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6" r:id="rId4"/>
    <p:sldId id="264" r:id="rId5"/>
    <p:sldId id="263" r:id="rId6"/>
    <p:sldId id="262" r:id="rId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2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192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90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8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76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19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2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18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98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18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27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4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29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4E43-578D-4888-8203-E36BE31A95E5}" type="datetimeFigureOut">
              <a:rPr kumimoji="1" lang="ja-JP" altLang="en-US" smtClean="0"/>
              <a:t>2021/11/13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F092-9FF5-46F4-BC7C-DC3DB69DD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8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ドミントン・潮田玲子さんのピル服用体験談「男性コーチ、パートナーと生理を語る難しさ」 (webマガジン mi-mollet) - Yahoo!ニュース" hidden="1">
            <a:extLst>
              <a:ext uri="{FF2B5EF4-FFF2-40B4-BE49-F238E27FC236}">
                <a16:creationId xmlns:a16="http://schemas.microsoft.com/office/drawing/2014/main" id="{428FA83C-D907-45EC-BAE7-D4566636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-38636"/>
            <a:ext cx="8546783" cy="128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2" name="グループ化 371">
            <a:extLst>
              <a:ext uri="{FF2B5EF4-FFF2-40B4-BE49-F238E27FC236}">
                <a16:creationId xmlns:a16="http://schemas.microsoft.com/office/drawing/2014/main" id="{0D86FBD0-5403-4F85-9682-C0DC24BCB2C5}"/>
              </a:ext>
            </a:extLst>
          </p:cNvPr>
          <p:cNvGrpSpPr/>
          <p:nvPr/>
        </p:nvGrpSpPr>
        <p:grpSpPr>
          <a:xfrm>
            <a:off x="937096" y="248541"/>
            <a:ext cx="7727007" cy="12494382"/>
            <a:chOff x="1312484" y="343791"/>
            <a:chExt cx="7727007" cy="12494382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0FECE86B-C60F-4963-BB5C-38FFB50DD722}"/>
                </a:ext>
              </a:extLst>
            </p:cNvPr>
            <p:cNvSpPr/>
            <p:nvPr/>
          </p:nvSpPr>
          <p:spPr>
            <a:xfrm>
              <a:off x="4468146" y="2919534"/>
              <a:ext cx="221338" cy="177572"/>
            </a:xfrm>
            <a:custGeom>
              <a:avLst/>
              <a:gdLst>
                <a:gd name="connsiteX0" fmla="*/ 7017 w 221338"/>
                <a:gd name="connsiteY0" fmla="*/ 174504 h 177572"/>
                <a:gd name="connsiteX1" fmla="*/ 165767 w 221338"/>
                <a:gd name="connsiteY1" fmla="*/ 22104 h 177572"/>
                <a:gd name="connsiteX2" fmla="*/ 221329 w 221338"/>
                <a:gd name="connsiteY2" fmla="*/ 4641 h 177572"/>
                <a:gd name="connsiteX3" fmla="*/ 168942 w 221338"/>
                <a:gd name="connsiteY3" fmla="*/ 10991 h 177572"/>
                <a:gd name="connsiteX4" fmla="*/ 40354 w 221338"/>
                <a:gd name="connsiteY4" fmla="*/ 117354 h 177572"/>
                <a:gd name="connsiteX5" fmla="*/ 7017 w 221338"/>
                <a:gd name="connsiteY5" fmla="*/ 174504 h 17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38" h="177572">
                  <a:moveTo>
                    <a:pt x="7017" y="174504"/>
                  </a:moveTo>
                  <a:cubicBezTo>
                    <a:pt x="27919" y="158629"/>
                    <a:pt x="130048" y="50414"/>
                    <a:pt x="165767" y="22104"/>
                  </a:cubicBezTo>
                  <a:cubicBezTo>
                    <a:pt x="201486" y="-6207"/>
                    <a:pt x="220800" y="6493"/>
                    <a:pt x="221329" y="4641"/>
                  </a:cubicBezTo>
                  <a:cubicBezTo>
                    <a:pt x="221858" y="2789"/>
                    <a:pt x="199105" y="-7795"/>
                    <a:pt x="168942" y="10991"/>
                  </a:cubicBezTo>
                  <a:cubicBezTo>
                    <a:pt x="138780" y="29776"/>
                    <a:pt x="64431" y="94071"/>
                    <a:pt x="40354" y="117354"/>
                  </a:cubicBezTo>
                  <a:cubicBezTo>
                    <a:pt x="16277" y="140637"/>
                    <a:pt x="-13885" y="190379"/>
                    <a:pt x="7017" y="174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FED61605-0B3A-4C2C-8952-7D3F4FCCF72E}"/>
                </a:ext>
              </a:extLst>
            </p:cNvPr>
            <p:cNvSpPr/>
            <p:nvPr/>
          </p:nvSpPr>
          <p:spPr>
            <a:xfrm>
              <a:off x="4679931" y="2892366"/>
              <a:ext cx="439734" cy="103650"/>
            </a:xfrm>
            <a:custGeom>
              <a:avLst/>
              <a:gdLst>
                <a:gd name="connsiteX0" fmla="*/ 19 w 439734"/>
                <a:gd name="connsiteY0" fmla="*/ 22284 h 103650"/>
                <a:gd name="connsiteX1" fmla="*/ 187344 w 439734"/>
                <a:gd name="connsiteY1" fmla="*/ 14347 h 103650"/>
                <a:gd name="connsiteX2" fmla="*/ 293707 w 439734"/>
                <a:gd name="connsiteY2" fmla="*/ 38159 h 103650"/>
                <a:gd name="connsiteX3" fmla="*/ 436582 w 439734"/>
                <a:gd name="connsiteY3" fmla="*/ 103247 h 103650"/>
                <a:gd name="connsiteX4" fmla="*/ 384194 w 439734"/>
                <a:gd name="connsiteY4" fmla="*/ 63559 h 103650"/>
                <a:gd name="connsiteX5" fmla="*/ 287357 w 439734"/>
                <a:gd name="connsiteY5" fmla="*/ 20697 h 103650"/>
                <a:gd name="connsiteX6" fmla="*/ 176232 w 439734"/>
                <a:gd name="connsiteY6" fmla="*/ 59 h 103650"/>
                <a:gd name="connsiteX7" fmla="*/ 19 w 439734"/>
                <a:gd name="connsiteY7" fmla="*/ 22284 h 10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734" h="103650">
                  <a:moveTo>
                    <a:pt x="19" y="22284"/>
                  </a:moveTo>
                  <a:cubicBezTo>
                    <a:pt x="1871" y="24665"/>
                    <a:pt x="138396" y="11701"/>
                    <a:pt x="187344" y="14347"/>
                  </a:cubicBezTo>
                  <a:cubicBezTo>
                    <a:pt x="236292" y="16993"/>
                    <a:pt x="252167" y="23342"/>
                    <a:pt x="293707" y="38159"/>
                  </a:cubicBezTo>
                  <a:cubicBezTo>
                    <a:pt x="335247" y="52976"/>
                    <a:pt x="421501" y="99014"/>
                    <a:pt x="436582" y="103247"/>
                  </a:cubicBezTo>
                  <a:cubicBezTo>
                    <a:pt x="451663" y="107480"/>
                    <a:pt x="409065" y="77317"/>
                    <a:pt x="384194" y="63559"/>
                  </a:cubicBezTo>
                  <a:cubicBezTo>
                    <a:pt x="359323" y="49801"/>
                    <a:pt x="322017" y="31280"/>
                    <a:pt x="287357" y="20697"/>
                  </a:cubicBezTo>
                  <a:cubicBezTo>
                    <a:pt x="252697" y="10114"/>
                    <a:pt x="220682" y="1382"/>
                    <a:pt x="176232" y="59"/>
                  </a:cubicBezTo>
                  <a:cubicBezTo>
                    <a:pt x="131782" y="-1264"/>
                    <a:pt x="-1833" y="19903"/>
                    <a:pt x="19" y="22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CB03B19-8150-43FD-8397-E6F909D1E366}"/>
                </a:ext>
              </a:extLst>
            </p:cNvPr>
            <p:cNvSpPr/>
            <p:nvPr/>
          </p:nvSpPr>
          <p:spPr>
            <a:xfrm>
              <a:off x="4363666" y="3095555"/>
              <a:ext cx="122641" cy="274108"/>
            </a:xfrm>
            <a:custGeom>
              <a:avLst/>
              <a:gdLst>
                <a:gd name="connsiteX0" fmla="*/ 122609 w 122641"/>
                <a:gd name="connsiteY0" fmla="*/ 70 h 274108"/>
                <a:gd name="connsiteX1" fmla="*/ 63872 w 122641"/>
                <a:gd name="connsiteY1" fmla="*/ 176283 h 274108"/>
                <a:gd name="connsiteX2" fmla="*/ 372 w 122641"/>
                <a:gd name="connsiteY2" fmla="*/ 273120 h 274108"/>
                <a:gd name="connsiteX3" fmla="*/ 38472 w 122641"/>
                <a:gd name="connsiteY3" fmla="*/ 222320 h 274108"/>
                <a:gd name="connsiteX4" fmla="*/ 55934 w 122641"/>
                <a:gd name="connsiteY4" fmla="*/ 155645 h 274108"/>
                <a:gd name="connsiteX5" fmla="*/ 122609 w 122641"/>
                <a:gd name="connsiteY5" fmla="*/ 70 h 2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41" h="274108">
                  <a:moveTo>
                    <a:pt x="122609" y="70"/>
                  </a:moveTo>
                  <a:cubicBezTo>
                    <a:pt x="123932" y="3510"/>
                    <a:pt x="84245" y="130775"/>
                    <a:pt x="63872" y="176283"/>
                  </a:cubicBezTo>
                  <a:cubicBezTo>
                    <a:pt x="43499" y="221791"/>
                    <a:pt x="4605" y="265447"/>
                    <a:pt x="372" y="273120"/>
                  </a:cubicBezTo>
                  <a:cubicBezTo>
                    <a:pt x="-3861" y="280793"/>
                    <a:pt x="29212" y="241899"/>
                    <a:pt x="38472" y="222320"/>
                  </a:cubicBezTo>
                  <a:cubicBezTo>
                    <a:pt x="47732" y="202741"/>
                    <a:pt x="42970" y="191893"/>
                    <a:pt x="55934" y="155645"/>
                  </a:cubicBezTo>
                  <a:cubicBezTo>
                    <a:pt x="68898" y="119397"/>
                    <a:pt x="121286" y="-3370"/>
                    <a:pt x="122609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AAFDD88-DC54-4FCC-8FE3-229052BCFA0D}"/>
                </a:ext>
              </a:extLst>
            </p:cNvPr>
            <p:cNvSpPr/>
            <p:nvPr/>
          </p:nvSpPr>
          <p:spPr>
            <a:xfrm>
              <a:off x="5113313" y="3000350"/>
              <a:ext cx="166102" cy="316996"/>
            </a:xfrm>
            <a:custGeom>
              <a:avLst/>
              <a:gdLst>
                <a:gd name="connsiteX0" fmla="*/ 25 w 166102"/>
                <a:gd name="connsiteY0" fmla="*/ 25 h 316996"/>
                <a:gd name="connsiteX1" fmla="*/ 123850 w 166102"/>
                <a:gd name="connsiteY1" fmla="*/ 174650 h 316996"/>
                <a:gd name="connsiteX2" fmla="*/ 150837 w 166102"/>
                <a:gd name="connsiteY2" fmla="*/ 266725 h 316996"/>
                <a:gd name="connsiteX3" fmla="*/ 146075 w 166102"/>
                <a:gd name="connsiteY3" fmla="*/ 290538 h 316996"/>
                <a:gd name="connsiteX4" fmla="*/ 165125 w 166102"/>
                <a:gd name="connsiteY4" fmla="*/ 314350 h 316996"/>
                <a:gd name="connsiteX5" fmla="*/ 160362 w 166102"/>
                <a:gd name="connsiteY5" fmla="*/ 223863 h 316996"/>
                <a:gd name="connsiteX6" fmla="*/ 134962 w 166102"/>
                <a:gd name="connsiteY6" fmla="*/ 161950 h 316996"/>
                <a:gd name="connsiteX7" fmla="*/ 25 w 166102"/>
                <a:gd name="connsiteY7" fmla="*/ 25 h 3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102" h="316996">
                  <a:moveTo>
                    <a:pt x="25" y="25"/>
                  </a:moveTo>
                  <a:cubicBezTo>
                    <a:pt x="-1827" y="2142"/>
                    <a:pt x="98715" y="130200"/>
                    <a:pt x="123850" y="174650"/>
                  </a:cubicBezTo>
                  <a:cubicBezTo>
                    <a:pt x="148985" y="219100"/>
                    <a:pt x="147133" y="247411"/>
                    <a:pt x="150837" y="266725"/>
                  </a:cubicBezTo>
                  <a:cubicBezTo>
                    <a:pt x="154541" y="286039"/>
                    <a:pt x="143694" y="282601"/>
                    <a:pt x="146075" y="290538"/>
                  </a:cubicBezTo>
                  <a:cubicBezTo>
                    <a:pt x="148456" y="298475"/>
                    <a:pt x="162744" y="325463"/>
                    <a:pt x="165125" y="314350"/>
                  </a:cubicBezTo>
                  <a:cubicBezTo>
                    <a:pt x="167506" y="303238"/>
                    <a:pt x="165389" y="249263"/>
                    <a:pt x="160362" y="223863"/>
                  </a:cubicBezTo>
                  <a:cubicBezTo>
                    <a:pt x="155335" y="198463"/>
                    <a:pt x="158510" y="197404"/>
                    <a:pt x="134962" y="161950"/>
                  </a:cubicBezTo>
                  <a:cubicBezTo>
                    <a:pt x="111414" y="126496"/>
                    <a:pt x="1877" y="-2092"/>
                    <a:pt x="2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9B025E3-0B7F-4876-B494-80F8506EF115}"/>
                </a:ext>
              </a:extLst>
            </p:cNvPr>
            <p:cNvSpPr/>
            <p:nvPr/>
          </p:nvSpPr>
          <p:spPr>
            <a:xfrm>
              <a:off x="4382488" y="3365404"/>
              <a:ext cx="91205" cy="178272"/>
            </a:xfrm>
            <a:custGeom>
              <a:avLst/>
              <a:gdLst>
                <a:gd name="connsiteX0" fmla="*/ 600 w 91205"/>
                <a:gd name="connsiteY0" fmla="*/ 96 h 178272"/>
                <a:gd name="connsiteX1" fmla="*/ 41875 w 91205"/>
                <a:gd name="connsiteY1" fmla="*/ 109634 h 178272"/>
                <a:gd name="connsiteX2" fmla="*/ 91087 w 91205"/>
                <a:gd name="connsiteY2" fmla="*/ 177896 h 178272"/>
                <a:gd name="connsiteX3" fmla="*/ 54575 w 91205"/>
                <a:gd name="connsiteY3" fmla="*/ 135034 h 178272"/>
                <a:gd name="connsiteX4" fmla="*/ 19650 w 91205"/>
                <a:gd name="connsiteY4" fmla="*/ 90584 h 178272"/>
                <a:gd name="connsiteX5" fmla="*/ 600 w 91205"/>
                <a:gd name="connsiteY5" fmla="*/ 96 h 17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205" h="178272">
                  <a:moveTo>
                    <a:pt x="600" y="96"/>
                  </a:moveTo>
                  <a:cubicBezTo>
                    <a:pt x="4304" y="3271"/>
                    <a:pt x="26794" y="80001"/>
                    <a:pt x="41875" y="109634"/>
                  </a:cubicBezTo>
                  <a:cubicBezTo>
                    <a:pt x="56956" y="139267"/>
                    <a:pt x="88970" y="173663"/>
                    <a:pt x="91087" y="177896"/>
                  </a:cubicBezTo>
                  <a:cubicBezTo>
                    <a:pt x="93204" y="182129"/>
                    <a:pt x="66481" y="149586"/>
                    <a:pt x="54575" y="135034"/>
                  </a:cubicBezTo>
                  <a:cubicBezTo>
                    <a:pt x="42669" y="120482"/>
                    <a:pt x="28117" y="108046"/>
                    <a:pt x="19650" y="90584"/>
                  </a:cubicBezTo>
                  <a:cubicBezTo>
                    <a:pt x="11183" y="73122"/>
                    <a:pt x="-3104" y="-3079"/>
                    <a:pt x="600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BE548CE6-818B-47AE-A584-2BA887DA1FA5}"/>
                </a:ext>
              </a:extLst>
            </p:cNvPr>
            <p:cNvSpPr/>
            <p:nvPr/>
          </p:nvSpPr>
          <p:spPr>
            <a:xfrm>
              <a:off x="5255631" y="3292414"/>
              <a:ext cx="49856" cy="292050"/>
            </a:xfrm>
            <a:custGeom>
              <a:avLst/>
              <a:gdLst>
                <a:gd name="connsiteX0" fmla="*/ 582 w 49856"/>
                <a:gd name="connsiteY0" fmla="*/ 61 h 292050"/>
                <a:gd name="connsiteX1" fmla="*/ 35507 w 49856"/>
                <a:gd name="connsiteY1" fmla="*/ 119124 h 292050"/>
                <a:gd name="connsiteX2" fmla="*/ 49794 w 49856"/>
                <a:gd name="connsiteY2" fmla="*/ 174686 h 292050"/>
                <a:gd name="connsiteX3" fmla="*/ 30744 w 49856"/>
                <a:gd name="connsiteY3" fmla="*/ 230249 h 292050"/>
                <a:gd name="connsiteX4" fmla="*/ 8519 w 49856"/>
                <a:gd name="connsiteY4" fmla="*/ 290574 h 292050"/>
                <a:gd name="connsiteX5" fmla="*/ 35507 w 49856"/>
                <a:gd name="connsiteY5" fmla="*/ 165161 h 292050"/>
                <a:gd name="connsiteX6" fmla="*/ 14869 w 49856"/>
                <a:gd name="connsiteY6" fmla="*/ 103249 h 292050"/>
                <a:gd name="connsiteX7" fmla="*/ 582 w 49856"/>
                <a:gd name="connsiteY7" fmla="*/ 61 h 2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56" h="292050">
                  <a:moveTo>
                    <a:pt x="582" y="61"/>
                  </a:moveTo>
                  <a:cubicBezTo>
                    <a:pt x="4022" y="2707"/>
                    <a:pt x="27305" y="90020"/>
                    <a:pt x="35507" y="119124"/>
                  </a:cubicBezTo>
                  <a:cubicBezTo>
                    <a:pt x="43709" y="148228"/>
                    <a:pt x="50588" y="156165"/>
                    <a:pt x="49794" y="174686"/>
                  </a:cubicBezTo>
                  <a:cubicBezTo>
                    <a:pt x="49000" y="193207"/>
                    <a:pt x="37623" y="210934"/>
                    <a:pt x="30744" y="230249"/>
                  </a:cubicBezTo>
                  <a:cubicBezTo>
                    <a:pt x="23865" y="249564"/>
                    <a:pt x="7725" y="301422"/>
                    <a:pt x="8519" y="290574"/>
                  </a:cubicBezTo>
                  <a:cubicBezTo>
                    <a:pt x="9313" y="279726"/>
                    <a:pt x="34449" y="196382"/>
                    <a:pt x="35507" y="165161"/>
                  </a:cubicBezTo>
                  <a:cubicBezTo>
                    <a:pt x="36565" y="133940"/>
                    <a:pt x="19896" y="126003"/>
                    <a:pt x="14869" y="103249"/>
                  </a:cubicBezTo>
                  <a:cubicBezTo>
                    <a:pt x="9842" y="80495"/>
                    <a:pt x="-2858" y="-2585"/>
                    <a:pt x="582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4C668EC-430D-4C4A-9B39-0F60C86BFF85}"/>
                </a:ext>
              </a:extLst>
            </p:cNvPr>
            <p:cNvSpPr/>
            <p:nvPr/>
          </p:nvSpPr>
          <p:spPr>
            <a:xfrm>
              <a:off x="4481304" y="2836694"/>
              <a:ext cx="548488" cy="160733"/>
            </a:xfrm>
            <a:custGeom>
              <a:avLst/>
              <a:gdLst>
                <a:gd name="connsiteX0" fmla="*/ 209 w 548488"/>
                <a:gd name="connsiteY0" fmla="*/ 160506 h 160733"/>
                <a:gd name="connsiteX1" fmla="*/ 170071 w 548488"/>
                <a:gd name="connsiteY1" fmla="*/ 65256 h 160733"/>
                <a:gd name="connsiteX2" fmla="*/ 243096 w 548488"/>
                <a:gd name="connsiteY2" fmla="*/ 169 h 160733"/>
                <a:gd name="connsiteX3" fmla="*/ 198646 w 548488"/>
                <a:gd name="connsiteY3" fmla="*/ 46206 h 160733"/>
                <a:gd name="connsiteX4" fmla="*/ 260559 w 548488"/>
                <a:gd name="connsiteY4" fmla="*/ 41444 h 160733"/>
                <a:gd name="connsiteX5" fmla="*/ 487571 w 548488"/>
                <a:gd name="connsiteY5" fmla="*/ 27156 h 160733"/>
                <a:gd name="connsiteX6" fmla="*/ 546309 w 548488"/>
                <a:gd name="connsiteY6" fmla="*/ 36681 h 160733"/>
                <a:gd name="connsiteX7" fmla="*/ 432009 w 548488"/>
                <a:gd name="connsiteY7" fmla="*/ 35094 h 160733"/>
                <a:gd name="connsiteX8" fmla="*/ 141496 w 548488"/>
                <a:gd name="connsiteY8" fmla="*/ 90656 h 160733"/>
                <a:gd name="connsiteX9" fmla="*/ 209 w 548488"/>
                <a:gd name="connsiteY9" fmla="*/ 160506 h 16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488" h="160733">
                  <a:moveTo>
                    <a:pt x="209" y="160506"/>
                  </a:moveTo>
                  <a:cubicBezTo>
                    <a:pt x="4971" y="156273"/>
                    <a:pt x="129590" y="91979"/>
                    <a:pt x="170071" y="65256"/>
                  </a:cubicBezTo>
                  <a:cubicBezTo>
                    <a:pt x="210552" y="38533"/>
                    <a:pt x="238334" y="3344"/>
                    <a:pt x="243096" y="169"/>
                  </a:cubicBezTo>
                  <a:cubicBezTo>
                    <a:pt x="247858" y="-3006"/>
                    <a:pt x="195736" y="39327"/>
                    <a:pt x="198646" y="46206"/>
                  </a:cubicBezTo>
                  <a:cubicBezTo>
                    <a:pt x="201557" y="53085"/>
                    <a:pt x="260559" y="41444"/>
                    <a:pt x="260559" y="41444"/>
                  </a:cubicBezTo>
                  <a:cubicBezTo>
                    <a:pt x="308713" y="38269"/>
                    <a:pt x="439946" y="27950"/>
                    <a:pt x="487571" y="27156"/>
                  </a:cubicBezTo>
                  <a:cubicBezTo>
                    <a:pt x="535196" y="26362"/>
                    <a:pt x="555569" y="35358"/>
                    <a:pt x="546309" y="36681"/>
                  </a:cubicBezTo>
                  <a:cubicBezTo>
                    <a:pt x="537049" y="38004"/>
                    <a:pt x="499478" y="26098"/>
                    <a:pt x="432009" y="35094"/>
                  </a:cubicBezTo>
                  <a:cubicBezTo>
                    <a:pt x="364540" y="44090"/>
                    <a:pt x="210288" y="72664"/>
                    <a:pt x="141496" y="90656"/>
                  </a:cubicBezTo>
                  <a:cubicBezTo>
                    <a:pt x="72704" y="108648"/>
                    <a:pt x="-4553" y="164739"/>
                    <a:pt x="209" y="160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8B87789-A6ED-4E46-82DA-11B715FF21B5}"/>
                </a:ext>
              </a:extLst>
            </p:cNvPr>
            <p:cNvSpPr/>
            <p:nvPr/>
          </p:nvSpPr>
          <p:spPr>
            <a:xfrm>
              <a:off x="4954522" y="2886721"/>
              <a:ext cx="316077" cy="253694"/>
            </a:xfrm>
            <a:custGeom>
              <a:avLst/>
              <a:gdLst>
                <a:gd name="connsiteX0" fmla="*/ 66 w 316077"/>
                <a:gd name="connsiteY0" fmla="*/ 942 h 253694"/>
                <a:gd name="connsiteX1" fmla="*/ 136591 w 316077"/>
                <a:gd name="connsiteY1" fmla="*/ 40629 h 253694"/>
                <a:gd name="connsiteX2" fmla="*/ 165166 w 316077"/>
                <a:gd name="connsiteY2" fmla="*/ 69204 h 253694"/>
                <a:gd name="connsiteX3" fmla="*/ 201678 w 316077"/>
                <a:gd name="connsiteY3" fmla="*/ 69204 h 253694"/>
                <a:gd name="connsiteX4" fmla="*/ 217553 w 316077"/>
                <a:gd name="connsiteY4" fmla="*/ 99367 h 253694"/>
                <a:gd name="connsiteX5" fmla="*/ 314391 w 316077"/>
                <a:gd name="connsiteY5" fmla="*/ 251767 h 253694"/>
                <a:gd name="connsiteX6" fmla="*/ 269941 w 316077"/>
                <a:gd name="connsiteY6" fmla="*/ 178742 h 253694"/>
                <a:gd name="connsiteX7" fmla="*/ 155641 w 316077"/>
                <a:gd name="connsiteY7" fmla="*/ 83492 h 253694"/>
                <a:gd name="connsiteX8" fmla="*/ 66 w 316077"/>
                <a:gd name="connsiteY8" fmla="*/ 942 h 25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077" h="253694">
                  <a:moveTo>
                    <a:pt x="66" y="942"/>
                  </a:moveTo>
                  <a:cubicBezTo>
                    <a:pt x="-3109" y="-6202"/>
                    <a:pt x="109074" y="29252"/>
                    <a:pt x="136591" y="40629"/>
                  </a:cubicBezTo>
                  <a:cubicBezTo>
                    <a:pt x="164108" y="52006"/>
                    <a:pt x="154318" y="64442"/>
                    <a:pt x="165166" y="69204"/>
                  </a:cubicBezTo>
                  <a:cubicBezTo>
                    <a:pt x="176014" y="73966"/>
                    <a:pt x="192947" y="64177"/>
                    <a:pt x="201678" y="69204"/>
                  </a:cubicBezTo>
                  <a:cubicBezTo>
                    <a:pt x="210409" y="74231"/>
                    <a:pt x="198768" y="68940"/>
                    <a:pt x="217553" y="99367"/>
                  </a:cubicBezTo>
                  <a:cubicBezTo>
                    <a:pt x="236338" y="129794"/>
                    <a:pt x="305660" y="238538"/>
                    <a:pt x="314391" y="251767"/>
                  </a:cubicBezTo>
                  <a:cubicBezTo>
                    <a:pt x="323122" y="264996"/>
                    <a:pt x="296399" y="206788"/>
                    <a:pt x="269941" y="178742"/>
                  </a:cubicBezTo>
                  <a:cubicBezTo>
                    <a:pt x="243483" y="150696"/>
                    <a:pt x="196916" y="113125"/>
                    <a:pt x="155641" y="83492"/>
                  </a:cubicBezTo>
                  <a:cubicBezTo>
                    <a:pt x="114366" y="53859"/>
                    <a:pt x="3241" y="8086"/>
                    <a:pt x="66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24E619EC-FBB6-43B1-8A3B-9C827923CCE1}"/>
                </a:ext>
              </a:extLst>
            </p:cNvPr>
            <p:cNvSpPr/>
            <p:nvPr/>
          </p:nvSpPr>
          <p:spPr>
            <a:xfrm>
              <a:off x="5252960" y="3117846"/>
              <a:ext cx="96996" cy="231780"/>
            </a:xfrm>
            <a:custGeom>
              <a:avLst/>
              <a:gdLst>
                <a:gd name="connsiteX0" fmla="*/ 78 w 96996"/>
                <a:gd name="connsiteY0" fmla="*/ 4 h 231780"/>
                <a:gd name="connsiteX1" fmla="*/ 71515 w 96996"/>
                <a:gd name="connsiteY1" fmla="*/ 133354 h 231780"/>
                <a:gd name="connsiteX2" fmla="*/ 66753 w 96996"/>
                <a:gd name="connsiteY2" fmla="*/ 174629 h 231780"/>
                <a:gd name="connsiteX3" fmla="*/ 63578 w 96996"/>
                <a:gd name="connsiteY3" fmla="*/ 187329 h 231780"/>
                <a:gd name="connsiteX4" fmla="*/ 96915 w 96996"/>
                <a:gd name="connsiteY4" fmla="*/ 231779 h 231780"/>
                <a:gd name="connsiteX5" fmla="*/ 52465 w 96996"/>
                <a:gd name="connsiteY5" fmla="*/ 185742 h 231780"/>
                <a:gd name="connsiteX6" fmla="*/ 57228 w 96996"/>
                <a:gd name="connsiteY6" fmla="*/ 128592 h 231780"/>
                <a:gd name="connsiteX7" fmla="*/ 78 w 96996"/>
                <a:gd name="connsiteY7" fmla="*/ 4 h 23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96" h="231780">
                  <a:moveTo>
                    <a:pt x="78" y="4"/>
                  </a:moveTo>
                  <a:cubicBezTo>
                    <a:pt x="2459" y="798"/>
                    <a:pt x="60403" y="104250"/>
                    <a:pt x="71515" y="133354"/>
                  </a:cubicBezTo>
                  <a:cubicBezTo>
                    <a:pt x="82628" y="162458"/>
                    <a:pt x="68076" y="165633"/>
                    <a:pt x="66753" y="174629"/>
                  </a:cubicBezTo>
                  <a:cubicBezTo>
                    <a:pt x="65430" y="183625"/>
                    <a:pt x="58551" y="177804"/>
                    <a:pt x="63578" y="187329"/>
                  </a:cubicBezTo>
                  <a:cubicBezTo>
                    <a:pt x="68605" y="196854"/>
                    <a:pt x="98767" y="232043"/>
                    <a:pt x="96915" y="231779"/>
                  </a:cubicBezTo>
                  <a:cubicBezTo>
                    <a:pt x="95063" y="231515"/>
                    <a:pt x="59079" y="202940"/>
                    <a:pt x="52465" y="185742"/>
                  </a:cubicBezTo>
                  <a:cubicBezTo>
                    <a:pt x="45851" y="168544"/>
                    <a:pt x="64107" y="157961"/>
                    <a:pt x="57228" y="128592"/>
                  </a:cubicBezTo>
                  <a:cubicBezTo>
                    <a:pt x="50349" y="99223"/>
                    <a:pt x="-2303" y="-790"/>
                    <a:pt x="7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2859DEE-D393-4B9E-AE57-DB1012AEE161}"/>
                </a:ext>
              </a:extLst>
            </p:cNvPr>
            <p:cNvSpPr/>
            <p:nvPr/>
          </p:nvSpPr>
          <p:spPr>
            <a:xfrm>
              <a:off x="5332211" y="3352760"/>
              <a:ext cx="55767" cy="381082"/>
            </a:xfrm>
            <a:custGeom>
              <a:avLst/>
              <a:gdLst>
                <a:gd name="connsiteX0" fmla="*/ 12902 w 55767"/>
                <a:gd name="connsiteY0" fmla="*/ 40 h 381082"/>
                <a:gd name="connsiteX1" fmla="*/ 19252 w 55767"/>
                <a:gd name="connsiteY1" fmla="*/ 101640 h 381082"/>
                <a:gd name="connsiteX2" fmla="*/ 11314 w 55767"/>
                <a:gd name="connsiteY2" fmla="*/ 130215 h 381082"/>
                <a:gd name="connsiteX3" fmla="*/ 33539 w 55767"/>
                <a:gd name="connsiteY3" fmla="*/ 147678 h 381082"/>
                <a:gd name="connsiteX4" fmla="*/ 55764 w 55767"/>
                <a:gd name="connsiteY4" fmla="*/ 277853 h 381082"/>
                <a:gd name="connsiteX5" fmla="*/ 31952 w 55767"/>
                <a:gd name="connsiteY5" fmla="*/ 322303 h 381082"/>
                <a:gd name="connsiteX6" fmla="*/ 35127 w 55767"/>
                <a:gd name="connsiteY6" fmla="*/ 381040 h 381082"/>
                <a:gd name="connsiteX7" fmla="*/ 11314 w 55767"/>
                <a:gd name="connsiteY7" fmla="*/ 312778 h 381082"/>
                <a:gd name="connsiteX8" fmla="*/ 36714 w 55767"/>
                <a:gd name="connsiteY8" fmla="*/ 279440 h 381082"/>
                <a:gd name="connsiteX9" fmla="*/ 31952 w 55767"/>
                <a:gd name="connsiteY9" fmla="*/ 165140 h 381082"/>
                <a:gd name="connsiteX10" fmla="*/ 202 w 55767"/>
                <a:gd name="connsiteY10" fmla="*/ 114340 h 381082"/>
                <a:gd name="connsiteX11" fmla="*/ 12902 w 55767"/>
                <a:gd name="connsiteY11" fmla="*/ 40 h 3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7" h="381082">
                  <a:moveTo>
                    <a:pt x="12902" y="40"/>
                  </a:moveTo>
                  <a:cubicBezTo>
                    <a:pt x="16077" y="-2077"/>
                    <a:pt x="19517" y="79944"/>
                    <a:pt x="19252" y="101640"/>
                  </a:cubicBezTo>
                  <a:cubicBezTo>
                    <a:pt x="18987" y="123336"/>
                    <a:pt x="8933" y="122542"/>
                    <a:pt x="11314" y="130215"/>
                  </a:cubicBezTo>
                  <a:cubicBezTo>
                    <a:pt x="13695" y="137888"/>
                    <a:pt x="26131" y="123072"/>
                    <a:pt x="33539" y="147678"/>
                  </a:cubicBezTo>
                  <a:cubicBezTo>
                    <a:pt x="40947" y="172284"/>
                    <a:pt x="56028" y="248749"/>
                    <a:pt x="55764" y="277853"/>
                  </a:cubicBezTo>
                  <a:cubicBezTo>
                    <a:pt x="55500" y="306957"/>
                    <a:pt x="35391" y="305105"/>
                    <a:pt x="31952" y="322303"/>
                  </a:cubicBezTo>
                  <a:cubicBezTo>
                    <a:pt x="28513" y="339501"/>
                    <a:pt x="38567" y="382628"/>
                    <a:pt x="35127" y="381040"/>
                  </a:cubicBezTo>
                  <a:cubicBezTo>
                    <a:pt x="31687" y="379453"/>
                    <a:pt x="11049" y="329711"/>
                    <a:pt x="11314" y="312778"/>
                  </a:cubicBezTo>
                  <a:cubicBezTo>
                    <a:pt x="11578" y="295845"/>
                    <a:pt x="33274" y="304046"/>
                    <a:pt x="36714" y="279440"/>
                  </a:cubicBezTo>
                  <a:cubicBezTo>
                    <a:pt x="40154" y="254834"/>
                    <a:pt x="38037" y="192657"/>
                    <a:pt x="31952" y="165140"/>
                  </a:cubicBezTo>
                  <a:cubicBezTo>
                    <a:pt x="25867" y="137623"/>
                    <a:pt x="2054" y="140798"/>
                    <a:pt x="202" y="114340"/>
                  </a:cubicBezTo>
                  <a:cubicBezTo>
                    <a:pt x="-1650" y="87882"/>
                    <a:pt x="9727" y="2157"/>
                    <a:pt x="1290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2A0F519-3B16-40F9-A201-21AA54696148}"/>
                </a:ext>
              </a:extLst>
            </p:cNvPr>
            <p:cNvSpPr/>
            <p:nvPr/>
          </p:nvSpPr>
          <p:spPr>
            <a:xfrm>
              <a:off x="4582922" y="2843198"/>
              <a:ext cx="135128" cy="52402"/>
            </a:xfrm>
            <a:custGeom>
              <a:avLst/>
              <a:gdLst>
                <a:gd name="connsiteX0" fmla="*/ 135128 w 135128"/>
                <a:gd name="connsiteY0" fmla="*/ 52402 h 52402"/>
                <a:gd name="connsiteX1" fmla="*/ 191 w 135128"/>
                <a:gd name="connsiteY1" fmla="*/ 15 h 52402"/>
                <a:gd name="connsiteX2" fmla="*/ 135128 w 135128"/>
                <a:gd name="connsiteY2" fmla="*/ 52402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128" h="52402">
                  <a:moveTo>
                    <a:pt x="135128" y="52402"/>
                  </a:moveTo>
                  <a:cubicBezTo>
                    <a:pt x="135128" y="52402"/>
                    <a:pt x="6276" y="-1043"/>
                    <a:pt x="191" y="15"/>
                  </a:cubicBezTo>
                  <a:cubicBezTo>
                    <a:pt x="-5894" y="1073"/>
                    <a:pt x="135128" y="52402"/>
                    <a:pt x="135128" y="52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16B43DB-B64E-44BF-9FD8-E8B2414A54B5}"/>
                </a:ext>
              </a:extLst>
            </p:cNvPr>
            <p:cNvSpPr/>
            <p:nvPr/>
          </p:nvSpPr>
          <p:spPr>
            <a:xfrm>
              <a:off x="4193761" y="2979873"/>
              <a:ext cx="349670" cy="181193"/>
            </a:xfrm>
            <a:custGeom>
              <a:avLst/>
              <a:gdLst>
                <a:gd name="connsiteX0" fmla="*/ 349664 w 349670"/>
                <a:gd name="connsiteY0" fmla="*/ 4627 h 181193"/>
                <a:gd name="connsiteX1" fmla="*/ 175039 w 349670"/>
                <a:gd name="connsiteY1" fmla="*/ 6215 h 181193"/>
                <a:gd name="connsiteX2" fmla="*/ 73439 w 349670"/>
                <a:gd name="connsiteY2" fmla="*/ 66540 h 181193"/>
                <a:gd name="connsiteX3" fmla="*/ 414 w 349670"/>
                <a:gd name="connsiteY3" fmla="*/ 180840 h 181193"/>
                <a:gd name="connsiteX4" fmla="*/ 49627 w 349670"/>
                <a:gd name="connsiteY4" fmla="*/ 99877 h 181193"/>
                <a:gd name="connsiteX5" fmla="*/ 168689 w 349670"/>
                <a:gd name="connsiteY5" fmla="*/ 30027 h 181193"/>
                <a:gd name="connsiteX6" fmla="*/ 349664 w 349670"/>
                <a:gd name="connsiteY6" fmla="*/ 4627 h 18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670" h="181193">
                  <a:moveTo>
                    <a:pt x="349664" y="4627"/>
                  </a:moveTo>
                  <a:cubicBezTo>
                    <a:pt x="350722" y="658"/>
                    <a:pt x="221076" y="-4104"/>
                    <a:pt x="175039" y="6215"/>
                  </a:cubicBezTo>
                  <a:cubicBezTo>
                    <a:pt x="129001" y="16534"/>
                    <a:pt x="102543" y="37436"/>
                    <a:pt x="73439" y="66540"/>
                  </a:cubicBezTo>
                  <a:cubicBezTo>
                    <a:pt x="44335" y="95644"/>
                    <a:pt x="4383" y="175284"/>
                    <a:pt x="414" y="180840"/>
                  </a:cubicBezTo>
                  <a:cubicBezTo>
                    <a:pt x="-3555" y="186396"/>
                    <a:pt x="21581" y="125012"/>
                    <a:pt x="49627" y="99877"/>
                  </a:cubicBezTo>
                  <a:cubicBezTo>
                    <a:pt x="77673" y="74742"/>
                    <a:pt x="123181" y="44050"/>
                    <a:pt x="168689" y="30027"/>
                  </a:cubicBezTo>
                  <a:cubicBezTo>
                    <a:pt x="214197" y="16004"/>
                    <a:pt x="348606" y="8596"/>
                    <a:pt x="349664" y="46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26F13FB-00FE-4D84-BCBF-A18060F67E1E}"/>
                </a:ext>
              </a:extLst>
            </p:cNvPr>
            <p:cNvSpPr/>
            <p:nvPr/>
          </p:nvSpPr>
          <p:spPr>
            <a:xfrm>
              <a:off x="3984269" y="3098993"/>
              <a:ext cx="302009" cy="414150"/>
            </a:xfrm>
            <a:custGeom>
              <a:avLst/>
              <a:gdLst>
                <a:gd name="connsiteX0" fmla="*/ 301981 w 302009"/>
                <a:gd name="connsiteY0" fmla="*/ 1395 h 414150"/>
                <a:gd name="connsiteX1" fmla="*/ 213081 w 302009"/>
                <a:gd name="connsiteY1" fmla="*/ 101407 h 414150"/>
                <a:gd name="connsiteX2" fmla="*/ 152756 w 302009"/>
                <a:gd name="connsiteY2" fmla="*/ 214120 h 414150"/>
                <a:gd name="connsiteX3" fmla="*/ 121006 w 302009"/>
                <a:gd name="connsiteY3" fmla="*/ 288732 h 414150"/>
                <a:gd name="connsiteX4" fmla="*/ 356 w 302009"/>
                <a:gd name="connsiteY4" fmla="*/ 414145 h 414150"/>
                <a:gd name="connsiteX5" fmla="*/ 163869 w 302009"/>
                <a:gd name="connsiteY5" fmla="*/ 293495 h 414150"/>
                <a:gd name="connsiteX6" fmla="*/ 203556 w 302009"/>
                <a:gd name="connsiteY6" fmla="*/ 177607 h 414150"/>
                <a:gd name="connsiteX7" fmla="*/ 301981 w 302009"/>
                <a:gd name="connsiteY7" fmla="*/ 1395 h 41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009" h="414150">
                  <a:moveTo>
                    <a:pt x="301981" y="1395"/>
                  </a:moveTo>
                  <a:cubicBezTo>
                    <a:pt x="303568" y="-11305"/>
                    <a:pt x="237952" y="65953"/>
                    <a:pt x="213081" y="101407"/>
                  </a:cubicBezTo>
                  <a:cubicBezTo>
                    <a:pt x="188210" y="136861"/>
                    <a:pt x="168102" y="182899"/>
                    <a:pt x="152756" y="214120"/>
                  </a:cubicBezTo>
                  <a:cubicBezTo>
                    <a:pt x="137410" y="245341"/>
                    <a:pt x="146406" y="255395"/>
                    <a:pt x="121006" y="288732"/>
                  </a:cubicBezTo>
                  <a:cubicBezTo>
                    <a:pt x="95606" y="322069"/>
                    <a:pt x="-6788" y="413351"/>
                    <a:pt x="356" y="414145"/>
                  </a:cubicBezTo>
                  <a:cubicBezTo>
                    <a:pt x="7500" y="414939"/>
                    <a:pt x="130002" y="332918"/>
                    <a:pt x="163869" y="293495"/>
                  </a:cubicBezTo>
                  <a:cubicBezTo>
                    <a:pt x="197736" y="254072"/>
                    <a:pt x="183183" y="223645"/>
                    <a:pt x="203556" y="177607"/>
                  </a:cubicBezTo>
                  <a:cubicBezTo>
                    <a:pt x="223929" y="131570"/>
                    <a:pt x="300394" y="14095"/>
                    <a:pt x="301981" y="1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79C5FB23-A456-49DC-9032-6709A51F3EB3}"/>
                </a:ext>
              </a:extLst>
            </p:cNvPr>
            <p:cNvSpPr/>
            <p:nvPr/>
          </p:nvSpPr>
          <p:spPr>
            <a:xfrm>
              <a:off x="4066636" y="3413003"/>
              <a:ext cx="162968" cy="287675"/>
            </a:xfrm>
            <a:custGeom>
              <a:avLst/>
              <a:gdLst>
                <a:gd name="connsiteX0" fmla="*/ 149764 w 162968"/>
                <a:gd name="connsiteY0" fmla="*/ 4885 h 287675"/>
                <a:gd name="connsiteX1" fmla="*/ 16414 w 162968"/>
                <a:gd name="connsiteY1" fmla="*/ 211260 h 287675"/>
                <a:gd name="connsiteX2" fmla="*/ 3714 w 162968"/>
                <a:gd name="connsiteY2" fmla="*/ 287460 h 287675"/>
                <a:gd name="connsiteX3" fmla="*/ 30702 w 162968"/>
                <a:gd name="connsiteY3" fmla="*/ 192210 h 287675"/>
                <a:gd name="connsiteX4" fmla="*/ 145002 w 162968"/>
                <a:gd name="connsiteY4" fmla="*/ 74735 h 287675"/>
                <a:gd name="connsiteX5" fmla="*/ 149764 w 162968"/>
                <a:gd name="connsiteY5" fmla="*/ 4885 h 2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968" h="287675">
                  <a:moveTo>
                    <a:pt x="149764" y="4885"/>
                  </a:moveTo>
                  <a:cubicBezTo>
                    <a:pt x="128333" y="27639"/>
                    <a:pt x="40756" y="164164"/>
                    <a:pt x="16414" y="211260"/>
                  </a:cubicBezTo>
                  <a:cubicBezTo>
                    <a:pt x="-7928" y="258356"/>
                    <a:pt x="1333" y="290635"/>
                    <a:pt x="3714" y="287460"/>
                  </a:cubicBezTo>
                  <a:cubicBezTo>
                    <a:pt x="6095" y="284285"/>
                    <a:pt x="7154" y="227664"/>
                    <a:pt x="30702" y="192210"/>
                  </a:cubicBezTo>
                  <a:cubicBezTo>
                    <a:pt x="54250" y="156756"/>
                    <a:pt x="125688" y="104897"/>
                    <a:pt x="145002" y="74735"/>
                  </a:cubicBezTo>
                  <a:cubicBezTo>
                    <a:pt x="164316" y="44573"/>
                    <a:pt x="171195" y="-17869"/>
                    <a:pt x="149764" y="4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DB39052-C31C-4622-B960-0EFB2686142A}"/>
                </a:ext>
              </a:extLst>
            </p:cNvPr>
            <p:cNvSpPr/>
            <p:nvPr/>
          </p:nvSpPr>
          <p:spPr>
            <a:xfrm>
              <a:off x="4570404" y="2947115"/>
              <a:ext cx="247669" cy="67585"/>
            </a:xfrm>
            <a:custGeom>
              <a:avLst/>
              <a:gdLst>
                <a:gd name="connsiteX0" fmla="*/ 9 w 247669"/>
                <a:gd name="connsiteY0" fmla="*/ 67548 h 67585"/>
                <a:gd name="connsiteX1" fmla="*/ 128596 w 247669"/>
                <a:gd name="connsiteY1" fmla="*/ 4048 h 67585"/>
                <a:gd name="connsiteX2" fmla="*/ 247659 w 247669"/>
                <a:gd name="connsiteY2" fmla="*/ 7223 h 67585"/>
                <a:gd name="connsiteX3" fmla="*/ 134946 w 247669"/>
                <a:gd name="connsiteY3" fmla="*/ 13573 h 67585"/>
                <a:gd name="connsiteX4" fmla="*/ 9 w 247669"/>
                <a:gd name="connsiteY4" fmla="*/ 67548 h 6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69" h="67585">
                  <a:moveTo>
                    <a:pt x="9" y="67548"/>
                  </a:moveTo>
                  <a:cubicBezTo>
                    <a:pt x="-1049" y="65960"/>
                    <a:pt x="87321" y="14102"/>
                    <a:pt x="128596" y="4048"/>
                  </a:cubicBezTo>
                  <a:cubicBezTo>
                    <a:pt x="169871" y="-6006"/>
                    <a:pt x="246601" y="5635"/>
                    <a:pt x="247659" y="7223"/>
                  </a:cubicBezTo>
                  <a:cubicBezTo>
                    <a:pt x="248717" y="8811"/>
                    <a:pt x="171723" y="6694"/>
                    <a:pt x="134946" y="13573"/>
                  </a:cubicBezTo>
                  <a:cubicBezTo>
                    <a:pt x="98169" y="20452"/>
                    <a:pt x="1067" y="69136"/>
                    <a:pt x="9" y="67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CE2220B-55D8-4F5E-809D-C74926A7FC82}"/>
                </a:ext>
              </a:extLst>
            </p:cNvPr>
            <p:cNvSpPr/>
            <p:nvPr/>
          </p:nvSpPr>
          <p:spPr>
            <a:xfrm>
              <a:off x="4614633" y="2959493"/>
              <a:ext cx="201241" cy="33138"/>
            </a:xfrm>
            <a:custGeom>
              <a:avLst/>
              <a:gdLst>
                <a:gd name="connsiteX0" fmla="*/ 230 w 201241"/>
                <a:gd name="connsiteY0" fmla="*/ 32945 h 33138"/>
                <a:gd name="connsiteX1" fmla="*/ 154217 w 201241"/>
                <a:gd name="connsiteY1" fmla="*/ 2782 h 33138"/>
                <a:gd name="connsiteX2" fmla="*/ 200255 w 201241"/>
                <a:gd name="connsiteY2" fmla="*/ 2782 h 33138"/>
                <a:gd name="connsiteX3" fmla="*/ 120880 w 201241"/>
                <a:gd name="connsiteY3" fmla="*/ 15482 h 33138"/>
                <a:gd name="connsiteX4" fmla="*/ 230 w 201241"/>
                <a:gd name="connsiteY4" fmla="*/ 32945 h 3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41" h="33138">
                  <a:moveTo>
                    <a:pt x="230" y="32945"/>
                  </a:moveTo>
                  <a:cubicBezTo>
                    <a:pt x="5786" y="30828"/>
                    <a:pt x="120880" y="7809"/>
                    <a:pt x="154217" y="2782"/>
                  </a:cubicBezTo>
                  <a:cubicBezTo>
                    <a:pt x="187555" y="-2245"/>
                    <a:pt x="205811" y="665"/>
                    <a:pt x="200255" y="2782"/>
                  </a:cubicBezTo>
                  <a:cubicBezTo>
                    <a:pt x="194699" y="4899"/>
                    <a:pt x="150778" y="11778"/>
                    <a:pt x="120880" y="15482"/>
                  </a:cubicBezTo>
                  <a:cubicBezTo>
                    <a:pt x="90982" y="19186"/>
                    <a:pt x="-5326" y="35062"/>
                    <a:pt x="230" y="32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8D2B6E2-1825-4DAF-B16F-032599F4C8D1}"/>
                </a:ext>
              </a:extLst>
            </p:cNvPr>
            <p:cNvSpPr/>
            <p:nvPr/>
          </p:nvSpPr>
          <p:spPr>
            <a:xfrm>
              <a:off x="5014876" y="2988861"/>
              <a:ext cx="124097" cy="73029"/>
            </a:xfrm>
            <a:custGeom>
              <a:avLst/>
              <a:gdLst>
                <a:gd name="connsiteX0" fmla="*/ 37 w 124097"/>
                <a:gd name="connsiteY0" fmla="*/ 402 h 73029"/>
                <a:gd name="connsiteX1" fmla="*/ 115924 w 124097"/>
                <a:gd name="connsiteY1" fmla="*/ 71839 h 73029"/>
                <a:gd name="connsiteX2" fmla="*/ 103224 w 124097"/>
                <a:gd name="connsiteY2" fmla="*/ 43264 h 73029"/>
                <a:gd name="connsiteX3" fmla="*/ 37 w 124097"/>
                <a:gd name="connsiteY3" fmla="*/ 402 h 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097" h="73029">
                  <a:moveTo>
                    <a:pt x="37" y="402"/>
                  </a:moveTo>
                  <a:cubicBezTo>
                    <a:pt x="2154" y="5164"/>
                    <a:pt x="98726" y="64695"/>
                    <a:pt x="115924" y="71839"/>
                  </a:cubicBezTo>
                  <a:cubicBezTo>
                    <a:pt x="133122" y="78983"/>
                    <a:pt x="120422" y="51995"/>
                    <a:pt x="103224" y="43264"/>
                  </a:cubicBezTo>
                  <a:cubicBezTo>
                    <a:pt x="86026" y="34533"/>
                    <a:pt x="-2080" y="-4360"/>
                    <a:pt x="37" y="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6FF8334-673F-4375-99EB-BACDC4D382E2}"/>
                </a:ext>
              </a:extLst>
            </p:cNvPr>
            <p:cNvSpPr/>
            <p:nvPr/>
          </p:nvSpPr>
          <p:spPr>
            <a:xfrm>
              <a:off x="4600540" y="3022763"/>
              <a:ext cx="216506" cy="58641"/>
            </a:xfrm>
            <a:custGeom>
              <a:avLst/>
              <a:gdLst>
                <a:gd name="connsiteX0" fmla="*/ 35 w 216506"/>
                <a:gd name="connsiteY0" fmla="*/ 58575 h 58641"/>
                <a:gd name="connsiteX1" fmla="*/ 117510 w 216506"/>
                <a:gd name="connsiteY1" fmla="*/ 1425 h 58641"/>
                <a:gd name="connsiteX2" fmla="*/ 165135 w 216506"/>
                <a:gd name="connsiteY2" fmla="*/ 20475 h 58641"/>
                <a:gd name="connsiteX3" fmla="*/ 215935 w 216506"/>
                <a:gd name="connsiteY3" fmla="*/ 55400 h 58641"/>
                <a:gd name="connsiteX4" fmla="*/ 130210 w 216506"/>
                <a:gd name="connsiteY4" fmla="*/ 14125 h 58641"/>
                <a:gd name="connsiteX5" fmla="*/ 35 w 216506"/>
                <a:gd name="connsiteY5" fmla="*/ 58575 h 5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506" h="58641">
                  <a:moveTo>
                    <a:pt x="35" y="58575"/>
                  </a:moveTo>
                  <a:cubicBezTo>
                    <a:pt x="-2082" y="56458"/>
                    <a:pt x="89993" y="7775"/>
                    <a:pt x="117510" y="1425"/>
                  </a:cubicBezTo>
                  <a:cubicBezTo>
                    <a:pt x="145027" y="-4925"/>
                    <a:pt x="148731" y="11479"/>
                    <a:pt x="165135" y="20475"/>
                  </a:cubicBezTo>
                  <a:cubicBezTo>
                    <a:pt x="181539" y="29471"/>
                    <a:pt x="221756" y="56458"/>
                    <a:pt x="215935" y="55400"/>
                  </a:cubicBezTo>
                  <a:cubicBezTo>
                    <a:pt x="210114" y="54342"/>
                    <a:pt x="160637" y="17035"/>
                    <a:pt x="130210" y="14125"/>
                  </a:cubicBezTo>
                  <a:cubicBezTo>
                    <a:pt x="99783" y="11215"/>
                    <a:pt x="2152" y="60692"/>
                    <a:pt x="35" y="58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76B37FF-3093-4E82-BAFD-2A1C16C60B02}"/>
                </a:ext>
              </a:extLst>
            </p:cNvPr>
            <p:cNvSpPr/>
            <p:nvPr/>
          </p:nvSpPr>
          <p:spPr>
            <a:xfrm>
              <a:off x="4595664" y="3074558"/>
              <a:ext cx="206645" cy="51324"/>
            </a:xfrm>
            <a:custGeom>
              <a:avLst/>
              <a:gdLst>
                <a:gd name="connsiteX0" fmla="*/ 149 w 206645"/>
                <a:gd name="connsiteY0" fmla="*/ 51230 h 51324"/>
                <a:gd name="connsiteX1" fmla="*/ 104924 w 206645"/>
                <a:gd name="connsiteY1" fmla="*/ 13130 h 51324"/>
                <a:gd name="connsiteX2" fmla="*/ 206524 w 206645"/>
                <a:gd name="connsiteY2" fmla="*/ 14717 h 51324"/>
                <a:gd name="connsiteX3" fmla="*/ 84286 w 206645"/>
                <a:gd name="connsiteY3" fmla="*/ 430 h 51324"/>
                <a:gd name="connsiteX4" fmla="*/ 149 w 206645"/>
                <a:gd name="connsiteY4" fmla="*/ 51230 h 5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5" h="51324">
                  <a:moveTo>
                    <a:pt x="149" y="51230"/>
                  </a:moveTo>
                  <a:cubicBezTo>
                    <a:pt x="3589" y="53347"/>
                    <a:pt x="70528" y="19215"/>
                    <a:pt x="104924" y="13130"/>
                  </a:cubicBezTo>
                  <a:cubicBezTo>
                    <a:pt x="139320" y="7044"/>
                    <a:pt x="209964" y="16834"/>
                    <a:pt x="206524" y="14717"/>
                  </a:cubicBezTo>
                  <a:cubicBezTo>
                    <a:pt x="203084" y="12600"/>
                    <a:pt x="114978" y="-2745"/>
                    <a:pt x="84286" y="430"/>
                  </a:cubicBezTo>
                  <a:cubicBezTo>
                    <a:pt x="53594" y="3605"/>
                    <a:pt x="-3291" y="49113"/>
                    <a:pt x="149" y="5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B713FB91-8975-42FF-AC2C-4934C3503096}"/>
                </a:ext>
              </a:extLst>
            </p:cNvPr>
            <p:cNvSpPr/>
            <p:nvPr/>
          </p:nvSpPr>
          <p:spPr>
            <a:xfrm>
              <a:off x="5025976" y="3089702"/>
              <a:ext cx="190812" cy="109747"/>
            </a:xfrm>
            <a:custGeom>
              <a:avLst/>
              <a:gdLst>
                <a:gd name="connsiteX0" fmla="*/ 49 w 190812"/>
                <a:gd name="connsiteY0" fmla="*/ 24973 h 109747"/>
                <a:gd name="connsiteX1" fmla="*/ 79424 w 190812"/>
                <a:gd name="connsiteY1" fmla="*/ 5923 h 109747"/>
                <a:gd name="connsiteX2" fmla="*/ 182612 w 190812"/>
                <a:gd name="connsiteY2" fmla="*/ 99586 h 109747"/>
                <a:gd name="connsiteX3" fmla="*/ 182612 w 190812"/>
                <a:gd name="connsiteY3" fmla="*/ 102761 h 109747"/>
                <a:gd name="connsiteX4" fmla="*/ 168324 w 190812"/>
                <a:gd name="connsiteY4" fmla="*/ 59898 h 109747"/>
                <a:gd name="connsiteX5" fmla="*/ 90537 w 190812"/>
                <a:gd name="connsiteY5" fmla="*/ 1161 h 109747"/>
                <a:gd name="connsiteX6" fmla="*/ 49 w 190812"/>
                <a:gd name="connsiteY6" fmla="*/ 24973 h 10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12" h="109747">
                  <a:moveTo>
                    <a:pt x="49" y="24973"/>
                  </a:moveTo>
                  <a:cubicBezTo>
                    <a:pt x="-1803" y="25767"/>
                    <a:pt x="48997" y="-6513"/>
                    <a:pt x="79424" y="5923"/>
                  </a:cubicBezTo>
                  <a:cubicBezTo>
                    <a:pt x="109851" y="18358"/>
                    <a:pt x="165414" y="83446"/>
                    <a:pt x="182612" y="99586"/>
                  </a:cubicBezTo>
                  <a:cubicBezTo>
                    <a:pt x="199810" y="115726"/>
                    <a:pt x="184993" y="109376"/>
                    <a:pt x="182612" y="102761"/>
                  </a:cubicBezTo>
                  <a:cubicBezTo>
                    <a:pt x="180231" y="96146"/>
                    <a:pt x="183670" y="76831"/>
                    <a:pt x="168324" y="59898"/>
                  </a:cubicBezTo>
                  <a:cubicBezTo>
                    <a:pt x="152978" y="42965"/>
                    <a:pt x="116731" y="8569"/>
                    <a:pt x="90537" y="1161"/>
                  </a:cubicBezTo>
                  <a:cubicBezTo>
                    <a:pt x="64343" y="-6247"/>
                    <a:pt x="1901" y="24179"/>
                    <a:pt x="49" y="24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1B9DC9CB-9A5F-4D38-81AF-29571394AC85}"/>
                </a:ext>
              </a:extLst>
            </p:cNvPr>
            <p:cNvSpPr/>
            <p:nvPr/>
          </p:nvSpPr>
          <p:spPr>
            <a:xfrm>
              <a:off x="5037734" y="3129322"/>
              <a:ext cx="183528" cy="94422"/>
            </a:xfrm>
            <a:custGeom>
              <a:avLst/>
              <a:gdLst>
                <a:gd name="connsiteX0" fmla="*/ 991 w 183528"/>
                <a:gd name="connsiteY0" fmla="*/ 2816 h 94422"/>
                <a:gd name="connsiteX1" fmla="*/ 89891 w 183528"/>
                <a:gd name="connsiteY1" fmla="*/ 17103 h 94422"/>
                <a:gd name="connsiteX2" fmla="*/ 180379 w 183528"/>
                <a:gd name="connsiteY2" fmla="*/ 93303 h 94422"/>
                <a:gd name="connsiteX3" fmla="*/ 150216 w 183528"/>
                <a:gd name="connsiteY3" fmla="*/ 58378 h 94422"/>
                <a:gd name="connsiteX4" fmla="*/ 991 w 183528"/>
                <a:gd name="connsiteY4" fmla="*/ 2816 h 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8" h="94422">
                  <a:moveTo>
                    <a:pt x="991" y="2816"/>
                  </a:moveTo>
                  <a:cubicBezTo>
                    <a:pt x="-9063" y="-4063"/>
                    <a:pt x="59993" y="2022"/>
                    <a:pt x="89891" y="17103"/>
                  </a:cubicBezTo>
                  <a:cubicBezTo>
                    <a:pt x="119789" y="32184"/>
                    <a:pt x="170325" y="86424"/>
                    <a:pt x="180379" y="93303"/>
                  </a:cubicBezTo>
                  <a:cubicBezTo>
                    <a:pt x="190433" y="100182"/>
                    <a:pt x="175351" y="73724"/>
                    <a:pt x="150216" y="58378"/>
                  </a:cubicBezTo>
                  <a:cubicBezTo>
                    <a:pt x="125081" y="43032"/>
                    <a:pt x="11045" y="9695"/>
                    <a:pt x="991" y="2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B31F524C-EC38-4F2A-970C-F80F17D4C70A}"/>
                </a:ext>
              </a:extLst>
            </p:cNvPr>
            <p:cNvSpPr/>
            <p:nvPr/>
          </p:nvSpPr>
          <p:spPr>
            <a:xfrm>
              <a:off x="4802165" y="2990388"/>
              <a:ext cx="79122" cy="69046"/>
            </a:xfrm>
            <a:custGeom>
              <a:avLst/>
              <a:gdLst>
                <a:gd name="connsiteX0" fmla="*/ 23 w 79122"/>
                <a:gd name="connsiteY0" fmla="*/ 462 h 69046"/>
                <a:gd name="connsiteX1" fmla="*/ 71460 w 79122"/>
                <a:gd name="connsiteY1" fmla="*/ 57612 h 69046"/>
                <a:gd name="connsiteX2" fmla="*/ 76223 w 79122"/>
                <a:gd name="connsiteY2" fmla="*/ 67137 h 69046"/>
                <a:gd name="connsiteX3" fmla="*/ 63523 w 79122"/>
                <a:gd name="connsiteY3" fmla="*/ 32212 h 69046"/>
                <a:gd name="connsiteX4" fmla="*/ 23 w 79122"/>
                <a:gd name="connsiteY4" fmla="*/ 462 h 6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22" h="69046">
                  <a:moveTo>
                    <a:pt x="23" y="462"/>
                  </a:moveTo>
                  <a:cubicBezTo>
                    <a:pt x="1346" y="4695"/>
                    <a:pt x="58760" y="46500"/>
                    <a:pt x="71460" y="57612"/>
                  </a:cubicBezTo>
                  <a:cubicBezTo>
                    <a:pt x="84160" y="68724"/>
                    <a:pt x="77546" y="71370"/>
                    <a:pt x="76223" y="67137"/>
                  </a:cubicBezTo>
                  <a:cubicBezTo>
                    <a:pt x="74900" y="62904"/>
                    <a:pt x="74371" y="42266"/>
                    <a:pt x="63523" y="32212"/>
                  </a:cubicBezTo>
                  <a:cubicBezTo>
                    <a:pt x="52675" y="22158"/>
                    <a:pt x="-1300" y="-3771"/>
                    <a:pt x="23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E3AA55C2-8A1F-4E1A-AB91-793110F8A5F4}"/>
                </a:ext>
              </a:extLst>
            </p:cNvPr>
            <p:cNvSpPr/>
            <p:nvPr/>
          </p:nvSpPr>
          <p:spPr>
            <a:xfrm>
              <a:off x="4800022" y="3127375"/>
              <a:ext cx="50986" cy="80994"/>
            </a:xfrm>
            <a:custGeom>
              <a:avLst/>
              <a:gdLst>
                <a:gd name="connsiteX0" fmla="*/ 40266 w 50986"/>
                <a:gd name="connsiteY0" fmla="*/ 0 h 80994"/>
                <a:gd name="connsiteX1" fmla="*/ 2166 w 50986"/>
                <a:gd name="connsiteY1" fmla="*/ 68263 h 80994"/>
                <a:gd name="connsiteX2" fmla="*/ 8516 w 50986"/>
                <a:gd name="connsiteY2" fmla="*/ 80963 h 80994"/>
                <a:gd name="connsiteX3" fmla="*/ 40266 w 50986"/>
                <a:gd name="connsiteY3" fmla="*/ 71438 h 80994"/>
                <a:gd name="connsiteX4" fmla="*/ 49791 w 50986"/>
                <a:gd name="connsiteY4" fmla="*/ 58738 h 80994"/>
                <a:gd name="connsiteX5" fmla="*/ 16453 w 50986"/>
                <a:gd name="connsiteY5" fmla="*/ 69850 h 80994"/>
                <a:gd name="connsiteX6" fmla="*/ 40266 w 50986"/>
                <a:gd name="connsiteY6" fmla="*/ 0 h 8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86" h="80994">
                  <a:moveTo>
                    <a:pt x="40266" y="0"/>
                  </a:moveTo>
                  <a:cubicBezTo>
                    <a:pt x="37885" y="-264"/>
                    <a:pt x="7458" y="54769"/>
                    <a:pt x="2166" y="68263"/>
                  </a:cubicBezTo>
                  <a:cubicBezTo>
                    <a:pt x="-3126" y="81757"/>
                    <a:pt x="2166" y="80434"/>
                    <a:pt x="8516" y="80963"/>
                  </a:cubicBezTo>
                  <a:cubicBezTo>
                    <a:pt x="14866" y="81492"/>
                    <a:pt x="33387" y="75142"/>
                    <a:pt x="40266" y="71438"/>
                  </a:cubicBezTo>
                  <a:cubicBezTo>
                    <a:pt x="47145" y="67734"/>
                    <a:pt x="53760" y="59003"/>
                    <a:pt x="49791" y="58738"/>
                  </a:cubicBezTo>
                  <a:cubicBezTo>
                    <a:pt x="45822" y="58473"/>
                    <a:pt x="17511" y="74877"/>
                    <a:pt x="16453" y="69850"/>
                  </a:cubicBezTo>
                  <a:cubicBezTo>
                    <a:pt x="15395" y="64823"/>
                    <a:pt x="42647" y="264"/>
                    <a:pt x="402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6D0B5D21-D608-4D28-B67C-EA147CC454A0}"/>
                </a:ext>
              </a:extLst>
            </p:cNvPr>
            <p:cNvSpPr/>
            <p:nvPr/>
          </p:nvSpPr>
          <p:spPr>
            <a:xfrm>
              <a:off x="4944984" y="3016247"/>
              <a:ext cx="33470" cy="163875"/>
            </a:xfrm>
            <a:custGeom>
              <a:avLst/>
              <a:gdLst>
                <a:gd name="connsiteX0" fmla="*/ 8016 w 33470"/>
                <a:gd name="connsiteY0" fmla="*/ 3 h 163875"/>
                <a:gd name="connsiteX1" fmla="*/ 33416 w 33470"/>
                <a:gd name="connsiteY1" fmla="*/ 80966 h 163875"/>
                <a:gd name="connsiteX2" fmla="*/ 14366 w 33470"/>
                <a:gd name="connsiteY2" fmla="*/ 123828 h 163875"/>
                <a:gd name="connsiteX3" fmla="*/ 79 w 33470"/>
                <a:gd name="connsiteY3" fmla="*/ 163516 h 163875"/>
                <a:gd name="connsiteX4" fmla="*/ 20716 w 33470"/>
                <a:gd name="connsiteY4" fmla="*/ 100016 h 163875"/>
                <a:gd name="connsiteX5" fmla="*/ 30241 w 33470"/>
                <a:gd name="connsiteY5" fmla="*/ 77791 h 163875"/>
                <a:gd name="connsiteX6" fmla="*/ 8016 w 33470"/>
                <a:gd name="connsiteY6" fmla="*/ 3 h 16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" h="163875">
                  <a:moveTo>
                    <a:pt x="8016" y="3"/>
                  </a:moveTo>
                  <a:cubicBezTo>
                    <a:pt x="8545" y="532"/>
                    <a:pt x="32358" y="60329"/>
                    <a:pt x="33416" y="80966"/>
                  </a:cubicBezTo>
                  <a:cubicBezTo>
                    <a:pt x="34474" y="101603"/>
                    <a:pt x="19922" y="110070"/>
                    <a:pt x="14366" y="123828"/>
                  </a:cubicBezTo>
                  <a:cubicBezTo>
                    <a:pt x="8810" y="137586"/>
                    <a:pt x="-979" y="167485"/>
                    <a:pt x="79" y="163516"/>
                  </a:cubicBezTo>
                  <a:cubicBezTo>
                    <a:pt x="1137" y="159547"/>
                    <a:pt x="15689" y="114303"/>
                    <a:pt x="20716" y="100016"/>
                  </a:cubicBezTo>
                  <a:cubicBezTo>
                    <a:pt x="25743" y="85729"/>
                    <a:pt x="30770" y="90226"/>
                    <a:pt x="30241" y="77791"/>
                  </a:cubicBezTo>
                  <a:cubicBezTo>
                    <a:pt x="29712" y="65356"/>
                    <a:pt x="7487" y="-526"/>
                    <a:pt x="801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E5762A2-73D5-4731-9A80-A2D7DCBEEBA9}"/>
                </a:ext>
              </a:extLst>
            </p:cNvPr>
            <p:cNvSpPr/>
            <p:nvPr/>
          </p:nvSpPr>
          <p:spPr>
            <a:xfrm>
              <a:off x="5011462" y="3125768"/>
              <a:ext cx="41250" cy="125949"/>
            </a:xfrm>
            <a:custGeom>
              <a:avLst/>
              <a:gdLst>
                <a:gd name="connsiteX0" fmla="*/ 276 w 41250"/>
                <a:gd name="connsiteY0" fmla="*/ 20 h 125949"/>
                <a:gd name="connsiteX1" fmla="*/ 39963 w 41250"/>
                <a:gd name="connsiteY1" fmla="*/ 53995 h 125949"/>
                <a:gd name="connsiteX2" fmla="*/ 32026 w 41250"/>
                <a:gd name="connsiteY2" fmla="*/ 88920 h 125949"/>
                <a:gd name="connsiteX3" fmla="*/ 36788 w 41250"/>
                <a:gd name="connsiteY3" fmla="*/ 125432 h 125949"/>
                <a:gd name="connsiteX4" fmla="*/ 22501 w 41250"/>
                <a:gd name="connsiteY4" fmla="*/ 60345 h 125949"/>
                <a:gd name="connsiteX5" fmla="*/ 276 w 41250"/>
                <a:gd name="connsiteY5" fmla="*/ 20 h 1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50" h="125949">
                  <a:moveTo>
                    <a:pt x="276" y="20"/>
                  </a:moveTo>
                  <a:cubicBezTo>
                    <a:pt x="3186" y="-1038"/>
                    <a:pt x="34671" y="39178"/>
                    <a:pt x="39963" y="53995"/>
                  </a:cubicBezTo>
                  <a:cubicBezTo>
                    <a:pt x="45255" y="68812"/>
                    <a:pt x="32555" y="77014"/>
                    <a:pt x="32026" y="88920"/>
                  </a:cubicBezTo>
                  <a:cubicBezTo>
                    <a:pt x="31497" y="100826"/>
                    <a:pt x="38375" y="130194"/>
                    <a:pt x="36788" y="125432"/>
                  </a:cubicBezTo>
                  <a:cubicBezTo>
                    <a:pt x="35201" y="120670"/>
                    <a:pt x="26734" y="77543"/>
                    <a:pt x="22501" y="60345"/>
                  </a:cubicBezTo>
                  <a:cubicBezTo>
                    <a:pt x="18268" y="43147"/>
                    <a:pt x="-2634" y="1078"/>
                    <a:pt x="276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74D78D14-B407-4C61-BBA2-1D0DC3104981}"/>
                </a:ext>
              </a:extLst>
            </p:cNvPr>
            <p:cNvSpPr/>
            <p:nvPr/>
          </p:nvSpPr>
          <p:spPr>
            <a:xfrm>
              <a:off x="4792067" y="3267074"/>
              <a:ext cx="261305" cy="120651"/>
            </a:xfrm>
            <a:custGeom>
              <a:avLst/>
              <a:gdLst>
                <a:gd name="connsiteX0" fmla="*/ 596 w 261305"/>
                <a:gd name="connsiteY0" fmla="*/ 41276 h 120651"/>
                <a:gd name="connsiteX1" fmla="*/ 127596 w 261305"/>
                <a:gd name="connsiteY1" fmla="*/ 3176 h 120651"/>
                <a:gd name="connsiteX2" fmla="*/ 218083 w 261305"/>
                <a:gd name="connsiteY2" fmla="*/ 74614 h 120651"/>
                <a:gd name="connsiteX3" fmla="*/ 260946 w 261305"/>
                <a:gd name="connsiteY3" fmla="*/ 120651 h 120651"/>
                <a:gd name="connsiteX4" fmla="*/ 235546 w 261305"/>
                <a:gd name="connsiteY4" fmla="*/ 74614 h 120651"/>
                <a:gd name="connsiteX5" fmla="*/ 183158 w 261305"/>
                <a:gd name="connsiteY5" fmla="*/ 26989 h 120651"/>
                <a:gd name="connsiteX6" fmla="*/ 83146 w 261305"/>
                <a:gd name="connsiteY6" fmla="*/ 1 h 120651"/>
                <a:gd name="connsiteX7" fmla="*/ 596 w 261305"/>
                <a:gd name="connsiteY7" fmla="*/ 41276 h 1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305" h="120651">
                  <a:moveTo>
                    <a:pt x="596" y="41276"/>
                  </a:moveTo>
                  <a:cubicBezTo>
                    <a:pt x="8004" y="41805"/>
                    <a:pt x="91348" y="-2380"/>
                    <a:pt x="127596" y="3176"/>
                  </a:cubicBezTo>
                  <a:cubicBezTo>
                    <a:pt x="163844" y="8732"/>
                    <a:pt x="195858" y="55035"/>
                    <a:pt x="218083" y="74614"/>
                  </a:cubicBezTo>
                  <a:cubicBezTo>
                    <a:pt x="240308" y="94193"/>
                    <a:pt x="258036" y="120651"/>
                    <a:pt x="260946" y="120651"/>
                  </a:cubicBezTo>
                  <a:cubicBezTo>
                    <a:pt x="263856" y="120651"/>
                    <a:pt x="248511" y="90224"/>
                    <a:pt x="235546" y="74614"/>
                  </a:cubicBezTo>
                  <a:cubicBezTo>
                    <a:pt x="222581" y="59004"/>
                    <a:pt x="208558" y="39424"/>
                    <a:pt x="183158" y="26989"/>
                  </a:cubicBezTo>
                  <a:cubicBezTo>
                    <a:pt x="157758" y="14553"/>
                    <a:pt x="109604" y="266"/>
                    <a:pt x="83146" y="1"/>
                  </a:cubicBezTo>
                  <a:cubicBezTo>
                    <a:pt x="56688" y="-264"/>
                    <a:pt x="-6812" y="40747"/>
                    <a:pt x="596" y="41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96E3E523-85DB-420A-8A85-1D7612181209}"/>
                </a:ext>
              </a:extLst>
            </p:cNvPr>
            <p:cNvSpPr/>
            <p:nvPr/>
          </p:nvSpPr>
          <p:spPr>
            <a:xfrm>
              <a:off x="4789213" y="3230514"/>
              <a:ext cx="300659" cy="166422"/>
            </a:xfrm>
            <a:custGeom>
              <a:avLst/>
              <a:gdLst>
                <a:gd name="connsiteX0" fmla="*/ 275 w 300659"/>
                <a:gd name="connsiteY0" fmla="*/ 65136 h 166422"/>
                <a:gd name="connsiteX1" fmla="*/ 112987 w 300659"/>
                <a:gd name="connsiteY1" fmla="*/ 6399 h 166422"/>
                <a:gd name="connsiteX2" fmla="*/ 182837 w 300659"/>
                <a:gd name="connsiteY2" fmla="*/ 7986 h 166422"/>
                <a:gd name="connsiteX3" fmla="*/ 235225 w 300659"/>
                <a:gd name="connsiteY3" fmla="*/ 63549 h 166422"/>
                <a:gd name="connsiteX4" fmla="*/ 284437 w 300659"/>
                <a:gd name="connsiteY4" fmla="*/ 136574 h 166422"/>
                <a:gd name="connsiteX5" fmla="*/ 295550 w 300659"/>
                <a:gd name="connsiteY5" fmla="*/ 161974 h 166422"/>
                <a:gd name="connsiteX6" fmla="*/ 208237 w 300659"/>
                <a:gd name="connsiteY6" fmla="*/ 50849 h 166422"/>
                <a:gd name="connsiteX7" fmla="*/ 147912 w 300659"/>
                <a:gd name="connsiteY7" fmla="*/ 11161 h 166422"/>
                <a:gd name="connsiteX8" fmla="*/ 275 w 300659"/>
                <a:gd name="connsiteY8" fmla="*/ 65136 h 16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59" h="166422">
                  <a:moveTo>
                    <a:pt x="275" y="65136"/>
                  </a:moveTo>
                  <a:cubicBezTo>
                    <a:pt x="-5546" y="64342"/>
                    <a:pt x="82560" y="15924"/>
                    <a:pt x="112987" y="6399"/>
                  </a:cubicBezTo>
                  <a:cubicBezTo>
                    <a:pt x="143414" y="-3126"/>
                    <a:pt x="162464" y="-1539"/>
                    <a:pt x="182837" y="7986"/>
                  </a:cubicBezTo>
                  <a:cubicBezTo>
                    <a:pt x="203210" y="17511"/>
                    <a:pt x="218292" y="42118"/>
                    <a:pt x="235225" y="63549"/>
                  </a:cubicBezTo>
                  <a:cubicBezTo>
                    <a:pt x="252158" y="84980"/>
                    <a:pt x="274383" y="120170"/>
                    <a:pt x="284437" y="136574"/>
                  </a:cubicBezTo>
                  <a:cubicBezTo>
                    <a:pt x="294491" y="152978"/>
                    <a:pt x="308250" y="176262"/>
                    <a:pt x="295550" y="161974"/>
                  </a:cubicBezTo>
                  <a:cubicBezTo>
                    <a:pt x="282850" y="147687"/>
                    <a:pt x="232843" y="75984"/>
                    <a:pt x="208237" y="50849"/>
                  </a:cubicBezTo>
                  <a:cubicBezTo>
                    <a:pt x="183631" y="25714"/>
                    <a:pt x="179133" y="10367"/>
                    <a:pt x="147912" y="11161"/>
                  </a:cubicBezTo>
                  <a:cubicBezTo>
                    <a:pt x="116691" y="11955"/>
                    <a:pt x="6096" y="65930"/>
                    <a:pt x="275" y="65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7E07FCC-7BB1-4AF6-B717-0733515396F6}"/>
                </a:ext>
              </a:extLst>
            </p:cNvPr>
            <p:cNvSpPr/>
            <p:nvPr/>
          </p:nvSpPr>
          <p:spPr>
            <a:xfrm>
              <a:off x="4809956" y="3374664"/>
              <a:ext cx="256773" cy="47993"/>
            </a:xfrm>
            <a:custGeom>
              <a:avLst/>
              <a:gdLst>
                <a:gd name="connsiteX0" fmla="*/ 169 w 256773"/>
                <a:gd name="connsiteY0" fmla="*/ 361 h 47993"/>
                <a:gd name="connsiteX1" fmla="*/ 170032 w 256773"/>
                <a:gd name="connsiteY1" fmla="*/ 6711 h 47993"/>
                <a:gd name="connsiteX2" fmla="*/ 255757 w 256773"/>
                <a:gd name="connsiteY2" fmla="*/ 47986 h 47993"/>
                <a:gd name="connsiteX3" fmla="*/ 203369 w 256773"/>
                <a:gd name="connsiteY3" fmla="*/ 9886 h 47993"/>
                <a:gd name="connsiteX4" fmla="*/ 169 w 256773"/>
                <a:gd name="connsiteY4" fmla="*/ 361 h 4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73" h="47993">
                  <a:moveTo>
                    <a:pt x="169" y="361"/>
                  </a:moveTo>
                  <a:cubicBezTo>
                    <a:pt x="-5387" y="-168"/>
                    <a:pt x="127434" y="-1226"/>
                    <a:pt x="170032" y="6711"/>
                  </a:cubicBezTo>
                  <a:cubicBezTo>
                    <a:pt x="212630" y="14648"/>
                    <a:pt x="250201" y="47457"/>
                    <a:pt x="255757" y="47986"/>
                  </a:cubicBezTo>
                  <a:cubicBezTo>
                    <a:pt x="261313" y="48515"/>
                    <a:pt x="244115" y="19146"/>
                    <a:pt x="203369" y="9886"/>
                  </a:cubicBezTo>
                  <a:cubicBezTo>
                    <a:pt x="162623" y="626"/>
                    <a:pt x="5725" y="890"/>
                    <a:pt x="169" y="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D6E92C01-5B03-4324-8023-508C21F7A947}"/>
                </a:ext>
              </a:extLst>
            </p:cNvPr>
            <p:cNvSpPr/>
            <p:nvPr/>
          </p:nvSpPr>
          <p:spPr>
            <a:xfrm>
              <a:off x="4548166" y="3501337"/>
              <a:ext cx="304440" cy="68003"/>
            </a:xfrm>
            <a:custGeom>
              <a:avLst/>
              <a:gdLst>
                <a:gd name="connsiteX0" fmla="*/ 22 w 304440"/>
                <a:gd name="connsiteY0" fmla="*/ 35613 h 68003"/>
                <a:gd name="connsiteX1" fmla="*/ 106384 w 304440"/>
                <a:gd name="connsiteY1" fmla="*/ 67363 h 68003"/>
                <a:gd name="connsiteX2" fmla="*/ 303234 w 304440"/>
                <a:gd name="connsiteY2" fmla="*/ 688 h 68003"/>
                <a:gd name="connsiteX3" fmla="*/ 185759 w 304440"/>
                <a:gd name="connsiteY3" fmla="*/ 34026 h 68003"/>
                <a:gd name="connsiteX4" fmla="*/ 114322 w 304440"/>
                <a:gd name="connsiteY4" fmla="*/ 56251 h 68003"/>
                <a:gd name="connsiteX5" fmla="*/ 22 w 304440"/>
                <a:gd name="connsiteY5" fmla="*/ 35613 h 6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440" h="68003">
                  <a:moveTo>
                    <a:pt x="22" y="35613"/>
                  </a:moveTo>
                  <a:cubicBezTo>
                    <a:pt x="-1301" y="37465"/>
                    <a:pt x="55849" y="73184"/>
                    <a:pt x="106384" y="67363"/>
                  </a:cubicBezTo>
                  <a:cubicBezTo>
                    <a:pt x="156919" y="61542"/>
                    <a:pt x="290005" y="6244"/>
                    <a:pt x="303234" y="688"/>
                  </a:cubicBezTo>
                  <a:cubicBezTo>
                    <a:pt x="316463" y="-4868"/>
                    <a:pt x="217244" y="24766"/>
                    <a:pt x="185759" y="34026"/>
                  </a:cubicBezTo>
                  <a:cubicBezTo>
                    <a:pt x="154274" y="43286"/>
                    <a:pt x="144749" y="55193"/>
                    <a:pt x="114322" y="56251"/>
                  </a:cubicBezTo>
                  <a:cubicBezTo>
                    <a:pt x="83895" y="57309"/>
                    <a:pt x="1345" y="33761"/>
                    <a:pt x="22" y="35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435638F-E043-4E26-8C38-24EEA27814E8}"/>
                </a:ext>
              </a:extLst>
            </p:cNvPr>
            <p:cNvSpPr/>
            <p:nvPr/>
          </p:nvSpPr>
          <p:spPr>
            <a:xfrm>
              <a:off x="4918075" y="3484563"/>
              <a:ext cx="253175" cy="139974"/>
            </a:xfrm>
            <a:custGeom>
              <a:avLst/>
              <a:gdLst>
                <a:gd name="connsiteX0" fmla="*/ 0 w 253175"/>
                <a:gd name="connsiteY0" fmla="*/ 9525 h 139974"/>
                <a:gd name="connsiteX1" fmla="*/ 106363 w 253175"/>
                <a:gd name="connsiteY1" fmla="*/ 38100 h 139974"/>
                <a:gd name="connsiteX2" fmla="*/ 134938 w 253175"/>
                <a:gd name="connsiteY2" fmla="*/ 28575 h 139974"/>
                <a:gd name="connsiteX3" fmla="*/ 252413 w 253175"/>
                <a:gd name="connsiteY3" fmla="*/ 139700 h 139974"/>
                <a:gd name="connsiteX4" fmla="*/ 184150 w 253175"/>
                <a:gd name="connsiteY4" fmla="*/ 58737 h 139974"/>
                <a:gd name="connsiteX5" fmla="*/ 155575 w 253175"/>
                <a:gd name="connsiteY5" fmla="*/ 15875 h 139974"/>
                <a:gd name="connsiteX6" fmla="*/ 107950 w 253175"/>
                <a:gd name="connsiteY6" fmla="*/ 0 h 139974"/>
                <a:gd name="connsiteX7" fmla="*/ 0 w 253175"/>
                <a:gd name="connsiteY7" fmla="*/ 9525 h 1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175" h="139974">
                  <a:moveTo>
                    <a:pt x="0" y="9525"/>
                  </a:moveTo>
                  <a:cubicBezTo>
                    <a:pt x="-264" y="15875"/>
                    <a:pt x="83873" y="34925"/>
                    <a:pt x="106363" y="38100"/>
                  </a:cubicBezTo>
                  <a:cubicBezTo>
                    <a:pt x="128853" y="41275"/>
                    <a:pt x="110596" y="11642"/>
                    <a:pt x="134938" y="28575"/>
                  </a:cubicBezTo>
                  <a:cubicBezTo>
                    <a:pt x="159280" y="45508"/>
                    <a:pt x="244211" y="134673"/>
                    <a:pt x="252413" y="139700"/>
                  </a:cubicBezTo>
                  <a:cubicBezTo>
                    <a:pt x="260615" y="144727"/>
                    <a:pt x="200290" y="79374"/>
                    <a:pt x="184150" y="58737"/>
                  </a:cubicBezTo>
                  <a:cubicBezTo>
                    <a:pt x="168010" y="38100"/>
                    <a:pt x="168275" y="25664"/>
                    <a:pt x="155575" y="15875"/>
                  </a:cubicBezTo>
                  <a:cubicBezTo>
                    <a:pt x="142875" y="6086"/>
                    <a:pt x="132027" y="0"/>
                    <a:pt x="107950" y="0"/>
                  </a:cubicBezTo>
                  <a:cubicBezTo>
                    <a:pt x="83873" y="0"/>
                    <a:pt x="264" y="3175"/>
                    <a:pt x="0" y="9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460091E-E80E-49EB-87DF-A6244B85529F}"/>
                </a:ext>
              </a:extLst>
            </p:cNvPr>
            <p:cNvSpPr/>
            <p:nvPr/>
          </p:nvSpPr>
          <p:spPr>
            <a:xfrm>
              <a:off x="4403708" y="3605157"/>
              <a:ext cx="139800" cy="158833"/>
            </a:xfrm>
            <a:custGeom>
              <a:avLst/>
              <a:gdLst>
                <a:gd name="connsiteX0" fmla="*/ 17 w 139800"/>
                <a:gd name="connsiteY0" fmla="*/ 56 h 158833"/>
                <a:gd name="connsiteX1" fmla="*/ 103205 w 139800"/>
                <a:gd name="connsiteY1" fmla="*/ 57206 h 158833"/>
                <a:gd name="connsiteX2" fmla="*/ 139717 w 139800"/>
                <a:gd name="connsiteY2" fmla="*/ 158806 h 158833"/>
                <a:gd name="connsiteX3" fmla="*/ 95267 w 139800"/>
                <a:gd name="connsiteY3" fmla="*/ 66731 h 158833"/>
                <a:gd name="connsiteX4" fmla="*/ 17 w 139800"/>
                <a:gd name="connsiteY4" fmla="*/ 56 h 1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00" h="158833">
                  <a:moveTo>
                    <a:pt x="17" y="56"/>
                  </a:moveTo>
                  <a:cubicBezTo>
                    <a:pt x="1340" y="-1531"/>
                    <a:pt x="79922" y="30748"/>
                    <a:pt x="103205" y="57206"/>
                  </a:cubicBezTo>
                  <a:cubicBezTo>
                    <a:pt x="126488" y="83664"/>
                    <a:pt x="141040" y="157219"/>
                    <a:pt x="139717" y="158806"/>
                  </a:cubicBezTo>
                  <a:cubicBezTo>
                    <a:pt x="138394" y="160393"/>
                    <a:pt x="116963" y="93189"/>
                    <a:pt x="95267" y="66731"/>
                  </a:cubicBezTo>
                  <a:cubicBezTo>
                    <a:pt x="73571" y="40273"/>
                    <a:pt x="-1306" y="1643"/>
                    <a:pt x="17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71A9FF48-EABE-4ADA-B182-5E9EC1272671}"/>
                </a:ext>
              </a:extLst>
            </p:cNvPr>
            <p:cNvSpPr/>
            <p:nvPr/>
          </p:nvSpPr>
          <p:spPr>
            <a:xfrm>
              <a:off x="5056184" y="3638506"/>
              <a:ext cx="207978" cy="235068"/>
            </a:xfrm>
            <a:custGeom>
              <a:avLst/>
              <a:gdLst>
                <a:gd name="connsiteX0" fmla="*/ 207966 w 207978"/>
                <a:gd name="connsiteY0" fmla="*/ 44 h 235068"/>
                <a:gd name="connsiteX1" fmla="*/ 138116 w 207978"/>
                <a:gd name="connsiteY1" fmla="*/ 142919 h 235068"/>
                <a:gd name="connsiteX2" fmla="*/ 4 w 207978"/>
                <a:gd name="connsiteY2" fmla="*/ 234994 h 235068"/>
                <a:gd name="connsiteX3" fmla="*/ 133354 w 207978"/>
                <a:gd name="connsiteY3" fmla="*/ 128632 h 235068"/>
                <a:gd name="connsiteX4" fmla="*/ 207966 w 207978"/>
                <a:gd name="connsiteY4" fmla="*/ 44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78" h="235068">
                  <a:moveTo>
                    <a:pt x="207966" y="44"/>
                  </a:moveTo>
                  <a:cubicBezTo>
                    <a:pt x="208760" y="2425"/>
                    <a:pt x="172776" y="103761"/>
                    <a:pt x="138116" y="142919"/>
                  </a:cubicBezTo>
                  <a:cubicBezTo>
                    <a:pt x="103456" y="182077"/>
                    <a:pt x="798" y="237375"/>
                    <a:pt x="4" y="234994"/>
                  </a:cubicBezTo>
                  <a:cubicBezTo>
                    <a:pt x="-790" y="232613"/>
                    <a:pt x="98958" y="165144"/>
                    <a:pt x="133354" y="128632"/>
                  </a:cubicBezTo>
                  <a:cubicBezTo>
                    <a:pt x="167750" y="92120"/>
                    <a:pt x="207172" y="-2337"/>
                    <a:pt x="207966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D992E065-140A-428F-A667-124B84195740}"/>
                </a:ext>
              </a:extLst>
            </p:cNvPr>
            <p:cNvSpPr/>
            <p:nvPr/>
          </p:nvSpPr>
          <p:spPr>
            <a:xfrm>
              <a:off x="4351057" y="3389313"/>
              <a:ext cx="54223" cy="102188"/>
            </a:xfrm>
            <a:custGeom>
              <a:avLst/>
              <a:gdLst>
                <a:gd name="connsiteX0" fmla="*/ 36793 w 54223"/>
                <a:gd name="connsiteY0" fmla="*/ 0 h 102188"/>
                <a:gd name="connsiteX1" fmla="*/ 32031 w 54223"/>
                <a:gd name="connsiteY1" fmla="*/ 88900 h 102188"/>
                <a:gd name="connsiteX2" fmla="*/ 281 w 54223"/>
                <a:gd name="connsiteY2" fmla="*/ 101600 h 102188"/>
                <a:gd name="connsiteX3" fmla="*/ 52668 w 54223"/>
                <a:gd name="connsiteY3" fmla="*/ 87312 h 102188"/>
                <a:gd name="connsiteX4" fmla="*/ 36793 w 54223"/>
                <a:gd name="connsiteY4" fmla="*/ 0 h 10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3" h="102188">
                  <a:moveTo>
                    <a:pt x="36793" y="0"/>
                  </a:moveTo>
                  <a:cubicBezTo>
                    <a:pt x="33354" y="265"/>
                    <a:pt x="38116" y="71967"/>
                    <a:pt x="32031" y="88900"/>
                  </a:cubicBezTo>
                  <a:cubicBezTo>
                    <a:pt x="25946" y="105833"/>
                    <a:pt x="-3158" y="101865"/>
                    <a:pt x="281" y="101600"/>
                  </a:cubicBezTo>
                  <a:cubicBezTo>
                    <a:pt x="3720" y="101335"/>
                    <a:pt x="45524" y="99218"/>
                    <a:pt x="52668" y="87312"/>
                  </a:cubicBezTo>
                  <a:cubicBezTo>
                    <a:pt x="59812" y="75406"/>
                    <a:pt x="40232" y="-265"/>
                    <a:pt x="3679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E2B53D13-E452-444C-AE0E-CF11F149567D}"/>
                </a:ext>
              </a:extLst>
            </p:cNvPr>
            <p:cNvSpPr/>
            <p:nvPr/>
          </p:nvSpPr>
          <p:spPr>
            <a:xfrm>
              <a:off x="4226570" y="3479729"/>
              <a:ext cx="252913" cy="245740"/>
            </a:xfrm>
            <a:custGeom>
              <a:avLst/>
              <a:gdLst>
                <a:gd name="connsiteX0" fmla="*/ 167630 w 252913"/>
                <a:gd name="connsiteY0" fmla="*/ 47696 h 245740"/>
                <a:gd name="connsiteX1" fmla="*/ 72380 w 252913"/>
                <a:gd name="connsiteY1" fmla="*/ 71 h 245740"/>
                <a:gd name="connsiteX2" fmla="*/ 13643 w 252913"/>
                <a:gd name="connsiteY2" fmla="*/ 60396 h 245740"/>
                <a:gd name="connsiteX3" fmla="*/ 943 w 252913"/>
                <a:gd name="connsiteY3" fmla="*/ 142946 h 245740"/>
                <a:gd name="connsiteX4" fmla="*/ 31105 w 252913"/>
                <a:gd name="connsiteY4" fmla="*/ 195334 h 245740"/>
                <a:gd name="connsiteX5" fmla="*/ 113655 w 252913"/>
                <a:gd name="connsiteY5" fmla="*/ 244546 h 245740"/>
                <a:gd name="connsiteX6" fmla="*/ 161280 w 252913"/>
                <a:gd name="connsiteY6" fmla="*/ 230259 h 245740"/>
                <a:gd name="connsiteX7" fmla="*/ 213668 w 252913"/>
                <a:gd name="connsiteY7" fmla="*/ 227084 h 245740"/>
                <a:gd name="connsiteX8" fmla="*/ 248593 w 252913"/>
                <a:gd name="connsiteY8" fmla="*/ 223909 h 245740"/>
                <a:gd name="connsiteX9" fmla="*/ 112068 w 252913"/>
                <a:gd name="connsiteY9" fmla="*/ 223909 h 245740"/>
                <a:gd name="connsiteX10" fmla="*/ 72380 w 252913"/>
                <a:gd name="connsiteY10" fmla="*/ 215971 h 245740"/>
                <a:gd name="connsiteX11" fmla="*/ 19993 w 252913"/>
                <a:gd name="connsiteY11" fmla="*/ 136596 h 245740"/>
                <a:gd name="connsiteX12" fmla="*/ 23168 w 252913"/>
                <a:gd name="connsiteY12" fmla="*/ 69921 h 245740"/>
                <a:gd name="connsiteX13" fmla="*/ 59680 w 252913"/>
                <a:gd name="connsiteY13" fmla="*/ 25471 h 245740"/>
                <a:gd name="connsiteX14" fmla="*/ 167630 w 252913"/>
                <a:gd name="connsiteY14" fmla="*/ 47696 h 2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913" h="245740">
                  <a:moveTo>
                    <a:pt x="167630" y="47696"/>
                  </a:moveTo>
                  <a:cubicBezTo>
                    <a:pt x="169747" y="43463"/>
                    <a:pt x="98044" y="-2046"/>
                    <a:pt x="72380" y="71"/>
                  </a:cubicBezTo>
                  <a:cubicBezTo>
                    <a:pt x="46716" y="2188"/>
                    <a:pt x="25549" y="36584"/>
                    <a:pt x="13643" y="60396"/>
                  </a:cubicBezTo>
                  <a:cubicBezTo>
                    <a:pt x="1737" y="84208"/>
                    <a:pt x="-1967" y="120456"/>
                    <a:pt x="943" y="142946"/>
                  </a:cubicBezTo>
                  <a:cubicBezTo>
                    <a:pt x="3853" y="165436"/>
                    <a:pt x="12320" y="178401"/>
                    <a:pt x="31105" y="195334"/>
                  </a:cubicBezTo>
                  <a:cubicBezTo>
                    <a:pt x="49890" y="212267"/>
                    <a:pt x="91959" y="238725"/>
                    <a:pt x="113655" y="244546"/>
                  </a:cubicBezTo>
                  <a:cubicBezTo>
                    <a:pt x="135351" y="250367"/>
                    <a:pt x="144611" y="233169"/>
                    <a:pt x="161280" y="230259"/>
                  </a:cubicBezTo>
                  <a:cubicBezTo>
                    <a:pt x="177949" y="227349"/>
                    <a:pt x="199116" y="228142"/>
                    <a:pt x="213668" y="227084"/>
                  </a:cubicBezTo>
                  <a:cubicBezTo>
                    <a:pt x="228220" y="226026"/>
                    <a:pt x="265526" y="224438"/>
                    <a:pt x="248593" y="223909"/>
                  </a:cubicBezTo>
                  <a:cubicBezTo>
                    <a:pt x="231660" y="223380"/>
                    <a:pt x="141437" y="225232"/>
                    <a:pt x="112068" y="223909"/>
                  </a:cubicBezTo>
                  <a:cubicBezTo>
                    <a:pt x="82699" y="222586"/>
                    <a:pt x="87726" y="230523"/>
                    <a:pt x="72380" y="215971"/>
                  </a:cubicBezTo>
                  <a:cubicBezTo>
                    <a:pt x="57034" y="201419"/>
                    <a:pt x="28195" y="160938"/>
                    <a:pt x="19993" y="136596"/>
                  </a:cubicBezTo>
                  <a:cubicBezTo>
                    <a:pt x="11791" y="112254"/>
                    <a:pt x="16554" y="88442"/>
                    <a:pt x="23168" y="69921"/>
                  </a:cubicBezTo>
                  <a:cubicBezTo>
                    <a:pt x="29782" y="51400"/>
                    <a:pt x="40365" y="31556"/>
                    <a:pt x="59680" y="25471"/>
                  </a:cubicBezTo>
                  <a:cubicBezTo>
                    <a:pt x="78995" y="19386"/>
                    <a:pt x="165513" y="51929"/>
                    <a:pt x="167630" y="47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1260C1F-3004-47CA-B91B-EF25A884D5BA}"/>
                </a:ext>
              </a:extLst>
            </p:cNvPr>
            <p:cNvSpPr/>
            <p:nvPr/>
          </p:nvSpPr>
          <p:spPr>
            <a:xfrm>
              <a:off x="5260731" y="3628636"/>
              <a:ext cx="112337" cy="85283"/>
            </a:xfrm>
            <a:custGeom>
              <a:avLst/>
              <a:gdLst>
                <a:gd name="connsiteX0" fmla="*/ 244 w 112337"/>
                <a:gd name="connsiteY0" fmla="*/ 389 h 85283"/>
                <a:gd name="connsiteX1" fmla="*/ 79619 w 112337"/>
                <a:gd name="connsiteY1" fmla="*/ 54364 h 85283"/>
                <a:gd name="connsiteX2" fmla="*/ 108194 w 112337"/>
                <a:gd name="connsiteY2" fmla="*/ 84527 h 85283"/>
                <a:gd name="connsiteX3" fmla="*/ 244 w 112337"/>
                <a:gd name="connsiteY3" fmla="*/ 389 h 8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37" h="85283">
                  <a:moveTo>
                    <a:pt x="244" y="389"/>
                  </a:moveTo>
                  <a:cubicBezTo>
                    <a:pt x="-4518" y="-4638"/>
                    <a:pt x="61627" y="40341"/>
                    <a:pt x="79619" y="54364"/>
                  </a:cubicBezTo>
                  <a:cubicBezTo>
                    <a:pt x="97611" y="68387"/>
                    <a:pt x="122217" y="89554"/>
                    <a:pt x="108194" y="84527"/>
                  </a:cubicBezTo>
                  <a:cubicBezTo>
                    <a:pt x="94171" y="79500"/>
                    <a:pt x="5006" y="5416"/>
                    <a:pt x="244" y="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EFFD5EB-7E47-4E8A-A5DC-2E2D881F38C2}"/>
                </a:ext>
              </a:extLst>
            </p:cNvPr>
            <p:cNvSpPr/>
            <p:nvPr/>
          </p:nvSpPr>
          <p:spPr>
            <a:xfrm>
              <a:off x="5216434" y="3700048"/>
              <a:ext cx="143181" cy="133775"/>
            </a:xfrm>
            <a:custGeom>
              <a:avLst/>
              <a:gdLst>
                <a:gd name="connsiteX0" fmla="*/ 128679 w 143181"/>
                <a:gd name="connsiteY0" fmla="*/ 415 h 133775"/>
                <a:gd name="connsiteX1" fmla="*/ 138204 w 143181"/>
                <a:gd name="connsiteY1" fmla="*/ 68677 h 133775"/>
                <a:gd name="connsiteX2" fmla="*/ 58829 w 143181"/>
                <a:gd name="connsiteY2" fmla="*/ 133765 h 133775"/>
                <a:gd name="connsiteX3" fmla="*/ 91 w 143181"/>
                <a:gd name="connsiteY3" fmla="*/ 63915 h 133775"/>
                <a:gd name="connsiteX4" fmla="*/ 46129 w 143181"/>
                <a:gd name="connsiteY4" fmla="*/ 106777 h 133775"/>
                <a:gd name="connsiteX5" fmla="*/ 77879 w 143181"/>
                <a:gd name="connsiteY5" fmla="*/ 102015 h 133775"/>
                <a:gd name="connsiteX6" fmla="*/ 128679 w 143181"/>
                <a:gd name="connsiteY6" fmla="*/ 415 h 1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81" h="133775">
                  <a:moveTo>
                    <a:pt x="128679" y="415"/>
                  </a:moveTo>
                  <a:cubicBezTo>
                    <a:pt x="138733" y="-5141"/>
                    <a:pt x="149846" y="46452"/>
                    <a:pt x="138204" y="68677"/>
                  </a:cubicBezTo>
                  <a:cubicBezTo>
                    <a:pt x="126562" y="90902"/>
                    <a:pt x="81848" y="134559"/>
                    <a:pt x="58829" y="133765"/>
                  </a:cubicBezTo>
                  <a:cubicBezTo>
                    <a:pt x="35810" y="132971"/>
                    <a:pt x="2208" y="68413"/>
                    <a:pt x="91" y="63915"/>
                  </a:cubicBezTo>
                  <a:cubicBezTo>
                    <a:pt x="-2026" y="59417"/>
                    <a:pt x="33164" y="100427"/>
                    <a:pt x="46129" y="106777"/>
                  </a:cubicBezTo>
                  <a:cubicBezTo>
                    <a:pt x="59094" y="113127"/>
                    <a:pt x="64650" y="113657"/>
                    <a:pt x="77879" y="102015"/>
                  </a:cubicBezTo>
                  <a:cubicBezTo>
                    <a:pt x="91108" y="90373"/>
                    <a:pt x="118625" y="5971"/>
                    <a:pt x="128679" y="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9BFFA9A-ECAF-4FF7-B208-806FDF6B16BA}"/>
                </a:ext>
              </a:extLst>
            </p:cNvPr>
            <p:cNvSpPr/>
            <p:nvPr/>
          </p:nvSpPr>
          <p:spPr>
            <a:xfrm>
              <a:off x="4696163" y="3040051"/>
              <a:ext cx="108593" cy="45185"/>
            </a:xfrm>
            <a:custGeom>
              <a:avLst/>
              <a:gdLst>
                <a:gd name="connsiteX0" fmla="*/ 1250 w 108593"/>
                <a:gd name="connsiteY0" fmla="*/ 12 h 45185"/>
                <a:gd name="connsiteX1" fmla="*/ 107612 w 108593"/>
                <a:gd name="connsiteY1" fmla="*/ 42874 h 45185"/>
                <a:gd name="connsiteX2" fmla="*/ 52050 w 108593"/>
                <a:gd name="connsiteY2" fmla="*/ 38112 h 45185"/>
                <a:gd name="connsiteX3" fmla="*/ 1250 w 108593"/>
                <a:gd name="connsiteY3" fmla="*/ 12 h 4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93" h="45185">
                  <a:moveTo>
                    <a:pt x="1250" y="12"/>
                  </a:moveTo>
                  <a:cubicBezTo>
                    <a:pt x="10510" y="806"/>
                    <a:pt x="99145" y="36524"/>
                    <a:pt x="107612" y="42874"/>
                  </a:cubicBezTo>
                  <a:cubicBezTo>
                    <a:pt x="116079" y="49224"/>
                    <a:pt x="67396" y="40758"/>
                    <a:pt x="52050" y="38112"/>
                  </a:cubicBezTo>
                  <a:cubicBezTo>
                    <a:pt x="36704" y="35466"/>
                    <a:pt x="-8010" y="-782"/>
                    <a:pt x="1250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A5FBEF97-13F2-4AF9-BAD7-68A3C2F1BCFF}"/>
                </a:ext>
              </a:extLst>
            </p:cNvPr>
            <p:cNvSpPr/>
            <p:nvPr/>
          </p:nvSpPr>
          <p:spPr>
            <a:xfrm>
              <a:off x="5094177" y="3120076"/>
              <a:ext cx="85756" cy="51615"/>
            </a:xfrm>
            <a:custGeom>
              <a:avLst/>
              <a:gdLst>
                <a:gd name="connsiteX0" fmla="*/ 111 w 85756"/>
                <a:gd name="connsiteY0" fmla="*/ 949 h 51615"/>
                <a:gd name="connsiteX1" fmla="*/ 76311 w 85756"/>
                <a:gd name="connsiteY1" fmla="*/ 18412 h 51615"/>
                <a:gd name="connsiteX2" fmla="*/ 82661 w 85756"/>
                <a:gd name="connsiteY2" fmla="*/ 48574 h 51615"/>
                <a:gd name="connsiteX3" fmla="*/ 58848 w 85756"/>
                <a:gd name="connsiteY3" fmla="*/ 46987 h 51615"/>
                <a:gd name="connsiteX4" fmla="*/ 111 w 85756"/>
                <a:gd name="connsiteY4" fmla="*/ 949 h 5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6" h="51615">
                  <a:moveTo>
                    <a:pt x="111" y="949"/>
                  </a:moveTo>
                  <a:cubicBezTo>
                    <a:pt x="3021" y="-3813"/>
                    <a:pt x="62553" y="10475"/>
                    <a:pt x="76311" y="18412"/>
                  </a:cubicBezTo>
                  <a:cubicBezTo>
                    <a:pt x="90069" y="26350"/>
                    <a:pt x="85571" y="43812"/>
                    <a:pt x="82661" y="48574"/>
                  </a:cubicBezTo>
                  <a:cubicBezTo>
                    <a:pt x="79751" y="53336"/>
                    <a:pt x="65727" y="52279"/>
                    <a:pt x="58848" y="46987"/>
                  </a:cubicBezTo>
                  <a:cubicBezTo>
                    <a:pt x="51969" y="41695"/>
                    <a:pt x="-2799" y="5711"/>
                    <a:pt x="111" y="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E1882F4B-A2AB-4277-AE08-51FF1021EBA4}"/>
                </a:ext>
              </a:extLst>
            </p:cNvPr>
            <p:cNvSpPr/>
            <p:nvPr/>
          </p:nvSpPr>
          <p:spPr>
            <a:xfrm>
              <a:off x="4805222" y="3347231"/>
              <a:ext cx="210009" cy="18799"/>
            </a:xfrm>
            <a:custGeom>
              <a:avLst/>
              <a:gdLst>
                <a:gd name="connsiteX0" fmla="*/ 141 w 210009"/>
                <a:gd name="connsiteY0" fmla="*/ 3982 h 18799"/>
                <a:gd name="connsiteX1" fmla="*/ 187466 w 210009"/>
                <a:gd name="connsiteY1" fmla="*/ 807 h 18799"/>
                <a:gd name="connsiteX2" fmla="*/ 203341 w 210009"/>
                <a:gd name="connsiteY2" fmla="*/ 18269 h 18799"/>
                <a:gd name="connsiteX3" fmla="*/ 157303 w 210009"/>
                <a:gd name="connsiteY3" fmla="*/ 13507 h 18799"/>
                <a:gd name="connsiteX4" fmla="*/ 141 w 210009"/>
                <a:gd name="connsiteY4" fmla="*/ 3982 h 1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09" h="18799">
                  <a:moveTo>
                    <a:pt x="141" y="3982"/>
                  </a:moveTo>
                  <a:cubicBezTo>
                    <a:pt x="5168" y="1865"/>
                    <a:pt x="153599" y="-1574"/>
                    <a:pt x="187466" y="807"/>
                  </a:cubicBezTo>
                  <a:cubicBezTo>
                    <a:pt x="221333" y="3188"/>
                    <a:pt x="208368" y="16152"/>
                    <a:pt x="203341" y="18269"/>
                  </a:cubicBezTo>
                  <a:cubicBezTo>
                    <a:pt x="198314" y="20386"/>
                    <a:pt x="189318" y="15624"/>
                    <a:pt x="157303" y="13507"/>
                  </a:cubicBezTo>
                  <a:cubicBezTo>
                    <a:pt x="125288" y="11390"/>
                    <a:pt x="-4886" y="6099"/>
                    <a:pt x="141" y="3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822729F1-7677-4EC4-966D-6A632F18F259}"/>
                </a:ext>
              </a:extLst>
            </p:cNvPr>
            <p:cNvSpPr/>
            <p:nvPr/>
          </p:nvSpPr>
          <p:spPr>
            <a:xfrm>
              <a:off x="4139914" y="3605142"/>
              <a:ext cx="89409" cy="300142"/>
            </a:xfrm>
            <a:custGeom>
              <a:avLst/>
              <a:gdLst>
                <a:gd name="connsiteX0" fmla="*/ 38386 w 89409"/>
                <a:gd name="connsiteY0" fmla="*/ 71 h 300142"/>
                <a:gd name="connsiteX1" fmla="*/ 46324 w 89409"/>
                <a:gd name="connsiteY1" fmla="*/ 166758 h 300142"/>
                <a:gd name="connsiteX2" fmla="*/ 286 w 89409"/>
                <a:gd name="connsiteY2" fmla="*/ 300108 h 300142"/>
                <a:gd name="connsiteX3" fmla="*/ 71724 w 89409"/>
                <a:gd name="connsiteY3" fmla="*/ 179458 h 300142"/>
                <a:gd name="connsiteX4" fmla="*/ 87599 w 89409"/>
                <a:gd name="connsiteY4" fmla="*/ 146121 h 300142"/>
                <a:gd name="connsiteX5" fmla="*/ 38386 w 89409"/>
                <a:gd name="connsiteY5" fmla="*/ 71 h 3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09" h="300142">
                  <a:moveTo>
                    <a:pt x="38386" y="71"/>
                  </a:moveTo>
                  <a:cubicBezTo>
                    <a:pt x="31507" y="3510"/>
                    <a:pt x="52674" y="116752"/>
                    <a:pt x="46324" y="166758"/>
                  </a:cubicBezTo>
                  <a:cubicBezTo>
                    <a:pt x="39974" y="216764"/>
                    <a:pt x="-3947" y="297991"/>
                    <a:pt x="286" y="300108"/>
                  </a:cubicBezTo>
                  <a:cubicBezTo>
                    <a:pt x="4519" y="302225"/>
                    <a:pt x="57172" y="205123"/>
                    <a:pt x="71724" y="179458"/>
                  </a:cubicBezTo>
                  <a:cubicBezTo>
                    <a:pt x="86276" y="153793"/>
                    <a:pt x="92891" y="173902"/>
                    <a:pt x="87599" y="146121"/>
                  </a:cubicBezTo>
                  <a:cubicBezTo>
                    <a:pt x="82307" y="118340"/>
                    <a:pt x="45265" y="-3368"/>
                    <a:pt x="38386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7A28B41-C40B-4CC9-8A3B-AE53E2DFD054}"/>
                </a:ext>
              </a:extLst>
            </p:cNvPr>
            <p:cNvSpPr/>
            <p:nvPr/>
          </p:nvSpPr>
          <p:spPr>
            <a:xfrm>
              <a:off x="4214562" y="3868985"/>
              <a:ext cx="40222" cy="502054"/>
            </a:xfrm>
            <a:custGeom>
              <a:avLst/>
              <a:gdLst>
                <a:gd name="connsiteX0" fmla="*/ 36763 w 40222"/>
                <a:gd name="connsiteY0" fmla="*/ 1340 h 502054"/>
                <a:gd name="connsiteX1" fmla="*/ 251 w 40222"/>
                <a:gd name="connsiteY1" fmla="*/ 183903 h 502054"/>
                <a:gd name="connsiteX2" fmla="*/ 20888 w 40222"/>
                <a:gd name="connsiteY2" fmla="*/ 495053 h 502054"/>
                <a:gd name="connsiteX3" fmla="*/ 25651 w 40222"/>
                <a:gd name="connsiteY3" fmla="*/ 377578 h 502054"/>
                <a:gd name="connsiteX4" fmla="*/ 38351 w 40222"/>
                <a:gd name="connsiteY4" fmla="*/ 114053 h 502054"/>
                <a:gd name="connsiteX5" fmla="*/ 36763 w 40222"/>
                <a:gd name="connsiteY5" fmla="*/ 1340 h 50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22" h="502054">
                  <a:moveTo>
                    <a:pt x="36763" y="1340"/>
                  </a:moveTo>
                  <a:cubicBezTo>
                    <a:pt x="30413" y="12982"/>
                    <a:pt x="2897" y="101618"/>
                    <a:pt x="251" y="183903"/>
                  </a:cubicBezTo>
                  <a:cubicBezTo>
                    <a:pt x="-2395" y="266188"/>
                    <a:pt x="16655" y="462774"/>
                    <a:pt x="20888" y="495053"/>
                  </a:cubicBezTo>
                  <a:cubicBezTo>
                    <a:pt x="25121" y="527332"/>
                    <a:pt x="22740" y="441078"/>
                    <a:pt x="25651" y="377578"/>
                  </a:cubicBezTo>
                  <a:cubicBezTo>
                    <a:pt x="28562" y="314078"/>
                    <a:pt x="37822" y="171997"/>
                    <a:pt x="38351" y="114053"/>
                  </a:cubicBezTo>
                  <a:cubicBezTo>
                    <a:pt x="38880" y="56109"/>
                    <a:pt x="43113" y="-10302"/>
                    <a:pt x="36763" y="1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0CB87097-BB8A-4F49-8EAA-5A0E30CD21F1}"/>
                </a:ext>
              </a:extLst>
            </p:cNvPr>
            <p:cNvSpPr/>
            <p:nvPr/>
          </p:nvSpPr>
          <p:spPr>
            <a:xfrm>
              <a:off x="4262185" y="4168767"/>
              <a:ext cx="201283" cy="216004"/>
            </a:xfrm>
            <a:custGeom>
              <a:avLst/>
              <a:gdLst>
                <a:gd name="connsiteX0" fmla="*/ 253 w 201283"/>
                <a:gd name="connsiteY0" fmla="*/ 8 h 216004"/>
                <a:gd name="connsiteX1" fmla="*/ 54228 w 201283"/>
                <a:gd name="connsiteY1" fmla="*/ 109546 h 216004"/>
                <a:gd name="connsiteX2" fmla="*/ 9778 w 201283"/>
                <a:gd name="connsiteY2" fmla="*/ 214321 h 216004"/>
                <a:gd name="connsiteX3" fmla="*/ 200278 w 201283"/>
                <a:gd name="connsiteY3" fmla="*/ 22233 h 216004"/>
                <a:gd name="connsiteX4" fmla="*/ 81215 w 201283"/>
                <a:gd name="connsiteY4" fmla="*/ 103196 h 216004"/>
                <a:gd name="connsiteX5" fmla="*/ 253 w 201283"/>
                <a:gd name="connsiteY5" fmla="*/ 8 h 21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83" h="216004">
                  <a:moveTo>
                    <a:pt x="253" y="8"/>
                  </a:moveTo>
                  <a:cubicBezTo>
                    <a:pt x="-4245" y="1066"/>
                    <a:pt x="52641" y="73827"/>
                    <a:pt x="54228" y="109546"/>
                  </a:cubicBezTo>
                  <a:cubicBezTo>
                    <a:pt x="55815" y="145265"/>
                    <a:pt x="-14564" y="228873"/>
                    <a:pt x="9778" y="214321"/>
                  </a:cubicBezTo>
                  <a:cubicBezTo>
                    <a:pt x="34120" y="199769"/>
                    <a:pt x="188372" y="40754"/>
                    <a:pt x="200278" y="22233"/>
                  </a:cubicBezTo>
                  <a:cubicBezTo>
                    <a:pt x="212184" y="3712"/>
                    <a:pt x="115082" y="103725"/>
                    <a:pt x="81215" y="103196"/>
                  </a:cubicBezTo>
                  <a:cubicBezTo>
                    <a:pt x="47348" y="102667"/>
                    <a:pt x="4751" y="-1050"/>
                    <a:pt x="25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9B325C7F-335C-47CB-A33B-14E737670DAD}"/>
                </a:ext>
              </a:extLst>
            </p:cNvPr>
            <p:cNvSpPr/>
            <p:nvPr/>
          </p:nvSpPr>
          <p:spPr>
            <a:xfrm>
              <a:off x="4411454" y="3744811"/>
              <a:ext cx="282383" cy="658065"/>
            </a:xfrm>
            <a:custGeom>
              <a:avLst/>
              <a:gdLst>
                <a:gd name="connsiteX0" fmla="*/ 209 w 282383"/>
                <a:gd name="connsiteY0" fmla="*/ 102 h 658065"/>
                <a:gd name="connsiteX1" fmla="*/ 77996 w 282383"/>
                <a:gd name="connsiteY1" fmla="*/ 93764 h 658065"/>
                <a:gd name="connsiteX2" fmla="*/ 77996 w 282383"/>
                <a:gd name="connsiteY2" fmla="*/ 154089 h 658065"/>
                <a:gd name="connsiteX3" fmla="*/ 130384 w 282383"/>
                <a:gd name="connsiteY3" fmla="*/ 390627 h 658065"/>
                <a:gd name="connsiteX4" fmla="*/ 274846 w 282383"/>
                <a:gd name="connsiteY4" fmla="*/ 650977 h 658065"/>
                <a:gd name="connsiteX5" fmla="*/ 251034 w 282383"/>
                <a:gd name="connsiteY5" fmla="*/ 566839 h 658065"/>
                <a:gd name="connsiteX6" fmla="*/ 157371 w 282383"/>
                <a:gd name="connsiteY6" fmla="*/ 381102 h 658065"/>
                <a:gd name="connsiteX7" fmla="*/ 104984 w 282383"/>
                <a:gd name="connsiteY7" fmla="*/ 112814 h 658065"/>
                <a:gd name="connsiteX8" fmla="*/ 209 w 282383"/>
                <a:gd name="connsiteY8" fmla="*/ 102 h 6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383" h="658065">
                  <a:moveTo>
                    <a:pt x="209" y="102"/>
                  </a:moveTo>
                  <a:cubicBezTo>
                    <a:pt x="-4289" y="-3073"/>
                    <a:pt x="65032" y="68100"/>
                    <a:pt x="77996" y="93764"/>
                  </a:cubicBezTo>
                  <a:cubicBezTo>
                    <a:pt x="90960" y="119428"/>
                    <a:pt x="69265" y="104612"/>
                    <a:pt x="77996" y="154089"/>
                  </a:cubicBezTo>
                  <a:cubicBezTo>
                    <a:pt x="86727" y="203566"/>
                    <a:pt x="97576" y="307812"/>
                    <a:pt x="130384" y="390627"/>
                  </a:cubicBezTo>
                  <a:cubicBezTo>
                    <a:pt x="163192" y="473442"/>
                    <a:pt x="254738" y="621608"/>
                    <a:pt x="274846" y="650977"/>
                  </a:cubicBezTo>
                  <a:cubicBezTo>
                    <a:pt x="294954" y="680346"/>
                    <a:pt x="270613" y="611818"/>
                    <a:pt x="251034" y="566839"/>
                  </a:cubicBezTo>
                  <a:cubicBezTo>
                    <a:pt x="231455" y="521860"/>
                    <a:pt x="181713" y="456773"/>
                    <a:pt x="157371" y="381102"/>
                  </a:cubicBezTo>
                  <a:cubicBezTo>
                    <a:pt x="133029" y="305431"/>
                    <a:pt x="129855" y="175520"/>
                    <a:pt x="104984" y="112814"/>
                  </a:cubicBezTo>
                  <a:cubicBezTo>
                    <a:pt x="80113" y="50108"/>
                    <a:pt x="4707" y="3277"/>
                    <a:pt x="209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3D3347F-9464-4B38-AA9D-86C4391F5A94}"/>
                </a:ext>
              </a:extLst>
            </p:cNvPr>
            <p:cNvSpPr/>
            <p:nvPr/>
          </p:nvSpPr>
          <p:spPr>
            <a:xfrm>
              <a:off x="4398953" y="3633687"/>
              <a:ext cx="138196" cy="157438"/>
            </a:xfrm>
            <a:custGeom>
              <a:avLst/>
              <a:gdLst>
                <a:gd name="connsiteX0" fmla="*/ 10 w 138196"/>
                <a:gd name="connsiteY0" fmla="*/ 101 h 157438"/>
                <a:gd name="connsiteX1" fmla="*/ 103197 w 138196"/>
                <a:gd name="connsiteY1" fmla="*/ 100113 h 157438"/>
                <a:gd name="connsiteX2" fmla="*/ 138122 w 138196"/>
                <a:gd name="connsiteY2" fmla="*/ 157263 h 157438"/>
                <a:gd name="connsiteX3" fmla="*/ 109547 w 138196"/>
                <a:gd name="connsiteY3" fmla="*/ 82651 h 157438"/>
                <a:gd name="connsiteX4" fmla="*/ 10 w 138196"/>
                <a:gd name="connsiteY4" fmla="*/ 101 h 1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96" h="157438">
                  <a:moveTo>
                    <a:pt x="10" y="101"/>
                  </a:moveTo>
                  <a:cubicBezTo>
                    <a:pt x="-1048" y="3011"/>
                    <a:pt x="80178" y="73919"/>
                    <a:pt x="103197" y="100113"/>
                  </a:cubicBezTo>
                  <a:cubicBezTo>
                    <a:pt x="126216" y="126307"/>
                    <a:pt x="137064" y="160173"/>
                    <a:pt x="138122" y="157263"/>
                  </a:cubicBezTo>
                  <a:cubicBezTo>
                    <a:pt x="139180" y="154353"/>
                    <a:pt x="128861" y="107522"/>
                    <a:pt x="109547" y="82651"/>
                  </a:cubicBezTo>
                  <a:cubicBezTo>
                    <a:pt x="90233" y="57780"/>
                    <a:pt x="1068" y="-2809"/>
                    <a:pt x="10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E54E57F-A509-422B-B9C4-1503653209B6}"/>
                </a:ext>
              </a:extLst>
            </p:cNvPr>
            <p:cNvSpPr/>
            <p:nvPr/>
          </p:nvSpPr>
          <p:spPr>
            <a:xfrm>
              <a:off x="5121139" y="3803536"/>
              <a:ext cx="85863" cy="140624"/>
            </a:xfrm>
            <a:custGeom>
              <a:avLst/>
              <a:gdLst>
                <a:gd name="connsiteX0" fmla="*/ 74749 w 85863"/>
                <a:gd name="connsiteY0" fmla="*/ 114 h 140624"/>
                <a:gd name="connsiteX1" fmla="*/ 11249 w 85863"/>
                <a:gd name="connsiteY1" fmla="*/ 50914 h 140624"/>
                <a:gd name="connsiteX2" fmla="*/ 4899 w 85863"/>
                <a:gd name="connsiteY2" fmla="*/ 55677 h 140624"/>
                <a:gd name="connsiteX3" fmla="*/ 63636 w 85863"/>
                <a:gd name="connsiteY3" fmla="*/ 57264 h 140624"/>
                <a:gd name="connsiteX4" fmla="*/ 52524 w 85863"/>
                <a:gd name="connsiteY4" fmla="*/ 136639 h 140624"/>
                <a:gd name="connsiteX5" fmla="*/ 58874 w 85863"/>
                <a:gd name="connsiteY5" fmla="*/ 122352 h 140624"/>
                <a:gd name="connsiteX6" fmla="*/ 85861 w 85863"/>
                <a:gd name="connsiteY6" fmla="*/ 66789 h 140624"/>
                <a:gd name="connsiteX7" fmla="*/ 74749 w 85863"/>
                <a:gd name="connsiteY7" fmla="*/ 114 h 14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3" h="140624">
                  <a:moveTo>
                    <a:pt x="74749" y="114"/>
                  </a:moveTo>
                  <a:cubicBezTo>
                    <a:pt x="62314" y="-2532"/>
                    <a:pt x="22891" y="41654"/>
                    <a:pt x="11249" y="50914"/>
                  </a:cubicBezTo>
                  <a:cubicBezTo>
                    <a:pt x="-393" y="60175"/>
                    <a:pt x="-3832" y="54619"/>
                    <a:pt x="4899" y="55677"/>
                  </a:cubicBezTo>
                  <a:cubicBezTo>
                    <a:pt x="13630" y="56735"/>
                    <a:pt x="55699" y="43770"/>
                    <a:pt x="63636" y="57264"/>
                  </a:cubicBezTo>
                  <a:cubicBezTo>
                    <a:pt x="71573" y="70758"/>
                    <a:pt x="53318" y="125791"/>
                    <a:pt x="52524" y="136639"/>
                  </a:cubicBezTo>
                  <a:cubicBezTo>
                    <a:pt x="51730" y="147487"/>
                    <a:pt x="53318" y="133994"/>
                    <a:pt x="58874" y="122352"/>
                  </a:cubicBezTo>
                  <a:cubicBezTo>
                    <a:pt x="64430" y="110710"/>
                    <a:pt x="86126" y="79754"/>
                    <a:pt x="85861" y="66789"/>
                  </a:cubicBezTo>
                  <a:cubicBezTo>
                    <a:pt x="85596" y="53824"/>
                    <a:pt x="87184" y="2760"/>
                    <a:pt x="74749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DB636EB-0201-42BB-88CB-BB6F62689ABB}"/>
                </a:ext>
              </a:extLst>
            </p:cNvPr>
            <p:cNvSpPr/>
            <p:nvPr/>
          </p:nvSpPr>
          <p:spPr>
            <a:xfrm>
              <a:off x="4350272" y="3992561"/>
              <a:ext cx="806150" cy="635934"/>
            </a:xfrm>
            <a:custGeom>
              <a:avLst/>
              <a:gdLst>
                <a:gd name="connsiteX0" fmla="*/ 805928 w 806150"/>
                <a:gd name="connsiteY0" fmla="*/ 2 h 635934"/>
                <a:gd name="connsiteX1" fmla="*/ 532878 w 806150"/>
                <a:gd name="connsiteY1" fmla="*/ 290514 h 635934"/>
                <a:gd name="connsiteX2" fmla="*/ 50278 w 806150"/>
                <a:gd name="connsiteY2" fmla="*/ 596902 h 635934"/>
                <a:gd name="connsiteX3" fmla="*/ 29641 w 806150"/>
                <a:gd name="connsiteY3" fmla="*/ 622302 h 635934"/>
                <a:gd name="connsiteX4" fmla="*/ 180453 w 806150"/>
                <a:gd name="connsiteY4" fmla="*/ 509589 h 635934"/>
                <a:gd name="connsiteX5" fmla="*/ 363016 w 806150"/>
                <a:gd name="connsiteY5" fmla="*/ 388939 h 635934"/>
                <a:gd name="connsiteX6" fmla="*/ 491603 w 806150"/>
                <a:gd name="connsiteY6" fmla="*/ 285752 h 635934"/>
                <a:gd name="connsiteX7" fmla="*/ 805928 w 806150"/>
                <a:gd name="connsiteY7" fmla="*/ 2 h 63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150" h="635934">
                  <a:moveTo>
                    <a:pt x="805928" y="2"/>
                  </a:moveTo>
                  <a:cubicBezTo>
                    <a:pt x="812807" y="796"/>
                    <a:pt x="658820" y="191031"/>
                    <a:pt x="532878" y="290514"/>
                  </a:cubicBezTo>
                  <a:cubicBezTo>
                    <a:pt x="406936" y="389997"/>
                    <a:pt x="134151" y="541604"/>
                    <a:pt x="50278" y="596902"/>
                  </a:cubicBezTo>
                  <a:cubicBezTo>
                    <a:pt x="-33595" y="652200"/>
                    <a:pt x="7945" y="636854"/>
                    <a:pt x="29641" y="622302"/>
                  </a:cubicBezTo>
                  <a:cubicBezTo>
                    <a:pt x="51337" y="607750"/>
                    <a:pt x="124891" y="548483"/>
                    <a:pt x="180453" y="509589"/>
                  </a:cubicBezTo>
                  <a:cubicBezTo>
                    <a:pt x="236015" y="470695"/>
                    <a:pt x="311158" y="426245"/>
                    <a:pt x="363016" y="388939"/>
                  </a:cubicBezTo>
                  <a:cubicBezTo>
                    <a:pt x="414874" y="351633"/>
                    <a:pt x="417784" y="351104"/>
                    <a:pt x="491603" y="285752"/>
                  </a:cubicBezTo>
                  <a:cubicBezTo>
                    <a:pt x="565422" y="220400"/>
                    <a:pt x="799049" y="-792"/>
                    <a:pt x="80592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FF4C5AF7-B0EF-41ED-A581-7487708EBE61}"/>
                </a:ext>
              </a:extLst>
            </p:cNvPr>
            <p:cNvSpPr/>
            <p:nvPr/>
          </p:nvSpPr>
          <p:spPr>
            <a:xfrm>
              <a:off x="4495662" y="4055598"/>
              <a:ext cx="651503" cy="513614"/>
            </a:xfrm>
            <a:custGeom>
              <a:avLst/>
              <a:gdLst>
                <a:gd name="connsiteX0" fmla="*/ 22363 w 651503"/>
                <a:gd name="connsiteY0" fmla="*/ 494177 h 513614"/>
                <a:gd name="connsiteX1" fmla="*/ 81101 w 651503"/>
                <a:gd name="connsiteY1" fmla="*/ 464015 h 513614"/>
                <a:gd name="connsiteX2" fmla="*/ 427176 w 651503"/>
                <a:gd name="connsiteY2" fmla="*/ 225890 h 513614"/>
                <a:gd name="connsiteX3" fmla="*/ 651013 w 651503"/>
                <a:gd name="connsiteY3" fmla="*/ 465 h 513614"/>
                <a:gd name="connsiteX4" fmla="*/ 484326 w 651503"/>
                <a:gd name="connsiteY4" fmla="*/ 168740 h 513614"/>
                <a:gd name="connsiteX5" fmla="*/ 384313 w 651503"/>
                <a:gd name="connsiteY5" fmla="*/ 230652 h 513614"/>
                <a:gd name="connsiteX6" fmla="*/ 22363 w 651503"/>
                <a:gd name="connsiteY6" fmla="*/ 494177 h 51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503" h="513614">
                  <a:moveTo>
                    <a:pt x="22363" y="494177"/>
                  </a:moveTo>
                  <a:cubicBezTo>
                    <a:pt x="-28172" y="533071"/>
                    <a:pt x="13632" y="508730"/>
                    <a:pt x="81101" y="464015"/>
                  </a:cubicBezTo>
                  <a:cubicBezTo>
                    <a:pt x="148570" y="419300"/>
                    <a:pt x="332191" y="303148"/>
                    <a:pt x="427176" y="225890"/>
                  </a:cubicBezTo>
                  <a:cubicBezTo>
                    <a:pt x="522161" y="148632"/>
                    <a:pt x="651013" y="465"/>
                    <a:pt x="651013" y="465"/>
                  </a:cubicBezTo>
                  <a:cubicBezTo>
                    <a:pt x="660538" y="-9060"/>
                    <a:pt x="528776" y="130375"/>
                    <a:pt x="484326" y="168740"/>
                  </a:cubicBezTo>
                  <a:cubicBezTo>
                    <a:pt x="439876" y="207104"/>
                    <a:pt x="458396" y="178529"/>
                    <a:pt x="384313" y="230652"/>
                  </a:cubicBezTo>
                  <a:cubicBezTo>
                    <a:pt x="310230" y="282775"/>
                    <a:pt x="72898" y="455283"/>
                    <a:pt x="22363" y="494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02D5490E-FEC7-4F78-B4F2-6FB894791F3E}"/>
                </a:ext>
              </a:extLst>
            </p:cNvPr>
            <p:cNvSpPr/>
            <p:nvPr/>
          </p:nvSpPr>
          <p:spPr>
            <a:xfrm>
              <a:off x="5174806" y="3595675"/>
              <a:ext cx="397319" cy="376311"/>
            </a:xfrm>
            <a:custGeom>
              <a:avLst/>
              <a:gdLst>
                <a:gd name="connsiteX0" fmla="*/ 397319 w 397319"/>
                <a:gd name="connsiteY0" fmla="*/ 13 h 376311"/>
                <a:gd name="connsiteX1" fmla="*/ 241744 w 397319"/>
                <a:gd name="connsiteY1" fmla="*/ 184163 h 376311"/>
                <a:gd name="connsiteX2" fmla="*/ 181419 w 397319"/>
                <a:gd name="connsiteY2" fmla="*/ 204800 h 376311"/>
                <a:gd name="connsiteX3" fmla="*/ 136969 w 397319"/>
                <a:gd name="connsiteY3" fmla="*/ 238138 h 376311"/>
                <a:gd name="connsiteX4" fmla="*/ 75057 w 397319"/>
                <a:gd name="connsiteY4" fmla="*/ 273063 h 376311"/>
                <a:gd name="connsiteX5" fmla="*/ 444 w 397319"/>
                <a:gd name="connsiteY5" fmla="*/ 376250 h 376311"/>
                <a:gd name="connsiteX6" fmla="*/ 111569 w 397319"/>
                <a:gd name="connsiteY6" fmla="*/ 257188 h 376311"/>
                <a:gd name="connsiteX7" fmla="*/ 240157 w 397319"/>
                <a:gd name="connsiteY7" fmla="*/ 174638 h 376311"/>
                <a:gd name="connsiteX8" fmla="*/ 397319 w 397319"/>
                <a:gd name="connsiteY8" fmla="*/ 13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19" h="376311">
                  <a:moveTo>
                    <a:pt x="397319" y="13"/>
                  </a:moveTo>
                  <a:cubicBezTo>
                    <a:pt x="397583" y="1600"/>
                    <a:pt x="277727" y="150032"/>
                    <a:pt x="241744" y="184163"/>
                  </a:cubicBezTo>
                  <a:cubicBezTo>
                    <a:pt x="205761" y="218294"/>
                    <a:pt x="198881" y="195804"/>
                    <a:pt x="181419" y="204800"/>
                  </a:cubicBezTo>
                  <a:cubicBezTo>
                    <a:pt x="163956" y="213796"/>
                    <a:pt x="154696" y="226761"/>
                    <a:pt x="136969" y="238138"/>
                  </a:cubicBezTo>
                  <a:cubicBezTo>
                    <a:pt x="119242" y="249515"/>
                    <a:pt x="97811" y="250044"/>
                    <a:pt x="75057" y="273063"/>
                  </a:cubicBezTo>
                  <a:cubicBezTo>
                    <a:pt x="52303" y="296082"/>
                    <a:pt x="-5641" y="378896"/>
                    <a:pt x="444" y="376250"/>
                  </a:cubicBezTo>
                  <a:cubicBezTo>
                    <a:pt x="6529" y="373604"/>
                    <a:pt x="71617" y="290790"/>
                    <a:pt x="111569" y="257188"/>
                  </a:cubicBezTo>
                  <a:cubicBezTo>
                    <a:pt x="151521" y="223586"/>
                    <a:pt x="195971" y="215384"/>
                    <a:pt x="240157" y="174638"/>
                  </a:cubicBezTo>
                  <a:cubicBezTo>
                    <a:pt x="284343" y="133892"/>
                    <a:pt x="397055" y="-1574"/>
                    <a:pt x="39731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22425097-4C72-4E47-BC38-5EC29EBB2187}"/>
                </a:ext>
              </a:extLst>
            </p:cNvPr>
            <p:cNvSpPr/>
            <p:nvPr/>
          </p:nvSpPr>
          <p:spPr>
            <a:xfrm>
              <a:off x="5390946" y="3617905"/>
              <a:ext cx="185958" cy="194986"/>
            </a:xfrm>
            <a:custGeom>
              <a:avLst/>
              <a:gdLst>
                <a:gd name="connsiteX0" fmla="*/ 185942 w 185958"/>
                <a:gd name="connsiteY0" fmla="*/ 8 h 194986"/>
                <a:gd name="connsiteX1" fmla="*/ 89104 w 185958"/>
                <a:gd name="connsiteY1" fmla="*/ 122245 h 194986"/>
                <a:gd name="connsiteX2" fmla="*/ 58942 w 185958"/>
                <a:gd name="connsiteY2" fmla="*/ 168283 h 194986"/>
                <a:gd name="connsiteX3" fmla="*/ 204 w 185958"/>
                <a:gd name="connsiteY3" fmla="*/ 193683 h 194986"/>
                <a:gd name="connsiteX4" fmla="*/ 81167 w 185958"/>
                <a:gd name="connsiteY4" fmla="*/ 128595 h 194986"/>
                <a:gd name="connsiteX5" fmla="*/ 185942 w 185958"/>
                <a:gd name="connsiteY5" fmla="*/ 8 h 1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58" h="194986">
                  <a:moveTo>
                    <a:pt x="185942" y="8"/>
                  </a:moveTo>
                  <a:cubicBezTo>
                    <a:pt x="187265" y="-1050"/>
                    <a:pt x="110271" y="94199"/>
                    <a:pt x="89104" y="122245"/>
                  </a:cubicBezTo>
                  <a:cubicBezTo>
                    <a:pt x="67937" y="150291"/>
                    <a:pt x="73759" y="156377"/>
                    <a:pt x="58942" y="168283"/>
                  </a:cubicBezTo>
                  <a:cubicBezTo>
                    <a:pt x="44125" y="180189"/>
                    <a:pt x="-3500" y="200298"/>
                    <a:pt x="204" y="193683"/>
                  </a:cubicBezTo>
                  <a:cubicBezTo>
                    <a:pt x="3908" y="187068"/>
                    <a:pt x="51798" y="159551"/>
                    <a:pt x="81167" y="128595"/>
                  </a:cubicBezTo>
                  <a:cubicBezTo>
                    <a:pt x="110536" y="97639"/>
                    <a:pt x="184619" y="1066"/>
                    <a:pt x="185942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54220663-DE5B-4216-B821-FD98D45D83AD}"/>
                </a:ext>
              </a:extLst>
            </p:cNvPr>
            <p:cNvSpPr/>
            <p:nvPr/>
          </p:nvSpPr>
          <p:spPr>
            <a:xfrm>
              <a:off x="5483783" y="3611036"/>
              <a:ext cx="97987" cy="140407"/>
            </a:xfrm>
            <a:custGeom>
              <a:avLst/>
              <a:gdLst>
                <a:gd name="connsiteX0" fmla="*/ 97867 w 97987"/>
                <a:gd name="connsiteY0" fmla="*/ 527 h 140407"/>
                <a:gd name="connsiteX1" fmla="*/ 16905 w 97987"/>
                <a:gd name="connsiteY1" fmla="*/ 130702 h 140407"/>
                <a:gd name="connsiteX2" fmla="*/ 1030 w 97987"/>
                <a:gd name="connsiteY2" fmla="*/ 125939 h 140407"/>
                <a:gd name="connsiteX3" fmla="*/ 34367 w 97987"/>
                <a:gd name="connsiteY3" fmla="*/ 86252 h 140407"/>
                <a:gd name="connsiteX4" fmla="*/ 97867 w 97987"/>
                <a:gd name="connsiteY4" fmla="*/ 527 h 1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87" h="140407">
                  <a:moveTo>
                    <a:pt x="97867" y="527"/>
                  </a:moveTo>
                  <a:cubicBezTo>
                    <a:pt x="94957" y="7935"/>
                    <a:pt x="33044" y="109800"/>
                    <a:pt x="16905" y="130702"/>
                  </a:cubicBezTo>
                  <a:cubicBezTo>
                    <a:pt x="765" y="151604"/>
                    <a:pt x="-1880" y="133347"/>
                    <a:pt x="1030" y="125939"/>
                  </a:cubicBezTo>
                  <a:cubicBezTo>
                    <a:pt x="3940" y="118531"/>
                    <a:pt x="18492" y="106625"/>
                    <a:pt x="34367" y="86252"/>
                  </a:cubicBezTo>
                  <a:cubicBezTo>
                    <a:pt x="50242" y="65879"/>
                    <a:pt x="100777" y="-6881"/>
                    <a:pt x="97867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7CE2927-432F-4561-894D-58862276C924}"/>
                </a:ext>
              </a:extLst>
            </p:cNvPr>
            <p:cNvSpPr/>
            <p:nvPr/>
          </p:nvSpPr>
          <p:spPr>
            <a:xfrm>
              <a:off x="5545594" y="3670303"/>
              <a:ext cx="276336" cy="448062"/>
            </a:xfrm>
            <a:custGeom>
              <a:avLst/>
              <a:gdLst>
                <a:gd name="connsiteX0" fmla="*/ 4306 w 276336"/>
                <a:gd name="connsiteY0" fmla="*/ 6347 h 448062"/>
                <a:gd name="connsiteX1" fmla="*/ 94794 w 276336"/>
                <a:gd name="connsiteY1" fmla="*/ 153985 h 448062"/>
                <a:gd name="connsiteX2" fmla="*/ 224969 w 276336"/>
                <a:gd name="connsiteY2" fmla="*/ 350835 h 448062"/>
                <a:gd name="connsiteX3" fmla="*/ 275769 w 276336"/>
                <a:gd name="connsiteY3" fmla="*/ 447672 h 448062"/>
                <a:gd name="connsiteX4" fmla="*/ 234494 w 276336"/>
                <a:gd name="connsiteY4" fmla="*/ 369885 h 448062"/>
                <a:gd name="connsiteX5" fmla="*/ 4306 w 276336"/>
                <a:gd name="connsiteY5" fmla="*/ 6347 h 4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36" h="448062">
                  <a:moveTo>
                    <a:pt x="4306" y="6347"/>
                  </a:moveTo>
                  <a:cubicBezTo>
                    <a:pt x="-18977" y="-29636"/>
                    <a:pt x="58017" y="96570"/>
                    <a:pt x="94794" y="153985"/>
                  </a:cubicBezTo>
                  <a:cubicBezTo>
                    <a:pt x="131571" y="211400"/>
                    <a:pt x="194807" y="301887"/>
                    <a:pt x="224969" y="350835"/>
                  </a:cubicBezTo>
                  <a:cubicBezTo>
                    <a:pt x="255131" y="399783"/>
                    <a:pt x="274182" y="444497"/>
                    <a:pt x="275769" y="447672"/>
                  </a:cubicBezTo>
                  <a:cubicBezTo>
                    <a:pt x="277356" y="450847"/>
                    <a:pt x="278680" y="435502"/>
                    <a:pt x="234494" y="369885"/>
                  </a:cubicBezTo>
                  <a:cubicBezTo>
                    <a:pt x="190309" y="304268"/>
                    <a:pt x="27589" y="42330"/>
                    <a:pt x="4306" y="6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1E4D6EE6-580E-4651-A432-890AADB901CA}"/>
                </a:ext>
              </a:extLst>
            </p:cNvPr>
            <p:cNvSpPr/>
            <p:nvPr/>
          </p:nvSpPr>
          <p:spPr>
            <a:xfrm>
              <a:off x="5580751" y="3661196"/>
              <a:ext cx="452593" cy="644996"/>
            </a:xfrm>
            <a:custGeom>
              <a:avLst/>
              <a:gdLst>
                <a:gd name="connsiteX0" fmla="*/ 899 w 452593"/>
                <a:gd name="connsiteY0" fmla="*/ 1167 h 644996"/>
                <a:gd name="connsiteX1" fmla="*/ 204099 w 452593"/>
                <a:gd name="connsiteY1" fmla="*/ 337717 h 644996"/>
                <a:gd name="connsiteX2" fmla="*/ 272362 w 452593"/>
                <a:gd name="connsiteY2" fmla="*/ 504404 h 644996"/>
                <a:gd name="connsiteX3" fmla="*/ 323162 w 452593"/>
                <a:gd name="connsiteY3" fmla="*/ 591717 h 644996"/>
                <a:gd name="connsiteX4" fmla="*/ 400949 w 452593"/>
                <a:gd name="connsiteY4" fmla="*/ 636167 h 644996"/>
                <a:gd name="connsiteX5" fmla="*/ 443812 w 452593"/>
                <a:gd name="connsiteY5" fmla="*/ 623467 h 644996"/>
                <a:gd name="connsiteX6" fmla="*/ 445399 w 452593"/>
                <a:gd name="connsiteY6" fmla="*/ 466304 h 644996"/>
                <a:gd name="connsiteX7" fmla="*/ 443812 w 452593"/>
                <a:gd name="connsiteY7" fmla="*/ 625054 h 644996"/>
                <a:gd name="connsiteX8" fmla="*/ 332687 w 452593"/>
                <a:gd name="connsiteY8" fmla="*/ 625054 h 644996"/>
                <a:gd name="connsiteX9" fmla="*/ 269187 w 452593"/>
                <a:gd name="connsiteY9" fmla="*/ 464717 h 644996"/>
                <a:gd name="connsiteX10" fmla="*/ 135837 w 452593"/>
                <a:gd name="connsiteY10" fmla="*/ 234529 h 644996"/>
                <a:gd name="connsiteX11" fmla="*/ 899 w 452593"/>
                <a:gd name="connsiteY11" fmla="*/ 1167 h 64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593" h="644996">
                  <a:moveTo>
                    <a:pt x="899" y="1167"/>
                  </a:moveTo>
                  <a:cubicBezTo>
                    <a:pt x="12276" y="18365"/>
                    <a:pt x="158855" y="253844"/>
                    <a:pt x="204099" y="337717"/>
                  </a:cubicBezTo>
                  <a:cubicBezTo>
                    <a:pt x="249343" y="421590"/>
                    <a:pt x="252518" y="462071"/>
                    <a:pt x="272362" y="504404"/>
                  </a:cubicBezTo>
                  <a:cubicBezTo>
                    <a:pt x="292206" y="546737"/>
                    <a:pt x="301731" y="569757"/>
                    <a:pt x="323162" y="591717"/>
                  </a:cubicBezTo>
                  <a:cubicBezTo>
                    <a:pt x="344593" y="613677"/>
                    <a:pt x="380841" y="630875"/>
                    <a:pt x="400949" y="636167"/>
                  </a:cubicBezTo>
                  <a:cubicBezTo>
                    <a:pt x="421057" y="641459"/>
                    <a:pt x="436404" y="651778"/>
                    <a:pt x="443812" y="623467"/>
                  </a:cubicBezTo>
                  <a:cubicBezTo>
                    <a:pt x="451220" y="595157"/>
                    <a:pt x="445399" y="466040"/>
                    <a:pt x="445399" y="466304"/>
                  </a:cubicBezTo>
                  <a:cubicBezTo>
                    <a:pt x="445399" y="466568"/>
                    <a:pt x="462597" y="598596"/>
                    <a:pt x="443812" y="625054"/>
                  </a:cubicBezTo>
                  <a:cubicBezTo>
                    <a:pt x="425027" y="651512"/>
                    <a:pt x="361791" y="651777"/>
                    <a:pt x="332687" y="625054"/>
                  </a:cubicBezTo>
                  <a:cubicBezTo>
                    <a:pt x="303583" y="598331"/>
                    <a:pt x="301995" y="529805"/>
                    <a:pt x="269187" y="464717"/>
                  </a:cubicBezTo>
                  <a:cubicBezTo>
                    <a:pt x="236379" y="399630"/>
                    <a:pt x="182668" y="307819"/>
                    <a:pt x="135837" y="234529"/>
                  </a:cubicBezTo>
                  <a:cubicBezTo>
                    <a:pt x="89006" y="161239"/>
                    <a:pt x="-10478" y="-16031"/>
                    <a:pt x="899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1C9B6389-673F-484D-AD79-3399464B6B7D}"/>
                </a:ext>
              </a:extLst>
            </p:cNvPr>
            <p:cNvSpPr/>
            <p:nvPr/>
          </p:nvSpPr>
          <p:spPr>
            <a:xfrm>
              <a:off x="5998339" y="4117575"/>
              <a:ext cx="61280" cy="311565"/>
            </a:xfrm>
            <a:custGeom>
              <a:avLst/>
              <a:gdLst>
                <a:gd name="connsiteX0" fmla="*/ 27811 w 61280"/>
                <a:gd name="connsiteY0" fmla="*/ 400 h 311565"/>
                <a:gd name="connsiteX1" fmla="*/ 61149 w 61280"/>
                <a:gd name="connsiteY1" fmla="*/ 124225 h 311565"/>
                <a:gd name="connsiteX2" fmla="*/ 38924 w 61280"/>
                <a:gd name="connsiteY2" fmla="*/ 203600 h 311565"/>
                <a:gd name="connsiteX3" fmla="*/ 26224 w 61280"/>
                <a:gd name="connsiteY3" fmla="*/ 230588 h 311565"/>
                <a:gd name="connsiteX4" fmla="*/ 7174 w 61280"/>
                <a:gd name="connsiteY4" fmla="*/ 311550 h 311565"/>
                <a:gd name="connsiteX5" fmla="*/ 2411 w 61280"/>
                <a:gd name="connsiteY5" fmla="*/ 236938 h 311565"/>
                <a:gd name="connsiteX6" fmla="*/ 43686 w 61280"/>
                <a:gd name="connsiteY6" fmla="*/ 168675 h 311565"/>
                <a:gd name="connsiteX7" fmla="*/ 27811 w 61280"/>
                <a:gd name="connsiteY7" fmla="*/ 400 h 31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80" h="311565">
                  <a:moveTo>
                    <a:pt x="27811" y="400"/>
                  </a:moveTo>
                  <a:cubicBezTo>
                    <a:pt x="30722" y="-7008"/>
                    <a:pt x="59297" y="90358"/>
                    <a:pt x="61149" y="124225"/>
                  </a:cubicBezTo>
                  <a:cubicBezTo>
                    <a:pt x="63001" y="158092"/>
                    <a:pt x="44745" y="185873"/>
                    <a:pt x="38924" y="203600"/>
                  </a:cubicBezTo>
                  <a:cubicBezTo>
                    <a:pt x="33103" y="221327"/>
                    <a:pt x="31516" y="212596"/>
                    <a:pt x="26224" y="230588"/>
                  </a:cubicBezTo>
                  <a:cubicBezTo>
                    <a:pt x="20932" y="248580"/>
                    <a:pt x="11143" y="310492"/>
                    <a:pt x="7174" y="311550"/>
                  </a:cubicBezTo>
                  <a:cubicBezTo>
                    <a:pt x="3205" y="312608"/>
                    <a:pt x="-3674" y="260751"/>
                    <a:pt x="2411" y="236938"/>
                  </a:cubicBezTo>
                  <a:cubicBezTo>
                    <a:pt x="8496" y="213126"/>
                    <a:pt x="35749" y="205187"/>
                    <a:pt x="43686" y="168675"/>
                  </a:cubicBezTo>
                  <a:cubicBezTo>
                    <a:pt x="51623" y="132163"/>
                    <a:pt x="24900" y="7808"/>
                    <a:pt x="27811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18CF092-2CFF-471A-AF34-286FD623E446}"/>
                </a:ext>
              </a:extLst>
            </p:cNvPr>
            <p:cNvSpPr/>
            <p:nvPr/>
          </p:nvSpPr>
          <p:spPr>
            <a:xfrm>
              <a:off x="5450883" y="3963933"/>
              <a:ext cx="543743" cy="446781"/>
            </a:xfrm>
            <a:custGeom>
              <a:avLst/>
              <a:gdLst>
                <a:gd name="connsiteX0" fmla="*/ 592 w 543743"/>
                <a:gd name="connsiteY0" fmla="*/ 55 h 446781"/>
                <a:gd name="connsiteX1" fmla="*/ 222842 w 543743"/>
                <a:gd name="connsiteY1" fmla="*/ 158805 h 446781"/>
                <a:gd name="connsiteX2" fmla="*/ 335555 w 543743"/>
                <a:gd name="connsiteY2" fmla="*/ 295330 h 446781"/>
                <a:gd name="connsiteX3" fmla="*/ 430805 w 543743"/>
                <a:gd name="connsiteY3" fmla="*/ 428680 h 446781"/>
                <a:gd name="connsiteX4" fmla="*/ 451442 w 543743"/>
                <a:gd name="connsiteY4" fmla="*/ 446142 h 446781"/>
                <a:gd name="connsiteX5" fmla="*/ 543517 w 543743"/>
                <a:gd name="connsiteY5" fmla="*/ 435030 h 446781"/>
                <a:gd name="connsiteX6" fmla="*/ 475255 w 543743"/>
                <a:gd name="connsiteY6" fmla="*/ 430267 h 446781"/>
                <a:gd name="connsiteX7" fmla="*/ 405405 w 543743"/>
                <a:gd name="connsiteY7" fmla="*/ 381055 h 446781"/>
                <a:gd name="connsiteX8" fmla="*/ 295867 w 543743"/>
                <a:gd name="connsiteY8" fmla="*/ 176267 h 446781"/>
                <a:gd name="connsiteX9" fmla="*/ 592 w 543743"/>
                <a:gd name="connsiteY9" fmla="*/ 55 h 44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743" h="446781">
                  <a:moveTo>
                    <a:pt x="592" y="55"/>
                  </a:moveTo>
                  <a:cubicBezTo>
                    <a:pt x="-11579" y="-2855"/>
                    <a:pt x="167015" y="109593"/>
                    <a:pt x="222842" y="158805"/>
                  </a:cubicBezTo>
                  <a:cubicBezTo>
                    <a:pt x="278669" y="208018"/>
                    <a:pt x="300895" y="250351"/>
                    <a:pt x="335555" y="295330"/>
                  </a:cubicBezTo>
                  <a:cubicBezTo>
                    <a:pt x="370215" y="340309"/>
                    <a:pt x="411491" y="403545"/>
                    <a:pt x="430805" y="428680"/>
                  </a:cubicBezTo>
                  <a:cubicBezTo>
                    <a:pt x="450119" y="453815"/>
                    <a:pt x="432657" y="445084"/>
                    <a:pt x="451442" y="446142"/>
                  </a:cubicBezTo>
                  <a:cubicBezTo>
                    <a:pt x="470227" y="447200"/>
                    <a:pt x="539548" y="437676"/>
                    <a:pt x="543517" y="435030"/>
                  </a:cubicBezTo>
                  <a:cubicBezTo>
                    <a:pt x="547486" y="432384"/>
                    <a:pt x="498273" y="439263"/>
                    <a:pt x="475255" y="430267"/>
                  </a:cubicBezTo>
                  <a:cubicBezTo>
                    <a:pt x="452237" y="421271"/>
                    <a:pt x="435303" y="423388"/>
                    <a:pt x="405405" y="381055"/>
                  </a:cubicBezTo>
                  <a:cubicBezTo>
                    <a:pt x="375507" y="338722"/>
                    <a:pt x="362542" y="239767"/>
                    <a:pt x="295867" y="176267"/>
                  </a:cubicBezTo>
                  <a:cubicBezTo>
                    <a:pt x="229192" y="112767"/>
                    <a:pt x="12763" y="2965"/>
                    <a:pt x="592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E57DD93-8B50-4239-9F46-C5EDC0235F98}"/>
                </a:ext>
              </a:extLst>
            </p:cNvPr>
            <p:cNvSpPr/>
            <p:nvPr/>
          </p:nvSpPr>
          <p:spPr>
            <a:xfrm>
              <a:off x="5381968" y="3952420"/>
              <a:ext cx="625842" cy="492818"/>
            </a:xfrm>
            <a:custGeom>
              <a:avLst/>
              <a:gdLst>
                <a:gd name="connsiteX0" fmla="*/ 2832 w 625842"/>
                <a:gd name="connsiteY0" fmla="*/ 3630 h 492818"/>
                <a:gd name="connsiteX1" fmla="*/ 164757 w 625842"/>
                <a:gd name="connsiteY1" fmla="*/ 98880 h 492818"/>
                <a:gd name="connsiteX2" fmla="*/ 339382 w 625842"/>
                <a:gd name="connsiteY2" fmla="*/ 254455 h 492818"/>
                <a:gd name="connsiteX3" fmla="*/ 418757 w 625842"/>
                <a:gd name="connsiteY3" fmla="*/ 373518 h 492818"/>
                <a:gd name="connsiteX4" fmla="*/ 487020 w 625842"/>
                <a:gd name="connsiteY4" fmla="*/ 462418 h 492818"/>
                <a:gd name="connsiteX5" fmla="*/ 540995 w 625842"/>
                <a:gd name="connsiteY5" fmla="*/ 481468 h 492818"/>
                <a:gd name="connsiteX6" fmla="*/ 625132 w 625842"/>
                <a:gd name="connsiteY6" fmla="*/ 468768 h 492818"/>
                <a:gd name="connsiteX7" fmla="*/ 490195 w 625842"/>
                <a:gd name="connsiteY7" fmla="*/ 476705 h 492818"/>
                <a:gd name="connsiteX8" fmla="*/ 306045 w 625842"/>
                <a:gd name="connsiteY8" fmla="*/ 224293 h 492818"/>
                <a:gd name="connsiteX9" fmla="*/ 2832 w 625842"/>
                <a:gd name="connsiteY9" fmla="*/ 3630 h 49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842" h="492818">
                  <a:moveTo>
                    <a:pt x="2832" y="3630"/>
                  </a:moveTo>
                  <a:cubicBezTo>
                    <a:pt x="-20716" y="-17272"/>
                    <a:pt x="108665" y="57076"/>
                    <a:pt x="164757" y="98880"/>
                  </a:cubicBezTo>
                  <a:cubicBezTo>
                    <a:pt x="220849" y="140684"/>
                    <a:pt x="297049" y="208682"/>
                    <a:pt x="339382" y="254455"/>
                  </a:cubicBezTo>
                  <a:cubicBezTo>
                    <a:pt x="381715" y="300228"/>
                    <a:pt x="394151" y="338857"/>
                    <a:pt x="418757" y="373518"/>
                  </a:cubicBezTo>
                  <a:cubicBezTo>
                    <a:pt x="443363" y="408179"/>
                    <a:pt x="466647" y="444426"/>
                    <a:pt x="487020" y="462418"/>
                  </a:cubicBezTo>
                  <a:cubicBezTo>
                    <a:pt x="507393" y="480410"/>
                    <a:pt x="517976" y="480410"/>
                    <a:pt x="540995" y="481468"/>
                  </a:cubicBezTo>
                  <a:cubicBezTo>
                    <a:pt x="564014" y="482526"/>
                    <a:pt x="633599" y="469562"/>
                    <a:pt x="625132" y="468768"/>
                  </a:cubicBezTo>
                  <a:cubicBezTo>
                    <a:pt x="616665" y="467974"/>
                    <a:pt x="543376" y="517451"/>
                    <a:pt x="490195" y="476705"/>
                  </a:cubicBezTo>
                  <a:cubicBezTo>
                    <a:pt x="437014" y="435959"/>
                    <a:pt x="383039" y="302874"/>
                    <a:pt x="306045" y="224293"/>
                  </a:cubicBezTo>
                  <a:cubicBezTo>
                    <a:pt x="229051" y="145712"/>
                    <a:pt x="26380" y="24532"/>
                    <a:pt x="2832" y="3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4AFD00D9-654F-48F3-AC7D-026B8456489E}"/>
                </a:ext>
              </a:extLst>
            </p:cNvPr>
            <p:cNvSpPr/>
            <p:nvPr/>
          </p:nvSpPr>
          <p:spPr>
            <a:xfrm>
              <a:off x="5563793" y="3526654"/>
              <a:ext cx="101250" cy="111870"/>
            </a:xfrm>
            <a:custGeom>
              <a:avLst/>
              <a:gdLst>
                <a:gd name="connsiteX0" fmla="*/ 98820 w 101250"/>
                <a:gd name="connsiteY0" fmla="*/ 771 h 111870"/>
                <a:gd name="connsiteX1" fmla="*/ 395 w 101250"/>
                <a:gd name="connsiteY1" fmla="*/ 110309 h 111870"/>
                <a:gd name="connsiteX2" fmla="*/ 65482 w 101250"/>
                <a:gd name="connsiteY2" fmla="*/ 62684 h 111870"/>
                <a:gd name="connsiteX3" fmla="*/ 98820 w 101250"/>
                <a:gd name="connsiteY3" fmla="*/ 771 h 11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50" h="111870">
                  <a:moveTo>
                    <a:pt x="98820" y="771"/>
                  </a:moveTo>
                  <a:cubicBezTo>
                    <a:pt x="87972" y="8708"/>
                    <a:pt x="5951" y="99990"/>
                    <a:pt x="395" y="110309"/>
                  </a:cubicBezTo>
                  <a:cubicBezTo>
                    <a:pt x="-5161" y="120628"/>
                    <a:pt x="49342" y="76972"/>
                    <a:pt x="65482" y="62684"/>
                  </a:cubicBezTo>
                  <a:cubicBezTo>
                    <a:pt x="81621" y="48397"/>
                    <a:pt x="109668" y="-7166"/>
                    <a:pt x="98820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28D0A904-3ED2-47BD-B929-CB98F9756DA5}"/>
                </a:ext>
              </a:extLst>
            </p:cNvPr>
            <p:cNvSpPr/>
            <p:nvPr/>
          </p:nvSpPr>
          <p:spPr>
            <a:xfrm>
              <a:off x="5652231" y="3558769"/>
              <a:ext cx="115417" cy="386564"/>
            </a:xfrm>
            <a:custGeom>
              <a:avLst/>
              <a:gdLst>
                <a:gd name="connsiteX0" fmla="*/ 7207 w 115417"/>
                <a:gd name="connsiteY0" fmla="*/ 5169 h 386564"/>
                <a:gd name="connsiteX1" fmla="*/ 16732 w 115417"/>
                <a:gd name="connsiteY1" fmla="*/ 98831 h 386564"/>
                <a:gd name="connsiteX2" fmla="*/ 99282 w 115417"/>
                <a:gd name="connsiteY2" fmla="*/ 284569 h 386564"/>
                <a:gd name="connsiteX3" fmla="*/ 115157 w 115417"/>
                <a:gd name="connsiteY3" fmla="*/ 386169 h 386564"/>
                <a:gd name="connsiteX4" fmla="*/ 100869 w 115417"/>
                <a:gd name="connsiteY4" fmla="*/ 249644 h 386564"/>
                <a:gd name="connsiteX5" fmla="*/ 7207 w 115417"/>
                <a:gd name="connsiteY5" fmla="*/ 5169 h 38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17" h="386564">
                  <a:moveTo>
                    <a:pt x="7207" y="5169"/>
                  </a:moveTo>
                  <a:cubicBezTo>
                    <a:pt x="-6816" y="-19966"/>
                    <a:pt x="1386" y="52264"/>
                    <a:pt x="16732" y="98831"/>
                  </a:cubicBezTo>
                  <a:cubicBezTo>
                    <a:pt x="32078" y="145398"/>
                    <a:pt x="82878" y="236679"/>
                    <a:pt x="99282" y="284569"/>
                  </a:cubicBezTo>
                  <a:cubicBezTo>
                    <a:pt x="115686" y="332459"/>
                    <a:pt x="114893" y="391990"/>
                    <a:pt x="115157" y="386169"/>
                  </a:cubicBezTo>
                  <a:cubicBezTo>
                    <a:pt x="115421" y="380348"/>
                    <a:pt x="117802" y="311821"/>
                    <a:pt x="100869" y="249644"/>
                  </a:cubicBezTo>
                  <a:cubicBezTo>
                    <a:pt x="83936" y="187467"/>
                    <a:pt x="21230" y="30304"/>
                    <a:pt x="7207" y="5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4013280-4060-414B-AE83-463A2C5F4552}"/>
                </a:ext>
              </a:extLst>
            </p:cNvPr>
            <p:cNvSpPr/>
            <p:nvPr/>
          </p:nvSpPr>
          <p:spPr>
            <a:xfrm>
              <a:off x="4885410" y="3058855"/>
              <a:ext cx="53515" cy="44727"/>
            </a:xfrm>
            <a:custGeom>
              <a:avLst/>
              <a:gdLst>
                <a:gd name="connsiteX0" fmla="*/ 53303 w 53515"/>
                <a:gd name="connsiteY0" fmla="*/ 258 h 44727"/>
                <a:gd name="connsiteX1" fmla="*/ 915 w 53515"/>
                <a:gd name="connsiteY1" fmla="*/ 27245 h 44727"/>
                <a:gd name="connsiteX2" fmla="*/ 19965 w 53515"/>
                <a:gd name="connsiteY2" fmla="*/ 44708 h 44727"/>
                <a:gd name="connsiteX3" fmla="*/ 53303 w 53515"/>
                <a:gd name="connsiteY3" fmla="*/ 258 h 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15" h="44727">
                  <a:moveTo>
                    <a:pt x="53303" y="258"/>
                  </a:moveTo>
                  <a:cubicBezTo>
                    <a:pt x="50128" y="-2653"/>
                    <a:pt x="6471" y="19837"/>
                    <a:pt x="915" y="27245"/>
                  </a:cubicBezTo>
                  <a:cubicBezTo>
                    <a:pt x="-4641" y="34653"/>
                    <a:pt x="16790" y="43650"/>
                    <a:pt x="19965" y="44708"/>
                  </a:cubicBezTo>
                  <a:cubicBezTo>
                    <a:pt x="23140" y="45766"/>
                    <a:pt x="56478" y="3169"/>
                    <a:pt x="53303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E2F70A98-95E6-4E6E-B289-6D7C945A1571}"/>
                </a:ext>
              </a:extLst>
            </p:cNvPr>
            <p:cNvSpPr/>
            <p:nvPr/>
          </p:nvSpPr>
          <p:spPr>
            <a:xfrm>
              <a:off x="5658758" y="2831446"/>
              <a:ext cx="592825" cy="700816"/>
            </a:xfrm>
            <a:custGeom>
              <a:avLst/>
              <a:gdLst>
                <a:gd name="connsiteX0" fmla="*/ 591230 w 592825"/>
                <a:gd name="connsiteY0" fmla="*/ 3829 h 700816"/>
                <a:gd name="connsiteX1" fmla="*/ 442005 w 592825"/>
                <a:gd name="connsiteY1" fmla="*/ 232429 h 700816"/>
                <a:gd name="connsiteX2" fmla="*/ 261030 w 592825"/>
                <a:gd name="connsiteY2" fmla="*/ 470554 h 700816"/>
                <a:gd name="connsiteX3" fmla="*/ 3855 w 592825"/>
                <a:gd name="connsiteY3" fmla="*/ 694392 h 700816"/>
                <a:gd name="connsiteX4" fmla="*/ 122917 w 592825"/>
                <a:gd name="connsiteY4" fmla="*/ 621367 h 700816"/>
                <a:gd name="connsiteX5" fmla="*/ 345167 w 592825"/>
                <a:gd name="connsiteY5" fmla="*/ 427692 h 700816"/>
                <a:gd name="connsiteX6" fmla="*/ 591230 w 592825"/>
                <a:gd name="connsiteY6" fmla="*/ 3829 h 70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825" h="700816">
                  <a:moveTo>
                    <a:pt x="591230" y="3829"/>
                  </a:moveTo>
                  <a:cubicBezTo>
                    <a:pt x="607370" y="-28715"/>
                    <a:pt x="497038" y="154642"/>
                    <a:pt x="442005" y="232429"/>
                  </a:cubicBezTo>
                  <a:cubicBezTo>
                    <a:pt x="386972" y="310216"/>
                    <a:pt x="334055" y="393560"/>
                    <a:pt x="261030" y="470554"/>
                  </a:cubicBezTo>
                  <a:cubicBezTo>
                    <a:pt x="188005" y="547548"/>
                    <a:pt x="26874" y="669257"/>
                    <a:pt x="3855" y="694392"/>
                  </a:cubicBezTo>
                  <a:cubicBezTo>
                    <a:pt x="-19164" y="719527"/>
                    <a:pt x="66032" y="665817"/>
                    <a:pt x="122917" y="621367"/>
                  </a:cubicBezTo>
                  <a:cubicBezTo>
                    <a:pt x="179802" y="576917"/>
                    <a:pt x="267909" y="527969"/>
                    <a:pt x="345167" y="427692"/>
                  </a:cubicBezTo>
                  <a:cubicBezTo>
                    <a:pt x="422425" y="327415"/>
                    <a:pt x="575090" y="36373"/>
                    <a:pt x="591230" y="3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A21C0348-E7D2-4024-8837-2EF1608D4020}"/>
                </a:ext>
              </a:extLst>
            </p:cNvPr>
            <p:cNvSpPr/>
            <p:nvPr/>
          </p:nvSpPr>
          <p:spPr>
            <a:xfrm>
              <a:off x="6241986" y="2244431"/>
              <a:ext cx="295603" cy="618155"/>
            </a:xfrm>
            <a:custGeom>
              <a:avLst/>
              <a:gdLst>
                <a:gd name="connsiteX0" fmla="*/ 295339 w 295603"/>
                <a:gd name="connsiteY0" fmla="*/ 1882 h 618155"/>
                <a:gd name="connsiteX1" fmla="*/ 193739 w 295603"/>
                <a:gd name="connsiteY1" fmla="*/ 198732 h 618155"/>
                <a:gd name="connsiteX2" fmla="*/ 106427 w 295603"/>
                <a:gd name="connsiteY2" fmla="*/ 403519 h 618155"/>
                <a:gd name="connsiteX3" fmla="*/ 79439 w 295603"/>
                <a:gd name="connsiteY3" fmla="*/ 481307 h 618155"/>
                <a:gd name="connsiteX4" fmla="*/ 64 w 295603"/>
                <a:gd name="connsiteY4" fmla="*/ 617832 h 618155"/>
                <a:gd name="connsiteX5" fmla="*/ 93727 w 295603"/>
                <a:gd name="connsiteY5" fmla="*/ 513057 h 618155"/>
                <a:gd name="connsiteX6" fmla="*/ 161989 w 295603"/>
                <a:gd name="connsiteY6" fmla="*/ 320969 h 618155"/>
                <a:gd name="connsiteX7" fmla="*/ 295339 w 295603"/>
                <a:gd name="connsiteY7" fmla="*/ 1882 h 6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603" h="618155">
                  <a:moveTo>
                    <a:pt x="295339" y="1882"/>
                  </a:moveTo>
                  <a:cubicBezTo>
                    <a:pt x="300631" y="-18491"/>
                    <a:pt x="225224" y="131793"/>
                    <a:pt x="193739" y="198732"/>
                  </a:cubicBezTo>
                  <a:cubicBezTo>
                    <a:pt x="162254" y="265672"/>
                    <a:pt x="125477" y="356423"/>
                    <a:pt x="106427" y="403519"/>
                  </a:cubicBezTo>
                  <a:cubicBezTo>
                    <a:pt x="87377" y="450615"/>
                    <a:pt x="97166" y="445588"/>
                    <a:pt x="79439" y="481307"/>
                  </a:cubicBezTo>
                  <a:cubicBezTo>
                    <a:pt x="61712" y="517026"/>
                    <a:pt x="-2317" y="612540"/>
                    <a:pt x="64" y="617832"/>
                  </a:cubicBezTo>
                  <a:cubicBezTo>
                    <a:pt x="2445" y="623124"/>
                    <a:pt x="66740" y="562534"/>
                    <a:pt x="93727" y="513057"/>
                  </a:cubicBezTo>
                  <a:cubicBezTo>
                    <a:pt x="120714" y="463580"/>
                    <a:pt x="126800" y="404577"/>
                    <a:pt x="161989" y="320969"/>
                  </a:cubicBezTo>
                  <a:cubicBezTo>
                    <a:pt x="197178" y="237361"/>
                    <a:pt x="290047" y="22255"/>
                    <a:pt x="295339" y="1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CB9EC12D-26ED-4685-95B5-09CA687B6708}"/>
                </a:ext>
              </a:extLst>
            </p:cNvPr>
            <p:cNvSpPr/>
            <p:nvPr/>
          </p:nvSpPr>
          <p:spPr>
            <a:xfrm>
              <a:off x="6519327" y="1498536"/>
              <a:ext cx="519178" cy="748119"/>
            </a:xfrm>
            <a:custGeom>
              <a:avLst/>
              <a:gdLst>
                <a:gd name="connsiteX0" fmla="*/ 516473 w 519178"/>
                <a:gd name="connsiteY0" fmla="*/ 1652 h 748119"/>
                <a:gd name="connsiteX1" fmla="*/ 332323 w 519178"/>
                <a:gd name="connsiteY1" fmla="*/ 298514 h 748119"/>
                <a:gd name="connsiteX2" fmla="*/ 167223 w 519178"/>
                <a:gd name="connsiteY2" fmla="*/ 530289 h 748119"/>
                <a:gd name="connsiteX3" fmla="*/ 10061 w 519178"/>
                <a:gd name="connsiteY3" fmla="*/ 730314 h 748119"/>
                <a:gd name="connsiteX4" fmla="*/ 43398 w 519178"/>
                <a:gd name="connsiteY4" fmla="*/ 704914 h 748119"/>
                <a:gd name="connsiteX5" fmla="*/ 267236 w 519178"/>
                <a:gd name="connsiteY5" fmla="*/ 435039 h 748119"/>
                <a:gd name="connsiteX6" fmla="*/ 430748 w 519178"/>
                <a:gd name="connsiteY6" fmla="*/ 188977 h 748119"/>
                <a:gd name="connsiteX7" fmla="*/ 516473 w 519178"/>
                <a:gd name="connsiteY7" fmla="*/ 1652 h 74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78" h="748119">
                  <a:moveTo>
                    <a:pt x="516473" y="1652"/>
                  </a:moveTo>
                  <a:cubicBezTo>
                    <a:pt x="500069" y="19908"/>
                    <a:pt x="390531" y="210408"/>
                    <a:pt x="332323" y="298514"/>
                  </a:cubicBezTo>
                  <a:cubicBezTo>
                    <a:pt x="274115" y="386620"/>
                    <a:pt x="220933" y="458322"/>
                    <a:pt x="167223" y="530289"/>
                  </a:cubicBezTo>
                  <a:cubicBezTo>
                    <a:pt x="113513" y="602256"/>
                    <a:pt x="30698" y="701210"/>
                    <a:pt x="10061" y="730314"/>
                  </a:cubicBezTo>
                  <a:cubicBezTo>
                    <a:pt x="-10577" y="759418"/>
                    <a:pt x="535" y="754127"/>
                    <a:pt x="43398" y="704914"/>
                  </a:cubicBezTo>
                  <a:cubicBezTo>
                    <a:pt x="86260" y="655702"/>
                    <a:pt x="202678" y="521028"/>
                    <a:pt x="267236" y="435039"/>
                  </a:cubicBezTo>
                  <a:cubicBezTo>
                    <a:pt x="331794" y="349050"/>
                    <a:pt x="390531" y="256975"/>
                    <a:pt x="430748" y="188977"/>
                  </a:cubicBezTo>
                  <a:cubicBezTo>
                    <a:pt x="470965" y="120979"/>
                    <a:pt x="532877" y="-16604"/>
                    <a:pt x="516473" y="1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13C1789-0DA9-4AA8-8F3C-A5129312F01D}"/>
                </a:ext>
              </a:extLst>
            </p:cNvPr>
            <p:cNvSpPr/>
            <p:nvPr/>
          </p:nvSpPr>
          <p:spPr>
            <a:xfrm>
              <a:off x="7037388" y="1106186"/>
              <a:ext cx="227012" cy="400583"/>
            </a:xfrm>
            <a:custGeom>
              <a:avLst/>
              <a:gdLst>
                <a:gd name="connsiteX0" fmla="*/ 227012 w 227012"/>
                <a:gd name="connsiteY0" fmla="*/ 302 h 400583"/>
                <a:gd name="connsiteX1" fmla="*/ 106362 w 227012"/>
                <a:gd name="connsiteY1" fmla="*/ 163814 h 400583"/>
                <a:gd name="connsiteX2" fmla="*/ 0 w 227012"/>
                <a:gd name="connsiteY2" fmla="*/ 400352 h 400583"/>
                <a:gd name="connsiteX3" fmla="*/ 106362 w 227012"/>
                <a:gd name="connsiteY3" fmla="*/ 203502 h 400583"/>
                <a:gd name="connsiteX4" fmla="*/ 227012 w 227012"/>
                <a:gd name="connsiteY4" fmla="*/ 302 h 4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12" h="400583">
                  <a:moveTo>
                    <a:pt x="227012" y="302"/>
                  </a:moveTo>
                  <a:cubicBezTo>
                    <a:pt x="227012" y="-6313"/>
                    <a:pt x="144197" y="97139"/>
                    <a:pt x="106362" y="163814"/>
                  </a:cubicBezTo>
                  <a:cubicBezTo>
                    <a:pt x="68527" y="230489"/>
                    <a:pt x="0" y="393737"/>
                    <a:pt x="0" y="400352"/>
                  </a:cubicBezTo>
                  <a:cubicBezTo>
                    <a:pt x="0" y="406967"/>
                    <a:pt x="69850" y="270177"/>
                    <a:pt x="106362" y="203502"/>
                  </a:cubicBezTo>
                  <a:cubicBezTo>
                    <a:pt x="142874" y="136827"/>
                    <a:pt x="227012" y="6917"/>
                    <a:pt x="227012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60D78EF0-4748-4A7B-8AC6-E17FB34F6C42}"/>
                </a:ext>
              </a:extLst>
            </p:cNvPr>
            <p:cNvSpPr/>
            <p:nvPr/>
          </p:nvSpPr>
          <p:spPr>
            <a:xfrm>
              <a:off x="7272036" y="759981"/>
              <a:ext cx="136128" cy="332220"/>
            </a:xfrm>
            <a:custGeom>
              <a:avLst/>
              <a:gdLst>
                <a:gd name="connsiteX0" fmla="*/ 135239 w 136128"/>
                <a:gd name="connsiteY0" fmla="*/ 2019 h 332220"/>
                <a:gd name="connsiteX1" fmla="*/ 101902 w 136128"/>
                <a:gd name="connsiteY1" fmla="*/ 86157 h 332220"/>
                <a:gd name="connsiteX2" fmla="*/ 44752 w 136128"/>
                <a:gd name="connsiteY2" fmla="*/ 171882 h 332220"/>
                <a:gd name="connsiteX3" fmla="*/ 302 w 136128"/>
                <a:gd name="connsiteY3" fmla="*/ 332219 h 332220"/>
                <a:gd name="connsiteX4" fmla="*/ 66977 w 136128"/>
                <a:gd name="connsiteY4" fmla="*/ 175057 h 332220"/>
                <a:gd name="connsiteX5" fmla="*/ 135239 w 136128"/>
                <a:gd name="connsiteY5" fmla="*/ 2019 h 33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28" h="332220">
                  <a:moveTo>
                    <a:pt x="135239" y="2019"/>
                  </a:moveTo>
                  <a:cubicBezTo>
                    <a:pt x="141060" y="-12798"/>
                    <a:pt x="116983" y="57847"/>
                    <a:pt x="101902" y="86157"/>
                  </a:cubicBezTo>
                  <a:cubicBezTo>
                    <a:pt x="86821" y="114467"/>
                    <a:pt x="61685" y="130872"/>
                    <a:pt x="44752" y="171882"/>
                  </a:cubicBezTo>
                  <a:cubicBezTo>
                    <a:pt x="27819" y="212892"/>
                    <a:pt x="-3402" y="331690"/>
                    <a:pt x="302" y="332219"/>
                  </a:cubicBezTo>
                  <a:cubicBezTo>
                    <a:pt x="4006" y="332748"/>
                    <a:pt x="43694" y="227445"/>
                    <a:pt x="66977" y="175057"/>
                  </a:cubicBezTo>
                  <a:cubicBezTo>
                    <a:pt x="90260" y="122670"/>
                    <a:pt x="129418" y="16836"/>
                    <a:pt x="135239" y="20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4B8C2021-D8DB-427B-BF5A-7D638F4F81B3}"/>
                </a:ext>
              </a:extLst>
            </p:cNvPr>
            <p:cNvSpPr/>
            <p:nvPr/>
          </p:nvSpPr>
          <p:spPr>
            <a:xfrm>
              <a:off x="7512049" y="364799"/>
              <a:ext cx="63900" cy="449604"/>
            </a:xfrm>
            <a:custGeom>
              <a:avLst/>
              <a:gdLst>
                <a:gd name="connsiteX0" fmla="*/ 1 w 63900"/>
                <a:gd name="connsiteY0" fmla="*/ 326 h 449604"/>
                <a:gd name="connsiteX1" fmla="*/ 57151 w 63900"/>
                <a:gd name="connsiteY1" fmla="*/ 59064 h 449604"/>
                <a:gd name="connsiteX2" fmla="*/ 61914 w 63900"/>
                <a:gd name="connsiteY2" fmla="*/ 151139 h 449604"/>
                <a:gd name="connsiteX3" fmla="*/ 49214 w 63900"/>
                <a:gd name="connsiteY3" fmla="*/ 174951 h 449604"/>
                <a:gd name="connsiteX4" fmla="*/ 49214 w 63900"/>
                <a:gd name="connsiteY4" fmla="*/ 292426 h 449604"/>
                <a:gd name="connsiteX5" fmla="*/ 47626 w 63900"/>
                <a:gd name="connsiteY5" fmla="*/ 368626 h 449604"/>
                <a:gd name="connsiteX6" fmla="*/ 47626 w 63900"/>
                <a:gd name="connsiteY6" fmla="*/ 406726 h 449604"/>
                <a:gd name="connsiteX7" fmla="*/ 44451 w 63900"/>
                <a:gd name="connsiteY7" fmla="*/ 449589 h 449604"/>
                <a:gd name="connsiteX8" fmla="*/ 47626 w 63900"/>
                <a:gd name="connsiteY8" fmla="*/ 401964 h 449604"/>
                <a:gd name="connsiteX9" fmla="*/ 36514 w 63900"/>
                <a:gd name="connsiteY9" fmla="*/ 290839 h 449604"/>
                <a:gd name="connsiteX10" fmla="*/ 50801 w 63900"/>
                <a:gd name="connsiteY10" fmla="*/ 133676 h 449604"/>
                <a:gd name="connsiteX11" fmla="*/ 55564 w 63900"/>
                <a:gd name="connsiteY11" fmla="*/ 84464 h 449604"/>
                <a:gd name="connsiteX12" fmla="*/ 1 w 63900"/>
                <a:gd name="connsiteY12" fmla="*/ 326 h 4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00" h="449604">
                  <a:moveTo>
                    <a:pt x="1" y="326"/>
                  </a:moveTo>
                  <a:cubicBezTo>
                    <a:pt x="265" y="-3907"/>
                    <a:pt x="46832" y="33929"/>
                    <a:pt x="57151" y="59064"/>
                  </a:cubicBezTo>
                  <a:cubicBezTo>
                    <a:pt x="67470" y="84200"/>
                    <a:pt x="63237" y="131825"/>
                    <a:pt x="61914" y="151139"/>
                  </a:cubicBezTo>
                  <a:cubicBezTo>
                    <a:pt x="60591" y="170454"/>
                    <a:pt x="51331" y="151403"/>
                    <a:pt x="49214" y="174951"/>
                  </a:cubicBezTo>
                  <a:cubicBezTo>
                    <a:pt x="47097" y="198499"/>
                    <a:pt x="49479" y="260147"/>
                    <a:pt x="49214" y="292426"/>
                  </a:cubicBezTo>
                  <a:cubicBezTo>
                    <a:pt x="48949" y="324705"/>
                    <a:pt x="47891" y="349576"/>
                    <a:pt x="47626" y="368626"/>
                  </a:cubicBezTo>
                  <a:cubicBezTo>
                    <a:pt x="47361" y="387676"/>
                    <a:pt x="48155" y="393232"/>
                    <a:pt x="47626" y="406726"/>
                  </a:cubicBezTo>
                  <a:cubicBezTo>
                    <a:pt x="47097" y="420220"/>
                    <a:pt x="44451" y="450383"/>
                    <a:pt x="44451" y="449589"/>
                  </a:cubicBezTo>
                  <a:cubicBezTo>
                    <a:pt x="44451" y="448795"/>
                    <a:pt x="48949" y="428422"/>
                    <a:pt x="47626" y="401964"/>
                  </a:cubicBezTo>
                  <a:cubicBezTo>
                    <a:pt x="46303" y="375506"/>
                    <a:pt x="35985" y="335554"/>
                    <a:pt x="36514" y="290839"/>
                  </a:cubicBezTo>
                  <a:cubicBezTo>
                    <a:pt x="37043" y="246124"/>
                    <a:pt x="47626" y="168072"/>
                    <a:pt x="50801" y="133676"/>
                  </a:cubicBezTo>
                  <a:cubicBezTo>
                    <a:pt x="53976" y="99280"/>
                    <a:pt x="62179" y="104308"/>
                    <a:pt x="55564" y="84464"/>
                  </a:cubicBezTo>
                  <a:cubicBezTo>
                    <a:pt x="48949" y="64620"/>
                    <a:pt x="-263" y="4559"/>
                    <a:pt x="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1D302C53-F212-46F8-8F7D-EB70074D5342}"/>
                </a:ext>
              </a:extLst>
            </p:cNvPr>
            <p:cNvSpPr/>
            <p:nvPr/>
          </p:nvSpPr>
          <p:spPr>
            <a:xfrm>
              <a:off x="7491068" y="354000"/>
              <a:ext cx="56618" cy="163527"/>
            </a:xfrm>
            <a:custGeom>
              <a:avLst/>
              <a:gdLst>
                <a:gd name="connsiteX0" fmla="*/ 5107 w 56618"/>
                <a:gd name="connsiteY0" fmla="*/ 13 h 163527"/>
                <a:gd name="connsiteX1" fmla="*/ 14632 w 56618"/>
                <a:gd name="connsiteY1" fmla="*/ 80975 h 163527"/>
                <a:gd name="connsiteX2" fmla="*/ 345 w 56618"/>
                <a:gd name="connsiteY2" fmla="*/ 125425 h 163527"/>
                <a:gd name="connsiteX3" fmla="*/ 32095 w 56618"/>
                <a:gd name="connsiteY3" fmla="*/ 163525 h 163527"/>
                <a:gd name="connsiteX4" fmla="*/ 51145 w 56618"/>
                <a:gd name="connsiteY4" fmla="*/ 123838 h 163527"/>
                <a:gd name="connsiteX5" fmla="*/ 55907 w 56618"/>
                <a:gd name="connsiteY5" fmla="*/ 46050 h 163527"/>
                <a:gd name="connsiteX6" fmla="*/ 38445 w 56618"/>
                <a:gd name="connsiteY6" fmla="*/ 123838 h 163527"/>
                <a:gd name="connsiteX7" fmla="*/ 27332 w 56618"/>
                <a:gd name="connsiteY7" fmla="*/ 139713 h 163527"/>
                <a:gd name="connsiteX8" fmla="*/ 6695 w 56618"/>
                <a:gd name="connsiteY8" fmla="*/ 125425 h 163527"/>
                <a:gd name="connsiteX9" fmla="*/ 25745 w 56618"/>
                <a:gd name="connsiteY9" fmla="*/ 87325 h 163527"/>
                <a:gd name="connsiteX10" fmla="*/ 5107 w 56618"/>
                <a:gd name="connsiteY10" fmla="*/ 13 h 16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18" h="163527">
                  <a:moveTo>
                    <a:pt x="5107" y="13"/>
                  </a:moveTo>
                  <a:cubicBezTo>
                    <a:pt x="3255" y="-1045"/>
                    <a:pt x="15426" y="60073"/>
                    <a:pt x="14632" y="80975"/>
                  </a:cubicBezTo>
                  <a:cubicBezTo>
                    <a:pt x="13838" y="101877"/>
                    <a:pt x="-2565" y="111667"/>
                    <a:pt x="345" y="125425"/>
                  </a:cubicBezTo>
                  <a:cubicBezTo>
                    <a:pt x="3255" y="139183"/>
                    <a:pt x="23628" y="163790"/>
                    <a:pt x="32095" y="163525"/>
                  </a:cubicBezTo>
                  <a:cubicBezTo>
                    <a:pt x="40562" y="163261"/>
                    <a:pt x="47176" y="143417"/>
                    <a:pt x="51145" y="123838"/>
                  </a:cubicBezTo>
                  <a:cubicBezTo>
                    <a:pt x="55114" y="104259"/>
                    <a:pt x="58024" y="46050"/>
                    <a:pt x="55907" y="46050"/>
                  </a:cubicBezTo>
                  <a:cubicBezTo>
                    <a:pt x="53790" y="46050"/>
                    <a:pt x="43207" y="108228"/>
                    <a:pt x="38445" y="123838"/>
                  </a:cubicBezTo>
                  <a:cubicBezTo>
                    <a:pt x="33683" y="139448"/>
                    <a:pt x="32624" y="139449"/>
                    <a:pt x="27332" y="139713"/>
                  </a:cubicBezTo>
                  <a:cubicBezTo>
                    <a:pt x="22040" y="139977"/>
                    <a:pt x="6960" y="134156"/>
                    <a:pt x="6695" y="125425"/>
                  </a:cubicBezTo>
                  <a:cubicBezTo>
                    <a:pt x="6431" y="116694"/>
                    <a:pt x="24422" y="105317"/>
                    <a:pt x="25745" y="87325"/>
                  </a:cubicBezTo>
                  <a:cubicBezTo>
                    <a:pt x="27068" y="69333"/>
                    <a:pt x="6959" y="1071"/>
                    <a:pt x="5107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A87867D7-CFC3-4591-98E7-DD9B7A508E82}"/>
                </a:ext>
              </a:extLst>
            </p:cNvPr>
            <p:cNvSpPr/>
            <p:nvPr/>
          </p:nvSpPr>
          <p:spPr>
            <a:xfrm>
              <a:off x="7418317" y="493712"/>
              <a:ext cx="78928" cy="268096"/>
            </a:xfrm>
            <a:custGeom>
              <a:avLst/>
              <a:gdLst>
                <a:gd name="connsiteX0" fmla="*/ 77858 w 78928"/>
                <a:gd name="connsiteY0" fmla="*/ 1 h 268096"/>
                <a:gd name="connsiteX1" fmla="*/ 44521 w 78928"/>
                <a:gd name="connsiteY1" fmla="*/ 139701 h 268096"/>
                <a:gd name="connsiteX2" fmla="*/ 71 w 78928"/>
                <a:gd name="connsiteY2" fmla="*/ 266701 h 268096"/>
                <a:gd name="connsiteX3" fmla="*/ 34996 w 78928"/>
                <a:gd name="connsiteY3" fmla="*/ 203201 h 268096"/>
                <a:gd name="connsiteX4" fmla="*/ 68333 w 78928"/>
                <a:gd name="connsiteY4" fmla="*/ 136526 h 268096"/>
                <a:gd name="connsiteX5" fmla="*/ 77858 w 78928"/>
                <a:gd name="connsiteY5" fmla="*/ 1 h 2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928" h="268096">
                  <a:moveTo>
                    <a:pt x="77858" y="1"/>
                  </a:moveTo>
                  <a:cubicBezTo>
                    <a:pt x="73889" y="530"/>
                    <a:pt x="57485" y="95251"/>
                    <a:pt x="44521" y="139701"/>
                  </a:cubicBezTo>
                  <a:cubicBezTo>
                    <a:pt x="31556" y="184151"/>
                    <a:pt x="1658" y="256118"/>
                    <a:pt x="71" y="266701"/>
                  </a:cubicBezTo>
                  <a:cubicBezTo>
                    <a:pt x="-1517" y="277284"/>
                    <a:pt x="23619" y="224897"/>
                    <a:pt x="34996" y="203201"/>
                  </a:cubicBezTo>
                  <a:cubicBezTo>
                    <a:pt x="46373" y="181505"/>
                    <a:pt x="62777" y="167218"/>
                    <a:pt x="68333" y="136526"/>
                  </a:cubicBezTo>
                  <a:cubicBezTo>
                    <a:pt x="73889" y="105834"/>
                    <a:pt x="81827" y="-528"/>
                    <a:pt x="778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D197FAB0-5E9C-441B-B179-8869D38CA394}"/>
                </a:ext>
              </a:extLst>
            </p:cNvPr>
            <p:cNvSpPr/>
            <p:nvPr/>
          </p:nvSpPr>
          <p:spPr>
            <a:xfrm>
              <a:off x="7469184" y="832928"/>
              <a:ext cx="78274" cy="190071"/>
            </a:xfrm>
            <a:custGeom>
              <a:avLst/>
              <a:gdLst>
                <a:gd name="connsiteX0" fmla="*/ 77791 w 78274"/>
                <a:gd name="connsiteY0" fmla="*/ 510 h 190071"/>
                <a:gd name="connsiteX1" fmla="*/ 63504 w 78274"/>
                <a:gd name="connsiteY1" fmla="*/ 84647 h 190071"/>
                <a:gd name="connsiteX2" fmla="*/ 4 w 78274"/>
                <a:gd name="connsiteY2" fmla="*/ 189422 h 190071"/>
                <a:gd name="connsiteX3" fmla="*/ 66679 w 78274"/>
                <a:gd name="connsiteY3" fmla="*/ 124335 h 190071"/>
                <a:gd name="connsiteX4" fmla="*/ 77791 w 78274"/>
                <a:gd name="connsiteY4" fmla="*/ 510 h 19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4" h="190071">
                  <a:moveTo>
                    <a:pt x="77791" y="510"/>
                  </a:moveTo>
                  <a:cubicBezTo>
                    <a:pt x="77262" y="-6104"/>
                    <a:pt x="76468" y="53162"/>
                    <a:pt x="63504" y="84647"/>
                  </a:cubicBezTo>
                  <a:cubicBezTo>
                    <a:pt x="50540" y="116132"/>
                    <a:pt x="-525" y="182808"/>
                    <a:pt x="4" y="189422"/>
                  </a:cubicBezTo>
                  <a:cubicBezTo>
                    <a:pt x="533" y="196036"/>
                    <a:pt x="52656" y="150529"/>
                    <a:pt x="66679" y="124335"/>
                  </a:cubicBezTo>
                  <a:cubicBezTo>
                    <a:pt x="80702" y="98141"/>
                    <a:pt x="78320" y="7124"/>
                    <a:pt x="77791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E5E95C89-950D-4F27-83A1-B954EDBEFBFC}"/>
                </a:ext>
              </a:extLst>
            </p:cNvPr>
            <p:cNvSpPr/>
            <p:nvPr/>
          </p:nvSpPr>
          <p:spPr>
            <a:xfrm>
              <a:off x="7584226" y="343791"/>
              <a:ext cx="148502" cy="129711"/>
            </a:xfrm>
            <a:custGeom>
              <a:avLst/>
              <a:gdLst>
                <a:gd name="connsiteX0" fmla="*/ 849 w 148502"/>
                <a:gd name="connsiteY0" fmla="*/ 129284 h 129711"/>
                <a:gd name="connsiteX1" fmla="*/ 64349 w 148502"/>
                <a:gd name="connsiteY1" fmla="*/ 54672 h 129711"/>
                <a:gd name="connsiteX2" fmla="*/ 110387 w 148502"/>
                <a:gd name="connsiteY2" fmla="*/ 8634 h 129711"/>
                <a:gd name="connsiteX3" fmla="*/ 148487 w 148502"/>
                <a:gd name="connsiteY3" fmla="*/ 697 h 129711"/>
                <a:gd name="connsiteX4" fmla="*/ 113562 w 148502"/>
                <a:gd name="connsiteY4" fmla="*/ 18159 h 129711"/>
                <a:gd name="connsiteX5" fmla="*/ 849 w 148502"/>
                <a:gd name="connsiteY5" fmla="*/ 129284 h 1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502" h="129711">
                  <a:moveTo>
                    <a:pt x="849" y="129284"/>
                  </a:moveTo>
                  <a:cubicBezTo>
                    <a:pt x="-7353" y="135370"/>
                    <a:pt x="46093" y="74780"/>
                    <a:pt x="64349" y="54672"/>
                  </a:cubicBezTo>
                  <a:cubicBezTo>
                    <a:pt x="82605" y="34564"/>
                    <a:pt x="96364" y="17630"/>
                    <a:pt x="110387" y="8634"/>
                  </a:cubicBezTo>
                  <a:cubicBezTo>
                    <a:pt x="124410" y="-362"/>
                    <a:pt x="147958" y="-890"/>
                    <a:pt x="148487" y="697"/>
                  </a:cubicBezTo>
                  <a:cubicBezTo>
                    <a:pt x="149016" y="2284"/>
                    <a:pt x="135522" y="-626"/>
                    <a:pt x="113562" y="18159"/>
                  </a:cubicBezTo>
                  <a:cubicBezTo>
                    <a:pt x="91602" y="36944"/>
                    <a:pt x="9051" y="123198"/>
                    <a:pt x="849" y="129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3608D947-7C0B-447E-8E6A-5D22AE4A8965}"/>
                </a:ext>
              </a:extLst>
            </p:cNvPr>
            <p:cNvSpPr/>
            <p:nvPr/>
          </p:nvSpPr>
          <p:spPr>
            <a:xfrm>
              <a:off x="7595821" y="553807"/>
              <a:ext cx="55929" cy="122532"/>
            </a:xfrm>
            <a:custGeom>
              <a:avLst/>
              <a:gdLst>
                <a:gd name="connsiteX0" fmla="*/ 6717 w 55929"/>
                <a:gd name="connsiteY0" fmla="*/ 231 h 122532"/>
                <a:gd name="connsiteX1" fmla="*/ 3542 w 55929"/>
                <a:gd name="connsiteY1" fmla="*/ 78018 h 122532"/>
                <a:gd name="connsiteX2" fmla="*/ 55929 w 55929"/>
                <a:gd name="connsiteY2" fmla="*/ 120881 h 122532"/>
                <a:gd name="connsiteX3" fmla="*/ 3542 w 55929"/>
                <a:gd name="connsiteY3" fmla="*/ 105006 h 122532"/>
                <a:gd name="connsiteX4" fmla="*/ 6717 w 55929"/>
                <a:gd name="connsiteY4" fmla="*/ 231 h 12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29" h="122532">
                  <a:moveTo>
                    <a:pt x="6717" y="231"/>
                  </a:moveTo>
                  <a:cubicBezTo>
                    <a:pt x="6717" y="-4267"/>
                    <a:pt x="-4660" y="57910"/>
                    <a:pt x="3542" y="78018"/>
                  </a:cubicBezTo>
                  <a:cubicBezTo>
                    <a:pt x="11744" y="98126"/>
                    <a:pt x="55929" y="116383"/>
                    <a:pt x="55929" y="120881"/>
                  </a:cubicBezTo>
                  <a:cubicBezTo>
                    <a:pt x="55929" y="125379"/>
                    <a:pt x="13067" y="120881"/>
                    <a:pt x="3542" y="105006"/>
                  </a:cubicBezTo>
                  <a:cubicBezTo>
                    <a:pt x="-5983" y="89131"/>
                    <a:pt x="6717" y="4729"/>
                    <a:pt x="6717" y="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B4CE67FF-921B-4605-98B5-9312C721871D}"/>
                </a:ext>
              </a:extLst>
            </p:cNvPr>
            <p:cNvSpPr/>
            <p:nvPr/>
          </p:nvSpPr>
          <p:spPr>
            <a:xfrm>
              <a:off x="7627750" y="348904"/>
              <a:ext cx="133743" cy="282110"/>
            </a:xfrm>
            <a:custGeom>
              <a:avLst/>
              <a:gdLst>
                <a:gd name="connsiteX0" fmla="*/ 188 w 133743"/>
                <a:gd name="connsiteY0" fmla="*/ 281334 h 282110"/>
                <a:gd name="connsiteX1" fmla="*/ 44638 w 133743"/>
                <a:gd name="connsiteY1" fmla="*/ 170209 h 282110"/>
                <a:gd name="connsiteX2" fmla="*/ 128775 w 133743"/>
                <a:gd name="connsiteY2" fmla="*/ 40034 h 282110"/>
                <a:gd name="connsiteX3" fmla="*/ 122425 w 133743"/>
                <a:gd name="connsiteY3" fmla="*/ 8284 h 282110"/>
                <a:gd name="connsiteX4" fmla="*/ 109725 w 133743"/>
                <a:gd name="connsiteY4" fmla="*/ 1934 h 282110"/>
                <a:gd name="connsiteX5" fmla="*/ 116075 w 133743"/>
                <a:gd name="connsiteY5" fmla="*/ 36859 h 282110"/>
                <a:gd name="connsiteX6" fmla="*/ 60513 w 133743"/>
                <a:gd name="connsiteY6" fmla="*/ 113059 h 282110"/>
                <a:gd name="connsiteX7" fmla="*/ 188 w 133743"/>
                <a:gd name="connsiteY7" fmla="*/ 281334 h 2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43" h="282110">
                  <a:moveTo>
                    <a:pt x="188" y="281334"/>
                  </a:moveTo>
                  <a:cubicBezTo>
                    <a:pt x="-2458" y="290859"/>
                    <a:pt x="23207" y="210426"/>
                    <a:pt x="44638" y="170209"/>
                  </a:cubicBezTo>
                  <a:cubicBezTo>
                    <a:pt x="66069" y="129992"/>
                    <a:pt x="115811" y="67021"/>
                    <a:pt x="128775" y="40034"/>
                  </a:cubicBezTo>
                  <a:cubicBezTo>
                    <a:pt x="141739" y="13047"/>
                    <a:pt x="125600" y="14634"/>
                    <a:pt x="122425" y="8284"/>
                  </a:cubicBezTo>
                  <a:cubicBezTo>
                    <a:pt x="119250" y="1934"/>
                    <a:pt x="110783" y="-2828"/>
                    <a:pt x="109725" y="1934"/>
                  </a:cubicBezTo>
                  <a:cubicBezTo>
                    <a:pt x="108667" y="6696"/>
                    <a:pt x="124277" y="18338"/>
                    <a:pt x="116075" y="36859"/>
                  </a:cubicBezTo>
                  <a:cubicBezTo>
                    <a:pt x="107873" y="55380"/>
                    <a:pt x="79563" y="75488"/>
                    <a:pt x="60513" y="113059"/>
                  </a:cubicBezTo>
                  <a:cubicBezTo>
                    <a:pt x="41463" y="150630"/>
                    <a:pt x="2834" y="271809"/>
                    <a:pt x="188" y="281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30DC1098-23F0-472D-911D-203EB747282C}"/>
                </a:ext>
              </a:extLst>
            </p:cNvPr>
            <p:cNvSpPr/>
            <p:nvPr/>
          </p:nvSpPr>
          <p:spPr>
            <a:xfrm>
              <a:off x="7658100" y="415925"/>
              <a:ext cx="36754" cy="37303"/>
            </a:xfrm>
            <a:custGeom>
              <a:avLst/>
              <a:gdLst>
                <a:gd name="connsiteX0" fmla="*/ 0 w 36754"/>
                <a:gd name="connsiteY0" fmla="*/ 0 h 37303"/>
                <a:gd name="connsiteX1" fmla="*/ 36513 w 36754"/>
                <a:gd name="connsiteY1" fmla="*/ 36513 h 37303"/>
                <a:gd name="connsiteX2" fmla="*/ 0 w 36754"/>
                <a:gd name="connsiteY2" fmla="*/ 0 h 3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54" h="37303">
                  <a:moveTo>
                    <a:pt x="0" y="0"/>
                  </a:moveTo>
                  <a:cubicBezTo>
                    <a:pt x="0" y="0"/>
                    <a:pt x="32809" y="29369"/>
                    <a:pt x="36513" y="36513"/>
                  </a:cubicBezTo>
                  <a:cubicBezTo>
                    <a:pt x="40217" y="4365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51B223B4-6484-4750-812F-15F0F8C257A5}"/>
                </a:ext>
              </a:extLst>
            </p:cNvPr>
            <p:cNvSpPr/>
            <p:nvPr/>
          </p:nvSpPr>
          <p:spPr>
            <a:xfrm>
              <a:off x="7651638" y="474580"/>
              <a:ext cx="135056" cy="200167"/>
            </a:xfrm>
            <a:custGeom>
              <a:avLst/>
              <a:gdLst>
                <a:gd name="connsiteX0" fmla="*/ 112 w 135056"/>
                <a:gd name="connsiteY0" fmla="*/ 200108 h 200167"/>
                <a:gd name="connsiteX1" fmla="*/ 52500 w 135056"/>
                <a:gd name="connsiteY1" fmla="*/ 76283 h 200167"/>
                <a:gd name="connsiteX2" fmla="*/ 87425 w 135056"/>
                <a:gd name="connsiteY2" fmla="*/ 36595 h 200167"/>
                <a:gd name="connsiteX3" fmla="*/ 135050 w 135056"/>
                <a:gd name="connsiteY3" fmla="*/ 83 h 200167"/>
                <a:gd name="connsiteX4" fmla="*/ 84250 w 135056"/>
                <a:gd name="connsiteY4" fmla="*/ 28658 h 200167"/>
                <a:gd name="connsiteX5" fmla="*/ 39800 w 135056"/>
                <a:gd name="connsiteY5" fmla="*/ 92158 h 200167"/>
                <a:gd name="connsiteX6" fmla="*/ 112 w 135056"/>
                <a:gd name="connsiteY6" fmla="*/ 200108 h 20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56" h="200167">
                  <a:moveTo>
                    <a:pt x="112" y="200108"/>
                  </a:moveTo>
                  <a:cubicBezTo>
                    <a:pt x="2229" y="197462"/>
                    <a:pt x="37948" y="103535"/>
                    <a:pt x="52500" y="76283"/>
                  </a:cubicBezTo>
                  <a:cubicBezTo>
                    <a:pt x="67052" y="49031"/>
                    <a:pt x="73667" y="49295"/>
                    <a:pt x="87425" y="36595"/>
                  </a:cubicBezTo>
                  <a:cubicBezTo>
                    <a:pt x="101183" y="23895"/>
                    <a:pt x="135579" y="1406"/>
                    <a:pt x="135050" y="83"/>
                  </a:cubicBezTo>
                  <a:cubicBezTo>
                    <a:pt x="134521" y="-1240"/>
                    <a:pt x="100125" y="13312"/>
                    <a:pt x="84250" y="28658"/>
                  </a:cubicBezTo>
                  <a:cubicBezTo>
                    <a:pt x="68375" y="44004"/>
                    <a:pt x="53294" y="68081"/>
                    <a:pt x="39800" y="92158"/>
                  </a:cubicBezTo>
                  <a:cubicBezTo>
                    <a:pt x="26306" y="116235"/>
                    <a:pt x="-2005" y="202754"/>
                    <a:pt x="112" y="200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F070078E-EAB0-499E-B203-FB6001C4EB56}"/>
                </a:ext>
              </a:extLst>
            </p:cNvPr>
            <p:cNvSpPr/>
            <p:nvPr/>
          </p:nvSpPr>
          <p:spPr>
            <a:xfrm>
              <a:off x="7699357" y="466717"/>
              <a:ext cx="168064" cy="284184"/>
            </a:xfrm>
            <a:custGeom>
              <a:avLst/>
              <a:gdLst>
                <a:gd name="connsiteX0" fmla="*/ 109556 w 168064"/>
                <a:gd name="connsiteY0" fmla="*/ 8 h 284184"/>
                <a:gd name="connsiteX1" fmla="*/ 155593 w 168064"/>
                <a:gd name="connsiteY1" fmla="*/ 36521 h 284184"/>
                <a:gd name="connsiteX2" fmla="*/ 109556 w 168064"/>
                <a:gd name="connsiteY2" fmla="*/ 79383 h 284184"/>
                <a:gd name="connsiteX3" fmla="*/ 42881 w 168064"/>
                <a:gd name="connsiteY3" fmla="*/ 190508 h 284184"/>
                <a:gd name="connsiteX4" fmla="*/ 18 w 168064"/>
                <a:gd name="connsiteY4" fmla="*/ 284171 h 284184"/>
                <a:gd name="connsiteX5" fmla="*/ 47643 w 168064"/>
                <a:gd name="connsiteY5" fmla="*/ 184158 h 284184"/>
                <a:gd name="connsiteX6" fmla="*/ 166706 w 168064"/>
                <a:gd name="connsiteY6" fmla="*/ 39696 h 284184"/>
                <a:gd name="connsiteX7" fmla="*/ 109556 w 168064"/>
                <a:gd name="connsiteY7" fmla="*/ 8 h 28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064" h="284184">
                  <a:moveTo>
                    <a:pt x="109556" y="8"/>
                  </a:moveTo>
                  <a:cubicBezTo>
                    <a:pt x="107704" y="-521"/>
                    <a:pt x="155593" y="23292"/>
                    <a:pt x="155593" y="36521"/>
                  </a:cubicBezTo>
                  <a:cubicBezTo>
                    <a:pt x="155593" y="49750"/>
                    <a:pt x="128341" y="53719"/>
                    <a:pt x="109556" y="79383"/>
                  </a:cubicBezTo>
                  <a:cubicBezTo>
                    <a:pt x="90771" y="105048"/>
                    <a:pt x="61137" y="156377"/>
                    <a:pt x="42881" y="190508"/>
                  </a:cubicBezTo>
                  <a:cubicBezTo>
                    <a:pt x="24625" y="224639"/>
                    <a:pt x="-776" y="285229"/>
                    <a:pt x="18" y="284171"/>
                  </a:cubicBezTo>
                  <a:cubicBezTo>
                    <a:pt x="812" y="283113"/>
                    <a:pt x="19862" y="224904"/>
                    <a:pt x="47643" y="184158"/>
                  </a:cubicBezTo>
                  <a:cubicBezTo>
                    <a:pt x="75424" y="143412"/>
                    <a:pt x="155064" y="70388"/>
                    <a:pt x="166706" y="39696"/>
                  </a:cubicBezTo>
                  <a:cubicBezTo>
                    <a:pt x="178348" y="9004"/>
                    <a:pt x="111408" y="537"/>
                    <a:pt x="10955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FE6F823A-3543-4A4E-9AC5-7BA2AC87D34A}"/>
                </a:ext>
              </a:extLst>
            </p:cNvPr>
            <p:cNvSpPr/>
            <p:nvPr/>
          </p:nvSpPr>
          <p:spPr>
            <a:xfrm>
              <a:off x="7780574" y="676271"/>
              <a:ext cx="143522" cy="58643"/>
            </a:xfrm>
            <a:custGeom>
              <a:avLst/>
              <a:gdLst>
                <a:gd name="connsiteX0" fmla="*/ 142639 w 143522"/>
                <a:gd name="connsiteY0" fmla="*/ 4 h 58643"/>
                <a:gd name="connsiteX1" fmla="*/ 58501 w 143522"/>
                <a:gd name="connsiteY1" fmla="*/ 52392 h 58643"/>
                <a:gd name="connsiteX2" fmla="*/ 1351 w 143522"/>
                <a:gd name="connsiteY2" fmla="*/ 55567 h 58643"/>
                <a:gd name="connsiteX3" fmla="*/ 142639 w 143522"/>
                <a:gd name="connsiteY3" fmla="*/ 4 h 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22" h="58643">
                  <a:moveTo>
                    <a:pt x="142639" y="4"/>
                  </a:moveTo>
                  <a:cubicBezTo>
                    <a:pt x="152164" y="-525"/>
                    <a:pt x="82049" y="43132"/>
                    <a:pt x="58501" y="52392"/>
                  </a:cubicBezTo>
                  <a:cubicBezTo>
                    <a:pt x="34953" y="61652"/>
                    <a:pt x="-8174" y="58742"/>
                    <a:pt x="1351" y="55567"/>
                  </a:cubicBezTo>
                  <a:cubicBezTo>
                    <a:pt x="10876" y="52392"/>
                    <a:pt x="133114" y="533"/>
                    <a:pt x="14263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CAEDC1E8-00D6-417A-82A3-290DE938BF8D}"/>
                </a:ext>
              </a:extLst>
            </p:cNvPr>
            <p:cNvSpPr/>
            <p:nvPr/>
          </p:nvSpPr>
          <p:spPr>
            <a:xfrm>
              <a:off x="7687333" y="734936"/>
              <a:ext cx="116426" cy="83830"/>
            </a:xfrm>
            <a:custGeom>
              <a:avLst/>
              <a:gdLst>
                <a:gd name="connsiteX0" fmla="*/ 115230 w 116426"/>
                <a:gd name="connsiteY0" fmla="*/ 77 h 83830"/>
                <a:gd name="connsiteX1" fmla="*/ 40617 w 116426"/>
                <a:gd name="connsiteY1" fmla="*/ 65164 h 83830"/>
                <a:gd name="connsiteX2" fmla="*/ 930 w 116426"/>
                <a:gd name="connsiteY2" fmla="*/ 9602 h 83830"/>
                <a:gd name="connsiteX3" fmla="*/ 18392 w 116426"/>
                <a:gd name="connsiteY3" fmla="*/ 66752 h 83830"/>
                <a:gd name="connsiteX4" fmla="*/ 81892 w 116426"/>
                <a:gd name="connsiteY4" fmla="*/ 81039 h 83830"/>
                <a:gd name="connsiteX5" fmla="*/ 115230 w 116426"/>
                <a:gd name="connsiteY5" fmla="*/ 77 h 8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26" h="83830">
                  <a:moveTo>
                    <a:pt x="115230" y="77"/>
                  </a:moveTo>
                  <a:cubicBezTo>
                    <a:pt x="108351" y="-2569"/>
                    <a:pt x="59667" y="63577"/>
                    <a:pt x="40617" y="65164"/>
                  </a:cubicBezTo>
                  <a:cubicBezTo>
                    <a:pt x="21567" y="66751"/>
                    <a:pt x="4634" y="9337"/>
                    <a:pt x="930" y="9602"/>
                  </a:cubicBezTo>
                  <a:cubicBezTo>
                    <a:pt x="-2774" y="9867"/>
                    <a:pt x="4898" y="54846"/>
                    <a:pt x="18392" y="66752"/>
                  </a:cubicBezTo>
                  <a:cubicBezTo>
                    <a:pt x="31886" y="78658"/>
                    <a:pt x="66017" y="88976"/>
                    <a:pt x="81892" y="81039"/>
                  </a:cubicBezTo>
                  <a:cubicBezTo>
                    <a:pt x="97767" y="73102"/>
                    <a:pt x="122109" y="2723"/>
                    <a:pt x="115230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03FA1CF4-AF72-4949-806D-38AB5BFF6EDA}"/>
                </a:ext>
              </a:extLst>
            </p:cNvPr>
            <p:cNvSpPr/>
            <p:nvPr/>
          </p:nvSpPr>
          <p:spPr>
            <a:xfrm>
              <a:off x="7775775" y="676729"/>
              <a:ext cx="208705" cy="205301"/>
            </a:xfrm>
            <a:custGeom>
              <a:avLst/>
              <a:gdLst>
                <a:gd name="connsiteX0" fmla="*/ 1388 w 208705"/>
                <a:gd name="connsiteY0" fmla="*/ 204334 h 205301"/>
                <a:gd name="connsiteX1" fmla="*/ 117275 w 208705"/>
                <a:gd name="connsiteY1" fmla="*/ 121784 h 205301"/>
                <a:gd name="connsiteX2" fmla="*/ 182363 w 208705"/>
                <a:gd name="connsiteY2" fmla="*/ 31296 h 205301"/>
                <a:gd name="connsiteX3" fmla="*/ 160138 w 208705"/>
                <a:gd name="connsiteY3" fmla="*/ 1134 h 205301"/>
                <a:gd name="connsiteX4" fmla="*/ 203000 w 208705"/>
                <a:gd name="connsiteY4" fmla="*/ 64634 h 205301"/>
                <a:gd name="connsiteX5" fmla="*/ 1388 w 208705"/>
                <a:gd name="connsiteY5" fmla="*/ 204334 h 2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05" h="205301">
                  <a:moveTo>
                    <a:pt x="1388" y="204334"/>
                  </a:moveTo>
                  <a:cubicBezTo>
                    <a:pt x="-12899" y="213859"/>
                    <a:pt x="87113" y="150624"/>
                    <a:pt x="117275" y="121784"/>
                  </a:cubicBezTo>
                  <a:cubicBezTo>
                    <a:pt x="147437" y="92944"/>
                    <a:pt x="175219" y="51404"/>
                    <a:pt x="182363" y="31296"/>
                  </a:cubicBezTo>
                  <a:cubicBezTo>
                    <a:pt x="189507" y="11188"/>
                    <a:pt x="156699" y="-4422"/>
                    <a:pt x="160138" y="1134"/>
                  </a:cubicBezTo>
                  <a:cubicBezTo>
                    <a:pt x="163578" y="6690"/>
                    <a:pt x="227871" y="32355"/>
                    <a:pt x="203000" y="64634"/>
                  </a:cubicBezTo>
                  <a:cubicBezTo>
                    <a:pt x="178129" y="96913"/>
                    <a:pt x="15675" y="194809"/>
                    <a:pt x="1388" y="204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3D7503A1-DFC1-4AA1-B69A-88B4335901E0}"/>
                </a:ext>
              </a:extLst>
            </p:cNvPr>
            <p:cNvSpPr/>
            <p:nvPr/>
          </p:nvSpPr>
          <p:spPr>
            <a:xfrm>
              <a:off x="7726295" y="949221"/>
              <a:ext cx="353710" cy="162047"/>
            </a:xfrm>
            <a:custGeom>
              <a:avLst/>
              <a:gdLst>
                <a:gd name="connsiteX0" fmla="*/ 82618 w 353710"/>
                <a:gd name="connsiteY0" fmla="*/ 104 h 162047"/>
                <a:gd name="connsiteX1" fmla="*/ 220730 w 353710"/>
                <a:gd name="connsiteY1" fmla="*/ 12804 h 162047"/>
                <a:gd name="connsiteX2" fmla="*/ 328680 w 353710"/>
                <a:gd name="connsiteY2" fmla="*/ 14392 h 162047"/>
                <a:gd name="connsiteX3" fmla="*/ 350905 w 353710"/>
                <a:gd name="connsiteY3" fmla="*/ 52492 h 162047"/>
                <a:gd name="connsiteX4" fmla="*/ 344555 w 353710"/>
                <a:gd name="connsiteY4" fmla="*/ 77892 h 162047"/>
                <a:gd name="connsiteX5" fmla="*/ 271530 w 353710"/>
                <a:gd name="connsiteY5" fmla="*/ 89004 h 162047"/>
                <a:gd name="connsiteX6" fmla="*/ 138180 w 353710"/>
                <a:gd name="connsiteY6" fmla="*/ 103292 h 162047"/>
                <a:gd name="connsiteX7" fmla="*/ 104843 w 353710"/>
                <a:gd name="connsiteY7" fmla="*/ 109642 h 162047"/>
                <a:gd name="connsiteX8" fmla="*/ 68 w 353710"/>
                <a:gd name="connsiteY8" fmla="*/ 162029 h 162047"/>
                <a:gd name="connsiteX9" fmla="*/ 90555 w 353710"/>
                <a:gd name="connsiteY9" fmla="*/ 103292 h 162047"/>
                <a:gd name="connsiteX10" fmla="*/ 195330 w 353710"/>
                <a:gd name="connsiteY10" fmla="*/ 84242 h 162047"/>
                <a:gd name="connsiteX11" fmla="*/ 331855 w 353710"/>
                <a:gd name="connsiteY11" fmla="*/ 68367 h 162047"/>
                <a:gd name="connsiteX12" fmla="*/ 336618 w 353710"/>
                <a:gd name="connsiteY12" fmla="*/ 28679 h 162047"/>
                <a:gd name="connsiteX13" fmla="*/ 268355 w 353710"/>
                <a:gd name="connsiteY13" fmla="*/ 20742 h 162047"/>
                <a:gd name="connsiteX14" fmla="*/ 82618 w 353710"/>
                <a:gd name="connsiteY14" fmla="*/ 104 h 16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710" h="162047">
                  <a:moveTo>
                    <a:pt x="82618" y="104"/>
                  </a:moveTo>
                  <a:cubicBezTo>
                    <a:pt x="74681" y="-1219"/>
                    <a:pt x="179720" y="10423"/>
                    <a:pt x="220730" y="12804"/>
                  </a:cubicBezTo>
                  <a:cubicBezTo>
                    <a:pt x="261740" y="15185"/>
                    <a:pt x="306984" y="7777"/>
                    <a:pt x="328680" y="14392"/>
                  </a:cubicBezTo>
                  <a:cubicBezTo>
                    <a:pt x="350376" y="21007"/>
                    <a:pt x="348259" y="41909"/>
                    <a:pt x="350905" y="52492"/>
                  </a:cubicBezTo>
                  <a:cubicBezTo>
                    <a:pt x="353551" y="63075"/>
                    <a:pt x="357784" y="71807"/>
                    <a:pt x="344555" y="77892"/>
                  </a:cubicBezTo>
                  <a:cubicBezTo>
                    <a:pt x="331326" y="83977"/>
                    <a:pt x="305926" y="84771"/>
                    <a:pt x="271530" y="89004"/>
                  </a:cubicBezTo>
                  <a:cubicBezTo>
                    <a:pt x="237134" y="93237"/>
                    <a:pt x="165961" y="99852"/>
                    <a:pt x="138180" y="103292"/>
                  </a:cubicBezTo>
                  <a:cubicBezTo>
                    <a:pt x="110399" y="106732"/>
                    <a:pt x="127862" y="99853"/>
                    <a:pt x="104843" y="109642"/>
                  </a:cubicBezTo>
                  <a:cubicBezTo>
                    <a:pt x="81824" y="119432"/>
                    <a:pt x="2449" y="163087"/>
                    <a:pt x="68" y="162029"/>
                  </a:cubicBezTo>
                  <a:cubicBezTo>
                    <a:pt x="-2313" y="160971"/>
                    <a:pt x="58011" y="116256"/>
                    <a:pt x="90555" y="103292"/>
                  </a:cubicBezTo>
                  <a:cubicBezTo>
                    <a:pt x="123099" y="90328"/>
                    <a:pt x="155113" y="90063"/>
                    <a:pt x="195330" y="84242"/>
                  </a:cubicBezTo>
                  <a:cubicBezTo>
                    <a:pt x="235547" y="78421"/>
                    <a:pt x="308307" y="77627"/>
                    <a:pt x="331855" y="68367"/>
                  </a:cubicBezTo>
                  <a:cubicBezTo>
                    <a:pt x="355403" y="59107"/>
                    <a:pt x="347201" y="36616"/>
                    <a:pt x="336618" y="28679"/>
                  </a:cubicBezTo>
                  <a:cubicBezTo>
                    <a:pt x="326035" y="20742"/>
                    <a:pt x="307513" y="23652"/>
                    <a:pt x="268355" y="20742"/>
                  </a:cubicBezTo>
                  <a:cubicBezTo>
                    <a:pt x="229197" y="17832"/>
                    <a:pt x="90555" y="1427"/>
                    <a:pt x="82618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42FC5513-8EE6-45A1-931A-0E99D5083397}"/>
                </a:ext>
              </a:extLst>
            </p:cNvPr>
            <p:cNvSpPr/>
            <p:nvPr/>
          </p:nvSpPr>
          <p:spPr>
            <a:xfrm>
              <a:off x="7750109" y="869754"/>
              <a:ext cx="85823" cy="95496"/>
            </a:xfrm>
            <a:custGeom>
              <a:avLst/>
              <a:gdLst>
                <a:gd name="connsiteX0" fmla="*/ 38166 w 85823"/>
                <a:gd name="connsiteY0" fmla="*/ 196 h 95496"/>
                <a:gd name="connsiteX1" fmla="*/ 22291 w 85823"/>
                <a:gd name="connsiteY1" fmla="*/ 54171 h 95496"/>
                <a:gd name="connsiteX2" fmla="*/ 85791 w 85823"/>
                <a:gd name="connsiteY2" fmla="*/ 95446 h 95496"/>
                <a:gd name="connsiteX3" fmla="*/ 12766 w 85823"/>
                <a:gd name="connsiteY3" fmla="*/ 62109 h 95496"/>
                <a:gd name="connsiteX4" fmla="*/ 1654 w 85823"/>
                <a:gd name="connsiteY4" fmla="*/ 36709 h 95496"/>
                <a:gd name="connsiteX5" fmla="*/ 38166 w 85823"/>
                <a:gd name="connsiteY5" fmla="*/ 196 h 9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3" h="95496">
                  <a:moveTo>
                    <a:pt x="38166" y="196"/>
                  </a:moveTo>
                  <a:cubicBezTo>
                    <a:pt x="41605" y="3106"/>
                    <a:pt x="14354" y="38296"/>
                    <a:pt x="22291" y="54171"/>
                  </a:cubicBezTo>
                  <a:cubicBezTo>
                    <a:pt x="30228" y="70046"/>
                    <a:pt x="87378" y="94123"/>
                    <a:pt x="85791" y="95446"/>
                  </a:cubicBezTo>
                  <a:cubicBezTo>
                    <a:pt x="84204" y="96769"/>
                    <a:pt x="26789" y="71899"/>
                    <a:pt x="12766" y="62109"/>
                  </a:cubicBezTo>
                  <a:cubicBezTo>
                    <a:pt x="-1257" y="52320"/>
                    <a:pt x="-1521" y="45969"/>
                    <a:pt x="1654" y="36709"/>
                  </a:cubicBezTo>
                  <a:cubicBezTo>
                    <a:pt x="4829" y="27449"/>
                    <a:pt x="34727" y="-2714"/>
                    <a:pt x="38166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8264206A-8E5B-4AA2-B899-5939DDE97F34}"/>
                </a:ext>
              </a:extLst>
            </p:cNvPr>
            <p:cNvSpPr/>
            <p:nvPr/>
          </p:nvSpPr>
          <p:spPr>
            <a:xfrm>
              <a:off x="7553229" y="1002795"/>
              <a:ext cx="169998" cy="91782"/>
            </a:xfrm>
            <a:custGeom>
              <a:avLst/>
              <a:gdLst>
                <a:gd name="connsiteX0" fmla="*/ 96 w 169998"/>
                <a:gd name="connsiteY0" fmla="*/ 505 h 91782"/>
                <a:gd name="connsiteX1" fmla="*/ 11209 w 169998"/>
                <a:gd name="connsiteY1" fmla="*/ 87818 h 91782"/>
                <a:gd name="connsiteX2" fmla="*/ 25496 w 169998"/>
                <a:gd name="connsiteY2" fmla="*/ 73530 h 91782"/>
                <a:gd name="connsiteX3" fmla="*/ 169959 w 169998"/>
                <a:gd name="connsiteY3" fmla="*/ 43368 h 91782"/>
                <a:gd name="connsiteX4" fmla="*/ 39784 w 169998"/>
                <a:gd name="connsiteY4" fmla="*/ 57655 h 91782"/>
                <a:gd name="connsiteX5" fmla="*/ 17559 w 169998"/>
                <a:gd name="connsiteY5" fmla="*/ 51305 h 91782"/>
                <a:gd name="connsiteX6" fmla="*/ 96 w 169998"/>
                <a:gd name="connsiteY6" fmla="*/ 505 h 9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998" h="91782">
                  <a:moveTo>
                    <a:pt x="96" y="505"/>
                  </a:moveTo>
                  <a:cubicBezTo>
                    <a:pt x="-962" y="6591"/>
                    <a:pt x="6976" y="75647"/>
                    <a:pt x="11209" y="87818"/>
                  </a:cubicBezTo>
                  <a:cubicBezTo>
                    <a:pt x="15442" y="99989"/>
                    <a:pt x="-962" y="80938"/>
                    <a:pt x="25496" y="73530"/>
                  </a:cubicBezTo>
                  <a:cubicBezTo>
                    <a:pt x="51954" y="66122"/>
                    <a:pt x="167578" y="46014"/>
                    <a:pt x="169959" y="43368"/>
                  </a:cubicBezTo>
                  <a:cubicBezTo>
                    <a:pt x="172340" y="40722"/>
                    <a:pt x="65184" y="56332"/>
                    <a:pt x="39784" y="57655"/>
                  </a:cubicBezTo>
                  <a:cubicBezTo>
                    <a:pt x="14384" y="58978"/>
                    <a:pt x="24174" y="57390"/>
                    <a:pt x="17559" y="51305"/>
                  </a:cubicBezTo>
                  <a:cubicBezTo>
                    <a:pt x="10944" y="45220"/>
                    <a:pt x="1154" y="-5581"/>
                    <a:pt x="96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1BB7C958-7093-48E0-A329-44A7A7D16E79}"/>
                </a:ext>
              </a:extLst>
            </p:cNvPr>
            <p:cNvSpPr/>
            <p:nvPr/>
          </p:nvSpPr>
          <p:spPr>
            <a:xfrm>
              <a:off x="7537948" y="1049308"/>
              <a:ext cx="188550" cy="135276"/>
            </a:xfrm>
            <a:custGeom>
              <a:avLst/>
              <a:gdLst>
                <a:gd name="connsiteX0" fmla="*/ 188415 w 188550"/>
                <a:gd name="connsiteY0" fmla="*/ 30 h 135276"/>
                <a:gd name="connsiteX1" fmla="*/ 104277 w 188550"/>
                <a:gd name="connsiteY1" fmla="*/ 103217 h 135276"/>
                <a:gd name="connsiteX2" fmla="*/ 40777 w 188550"/>
                <a:gd name="connsiteY2" fmla="*/ 134967 h 135276"/>
                <a:gd name="connsiteX3" fmla="*/ 1090 w 188550"/>
                <a:gd name="connsiteY3" fmla="*/ 119092 h 135276"/>
                <a:gd name="connsiteX4" fmla="*/ 83640 w 188550"/>
                <a:gd name="connsiteY4" fmla="*/ 114330 h 135276"/>
                <a:gd name="connsiteX5" fmla="*/ 188415 w 188550"/>
                <a:gd name="connsiteY5" fmla="*/ 30 h 1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50" h="135276">
                  <a:moveTo>
                    <a:pt x="188415" y="30"/>
                  </a:moveTo>
                  <a:cubicBezTo>
                    <a:pt x="191854" y="-1822"/>
                    <a:pt x="128883" y="80728"/>
                    <a:pt x="104277" y="103217"/>
                  </a:cubicBezTo>
                  <a:cubicBezTo>
                    <a:pt x="79671" y="125706"/>
                    <a:pt x="57975" y="132321"/>
                    <a:pt x="40777" y="134967"/>
                  </a:cubicBezTo>
                  <a:cubicBezTo>
                    <a:pt x="23579" y="137613"/>
                    <a:pt x="-6054" y="122532"/>
                    <a:pt x="1090" y="119092"/>
                  </a:cubicBezTo>
                  <a:cubicBezTo>
                    <a:pt x="8234" y="115653"/>
                    <a:pt x="54536" y="131263"/>
                    <a:pt x="83640" y="114330"/>
                  </a:cubicBezTo>
                  <a:cubicBezTo>
                    <a:pt x="112744" y="97397"/>
                    <a:pt x="184976" y="1882"/>
                    <a:pt x="188415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B4A37D3F-BCFD-4BC8-B0A8-B2140941F8FD}"/>
                </a:ext>
              </a:extLst>
            </p:cNvPr>
            <p:cNvSpPr/>
            <p:nvPr/>
          </p:nvSpPr>
          <p:spPr>
            <a:xfrm>
              <a:off x="7408852" y="753987"/>
              <a:ext cx="123919" cy="26025"/>
            </a:xfrm>
            <a:custGeom>
              <a:avLst/>
              <a:gdLst>
                <a:gd name="connsiteX0" fmla="*/ 11 w 123919"/>
                <a:gd name="connsiteY0" fmla="*/ 17538 h 26025"/>
                <a:gd name="connsiteX1" fmla="*/ 95261 w 123919"/>
                <a:gd name="connsiteY1" fmla="*/ 25476 h 26025"/>
                <a:gd name="connsiteX2" fmla="*/ 123836 w 123919"/>
                <a:gd name="connsiteY2" fmla="*/ 76 h 26025"/>
                <a:gd name="connsiteX3" fmla="*/ 88911 w 123919"/>
                <a:gd name="connsiteY3" fmla="*/ 17538 h 26025"/>
                <a:gd name="connsiteX4" fmla="*/ 11 w 123919"/>
                <a:gd name="connsiteY4" fmla="*/ 17538 h 2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19" h="26025">
                  <a:moveTo>
                    <a:pt x="11" y="17538"/>
                  </a:moveTo>
                  <a:cubicBezTo>
                    <a:pt x="1069" y="18861"/>
                    <a:pt x="74624" y="28386"/>
                    <a:pt x="95261" y="25476"/>
                  </a:cubicBezTo>
                  <a:cubicBezTo>
                    <a:pt x="115898" y="22566"/>
                    <a:pt x="124894" y="1399"/>
                    <a:pt x="123836" y="76"/>
                  </a:cubicBezTo>
                  <a:cubicBezTo>
                    <a:pt x="122778" y="-1247"/>
                    <a:pt x="106374" y="14892"/>
                    <a:pt x="88911" y="17538"/>
                  </a:cubicBezTo>
                  <a:cubicBezTo>
                    <a:pt x="71448" y="20184"/>
                    <a:pt x="-1047" y="16215"/>
                    <a:pt x="11" y="17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ADC1521-7E75-468E-AC2B-4375802298D5}"/>
                </a:ext>
              </a:extLst>
            </p:cNvPr>
            <p:cNvSpPr/>
            <p:nvPr/>
          </p:nvSpPr>
          <p:spPr>
            <a:xfrm>
              <a:off x="7377777" y="828354"/>
              <a:ext cx="147252" cy="99156"/>
            </a:xfrm>
            <a:custGeom>
              <a:avLst/>
              <a:gdLst>
                <a:gd name="connsiteX0" fmla="*/ 145386 w 147252"/>
                <a:gd name="connsiteY0" fmla="*/ 321 h 99156"/>
                <a:gd name="connsiteX1" fmla="*/ 34261 w 147252"/>
                <a:gd name="connsiteY1" fmla="*/ 84459 h 99156"/>
                <a:gd name="connsiteX2" fmla="*/ 923 w 147252"/>
                <a:gd name="connsiteY2" fmla="*/ 98746 h 99156"/>
                <a:gd name="connsiteX3" fmla="*/ 62836 w 147252"/>
                <a:gd name="connsiteY3" fmla="*/ 79696 h 99156"/>
                <a:gd name="connsiteX4" fmla="*/ 102523 w 147252"/>
                <a:gd name="connsiteY4" fmla="*/ 55884 h 99156"/>
                <a:gd name="connsiteX5" fmla="*/ 145386 w 147252"/>
                <a:gd name="connsiteY5" fmla="*/ 321 h 9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52" h="99156">
                  <a:moveTo>
                    <a:pt x="145386" y="321"/>
                  </a:moveTo>
                  <a:cubicBezTo>
                    <a:pt x="134009" y="5083"/>
                    <a:pt x="58338" y="68055"/>
                    <a:pt x="34261" y="84459"/>
                  </a:cubicBezTo>
                  <a:cubicBezTo>
                    <a:pt x="10184" y="100863"/>
                    <a:pt x="-3839" y="99540"/>
                    <a:pt x="923" y="98746"/>
                  </a:cubicBezTo>
                  <a:cubicBezTo>
                    <a:pt x="5685" y="97952"/>
                    <a:pt x="45903" y="86840"/>
                    <a:pt x="62836" y="79696"/>
                  </a:cubicBezTo>
                  <a:cubicBezTo>
                    <a:pt x="79769" y="72552"/>
                    <a:pt x="92204" y="66732"/>
                    <a:pt x="102523" y="55884"/>
                  </a:cubicBezTo>
                  <a:cubicBezTo>
                    <a:pt x="112842" y="45036"/>
                    <a:pt x="156763" y="-4441"/>
                    <a:pt x="145386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5FB70155-BA46-43A0-9AEE-BF401F6965BA}"/>
                </a:ext>
              </a:extLst>
            </p:cNvPr>
            <p:cNvSpPr/>
            <p:nvPr/>
          </p:nvSpPr>
          <p:spPr>
            <a:xfrm>
              <a:off x="7451099" y="1136650"/>
              <a:ext cx="269097" cy="129426"/>
            </a:xfrm>
            <a:custGeom>
              <a:avLst/>
              <a:gdLst>
                <a:gd name="connsiteX0" fmla="*/ 268914 w 269097"/>
                <a:gd name="connsiteY0" fmla="*/ 0 h 129426"/>
                <a:gd name="connsiteX1" fmla="*/ 164139 w 269097"/>
                <a:gd name="connsiteY1" fmla="*/ 104775 h 129426"/>
                <a:gd name="connsiteX2" fmla="*/ 89526 w 269097"/>
                <a:gd name="connsiteY2" fmla="*/ 122238 h 129426"/>
                <a:gd name="connsiteX3" fmla="*/ 626 w 269097"/>
                <a:gd name="connsiteY3" fmla="*/ 128588 h 129426"/>
                <a:gd name="connsiteX4" fmla="*/ 137151 w 269097"/>
                <a:gd name="connsiteY4" fmla="*/ 104775 h 129426"/>
                <a:gd name="connsiteX5" fmla="*/ 268914 w 269097"/>
                <a:gd name="connsiteY5" fmla="*/ 0 h 1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97" h="129426">
                  <a:moveTo>
                    <a:pt x="268914" y="0"/>
                  </a:moveTo>
                  <a:cubicBezTo>
                    <a:pt x="273412" y="0"/>
                    <a:pt x="194037" y="84402"/>
                    <a:pt x="164139" y="104775"/>
                  </a:cubicBezTo>
                  <a:cubicBezTo>
                    <a:pt x="134241" y="125148"/>
                    <a:pt x="116778" y="118269"/>
                    <a:pt x="89526" y="122238"/>
                  </a:cubicBezTo>
                  <a:cubicBezTo>
                    <a:pt x="62274" y="126207"/>
                    <a:pt x="-7311" y="131498"/>
                    <a:pt x="626" y="128588"/>
                  </a:cubicBezTo>
                  <a:cubicBezTo>
                    <a:pt x="8563" y="125678"/>
                    <a:pt x="95347" y="122502"/>
                    <a:pt x="137151" y="104775"/>
                  </a:cubicBezTo>
                  <a:cubicBezTo>
                    <a:pt x="178955" y="87048"/>
                    <a:pt x="264416" y="0"/>
                    <a:pt x="26891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7A52196D-E539-41F2-B625-C2A41C8A21E4}"/>
                </a:ext>
              </a:extLst>
            </p:cNvPr>
            <p:cNvSpPr/>
            <p:nvPr/>
          </p:nvSpPr>
          <p:spPr>
            <a:xfrm>
              <a:off x="7394464" y="988881"/>
              <a:ext cx="56678" cy="144741"/>
            </a:xfrm>
            <a:custGeom>
              <a:avLst/>
              <a:gdLst>
                <a:gd name="connsiteX0" fmla="*/ 111 w 56678"/>
                <a:gd name="connsiteY0" fmla="*/ 132 h 144741"/>
                <a:gd name="connsiteX1" fmla="*/ 41386 w 56678"/>
                <a:gd name="connsiteY1" fmla="*/ 82682 h 144741"/>
                <a:gd name="connsiteX2" fmla="*/ 42974 w 56678"/>
                <a:gd name="connsiteY2" fmla="*/ 144594 h 144741"/>
                <a:gd name="connsiteX3" fmla="*/ 55674 w 56678"/>
                <a:gd name="connsiteY3" fmla="*/ 65219 h 144741"/>
                <a:gd name="connsiteX4" fmla="*/ 111 w 56678"/>
                <a:gd name="connsiteY4" fmla="*/ 132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8" h="144741">
                  <a:moveTo>
                    <a:pt x="111" y="132"/>
                  </a:moveTo>
                  <a:cubicBezTo>
                    <a:pt x="-2270" y="3042"/>
                    <a:pt x="34242" y="58605"/>
                    <a:pt x="41386" y="82682"/>
                  </a:cubicBezTo>
                  <a:cubicBezTo>
                    <a:pt x="48530" y="106759"/>
                    <a:pt x="40593" y="147504"/>
                    <a:pt x="42974" y="144594"/>
                  </a:cubicBezTo>
                  <a:cubicBezTo>
                    <a:pt x="45355" y="141684"/>
                    <a:pt x="60701" y="87444"/>
                    <a:pt x="55674" y="65219"/>
                  </a:cubicBezTo>
                  <a:cubicBezTo>
                    <a:pt x="50647" y="42994"/>
                    <a:pt x="2492" y="-2778"/>
                    <a:pt x="111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3AC9A872-65E4-4BCE-804D-F2BAED115E16}"/>
                </a:ext>
              </a:extLst>
            </p:cNvPr>
            <p:cNvSpPr/>
            <p:nvPr/>
          </p:nvSpPr>
          <p:spPr>
            <a:xfrm>
              <a:off x="7289638" y="1100050"/>
              <a:ext cx="111013" cy="147867"/>
            </a:xfrm>
            <a:custGeom>
              <a:avLst/>
              <a:gdLst>
                <a:gd name="connsiteX0" fmla="*/ 11275 w 111013"/>
                <a:gd name="connsiteY0" fmla="*/ 88 h 147867"/>
                <a:gd name="connsiteX1" fmla="*/ 22387 w 111013"/>
                <a:gd name="connsiteY1" fmla="*/ 79463 h 147867"/>
                <a:gd name="connsiteX2" fmla="*/ 109700 w 111013"/>
                <a:gd name="connsiteY2" fmla="*/ 146138 h 147867"/>
                <a:gd name="connsiteX3" fmla="*/ 70012 w 111013"/>
                <a:gd name="connsiteY3" fmla="*/ 125500 h 147867"/>
                <a:gd name="connsiteX4" fmla="*/ 3337 w 111013"/>
                <a:gd name="connsiteY4" fmla="*/ 95338 h 147867"/>
                <a:gd name="connsiteX5" fmla="*/ 11275 w 111013"/>
                <a:gd name="connsiteY5" fmla="*/ 88 h 1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013" h="147867">
                  <a:moveTo>
                    <a:pt x="11275" y="88"/>
                  </a:moveTo>
                  <a:cubicBezTo>
                    <a:pt x="14450" y="-2558"/>
                    <a:pt x="5983" y="55121"/>
                    <a:pt x="22387" y="79463"/>
                  </a:cubicBezTo>
                  <a:cubicBezTo>
                    <a:pt x="38791" y="103805"/>
                    <a:pt x="101763" y="138465"/>
                    <a:pt x="109700" y="146138"/>
                  </a:cubicBezTo>
                  <a:cubicBezTo>
                    <a:pt x="117637" y="153811"/>
                    <a:pt x="87739" y="133967"/>
                    <a:pt x="70012" y="125500"/>
                  </a:cubicBezTo>
                  <a:cubicBezTo>
                    <a:pt x="52285" y="117033"/>
                    <a:pt x="13127" y="112801"/>
                    <a:pt x="3337" y="95338"/>
                  </a:cubicBezTo>
                  <a:cubicBezTo>
                    <a:pt x="-6453" y="77876"/>
                    <a:pt x="8100" y="2734"/>
                    <a:pt x="11275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27C90063-9DDC-4726-9F6C-1D87BF92C3AE}"/>
                </a:ext>
              </a:extLst>
            </p:cNvPr>
            <p:cNvSpPr/>
            <p:nvPr/>
          </p:nvSpPr>
          <p:spPr>
            <a:xfrm>
              <a:off x="7274421" y="1248071"/>
              <a:ext cx="302171" cy="576208"/>
            </a:xfrm>
            <a:custGeom>
              <a:avLst/>
              <a:gdLst>
                <a:gd name="connsiteX0" fmla="*/ 297954 w 302171"/>
                <a:gd name="connsiteY0" fmla="*/ 29867 h 576208"/>
                <a:gd name="connsiteX1" fmla="*/ 139204 w 302171"/>
                <a:gd name="connsiteY1" fmla="*/ 258467 h 576208"/>
                <a:gd name="connsiteX2" fmla="*/ 5854 w 302171"/>
                <a:gd name="connsiteY2" fmla="*/ 571204 h 576208"/>
                <a:gd name="connsiteX3" fmla="*/ 45542 w 302171"/>
                <a:gd name="connsiteY3" fmla="*/ 421979 h 576208"/>
                <a:gd name="connsiteX4" fmla="*/ 239217 w 302171"/>
                <a:gd name="connsiteY4" fmla="*/ 45742 h 576208"/>
                <a:gd name="connsiteX5" fmla="*/ 297954 w 302171"/>
                <a:gd name="connsiteY5" fmla="*/ 29867 h 57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71" h="576208">
                  <a:moveTo>
                    <a:pt x="297954" y="29867"/>
                  </a:moveTo>
                  <a:cubicBezTo>
                    <a:pt x="281285" y="65321"/>
                    <a:pt x="187887" y="168244"/>
                    <a:pt x="139204" y="258467"/>
                  </a:cubicBezTo>
                  <a:cubicBezTo>
                    <a:pt x="90521" y="348690"/>
                    <a:pt x="21464" y="543952"/>
                    <a:pt x="5854" y="571204"/>
                  </a:cubicBezTo>
                  <a:cubicBezTo>
                    <a:pt x="-9756" y="598456"/>
                    <a:pt x="6648" y="509556"/>
                    <a:pt x="45542" y="421979"/>
                  </a:cubicBezTo>
                  <a:cubicBezTo>
                    <a:pt x="84436" y="334402"/>
                    <a:pt x="199265" y="111094"/>
                    <a:pt x="239217" y="45742"/>
                  </a:cubicBezTo>
                  <a:cubicBezTo>
                    <a:pt x="279169" y="-19610"/>
                    <a:pt x="314623" y="-5587"/>
                    <a:pt x="297954" y="29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D63666C6-A12F-4D52-9462-BF00F68FE98F}"/>
                </a:ext>
              </a:extLst>
            </p:cNvPr>
            <p:cNvSpPr/>
            <p:nvPr/>
          </p:nvSpPr>
          <p:spPr>
            <a:xfrm>
              <a:off x="6889578" y="1819967"/>
              <a:ext cx="391657" cy="750372"/>
            </a:xfrm>
            <a:custGeom>
              <a:avLst/>
              <a:gdLst>
                <a:gd name="connsiteX0" fmla="*/ 387522 w 391657"/>
                <a:gd name="connsiteY0" fmla="*/ 5658 h 750372"/>
                <a:gd name="connsiteX1" fmla="*/ 214485 w 391657"/>
                <a:gd name="connsiteY1" fmla="*/ 350146 h 750372"/>
                <a:gd name="connsiteX2" fmla="*/ 119235 w 391657"/>
                <a:gd name="connsiteY2" fmla="*/ 543821 h 750372"/>
                <a:gd name="connsiteX3" fmla="*/ 52560 w 391657"/>
                <a:gd name="connsiteY3" fmla="*/ 650183 h 750372"/>
                <a:gd name="connsiteX4" fmla="*/ 57322 w 391657"/>
                <a:gd name="connsiteY4" fmla="*/ 750196 h 750372"/>
                <a:gd name="connsiteX5" fmla="*/ 35097 w 391657"/>
                <a:gd name="connsiteY5" fmla="*/ 673996 h 750372"/>
                <a:gd name="connsiteX6" fmla="*/ 23985 w 391657"/>
                <a:gd name="connsiteY6" fmla="*/ 654946 h 750372"/>
                <a:gd name="connsiteX7" fmla="*/ 387522 w 391657"/>
                <a:gd name="connsiteY7" fmla="*/ 5658 h 75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657" h="750372">
                  <a:moveTo>
                    <a:pt x="387522" y="5658"/>
                  </a:moveTo>
                  <a:cubicBezTo>
                    <a:pt x="419272" y="-45142"/>
                    <a:pt x="259199" y="260452"/>
                    <a:pt x="214485" y="350146"/>
                  </a:cubicBezTo>
                  <a:cubicBezTo>
                    <a:pt x="169771" y="439840"/>
                    <a:pt x="146223" y="493815"/>
                    <a:pt x="119235" y="543821"/>
                  </a:cubicBezTo>
                  <a:cubicBezTo>
                    <a:pt x="92247" y="593827"/>
                    <a:pt x="62879" y="615787"/>
                    <a:pt x="52560" y="650183"/>
                  </a:cubicBezTo>
                  <a:cubicBezTo>
                    <a:pt x="42241" y="684579"/>
                    <a:pt x="60232" y="746227"/>
                    <a:pt x="57322" y="750196"/>
                  </a:cubicBezTo>
                  <a:cubicBezTo>
                    <a:pt x="54412" y="754165"/>
                    <a:pt x="40653" y="689871"/>
                    <a:pt x="35097" y="673996"/>
                  </a:cubicBezTo>
                  <a:cubicBezTo>
                    <a:pt x="29541" y="658121"/>
                    <a:pt x="-33430" y="764484"/>
                    <a:pt x="23985" y="654946"/>
                  </a:cubicBezTo>
                  <a:cubicBezTo>
                    <a:pt x="81400" y="545409"/>
                    <a:pt x="355772" y="56458"/>
                    <a:pt x="387522" y="5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2E3CC7C9-D5F6-44C2-8555-2CA57515883A}"/>
                </a:ext>
              </a:extLst>
            </p:cNvPr>
            <p:cNvSpPr/>
            <p:nvPr/>
          </p:nvSpPr>
          <p:spPr>
            <a:xfrm>
              <a:off x="6835044" y="2568355"/>
              <a:ext cx="99236" cy="259493"/>
            </a:xfrm>
            <a:custGeom>
              <a:avLst/>
              <a:gdLst>
                <a:gd name="connsiteX0" fmla="*/ 99156 w 99236"/>
                <a:gd name="connsiteY0" fmla="*/ 220 h 259493"/>
                <a:gd name="connsiteX1" fmla="*/ 22956 w 99236"/>
                <a:gd name="connsiteY1" fmla="*/ 187545 h 259493"/>
                <a:gd name="connsiteX2" fmla="*/ 5494 w 99236"/>
                <a:gd name="connsiteY2" fmla="*/ 258983 h 259493"/>
                <a:gd name="connsiteX3" fmla="*/ 8669 w 99236"/>
                <a:gd name="connsiteY3" fmla="*/ 216120 h 259493"/>
                <a:gd name="connsiteX4" fmla="*/ 7081 w 99236"/>
                <a:gd name="connsiteY4" fmla="*/ 151033 h 259493"/>
                <a:gd name="connsiteX5" fmla="*/ 99156 w 99236"/>
                <a:gd name="connsiteY5" fmla="*/ 220 h 2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36" h="259493">
                  <a:moveTo>
                    <a:pt x="99156" y="220"/>
                  </a:moveTo>
                  <a:cubicBezTo>
                    <a:pt x="101802" y="6305"/>
                    <a:pt x="38566" y="144418"/>
                    <a:pt x="22956" y="187545"/>
                  </a:cubicBezTo>
                  <a:cubicBezTo>
                    <a:pt x="7346" y="230672"/>
                    <a:pt x="7875" y="254221"/>
                    <a:pt x="5494" y="258983"/>
                  </a:cubicBezTo>
                  <a:cubicBezTo>
                    <a:pt x="3113" y="263745"/>
                    <a:pt x="8405" y="234112"/>
                    <a:pt x="8669" y="216120"/>
                  </a:cubicBezTo>
                  <a:cubicBezTo>
                    <a:pt x="8933" y="198128"/>
                    <a:pt x="-9852" y="186487"/>
                    <a:pt x="7081" y="151033"/>
                  </a:cubicBezTo>
                  <a:cubicBezTo>
                    <a:pt x="24014" y="115579"/>
                    <a:pt x="96510" y="-5865"/>
                    <a:pt x="99156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D8571A3-5BC4-4E30-B9F7-E909EAB61628}"/>
                </a:ext>
              </a:extLst>
            </p:cNvPr>
            <p:cNvSpPr/>
            <p:nvPr/>
          </p:nvSpPr>
          <p:spPr>
            <a:xfrm>
              <a:off x="6408076" y="2798034"/>
              <a:ext cx="426602" cy="551897"/>
            </a:xfrm>
            <a:custGeom>
              <a:avLst/>
              <a:gdLst>
                <a:gd name="connsiteX0" fmla="*/ 422937 w 426602"/>
                <a:gd name="connsiteY0" fmla="*/ 7079 h 551897"/>
                <a:gd name="connsiteX1" fmla="*/ 234024 w 426602"/>
                <a:gd name="connsiteY1" fmla="*/ 176941 h 551897"/>
                <a:gd name="connsiteX2" fmla="*/ 8599 w 426602"/>
                <a:gd name="connsiteY2" fmla="*/ 542066 h 551897"/>
                <a:gd name="connsiteX3" fmla="*/ 48287 w 426602"/>
                <a:gd name="connsiteY3" fmla="*/ 443641 h 551897"/>
                <a:gd name="connsiteX4" fmla="*/ 60987 w 426602"/>
                <a:gd name="connsiteY4" fmla="*/ 400779 h 551897"/>
                <a:gd name="connsiteX5" fmla="*/ 422937 w 426602"/>
                <a:gd name="connsiteY5" fmla="*/ 7079 h 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02" h="551897">
                  <a:moveTo>
                    <a:pt x="422937" y="7079"/>
                  </a:moveTo>
                  <a:cubicBezTo>
                    <a:pt x="451777" y="-30227"/>
                    <a:pt x="303080" y="87776"/>
                    <a:pt x="234024" y="176941"/>
                  </a:cubicBezTo>
                  <a:cubicBezTo>
                    <a:pt x="164968" y="266106"/>
                    <a:pt x="39555" y="497616"/>
                    <a:pt x="8599" y="542066"/>
                  </a:cubicBezTo>
                  <a:cubicBezTo>
                    <a:pt x="-22357" y="586516"/>
                    <a:pt x="39556" y="467189"/>
                    <a:pt x="48287" y="443641"/>
                  </a:cubicBezTo>
                  <a:cubicBezTo>
                    <a:pt x="57018" y="420093"/>
                    <a:pt x="3308" y="473539"/>
                    <a:pt x="60987" y="400779"/>
                  </a:cubicBezTo>
                  <a:cubicBezTo>
                    <a:pt x="118666" y="328019"/>
                    <a:pt x="394097" y="44385"/>
                    <a:pt x="422937" y="7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410F0760-BFF4-41D3-99D5-9BF8783390A2}"/>
                </a:ext>
              </a:extLst>
            </p:cNvPr>
            <p:cNvSpPr/>
            <p:nvPr/>
          </p:nvSpPr>
          <p:spPr>
            <a:xfrm>
              <a:off x="5967999" y="3349143"/>
              <a:ext cx="439159" cy="723271"/>
            </a:xfrm>
            <a:custGeom>
              <a:avLst/>
              <a:gdLst>
                <a:gd name="connsiteX0" fmla="*/ 439151 w 439159"/>
                <a:gd name="connsiteY0" fmla="*/ 482 h 723271"/>
                <a:gd name="connsiteX1" fmla="*/ 213726 w 439159"/>
                <a:gd name="connsiteY1" fmla="*/ 379895 h 723271"/>
                <a:gd name="connsiteX2" fmla="*/ 45451 w 439159"/>
                <a:gd name="connsiteY2" fmla="*/ 613257 h 723271"/>
                <a:gd name="connsiteX3" fmla="*/ 12114 w 439159"/>
                <a:gd name="connsiteY3" fmla="*/ 708507 h 723271"/>
                <a:gd name="connsiteX4" fmla="*/ 221664 w 439159"/>
                <a:gd name="connsiteY4" fmla="*/ 310045 h 723271"/>
                <a:gd name="connsiteX5" fmla="*/ 439151 w 439159"/>
                <a:gd name="connsiteY5" fmla="*/ 482 h 72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59" h="723271">
                  <a:moveTo>
                    <a:pt x="439151" y="482"/>
                  </a:moveTo>
                  <a:cubicBezTo>
                    <a:pt x="437828" y="12124"/>
                    <a:pt x="279343" y="277766"/>
                    <a:pt x="213726" y="379895"/>
                  </a:cubicBezTo>
                  <a:cubicBezTo>
                    <a:pt x="148109" y="482024"/>
                    <a:pt x="79053" y="558488"/>
                    <a:pt x="45451" y="613257"/>
                  </a:cubicBezTo>
                  <a:cubicBezTo>
                    <a:pt x="11849" y="668026"/>
                    <a:pt x="-17255" y="759042"/>
                    <a:pt x="12114" y="708507"/>
                  </a:cubicBezTo>
                  <a:cubicBezTo>
                    <a:pt x="41483" y="657972"/>
                    <a:pt x="149433" y="429372"/>
                    <a:pt x="221664" y="310045"/>
                  </a:cubicBezTo>
                  <a:cubicBezTo>
                    <a:pt x="293895" y="190718"/>
                    <a:pt x="440474" y="-11160"/>
                    <a:pt x="439151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4DB86416-D207-446C-879D-738124999652}"/>
                </a:ext>
              </a:extLst>
            </p:cNvPr>
            <p:cNvSpPr/>
            <p:nvPr/>
          </p:nvSpPr>
          <p:spPr>
            <a:xfrm>
              <a:off x="5905178" y="3799152"/>
              <a:ext cx="171497" cy="231841"/>
            </a:xfrm>
            <a:custGeom>
              <a:avLst/>
              <a:gdLst>
                <a:gd name="connsiteX0" fmla="*/ 165422 w 171497"/>
                <a:gd name="connsiteY0" fmla="*/ 2911 h 231841"/>
                <a:gd name="connsiteX1" fmla="*/ 322 w 171497"/>
                <a:gd name="connsiteY1" fmla="*/ 229923 h 231841"/>
                <a:gd name="connsiteX2" fmla="*/ 124147 w 171497"/>
                <a:gd name="connsiteY2" fmla="*/ 107686 h 231841"/>
                <a:gd name="connsiteX3" fmla="*/ 165422 w 171497"/>
                <a:gd name="connsiteY3" fmla="*/ 2911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97" h="231841">
                  <a:moveTo>
                    <a:pt x="165422" y="2911"/>
                  </a:moveTo>
                  <a:cubicBezTo>
                    <a:pt x="144784" y="23284"/>
                    <a:pt x="7201" y="212461"/>
                    <a:pt x="322" y="229923"/>
                  </a:cubicBezTo>
                  <a:cubicBezTo>
                    <a:pt x="-6557" y="247385"/>
                    <a:pt x="98747" y="140759"/>
                    <a:pt x="124147" y="107686"/>
                  </a:cubicBezTo>
                  <a:cubicBezTo>
                    <a:pt x="149547" y="74613"/>
                    <a:pt x="186060" y="-17462"/>
                    <a:pt x="165422" y="2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1B83B191-0950-4144-92D4-8E04BDA4FFA9}"/>
                </a:ext>
              </a:extLst>
            </p:cNvPr>
            <p:cNvSpPr/>
            <p:nvPr/>
          </p:nvSpPr>
          <p:spPr>
            <a:xfrm>
              <a:off x="6361083" y="2614604"/>
              <a:ext cx="281352" cy="287496"/>
            </a:xfrm>
            <a:custGeom>
              <a:avLst/>
              <a:gdLst>
                <a:gd name="connsiteX0" fmla="*/ 30 w 281352"/>
                <a:gd name="connsiteY0" fmla="*/ 287346 h 287496"/>
                <a:gd name="connsiteX1" fmla="*/ 263555 w 281352"/>
                <a:gd name="connsiteY1" fmla="*/ 122246 h 287496"/>
                <a:gd name="connsiteX2" fmla="*/ 258792 w 281352"/>
                <a:gd name="connsiteY2" fmla="*/ 1596 h 287496"/>
                <a:gd name="connsiteX3" fmla="*/ 269905 w 281352"/>
                <a:gd name="connsiteY3" fmla="*/ 55571 h 287496"/>
                <a:gd name="connsiteX4" fmla="*/ 246092 w 281352"/>
                <a:gd name="connsiteY4" fmla="*/ 92084 h 287496"/>
                <a:gd name="connsiteX5" fmla="*/ 30 w 281352"/>
                <a:gd name="connsiteY5" fmla="*/ 287346 h 2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352" h="287496">
                  <a:moveTo>
                    <a:pt x="30" y="287346"/>
                  </a:moveTo>
                  <a:cubicBezTo>
                    <a:pt x="2940" y="292373"/>
                    <a:pt x="220428" y="169871"/>
                    <a:pt x="263555" y="122246"/>
                  </a:cubicBezTo>
                  <a:cubicBezTo>
                    <a:pt x="306682" y="74621"/>
                    <a:pt x="257734" y="12708"/>
                    <a:pt x="258792" y="1596"/>
                  </a:cubicBezTo>
                  <a:cubicBezTo>
                    <a:pt x="259850" y="-9516"/>
                    <a:pt x="272022" y="40490"/>
                    <a:pt x="269905" y="55571"/>
                  </a:cubicBezTo>
                  <a:cubicBezTo>
                    <a:pt x="267788" y="70652"/>
                    <a:pt x="286044" y="56630"/>
                    <a:pt x="246092" y="92084"/>
                  </a:cubicBezTo>
                  <a:cubicBezTo>
                    <a:pt x="206140" y="127538"/>
                    <a:pt x="-2880" y="282319"/>
                    <a:pt x="30" y="287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F3C481C4-FD3C-4355-9320-02C716E3BA08}"/>
                </a:ext>
              </a:extLst>
            </p:cNvPr>
            <p:cNvSpPr/>
            <p:nvPr/>
          </p:nvSpPr>
          <p:spPr>
            <a:xfrm>
              <a:off x="7270315" y="1257344"/>
              <a:ext cx="118030" cy="234209"/>
            </a:xfrm>
            <a:custGeom>
              <a:avLst/>
              <a:gdLst>
                <a:gd name="connsiteX0" fmla="*/ 117910 w 118030"/>
                <a:gd name="connsiteY0" fmla="*/ 3131 h 234209"/>
                <a:gd name="connsiteX1" fmla="*/ 29010 w 118030"/>
                <a:gd name="connsiteY1" fmla="*/ 155531 h 234209"/>
                <a:gd name="connsiteX2" fmla="*/ 435 w 118030"/>
                <a:gd name="connsiteY2" fmla="*/ 231731 h 234209"/>
                <a:gd name="connsiteX3" fmla="*/ 46473 w 118030"/>
                <a:gd name="connsiteY3" fmla="*/ 68219 h 234209"/>
                <a:gd name="connsiteX4" fmla="*/ 117910 w 118030"/>
                <a:gd name="connsiteY4" fmla="*/ 3131 h 23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30" h="234209">
                  <a:moveTo>
                    <a:pt x="117910" y="3131"/>
                  </a:moveTo>
                  <a:cubicBezTo>
                    <a:pt x="114999" y="17683"/>
                    <a:pt x="48589" y="117431"/>
                    <a:pt x="29010" y="155531"/>
                  </a:cubicBezTo>
                  <a:cubicBezTo>
                    <a:pt x="9431" y="193631"/>
                    <a:pt x="-2476" y="246283"/>
                    <a:pt x="435" y="231731"/>
                  </a:cubicBezTo>
                  <a:cubicBezTo>
                    <a:pt x="3345" y="217179"/>
                    <a:pt x="22660" y="109229"/>
                    <a:pt x="46473" y="68219"/>
                  </a:cubicBezTo>
                  <a:cubicBezTo>
                    <a:pt x="70285" y="27209"/>
                    <a:pt x="120821" y="-11421"/>
                    <a:pt x="117910" y="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2339CA8-7DF5-4A66-B338-D1BDD087EE8B}"/>
                </a:ext>
              </a:extLst>
            </p:cNvPr>
            <p:cNvSpPr/>
            <p:nvPr/>
          </p:nvSpPr>
          <p:spPr>
            <a:xfrm>
              <a:off x="7225742" y="1245683"/>
              <a:ext cx="115863" cy="241784"/>
            </a:xfrm>
            <a:custGeom>
              <a:avLst/>
              <a:gdLst>
                <a:gd name="connsiteX0" fmla="*/ 114858 w 115863"/>
                <a:gd name="connsiteY0" fmla="*/ 5267 h 241784"/>
                <a:gd name="connsiteX1" fmla="*/ 3733 w 115863"/>
                <a:gd name="connsiteY1" fmla="*/ 235455 h 241784"/>
                <a:gd name="connsiteX2" fmla="*/ 29133 w 115863"/>
                <a:gd name="connsiteY2" fmla="*/ 168780 h 241784"/>
                <a:gd name="connsiteX3" fmla="*/ 57708 w 115863"/>
                <a:gd name="connsiteY3" fmla="*/ 79880 h 241784"/>
                <a:gd name="connsiteX4" fmla="*/ 114858 w 115863"/>
                <a:gd name="connsiteY4" fmla="*/ 5267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3" h="241784">
                  <a:moveTo>
                    <a:pt x="114858" y="5267"/>
                  </a:moveTo>
                  <a:cubicBezTo>
                    <a:pt x="105862" y="31196"/>
                    <a:pt x="18020" y="208203"/>
                    <a:pt x="3733" y="235455"/>
                  </a:cubicBezTo>
                  <a:cubicBezTo>
                    <a:pt x="-10554" y="262707"/>
                    <a:pt x="20137" y="194709"/>
                    <a:pt x="29133" y="168780"/>
                  </a:cubicBezTo>
                  <a:cubicBezTo>
                    <a:pt x="38129" y="142851"/>
                    <a:pt x="45537" y="103428"/>
                    <a:pt x="57708" y="79880"/>
                  </a:cubicBezTo>
                  <a:cubicBezTo>
                    <a:pt x="69879" y="56332"/>
                    <a:pt x="123854" y="-20662"/>
                    <a:pt x="114858" y="5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193FD0D2-4BE8-4E06-B151-76594F982661}"/>
                </a:ext>
              </a:extLst>
            </p:cNvPr>
            <p:cNvSpPr/>
            <p:nvPr/>
          </p:nvSpPr>
          <p:spPr>
            <a:xfrm>
              <a:off x="4854413" y="3117478"/>
              <a:ext cx="65990" cy="57531"/>
            </a:xfrm>
            <a:custGeom>
              <a:avLst/>
              <a:gdLst>
                <a:gd name="connsiteX0" fmla="*/ 162 w 65990"/>
                <a:gd name="connsiteY0" fmla="*/ 57522 h 57531"/>
                <a:gd name="connsiteX1" fmla="*/ 52550 w 65990"/>
                <a:gd name="connsiteY1" fmla="*/ 5135 h 57531"/>
                <a:gd name="connsiteX2" fmla="*/ 65250 w 65990"/>
                <a:gd name="connsiteY2" fmla="*/ 22597 h 57531"/>
                <a:gd name="connsiteX3" fmla="*/ 36675 w 65990"/>
                <a:gd name="connsiteY3" fmla="*/ 372 h 57531"/>
                <a:gd name="connsiteX4" fmla="*/ 162 w 65990"/>
                <a:gd name="connsiteY4" fmla="*/ 57522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0" h="57531">
                  <a:moveTo>
                    <a:pt x="162" y="57522"/>
                  </a:moveTo>
                  <a:cubicBezTo>
                    <a:pt x="2808" y="58316"/>
                    <a:pt x="41702" y="10956"/>
                    <a:pt x="52550" y="5135"/>
                  </a:cubicBezTo>
                  <a:cubicBezTo>
                    <a:pt x="63398" y="-686"/>
                    <a:pt x="67896" y="23391"/>
                    <a:pt x="65250" y="22597"/>
                  </a:cubicBezTo>
                  <a:cubicBezTo>
                    <a:pt x="62604" y="21803"/>
                    <a:pt x="45406" y="-3332"/>
                    <a:pt x="36675" y="372"/>
                  </a:cubicBezTo>
                  <a:cubicBezTo>
                    <a:pt x="27944" y="4076"/>
                    <a:pt x="-2484" y="56728"/>
                    <a:pt x="162" y="57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C6414915-B5E6-416C-B996-C35E5D7D1641}"/>
                </a:ext>
              </a:extLst>
            </p:cNvPr>
            <p:cNvSpPr/>
            <p:nvPr/>
          </p:nvSpPr>
          <p:spPr>
            <a:xfrm>
              <a:off x="4988487" y="3141660"/>
              <a:ext cx="28013" cy="72063"/>
            </a:xfrm>
            <a:custGeom>
              <a:avLst/>
              <a:gdLst>
                <a:gd name="connsiteX0" fmla="*/ 2613 w 28013"/>
                <a:gd name="connsiteY0" fmla="*/ 3 h 72063"/>
                <a:gd name="connsiteX1" fmla="*/ 28013 w 28013"/>
                <a:gd name="connsiteY1" fmla="*/ 65090 h 72063"/>
                <a:gd name="connsiteX2" fmla="*/ 2613 w 28013"/>
                <a:gd name="connsiteY2" fmla="*/ 68265 h 72063"/>
                <a:gd name="connsiteX3" fmla="*/ 2613 w 28013"/>
                <a:gd name="connsiteY3" fmla="*/ 3 h 7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13" h="72063">
                  <a:moveTo>
                    <a:pt x="2613" y="3"/>
                  </a:moveTo>
                  <a:cubicBezTo>
                    <a:pt x="6846" y="-526"/>
                    <a:pt x="28013" y="53713"/>
                    <a:pt x="28013" y="65090"/>
                  </a:cubicBezTo>
                  <a:cubicBezTo>
                    <a:pt x="28013" y="76467"/>
                    <a:pt x="5259" y="71175"/>
                    <a:pt x="2613" y="68265"/>
                  </a:cubicBezTo>
                  <a:cubicBezTo>
                    <a:pt x="-33" y="65355"/>
                    <a:pt x="-1620" y="532"/>
                    <a:pt x="26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1F408890-A100-4E68-A161-F738403F1935}"/>
                </a:ext>
              </a:extLst>
            </p:cNvPr>
            <p:cNvSpPr/>
            <p:nvPr/>
          </p:nvSpPr>
          <p:spPr>
            <a:xfrm>
              <a:off x="3960099" y="4352919"/>
              <a:ext cx="373934" cy="311753"/>
            </a:xfrm>
            <a:custGeom>
              <a:avLst/>
              <a:gdLst>
                <a:gd name="connsiteX0" fmla="*/ 373776 w 373934"/>
                <a:gd name="connsiteY0" fmla="*/ 6 h 311753"/>
                <a:gd name="connsiteX1" fmla="*/ 205501 w 373934"/>
                <a:gd name="connsiteY1" fmla="*/ 155581 h 311753"/>
                <a:gd name="connsiteX2" fmla="*/ 168989 w 373934"/>
                <a:gd name="connsiteY2" fmla="*/ 211144 h 311753"/>
                <a:gd name="connsiteX3" fmla="*/ 714 w 373934"/>
                <a:gd name="connsiteY3" fmla="*/ 309569 h 311753"/>
                <a:gd name="connsiteX4" fmla="*/ 113426 w 373934"/>
                <a:gd name="connsiteY4" fmla="*/ 269881 h 311753"/>
                <a:gd name="connsiteX5" fmla="*/ 234076 w 373934"/>
                <a:gd name="connsiteY5" fmla="*/ 161931 h 311753"/>
                <a:gd name="connsiteX6" fmla="*/ 373776 w 373934"/>
                <a:gd name="connsiteY6" fmla="*/ 6 h 31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934" h="311753">
                  <a:moveTo>
                    <a:pt x="373776" y="6"/>
                  </a:moveTo>
                  <a:cubicBezTo>
                    <a:pt x="369014" y="-1052"/>
                    <a:pt x="239632" y="120391"/>
                    <a:pt x="205501" y="155581"/>
                  </a:cubicBezTo>
                  <a:cubicBezTo>
                    <a:pt x="171370" y="190771"/>
                    <a:pt x="203120" y="185479"/>
                    <a:pt x="168989" y="211144"/>
                  </a:cubicBezTo>
                  <a:cubicBezTo>
                    <a:pt x="134858" y="236809"/>
                    <a:pt x="9974" y="299780"/>
                    <a:pt x="714" y="309569"/>
                  </a:cubicBezTo>
                  <a:cubicBezTo>
                    <a:pt x="-8547" y="319359"/>
                    <a:pt x="74532" y="294487"/>
                    <a:pt x="113426" y="269881"/>
                  </a:cubicBezTo>
                  <a:cubicBezTo>
                    <a:pt x="152320" y="245275"/>
                    <a:pt x="193330" y="203470"/>
                    <a:pt x="234076" y="161931"/>
                  </a:cubicBezTo>
                  <a:cubicBezTo>
                    <a:pt x="274822" y="120392"/>
                    <a:pt x="378538" y="1064"/>
                    <a:pt x="37377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610DE473-58E4-4749-BD8E-8D3BDA95925B}"/>
                </a:ext>
              </a:extLst>
            </p:cNvPr>
            <p:cNvSpPr/>
            <p:nvPr/>
          </p:nvSpPr>
          <p:spPr>
            <a:xfrm>
              <a:off x="3915258" y="4646137"/>
              <a:ext cx="200351" cy="554953"/>
            </a:xfrm>
            <a:custGeom>
              <a:avLst/>
              <a:gdLst>
                <a:gd name="connsiteX0" fmla="*/ 61430 w 200351"/>
                <a:gd name="connsiteY0" fmla="*/ 65563 h 554953"/>
                <a:gd name="connsiteX1" fmla="*/ 40792 w 200351"/>
                <a:gd name="connsiteY1" fmla="*/ 186213 h 554953"/>
                <a:gd name="connsiteX2" fmla="*/ 7455 w 200351"/>
                <a:gd name="connsiteY2" fmla="*/ 329088 h 554953"/>
                <a:gd name="connsiteX3" fmla="*/ 197955 w 200351"/>
                <a:gd name="connsiteY3" fmla="*/ 548163 h 554953"/>
                <a:gd name="connsiteX4" fmla="*/ 110642 w 200351"/>
                <a:gd name="connsiteY4" fmla="*/ 491013 h 554953"/>
                <a:gd name="connsiteX5" fmla="*/ 51905 w 200351"/>
                <a:gd name="connsiteY5" fmla="*/ 406876 h 554953"/>
                <a:gd name="connsiteX6" fmla="*/ 34442 w 200351"/>
                <a:gd name="connsiteY6" fmla="*/ 260826 h 554953"/>
                <a:gd name="connsiteX7" fmla="*/ 82067 w 200351"/>
                <a:gd name="connsiteY7" fmla="*/ 11588 h 554953"/>
                <a:gd name="connsiteX8" fmla="*/ 61430 w 200351"/>
                <a:gd name="connsiteY8" fmla="*/ 65563 h 55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51" h="554953">
                  <a:moveTo>
                    <a:pt x="61430" y="65563"/>
                  </a:moveTo>
                  <a:cubicBezTo>
                    <a:pt x="54551" y="94667"/>
                    <a:pt x="49788" y="142292"/>
                    <a:pt x="40792" y="186213"/>
                  </a:cubicBezTo>
                  <a:cubicBezTo>
                    <a:pt x="31796" y="230134"/>
                    <a:pt x="-18739" y="268763"/>
                    <a:pt x="7455" y="329088"/>
                  </a:cubicBezTo>
                  <a:cubicBezTo>
                    <a:pt x="33649" y="389413"/>
                    <a:pt x="180757" y="521176"/>
                    <a:pt x="197955" y="548163"/>
                  </a:cubicBezTo>
                  <a:cubicBezTo>
                    <a:pt x="215153" y="575150"/>
                    <a:pt x="134984" y="514561"/>
                    <a:pt x="110642" y="491013"/>
                  </a:cubicBezTo>
                  <a:cubicBezTo>
                    <a:pt x="86300" y="467465"/>
                    <a:pt x="64605" y="445241"/>
                    <a:pt x="51905" y="406876"/>
                  </a:cubicBezTo>
                  <a:cubicBezTo>
                    <a:pt x="39205" y="368512"/>
                    <a:pt x="29415" y="326707"/>
                    <a:pt x="34442" y="260826"/>
                  </a:cubicBezTo>
                  <a:cubicBezTo>
                    <a:pt x="39469" y="194945"/>
                    <a:pt x="75188" y="48894"/>
                    <a:pt x="82067" y="11588"/>
                  </a:cubicBezTo>
                  <a:cubicBezTo>
                    <a:pt x="88946" y="-25718"/>
                    <a:pt x="68309" y="36459"/>
                    <a:pt x="61430" y="65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4A35E1FB-88B5-473E-824B-E067D26DF2B0}"/>
                </a:ext>
              </a:extLst>
            </p:cNvPr>
            <p:cNvSpPr/>
            <p:nvPr/>
          </p:nvSpPr>
          <p:spPr>
            <a:xfrm>
              <a:off x="3885925" y="4676734"/>
              <a:ext cx="264369" cy="562297"/>
            </a:xfrm>
            <a:custGeom>
              <a:avLst/>
              <a:gdLst>
                <a:gd name="connsiteX0" fmla="*/ 49488 w 264369"/>
                <a:gd name="connsiteY0" fmla="*/ 41 h 562297"/>
                <a:gd name="connsiteX1" fmla="*/ 30438 w 264369"/>
                <a:gd name="connsiteY1" fmla="*/ 173079 h 562297"/>
                <a:gd name="connsiteX2" fmla="*/ 275 w 264369"/>
                <a:gd name="connsiteY2" fmla="*/ 271504 h 562297"/>
                <a:gd name="connsiteX3" fmla="*/ 49488 w 264369"/>
                <a:gd name="connsiteY3" fmla="*/ 438191 h 562297"/>
                <a:gd name="connsiteX4" fmla="*/ 263800 w 264369"/>
                <a:gd name="connsiteY4" fmla="*/ 562016 h 562297"/>
                <a:gd name="connsiteX5" fmla="*/ 109813 w 264369"/>
                <a:gd name="connsiteY5" fmla="*/ 468354 h 562297"/>
                <a:gd name="connsiteX6" fmla="*/ 35200 w 264369"/>
                <a:gd name="connsiteY6" fmla="*/ 350879 h 562297"/>
                <a:gd name="connsiteX7" fmla="*/ 59013 w 264369"/>
                <a:gd name="connsiteY7" fmla="*/ 158791 h 562297"/>
                <a:gd name="connsiteX8" fmla="*/ 49488 w 264369"/>
                <a:gd name="connsiteY8" fmla="*/ 41 h 5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69" h="562297">
                  <a:moveTo>
                    <a:pt x="49488" y="41"/>
                  </a:moveTo>
                  <a:cubicBezTo>
                    <a:pt x="44726" y="2422"/>
                    <a:pt x="38640" y="127835"/>
                    <a:pt x="30438" y="173079"/>
                  </a:cubicBezTo>
                  <a:cubicBezTo>
                    <a:pt x="22236" y="218323"/>
                    <a:pt x="-2900" y="227319"/>
                    <a:pt x="275" y="271504"/>
                  </a:cubicBezTo>
                  <a:cubicBezTo>
                    <a:pt x="3450" y="315689"/>
                    <a:pt x="5567" y="389772"/>
                    <a:pt x="49488" y="438191"/>
                  </a:cubicBezTo>
                  <a:cubicBezTo>
                    <a:pt x="93409" y="486610"/>
                    <a:pt x="253746" y="556989"/>
                    <a:pt x="263800" y="562016"/>
                  </a:cubicBezTo>
                  <a:cubicBezTo>
                    <a:pt x="273854" y="567043"/>
                    <a:pt x="147913" y="503543"/>
                    <a:pt x="109813" y="468354"/>
                  </a:cubicBezTo>
                  <a:cubicBezTo>
                    <a:pt x="71713" y="433165"/>
                    <a:pt x="43667" y="402473"/>
                    <a:pt x="35200" y="350879"/>
                  </a:cubicBezTo>
                  <a:cubicBezTo>
                    <a:pt x="26733" y="299285"/>
                    <a:pt x="54780" y="218058"/>
                    <a:pt x="59013" y="158791"/>
                  </a:cubicBezTo>
                  <a:cubicBezTo>
                    <a:pt x="63246" y="99524"/>
                    <a:pt x="54250" y="-2340"/>
                    <a:pt x="49488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144754F-D55C-4236-8A17-D923F5820DB7}"/>
                </a:ext>
              </a:extLst>
            </p:cNvPr>
            <p:cNvSpPr/>
            <p:nvPr/>
          </p:nvSpPr>
          <p:spPr>
            <a:xfrm>
              <a:off x="3703356" y="4979988"/>
              <a:ext cx="178983" cy="285750"/>
            </a:xfrm>
            <a:custGeom>
              <a:avLst/>
              <a:gdLst>
                <a:gd name="connsiteX0" fmla="*/ 166969 w 178983"/>
                <a:gd name="connsiteY0" fmla="*/ 0 h 285750"/>
                <a:gd name="connsiteX1" fmla="*/ 124107 w 178983"/>
                <a:gd name="connsiteY1" fmla="*/ 171450 h 285750"/>
                <a:gd name="connsiteX2" fmla="*/ 282 w 178983"/>
                <a:gd name="connsiteY2" fmla="*/ 285750 h 285750"/>
                <a:gd name="connsiteX3" fmla="*/ 162207 w 178983"/>
                <a:gd name="connsiteY3" fmla="*/ 171450 h 285750"/>
                <a:gd name="connsiteX4" fmla="*/ 166969 w 17898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83" h="285750">
                  <a:moveTo>
                    <a:pt x="166969" y="0"/>
                  </a:moveTo>
                  <a:cubicBezTo>
                    <a:pt x="160619" y="0"/>
                    <a:pt x="151888" y="123825"/>
                    <a:pt x="124107" y="171450"/>
                  </a:cubicBezTo>
                  <a:cubicBezTo>
                    <a:pt x="96326" y="219075"/>
                    <a:pt x="-6068" y="285750"/>
                    <a:pt x="282" y="285750"/>
                  </a:cubicBezTo>
                  <a:cubicBezTo>
                    <a:pt x="6632" y="285750"/>
                    <a:pt x="131515" y="219340"/>
                    <a:pt x="162207" y="171450"/>
                  </a:cubicBezTo>
                  <a:cubicBezTo>
                    <a:pt x="192899" y="123560"/>
                    <a:pt x="173319" y="0"/>
                    <a:pt x="166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75142068-C5B5-4E77-BD2D-4CC422E67627}"/>
                </a:ext>
              </a:extLst>
            </p:cNvPr>
            <p:cNvSpPr/>
            <p:nvPr/>
          </p:nvSpPr>
          <p:spPr>
            <a:xfrm>
              <a:off x="4149657" y="5229215"/>
              <a:ext cx="139730" cy="273085"/>
            </a:xfrm>
            <a:custGeom>
              <a:avLst/>
              <a:gdLst>
                <a:gd name="connsiteX0" fmla="*/ 68 w 139730"/>
                <a:gd name="connsiteY0" fmla="*/ 10 h 273085"/>
                <a:gd name="connsiteX1" fmla="*/ 119131 w 139730"/>
                <a:gd name="connsiteY1" fmla="*/ 171460 h 273085"/>
                <a:gd name="connsiteX2" fmla="*/ 88968 w 139730"/>
                <a:gd name="connsiteY2" fmla="*/ 273060 h 273085"/>
                <a:gd name="connsiteX3" fmla="*/ 138181 w 139730"/>
                <a:gd name="connsiteY3" fmla="*/ 179398 h 273085"/>
                <a:gd name="connsiteX4" fmla="*/ 68 w 139730"/>
                <a:gd name="connsiteY4" fmla="*/ 10 h 27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30" h="273085">
                  <a:moveTo>
                    <a:pt x="68" y="10"/>
                  </a:moveTo>
                  <a:cubicBezTo>
                    <a:pt x="-3107" y="-1313"/>
                    <a:pt x="104314" y="125952"/>
                    <a:pt x="119131" y="171460"/>
                  </a:cubicBezTo>
                  <a:cubicBezTo>
                    <a:pt x="133948" y="216968"/>
                    <a:pt x="85793" y="271737"/>
                    <a:pt x="88968" y="273060"/>
                  </a:cubicBezTo>
                  <a:cubicBezTo>
                    <a:pt x="92143" y="274383"/>
                    <a:pt x="149823" y="223054"/>
                    <a:pt x="138181" y="179398"/>
                  </a:cubicBezTo>
                  <a:cubicBezTo>
                    <a:pt x="126539" y="135742"/>
                    <a:pt x="3243" y="1333"/>
                    <a:pt x="6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01541BE0-2F7E-47EF-A532-1EC2EBE8D440}"/>
                </a:ext>
              </a:extLst>
            </p:cNvPr>
            <p:cNvSpPr/>
            <p:nvPr/>
          </p:nvSpPr>
          <p:spPr>
            <a:xfrm>
              <a:off x="3751668" y="5495968"/>
              <a:ext cx="483334" cy="495998"/>
            </a:xfrm>
            <a:custGeom>
              <a:avLst/>
              <a:gdLst>
                <a:gd name="connsiteX0" fmla="*/ 482195 w 483334"/>
                <a:gd name="connsiteY0" fmla="*/ 1545 h 495998"/>
                <a:gd name="connsiteX1" fmla="*/ 283757 w 483334"/>
                <a:gd name="connsiteY1" fmla="*/ 249195 h 495998"/>
                <a:gd name="connsiteX2" fmla="*/ 1182 w 483334"/>
                <a:gd name="connsiteY2" fmla="*/ 492082 h 495998"/>
                <a:gd name="connsiteX3" fmla="*/ 194857 w 483334"/>
                <a:gd name="connsiteY3" fmla="*/ 371432 h 495998"/>
                <a:gd name="connsiteX4" fmla="*/ 482195 w 483334"/>
                <a:gd name="connsiteY4" fmla="*/ 1545 h 4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34" h="495998">
                  <a:moveTo>
                    <a:pt x="482195" y="1545"/>
                  </a:moveTo>
                  <a:cubicBezTo>
                    <a:pt x="497012" y="-18828"/>
                    <a:pt x="363926" y="167439"/>
                    <a:pt x="283757" y="249195"/>
                  </a:cubicBezTo>
                  <a:cubicBezTo>
                    <a:pt x="203588" y="330951"/>
                    <a:pt x="15999" y="471709"/>
                    <a:pt x="1182" y="492082"/>
                  </a:cubicBezTo>
                  <a:cubicBezTo>
                    <a:pt x="-13635" y="512455"/>
                    <a:pt x="114159" y="450542"/>
                    <a:pt x="194857" y="371432"/>
                  </a:cubicBezTo>
                  <a:cubicBezTo>
                    <a:pt x="275555" y="292322"/>
                    <a:pt x="467378" y="21918"/>
                    <a:pt x="482195" y="1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4F257117-6FC9-48F1-84E5-676D068F4C50}"/>
                </a:ext>
              </a:extLst>
            </p:cNvPr>
            <p:cNvSpPr/>
            <p:nvPr/>
          </p:nvSpPr>
          <p:spPr>
            <a:xfrm>
              <a:off x="3416298" y="5865552"/>
              <a:ext cx="408478" cy="184429"/>
            </a:xfrm>
            <a:custGeom>
              <a:avLst/>
              <a:gdLst>
                <a:gd name="connsiteX0" fmla="*/ 2 w 408478"/>
                <a:gd name="connsiteY0" fmla="*/ 261 h 184429"/>
                <a:gd name="connsiteX1" fmla="*/ 88902 w 408478"/>
                <a:gd name="connsiteY1" fmla="*/ 173298 h 184429"/>
                <a:gd name="connsiteX2" fmla="*/ 93665 w 408478"/>
                <a:gd name="connsiteY2" fmla="*/ 166948 h 184429"/>
                <a:gd name="connsiteX3" fmla="*/ 107952 w 408478"/>
                <a:gd name="connsiteY3" fmla="*/ 165361 h 184429"/>
                <a:gd name="connsiteX4" fmla="*/ 400052 w 408478"/>
                <a:gd name="connsiteY4" fmla="*/ 130436 h 184429"/>
                <a:gd name="connsiteX5" fmla="*/ 314327 w 408478"/>
                <a:gd name="connsiteY5" fmla="*/ 116148 h 184429"/>
                <a:gd name="connsiteX6" fmla="*/ 155577 w 408478"/>
                <a:gd name="connsiteY6" fmla="*/ 135198 h 184429"/>
                <a:gd name="connsiteX7" fmla="*/ 92077 w 408478"/>
                <a:gd name="connsiteY7" fmla="*/ 133611 h 184429"/>
                <a:gd name="connsiteX8" fmla="*/ 2 w 408478"/>
                <a:gd name="connsiteY8" fmla="*/ 261 h 1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78" h="184429">
                  <a:moveTo>
                    <a:pt x="2" y="261"/>
                  </a:moveTo>
                  <a:cubicBezTo>
                    <a:pt x="-527" y="6875"/>
                    <a:pt x="73292" y="145517"/>
                    <a:pt x="88902" y="173298"/>
                  </a:cubicBezTo>
                  <a:cubicBezTo>
                    <a:pt x="104512" y="201079"/>
                    <a:pt x="90490" y="168271"/>
                    <a:pt x="93665" y="166948"/>
                  </a:cubicBezTo>
                  <a:cubicBezTo>
                    <a:pt x="96840" y="165625"/>
                    <a:pt x="107952" y="165361"/>
                    <a:pt x="107952" y="165361"/>
                  </a:cubicBezTo>
                  <a:cubicBezTo>
                    <a:pt x="159016" y="159276"/>
                    <a:pt x="365656" y="138638"/>
                    <a:pt x="400052" y="130436"/>
                  </a:cubicBezTo>
                  <a:cubicBezTo>
                    <a:pt x="434448" y="122234"/>
                    <a:pt x="355073" y="115354"/>
                    <a:pt x="314327" y="116148"/>
                  </a:cubicBezTo>
                  <a:cubicBezTo>
                    <a:pt x="273581" y="116942"/>
                    <a:pt x="192619" y="132288"/>
                    <a:pt x="155577" y="135198"/>
                  </a:cubicBezTo>
                  <a:cubicBezTo>
                    <a:pt x="118535" y="138109"/>
                    <a:pt x="116419" y="152926"/>
                    <a:pt x="92077" y="133611"/>
                  </a:cubicBezTo>
                  <a:cubicBezTo>
                    <a:pt x="67735" y="114297"/>
                    <a:pt x="531" y="-6353"/>
                    <a:pt x="2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140A749F-0B71-4791-9069-A70869CBE510}"/>
                </a:ext>
              </a:extLst>
            </p:cNvPr>
            <p:cNvSpPr/>
            <p:nvPr/>
          </p:nvSpPr>
          <p:spPr>
            <a:xfrm>
              <a:off x="3711510" y="5507265"/>
              <a:ext cx="125512" cy="450496"/>
            </a:xfrm>
            <a:custGeom>
              <a:avLst/>
              <a:gdLst>
                <a:gd name="connsiteX0" fmla="*/ 39753 w 125512"/>
                <a:gd name="connsiteY0" fmla="*/ 1360 h 450496"/>
                <a:gd name="connsiteX1" fmla="*/ 81028 w 125512"/>
                <a:gd name="connsiteY1" fmla="*/ 228373 h 450496"/>
                <a:gd name="connsiteX2" fmla="*/ 65 w 125512"/>
                <a:gd name="connsiteY2" fmla="*/ 445860 h 450496"/>
                <a:gd name="connsiteX3" fmla="*/ 68328 w 125512"/>
                <a:gd name="connsiteY3" fmla="*/ 358548 h 450496"/>
                <a:gd name="connsiteX4" fmla="*/ 125478 w 125512"/>
                <a:gd name="connsiteY4" fmla="*/ 144235 h 450496"/>
                <a:gd name="connsiteX5" fmla="*/ 39753 w 125512"/>
                <a:gd name="connsiteY5" fmla="*/ 1360 h 4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12" h="450496">
                  <a:moveTo>
                    <a:pt x="39753" y="1360"/>
                  </a:moveTo>
                  <a:cubicBezTo>
                    <a:pt x="32345" y="15383"/>
                    <a:pt x="87643" y="154290"/>
                    <a:pt x="81028" y="228373"/>
                  </a:cubicBezTo>
                  <a:cubicBezTo>
                    <a:pt x="74413" y="302456"/>
                    <a:pt x="2182" y="424164"/>
                    <a:pt x="65" y="445860"/>
                  </a:cubicBezTo>
                  <a:cubicBezTo>
                    <a:pt x="-2052" y="467556"/>
                    <a:pt x="47426" y="408819"/>
                    <a:pt x="68328" y="358548"/>
                  </a:cubicBezTo>
                  <a:cubicBezTo>
                    <a:pt x="89230" y="308277"/>
                    <a:pt x="126801" y="203502"/>
                    <a:pt x="125478" y="144235"/>
                  </a:cubicBezTo>
                  <a:cubicBezTo>
                    <a:pt x="124155" y="84968"/>
                    <a:pt x="47161" y="-12663"/>
                    <a:pt x="39753" y="1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FCB9B4AE-4668-494A-88BD-6A22B4902900}"/>
                </a:ext>
              </a:extLst>
            </p:cNvPr>
            <p:cNvSpPr/>
            <p:nvPr/>
          </p:nvSpPr>
          <p:spPr>
            <a:xfrm>
              <a:off x="3655027" y="5075550"/>
              <a:ext cx="109278" cy="515482"/>
            </a:xfrm>
            <a:custGeom>
              <a:avLst/>
              <a:gdLst>
                <a:gd name="connsiteX0" fmla="*/ 108936 w 109278"/>
                <a:gd name="connsiteY0" fmla="*/ 1275 h 515482"/>
                <a:gd name="connsiteX1" fmla="*/ 35911 w 109278"/>
                <a:gd name="connsiteY1" fmla="*/ 187013 h 515482"/>
                <a:gd name="connsiteX2" fmla="*/ 56548 w 109278"/>
                <a:gd name="connsiteY2" fmla="*/ 499750 h 515482"/>
                <a:gd name="connsiteX3" fmla="*/ 53373 w 109278"/>
                <a:gd name="connsiteY3" fmla="*/ 448950 h 515482"/>
                <a:gd name="connsiteX4" fmla="*/ 986 w 109278"/>
                <a:gd name="connsiteY4" fmla="*/ 275913 h 515482"/>
                <a:gd name="connsiteX5" fmla="*/ 108936 w 109278"/>
                <a:gd name="connsiteY5" fmla="*/ 1275 h 51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78" h="515482">
                  <a:moveTo>
                    <a:pt x="108936" y="1275"/>
                  </a:moveTo>
                  <a:cubicBezTo>
                    <a:pt x="114757" y="-13542"/>
                    <a:pt x="44642" y="103934"/>
                    <a:pt x="35911" y="187013"/>
                  </a:cubicBezTo>
                  <a:cubicBezTo>
                    <a:pt x="27180" y="270092"/>
                    <a:pt x="53638" y="456094"/>
                    <a:pt x="56548" y="499750"/>
                  </a:cubicBezTo>
                  <a:cubicBezTo>
                    <a:pt x="59458" y="543406"/>
                    <a:pt x="62633" y="486256"/>
                    <a:pt x="53373" y="448950"/>
                  </a:cubicBezTo>
                  <a:cubicBezTo>
                    <a:pt x="44113" y="411644"/>
                    <a:pt x="-7745" y="347615"/>
                    <a:pt x="986" y="275913"/>
                  </a:cubicBezTo>
                  <a:cubicBezTo>
                    <a:pt x="9717" y="204211"/>
                    <a:pt x="103115" y="16092"/>
                    <a:pt x="108936" y="1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E0F725FE-28BE-4150-B63D-D8125A5BEF96}"/>
                </a:ext>
              </a:extLst>
            </p:cNvPr>
            <p:cNvSpPr/>
            <p:nvPr/>
          </p:nvSpPr>
          <p:spPr>
            <a:xfrm>
              <a:off x="3341648" y="5304105"/>
              <a:ext cx="84161" cy="568985"/>
            </a:xfrm>
            <a:custGeom>
              <a:avLst/>
              <a:gdLst>
                <a:gd name="connsiteX0" fmla="*/ 52427 w 84161"/>
                <a:gd name="connsiteY0" fmla="*/ 1320 h 568985"/>
                <a:gd name="connsiteX1" fmla="*/ 30202 w 84161"/>
                <a:gd name="connsiteY1" fmla="*/ 156895 h 568985"/>
                <a:gd name="connsiteX2" fmla="*/ 1627 w 84161"/>
                <a:gd name="connsiteY2" fmla="*/ 291833 h 568985"/>
                <a:gd name="connsiteX3" fmla="*/ 82590 w 84161"/>
                <a:gd name="connsiteY3" fmla="*/ 566470 h 568985"/>
                <a:gd name="connsiteX4" fmla="*/ 54015 w 84161"/>
                <a:gd name="connsiteY4" fmla="*/ 422008 h 568985"/>
                <a:gd name="connsiteX5" fmla="*/ 39727 w 84161"/>
                <a:gd name="connsiteY5" fmla="*/ 317233 h 568985"/>
                <a:gd name="connsiteX6" fmla="*/ 31790 w 84161"/>
                <a:gd name="connsiteY6" fmla="*/ 248970 h 568985"/>
                <a:gd name="connsiteX7" fmla="*/ 52427 w 84161"/>
                <a:gd name="connsiteY7" fmla="*/ 1320 h 56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61" h="568985">
                  <a:moveTo>
                    <a:pt x="52427" y="1320"/>
                  </a:moveTo>
                  <a:cubicBezTo>
                    <a:pt x="52162" y="-14026"/>
                    <a:pt x="38669" y="108476"/>
                    <a:pt x="30202" y="156895"/>
                  </a:cubicBezTo>
                  <a:cubicBezTo>
                    <a:pt x="21735" y="205314"/>
                    <a:pt x="-7104" y="223571"/>
                    <a:pt x="1627" y="291833"/>
                  </a:cubicBezTo>
                  <a:cubicBezTo>
                    <a:pt x="10358" y="360096"/>
                    <a:pt x="73859" y="544774"/>
                    <a:pt x="82590" y="566470"/>
                  </a:cubicBezTo>
                  <a:cubicBezTo>
                    <a:pt x="91321" y="588166"/>
                    <a:pt x="61159" y="463547"/>
                    <a:pt x="54015" y="422008"/>
                  </a:cubicBezTo>
                  <a:cubicBezTo>
                    <a:pt x="46871" y="380469"/>
                    <a:pt x="43431" y="346073"/>
                    <a:pt x="39727" y="317233"/>
                  </a:cubicBezTo>
                  <a:cubicBezTo>
                    <a:pt x="36023" y="288393"/>
                    <a:pt x="26234" y="302681"/>
                    <a:pt x="31790" y="248970"/>
                  </a:cubicBezTo>
                  <a:cubicBezTo>
                    <a:pt x="37346" y="195260"/>
                    <a:pt x="52692" y="16666"/>
                    <a:pt x="52427" y="1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EBA97EA2-31BE-4BC6-8118-DD6F4E187B41}"/>
                </a:ext>
              </a:extLst>
            </p:cNvPr>
            <p:cNvSpPr/>
            <p:nvPr/>
          </p:nvSpPr>
          <p:spPr>
            <a:xfrm>
              <a:off x="3326871" y="5065477"/>
              <a:ext cx="128339" cy="267199"/>
            </a:xfrm>
            <a:custGeom>
              <a:avLst/>
              <a:gdLst>
                <a:gd name="connsiteX0" fmla="*/ 529 w 128339"/>
                <a:gd name="connsiteY0" fmla="*/ 236 h 267199"/>
                <a:gd name="connsiteX1" fmla="*/ 81492 w 128339"/>
                <a:gd name="connsiteY1" fmla="*/ 124061 h 267199"/>
                <a:gd name="connsiteX2" fmla="*/ 64029 w 128339"/>
                <a:gd name="connsiteY2" fmla="*/ 266936 h 267199"/>
                <a:gd name="connsiteX3" fmla="*/ 127529 w 128339"/>
                <a:gd name="connsiteY3" fmla="*/ 155811 h 267199"/>
                <a:gd name="connsiteX4" fmla="*/ 529 w 128339"/>
                <a:gd name="connsiteY4" fmla="*/ 236 h 26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39" h="267199">
                  <a:moveTo>
                    <a:pt x="529" y="236"/>
                  </a:moveTo>
                  <a:cubicBezTo>
                    <a:pt x="-7144" y="-5056"/>
                    <a:pt x="70909" y="79611"/>
                    <a:pt x="81492" y="124061"/>
                  </a:cubicBezTo>
                  <a:cubicBezTo>
                    <a:pt x="92075" y="168511"/>
                    <a:pt x="56356" y="261644"/>
                    <a:pt x="64029" y="266936"/>
                  </a:cubicBezTo>
                  <a:cubicBezTo>
                    <a:pt x="71702" y="272228"/>
                    <a:pt x="136260" y="196557"/>
                    <a:pt x="127529" y="155811"/>
                  </a:cubicBezTo>
                  <a:cubicBezTo>
                    <a:pt x="118798" y="115065"/>
                    <a:pt x="8202" y="5528"/>
                    <a:pt x="529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A3CD870E-CAB8-4E14-B1C1-3E43368BA5F4}"/>
                </a:ext>
              </a:extLst>
            </p:cNvPr>
            <p:cNvSpPr/>
            <p:nvPr/>
          </p:nvSpPr>
          <p:spPr>
            <a:xfrm>
              <a:off x="3282881" y="4995839"/>
              <a:ext cx="385948" cy="119136"/>
            </a:xfrm>
            <a:custGeom>
              <a:avLst/>
              <a:gdLst>
                <a:gd name="connsiteX0" fmla="*/ 69 w 385948"/>
                <a:gd name="connsiteY0" fmla="*/ 24 h 119136"/>
                <a:gd name="connsiteX1" fmla="*/ 155644 w 385948"/>
                <a:gd name="connsiteY1" fmla="*/ 100036 h 119136"/>
                <a:gd name="connsiteX2" fmla="*/ 201682 w 385948"/>
                <a:gd name="connsiteY2" fmla="*/ 107974 h 119136"/>
                <a:gd name="connsiteX3" fmla="*/ 385832 w 385948"/>
                <a:gd name="connsiteY3" fmla="*/ 119086 h 119136"/>
                <a:gd name="connsiteX4" fmla="*/ 228669 w 385948"/>
                <a:gd name="connsiteY4" fmla="*/ 103211 h 119136"/>
                <a:gd name="connsiteX5" fmla="*/ 176282 w 385948"/>
                <a:gd name="connsiteY5" fmla="*/ 90511 h 119136"/>
                <a:gd name="connsiteX6" fmla="*/ 69 w 385948"/>
                <a:gd name="connsiteY6" fmla="*/ 24 h 11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48" h="119136">
                  <a:moveTo>
                    <a:pt x="69" y="24"/>
                  </a:moveTo>
                  <a:cubicBezTo>
                    <a:pt x="-3371" y="1612"/>
                    <a:pt x="122042" y="82044"/>
                    <a:pt x="155644" y="100036"/>
                  </a:cubicBezTo>
                  <a:cubicBezTo>
                    <a:pt x="189246" y="118028"/>
                    <a:pt x="163317" y="104799"/>
                    <a:pt x="201682" y="107974"/>
                  </a:cubicBezTo>
                  <a:cubicBezTo>
                    <a:pt x="240047" y="111149"/>
                    <a:pt x="381334" y="119880"/>
                    <a:pt x="385832" y="119086"/>
                  </a:cubicBezTo>
                  <a:cubicBezTo>
                    <a:pt x="390330" y="118292"/>
                    <a:pt x="263594" y="107974"/>
                    <a:pt x="228669" y="103211"/>
                  </a:cubicBezTo>
                  <a:cubicBezTo>
                    <a:pt x="193744" y="98449"/>
                    <a:pt x="212265" y="107444"/>
                    <a:pt x="176282" y="90511"/>
                  </a:cubicBezTo>
                  <a:cubicBezTo>
                    <a:pt x="140299" y="73578"/>
                    <a:pt x="3509" y="-1564"/>
                    <a:pt x="6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AE4B06AB-5795-4C38-971F-C6233F8BB4B5}"/>
                </a:ext>
              </a:extLst>
            </p:cNvPr>
            <p:cNvSpPr/>
            <p:nvPr/>
          </p:nvSpPr>
          <p:spPr>
            <a:xfrm>
              <a:off x="3324311" y="4913272"/>
              <a:ext cx="327862" cy="192294"/>
            </a:xfrm>
            <a:custGeom>
              <a:avLst/>
              <a:gdLst>
                <a:gd name="connsiteX0" fmla="*/ 3089 w 327862"/>
                <a:gd name="connsiteY0" fmla="*/ 41 h 192294"/>
                <a:gd name="connsiteX1" fmla="*/ 74527 w 327862"/>
                <a:gd name="connsiteY1" fmla="*/ 71478 h 192294"/>
                <a:gd name="connsiteX2" fmla="*/ 231689 w 327862"/>
                <a:gd name="connsiteY2" fmla="*/ 150853 h 192294"/>
                <a:gd name="connsiteX3" fmla="*/ 326939 w 327862"/>
                <a:gd name="connsiteY3" fmla="*/ 192128 h 192294"/>
                <a:gd name="connsiteX4" fmla="*/ 176127 w 327862"/>
                <a:gd name="connsiteY4" fmla="*/ 136566 h 192294"/>
                <a:gd name="connsiteX5" fmla="*/ 30077 w 327862"/>
                <a:gd name="connsiteY5" fmla="*/ 61953 h 192294"/>
                <a:gd name="connsiteX6" fmla="*/ 3089 w 327862"/>
                <a:gd name="connsiteY6" fmla="*/ 41 h 19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862" h="192294">
                  <a:moveTo>
                    <a:pt x="3089" y="41"/>
                  </a:moveTo>
                  <a:cubicBezTo>
                    <a:pt x="10497" y="1628"/>
                    <a:pt x="36427" y="46343"/>
                    <a:pt x="74527" y="71478"/>
                  </a:cubicBezTo>
                  <a:cubicBezTo>
                    <a:pt x="112627" y="96613"/>
                    <a:pt x="189620" y="130745"/>
                    <a:pt x="231689" y="150853"/>
                  </a:cubicBezTo>
                  <a:cubicBezTo>
                    <a:pt x="273758" y="170961"/>
                    <a:pt x="336199" y="194509"/>
                    <a:pt x="326939" y="192128"/>
                  </a:cubicBezTo>
                  <a:cubicBezTo>
                    <a:pt x="317679" y="189747"/>
                    <a:pt x="225604" y="158262"/>
                    <a:pt x="176127" y="136566"/>
                  </a:cubicBezTo>
                  <a:cubicBezTo>
                    <a:pt x="126650" y="114870"/>
                    <a:pt x="59710" y="81268"/>
                    <a:pt x="30077" y="61953"/>
                  </a:cubicBezTo>
                  <a:cubicBezTo>
                    <a:pt x="444" y="42638"/>
                    <a:pt x="-4319" y="-1546"/>
                    <a:pt x="3089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16BEC282-456F-4EB5-8FE9-1C5E22975EF2}"/>
                </a:ext>
              </a:extLst>
            </p:cNvPr>
            <p:cNvSpPr/>
            <p:nvPr/>
          </p:nvSpPr>
          <p:spPr>
            <a:xfrm>
              <a:off x="3265100" y="4889497"/>
              <a:ext cx="71343" cy="95279"/>
            </a:xfrm>
            <a:custGeom>
              <a:avLst/>
              <a:gdLst>
                <a:gd name="connsiteX0" fmla="*/ 33725 w 71343"/>
                <a:gd name="connsiteY0" fmla="*/ 3 h 95279"/>
                <a:gd name="connsiteX1" fmla="*/ 41663 w 71343"/>
                <a:gd name="connsiteY1" fmla="*/ 74616 h 95279"/>
                <a:gd name="connsiteX2" fmla="*/ 388 w 71343"/>
                <a:gd name="connsiteY2" fmla="*/ 95253 h 95279"/>
                <a:gd name="connsiteX3" fmla="*/ 70238 w 71343"/>
                <a:gd name="connsiteY3" fmla="*/ 77791 h 95279"/>
                <a:gd name="connsiteX4" fmla="*/ 33725 w 71343"/>
                <a:gd name="connsiteY4" fmla="*/ 3 h 9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43" h="95279">
                  <a:moveTo>
                    <a:pt x="33725" y="3"/>
                  </a:moveTo>
                  <a:cubicBezTo>
                    <a:pt x="28962" y="-526"/>
                    <a:pt x="47219" y="58741"/>
                    <a:pt x="41663" y="74616"/>
                  </a:cubicBezTo>
                  <a:cubicBezTo>
                    <a:pt x="36107" y="90491"/>
                    <a:pt x="-4375" y="94724"/>
                    <a:pt x="388" y="95253"/>
                  </a:cubicBezTo>
                  <a:cubicBezTo>
                    <a:pt x="5150" y="95782"/>
                    <a:pt x="62036" y="88374"/>
                    <a:pt x="70238" y="77791"/>
                  </a:cubicBezTo>
                  <a:cubicBezTo>
                    <a:pt x="78440" y="67208"/>
                    <a:pt x="38488" y="532"/>
                    <a:pt x="3372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C50FE8F1-8AF1-4E09-AF26-ACB273035AEE}"/>
                </a:ext>
              </a:extLst>
            </p:cNvPr>
            <p:cNvSpPr/>
            <p:nvPr/>
          </p:nvSpPr>
          <p:spPr>
            <a:xfrm>
              <a:off x="3282384" y="4832283"/>
              <a:ext cx="373837" cy="284266"/>
            </a:xfrm>
            <a:custGeom>
              <a:avLst/>
              <a:gdLst>
                <a:gd name="connsiteX0" fmla="*/ 566 w 373837"/>
                <a:gd name="connsiteY0" fmla="*/ 67 h 284266"/>
                <a:gd name="connsiteX1" fmla="*/ 65654 w 373837"/>
                <a:gd name="connsiteY1" fmla="*/ 88967 h 284266"/>
                <a:gd name="connsiteX2" fmla="*/ 94229 w 373837"/>
                <a:gd name="connsiteY2" fmla="*/ 125480 h 284266"/>
                <a:gd name="connsiteX3" fmla="*/ 294254 w 373837"/>
                <a:gd name="connsiteY3" fmla="*/ 236605 h 284266"/>
                <a:gd name="connsiteX4" fmla="*/ 373629 w 373837"/>
                <a:gd name="connsiteY4" fmla="*/ 284230 h 284266"/>
                <a:gd name="connsiteX5" fmla="*/ 314891 w 373837"/>
                <a:gd name="connsiteY5" fmla="*/ 230255 h 284266"/>
                <a:gd name="connsiteX6" fmla="*/ 240279 w 373837"/>
                <a:gd name="connsiteY6" fmla="*/ 195330 h 284266"/>
                <a:gd name="connsiteX7" fmla="*/ 111691 w 373837"/>
                <a:gd name="connsiteY7" fmla="*/ 106430 h 284266"/>
                <a:gd name="connsiteX8" fmla="*/ 566 w 373837"/>
                <a:gd name="connsiteY8" fmla="*/ 67 h 28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837" h="284266">
                  <a:moveTo>
                    <a:pt x="566" y="67"/>
                  </a:moveTo>
                  <a:cubicBezTo>
                    <a:pt x="-7107" y="-2844"/>
                    <a:pt x="65654" y="88967"/>
                    <a:pt x="65654" y="88967"/>
                  </a:cubicBezTo>
                  <a:cubicBezTo>
                    <a:pt x="81264" y="109869"/>
                    <a:pt x="56129" y="100874"/>
                    <a:pt x="94229" y="125480"/>
                  </a:cubicBezTo>
                  <a:cubicBezTo>
                    <a:pt x="132329" y="150086"/>
                    <a:pt x="247687" y="210147"/>
                    <a:pt x="294254" y="236605"/>
                  </a:cubicBezTo>
                  <a:cubicBezTo>
                    <a:pt x="340821" y="263063"/>
                    <a:pt x="370190" y="285288"/>
                    <a:pt x="373629" y="284230"/>
                  </a:cubicBezTo>
                  <a:cubicBezTo>
                    <a:pt x="377068" y="283172"/>
                    <a:pt x="337116" y="245072"/>
                    <a:pt x="314891" y="230255"/>
                  </a:cubicBezTo>
                  <a:cubicBezTo>
                    <a:pt x="292666" y="215438"/>
                    <a:pt x="274146" y="215968"/>
                    <a:pt x="240279" y="195330"/>
                  </a:cubicBezTo>
                  <a:cubicBezTo>
                    <a:pt x="206412" y="174693"/>
                    <a:pt x="149526" y="136857"/>
                    <a:pt x="111691" y="106430"/>
                  </a:cubicBezTo>
                  <a:cubicBezTo>
                    <a:pt x="73856" y="76003"/>
                    <a:pt x="8239" y="2978"/>
                    <a:pt x="566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C219EBDD-14E0-488A-AD30-FB27C2F334E9}"/>
                </a:ext>
              </a:extLst>
            </p:cNvPr>
            <p:cNvSpPr/>
            <p:nvPr/>
          </p:nvSpPr>
          <p:spPr>
            <a:xfrm>
              <a:off x="3357537" y="4776441"/>
              <a:ext cx="210544" cy="158965"/>
            </a:xfrm>
            <a:custGeom>
              <a:avLst/>
              <a:gdLst>
                <a:gd name="connsiteX0" fmla="*/ 26 w 210544"/>
                <a:gd name="connsiteY0" fmla="*/ 347 h 158965"/>
                <a:gd name="connsiteX1" fmla="*/ 103213 w 210544"/>
                <a:gd name="connsiteY1" fmla="*/ 67022 h 158965"/>
                <a:gd name="connsiteX2" fmla="*/ 209576 w 210544"/>
                <a:gd name="connsiteY2" fmla="*/ 157509 h 158965"/>
                <a:gd name="connsiteX3" fmla="*/ 152426 w 210544"/>
                <a:gd name="connsiteY3" fmla="*/ 120997 h 158965"/>
                <a:gd name="connsiteX4" fmla="*/ 93688 w 210544"/>
                <a:gd name="connsiteY4" fmla="*/ 95597 h 158965"/>
                <a:gd name="connsiteX5" fmla="*/ 26 w 210544"/>
                <a:gd name="connsiteY5" fmla="*/ 347 h 15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44" h="158965">
                  <a:moveTo>
                    <a:pt x="26" y="347"/>
                  </a:moveTo>
                  <a:cubicBezTo>
                    <a:pt x="1613" y="-4415"/>
                    <a:pt x="68288" y="40828"/>
                    <a:pt x="103213" y="67022"/>
                  </a:cubicBezTo>
                  <a:cubicBezTo>
                    <a:pt x="138138" y="93216"/>
                    <a:pt x="201374" y="148513"/>
                    <a:pt x="209576" y="157509"/>
                  </a:cubicBezTo>
                  <a:cubicBezTo>
                    <a:pt x="217778" y="166505"/>
                    <a:pt x="171741" y="131316"/>
                    <a:pt x="152426" y="120997"/>
                  </a:cubicBezTo>
                  <a:cubicBezTo>
                    <a:pt x="133111" y="110678"/>
                    <a:pt x="119617" y="113059"/>
                    <a:pt x="93688" y="95597"/>
                  </a:cubicBezTo>
                  <a:cubicBezTo>
                    <a:pt x="67759" y="78135"/>
                    <a:pt x="-1561" y="5109"/>
                    <a:pt x="26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A24215BC-4D8A-4845-9FAD-D3C9FDEDB500}"/>
                </a:ext>
              </a:extLst>
            </p:cNvPr>
            <p:cNvSpPr/>
            <p:nvPr/>
          </p:nvSpPr>
          <p:spPr>
            <a:xfrm>
              <a:off x="3279687" y="4716266"/>
              <a:ext cx="91771" cy="98637"/>
            </a:xfrm>
            <a:custGeom>
              <a:avLst/>
              <a:gdLst>
                <a:gd name="connsiteX0" fmla="*/ 38188 w 91771"/>
                <a:gd name="connsiteY0" fmla="*/ 197 h 98637"/>
                <a:gd name="connsiteX1" fmla="*/ 73113 w 91771"/>
                <a:gd name="connsiteY1" fmla="*/ 62109 h 98637"/>
                <a:gd name="connsiteX2" fmla="*/ 88 w 91771"/>
                <a:gd name="connsiteY2" fmla="*/ 97034 h 98637"/>
                <a:gd name="connsiteX3" fmla="*/ 90576 w 91771"/>
                <a:gd name="connsiteY3" fmla="*/ 84334 h 98637"/>
                <a:gd name="connsiteX4" fmla="*/ 38188 w 91771"/>
                <a:gd name="connsiteY4" fmla="*/ 197 h 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71" h="98637">
                  <a:moveTo>
                    <a:pt x="38188" y="197"/>
                  </a:moveTo>
                  <a:cubicBezTo>
                    <a:pt x="35277" y="-3507"/>
                    <a:pt x="79463" y="45970"/>
                    <a:pt x="73113" y="62109"/>
                  </a:cubicBezTo>
                  <a:cubicBezTo>
                    <a:pt x="66763" y="78248"/>
                    <a:pt x="-2823" y="93330"/>
                    <a:pt x="88" y="97034"/>
                  </a:cubicBezTo>
                  <a:cubicBezTo>
                    <a:pt x="2998" y="100738"/>
                    <a:pt x="80257" y="98621"/>
                    <a:pt x="90576" y="84334"/>
                  </a:cubicBezTo>
                  <a:cubicBezTo>
                    <a:pt x="100895" y="70047"/>
                    <a:pt x="41099" y="3901"/>
                    <a:pt x="38188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833EC706-0FAD-4FA8-A909-9FCAA21F73E0}"/>
                </a:ext>
              </a:extLst>
            </p:cNvPr>
            <p:cNvSpPr/>
            <p:nvPr/>
          </p:nvSpPr>
          <p:spPr>
            <a:xfrm>
              <a:off x="3570931" y="4940160"/>
              <a:ext cx="172492" cy="135235"/>
            </a:xfrm>
            <a:custGeom>
              <a:avLst/>
              <a:gdLst>
                <a:gd name="connsiteX0" fmla="*/ 13644 w 172492"/>
                <a:gd name="connsiteY0" fmla="*/ 140 h 135235"/>
                <a:gd name="connsiteX1" fmla="*/ 143819 w 172492"/>
                <a:gd name="connsiteY1" fmla="*/ 68403 h 135235"/>
                <a:gd name="connsiteX2" fmla="*/ 167632 w 172492"/>
                <a:gd name="connsiteY2" fmla="*/ 120790 h 135235"/>
                <a:gd name="connsiteX3" fmla="*/ 73969 w 172492"/>
                <a:gd name="connsiteY3" fmla="*/ 135078 h 135235"/>
                <a:gd name="connsiteX4" fmla="*/ 944 w 172492"/>
                <a:gd name="connsiteY4" fmla="*/ 114440 h 135235"/>
                <a:gd name="connsiteX5" fmla="*/ 126357 w 172492"/>
                <a:gd name="connsiteY5" fmla="*/ 128728 h 135235"/>
                <a:gd name="connsiteX6" fmla="*/ 164457 w 172492"/>
                <a:gd name="connsiteY6" fmla="*/ 117615 h 135235"/>
                <a:gd name="connsiteX7" fmla="*/ 150169 w 172492"/>
                <a:gd name="connsiteY7" fmla="*/ 87453 h 135235"/>
                <a:gd name="connsiteX8" fmla="*/ 13644 w 172492"/>
                <a:gd name="connsiteY8" fmla="*/ 140 h 13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92" h="135235">
                  <a:moveTo>
                    <a:pt x="13644" y="140"/>
                  </a:moveTo>
                  <a:cubicBezTo>
                    <a:pt x="12586" y="-3035"/>
                    <a:pt x="118154" y="48295"/>
                    <a:pt x="143819" y="68403"/>
                  </a:cubicBezTo>
                  <a:cubicBezTo>
                    <a:pt x="169484" y="88511"/>
                    <a:pt x="179274" y="109678"/>
                    <a:pt x="167632" y="120790"/>
                  </a:cubicBezTo>
                  <a:cubicBezTo>
                    <a:pt x="155990" y="131903"/>
                    <a:pt x="101750" y="136136"/>
                    <a:pt x="73969" y="135078"/>
                  </a:cubicBezTo>
                  <a:cubicBezTo>
                    <a:pt x="46188" y="134020"/>
                    <a:pt x="-7787" y="115498"/>
                    <a:pt x="944" y="114440"/>
                  </a:cubicBezTo>
                  <a:cubicBezTo>
                    <a:pt x="9675" y="113382"/>
                    <a:pt x="99105" y="128199"/>
                    <a:pt x="126357" y="128728"/>
                  </a:cubicBezTo>
                  <a:cubicBezTo>
                    <a:pt x="153609" y="129257"/>
                    <a:pt x="160488" y="124494"/>
                    <a:pt x="164457" y="117615"/>
                  </a:cubicBezTo>
                  <a:cubicBezTo>
                    <a:pt x="168426" y="110736"/>
                    <a:pt x="176627" y="106238"/>
                    <a:pt x="150169" y="87453"/>
                  </a:cubicBezTo>
                  <a:cubicBezTo>
                    <a:pt x="123711" y="68668"/>
                    <a:pt x="14702" y="3315"/>
                    <a:pt x="1364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B65BDC15-D7A4-4E3C-A916-7E691924D7C8}"/>
                </a:ext>
              </a:extLst>
            </p:cNvPr>
            <p:cNvSpPr/>
            <p:nvPr/>
          </p:nvSpPr>
          <p:spPr>
            <a:xfrm>
              <a:off x="3630881" y="4998749"/>
              <a:ext cx="64875" cy="78077"/>
            </a:xfrm>
            <a:custGeom>
              <a:avLst/>
              <a:gdLst>
                <a:gd name="connsiteX0" fmla="*/ 64819 w 64875"/>
                <a:gd name="connsiteY0" fmla="*/ 9814 h 78077"/>
                <a:gd name="connsiteX1" fmla="*/ 6082 w 64875"/>
                <a:gd name="connsiteY1" fmla="*/ 3464 h 78077"/>
                <a:gd name="connsiteX2" fmla="*/ 1319 w 64875"/>
                <a:gd name="connsiteY2" fmla="*/ 60614 h 78077"/>
                <a:gd name="connsiteX3" fmla="*/ 1319 w 64875"/>
                <a:gd name="connsiteY3" fmla="*/ 39976 h 78077"/>
                <a:gd name="connsiteX4" fmla="*/ 15607 w 64875"/>
                <a:gd name="connsiteY4" fmla="*/ 78076 h 78077"/>
                <a:gd name="connsiteX5" fmla="*/ 17194 w 64875"/>
                <a:gd name="connsiteY5" fmla="*/ 38389 h 78077"/>
                <a:gd name="connsiteX6" fmla="*/ 64819 w 64875"/>
                <a:gd name="connsiteY6" fmla="*/ 9814 h 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5" h="78077">
                  <a:moveTo>
                    <a:pt x="64819" y="9814"/>
                  </a:moveTo>
                  <a:cubicBezTo>
                    <a:pt x="62967" y="3993"/>
                    <a:pt x="16665" y="-5003"/>
                    <a:pt x="6082" y="3464"/>
                  </a:cubicBezTo>
                  <a:cubicBezTo>
                    <a:pt x="-4501" y="11931"/>
                    <a:pt x="2113" y="54529"/>
                    <a:pt x="1319" y="60614"/>
                  </a:cubicBezTo>
                  <a:cubicBezTo>
                    <a:pt x="525" y="66699"/>
                    <a:pt x="-1062" y="37066"/>
                    <a:pt x="1319" y="39976"/>
                  </a:cubicBezTo>
                  <a:cubicBezTo>
                    <a:pt x="3700" y="42886"/>
                    <a:pt x="12961" y="78340"/>
                    <a:pt x="15607" y="78076"/>
                  </a:cubicBezTo>
                  <a:cubicBezTo>
                    <a:pt x="18253" y="77812"/>
                    <a:pt x="12167" y="48972"/>
                    <a:pt x="17194" y="38389"/>
                  </a:cubicBezTo>
                  <a:cubicBezTo>
                    <a:pt x="22221" y="27806"/>
                    <a:pt x="66671" y="15635"/>
                    <a:pt x="64819" y="9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C179E715-F220-4CAA-876F-6FC5D4398CC1}"/>
                </a:ext>
              </a:extLst>
            </p:cNvPr>
            <p:cNvSpPr/>
            <p:nvPr/>
          </p:nvSpPr>
          <p:spPr>
            <a:xfrm>
              <a:off x="3278074" y="4633645"/>
              <a:ext cx="352962" cy="257535"/>
            </a:xfrm>
            <a:custGeom>
              <a:avLst/>
              <a:gdLst>
                <a:gd name="connsiteX0" fmla="*/ 1701 w 352962"/>
                <a:gd name="connsiteY0" fmla="*/ 139968 h 257535"/>
                <a:gd name="connsiteX1" fmla="*/ 54089 w 352962"/>
                <a:gd name="connsiteY1" fmla="*/ 55830 h 257535"/>
                <a:gd name="connsiteX2" fmla="*/ 104889 w 352962"/>
                <a:gd name="connsiteY2" fmla="*/ 25668 h 257535"/>
                <a:gd name="connsiteX3" fmla="*/ 157276 w 352962"/>
                <a:gd name="connsiteY3" fmla="*/ 44718 h 257535"/>
                <a:gd name="connsiteX4" fmla="*/ 266814 w 352962"/>
                <a:gd name="connsiteY4" fmla="*/ 165368 h 257535"/>
                <a:gd name="connsiteX5" fmla="*/ 333489 w 352962"/>
                <a:gd name="connsiteY5" fmla="*/ 217755 h 257535"/>
                <a:gd name="connsiteX6" fmla="*/ 344601 w 352962"/>
                <a:gd name="connsiteY6" fmla="*/ 251093 h 257535"/>
                <a:gd name="connsiteX7" fmla="*/ 220776 w 352962"/>
                <a:gd name="connsiteY7" fmla="*/ 84405 h 257535"/>
                <a:gd name="connsiteX8" fmla="*/ 120764 w 352962"/>
                <a:gd name="connsiteY8" fmla="*/ 268 h 257535"/>
                <a:gd name="connsiteX9" fmla="*/ 1701 w 352962"/>
                <a:gd name="connsiteY9" fmla="*/ 139968 h 25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962" h="257535">
                  <a:moveTo>
                    <a:pt x="1701" y="139968"/>
                  </a:moveTo>
                  <a:cubicBezTo>
                    <a:pt x="-9412" y="149228"/>
                    <a:pt x="36891" y="74880"/>
                    <a:pt x="54089" y="55830"/>
                  </a:cubicBezTo>
                  <a:cubicBezTo>
                    <a:pt x="71287" y="36780"/>
                    <a:pt x="87691" y="27520"/>
                    <a:pt x="104889" y="25668"/>
                  </a:cubicBezTo>
                  <a:cubicBezTo>
                    <a:pt x="122087" y="23816"/>
                    <a:pt x="130289" y="21435"/>
                    <a:pt x="157276" y="44718"/>
                  </a:cubicBezTo>
                  <a:cubicBezTo>
                    <a:pt x="184264" y="68001"/>
                    <a:pt x="237445" y="136529"/>
                    <a:pt x="266814" y="165368"/>
                  </a:cubicBezTo>
                  <a:cubicBezTo>
                    <a:pt x="296183" y="194207"/>
                    <a:pt x="320524" y="203467"/>
                    <a:pt x="333489" y="217755"/>
                  </a:cubicBezTo>
                  <a:cubicBezTo>
                    <a:pt x="346454" y="232043"/>
                    <a:pt x="363386" y="273318"/>
                    <a:pt x="344601" y="251093"/>
                  </a:cubicBezTo>
                  <a:cubicBezTo>
                    <a:pt x="325816" y="228868"/>
                    <a:pt x="258082" y="126209"/>
                    <a:pt x="220776" y="84405"/>
                  </a:cubicBezTo>
                  <a:cubicBezTo>
                    <a:pt x="183470" y="42601"/>
                    <a:pt x="152249" y="-3965"/>
                    <a:pt x="120764" y="268"/>
                  </a:cubicBezTo>
                  <a:cubicBezTo>
                    <a:pt x="89279" y="4501"/>
                    <a:pt x="12814" y="130708"/>
                    <a:pt x="1701" y="139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577C8B7-1842-4655-B241-8E5EFC67F3AD}"/>
                </a:ext>
              </a:extLst>
            </p:cNvPr>
            <p:cNvSpPr/>
            <p:nvPr/>
          </p:nvSpPr>
          <p:spPr>
            <a:xfrm>
              <a:off x="3509501" y="4827461"/>
              <a:ext cx="111328" cy="88707"/>
            </a:xfrm>
            <a:custGeom>
              <a:avLst/>
              <a:gdLst>
                <a:gd name="connsiteX0" fmla="*/ 49674 w 111328"/>
                <a:gd name="connsiteY0" fmla="*/ 127 h 88707"/>
                <a:gd name="connsiteX1" fmla="*/ 108412 w 111328"/>
                <a:gd name="connsiteY1" fmla="*/ 50927 h 88707"/>
                <a:gd name="connsiteX2" fmla="*/ 97299 w 111328"/>
                <a:gd name="connsiteY2" fmla="*/ 85852 h 88707"/>
                <a:gd name="connsiteX3" fmla="*/ 52849 w 111328"/>
                <a:gd name="connsiteY3" fmla="*/ 82677 h 88707"/>
                <a:gd name="connsiteX4" fmla="*/ 462 w 111328"/>
                <a:gd name="connsiteY4" fmla="*/ 50927 h 88707"/>
                <a:gd name="connsiteX5" fmla="*/ 84599 w 111328"/>
                <a:gd name="connsiteY5" fmla="*/ 84264 h 88707"/>
                <a:gd name="connsiteX6" fmla="*/ 102062 w 111328"/>
                <a:gd name="connsiteY6" fmla="*/ 66802 h 88707"/>
                <a:gd name="connsiteX7" fmla="*/ 49674 w 111328"/>
                <a:gd name="connsiteY7" fmla="*/ 127 h 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28" h="88707">
                  <a:moveTo>
                    <a:pt x="49674" y="127"/>
                  </a:moveTo>
                  <a:cubicBezTo>
                    <a:pt x="50732" y="-2519"/>
                    <a:pt x="100475" y="36640"/>
                    <a:pt x="108412" y="50927"/>
                  </a:cubicBezTo>
                  <a:cubicBezTo>
                    <a:pt x="116349" y="65214"/>
                    <a:pt x="106559" y="80560"/>
                    <a:pt x="97299" y="85852"/>
                  </a:cubicBezTo>
                  <a:cubicBezTo>
                    <a:pt x="88039" y="91144"/>
                    <a:pt x="68988" y="88498"/>
                    <a:pt x="52849" y="82677"/>
                  </a:cubicBezTo>
                  <a:cubicBezTo>
                    <a:pt x="36710" y="76856"/>
                    <a:pt x="-4830" y="50663"/>
                    <a:pt x="462" y="50927"/>
                  </a:cubicBezTo>
                  <a:cubicBezTo>
                    <a:pt x="5754" y="51191"/>
                    <a:pt x="67666" y="81618"/>
                    <a:pt x="84599" y="84264"/>
                  </a:cubicBezTo>
                  <a:cubicBezTo>
                    <a:pt x="101532" y="86910"/>
                    <a:pt x="104708" y="77650"/>
                    <a:pt x="102062" y="66802"/>
                  </a:cubicBezTo>
                  <a:cubicBezTo>
                    <a:pt x="99416" y="55954"/>
                    <a:pt x="48616" y="2773"/>
                    <a:pt x="49674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3696FB9C-1094-48E8-AD42-23DAFC0E8D6F}"/>
                </a:ext>
              </a:extLst>
            </p:cNvPr>
            <p:cNvSpPr/>
            <p:nvPr/>
          </p:nvSpPr>
          <p:spPr>
            <a:xfrm>
              <a:off x="3520135" y="4822022"/>
              <a:ext cx="50423" cy="67493"/>
            </a:xfrm>
            <a:custGeom>
              <a:avLst/>
              <a:gdLst>
                <a:gd name="connsiteX0" fmla="*/ 940 w 50423"/>
                <a:gd name="connsiteY0" fmla="*/ 67478 h 67493"/>
                <a:gd name="connsiteX1" fmla="*/ 50153 w 50423"/>
                <a:gd name="connsiteY1" fmla="*/ 3978 h 67493"/>
                <a:gd name="connsiteX2" fmla="*/ 19990 w 50423"/>
                <a:gd name="connsiteY2" fmla="*/ 10328 h 67493"/>
                <a:gd name="connsiteX3" fmla="*/ 940 w 50423"/>
                <a:gd name="connsiteY3" fmla="*/ 67478 h 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3" h="67493">
                  <a:moveTo>
                    <a:pt x="940" y="67478"/>
                  </a:moveTo>
                  <a:cubicBezTo>
                    <a:pt x="5967" y="66420"/>
                    <a:pt x="46978" y="13503"/>
                    <a:pt x="50153" y="3978"/>
                  </a:cubicBezTo>
                  <a:cubicBezTo>
                    <a:pt x="53328" y="-5547"/>
                    <a:pt x="27663" y="4243"/>
                    <a:pt x="19990" y="10328"/>
                  </a:cubicBezTo>
                  <a:cubicBezTo>
                    <a:pt x="12317" y="16413"/>
                    <a:pt x="-4087" y="68536"/>
                    <a:pt x="940" y="67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27D5D9CB-BA9D-4594-8536-832C720C77CA}"/>
                </a:ext>
              </a:extLst>
            </p:cNvPr>
            <p:cNvSpPr/>
            <p:nvPr/>
          </p:nvSpPr>
          <p:spPr>
            <a:xfrm>
              <a:off x="3457573" y="4502067"/>
              <a:ext cx="88902" cy="135021"/>
            </a:xfrm>
            <a:custGeom>
              <a:avLst/>
              <a:gdLst>
                <a:gd name="connsiteX0" fmla="*/ 88902 w 88902"/>
                <a:gd name="connsiteY0" fmla="*/ 135021 h 135021"/>
                <a:gd name="connsiteX1" fmla="*/ 2 w 88902"/>
                <a:gd name="connsiteY1" fmla="*/ 83 h 135021"/>
                <a:gd name="connsiteX2" fmla="*/ 88902 w 88902"/>
                <a:gd name="connsiteY2" fmla="*/ 135021 h 13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2" h="135021">
                  <a:moveTo>
                    <a:pt x="88902" y="135021"/>
                  </a:moveTo>
                  <a:cubicBezTo>
                    <a:pt x="88902" y="135021"/>
                    <a:pt x="531" y="4052"/>
                    <a:pt x="2" y="83"/>
                  </a:cubicBezTo>
                  <a:cubicBezTo>
                    <a:pt x="-527" y="-3886"/>
                    <a:pt x="88902" y="135021"/>
                    <a:pt x="88902" y="135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3922B430-F7F6-40FC-88AD-6D56FF66AC7C}"/>
                </a:ext>
              </a:extLst>
            </p:cNvPr>
            <p:cNvSpPr/>
            <p:nvPr/>
          </p:nvSpPr>
          <p:spPr>
            <a:xfrm>
              <a:off x="3455729" y="4500563"/>
              <a:ext cx="87575" cy="163584"/>
            </a:xfrm>
            <a:custGeom>
              <a:avLst/>
              <a:gdLst>
                <a:gd name="connsiteX0" fmla="*/ 1846 w 87575"/>
                <a:gd name="connsiteY0" fmla="*/ 0 h 163584"/>
                <a:gd name="connsiteX1" fmla="*/ 3434 w 87575"/>
                <a:gd name="connsiteY1" fmla="*/ 95250 h 163584"/>
                <a:gd name="connsiteX2" fmla="*/ 20896 w 87575"/>
                <a:gd name="connsiteY2" fmla="*/ 109537 h 163584"/>
                <a:gd name="connsiteX3" fmla="*/ 87571 w 87575"/>
                <a:gd name="connsiteY3" fmla="*/ 163512 h 163584"/>
                <a:gd name="connsiteX4" fmla="*/ 24071 w 87575"/>
                <a:gd name="connsiteY4" fmla="*/ 96837 h 163584"/>
                <a:gd name="connsiteX5" fmla="*/ 1846 w 87575"/>
                <a:gd name="connsiteY5" fmla="*/ 0 h 16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75" h="163584">
                  <a:moveTo>
                    <a:pt x="1846" y="0"/>
                  </a:moveTo>
                  <a:cubicBezTo>
                    <a:pt x="-1593" y="-264"/>
                    <a:pt x="259" y="76994"/>
                    <a:pt x="3434" y="95250"/>
                  </a:cubicBezTo>
                  <a:cubicBezTo>
                    <a:pt x="6609" y="113506"/>
                    <a:pt x="20896" y="109537"/>
                    <a:pt x="20896" y="109537"/>
                  </a:cubicBezTo>
                  <a:cubicBezTo>
                    <a:pt x="34919" y="120914"/>
                    <a:pt x="87042" y="165629"/>
                    <a:pt x="87571" y="163512"/>
                  </a:cubicBezTo>
                  <a:cubicBezTo>
                    <a:pt x="88100" y="161395"/>
                    <a:pt x="37300" y="121179"/>
                    <a:pt x="24071" y="96837"/>
                  </a:cubicBezTo>
                  <a:cubicBezTo>
                    <a:pt x="10842" y="72495"/>
                    <a:pt x="5285" y="264"/>
                    <a:pt x="18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04E481A6-8C4C-4CA9-83E9-221F1B6C46D9}"/>
                </a:ext>
              </a:extLst>
            </p:cNvPr>
            <p:cNvSpPr/>
            <p:nvPr/>
          </p:nvSpPr>
          <p:spPr>
            <a:xfrm>
              <a:off x="3317169" y="4482599"/>
              <a:ext cx="132583" cy="177077"/>
            </a:xfrm>
            <a:custGeom>
              <a:avLst/>
              <a:gdLst>
                <a:gd name="connsiteX0" fmla="*/ 127706 w 132583"/>
                <a:gd name="connsiteY0" fmla="*/ 171951 h 177077"/>
                <a:gd name="connsiteX1" fmla="*/ 53094 w 132583"/>
                <a:gd name="connsiteY1" fmla="*/ 138614 h 177077"/>
                <a:gd name="connsiteX2" fmla="*/ 2294 w 132583"/>
                <a:gd name="connsiteY2" fmla="*/ 48126 h 177077"/>
                <a:gd name="connsiteX3" fmla="*/ 14994 w 132583"/>
                <a:gd name="connsiteY3" fmla="*/ 33839 h 177077"/>
                <a:gd name="connsiteX4" fmla="*/ 70556 w 132583"/>
                <a:gd name="connsiteY4" fmla="*/ 501 h 177077"/>
                <a:gd name="connsiteX5" fmla="*/ 132469 w 132583"/>
                <a:gd name="connsiteY5" fmla="*/ 13201 h 177077"/>
                <a:gd name="connsiteX6" fmla="*/ 84844 w 132583"/>
                <a:gd name="connsiteY6" fmla="*/ 5264 h 177077"/>
                <a:gd name="connsiteX7" fmla="*/ 45156 w 132583"/>
                <a:gd name="connsiteY7" fmla="*/ 14789 h 177077"/>
                <a:gd name="connsiteX8" fmla="*/ 18169 w 132583"/>
                <a:gd name="connsiteY8" fmla="*/ 35426 h 177077"/>
                <a:gd name="connsiteX9" fmla="*/ 127706 w 132583"/>
                <a:gd name="connsiteY9" fmla="*/ 171951 h 17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583" h="177077">
                  <a:moveTo>
                    <a:pt x="127706" y="171951"/>
                  </a:moveTo>
                  <a:cubicBezTo>
                    <a:pt x="133527" y="189149"/>
                    <a:pt x="73996" y="159251"/>
                    <a:pt x="53094" y="138614"/>
                  </a:cubicBezTo>
                  <a:cubicBezTo>
                    <a:pt x="32192" y="117977"/>
                    <a:pt x="8644" y="65588"/>
                    <a:pt x="2294" y="48126"/>
                  </a:cubicBezTo>
                  <a:cubicBezTo>
                    <a:pt x="-4056" y="30664"/>
                    <a:pt x="3617" y="41776"/>
                    <a:pt x="14994" y="33839"/>
                  </a:cubicBezTo>
                  <a:cubicBezTo>
                    <a:pt x="26371" y="25902"/>
                    <a:pt x="50977" y="3941"/>
                    <a:pt x="70556" y="501"/>
                  </a:cubicBezTo>
                  <a:cubicBezTo>
                    <a:pt x="90135" y="-2939"/>
                    <a:pt x="130088" y="12407"/>
                    <a:pt x="132469" y="13201"/>
                  </a:cubicBezTo>
                  <a:cubicBezTo>
                    <a:pt x="134850" y="13995"/>
                    <a:pt x="99396" y="4999"/>
                    <a:pt x="84844" y="5264"/>
                  </a:cubicBezTo>
                  <a:cubicBezTo>
                    <a:pt x="70292" y="5529"/>
                    <a:pt x="56268" y="9762"/>
                    <a:pt x="45156" y="14789"/>
                  </a:cubicBezTo>
                  <a:cubicBezTo>
                    <a:pt x="34044" y="19816"/>
                    <a:pt x="7850" y="9497"/>
                    <a:pt x="18169" y="35426"/>
                  </a:cubicBezTo>
                  <a:cubicBezTo>
                    <a:pt x="28488" y="61355"/>
                    <a:pt x="121885" y="154753"/>
                    <a:pt x="127706" y="171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E2CEE79F-F581-4635-9E6A-BA8EC10420B3}"/>
                </a:ext>
              </a:extLst>
            </p:cNvPr>
            <p:cNvSpPr/>
            <p:nvPr/>
          </p:nvSpPr>
          <p:spPr>
            <a:xfrm>
              <a:off x="3413119" y="4606398"/>
              <a:ext cx="147839" cy="127620"/>
            </a:xfrm>
            <a:custGeom>
              <a:avLst/>
              <a:gdLst>
                <a:gd name="connsiteX0" fmla="*/ 6 w 147839"/>
                <a:gd name="connsiteY0" fmla="*/ 21165 h 127620"/>
                <a:gd name="connsiteX1" fmla="*/ 96844 w 147839"/>
                <a:gd name="connsiteY1" fmla="*/ 527 h 127620"/>
                <a:gd name="connsiteX2" fmla="*/ 134944 w 147839"/>
                <a:gd name="connsiteY2" fmla="*/ 44977 h 127620"/>
                <a:gd name="connsiteX3" fmla="*/ 146056 w 147839"/>
                <a:gd name="connsiteY3" fmla="*/ 89427 h 127620"/>
                <a:gd name="connsiteX4" fmla="*/ 101606 w 147839"/>
                <a:gd name="connsiteY4" fmla="*/ 127527 h 127620"/>
                <a:gd name="connsiteX5" fmla="*/ 130181 w 147839"/>
                <a:gd name="connsiteY5" fmla="*/ 78315 h 127620"/>
                <a:gd name="connsiteX6" fmla="*/ 101606 w 147839"/>
                <a:gd name="connsiteY6" fmla="*/ 30690 h 127620"/>
                <a:gd name="connsiteX7" fmla="*/ 6 w 147839"/>
                <a:gd name="connsiteY7" fmla="*/ 21165 h 1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39" h="127620">
                  <a:moveTo>
                    <a:pt x="6" y="21165"/>
                  </a:moveTo>
                  <a:cubicBezTo>
                    <a:pt x="-788" y="16138"/>
                    <a:pt x="74354" y="-3442"/>
                    <a:pt x="96844" y="527"/>
                  </a:cubicBezTo>
                  <a:cubicBezTo>
                    <a:pt x="119334" y="4496"/>
                    <a:pt x="126742" y="30160"/>
                    <a:pt x="134944" y="44977"/>
                  </a:cubicBezTo>
                  <a:cubicBezTo>
                    <a:pt x="143146" y="59794"/>
                    <a:pt x="151612" y="75669"/>
                    <a:pt x="146056" y="89427"/>
                  </a:cubicBezTo>
                  <a:cubicBezTo>
                    <a:pt x="140500" y="103185"/>
                    <a:pt x="104252" y="129379"/>
                    <a:pt x="101606" y="127527"/>
                  </a:cubicBezTo>
                  <a:cubicBezTo>
                    <a:pt x="98960" y="125675"/>
                    <a:pt x="130181" y="94454"/>
                    <a:pt x="130181" y="78315"/>
                  </a:cubicBezTo>
                  <a:cubicBezTo>
                    <a:pt x="130181" y="62176"/>
                    <a:pt x="121714" y="39950"/>
                    <a:pt x="101606" y="30690"/>
                  </a:cubicBezTo>
                  <a:cubicBezTo>
                    <a:pt x="81498" y="21430"/>
                    <a:pt x="800" y="26192"/>
                    <a:pt x="6" y="21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C63460BF-B595-4B39-B30A-66E39FC67572}"/>
                </a:ext>
              </a:extLst>
            </p:cNvPr>
            <p:cNvSpPr/>
            <p:nvPr/>
          </p:nvSpPr>
          <p:spPr>
            <a:xfrm>
              <a:off x="3614000" y="4661857"/>
              <a:ext cx="161152" cy="234034"/>
            </a:xfrm>
            <a:custGeom>
              <a:avLst/>
              <a:gdLst>
                <a:gd name="connsiteX0" fmla="*/ 738 w 161152"/>
                <a:gd name="connsiteY0" fmla="*/ 631 h 234034"/>
                <a:gd name="connsiteX1" fmla="*/ 97575 w 161152"/>
                <a:gd name="connsiteY1" fmla="*/ 113343 h 234034"/>
                <a:gd name="connsiteX2" fmla="*/ 154725 w 161152"/>
                <a:gd name="connsiteY2" fmla="*/ 160968 h 234034"/>
                <a:gd name="connsiteX3" fmla="*/ 145200 w 161152"/>
                <a:gd name="connsiteY3" fmla="*/ 233993 h 234034"/>
                <a:gd name="connsiteX4" fmla="*/ 153138 w 161152"/>
                <a:gd name="connsiteY4" fmla="*/ 168906 h 234034"/>
                <a:gd name="connsiteX5" fmla="*/ 738 w 161152"/>
                <a:gd name="connsiteY5" fmla="*/ 631 h 23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152" h="234034">
                  <a:moveTo>
                    <a:pt x="738" y="631"/>
                  </a:moveTo>
                  <a:cubicBezTo>
                    <a:pt x="-8522" y="-8629"/>
                    <a:pt x="71911" y="86620"/>
                    <a:pt x="97575" y="113343"/>
                  </a:cubicBezTo>
                  <a:cubicBezTo>
                    <a:pt x="123240" y="140066"/>
                    <a:pt x="146788" y="140860"/>
                    <a:pt x="154725" y="160968"/>
                  </a:cubicBezTo>
                  <a:cubicBezTo>
                    <a:pt x="162662" y="181076"/>
                    <a:pt x="145464" y="232670"/>
                    <a:pt x="145200" y="233993"/>
                  </a:cubicBezTo>
                  <a:cubicBezTo>
                    <a:pt x="144936" y="235316"/>
                    <a:pt x="175098" y="204625"/>
                    <a:pt x="153138" y="168906"/>
                  </a:cubicBezTo>
                  <a:cubicBezTo>
                    <a:pt x="131178" y="133187"/>
                    <a:pt x="9998" y="9891"/>
                    <a:pt x="738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9BE9D727-8DA9-489A-A18F-AF197E1FFD97}"/>
                </a:ext>
              </a:extLst>
            </p:cNvPr>
            <p:cNvSpPr/>
            <p:nvPr/>
          </p:nvSpPr>
          <p:spPr>
            <a:xfrm>
              <a:off x="3533757" y="4751143"/>
              <a:ext cx="233384" cy="170098"/>
            </a:xfrm>
            <a:custGeom>
              <a:avLst/>
              <a:gdLst>
                <a:gd name="connsiteX0" fmla="*/ 18 w 233384"/>
                <a:gd name="connsiteY0" fmla="*/ 245 h 170098"/>
                <a:gd name="connsiteX1" fmla="*/ 100031 w 233384"/>
                <a:gd name="connsiteY1" fmla="*/ 114545 h 170098"/>
                <a:gd name="connsiteX2" fmla="*/ 144481 w 233384"/>
                <a:gd name="connsiteY2" fmla="*/ 168520 h 170098"/>
                <a:gd name="connsiteX3" fmla="*/ 233381 w 233384"/>
                <a:gd name="connsiteY3" fmla="*/ 155820 h 170098"/>
                <a:gd name="connsiteX4" fmla="*/ 147656 w 233384"/>
                <a:gd name="connsiteY4" fmla="*/ 157407 h 170098"/>
                <a:gd name="connsiteX5" fmla="*/ 92093 w 233384"/>
                <a:gd name="connsiteY5" fmla="*/ 85970 h 170098"/>
                <a:gd name="connsiteX6" fmla="*/ 18 w 233384"/>
                <a:gd name="connsiteY6" fmla="*/ 245 h 17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84" h="170098">
                  <a:moveTo>
                    <a:pt x="18" y="245"/>
                  </a:moveTo>
                  <a:cubicBezTo>
                    <a:pt x="1341" y="5007"/>
                    <a:pt x="75954" y="86499"/>
                    <a:pt x="100031" y="114545"/>
                  </a:cubicBezTo>
                  <a:cubicBezTo>
                    <a:pt x="124108" y="142591"/>
                    <a:pt x="122256" y="161641"/>
                    <a:pt x="144481" y="168520"/>
                  </a:cubicBezTo>
                  <a:cubicBezTo>
                    <a:pt x="166706" y="175399"/>
                    <a:pt x="232852" y="157672"/>
                    <a:pt x="233381" y="155820"/>
                  </a:cubicBezTo>
                  <a:cubicBezTo>
                    <a:pt x="233910" y="153968"/>
                    <a:pt x="171204" y="169049"/>
                    <a:pt x="147656" y="157407"/>
                  </a:cubicBezTo>
                  <a:cubicBezTo>
                    <a:pt x="124108" y="145765"/>
                    <a:pt x="115376" y="110576"/>
                    <a:pt x="92093" y="85970"/>
                  </a:cubicBezTo>
                  <a:cubicBezTo>
                    <a:pt x="68810" y="61364"/>
                    <a:pt x="-1305" y="-4517"/>
                    <a:pt x="18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B59AD614-820E-477B-8745-820207CCCF79}"/>
                </a:ext>
              </a:extLst>
            </p:cNvPr>
            <p:cNvSpPr/>
            <p:nvPr/>
          </p:nvSpPr>
          <p:spPr>
            <a:xfrm>
              <a:off x="3576551" y="4702175"/>
              <a:ext cx="163537" cy="136525"/>
            </a:xfrm>
            <a:custGeom>
              <a:avLst/>
              <a:gdLst>
                <a:gd name="connsiteX0" fmla="*/ 160424 w 163537"/>
                <a:gd name="connsiteY0" fmla="*/ 136525 h 136525"/>
                <a:gd name="connsiteX1" fmla="*/ 122324 w 163537"/>
                <a:gd name="connsiteY1" fmla="*/ 87313 h 136525"/>
                <a:gd name="connsiteX2" fmla="*/ 87 w 163537"/>
                <a:gd name="connsiteY2" fmla="*/ 0 h 136525"/>
                <a:gd name="connsiteX3" fmla="*/ 142962 w 163537"/>
                <a:gd name="connsiteY3" fmla="*/ 87313 h 136525"/>
                <a:gd name="connsiteX4" fmla="*/ 160424 w 163537"/>
                <a:gd name="connsiteY4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37" h="136525">
                  <a:moveTo>
                    <a:pt x="160424" y="136525"/>
                  </a:moveTo>
                  <a:cubicBezTo>
                    <a:pt x="156984" y="136525"/>
                    <a:pt x="149047" y="110067"/>
                    <a:pt x="122324" y="87313"/>
                  </a:cubicBezTo>
                  <a:cubicBezTo>
                    <a:pt x="95601" y="64559"/>
                    <a:pt x="-3353" y="0"/>
                    <a:pt x="87" y="0"/>
                  </a:cubicBezTo>
                  <a:cubicBezTo>
                    <a:pt x="3527" y="0"/>
                    <a:pt x="115975" y="66940"/>
                    <a:pt x="142962" y="87313"/>
                  </a:cubicBezTo>
                  <a:cubicBezTo>
                    <a:pt x="169949" y="107686"/>
                    <a:pt x="163864" y="136525"/>
                    <a:pt x="160424" y="136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473FB613-0F47-4CBB-AFD7-7EC0DCA2B430}"/>
                </a:ext>
              </a:extLst>
            </p:cNvPr>
            <p:cNvSpPr/>
            <p:nvPr/>
          </p:nvSpPr>
          <p:spPr>
            <a:xfrm>
              <a:off x="3517753" y="4705349"/>
              <a:ext cx="75442" cy="42577"/>
            </a:xfrm>
            <a:custGeom>
              <a:avLst/>
              <a:gdLst>
                <a:gd name="connsiteX0" fmla="*/ 147 w 75442"/>
                <a:gd name="connsiteY0" fmla="*/ 38101 h 42577"/>
                <a:gd name="connsiteX1" fmla="*/ 73172 w 75442"/>
                <a:gd name="connsiteY1" fmla="*/ 1 h 42577"/>
                <a:gd name="connsiteX2" fmla="*/ 54122 w 75442"/>
                <a:gd name="connsiteY2" fmla="*/ 36514 h 42577"/>
                <a:gd name="connsiteX3" fmla="*/ 147 w 75442"/>
                <a:gd name="connsiteY3" fmla="*/ 38101 h 4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2" h="42577">
                  <a:moveTo>
                    <a:pt x="147" y="38101"/>
                  </a:moveTo>
                  <a:cubicBezTo>
                    <a:pt x="3322" y="32016"/>
                    <a:pt x="64176" y="265"/>
                    <a:pt x="73172" y="1"/>
                  </a:cubicBezTo>
                  <a:cubicBezTo>
                    <a:pt x="82168" y="-263"/>
                    <a:pt x="62059" y="28577"/>
                    <a:pt x="54122" y="36514"/>
                  </a:cubicBezTo>
                  <a:cubicBezTo>
                    <a:pt x="46185" y="44451"/>
                    <a:pt x="-3028" y="44186"/>
                    <a:pt x="147" y="38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0A283CEE-AFED-41CB-9B42-EA7333477A1E}"/>
                </a:ext>
              </a:extLst>
            </p:cNvPr>
            <p:cNvSpPr/>
            <p:nvPr/>
          </p:nvSpPr>
          <p:spPr>
            <a:xfrm>
              <a:off x="3546466" y="4719638"/>
              <a:ext cx="119671" cy="82938"/>
            </a:xfrm>
            <a:custGeom>
              <a:avLst/>
              <a:gdLst>
                <a:gd name="connsiteX0" fmla="*/ 9 w 119671"/>
                <a:gd name="connsiteY0" fmla="*/ 33337 h 82938"/>
                <a:gd name="connsiteX1" fmla="*/ 66684 w 119671"/>
                <a:gd name="connsiteY1" fmla="*/ 82550 h 82938"/>
                <a:gd name="connsiteX2" fmla="*/ 117484 w 119671"/>
                <a:gd name="connsiteY2" fmla="*/ 55562 h 82938"/>
                <a:gd name="connsiteX3" fmla="*/ 104784 w 119671"/>
                <a:gd name="connsiteY3" fmla="*/ 41275 h 82938"/>
                <a:gd name="connsiteX4" fmla="*/ 53984 w 119671"/>
                <a:gd name="connsiteY4" fmla="*/ 0 h 82938"/>
                <a:gd name="connsiteX5" fmla="*/ 80972 w 119671"/>
                <a:gd name="connsiteY5" fmla="*/ 41275 h 82938"/>
                <a:gd name="connsiteX6" fmla="*/ 79384 w 119671"/>
                <a:gd name="connsiteY6" fmla="*/ 58737 h 82938"/>
                <a:gd name="connsiteX7" fmla="*/ 61922 w 119671"/>
                <a:gd name="connsiteY7" fmla="*/ 60325 h 82938"/>
                <a:gd name="connsiteX8" fmla="*/ 9 w 119671"/>
                <a:gd name="connsiteY8" fmla="*/ 33337 h 8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1" h="82938">
                  <a:moveTo>
                    <a:pt x="9" y="33337"/>
                  </a:moveTo>
                  <a:cubicBezTo>
                    <a:pt x="803" y="37041"/>
                    <a:pt x="47105" y="78846"/>
                    <a:pt x="66684" y="82550"/>
                  </a:cubicBezTo>
                  <a:cubicBezTo>
                    <a:pt x="86263" y="86254"/>
                    <a:pt x="111134" y="62441"/>
                    <a:pt x="117484" y="55562"/>
                  </a:cubicBezTo>
                  <a:cubicBezTo>
                    <a:pt x="123834" y="48683"/>
                    <a:pt x="115367" y="50535"/>
                    <a:pt x="104784" y="41275"/>
                  </a:cubicBezTo>
                  <a:cubicBezTo>
                    <a:pt x="94201" y="32015"/>
                    <a:pt x="57953" y="0"/>
                    <a:pt x="53984" y="0"/>
                  </a:cubicBezTo>
                  <a:cubicBezTo>
                    <a:pt x="50015" y="0"/>
                    <a:pt x="76739" y="31486"/>
                    <a:pt x="80972" y="41275"/>
                  </a:cubicBezTo>
                  <a:cubicBezTo>
                    <a:pt x="85205" y="51064"/>
                    <a:pt x="82559" y="55562"/>
                    <a:pt x="79384" y="58737"/>
                  </a:cubicBezTo>
                  <a:cubicBezTo>
                    <a:pt x="76209" y="61912"/>
                    <a:pt x="72770" y="61648"/>
                    <a:pt x="61922" y="60325"/>
                  </a:cubicBezTo>
                  <a:cubicBezTo>
                    <a:pt x="51074" y="59002"/>
                    <a:pt x="-785" y="29633"/>
                    <a:pt x="9" y="33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555373A8-5CB4-406A-82DC-5AA4A2B0AD58}"/>
                </a:ext>
              </a:extLst>
            </p:cNvPr>
            <p:cNvSpPr/>
            <p:nvPr/>
          </p:nvSpPr>
          <p:spPr>
            <a:xfrm>
              <a:off x="3733325" y="4922798"/>
              <a:ext cx="85115" cy="200103"/>
            </a:xfrm>
            <a:custGeom>
              <a:avLst/>
              <a:gdLst>
                <a:gd name="connsiteX0" fmla="*/ 33813 w 85115"/>
                <a:gd name="connsiteY0" fmla="*/ 40 h 200103"/>
                <a:gd name="connsiteX1" fmla="*/ 49688 w 85115"/>
                <a:gd name="connsiteY1" fmla="*/ 103227 h 200103"/>
                <a:gd name="connsiteX2" fmla="*/ 475 w 85115"/>
                <a:gd name="connsiteY2" fmla="*/ 200065 h 200103"/>
                <a:gd name="connsiteX3" fmla="*/ 84613 w 85115"/>
                <a:gd name="connsiteY3" fmla="*/ 92115 h 200103"/>
                <a:gd name="connsiteX4" fmla="*/ 33813 w 85115"/>
                <a:gd name="connsiteY4" fmla="*/ 40 h 20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15" h="200103">
                  <a:moveTo>
                    <a:pt x="33813" y="40"/>
                  </a:moveTo>
                  <a:cubicBezTo>
                    <a:pt x="27992" y="1892"/>
                    <a:pt x="55244" y="69890"/>
                    <a:pt x="49688" y="103227"/>
                  </a:cubicBezTo>
                  <a:cubicBezTo>
                    <a:pt x="44132" y="136565"/>
                    <a:pt x="-5346" y="201917"/>
                    <a:pt x="475" y="200065"/>
                  </a:cubicBezTo>
                  <a:cubicBezTo>
                    <a:pt x="6296" y="198213"/>
                    <a:pt x="78528" y="123336"/>
                    <a:pt x="84613" y="92115"/>
                  </a:cubicBezTo>
                  <a:cubicBezTo>
                    <a:pt x="90699" y="60894"/>
                    <a:pt x="39634" y="-1812"/>
                    <a:pt x="33813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6D99ADAD-548C-4FDE-B61B-7B3EF2CFA5E0}"/>
                </a:ext>
              </a:extLst>
            </p:cNvPr>
            <p:cNvSpPr/>
            <p:nvPr/>
          </p:nvSpPr>
          <p:spPr>
            <a:xfrm>
              <a:off x="3443284" y="4633737"/>
              <a:ext cx="85752" cy="89439"/>
            </a:xfrm>
            <a:custGeom>
              <a:avLst/>
              <a:gdLst>
                <a:gd name="connsiteX0" fmla="*/ 4 w 85752"/>
                <a:gd name="connsiteY0" fmla="*/ 176 h 89439"/>
                <a:gd name="connsiteX1" fmla="*/ 63504 w 85752"/>
                <a:gd name="connsiteY1" fmla="*/ 62088 h 89439"/>
                <a:gd name="connsiteX2" fmla="*/ 85729 w 85752"/>
                <a:gd name="connsiteY2" fmla="*/ 89076 h 89439"/>
                <a:gd name="connsiteX3" fmla="*/ 60329 w 85752"/>
                <a:gd name="connsiteY3" fmla="*/ 44626 h 89439"/>
                <a:gd name="connsiteX4" fmla="*/ 4 w 85752"/>
                <a:gd name="connsiteY4" fmla="*/ 176 h 8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2" h="89439">
                  <a:moveTo>
                    <a:pt x="4" y="176"/>
                  </a:moveTo>
                  <a:cubicBezTo>
                    <a:pt x="533" y="3086"/>
                    <a:pt x="49217" y="47271"/>
                    <a:pt x="63504" y="62088"/>
                  </a:cubicBezTo>
                  <a:cubicBezTo>
                    <a:pt x="77791" y="76905"/>
                    <a:pt x="86258" y="91986"/>
                    <a:pt x="85729" y="89076"/>
                  </a:cubicBezTo>
                  <a:cubicBezTo>
                    <a:pt x="85200" y="86166"/>
                    <a:pt x="71706" y="58120"/>
                    <a:pt x="60329" y="44626"/>
                  </a:cubicBezTo>
                  <a:cubicBezTo>
                    <a:pt x="48952" y="31132"/>
                    <a:pt x="-525" y="-2734"/>
                    <a:pt x="4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95631F6B-432D-48D2-998F-DD50767603CA}"/>
                </a:ext>
              </a:extLst>
            </p:cNvPr>
            <p:cNvSpPr/>
            <p:nvPr/>
          </p:nvSpPr>
          <p:spPr>
            <a:xfrm>
              <a:off x="3395109" y="5103267"/>
              <a:ext cx="257111" cy="194497"/>
            </a:xfrm>
            <a:custGeom>
              <a:avLst/>
              <a:gdLst>
                <a:gd name="connsiteX0" fmla="*/ 220158 w 257111"/>
                <a:gd name="connsiteY0" fmla="*/ 16 h 194497"/>
                <a:gd name="connsiteX1" fmla="*/ 245558 w 257111"/>
                <a:gd name="connsiteY1" fmla="*/ 179933 h 194497"/>
                <a:gd name="connsiteX2" fmla="*/ 234974 w 257111"/>
                <a:gd name="connsiteY2" fmla="*/ 184166 h 194497"/>
                <a:gd name="connsiteX3" fmla="*/ 24 w 257111"/>
                <a:gd name="connsiteY3" fmla="*/ 186283 h 194497"/>
                <a:gd name="connsiteX4" fmla="*/ 220158 w 257111"/>
                <a:gd name="connsiteY4" fmla="*/ 169350 h 194497"/>
                <a:gd name="connsiteX5" fmla="*/ 220158 w 257111"/>
                <a:gd name="connsiteY5" fmla="*/ 16 h 19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11" h="194497">
                  <a:moveTo>
                    <a:pt x="220158" y="16"/>
                  </a:moveTo>
                  <a:cubicBezTo>
                    <a:pt x="224391" y="1780"/>
                    <a:pt x="245558" y="179933"/>
                    <a:pt x="245558" y="179933"/>
                  </a:cubicBezTo>
                  <a:cubicBezTo>
                    <a:pt x="248027" y="210625"/>
                    <a:pt x="275896" y="183108"/>
                    <a:pt x="234974" y="184166"/>
                  </a:cubicBezTo>
                  <a:cubicBezTo>
                    <a:pt x="194052" y="185224"/>
                    <a:pt x="2493" y="188752"/>
                    <a:pt x="24" y="186283"/>
                  </a:cubicBezTo>
                  <a:cubicBezTo>
                    <a:pt x="-2445" y="183814"/>
                    <a:pt x="183469" y="197925"/>
                    <a:pt x="220158" y="169350"/>
                  </a:cubicBezTo>
                  <a:cubicBezTo>
                    <a:pt x="256847" y="140775"/>
                    <a:pt x="215925" y="-1748"/>
                    <a:pt x="220158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E2ADDB52-43DB-4D51-9770-897FF1999281}"/>
                </a:ext>
              </a:extLst>
            </p:cNvPr>
            <p:cNvSpPr/>
            <p:nvPr/>
          </p:nvSpPr>
          <p:spPr>
            <a:xfrm>
              <a:off x="3416156" y="5090513"/>
              <a:ext cx="38613" cy="156764"/>
            </a:xfrm>
            <a:custGeom>
              <a:avLst/>
              <a:gdLst>
                <a:gd name="connsiteX0" fmla="*/ 38244 w 38613"/>
                <a:gd name="connsiteY0" fmla="*/ 70 h 156764"/>
                <a:gd name="connsiteX1" fmla="*/ 4377 w 38613"/>
                <a:gd name="connsiteY1" fmla="*/ 69920 h 156764"/>
                <a:gd name="connsiteX2" fmla="*/ 2261 w 38613"/>
                <a:gd name="connsiteY2" fmla="*/ 156704 h 156764"/>
                <a:gd name="connsiteX3" fmla="*/ 21311 w 38613"/>
                <a:gd name="connsiteY3" fmla="*/ 82620 h 156764"/>
                <a:gd name="connsiteX4" fmla="*/ 38244 w 38613"/>
                <a:gd name="connsiteY4" fmla="*/ 70 h 1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3" h="156764">
                  <a:moveTo>
                    <a:pt x="38244" y="70"/>
                  </a:moveTo>
                  <a:cubicBezTo>
                    <a:pt x="35422" y="-2047"/>
                    <a:pt x="10374" y="43814"/>
                    <a:pt x="4377" y="69920"/>
                  </a:cubicBezTo>
                  <a:cubicBezTo>
                    <a:pt x="-1620" y="96026"/>
                    <a:pt x="-561" y="154587"/>
                    <a:pt x="2261" y="156704"/>
                  </a:cubicBezTo>
                  <a:cubicBezTo>
                    <a:pt x="5083" y="158821"/>
                    <a:pt x="15667" y="105198"/>
                    <a:pt x="21311" y="82620"/>
                  </a:cubicBezTo>
                  <a:cubicBezTo>
                    <a:pt x="26955" y="60042"/>
                    <a:pt x="41066" y="2187"/>
                    <a:pt x="38244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5D54222D-C9EA-4818-A4CB-097F9C901CB0}"/>
                </a:ext>
              </a:extLst>
            </p:cNvPr>
            <p:cNvSpPr/>
            <p:nvPr/>
          </p:nvSpPr>
          <p:spPr>
            <a:xfrm>
              <a:off x="3453535" y="3871430"/>
              <a:ext cx="39016" cy="619693"/>
            </a:xfrm>
            <a:custGeom>
              <a:avLst/>
              <a:gdLst>
                <a:gd name="connsiteX0" fmla="*/ 34203 w 39016"/>
                <a:gd name="connsiteY0" fmla="*/ 483 h 619693"/>
                <a:gd name="connsiteX1" fmla="*/ 29440 w 39016"/>
                <a:gd name="connsiteY1" fmla="*/ 194158 h 619693"/>
                <a:gd name="connsiteX2" fmla="*/ 865 w 39016"/>
                <a:gd name="connsiteY2" fmla="*/ 417995 h 619693"/>
                <a:gd name="connsiteX3" fmla="*/ 8803 w 39016"/>
                <a:gd name="connsiteY3" fmla="*/ 619608 h 619693"/>
                <a:gd name="connsiteX4" fmla="*/ 23090 w 39016"/>
                <a:gd name="connsiteY4" fmla="*/ 394183 h 619693"/>
                <a:gd name="connsiteX5" fmla="*/ 38965 w 39016"/>
                <a:gd name="connsiteY5" fmla="*/ 251308 h 619693"/>
                <a:gd name="connsiteX6" fmla="*/ 34203 w 39016"/>
                <a:gd name="connsiteY6" fmla="*/ 483 h 61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16" h="619693">
                  <a:moveTo>
                    <a:pt x="34203" y="483"/>
                  </a:moveTo>
                  <a:cubicBezTo>
                    <a:pt x="32615" y="-9042"/>
                    <a:pt x="34996" y="124573"/>
                    <a:pt x="29440" y="194158"/>
                  </a:cubicBezTo>
                  <a:cubicBezTo>
                    <a:pt x="23884" y="263743"/>
                    <a:pt x="4304" y="347087"/>
                    <a:pt x="865" y="417995"/>
                  </a:cubicBezTo>
                  <a:cubicBezTo>
                    <a:pt x="-2575" y="488903"/>
                    <a:pt x="5099" y="623577"/>
                    <a:pt x="8803" y="619608"/>
                  </a:cubicBezTo>
                  <a:cubicBezTo>
                    <a:pt x="12507" y="615639"/>
                    <a:pt x="18063" y="455566"/>
                    <a:pt x="23090" y="394183"/>
                  </a:cubicBezTo>
                  <a:cubicBezTo>
                    <a:pt x="28117" y="332800"/>
                    <a:pt x="38436" y="313750"/>
                    <a:pt x="38965" y="251308"/>
                  </a:cubicBezTo>
                  <a:cubicBezTo>
                    <a:pt x="39494" y="188866"/>
                    <a:pt x="35791" y="10008"/>
                    <a:pt x="34203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8BE9EDF7-8B57-48B3-A68F-7EB72AA1DC9F}"/>
                </a:ext>
              </a:extLst>
            </p:cNvPr>
            <p:cNvSpPr/>
            <p:nvPr/>
          </p:nvSpPr>
          <p:spPr>
            <a:xfrm>
              <a:off x="3562336" y="3885391"/>
              <a:ext cx="45190" cy="770751"/>
            </a:xfrm>
            <a:custGeom>
              <a:avLst/>
              <a:gdLst>
                <a:gd name="connsiteX0" fmla="*/ 14 w 45190"/>
                <a:gd name="connsiteY0" fmla="*/ 809 h 770751"/>
                <a:gd name="connsiteX1" fmla="*/ 34939 w 45190"/>
                <a:gd name="connsiteY1" fmla="*/ 281797 h 770751"/>
                <a:gd name="connsiteX2" fmla="*/ 27002 w 45190"/>
                <a:gd name="connsiteY2" fmla="*/ 359584 h 770751"/>
                <a:gd name="connsiteX3" fmla="*/ 7952 w 45190"/>
                <a:gd name="connsiteY3" fmla="*/ 381809 h 770751"/>
                <a:gd name="connsiteX4" fmla="*/ 22239 w 45190"/>
                <a:gd name="connsiteY4" fmla="*/ 388159 h 770751"/>
                <a:gd name="connsiteX5" fmla="*/ 42877 w 45190"/>
                <a:gd name="connsiteY5" fmla="*/ 770747 h 770751"/>
                <a:gd name="connsiteX6" fmla="*/ 39702 w 45190"/>
                <a:gd name="connsiteY6" fmla="*/ 380222 h 770751"/>
                <a:gd name="connsiteX7" fmla="*/ 14 w 45190"/>
                <a:gd name="connsiteY7" fmla="*/ 809 h 7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90" h="770751">
                  <a:moveTo>
                    <a:pt x="14" y="809"/>
                  </a:moveTo>
                  <a:cubicBezTo>
                    <a:pt x="-780" y="-15595"/>
                    <a:pt x="30441" y="222001"/>
                    <a:pt x="34939" y="281797"/>
                  </a:cubicBezTo>
                  <a:cubicBezTo>
                    <a:pt x="39437" y="341593"/>
                    <a:pt x="31500" y="342915"/>
                    <a:pt x="27002" y="359584"/>
                  </a:cubicBezTo>
                  <a:cubicBezTo>
                    <a:pt x="22504" y="376253"/>
                    <a:pt x="8746" y="377047"/>
                    <a:pt x="7952" y="381809"/>
                  </a:cubicBezTo>
                  <a:cubicBezTo>
                    <a:pt x="7158" y="386571"/>
                    <a:pt x="16418" y="323336"/>
                    <a:pt x="22239" y="388159"/>
                  </a:cubicBezTo>
                  <a:cubicBezTo>
                    <a:pt x="28060" y="452982"/>
                    <a:pt x="39966" y="772070"/>
                    <a:pt x="42877" y="770747"/>
                  </a:cubicBezTo>
                  <a:cubicBezTo>
                    <a:pt x="45788" y="769424"/>
                    <a:pt x="47110" y="506957"/>
                    <a:pt x="39702" y="380222"/>
                  </a:cubicBezTo>
                  <a:cubicBezTo>
                    <a:pt x="32294" y="253487"/>
                    <a:pt x="808" y="17213"/>
                    <a:pt x="14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18D75627-0EA0-458C-934B-03D4091ECFC9}"/>
                </a:ext>
              </a:extLst>
            </p:cNvPr>
            <p:cNvSpPr/>
            <p:nvPr/>
          </p:nvSpPr>
          <p:spPr>
            <a:xfrm>
              <a:off x="3475006" y="3851044"/>
              <a:ext cx="101685" cy="73347"/>
            </a:xfrm>
            <a:custGeom>
              <a:avLst/>
              <a:gdLst>
                <a:gd name="connsiteX0" fmla="*/ 32 w 101685"/>
                <a:gd name="connsiteY0" fmla="*/ 16106 h 73347"/>
                <a:gd name="connsiteX1" fmla="*/ 55594 w 101685"/>
                <a:gd name="connsiteY1" fmla="*/ 73256 h 73347"/>
                <a:gd name="connsiteX2" fmla="*/ 101632 w 101685"/>
                <a:gd name="connsiteY2" fmla="*/ 231 h 73347"/>
                <a:gd name="connsiteX3" fmla="*/ 63532 w 101685"/>
                <a:gd name="connsiteY3" fmla="*/ 49444 h 73347"/>
                <a:gd name="connsiteX4" fmla="*/ 32 w 101685"/>
                <a:gd name="connsiteY4" fmla="*/ 16106 h 7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73347">
                  <a:moveTo>
                    <a:pt x="32" y="16106"/>
                  </a:moveTo>
                  <a:cubicBezTo>
                    <a:pt x="-1291" y="20075"/>
                    <a:pt x="38661" y="75902"/>
                    <a:pt x="55594" y="73256"/>
                  </a:cubicBezTo>
                  <a:cubicBezTo>
                    <a:pt x="72527" y="70610"/>
                    <a:pt x="100309" y="4200"/>
                    <a:pt x="101632" y="231"/>
                  </a:cubicBezTo>
                  <a:cubicBezTo>
                    <a:pt x="102955" y="-3738"/>
                    <a:pt x="79407" y="44682"/>
                    <a:pt x="63532" y="49444"/>
                  </a:cubicBezTo>
                  <a:cubicBezTo>
                    <a:pt x="47657" y="54206"/>
                    <a:pt x="1355" y="12137"/>
                    <a:pt x="32" y="16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E5510C5F-F697-4223-8C52-E30C8082127D}"/>
                </a:ext>
              </a:extLst>
            </p:cNvPr>
            <p:cNvSpPr/>
            <p:nvPr/>
          </p:nvSpPr>
          <p:spPr>
            <a:xfrm>
              <a:off x="3491325" y="2922332"/>
              <a:ext cx="18263" cy="985720"/>
            </a:xfrm>
            <a:custGeom>
              <a:avLst/>
              <a:gdLst>
                <a:gd name="connsiteX0" fmla="*/ 3292 w 18263"/>
                <a:gd name="connsiteY0" fmla="*/ 785 h 985720"/>
                <a:gd name="connsiteX1" fmla="*/ 1175 w 18263"/>
                <a:gd name="connsiteY1" fmla="*/ 934235 h 985720"/>
                <a:gd name="connsiteX2" fmla="*/ 18108 w 18263"/>
                <a:gd name="connsiteY2" fmla="*/ 775485 h 985720"/>
                <a:gd name="connsiteX3" fmla="*/ 3292 w 18263"/>
                <a:gd name="connsiteY3" fmla="*/ 785 h 98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3" h="985720">
                  <a:moveTo>
                    <a:pt x="3292" y="785"/>
                  </a:moveTo>
                  <a:cubicBezTo>
                    <a:pt x="470" y="27243"/>
                    <a:pt x="-1294" y="805118"/>
                    <a:pt x="1175" y="934235"/>
                  </a:cubicBezTo>
                  <a:cubicBezTo>
                    <a:pt x="3644" y="1063352"/>
                    <a:pt x="16344" y="926827"/>
                    <a:pt x="18108" y="775485"/>
                  </a:cubicBezTo>
                  <a:cubicBezTo>
                    <a:pt x="19872" y="624143"/>
                    <a:pt x="6114" y="-25673"/>
                    <a:pt x="3292" y="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BF274162-56D3-4343-8109-8420E9C5B32A}"/>
                </a:ext>
              </a:extLst>
            </p:cNvPr>
            <p:cNvSpPr/>
            <p:nvPr/>
          </p:nvSpPr>
          <p:spPr>
            <a:xfrm>
              <a:off x="3549495" y="2745985"/>
              <a:ext cx="22979" cy="1163980"/>
            </a:xfrm>
            <a:custGeom>
              <a:avLst/>
              <a:gdLst>
                <a:gd name="connsiteX0" fmla="*/ 21322 w 22979"/>
                <a:gd name="connsiteY0" fmla="*/ 1448 h 1163980"/>
                <a:gd name="connsiteX1" fmla="*/ 19205 w 22979"/>
                <a:gd name="connsiteY1" fmla="*/ 1112698 h 1163980"/>
                <a:gd name="connsiteX2" fmla="*/ 155 w 22979"/>
                <a:gd name="connsiteY2" fmla="*/ 881982 h 1163980"/>
                <a:gd name="connsiteX3" fmla="*/ 21322 w 22979"/>
                <a:gd name="connsiteY3" fmla="*/ 1448 h 116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9" h="1163980">
                  <a:moveTo>
                    <a:pt x="21322" y="1448"/>
                  </a:moveTo>
                  <a:cubicBezTo>
                    <a:pt x="24497" y="39901"/>
                    <a:pt x="22733" y="965942"/>
                    <a:pt x="19205" y="1112698"/>
                  </a:cubicBezTo>
                  <a:cubicBezTo>
                    <a:pt x="15677" y="1259454"/>
                    <a:pt x="2272" y="1062604"/>
                    <a:pt x="155" y="881982"/>
                  </a:cubicBezTo>
                  <a:cubicBezTo>
                    <a:pt x="-1962" y="701360"/>
                    <a:pt x="18147" y="-37005"/>
                    <a:pt x="21322" y="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898502B3-286B-4299-ADC8-1A76688A5F25}"/>
                </a:ext>
              </a:extLst>
            </p:cNvPr>
            <p:cNvSpPr/>
            <p:nvPr/>
          </p:nvSpPr>
          <p:spPr>
            <a:xfrm>
              <a:off x="3500689" y="2584686"/>
              <a:ext cx="19418" cy="389244"/>
            </a:xfrm>
            <a:custGeom>
              <a:avLst/>
              <a:gdLst>
                <a:gd name="connsiteX0" fmla="*/ 278 w 19418"/>
                <a:gd name="connsiteY0" fmla="*/ 3997 h 389244"/>
                <a:gd name="connsiteX1" fmla="*/ 8744 w 19418"/>
                <a:gd name="connsiteY1" fmla="*/ 384997 h 389244"/>
                <a:gd name="connsiteX2" fmla="*/ 19328 w 19418"/>
                <a:gd name="connsiteY2" fmla="*/ 196614 h 389244"/>
                <a:gd name="connsiteX3" fmla="*/ 278 w 19418"/>
                <a:gd name="connsiteY3" fmla="*/ 3997 h 38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8" h="389244">
                  <a:moveTo>
                    <a:pt x="278" y="3997"/>
                  </a:moveTo>
                  <a:cubicBezTo>
                    <a:pt x="-1486" y="35394"/>
                    <a:pt x="5569" y="352894"/>
                    <a:pt x="8744" y="384997"/>
                  </a:cubicBezTo>
                  <a:cubicBezTo>
                    <a:pt x="11919" y="417100"/>
                    <a:pt x="20386" y="258703"/>
                    <a:pt x="19328" y="196614"/>
                  </a:cubicBezTo>
                  <a:cubicBezTo>
                    <a:pt x="18270" y="134525"/>
                    <a:pt x="2042" y="-27400"/>
                    <a:pt x="278" y="3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63AFB1B6-12C7-40DA-902A-FB963A6D3C6B}"/>
                </a:ext>
              </a:extLst>
            </p:cNvPr>
            <p:cNvSpPr/>
            <p:nvPr/>
          </p:nvSpPr>
          <p:spPr>
            <a:xfrm>
              <a:off x="3551646" y="2575329"/>
              <a:ext cx="20584" cy="246822"/>
            </a:xfrm>
            <a:custGeom>
              <a:avLst/>
              <a:gdLst>
                <a:gd name="connsiteX0" fmla="*/ 19171 w 20584"/>
                <a:gd name="connsiteY0" fmla="*/ 654 h 246822"/>
                <a:gd name="connsiteX1" fmla="*/ 17054 w 20584"/>
                <a:gd name="connsiteY1" fmla="*/ 239838 h 246822"/>
                <a:gd name="connsiteX2" fmla="*/ 121 w 20584"/>
                <a:gd name="connsiteY2" fmla="*/ 169988 h 246822"/>
                <a:gd name="connsiteX3" fmla="*/ 19171 w 20584"/>
                <a:gd name="connsiteY3" fmla="*/ 654 h 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4" h="246822">
                  <a:moveTo>
                    <a:pt x="19171" y="654"/>
                  </a:moveTo>
                  <a:cubicBezTo>
                    <a:pt x="21993" y="12296"/>
                    <a:pt x="20229" y="211616"/>
                    <a:pt x="17054" y="239838"/>
                  </a:cubicBezTo>
                  <a:cubicBezTo>
                    <a:pt x="13879" y="268060"/>
                    <a:pt x="1885" y="203855"/>
                    <a:pt x="121" y="169988"/>
                  </a:cubicBezTo>
                  <a:cubicBezTo>
                    <a:pt x="-1643" y="136121"/>
                    <a:pt x="16349" y="-10988"/>
                    <a:pt x="19171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F6CD8EDA-DC2C-48A7-9730-E208BFEFE53C}"/>
                </a:ext>
              </a:extLst>
            </p:cNvPr>
            <p:cNvSpPr/>
            <p:nvPr/>
          </p:nvSpPr>
          <p:spPr>
            <a:xfrm>
              <a:off x="3569527" y="2405753"/>
              <a:ext cx="188575" cy="157614"/>
            </a:xfrm>
            <a:custGeom>
              <a:avLst/>
              <a:gdLst>
                <a:gd name="connsiteX0" fmla="*/ 184911 w 188575"/>
                <a:gd name="connsiteY0" fmla="*/ 897 h 157614"/>
                <a:gd name="connsiteX1" fmla="*/ 46798 w 188575"/>
                <a:gd name="connsiteY1" fmla="*/ 135835 h 157614"/>
                <a:gd name="connsiteX2" fmla="*/ 761 w 188575"/>
                <a:gd name="connsiteY2" fmla="*/ 156472 h 157614"/>
                <a:gd name="connsiteX3" fmla="*/ 76961 w 188575"/>
                <a:gd name="connsiteY3" fmla="*/ 126310 h 157614"/>
                <a:gd name="connsiteX4" fmla="*/ 142048 w 188575"/>
                <a:gd name="connsiteY4" fmla="*/ 78685 h 157614"/>
                <a:gd name="connsiteX5" fmla="*/ 184911 w 188575"/>
                <a:gd name="connsiteY5" fmla="*/ 897 h 1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75" h="157614">
                  <a:moveTo>
                    <a:pt x="184911" y="897"/>
                  </a:moveTo>
                  <a:cubicBezTo>
                    <a:pt x="169036" y="10422"/>
                    <a:pt x="77490" y="109906"/>
                    <a:pt x="46798" y="135835"/>
                  </a:cubicBezTo>
                  <a:cubicBezTo>
                    <a:pt x="16106" y="161764"/>
                    <a:pt x="-4266" y="158059"/>
                    <a:pt x="761" y="156472"/>
                  </a:cubicBezTo>
                  <a:cubicBezTo>
                    <a:pt x="5788" y="154885"/>
                    <a:pt x="53413" y="139274"/>
                    <a:pt x="76961" y="126310"/>
                  </a:cubicBezTo>
                  <a:cubicBezTo>
                    <a:pt x="100509" y="113346"/>
                    <a:pt x="122998" y="96941"/>
                    <a:pt x="142048" y="78685"/>
                  </a:cubicBezTo>
                  <a:cubicBezTo>
                    <a:pt x="161098" y="60429"/>
                    <a:pt x="200786" y="-8628"/>
                    <a:pt x="184911" y="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34C85B9B-7A96-463D-810F-3A0C6F9A38C3}"/>
                </a:ext>
              </a:extLst>
            </p:cNvPr>
            <p:cNvSpPr/>
            <p:nvPr/>
          </p:nvSpPr>
          <p:spPr>
            <a:xfrm>
              <a:off x="3464993" y="2361659"/>
              <a:ext cx="268322" cy="163337"/>
            </a:xfrm>
            <a:custGeom>
              <a:avLst/>
              <a:gdLst>
                <a:gd name="connsiteX0" fmla="*/ 267220 w 268322"/>
                <a:gd name="connsiteY0" fmla="*/ 541 h 163337"/>
                <a:gd name="connsiteX1" fmla="*/ 151332 w 268322"/>
                <a:gd name="connsiteY1" fmla="*/ 103729 h 163337"/>
                <a:gd name="connsiteX2" fmla="*/ 49732 w 268322"/>
                <a:gd name="connsiteY2" fmla="*/ 145004 h 163337"/>
                <a:gd name="connsiteX3" fmla="*/ 520 w 268322"/>
                <a:gd name="connsiteY3" fmla="*/ 154529 h 163337"/>
                <a:gd name="connsiteX4" fmla="*/ 78307 w 268322"/>
                <a:gd name="connsiteY4" fmla="*/ 152941 h 163337"/>
                <a:gd name="connsiteX5" fmla="*/ 267220 w 268322"/>
                <a:gd name="connsiteY5" fmla="*/ 541 h 16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322" h="163337">
                  <a:moveTo>
                    <a:pt x="267220" y="541"/>
                  </a:moveTo>
                  <a:cubicBezTo>
                    <a:pt x="279391" y="-7661"/>
                    <a:pt x="187580" y="79652"/>
                    <a:pt x="151332" y="103729"/>
                  </a:cubicBezTo>
                  <a:cubicBezTo>
                    <a:pt x="115084" y="127806"/>
                    <a:pt x="74867" y="136537"/>
                    <a:pt x="49732" y="145004"/>
                  </a:cubicBezTo>
                  <a:cubicBezTo>
                    <a:pt x="24597" y="153471"/>
                    <a:pt x="-4242" y="153206"/>
                    <a:pt x="520" y="154529"/>
                  </a:cubicBezTo>
                  <a:cubicBezTo>
                    <a:pt x="5282" y="155852"/>
                    <a:pt x="35444" y="174637"/>
                    <a:pt x="78307" y="152941"/>
                  </a:cubicBezTo>
                  <a:cubicBezTo>
                    <a:pt x="121169" y="131245"/>
                    <a:pt x="255049" y="8743"/>
                    <a:pt x="267220" y="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9D006DBB-1149-4F50-96D6-93C68D30CC0F}"/>
                </a:ext>
              </a:extLst>
            </p:cNvPr>
            <p:cNvSpPr/>
            <p:nvPr/>
          </p:nvSpPr>
          <p:spPr>
            <a:xfrm>
              <a:off x="3456447" y="2524040"/>
              <a:ext cx="181930" cy="19456"/>
            </a:xfrm>
            <a:custGeom>
              <a:avLst/>
              <a:gdLst>
                <a:gd name="connsiteX0" fmla="*/ 1128 w 181930"/>
                <a:gd name="connsiteY0" fmla="*/ 19135 h 19456"/>
                <a:gd name="connsiteX1" fmla="*/ 178928 w 181930"/>
                <a:gd name="connsiteY1" fmla="*/ 11198 h 19456"/>
                <a:gd name="connsiteX2" fmla="*/ 105903 w 181930"/>
                <a:gd name="connsiteY2" fmla="*/ 85 h 19456"/>
                <a:gd name="connsiteX3" fmla="*/ 1128 w 181930"/>
                <a:gd name="connsiteY3" fmla="*/ 19135 h 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30" h="19456">
                  <a:moveTo>
                    <a:pt x="1128" y="19135"/>
                  </a:moveTo>
                  <a:cubicBezTo>
                    <a:pt x="13299" y="20987"/>
                    <a:pt x="161466" y="14373"/>
                    <a:pt x="178928" y="11198"/>
                  </a:cubicBezTo>
                  <a:cubicBezTo>
                    <a:pt x="196391" y="8023"/>
                    <a:pt x="133155" y="-973"/>
                    <a:pt x="105903" y="85"/>
                  </a:cubicBezTo>
                  <a:cubicBezTo>
                    <a:pt x="78651" y="1143"/>
                    <a:pt x="-11043" y="17283"/>
                    <a:pt x="1128" y="19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899E8B4C-08C1-4E75-8622-C99883D04BAE}"/>
                </a:ext>
              </a:extLst>
            </p:cNvPr>
            <p:cNvSpPr/>
            <p:nvPr/>
          </p:nvSpPr>
          <p:spPr>
            <a:xfrm>
              <a:off x="3219448" y="2195425"/>
              <a:ext cx="256681" cy="360509"/>
            </a:xfrm>
            <a:custGeom>
              <a:avLst/>
              <a:gdLst>
                <a:gd name="connsiteX0" fmla="*/ 2 w 256681"/>
                <a:gd name="connsiteY0" fmla="*/ 88 h 360509"/>
                <a:gd name="connsiteX1" fmla="*/ 114302 w 256681"/>
                <a:gd name="connsiteY1" fmla="*/ 244563 h 360509"/>
                <a:gd name="connsiteX2" fmla="*/ 255590 w 256681"/>
                <a:gd name="connsiteY2" fmla="*/ 358863 h 360509"/>
                <a:gd name="connsiteX3" fmla="*/ 176215 w 256681"/>
                <a:gd name="connsiteY3" fmla="*/ 309650 h 360509"/>
                <a:gd name="connsiteX4" fmla="*/ 111127 w 256681"/>
                <a:gd name="connsiteY4" fmla="*/ 273138 h 360509"/>
                <a:gd name="connsiteX5" fmla="*/ 2 w 256681"/>
                <a:gd name="connsiteY5" fmla="*/ 88 h 36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81" h="360509">
                  <a:moveTo>
                    <a:pt x="2" y="88"/>
                  </a:moveTo>
                  <a:cubicBezTo>
                    <a:pt x="531" y="-4675"/>
                    <a:pt x="71704" y="184767"/>
                    <a:pt x="114302" y="244563"/>
                  </a:cubicBezTo>
                  <a:cubicBezTo>
                    <a:pt x="156900" y="304359"/>
                    <a:pt x="245271" y="348015"/>
                    <a:pt x="255590" y="358863"/>
                  </a:cubicBezTo>
                  <a:cubicBezTo>
                    <a:pt x="265909" y="369711"/>
                    <a:pt x="200292" y="323937"/>
                    <a:pt x="176215" y="309650"/>
                  </a:cubicBezTo>
                  <a:cubicBezTo>
                    <a:pt x="152138" y="295363"/>
                    <a:pt x="143142" y="321028"/>
                    <a:pt x="111127" y="273138"/>
                  </a:cubicBezTo>
                  <a:cubicBezTo>
                    <a:pt x="79112" y="225248"/>
                    <a:pt x="-527" y="4851"/>
                    <a:pt x="2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AFE32534-DE20-4B46-82B7-CE5973DC0E6F}"/>
                </a:ext>
              </a:extLst>
            </p:cNvPr>
            <p:cNvSpPr/>
            <p:nvPr/>
          </p:nvSpPr>
          <p:spPr>
            <a:xfrm>
              <a:off x="3114647" y="1975907"/>
              <a:ext cx="392266" cy="636437"/>
            </a:xfrm>
            <a:custGeom>
              <a:avLst/>
              <a:gdLst>
                <a:gd name="connsiteX0" fmla="*/ 28 w 392266"/>
                <a:gd name="connsiteY0" fmla="*/ 531 h 636437"/>
                <a:gd name="connsiteX1" fmla="*/ 96866 w 392266"/>
                <a:gd name="connsiteY1" fmla="*/ 392643 h 636437"/>
                <a:gd name="connsiteX2" fmla="*/ 196878 w 392266"/>
                <a:gd name="connsiteY2" fmla="*/ 533931 h 636437"/>
                <a:gd name="connsiteX3" fmla="*/ 388966 w 392266"/>
                <a:gd name="connsiteY3" fmla="*/ 635531 h 636437"/>
                <a:gd name="connsiteX4" fmla="*/ 306416 w 392266"/>
                <a:gd name="connsiteY4" fmla="*/ 578381 h 636437"/>
                <a:gd name="connsiteX5" fmla="*/ 154016 w 392266"/>
                <a:gd name="connsiteY5" fmla="*/ 486306 h 636437"/>
                <a:gd name="connsiteX6" fmla="*/ 87341 w 392266"/>
                <a:gd name="connsiteY6" fmla="*/ 311681 h 636437"/>
                <a:gd name="connsiteX7" fmla="*/ 28 w 392266"/>
                <a:gd name="connsiteY7" fmla="*/ 531 h 63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266" h="636437">
                  <a:moveTo>
                    <a:pt x="28" y="531"/>
                  </a:moveTo>
                  <a:cubicBezTo>
                    <a:pt x="1615" y="14025"/>
                    <a:pt x="64058" y="303743"/>
                    <a:pt x="96866" y="392643"/>
                  </a:cubicBezTo>
                  <a:cubicBezTo>
                    <a:pt x="129674" y="481543"/>
                    <a:pt x="148195" y="493450"/>
                    <a:pt x="196878" y="533931"/>
                  </a:cubicBezTo>
                  <a:cubicBezTo>
                    <a:pt x="245561" y="574412"/>
                    <a:pt x="370710" y="628123"/>
                    <a:pt x="388966" y="635531"/>
                  </a:cubicBezTo>
                  <a:cubicBezTo>
                    <a:pt x="407222" y="642939"/>
                    <a:pt x="345574" y="603252"/>
                    <a:pt x="306416" y="578381"/>
                  </a:cubicBezTo>
                  <a:cubicBezTo>
                    <a:pt x="267258" y="553510"/>
                    <a:pt x="190528" y="530756"/>
                    <a:pt x="154016" y="486306"/>
                  </a:cubicBezTo>
                  <a:cubicBezTo>
                    <a:pt x="117504" y="441856"/>
                    <a:pt x="110624" y="388939"/>
                    <a:pt x="87341" y="311681"/>
                  </a:cubicBezTo>
                  <a:cubicBezTo>
                    <a:pt x="64058" y="234423"/>
                    <a:pt x="-1559" y="-12963"/>
                    <a:pt x="28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EC08C5FE-E7C2-4601-B062-A344621F9798}"/>
                </a:ext>
              </a:extLst>
            </p:cNvPr>
            <p:cNvSpPr/>
            <p:nvPr/>
          </p:nvSpPr>
          <p:spPr>
            <a:xfrm>
              <a:off x="3146996" y="1558923"/>
              <a:ext cx="81121" cy="660910"/>
            </a:xfrm>
            <a:custGeom>
              <a:avLst/>
              <a:gdLst>
                <a:gd name="connsiteX0" fmla="*/ 53404 w 81121"/>
                <a:gd name="connsiteY0" fmla="*/ 2 h 660910"/>
                <a:gd name="connsiteX1" fmla="*/ 23242 w 81121"/>
                <a:gd name="connsiteY1" fmla="*/ 390527 h 660910"/>
                <a:gd name="connsiteX2" fmla="*/ 78804 w 81121"/>
                <a:gd name="connsiteY2" fmla="*/ 650877 h 660910"/>
                <a:gd name="connsiteX3" fmla="*/ 64517 w 81121"/>
                <a:gd name="connsiteY3" fmla="*/ 590552 h 660910"/>
                <a:gd name="connsiteX4" fmla="*/ 8954 w 81121"/>
                <a:gd name="connsiteY4" fmla="*/ 433390 h 660910"/>
                <a:gd name="connsiteX5" fmla="*/ 4192 w 81121"/>
                <a:gd name="connsiteY5" fmla="*/ 396877 h 660910"/>
                <a:gd name="connsiteX6" fmla="*/ 53404 w 81121"/>
                <a:gd name="connsiteY6" fmla="*/ 2 h 6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21" h="660910">
                  <a:moveTo>
                    <a:pt x="53404" y="2"/>
                  </a:moveTo>
                  <a:cubicBezTo>
                    <a:pt x="56579" y="-1056"/>
                    <a:pt x="19009" y="282048"/>
                    <a:pt x="23242" y="390527"/>
                  </a:cubicBezTo>
                  <a:cubicBezTo>
                    <a:pt x="27475" y="499006"/>
                    <a:pt x="71925" y="617539"/>
                    <a:pt x="78804" y="650877"/>
                  </a:cubicBezTo>
                  <a:cubicBezTo>
                    <a:pt x="85683" y="684215"/>
                    <a:pt x="76159" y="626800"/>
                    <a:pt x="64517" y="590552"/>
                  </a:cubicBezTo>
                  <a:cubicBezTo>
                    <a:pt x="52875" y="554304"/>
                    <a:pt x="19008" y="465669"/>
                    <a:pt x="8954" y="433390"/>
                  </a:cubicBezTo>
                  <a:cubicBezTo>
                    <a:pt x="-1100" y="401111"/>
                    <a:pt x="-2687" y="470431"/>
                    <a:pt x="4192" y="396877"/>
                  </a:cubicBezTo>
                  <a:cubicBezTo>
                    <a:pt x="11071" y="323323"/>
                    <a:pt x="50229" y="1060"/>
                    <a:pt x="5340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0DC52760-A360-4AD8-887D-0E8D4E9ECD55}"/>
                </a:ext>
              </a:extLst>
            </p:cNvPr>
            <p:cNvSpPr/>
            <p:nvPr/>
          </p:nvSpPr>
          <p:spPr>
            <a:xfrm>
              <a:off x="3122215" y="1356544"/>
              <a:ext cx="55973" cy="609589"/>
            </a:xfrm>
            <a:custGeom>
              <a:avLst/>
              <a:gdLst>
                <a:gd name="connsiteX0" fmla="*/ 55960 w 55973"/>
                <a:gd name="connsiteY0" fmla="*/ 769 h 609589"/>
                <a:gd name="connsiteX1" fmla="*/ 8335 w 55973"/>
                <a:gd name="connsiteY1" fmla="*/ 269056 h 609589"/>
                <a:gd name="connsiteX2" fmla="*/ 398 w 55973"/>
                <a:gd name="connsiteY2" fmla="*/ 608781 h 609589"/>
                <a:gd name="connsiteX3" fmla="*/ 13098 w 55973"/>
                <a:gd name="connsiteY3" fmla="*/ 353194 h 609589"/>
                <a:gd name="connsiteX4" fmla="*/ 55960 w 55973"/>
                <a:gd name="connsiteY4" fmla="*/ 769 h 60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73" h="609589">
                  <a:moveTo>
                    <a:pt x="55960" y="769"/>
                  </a:moveTo>
                  <a:cubicBezTo>
                    <a:pt x="55166" y="-13254"/>
                    <a:pt x="17595" y="167721"/>
                    <a:pt x="8335" y="269056"/>
                  </a:cubicBezTo>
                  <a:cubicBezTo>
                    <a:pt x="-925" y="370391"/>
                    <a:pt x="-396" y="594758"/>
                    <a:pt x="398" y="608781"/>
                  </a:cubicBezTo>
                  <a:cubicBezTo>
                    <a:pt x="1192" y="622804"/>
                    <a:pt x="4367" y="451090"/>
                    <a:pt x="13098" y="353194"/>
                  </a:cubicBezTo>
                  <a:cubicBezTo>
                    <a:pt x="21829" y="255298"/>
                    <a:pt x="56754" y="14792"/>
                    <a:pt x="55960" y="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FF31329-D842-4661-BEB8-B3EEDC9B22BC}"/>
                </a:ext>
              </a:extLst>
            </p:cNvPr>
            <p:cNvSpPr/>
            <p:nvPr/>
          </p:nvSpPr>
          <p:spPr>
            <a:xfrm>
              <a:off x="3190195" y="942867"/>
              <a:ext cx="253290" cy="620363"/>
            </a:xfrm>
            <a:custGeom>
              <a:avLst/>
              <a:gdLst>
                <a:gd name="connsiteX0" fmla="*/ 680 w 253290"/>
                <a:gd name="connsiteY0" fmla="*/ 619233 h 620363"/>
                <a:gd name="connsiteX1" fmla="*/ 35605 w 253290"/>
                <a:gd name="connsiteY1" fmla="*/ 382696 h 620363"/>
                <a:gd name="connsiteX2" fmla="*/ 164193 w 253290"/>
                <a:gd name="connsiteY2" fmla="*/ 98533 h 620363"/>
                <a:gd name="connsiteX3" fmla="*/ 253093 w 253290"/>
                <a:gd name="connsiteY3" fmla="*/ 108 h 620363"/>
                <a:gd name="connsiteX4" fmla="*/ 140380 w 253290"/>
                <a:gd name="connsiteY4" fmla="*/ 112821 h 620363"/>
                <a:gd name="connsiteX5" fmla="*/ 57830 w 253290"/>
                <a:gd name="connsiteY5" fmla="*/ 284271 h 620363"/>
                <a:gd name="connsiteX6" fmla="*/ 680 w 253290"/>
                <a:gd name="connsiteY6" fmla="*/ 619233 h 62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290" h="620363">
                  <a:moveTo>
                    <a:pt x="680" y="619233"/>
                  </a:moveTo>
                  <a:cubicBezTo>
                    <a:pt x="-3024" y="635637"/>
                    <a:pt x="8353" y="469479"/>
                    <a:pt x="35605" y="382696"/>
                  </a:cubicBezTo>
                  <a:cubicBezTo>
                    <a:pt x="62857" y="295913"/>
                    <a:pt x="127945" y="162298"/>
                    <a:pt x="164193" y="98533"/>
                  </a:cubicBezTo>
                  <a:cubicBezTo>
                    <a:pt x="200441" y="34768"/>
                    <a:pt x="257062" y="-2273"/>
                    <a:pt x="253093" y="108"/>
                  </a:cubicBezTo>
                  <a:cubicBezTo>
                    <a:pt x="249124" y="2489"/>
                    <a:pt x="172924" y="65461"/>
                    <a:pt x="140380" y="112821"/>
                  </a:cubicBezTo>
                  <a:cubicBezTo>
                    <a:pt x="107836" y="160181"/>
                    <a:pt x="82436" y="205690"/>
                    <a:pt x="57830" y="284271"/>
                  </a:cubicBezTo>
                  <a:cubicBezTo>
                    <a:pt x="33224" y="362852"/>
                    <a:pt x="4384" y="602829"/>
                    <a:pt x="680" y="619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4514E8B-259F-40D4-A9AD-6D367C74D1E2}"/>
                </a:ext>
              </a:extLst>
            </p:cNvPr>
            <p:cNvSpPr/>
            <p:nvPr/>
          </p:nvSpPr>
          <p:spPr>
            <a:xfrm>
              <a:off x="3209014" y="949559"/>
              <a:ext cx="280472" cy="614092"/>
            </a:xfrm>
            <a:custGeom>
              <a:avLst/>
              <a:gdLst>
                <a:gd name="connsiteX0" fmla="*/ 280311 w 280472"/>
                <a:gd name="connsiteY0" fmla="*/ 1354 h 614092"/>
                <a:gd name="connsiteX1" fmla="*/ 102511 w 280472"/>
                <a:gd name="connsiteY1" fmla="*/ 209316 h 614092"/>
                <a:gd name="connsiteX2" fmla="*/ 12024 w 280472"/>
                <a:gd name="connsiteY2" fmla="*/ 534754 h 614092"/>
                <a:gd name="connsiteX3" fmla="*/ 2499 w 280472"/>
                <a:gd name="connsiteY3" fmla="*/ 606191 h 614092"/>
                <a:gd name="connsiteX4" fmla="*/ 26311 w 280472"/>
                <a:gd name="connsiteY4" fmla="*/ 396641 h 614092"/>
                <a:gd name="connsiteX5" fmla="*/ 132674 w 280472"/>
                <a:gd name="connsiteY5" fmla="*/ 133116 h 614092"/>
                <a:gd name="connsiteX6" fmla="*/ 280311 w 280472"/>
                <a:gd name="connsiteY6" fmla="*/ 1354 h 6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472" h="614092">
                  <a:moveTo>
                    <a:pt x="280311" y="1354"/>
                  </a:moveTo>
                  <a:cubicBezTo>
                    <a:pt x="275284" y="14054"/>
                    <a:pt x="147225" y="120416"/>
                    <a:pt x="102511" y="209316"/>
                  </a:cubicBezTo>
                  <a:cubicBezTo>
                    <a:pt x="57797" y="298216"/>
                    <a:pt x="28693" y="468608"/>
                    <a:pt x="12024" y="534754"/>
                  </a:cubicBezTo>
                  <a:cubicBezTo>
                    <a:pt x="-4645" y="600900"/>
                    <a:pt x="118" y="629210"/>
                    <a:pt x="2499" y="606191"/>
                  </a:cubicBezTo>
                  <a:cubicBezTo>
                    <a:pt x="4880" y="583172"/>
                    <a:pt x="4615" y="475487"/>
                    <a:pt x="26311" y="396641"/>
                  </a:cubicBezTo>
                  <a:cubicBezTo>
                    <a:pt x="48007" y="317795"/>
                    <a:pt x="93780" y="198468"/>
                    <a:pt x="132674" y="133116"/>
                  </a:cubicBezTo>
                  <a:cubicBezTo>
                    <a:pt x="171568" y="67764"/>
                    <a:pt x="285338" y="-11346"/>
                    <a:pt x="280311" y="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9EAD5EB1-F1A1-4C92-B66C-60D005135DA5}"/>
                </a:ext>
              </a:extLst>
            </p:cNvPr>
            <p:cNvSpPr/>
            <p:nvPr/>
          </p:nvSpPr>
          <p:spPr>
            <a:xfrm>
              <a:off x="3173407" y="885263"/>
              <a:ext cx="292109" cy="453175"/>
            </a:xfrm>
            <a:custGeom>
              <a:avLst/>
              <a:gdLst>
                <a:gd name="connsiteX0" fmla="*/ 292106 w 292109"/>
                <a:gd name="connsiteY0" fmla="*/ 562 h 453175"/>
                <a:gd name="connsiteX1" fmla="*/ 123831 w 292109"/>
                <a:gd name="connsiteY1" fmla="*/ 130737 h 453175"/>
                <a:gd name="connsiteX2" fmla="*/ 6 w 292109"/>
                <a:gd name="connsiteY2" fmla="*/ 453000 h 453175"/>
                <a:gd name="connsiteX3" fmla="*/ 119068 w 292109"/>
                <a:gd name="connsiteY3" fmla="*/ 173600 h 453175"/>
                <a:gd name="connsiteX4" fmla="*/ 292106 w 292109"/>
                <a:gd name="connsiteY4" fmla="*/ 562 h 4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109" h="453175">
                  <a:moveTo>
                    <a:pt x="292106" y="562"/>
                  </a:moveTo>
                  <a:cubicBezTo>
                    <a:pt x="292900" y="-6582"/>
                    <a:pt x="172514" y="55331"/>
                    <a:pt x="123831" y="130737"/>
                  </a:cubicBezTo>
                  <a:cubicBezTo>
                    <a:pt x="75148" y="206143"/>
                    <a:pt x="800" y="445856"/>
                    <a:pt x="6" y="453000"/>
                  </a:cubicBezTo>
                  <a:cubicBezTo>
                    <a:pt x="-788" y="460144"/>
                    <a:pt x="71972" y="246890"/>
                    <a:pt x="119068" y="173600"/>
                  </a:cubicBezTo>
                  <a:cubicBezTo>
                    <a:pt x="166164" y="100310"/>
                    <a:pt x="291312" y="7706"/>
                    <a:pt x="292106" y="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EB4C864E-C177-4729-A8AB-CA71856B8736}"/>
                </a:ext>
              </a:extLst>
            </p:cNvPr>
            <p:cNvSpPr/>
            <p:nvPr/>
          </p:nvSpPr>
          <p:spPr>
            <a:xfrm>
              <a:off x="3454345" y="909638"/>
              <a:ext cx="258944" cy="95380"/>
            </a:xfrm>
            <a:custGeom>
              <a:avLst/>
              <a:gdLst>
                <a:gd name="connsiteX0" fmla="*/ 55 w 258944"/>
                <a:gd name="connsiteY0" fmla="*/ 20637 h 95380"/>
                <a:gd name="connsiteX1" fmla="*/ 174680 w 258944"/>
                <a:gd name="connsiteY1" fmla="*/ 20637 h 95380"/>
                <a:gd name="connsiteX2" fmla="*/ 258818 w 258944"/>
                <a:gd name="connsiteY2" fmla="*/ 95250 h 95380"/>
                <a:gd name="connsiteX3" fmla="*/ 193730 w 258944"/>
                <a:gd name="connsiteY3" fmla="*/ 0 h 95380"/>
                <a:gd name="connsiteX4" fmla="*/ 193730 w 258944"/>
                <a:gd name="connsiteY4" fmla="*/ 30162 h 95380"/>
                <a:gd name="connsiteX5" fmla="*/ 55 w 258944"/>
                <a:gd name="connsiteY5" fmla="*/ 20637 h 9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44" h="95380">
                  <a:moveTo>
                    <a:pt x="55" y="20637"/>
                  </a:moveTo>
                  <a:cubicBezTo>
                    <a:pt x="-3120" y="19050"/>
                    <a:pt x="131553" y="8201"/>
                    <a:pt x="174680" y="20637"/>
                  </a:cubicBezTo>
                  <a:cubicBezTo>
                    <a:pt x="217807" y="33073"/>
                    <a:pt x="255643" y="98690"/>
                    <a:pt x="258818" y="95250"/>
                  </a:cubicBezTo>
                  <a:cubicBezTo>
                    <a:pt x="261993" y="91810"/>
                    <a:pt x="204578" y="10848"/>
                    <a:pt x="193730" y="0"/>
                  </a:cubicBezTo>
                  <a:lnTo>
                    <a:pt x="193730" y="30162"/>
                  </a:lnTo>
                  <a:lnTo>
                    <a:pt x="55" y="2063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FD572BD-D1E1-469B-902E-5DA99CCA56DF}"/>
                </a:ext>
              </a:extLst>
            </p:cNvPr>
            <p:cNvSpPr/>
            <p:nvPr/>
          </p:nvSpPr>
          <p:spPr>
            <a:xfrm>
              <a:off x="3454359" y="883235"/>
              <a:ext cx="449998" cy="470195"/>
            </a:xfrm>
            <a:custGeom>
              <a:avLst/>
              <a:gdLst>
                <a:gd name="connsiteX0" fmla="*/ 41 w 449998"/>
                <a:gd name="connsiteY0" fmla="*/ 2590 h 470195"/>
                <a:gd name="connsiteX1" fmla="*/ 223879 w 449998"/>
                <a:gd name="connsiteY1" fmla="*/ 10528 h 470195"/>
                <a:gd name="connsiteX2" fmla="*/ 282616 w 449998"/>
                <a:gd name="connsiteY2" fmla="*/ 72440 h 470195"/>
                <a:gd name="connsiteX3" fmla="*/ 388979 w 449998"/>
                <a:gd name="connsiteY3" fmla="*/ 264528 h 470195"/>
                <a:gd name="connsiteX4" fmla="*/ 449304 w 449998"/>
                <a:gd name="connsiteY4" fmla="*/ 467728 h 470195"/>
                <a:gd name="connsiteX5" fmla="*/ 409616 w 449998"/>
                <a:gd name="connsiteY5" fmla="*/ 355015 h 470195"/>
                <a:gd name="connsiteX6" fmla="*/ 242929 w 449998"/>
                <a:gd name="connsiteY6" fmla="*/ 37515 h 470195"/>
                <a:gd name="connsiteX7" fmla="*/ 41 w 449998"/>
                <a:gd name="connsiteY7" fmla="*/ 2590 h 47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998" h="470195">
                  <a:moveTo>
                    <a:pt x="41" y="2590"/>
                  </a:moveTo>
                  <a:cubicBezTo>
                    <a:pt x="-3134" y="-1908"/>
                    <a:pt x="176783" y="-1114"/>
                    <a:pt x="223879" y="10528"/>
                  </a:cubicBezTo>
                  <a:cubicBezTo>
                    <a:pt x="270975" y="22170"/>
                    <a:pt x="255099" y="30107"/>
                    <a:pt x="282616" y="72440"/>
                  </a:cubicBezTo>
                  <a:cubicBezTo>
                    <a:pt x="310133" y="114773"/>
                    <a:pt x="361198" y="198647"/>
                    <a:pt x="388979" y="264528"/>
                  </a:cubicBezTo>
                  <a:cubicBezTo>
                    <a:pt x="416760" y="330409"/>
                    <a:pt x="445865" y="452647"/>
                    <a:pt x="449304" y="467728"/>
                  </a:cubicBezTo>
                  <a:cubicBezTo>
                    <a:pt x="452743" y="482809"/>
                    <a:pt x="444012" y="426717"/>
                    <a:pt x="409616" y="355015"/>
                  </a:cubicBezTo>
                  <a:cubicBezTo>
                    <a:pt x="375220" y="283313"/>
                    <a:pt x="310398" y="95194"/>
                    <a:pt x="242929" y="37515"/>
                  </a:cubicBezTo>
                  <a:cubicBezTo>
                    <a:pt x="175460" y="-20164"/>
                    <a:pt x="3216" y="7088"/>
                    <a:pt x="41" y="2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161EF629-1001-4D9D-AB7A-B112A9933CAD}"/>
                </a:ext>
              </a:extLst>
            </p:cNvPr>
            <p:cNvSpPr/>
            <p:nvPr/>
          </p:nvSpPr>
          <p:spPr>
            <a:xfrm>
              <a:off x="3724239" y="1018433"/>
              <a:ext cx="151449" cy="355109"/>
            </a:xfrm>
            <a:custGeom>
              <a:avLst/>
              <a:gdLst>
                <a:gd name="connsiteX0" fmla="*/ 36 w 151449"/>
                <a:gd name="connsiteY0" fmla="*/ 742 h 355109"/>
                <a:gd name="connsiteX1" fmla="*/ 125449 w 151449"/>
                <a:gd name="connsiteY1" fmla="*/ 283317 h 355109"/>
                <a:gd name="connsiteX2" fmla="*/ 150849 w 151449"/>
                <a:gd name="connsiteY2" fmla="*/ 351580 h 355109"/>
                <a:gd name="connsiteX3" fmla="*/ 112749 w 151449"/>
                <a:gd name="connsiteY3" fmla="*/ 205530 h 355109"/>
                <a:gd name="connsiteX4" fmla="*/ 36 w 151449"/>
                <a:gd name="connsiteY4" fmla="*/ 742 h 3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49" h="355109">
                  <a:moveTo>
                    <a:pt x="36" y="742"/>
                  </a:moveTo>
                  <a:cubicBezTo>
                    <a:pt x="2153" y="13707"/>
                    <a:pt x="100314" y="224844"/>
                    <a:pt x="125449" y="283317"/>
                  </a:cubicBezTo>
                  <a:cubicBezTo>
                    <a:pt x="150584" y="341790"/>
                    <a:pt x="152966" y="364545"/>
                    <a:pt x="150849" y="351580"/>
                  </a:cubicBezTo>
                  <a:cubicBezTo>
                    <a:pt x="148732" y="338615"/>
                    <a:pt x="137355" y="262945"/>
                    <a:pt x="112749" y="205530"/>
                  </a:cubicBezTo>
                  <a:cubicBezTo>
                    <a:pt x="88143" y="148115"/>
                    <a:pt x="-2081" y="-12223"/>
                    <a:pt x="36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5BA4E3F9-CA3C-4490-B285-53DC62361C95}"/>
                </a:ext>
              </a:extLst>
            </p:cNvPr>
            <p:cNvSpPr/>
            <p:nvPr/>
          </p:nvSpPr>
          <p:spPr>
            <a:xfrm>
              <a:off x="3797253" y="1254112"/>
              <a:ext cx="76396" cy="396903"/>
            </a:xfrm>
            <a:custGeom>
              <a:avLst/>
              <a:gdLst>
                <a:gd name="connsiteX0" fmla="*/ 47 w 76396"/>
                <a:gd name="connsiteY0" fmla="*/ 13 h 396903"/>
                <a:gd name="connsiteX1" fmla="*/ 61960 w 76396"/>
                <a:gd name="connsiteY1" fmla="*/ 211151 h 396903"/>
                <a:gd name="connsiteX2" fmla="*/ 68310 w 76396"/>
                <a:gd name="connsiteY2" fmla="*/ 396888 h 396903"/>
                <a:gd name="connsiteX3" fmla="*/ 73072 w 76396"/>
                <a:gd name="connsiteY3" fmla="*/ 201626 h 396903"/>
                <a:gd name="connsiteX4" fmla="*/ 47 w 76396"/>
                <a:gd name="connsiteY4" fmla="*/ 13 h 3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96" h="396903">
                  <a:moveTo>
                    <a:pt x="47" y="13"/>
                  </a:moveTo>
                  <a:cubicBezTo>
                    <a:pt x="-1805" y="1600"/>
                    <a:pt x="50583" y="145005"/>
                    <a:pt x="61960" y="211151"/>
                  </a:cubicBezTo>
                  <a:cubicBezTo>
                    <a:pt x="73337" y="277297"/>
                    <a:pt x="66458" y="398475"/>
                    <a:pt x="68310" y="396888"/>
                  </a:cubicBezTo>
                  <a:cubicBezTo>
                    <a:pt x="70162" y="395301"/>
                    <a:pt x="82068" y="265655"/>
                    <a:pt x="73072" y="201626"/>
                  </a:cubicBezTo>
                  <a:cubicBezTo>
                    <a:pt x="64076" y="137597"/>
                    <a:pt x="1899" y="-1574"/>
                    <a:pt x="47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3542FF61-8224-4478-A258-8CA7F17B1538}"/>
                </a:ext>
              </a:extLst>
            </p:cNvPr>
            <p:cNvSpPr/>
            <p:nvPr/>
          </p:nvSpPr>
          <p:spPr>
            <a:xfrm>
              <a:off x="3835364" y="1370228"/>
              <a:ext cx="99128" cy="884998"/>
            </a:xfrm>
            <a:custGeom>
              <a:avLst/>
              <a:gdLst>
                <a:gd name="connsiteX0" fmla="*/ 79411 w 99128"/>
                <a:gd name="connsiteY0" fmla="*/ 2960 h 884998"/>
                <a:gd name="connsiteX1" fmla="*/ 74649 w 99128"/>
                <a:gd name="connsiteY1" fmla="*/ 591922 h 884998"/>
                <a:gd name="connsiteX2" fmla="*/ 36 w 99128"/>
                <a:gd name="connsiteY2" fmla="*/ 880847 h 884998"/>
                <a:gd name="connsiteX3" fmla="*/ 65124 w 99128"/>
                <a:gd name="connsiteY3" fmla="*/ 736385 h 884998"/>
                <a:gd name="connsiteX4" fmla="*/ 98461 w 99128"/>
                <a:gd name="connsiteY4" fmla="*/ 379197 h 884998"/>
                <a:gd name="connsiteX5" fmla="*/ 79411 w 99128"/>
                <a:gd name="connsiteY5" fmla="*/ 2960 h 88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28" h="884998">
                  <a:moveTo>
                    <a:pt x="79411" y="2960"/>
                  </a:moveTo>
                  <a:cubicBezTo>
                    <a:pt x="75442" y="38414"/>
                    <a:pt x="87878" y="445607"/>
                    <a:pt x="74649" y="591922"/>
                  </a:cubicBezTo>
                  <a:cubicBezTo>
                    <a:pt x="61420" y="738237"/>
                    <a:pt x="1623" y="856770"/>
                    <a:pt x="36" y="880847"/>
                  </a:cubicBezTo>
                  <a:cubicBezTo>
                    <a:pt x="-1552" y="904924"/>
                    <a:pt x="48720" y="819993"/>
                    <a:pt x="65124" y="736385"/>
                  </a:cubicBezTo>
                  <a:cubicBezTo>
                    <a:pt x="81528" y="652777"/>
                    <a:pt x="93963" y="498524"/>
                    <a:pt x="98461" y="379197"/>
                  </a:cubicBezTo>
                  <a:cubicBezTo>
                    <a:pt x="102959" y="259870"/>
                    <a:pt x="83380" y="-32494"/>
                    <a:pt x="79411" y="2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0BB47660-D5B5-42A0-A891-312B8F6FA475}"/>
                </a:ext>
              </a:extLst>
            </p:cNvPr>
            <p:cNvSpPr/>
            <p:nvPr/>
          </p:nvSpPr>
          <p:spPr>
            <a:xfrm>
              <a:off x="3808341" y="1652223"/>
              <a:ext cx="69726" cy="585175"/>
            </a:xfrm>
            <a:custGeom>
              <a:avLst/>
              <a:gdLst>
                <a:gd name="connsiteX0" fmla="*/ 58809 w 69726"/>
                <a:gd name="connsiteY0" fmla="*/ 365 h 585175"/>
                <a:gd name="connsiteX1" fmla="*/ 52459 w 69726"/>
                <a:gd name="connsiteY1" fmla="*/ 481377 h 585175"/>
                <a:gd name="connsiteX2" fmla="*/ 72 w 69726"/>
                <a:gd name="connsiteY2" fmla="*/ 581390 h 585175"/>
                <a:gd name="connsiteX3" fmla="*/ 65159 w 69726"/>
                <a:gd name="connsiteY3" fmla="*/ 405177 h 585175"/>
                <a:gd name="connsiteX4" fmla="*/ 58809 w 69726"/>
                <a:gd name="connsiteY4" fmla="*/ 365 h 58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6" h="585175">
                  <a:moveTo>
                    <a:pt x="58809" y="365"/>
                  </a:moveTo>
                  <a:cubicBezTo>
                    <a:pt x="56692" y="13065"/>
                    <a:pt x="62249" y="384540"/>
                    <a:pt x="52459" y="481377"/>
                  </a:cubicBezTo>
                  <a:cubicBezTo>
                    <a:pt x="42669" y="578215"/>
                    <a:pt x="-2045" y="594090"/>
                    <a:pt x="72" y="581390"/>
                  </a:cubicBezTo>
                  <a:cubicBezTo>
                    <a:pt x="2189" y="568690"/>
                    <a:pt x="52724" y="500692"/>
                    <a:pt x="65159" y="405177"/>
                  </a:cubicBezTo>
                  <a:cubicBezTo>
                    <a:pt x="77594" y="309662"/>
                    <a:pt x="60926" y="-12335"/>
                    <a:pt x="58809" y="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3195051-8566-4679-ACD9-23C5049F29FA}"/>
                </a:ext>
              </a:extLst>
            </p:cNvPr>
            <p:cNvSpPr/>
            <p:nvPr/>
          </p:nvSpPr>
          <p:spPr>
            <a:xfrm>
              <a:off x="3770412" y="2254006"/>
              <a:ext cx="64989" cy="171441"/>
            </a:xfrm>
            <a:custGeom>
              <a:avLst/>
              <a:gdLst>
                <a:gd name="connsiteX0" fmla="*/ 64988 w 64989"/>
                <a:gd name="connsiteY0" fmla="*/ 244 h 171441"/>
                <a:gd name="connsiteX1" fmla="*/ 7838 w 64989"/>
                <a:gd name="connsiteY1" fmla="*/ 136769 h 171441"/>
                <a:gd name="connsiteX2" fmla="*/ 1488 w 64989"/>
                <a:gd name="connsiteY2" fmla="*/ 170107 h 171441"/>
                <a:gd name="connsiteX3" fmla="*/ 6251 w 64989"/>
                <a:gd name="connsiteY3" fmla="*/ 105019 h 171441"/>
                <a:gd name="connsiteX4" fmla="*/ 64988 w 64989"/>
                <a:gd name="connsiteY4" fmla="*/ 244 h 17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9" h="171441">
                  <a:moveTo>
                    <a:pt x="64988" y="244"/>
                  </a:moveTo>
                  <a:cubicBezTo>
                    <a:pt x="65252" y="5536"/>
                    <a:pt x="18421" y="108459"/>
                    <a:pt x="7838" y="136769"/>
                  </a:cubicBezTo>
                  <a:cubicBezTo>
                    <a:pt x="-2745" y="165079"/>
                    <a:pt x="1752" y="175399"/>
                    <a:pt x="1488" y="170107"/>
                  </a:cubicBezTo>
                  <a:cubicBezTo>
                    <a:pt x="1224" y="164815"/>
                    <a:pt x="-3803" y="133065"/>
                    <a:pt x="6251" y="105019"/>
                  </a:cubicBezTo>
                  <a:cubicBezTo>
                    <a:pt x="16305" y="76973"/>
                    <a:pt x="64724" y="-5048"/>
                    <a:pt x="64988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E432B3EA-9EAE-4535-875A-43FEC4928B79}"/>
                </a:ext>
              </a:extLst>
            </p:cNvPr>
            <p:cNvSpPr/>
            <p:nvPr/>
          </p:nvSpPr>
          <p:spPr>
            <a:xfrm>
              <a:off x="3715904" y="2237850"/>
              <a:ext cx="119326" cy="85982"/>
            </a:xfrm>
            <a:custGeom>
              <a:avLst/>
              <a:gdLst>
                <a:gd name="connsiteX0" fmla="*/ 116321 w 119326"/>
                <a:gd name="connsiteY0" fmla="*/ 525 h 85982"/>
                <a:gd name="connsiteX1" fmla="*/ 434 w 119326"/>
                <a:gd name="connsiteY1" fmla="*/ 84663 h 85982"/>
                <a:gd name="connsiteX2" fmla="*/ 78221 w 119326"/>
                <a:gd name="connsiteY2" fmla="*/ 49738 h 85982"/>
                <a:gd name="connsiteX3" fmla="*/ 116321 w 119326"/>
                <a:gd name="connsiteY3" fmla="*/ 525 h 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26" h="85982">
                  <a:moveTo>
                    <a:pt x="116321" y="525"/>
                  </a:moveTo>
                  <a:cubicBezTo>
                    <a:pt x="103357" y="6346"/>
                    <a:pt x="6784" y="76461"/>
                    <a:pt x="434" y="84663"/>
                  </a:cubicBezTo>
                  <a:cubicBezTo>
                    <a:pt x="-5916" y="92865"/>
                    <a:pt x="59171" y="60586"/>
                    <a:pt x="78221" y="49738"/>
                  </a:cubicBezTo>
                  <a:cubicBezTo>
                    <a:pt x="97271" y="38890"/>
                    <a:pt x="129285" y="-5296"/>
                    <a:pt x="116321" y="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733150AA-8CF2-4C71-A096-578C77023BD2}"/>
                </a:ext>
              </a:extLst>
            </p:cNvPr>
            <p:cNvSpPr/>
            <p:nvPr/>
          </p:nvSpPr>
          <p:spPr>
            <a:xfrm>
              <a:off x="3294007" y="2273500"/>
              <a:ext cx="541807" cy="107840"/>
            </a:xfrm>
            <a:custGeom>
              <a:avLst/>
              <a:gdLst>
                <a:gd name="connsiteX0" fmla="*/ 6406 w 541807"/>
                <a:gd name="connsiteY0" fmla="*/ 107750 h 107840"/>
                <a:gd name="connsiteX1" fmla="*/ 506468 w 541807"/>
                <a:gd name="connsiteY1" fmla="*/ 12500 h 107840"/>
                <a:gd name="connsiteX2" fmla="*/ 471543 w 541807"/>
                <a:gd name="connsiteY2" fmla="*/ 2975 h 107840"/>
                <a:gd name="connsiteX3" fmla="*/ 238181 w 541807"/>
                <a:gd name="connsiteY3" fmla="*/ 29963 h 107840"/>
                <a:gd name="connsiteX4" fmla="*/ 6406 w 541807"/>
                <a:gd name="connsiteY4" fmla="*/ 107750 h 1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07" h="107840">
                  <a:moveTo>
                    <a:pt x="6406" y="107750"/>
                  </a:moveTo>
                  <a:cubicBezTo>
                    <a:pt x="51120" y="104840"/>
                    <a:pt x="428945" y="29962"/>
                    <a:pt x="506468" y="12500"/>
                  </a:cubicBezTo>
                  <a:cubicBezTo>
                    <a:pt x="583991" y="-4963"/>
                    <a:pt x="516257" y="65"/>
                    <a:pt x="471543" y="2975"/>
                  </a:cubicBezTo>
                  <a:cubicBezTo>
                    <a:pt x="426829" y="5885"/>
                    <a:pt x="313323" y="17528"/>
                    <a:pt x="238181" y="29963"/>
                  </a:cubicBezTo>
                  <a:cubicBezTo>
                    <a:pt x="163039" y="42398"/>
                    <a:pt x="-38308" y="110660"/>
                    <a:pt x="6406" y="107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59C13EB-DF0B-4A28-B6F2-DDDBAA5AF768}"/>
                </a:ext>
              </a:extLst>
            </p:cNvPr>
            <p:cNvSpPr/>
            <p:nvPr/>
          </p:nvSpPr>
          <p:spPr>
            <a:xfrm>
              <a:off x="3269584" y="2190893"/>
              <a:ext cx="582218" cy="122695"/>
            </a:xfrm>
            <a:custGeom>
              <a:avLst/>
              <a:gdLst>
                <a:gd name="connsiteX0" fmla="*/ 666 w 582218"/>
                <a:gd name="connsiteY0" fmla="*/ 122095 h 122695"/>
                <a:gd name="connsiteX1" fmla="*/ 416591 w 582218"/>
                <a:gd name="connsiteY1" fmla="*/ 49070 h 122695"/>
                <a:gd name="connsiteX2" fmla="*/ 557879 w 582218"/>
                <a:gd name="connsiteY2" fmla="*/ 18907 h 122695"/>
                <a:gd name="connsiteX3" fmla="*/ 522954 w 582218"/>
                <a:gd name="connsiteY3" fmla="*/ 4620 h 122695"/>
                <a:gd name="connsiteX4" fmla="*/ 666 w 582218"/>
                <a:gd name="connsiteY4" fmla="*/ 122095 h 12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218" h="122695">
                  <a:moveTo>
                    <a:pt x="666" y="122095"/>
                  </a:moveTo>
                  <a:cubicBezTo>
                    <a:pt x="-17061" y="129503"/>
                    <a:pt x="323722" y="66268"/>
                    <a:pt x="416591" y="49070"/>
                  </a:cubicBezTo>
                  <a:cubicBezTo>
                    <a:pt x="509460" y="31872"/>
                    <a:pt x="540152" y="26315"/>
                    <a:pt x="557879" y="18907"/>
                  </a:cubicBezTo>
                  <a:cubicBezTo>
                    <a:pt x="575606" y="11499"/>
                    <a:pt x="616617" y="-9138"/>
                    <a:pt x="522954" y="4620"/>
                  </a:cubicBezTo>
                  <a:cubicBezTo>
                    <a:pt x="429292" y="18378"/>
                    <a:pt x="18393" y="114687"/>
                    <a:pt x="666" y="122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DB2054E0-EBA5-4BA9-B15F-864BF0BD80B3}"/>
                </a:ext>
              </a:extLst>
            </p:cNvPr>
            <p:cNvSpPr/>
            <p:nvPr/>
          </p:nvSpPr>
          <p:spPr>
            <a:xfrm>
              <a:off x="3226926" y="2170026"/>
              <a:ext cx="380999" cy="66816"/>
            </a:xfrm>
            <a:custGeom>
              <a:avLst/>
              <a:gdLst>
                <a:gd name="connsiteX0" fmla="*/ 462 w 380999"/>
                <a:gd name="connsiteY0" fmla="*/ 66762 h 66816"/>
                <a:gd name="connsiteX1" fmla="*/ 210012 w 380999"/>
                <a:gd name="connsiteY1" fmla="*/ 23899 h 66816"/>
                <a:gd name="connsiteX2" fmla="*/ 379874 w 380999"/>
                <a:gd name="connsiteY2" fmla="*/ 87 h 66816"/>
                <a:gd name="connsiteX3" fmla="*/ 270337 w 380999"/>
                <a:gd name="connsiteY3" fmla="*/ 31837 h 66816"/>
                <a:gd name="connsiteX4" fmla="*/ 462 w 380999"/>
                <a:gd name="connsiteY4" fmla="*/ 66762 h 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66816">
                  <a:moveTo>
                    <a:pt x="462" y="66762"/>
                  </a:moveTo>
                  <a:cubicBezTo>
                    <a:pt x="-9592" y="65439"/>
                    <a:pt x="146777" y="35011"/>
                    <a:pt x="210012" y="23899"/>
                  </a:cubicBezTo>
                  <a:cubicBezTo>
                    <a:pt x="273247" y="12787"/>
                    <a:pt x="369820" y="-1236"/>
                    <a:pt x="379874" y="87"/>
                  </a:cubicBezTo>
                  <a:cubicBezTo>
                    <a:pt x="389928" y="1410"/>
                    <a:pt x="330926" y="18608"/>
                    <a:pt x="270337" y="31837"/>
                  </a:cubicBezTo>
                  <a:cubicBezTo>
                    <a:pt x="209748" y="45066"/>
                    <a:pt x="10516" y="68085"/>
                    <a:pt x="462" y="66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AEBAFBB-104C-4CEA-8F24-E7B779668F29}"/>
                </a:ext>
              </a:extLst>
            </p:cNvPr>
            <p:cNvSpPr/>
            <p:nvPr/>
          </p:nvSpPr>
          <p:spPr>
            <a:xfrm>
              <a:off x="3679720" y="2125652"/>
              <a:ext cx="179813" cy="26939"/>
            </a:xfrm>
            <a:custGeom>
              <a:avLst/>
              <a:gdLst>
                <a:gd name="connsiteX0" fmla="*/ 105 w 179813"/>
                <a:gd name="connsiteY0" fmla="*/ 20648 h 26939"/>
                <a:gd name="connsiteX1" fmla="*/ 169968 w 179813"/>
                <a:gd name="connsiteY1" fmla="*/ 11 h 26939"/>
                <a:gd name="connsiteX2" fmla="*/ 144568 w 179813"/>
                <a:gd name="connsiteY2" fmla="*/ 23823 h 26939"/>
                <a:gd name="connsiteX3" fmla="*/ 105 w 179813"/>
                <a:gd name="connsiteY3" fmla="*/ 20648 h 2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813" h="26939">
                  <a:moveTo>
                    <a:pt x="105" y="20648"/>
                  </a:moveTo>
                  <a:cubicBezTo>
                    <a:pt x="4338" y="16679"/>
                    <a:pt x="145891" y="-518"/>
                    <a:pt x="169968" y="11"/>
                  </a:cubicBezTo>
                  <a:cubicBezTo>
                    <a:pt x="194045" y="540"/>
                    <a:pt x="169439" y="16944"/>
                    <a:pt x="144568" y="23823"/>
                  </a:cubicBezTo>
                  <a:cubicBezTo>
                    <a:pt x="119697" y="30702"/>
                    <a:pt x="-4128" y="24617"/>
                    <a:pt x="105" y="20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6A684813-06DF-4EE1-81E2-B87AEE236422}"/>
                </a:ext>
              </a:extLst>
            </p:cNvPr>
            <p:cNvSpPr/>
            <p:nvPr/>
          </p:nvSpPr>
          <p:spPr>
            <a:xfrm>
              <a:off x="3219372" y="2116111"/>
              <a:ext cx="323948" cy="75433"/>
            </a:xfrm>
            <a:custGeom>
              <a:avLst/>
              <a:gdLst>
                <a:gd name="connsiteX0" fmla="*/ 323928 w 323948"/>
                <a:gd name="connsiteY0" fmla="*/ 1614 h 75433"/>
                <a:gd name="connsiteX1" fmla="*/ 106441 w 323948"/>
                <a:gd name="connsiteY1" fmla="*/ 25427 h 75433"/>
                <a:gd name="connsiteX2" fmla="*/ 78 w 323948"/>
                <a:gd name="connsiteY2" fmla="*/ 69877 h 75433"/>
                <a:gd name="connsiteX3" fmla="*/ 93741 w 323948"/>
                <a:gd name="connsiteY3" fmla="*/ 69877 h 75433"/>
                <a:gd name="connsiteX4" fmla="*/ 323928 w 323948"/>
                <a:gd name="connsiteY4" fmla="*/ 1614 h 7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48" h="75433">
                  <a:moveTo>
                    <a:pt x="323928" y="1614"/>
                  </a:moveTo>
                  <a:cubicBezTo>
                    <a:pt x="326045" y="-5794"/>
                    <a:pt x="160416" y="14050"/>
                    <a:pt x="106441" y="25427"/>
                  </a:cubicBezTo>
                  <a:cubicBezTo>
                    <a:pt x="52466" y="36804"/>
                    <a:pt x="2195" y="62469"/>
                    <a:pt x="78" y="69877"/>
                  </a:cubicBezTo>
                  <a:cubicBezTo>
                    <a:pt x="-2039" y="77285"/>
                    <a:pt x="38972" y="77285"/>
                    <a:pt x="93741" y="69877"/>
                  </a:cubicBezTo>
                  <a:cubicBezTo>
                    <a:pt x="148510" y="62469"/>
                    <a:pt x="321811" y="9022"/>
                    <a:pt x="323928" y="1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CF313CC2-05A5-4DF5-970F-DD2E8ED62517}"/>
                </a:ext>
              </a:extLst>
            </p:cNvPr>
            <p:cNvSpPr/>
            <p:nvPr/>
          </p:nvSpPr>
          <p:spPr>
            <a:xfrm>
              <a:off x="3690913" y="2068491"/>
              <a:ext cx="178687" cy="19151"/>
            </a:xfrm>
            <a:custGeom>
              <a:avLst/>
              <a:gdLst>
                <a:gd name="connsiteX0" fmla="*/ 25 w 178687"/>
                <a:gd name="connsiteY0" fmla="*/ 17484 h 19151"/>
                <a:gd name="connsiteX1" fmla="*/ 165125 w 178687"/>
                <a:gd name="connsiteY1" fmla="*/ 22 h 19151"/>
                <a:gd name="connsiteX2" fmla="*/ 152425 w 178687"/>
                <a:gd name="connsiteY2" fmla="*/ 14309 h 19151"/>
                <a:gd name="connsiteX3" fmla="*/ 25 w 178687"/>
                <a:gd name="connsiteY3" fmla="*/ 17484 h 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687" h="19151">
                  <a:moveTo>
                    <a:pt x="25" y="17484"/>
                  </a:moveTo>
                  <a:cubicBezTo>
                    <a:pt x="2142" y="15103"/>
                    <a:pt x="139725" y="551"/>
                    <a:pt x="165125" y="22"/>
                  </a:cubicBezTo>
                  <a:cubicBezTo>
                    <a:pt x="190525" y="-507"/>
                    <a:pt x="176767" y="8224"/>
                    <a:pt x="152425" y="14309"/>
                  </a:cubicBezTo>
                  <a:cubicBezTo>
                    <a:pt x="128083" y="20394"/>
                    <a:pt x="-2092" y="19865"/>
                    <a:pt x="25" y="17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3000D5B6-834A-45CF-BF98-BDCDE23DB99E}"/>
                </a:ext>
              </a:extLst>
            </p:cNvPr>
            <p:cNvSpPr/>
            <p:nvPr/>
          </p:nvSpPr>
          <p:spPr>
            <a:xfrm>
              <a:off x="3208338" y="2063458"/>
              <a:ext cx="290962" cy="52680"/>
            </a:xfrm>
            <a:custGeom>
              <a:avLst/>
              <a:gdLst>
                <a:gd name="connsiteX0" fmla="*/ 0 w 290962"/>
                <a:gd name="connsiteY0" fmla="*/ 43155 h 52680"/>
                <a:gd name="connsiteX1" fmla="*/ 269875 w 290962"/>
                <a:gd name="connsiteY1" fmla="*/ 292 h 52680"/>
                <a:gd name="connsiteX2" fmla="*/ 252412 w 290962"/>
                <a:gd name="connsiteY2" fmla="*/ 25692 h 52680"/>
                <a:gd name="connsiteX3" fmla="*/ 85725 w 290962"/>
                <a:gd name="connsiteY3" fmla="*/ 52680 h 52680"/>
                <a:gd name="connsiteX4" fmla="*/ 0 w 290962"/>
                <a:gd name="connsiteY4" fmla="*/ 43155 h 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62" h="52680">
                  <a:moveTo>
                    <a:pt x="0" y="43155"/>
                  </a:moveTo>
                  <a:cubicBezTo>
                    <a:pt x="113903" y="23178"/>
                    <a:pt x="227806" y="3202"/>
                    <a:pt x="269875" y="292"/>
                  </a:cubicBezTo>
                  <a:cubicBezTo>
                    <a:pt x="311944" y="-2618"/>
                    <a:pt x="283104" y="16961"/>
                    <a:pt x="252412" y="25692"/>
                  </a:cubicBezTo>
                  <a:cubicBezTo>
                    <a:pt x="221720" y="34423"/>
                    <a:pt x="85725" y="52680"/>
                    <a:pt x="85725" y="52680"/>
                  </a:cubicBezTo>
                  <a:lnTo>
                    <a:pt x="0" y="431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7C407E6D-1EF1-44CE-A2F6-74FC01460879}"/>
                </a:ext>
              </a:extLst>
            </p:cNvPr>
            <p:cNvSpPr/>
            <p:nvPr/>
          </p:nvSpPr>
          <p:spPr>
            <a:xfrm>
              <a:off x="3690912" y="1993577"/>
              <a:ext cx="185962" cy="39017"/>
            </a:xfrm>
            <a:custGeom>
              <a:avLst/>
              <a:gdLst>
                <a:gd name="connsiteX0" fmla="*/ 26 w 185962"/>
                <a:gd name="connsiteY0" fmla="*/ 25723 h 39017"/>
                <a:gd name="connsiteX1" fmla="*/ 166713 w 185962"/>
                <a:gd name="connsiteY1" fmla="*/ 323 h 39017"/>
                <a:gd name="connsiteX2" fmla="*/ 181001 w 185962"/>
                <a:gd name="connsiteY2" fmla="*/ 13023 h 39017"/>
                <a:gd name="connsiteX3" fmla="*/ 154013 w 185962"/>
                <a:gd name="connsiteY3" fmla="*/ 36836 h 39017"/>
                <a:gd name="connsiteX4" fmla="*/ 26 w 185962"/>
                <a:gd name="connsiteY4" fmla="*/ 25723 h 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62" h="39017">
                  <a:moveTo>
                    <a:pt x="26" y="25723"/>
                  </a:moveTo>
                  <a:cubicBezTo>
                    <a:pt x="2143" y="19637"/>
                    <a:pt x="136551" y="2440"/>
                    <a:pt x="166713" y="323"/>
                  </a:cubicBezTo>
                  <a:cubicBezTo>
                    <a:pt x="196875" y="-1794"/>
                    <a:pt x="183118" y="6937"/>
                    <a:pt x="181001" y="13023"/>
                  </a:cubicBezTo>
                  <a:cubicBezTo>
                    <a:pt x="178884" y="19109"/>
                    <a:pt x="183646" y="29692"/>
                    <a:pt x="154013" y="36836"/>
                  </a:cubicBezTo>
                  <a:cubicBezTo>
                    <a:pt x="124380" y="43980"/>
                    <a:pt x="-2091" y="31809"/>
                    <a:pt x="26" y="25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0059E37B-5FF4-45E4-88B9-1C452616D892}"/>
                </a:ext>
              </a:extLst>
            </p:cNvPr>
            <p:cNvSpPr/>
            <p:nvPr/>
          </p:nvSpPr>
          <p:spPr>
            <a:xfrm>
              <a:off x="3190767" y="1981148"/>
              <a:ext cx="329975" cy="63680"/>
            </a:xfrm>
            <a:custGeom>
              <a:avLst/>
              <a:gdLst>
                <a:gd name="connsiteX0" fmla="*/ 108 w 329975"/>
                <a:gd name="connsiteY0" fmla="*/ 63552 h 63680"/>
                <a:gd name="connsiteX1" fmla="*/ 239821 w 329975"/>
                <a:gd name="connsiteY1" fmla="*/ 33390 h 63680"/>
                <a:gd name="connsiteX2" fmla="*/ 328721 w 329975"/>
                <a:gd name="connsiteY2" fmla="*/ 52 h 63680"/>
                <a:gd name="connsiteX3" fmla="*/ 271571 w 329975"/>
                <a:gd name="connsiteY3" fmla="*/ 41327 h 63680"/>
                <a:gd name="connsiteX4" fmla="*/ 108 w 329975"/>
                <a:gd name="connsiteY4" fmla="*/ 63552 h 6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75" h="63680">
                  <a:moveTo>
                    <a:pt x="108" y="63552"/>
                  </a:moveTo>
                  <a:cubicBezTo>
                    <a:pt x="-5184" y="62229"/>
                    <a:pt x="185052" y="43973"/>
                    <a:pt x="239821" y="33390"/>
                  </a:cubicBezTo>
                  <a:cubicBezTo>
                    <a:pt x="294590" y="22807"/>
                    <a:pt x="323429" y="-1271"/>
                    <a:pt x="328721" y="52"/>
                  </a:cubicBezTo>
                  <a:cubicBezTo>
                    <a:pt x="334013" y="1375"/>
                    <a:pt x="323958" y="26775"/>
                    <a:pt x="271571" y="41327"/>
                  </a:cubicBezTo>
                  <a:cubicBezTo>
                    <a:pt x="219184" y="55879"/>
                    <a:pt x="5400" y="64875"/>
                    <a:pt x="108" y="63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3DBE9E84-77A3-4539-BB78-C8AC1EC1DFC1}"/>
                </a:ext>
              </a:extLst>
            </p:cNvPr>
            <p:cNvSpPr/>
            <p:nvPr/>
          </p:nvSpPr>
          <p:spPr>
            <a:xfrm>
              <a:off x="3681305" y="1930041"/>
              <a:ext cx="184989" cy="33507"/>
            </a:xfrm>
            <a:custGeom>
              <a:avLst/>
              <a:gdLst>
                <a:gd name="connsiteX0" fmla="*/ 108 w 184989"/>
                <a:gd name="connsiteY0" fmla="*/ 30522 h 33507"/>
                <a:gd name="connsiteX1" fmla="*/ 146158 w 184989"/>
                <a:gd name="connsiteY1" fmla="*/ 13059 h 33507"/>
                <a:gd name="connsiteX2" fmla="*/ 176320 w 184989"/>
                <a:gd name="connsiteY2" fmla="*/ 359 h 33507"/>
                <a:gd name="connsiteX3" fmla="*/ 171558 w 184989"/>
                <a:gd name="connsiteY3" fmla="*/ 27347 h 33507"/>
                <a:gd name="connsiteX4" fmla="*/ 108 w 184989"/>
                <a:gd name="connsiteY4" fmla="*/ 30522 h 3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89" h="33507">
                  <a:moveTo>
                    <a:pt x="108" y="30522"/>
                  </a:moveTo>
                  <a:cubicBezTo>
                    <a:pt x="-4125" y="28141"/>
                    <a:pt x="116789" y="18086"/>
                    <a:pt x="146158" y="13059"/>
                  </a:cubicBezTo>
                  <a:cubicBezTo>
                    <a:pt x="175527" y="8032"/>
                    <a:pt x="172087" y="-2022"/>
                    <a:pt x="176320" y="359"/>
                  </a:cubicBezTo>
                  <a:cubicBezTo>
                    <a:pt x="180553" y="2740"/>
                    <a:pt x="195900" y="17557"/>
                    <a:pt x="171558" y="27347"/>
                  </a:cubicBezTo>
                  <a:cubicBezTo>
                    <a:pt x="147216" y="37137"/>
                    <a:pt x="4341" y="32903"/>
                    <a:pt x="108" y="30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95BFDEC1-421F-47EE-A5B8-B97B92525CF4}"/>
                </a:ext>
              </a:extLst>
            </p:cNvPr>
            <p:cNvSpPr/>
            <p:nvPr/>
          </p:nvSpPr>
          <p:spPr>
            <a:xfrm>
              <a:off x="3180510" y="1962124"/>
              <a:ext cx="219717" cy="53056"/>
            </a:xfrm>
            <a:custGeom>
              <a:avLst/>
              <a:gdLst>
                <a:gd name="connsiteX0" fmla="*/ 4015 w 219717"/>
                <a:gd name="connsiteY0" fmla="*/ 30189 h 53056"/>
                <a:gd name="connsiteX1" fmla="*/ 207215 w 219717"/>
                <a:gd name="connsiteY1" fmla="*/ 26 h 53056"/>
                <a:gd name="connsiteX2" fmla="*/ 184990 w 219717"/>
                <a:gd name="connsiteY2" fmla="*/ 25426 h 53056"/>
                <a:gd name="connsiteX3" fmla="*/ 80215 w 219717"/>
                <a:gd name="connsiteY3" fmla="*/ 52414 h 53056"/>
                <a:gd name="connsiteX4" fmla="*/ 4015 w 219717"/>
                <a:gd name="connsiteY4" fmla="*/ 30189 h 5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17" h="53056">
                  <a:moveTo>
                    <a:pt x="4015" y="30189"/>
                  </a:moveTo>
                  <a:cubicBezTo>
                    <a:pt x="25182" y="21458"/>
                    <a:pt x="177053" y="820"/>
                    <a:pt x="207215" y="26"/>
                  </a:cubicBezTo>
                  <a:cubicBezTo>
                    <a:pt x="237377" y="-768"/>
                    <a:pt x="206157" y="16695"/>
                    <a:pt x="184990" y="25426"/>
                  </a:cubicBezTo>
                  <a:cubicBezTo>
                    <a:pt x="163823" y="34157"/>
                    <a:pt x="109584" y="48181"/>
                    <a:pt x="80215" y="52414"/>
                  </a:cubicBezTo>
                  <a:cubicBezTo>
                    <a:pt x="50846" y="56647"/>
                    <a:pt x="-17152" y="38920"/>
                    <a:pt x="4015" y="30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92063E84-0F54-4350-81D0-9F582C0AC0BD}"/>
                </a:ext>
              </a:extLst>
            </p:cNvPr>
            <p:cNvSpPr/>
            <p:nvPr/>
          </p:nvSpPr>
          <p:spPr>
            <a:xfrm>
              <a:off x="3482959" y="1914024"/>
              <a:ext cx="133945" cy="50390"/>
            </a:xfrm>
            <a:custGeom>
              <a:avLst/>
              <a:gdLst>
                <a:gd name="connsiteX0" fmla="*/ 16 w 133945"/>
                <a:gd name="connsiteY0" fmla="*/ 38601 h 50390"/>
                <a:gd name="connsiteX1" fmla="*/ 100029 w 133945"/>
                <a:gd name="connsiteY1" fmla="*/ 16376 h 50390"/>
                <a:gd name="connsiteX2" fmla="*/ 133366 w 133945"/>
                <a:gd name="connsiteY2" fmla="*/ 501 h 50390"/>
                <a:gd name="connsiteX3" fmla="*/ 119079 w 133945"/>
                <a:gd name="connsiteY3" fmla="*/ 35426 h 50390"/>
                <a:gd name="connsiteX4" fmla="*/ 92091 w 133945"/>
                <a:gd name="connsiteY4" fmla="*/ 49714 h 50390"/>
                <a:gd name="connsiteX5" fmla="*/ 16 w 133945"/>
                <a:gd name="connsiteY5" fmla="*/ 38601 h 5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45" h="50390">
                  <a:moveTo>
                    <a:pt x="16" y="38601"/>
                  </a:moveTo>
                  <a:cubicBezTo>
                    <a:pt x="1339" y="33045"/>
                    <a:pt x="77804" y="22726"/>
                    <a:pt x="100029" y="16376"/>
                  </a:cubicBezTo>
                  <a:cubicBezTo>
                    <a:pt x="122254" y="10026"/>
                    <a:pt x="130191" y="-2674"/>
                    <a:pt x="133366" y="501"/>
                  </a:cubicBezTo>
                  <a:cubicBezTo>
                    <a:pt x="136541" y="3676"/>
                    <a:pt x="125958" y="27224"/>
                    <a:pt x="119079" y="35426"/>
                  </a:cubicBezTo>
                  <a:cubicBezTo>
                    <a:pt x="112200" y="43628"/>
                    <a:pt x="107966" y="46539"/>
                    <a:pt x="92091" y="49714"/>
                  </a:cubicBezTo>
                  <a:cubicBezTo>
                    <a:pt x="76216" y="52889"/>
                    <a:pt x="-1307" y="44157"/>
                    <a:pt x="16" y="38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99F0A939-9E10-414C-9551-108419458015}"/>
                </a:ext>
              </a:extLst>
            </p:cNvPr>
            <p:cNvSpPr/>
            <p:nvPr/>
          </p:nvSpPr>
          <p:spPr>
            <a:xfrm>
              <a:off x="3696500" y="1858863"/>
              <a:ext cx="169324" cy="62689"/>
            </a:xfrm>
            <a:custGeom>
              <a:avLst/>
              <a:gdLst>
                <a:gd name="connsiteX0" fmla="*/ 788 w 169324"/>
                <a:gd name="connsiteY0" fmla="*/ 46137 h 62689"/>
                <a:gd name="connsiteX1" fmla="*/ 121438 w 169324"/>
                <a:gd name="connsiteY1" fmla="*/ 30262 h 62689"/>
                <a:gd name="connsiteX2" fmla="*/ 161125 w 169324"/>
                <a:gd name="connsiteY2" fmla="*/ 100 h 62689"/>
                <a:gd name="connsiteX3" fmla="*/ 161125 w 169324"/>
                <a:gd name="connsiteY3" fmla="*/ 41375 h 62689"/>
                <a:gd name="connsiteX4" fmla="*/ 73813 w 169324"/>
                <a:gd name="connsiteY4" fmla="*/ 62012 h 62689"/>
                <a:gd name="connsiteX5" fmla="*/ 788 w 169324"/>
                <a:gd name="connsiteY5" fmla="*/ 46137 h 6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24" h="62689">
                  <a:moveTo>
                    <a:pt x="788" y="46137"/>
                  </a:moveTo>
                  <a:cubicBezTo>
                    <a:pt x="8725" y="40845"/>
                    <a:pt x="94715" y="37935"/>
                    <a:pt x="121438" y="30262"/>
                  </a:cubicBezTo>
                  <a:cubicBezTo>
                    <a:pt x="148161" y="22589"/>
                    <a:pt x="154511" y="-1752"/>
                    <a:pt x="161125" y="100"/>
                  </a:cubicBezTo>
                  <a:cubicBezTo>
                    <a:pt x="167740" y="1952"/>
                    <a:pt x="175677" y="31056"/>
                    <a:pt x="161125" y="41375"/>
                  </a:cubicBezTo>
                  <a:cubicBezTo>
                    <a:pt x="146573" y="51694"/>
                    <a:pt x="100801" y="58043"/>
                    <a:pt x="73813" y="62012"/>
                  </a:cubicBezTo>
                  <a:cubicBezTo>
                    <a:pt x="46826" y="65981"/>
                    <a:pt x="-7149" y="51429"/>
                    <a:pt x="788" y="46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309CE135-F1C6-4CAC-AB4A-90B5EA08FE10}"/>
                </a:ext>
              </a:extLst>
            </p:cNvPr>
            <p:cNvSpPr/>
            <p:nvPr/>
          </p:nvSpPr>
          <p:spPr>
            <a:xfrm>
              <a:off x="3190848" y="1906584"/>
              <a:ext cx="166212" cy="25820"/>
            </a:xfrm>
            <a:custGeom>
              <a:avLst/>
              <a:gdLst>
                <a:gd name="connsiteX0" fmla="*/ 27 w 166212"/>
                <a:gd name="connsiteY0" fmla="*/ 22229 h 25820"/>
                <a:gd name="connsiteX1" fmla="*/ 154015 w 166212"/>
                <a:gd name="connsiteY1" fmla="*/ 4 h 25820"/>
                <a:gd name="connsiteX2" fmla="*/ 141315 w 166212"/>
                <a:gd name="connsiteY2" fmla="*/ 20641 h 25820"/>
                <a:gd name="connsiteX3" fmla="*/ 27 w 166212"/>
                <a:gd name="connsiteY3" fmla="*/ 22229 h 2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12" h="25820">
                  <a:moveTo>
                    <a:pt x="27" y="22229"/>
                  </a:moveTo>
                  <a:cubicBezTo>
                    <a:pt x="2144" y="18789"/>
                    <a:pt x="130467" y="269"/>
                    <a:pt x="154015" y="4"/>
                  </a:cubicBezTo>
                  <a:cubicBezTo>
                    <a:pt x="177563" y="-261"/>
                    <a:pt x="163540" y="12439"/>
                    <a:pt x="141315" y="20641"/>
                  </a:cubicBezTo>
                  <a:cubicBezTo>
                    <a:pt x="119090" y="28843"/>
                    <a:pt x="-2090" y="25669"/>
                    <a:pt x="27" y="22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4D989E13-68DD-4A79-A4AC-DA8433DFCDDB}"/>
                </a:ext>
              </a:extLst>
            </p:cNvPr>
            <p:cNvSpPr/>
            <p:nvPr/>
          </p:nvSpPr>
          <p:spPr>
            <a:xfrm>
              <a:off x="3524324" y="1844640"/>
              <a:ext cx="124144" cy="41622"/>
            </a:xfrm>
            <a:custGeom>
              <a:avLst/>
              <a:gdLst>
                <a:gd name="connsiteX0" fmla="*/ 1514 w 124144"/>
                <a:gd name="connsiteY0" fmla="*/ 28610 h 41622"/>
                <a:gd name="connsiteX1" fmla="*/ 118989 w 124144"/>
                <a:gd name="connsiteY1" fmla="*/ 35 h 41622"/>
                <a:gd name="connsiteX2" fmla="*/ 98351 w 124144"/>
                <a:gd name="connsiteY2" fmla="*/ 34960 h 41622"/>
                <a:gd name="connsiteX3" fmla="*/ 53901 w 124144"/>
                <a:gd name="connsiteY3" fmla="*/ 41310 h 41622"/>
                <a:gd name="connsiteX4" fmla="*/ 1514 w 124144"/>
                <a:gd name="connsiteY4" fmla="*/ 28610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44" h="41622">
                  <a:moveTo>
                    <a:pt x="1514" y="28610"/>
                  </a:moveTo>
                  <a:cubicBezTo>
                    <a:pt x="12362" y="21731"/>
                    <a:pt x="102850" y="-1023"/>
                    <a:pt x="118989" y="35"/>
                  </a:cubicBezTo>
                  <a:cubicBezTo>
                    <a:pt x="135128" y="1093"/>
                    <a:pt x="109199" y="28081"/>
                    <a:pt x="98351" y="34960"/>
                  </a:cubicBezTo>
                  <a:cubicBezTo>
                    <a:pt x="87503" y="41839"/>
                    <a:pt x="66601" y="42104"/>
                    <a:pt x="53901" y="41310"/>
                  </a:cubicBezTo>
                  <a:cubicBezTo>
                    <a:pt x="41201" y="40516"/>
                    <a:pt x="-9334" y="35489"/>
                    <a:pt x="1514" y="28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234A5909-5F86-4F32-AE41-AC4EBC52A475}"/>
                </a:ext>
              </a:extLst>
            </p:cNvPr>
            <p:cNvSpPr/>
            <p:nvPr/>
          </p:nvSpPr>
          <p:spPr>
            <a:xfrm>
              <a:off x="3698761" y="1804978"/>
              <a:ext cx="171590" cy="35546"/>
            </a:xfrm>
            <a:custGeom>
              <a:avLst/>
              <a:gdLst>
                <a:gd name="connsiteX0" fmla="*/ 114 w 171590"/>
                <a:gd name="connsiteY0" fmla="*/ 31760 h 35546"/>
                <a:gd name="connsiteX1" fmla="*/ 162039 w 171590"/>
                <a:gd name="connsiteY1" fmla="*/ 10 h 35546"/>
                <a:gd name="connsiteX2" fmla="*/ 136639 w 171590"/>
                <a:gd name="connsiteY2" fmla="*/ 28585 h 35546"/>
                <a:gd name="connsiteX3" fmla="*/ 114 w 171590"/>
                <a:gd name="connsiteY3" fmla="*/ 31760 h 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" h="35546">
                  <a:moveTo>
                    <a:pt x="114" y="31760"/>
                  </a:moveTo>
                  <a:cubicBezTo>
                    <a:pt x="4347" y="26998"/>
                    <a:pt x="139285" y="539"/>
                    <a:pt x="162039" y="10"/>
                  </a:cubicBezTo>
                  <a:cubicBezTo>
                    <a:pt x="184793" y="-519"/>
                    <a:pt x="163097" y="19060"/>
                    <a:pt x="136639" y="28585"/>
                  </a:cubicBezTo>
                  <a:cubicBezTo>
                    <a:pt x="110181" y="38110"/>
                    <a:pt x="-4119" y="36522"/>
                    <a:pt x="114" y="31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AAB39D8E-C358-4D28-BB35-376297D69DFF}"/>
                </a:ext>
              </a:extLst>
            </p:cNvPr>
            <p:cNvSpPr/>
            <p:nvPr/>
          </p:nvSpPr>
          <p:spPr>
            <a:xfrm>
              <a:off x="3190641" y="1841380"/>
              <a:ext cx="163950" cy="29518"/>
            </a:xfrm>
            <a:custGeom>
              <a:avLst/>
              <a:gdLst>
                <a:gd name="connsiteX0" fmla="*/ 234 w 163950"/>
                <a:gd name="connsiteY0" fmla="*/ 17583 h 29518"/>
                <a:gd name="connsiteX1" fmla="*/ 157397 w 163950"/>
                <a:gd name="connsiteY1" fmla="*/ 120 h 29518"/>
                <a:gd name="connsiteX2" fmla="*/ 122472 w 163950"/>
                <a:gd name="connsiteY2" fmla="*/ 27108 h 29518"/>
                <a:gd name="connsiteX3" fmla="*/ 234 w 163950"/>
                <a:gd name="connsiteY3" fmla="*/ 17583 h 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950" h="29518">
                  <a:moveTo>
                    <a:pt x="234" y="17583"/>
                  </a:moveTo>
                  <a:cubicBezTo>
                    <a:pt x="6055" y="13085"/>
                    <a:pt x="137024" y="-1467"/>
                    <a:pt x="157397" y="120"/>
                  </a:cubicBezTo>
                  <a:cubicBezTo>
                    <a:pt x="177770" y="1707"/>
                    <a:pt x="146284" y="19435"/>
                    <a:pt x="122472" y="27108"/>
                  </a:cubicBezTo>
                  <a:cubicBezTo>
                    <a:pt x="98660" y="34781"/>
                    <a:pt x="-5587" y="22081"/>
                    <a:pt x="234" y="17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BF7A6BBF-2379-4E0D-B34B-BE827D2D0373}"/>
                </a:ext>
              </a:extLst>
            </p:cNvPr>
            <p:cNvSpPr/>
            <p:nvPr/>
          </p:nvSpPr>
          <p:spPr>
            <a:xfrm>
              <a:off x="3530530" y="1787499"/>
              <a:ext cx="152094" cy="27652"/>
            </a:xfrm>
            <a:custGeom>
              <a:avLst/>
              <a:gdLst>
                <a:gd name="connsiteX0" fmla="*/ 70 w 152094"/>
                <a:gd name="connsiteY0" fmla="*/ 20664 h 27652"/>
                <a:gd name="connsiteX1" fmla="*/ 142945 w 152094"/>
                <a:gd name="connsiteY1" fmla="*/ 26 h 27652"/>
                <a:gd name="connsiteX2" fmla="*/ 123895 w 152094"/>
                <a:gd name="connsiteY2" fmla="*/ 25426 h 27652"/>
                <a:gd name="connsiteX3" fmla="*/ 70 w 152094"/>
                <a:gd name="connsiteY3" fmla="*/ 20664 h 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94" h="27652">
                  <a:moveTo>
                    <a:pt x="70" y="20664"/>
                  </a:moveTo>
                  <a:cubicBezTo>
                    <a:pt x="3245" y="16431"/>
                    <a:pt x="122308" y="-768"/>
                    <a:pt x="142945" y="26"/>
                  </a:cubicBezTo>
                  <a:cubicBezTo>
                    <a:pt x="163582" y="820"/>
                    <a:pt x="145855" y="19870"/>
                    <a:pt x="123895" y="25426"/>
                  </a:cubicBezTo>
                  <a:cubicBezTo>
                    <a:pt x="101935" y="30982"/>
                    <a:pt x="-3105" y="24897"/>
                    <a:pt x="70" y="20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F613E561-E56D-4537-8161-A038E8549EA5}"/>
                </a:ext>
              </a:extLst>
            </p:cNvPr>
            <p:cNvSpPr/>
            <p:nvPr/>
          </p:nvSpPr>
          <p:spPr>
            <a:xfrm>
              <a:off x="3695687" y="1756357"/>
              <a:ext cx="176284" cy="29642"/>
            </a:xfrm>
            <a:custGeom>
              <a:avLst/>
              <a:gdLst>
                <a:gd name="connsiteX0" fmla="*/ 13 w 176284"/>
                <a:gd name="connsiteY0" fmla="*/ 21643 h 29642"/>
                <a:gd name="connsiteX1" fmla="*/ 127013 w 176284"/>
                <a:gd name="connsiteY1" fmla="*/ 1006 h 29642"/>
                <a:gd name="connsiteX2" fmla="*/ 176226 w 176284"/>
                <a:gd name="connsiteY2" fmla="*/ 5768 h 29642"/>
                <a:gd name="connsiteX3" fmla="*/ 119076 w 176284"/>
                <a:gd name="connsiteY3" fmla="*/ 27993 h 29642"/>
                <a:gd name="connsiteX4" fmla="*/ 13 w 176284"/>
                <a:gd name="connsiteY4" fmla="*/ 21643 h 2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84" h="29642">
                  <a:moveTo>
                    <a:pt x="13" y="21643"/>
                  </a:moveTo>
                  <a:cubicBezTo>
                    <a:pt x="1336" y="17145"/>
                    <a:pt x="97644" y="3652"/>
                    <a:pt x="127013" y="1006"/>
                  </a:cubicBezTo>
                  <a:cubicBezTo>
                    <a:pt x="156382" y="-1640"/>
                    <a:pt x="177549" y="1270"/>
                    <a:pt x="176226" y="5768"/>
                  </a:cubicBezTo>
                  <a:cubicBezTo>
                    <a:pt x="174903" y="10266"/>
                    <a:pt x="145534" y="23231"/>
                    <a:pt x="119076" y="27993"/>
                  </a:cubicBezTo>
                  <a:cubicBezTo>
                    <a:pt x="92618" y="32755"/>
                    <a:pt x="-1310" y="26141"/>
                    <a:pt x="13" y="2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97AF19D0-DD52-4270-9425-0A5018355E3E}"/>
                </a:ext>
              </a:extLst>
            </p:cNvPr>
            <p:cNvSpPr/>
            <p:nvPr/>
          </p:nvSpPr>
          <p:spPr>
            <a:xfrm>
              <a:off x="3176107" y="1774632"/>
              <a:ext cx="168597" cy="34382"/>
            </a:xfrm>
            <a:custGeom>
              <a:avLst/>
              <a:gdLst>
                <a:gd name="connsiteX0" fmla="*/ 481 w 168597"/>
                <a:gd name="connsiteY0" fmla="*/ 19243 h 34382"/>
                <a:gd name="connsiteX1" fmla="*/ 163993 w 168597"/>
                <a:gd name="connsiteY1" fmla="*/ 193 h 34382"/>
                <a:gd name="connsiteX2" fmla="*/ 114781 w 168597"/>
                <a:gd name="connsiteY2" fmla="*/ 31943 h 34382"/>
                <a:gd name="connsiteX3" fmla="*/ 481 w 168597"/>
                <a:gd name="connsiteY3" fmla="*/ 19243 h 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97" h="34382">
                  <a:moveTo>
                    <a:pt x="481" y="19243"/>
                  </a:moveTo>
                  <a:cubicBezTo>
                    <a:pt x="8683" y="13951"/>
                    <a:pt x="144943" y="-1924"/>
                    <a:pt x="163993" y="193"/>
                  </a:cubicBezTo>
                  <a:cubicBezTo>
                    <a:pt x="183043" y="2310"/>
                    <a:pt x="138329" y="23476"/>
                    <a:pt x="114781" y="31943"/>
                  </a:cubicBezTo>
                  <a:cubicBezTo>
                    <a:pt x="91233" y="40410"/>
                    <a:pt x="-7721" y="24535"/>
                    <a:pt x="481" y="19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9C450C80-A6B5-4432-8F39-4B3CB30B74B5}"/>
                </a:ext>
              </a:extLst>
            </p:cNvPr>
            <p:cNvSpPr/>
            <p:nvPr/>
          </p:nvSpPr>
          <p:spPr>
            <a:xfrm>
              <a:off x="3527422" y="1730057"/>
              <a:ext cx="160817" cy="34989"/>
            </a:xfrm>
            <a:custGeom>
              <a:avLst/>
              <a:gdLst>
                <a:gd name="connsiteX0" fmla="*/ 3 w 160817"/>
                <a:gd name="connsiteY0" fmla="*/ 17781 h 34989"/>
                <a:gd name="connsiteX1" fmla="*/ 146053 w 160817"/>
                <a:gd name="connsiteY1" fmla="*/ 318 h 34989"/>
                <a:gd name="connsiteX2" fmla="*/ 141291 w 160817"/>
                <a:gd name="connsiteY2" fmla="*/ 33656 h 34989"/>
                <a:gd name="connsiteX3" fmla="*/ 3 w 160817"/>
                <a:gd name="connsiteY3" fmla="*/ 17781 h 3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17" h="34989">
                  <a:moveTo>
                    <a:pt x="3" y="17781"/>
                  </a:moveTo>
                  <a:cubicBezTo>
                    <a:pt x="797" y="12225"/>
                    <a:pt x="122505" y="-2328"/>
                    <a:pt x="146053" y="318"/>
                  </a:cubicBezTo>
                  <a:cubicBezTo>
                    <a:pt x="169601" y="2964"/>
                    <a:pt x="162722" y="27571"/>
                    <a:pt x="141291" y="33656"/>
                  </a:cubicBezTo>
                  <a:cubicBezTo>
                    <a:pt x="119860" y="39741"/>
                    <a:pt x="-791" y="23337"/>
                    <a:pt x="3" y="17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B1809B41-C7DD-4253-ADCA-3A535B385AEE}"/>
                </a:ext>
              </a:extLst>
            </p:cNvPr>
            <p:cNvSpPr/>
            <p:nvPr/>
          </p:nvSpPr>
          <p:spPr>
            <a:xfrm>
              <a:off x="3700449" y="1695446"/>
              <a:ext cx="172053" cy="25821"/>
            </a:xfrm>
            <a:custGeom>
              <a:avLst/>
              <a:gdLst>
                <a:gd name="connsiteX0" fmla="*/ 14 w 172053"/>
                <a:gd name="connsiteY0" fmla="*/ 22229 h 25821"/>
                <a:gd name="connsiteX1" fmla="*/ 158764 w 172053"/>
                <a:gd name="connsiteY1" fmla="*/ 4 h 25821"/>
                <a:gd name="connsiteX2" fmla="*/ 149239 w 172053"/>
                <a:gd name="connsiteY2" fmla="*/ 20642 h 25821"/>
                <a:gd name="connsiteX3" fmla="*/ 14 w 172053"/>
                <a:gd name="connsiteY3" fmla="*/ 22229 h 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053" h="25821">
                  <a:moveTo>
                    <a:pt x="14" y="22229"/>
                  </a:moveTo>
                  <a:cubicBezTo>
                    <a:pt x="1602" y="18789"/>
                    <a:pt x="133893" y="268"/>
                    <a:pt x="158764" y="4"/>
                  </a:cubicBezTo>
                  <a:cubicBezTo>
                    <a:pt x="183635" y="-260"/>
                    <a:pt x="169612" y="12440"/>
                    <a:pt x="149239" y="20642"/>
                  </a:cubicBezTo>
                  <a:cubicBezTo>
                    <a:pt x="128866" y="28844"/>
                    <a:pt x="-1574" y="25669"/>
                    <a:pt x="14" y="22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CF49CB29-DA5D-4C46-AB50-867BF3CC5F3A}"/>
                </a:ext>
              </a:extLst>
            </p:cNvPr>
            <p:cNvSpPr/>
            <p:nvPr/>
          </p:nvSpPr>
          <p:spPr>
            <a:xfrm>
              <a:off x="3197484" y="1709708"/>
              <a:ext cx="177591" cy="47984"/>
            </a:xfrm>
            <a:custGeom>
              <a:avLst/>
              <a:gdLst>
                <a:gd name="connsiteX0" fmla="*/ 2916 w 177591"/>
                <a:gd name="connsiteY0" fmla="*/ 22255 h 47984"/>
                <a:gd name="connsiteX1" fmla="*/ 160079 w 177591"/>
                <a:gd name="connsiteY1" fmla="*/ 30 h 47984"/>
                <a:gd name="connsiteX2" fmla="*/ 163254 w 177591"/>
                <a:gd name="connsiteY2" fmla="*/ 27017 h 47984"/>
                <a:gd name="connsiteX3" fmla="*/ 66416 w 177591"/>
                <a:gd name="connsiteY3" fmla="*/ 47655 h 47984"/>
                <a:gd name="connsiteX4" fmla="*/ 2916 w 177591"/>
                <a:gd name="connsiteY4" fmla="*/ 22255 h 4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91" h="47984">
                  <a:moveTo>
                    <a:pt x="2916" y="22255"/>
                  </a:moveTo>
                  <a:cubicBezTo>
                    <a:pt x="18527" y="14317"/>
                    <a:pt x="133356" y="-764"/>
                    <a:pt x="160079" y="30"/>
                  </a:cubicBezTo>
                  <a:cubicBezTo>
                    <a:pt x="186802" y="824"/>
                    <a:pt x="178865" y="19079"/>
                    <a:pt x="163254" y="27017"/>
                  </a:cubicBezTo>
                  <a:cubicBezTo>
                    <a:pt x="147644" y="34955"/>
                    <a:pt x="94726" y="44480"/>
                    <a:pt x="66416" y="47655"/>
                  </a:cubicBezTo>
                  <a:cubicBezTo>
                    <a:pt x="38106" y="50830"/>
                    <a:pt x="-12695" y="30193"/>
                    <a:pt x="2916" y="22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6E1CC4E5-ADC9-4D1B-97D7-DC5433A1934F}"/>
                </a:ext>
              </a:extLst>
            </p:cNvPr>
            <p:cNvSpPr/>
            <p:nvPr/>
          </p:nvSpPr>
          <p:spPr>
            <a:xfrm>
              <a:off x="3508275" y="1683506"/>
              <a:ext cx="106359" cy="28781"/>
            </a:xfrm>
            <a:custGeom>
              <a:avLst/>
              <a:gdLst>
                <a:gd name="connsiteX0" fmla="*/ 100 w 106359"/>
                <a:gd name="connsiteY0" fmla="*/ 8769 h 28781"/>
                <a:gd name="connsiteX1" fmla="*/ 101700 w 106359"/>
                <a:gd name="connsiteY1" fmla="*/ 832 h 28781"/>
                <a:gd name="connsiteX2" fmla="*/ 82650 w 106359"/>
                <a:gd name="connsiteY2" fmla="*/ 27819 h 28781"/>
                <a:gd name="connsiteX3" fmla="*/ 100 w 106359"/>
                <a:gd name="connsiteY3" fmla="*/ 8769 h 2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59" h="28781">
                  <a:moveTo>
                    <a:pt x="100" y="8769"/>
                  </a:moveTo>
                  <a:cubicBezTo>
                    <a:pt x="3275" y="4271"/>
                    <a:pt x="87942" y="-2343"/>
                    <a:pt x="101700" y="832"/>
                  </a:cubicBezTo>
                  <a:cubicBezTo>
                    <a:pt x="115458" y="4007"/>
                    <a:pt x="95615" y="22263"/>
                    <a:pt x="82650" y="27819"/>
                  </a:cubicBezTo>
                  <a:cubicBezTo>
                    <a:pt x="69685" y="33375"/>
                    <a:pt x="-3075" y="13267"/>
                    <a:pt x="100" y="8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1CBB9CCA-D03A-4E79-88C1-E94E5B84B3B2}"/>
                </a:ext>
              </a:extLst>
            </p:cNvPr>
            <p:cNvSpPr/>
            <p:nvPr/>
          </p:nvSpPr>
          <p:spPr>
            <a:xfrm>
              <a:off x="3687762" y="1625600"/>
              <a:ext cx="186567" cy="38978"/>
            </a:xfrm>
            <a:custGeom>
              <a:avLst/>
              <a:gdLst>
                <a:gd name="connsiteX0" fmla="*/ 1 w 186567"/>
                <a:gd name="connsiteY0" fmla="*/ 33338 h 38978"/>
                <a:gd name="connsiteX1" fmla="*/ 168276 w 186567"/>
                <a:gd name="connsiteY1" fmla="*/ 0 h 38978"/>
                <a:gd name="connsiteX2" fmla="*/ 165101 w 186567"/>
                <a:gd name="connsiteY2" fmla="*/ 33338 h 38978"/>
                <a:gd name="connsiteX3" fmla="*/ 1 w 186567"/>
                <a:gd name="connsiteY3" fmla="*/ 33338 h 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567" h="38978">
                  <a:moveTo>
                    <a:pt x="1" y="33338"/>
                  </a:moveTo>
                  <a:cubicBezTo>
                    <a:pt x="530" y="27782"/>
                    <a:pt x="140759" y="0"/>
                    <a:pt x="168276" y="0"/>
                  </a:cubicBezTo>
                  <a:cubicBezTo>
                    <a:pt x="195793" y="0"/>
                    <a:pt x="190236" y="24078"/>
                    <a:pt x="165101" y="33338"/>
                  </a:cubicBezTo>
                  <a:cubicBezTo>
                    <a:pt x="139966" y="42598"/>
                    <a:pt x="-528" y="38894"/>
                    <a:pt x="1" y="33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1843F345-3149-4017-A1D2-8FB2E48204FD}"/>
                </a:ext>
              </a:extLst>
            </p:cNvPr>
            <p:cNvSpPr/>
            <p:nvPr/>
          </p:nvSpPr>
          <p:spPr>
            <a:xfrm>
              <a:off x="3211373" y="1625198"/>
              <a:ext cx="349247" cy="43127"/>
            </a:xfrm>
            <a:custGeom>
              <a:avLst/>
              <a:gdLst>
                <a:gd name="connsiteX0" fmla="*/ 140 w 349247"/>
                <a:gd name="connsiteY0" fmla="*/ 40090 h 43127"/>
                <a:gd name="connsiteX1" fmla="*/ 284302 w 349247"/>
                <a:gd name="connsiteY1" fmla="*/ 1990 h 43127"/>
                <a:gd name="connsiteX2" fmla="*/ 347802 w 349247"/>
                <a:gd name="connsiteY2" fmla="*/ 8340 h 43127"/>
                <a:gd name="connsiteX3" fmla="*/ 247790 w 349247"/>
                <a:gd name="connsiteY3" fmla="*/ 33740 h 43127"/>
                <a:gd name="connsiteX4" fmla="*/ 140 w 349247"/>
                <a:gd name="connsiteY4" fmla="*/ 40090 h 4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47" h="43127">
                  <a:moveTo>
                    <a:pt x="140" y="40090"/>
                  </a:moveTo>
                  <a:cubicBezTo>
                    <a:pt x="6225" y="34798"/>
                    <a:pt x="226358" y="7282"/>
                    <a:pt x="284302" y="1990"/>
                  </a:cubicBezTo>
                  <a:cubicBezTo>
                    <a:pt x="342246" y="-3302"/>
                    <a:pt x="353887" y="3048"/>
                    <a:pt x="347802" y="8340"/>
                  </a:cubicBezTo>
                  <a:cubicBezTo>
                    <a:pt x="341717" y="13632"/>
                    <a:pt x="308115" y="23421"/>
                    <a:pt x="247790" y="33740"/>
                  </a:cubicBezTo>
                  <a:cubicBezTo>
                    <a:pt x="187465" y="44059"/>
                    <a:pt x="-5945" y="45382"/>
                    <a:pt x="140" y="40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2E34B8D2-B3E7-4E60-A482-4FAE1247B38F}"/>
                </a:ext>
              </a:extLst>
            </p:cNvPr>
            <p:cNvSpPr/>
            <p:nvPr/>
          </p:nvSpPr>
          <p:spPr>
            <a:xfrm>
              <a:off x="3695417" y="1568047"/>
              <a:ext cx="157935" cy="41956"/>
            </a:xfrm>
            <a:custGeom>
              <a:avLst/>
              <a:gdLst>
                <a:gd name="connsiteX0" fmla="*/ 283 w 157935"/>
                <a:gd name="connsiteY0" fmla="*/ 17866 h 41956"/>
                <a:gd name="connsiteX1" fmla="*/ 78071 w 157935"/>
                <a:gd name="connsiteY1" fmla="*/ 19453 h 41956"/>
                <a:gd name="connsiteX2" fmla="*/ 157446 w 157935"/>
                <a:gd name="connsiteY2" fmla="*/ 403 h 41956"/>
                <a:gd name="connsiteX3" fmla="*/ 106646 w 157935"/>
                <a:gd name="connsiteY3" fmla="*/ 40091 h 41956"/>
                <a:gd name="connsiteX4" fmla="*/ 283 w 157935"/>
                <a:gd name="connsiteY4" fmla="*/ 17866 h 4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35" h="41956">
                  <a:moveTo>
                    <a:pt x="283" y="17866"/>
                  </a:moveTo>
                  <a:cubicBezTo>
                    <a:pt x="-4479" y="14426"/>
                    <a:pt x="51877" y="22364"/>
                    <a:pt x="78071" y="19453"/>
                  </a:cubicBezTo>
                  <a:cubicBezTo>
                    <a:pt x="104265" y="16542"/>
                    <a:pt x="152684" y="-3037"/>
                    <a:pt x="157446" y="403"/>
                  </a:cubicBezTo>
                  <a:cubicBezTo>
                    <a:pt x="162208" y="3843"/>
                    <a:pt x="131252" y="30831"/>
                    <a:pt x="106646" y="40091"/>
                  </a:cubicBezTo>
                  <a:cubicBezTo>
                    <a:pt x="82040" y="49351"/>
                    <a:pt x="5045" y="21306"/>
                    <a:pt x="283" y="17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9E3A544F-D326-44A6-A6EE-50F762241F1A}"/>
                </a:ext>
              </a:extLst>
            </p:cNvPr>
            <p:cNvSpPr/>
            <p:nvPr/>
          </p:nvSpPr>
          <p:spPr>
            <a:xfrm>
              <a:off x="3209925" y="1565120"/>
              <a:ext cx="279339" cy="60480"/>
            </a:xfrm>
            <a:custGeom>
              <a:avLst/>
              <a:gdLst>
                <a:gd name="connsiteX0" fmla="*/ 0 w 279339"/>
                <a:gd name="connsiteY0" fmla="*/ 47780 h 60480"/>
                <a:gd name="connsiteX1" fmla="*/ 244475 w 279339"/>
                <a:gd name="connsiteY1" fmla="*/ 155 h 60480"/>
                <a:gd name="connsiteX2" fmla="*/ 260350 w 279339"/>
                <a:gd name="connsiteY2" fmla="*/ 33493 h 60480"/>
                <a:gd name="connsiteX3" fmla="*/ 79375 w 279339"/>
                <a:gd name="connsiteY3" fmla="*/ 60480 h 60480"/>
                <a:gd name="connsiteX4" fmla="*/ 0 w 279339"/>
                <a:gd name="connsiteY4" fmla="*/ 47780 h 6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339" h="60480">
                  <a:moveTo>
                    <a:pt x="0" y="47780"/>
                  </a:moveTo>
                  <a:cubicBezTo>
                    <a:pt x="100541" y="25158"/>
                    <a:pt x="201083" y="2536"/>
                    <a:pt x="244475" y="155"/>
                  </a:cubicBezTo>
                  <a:cubicBezTo>
                    <a:pt x="287867" y="-2226"/>
                    <a:pt x="287867" y="23439"/>
                    <a:pt x="260350" y="33493"/>
                  </a:cubicBezTo>
                  <a:cubicBezTo>
                    <a:pt x="232833" y="43547"/>
                    <a:pt x="79375" y="60480"/>
                    <a:pt x="79375" y="60480"/>
                  </a:cubicBezTo>
                  <a:lnTo>
                    <a:pt x="0" y="477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2E8D4448-F238-4218-BD92-5C6483B89618}"/>
                </a:ext>
              </a:extLst>
            </p:cNvPr>
            <p:cNvSpPr/>
            <p:nvPr/>
          </p:nvSpPr>
          <p:spPr>
            <a:xfrm>
              <a:off x="3708290" y="1510849"/>
              <a:ext cx="156171" cy="33680"/>
            </a:xfrm>
            <a:custGeom>
              <a:avLst/>
              <a:gdLst>
                <a:gd name="connsiteX0" fmla="*/ 110 w 156171"/>
                <a:gd name="connsiteY0" fmla="*/ 14739 h 33680"/>
                <a:gd name="connsiteX1" fmla="*/ 147748 w 156171"/>
                <a:gd name="connsiteY1" fmla="*/ 451 h 33680"/>
                <a:gd name="connsiteX2" fmla="*/ 123935 w 156171"/>
                <a:gd name="connsiteY2" fmla="*/ 32201 h 33680"/>
                <a:gd name="connsiteX3" fmla="*/ 110 w 156171"/>
                <a:gd name="connsiteY3" fmla="*/ 14739 h 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71" h="33680">
                  <a:moveTo>
                    <a:pt x="110" y="14739"/>
                  </a:moveTo>
                  <a:cubicBezTo>
                    <a:pt x="4079" y="9447"/>
                    <a:pt x="127111" y="-2459"/>
                    <a:pt x="147748" y="451"/>
                  </a:cubicBezTo>
                  <a:cubicBezTo>
                    <a:pt x="168385" y="3361"/>
                    <a:pt x="147483" y="25322"/>
                    <a:pt x="123935" y="32201"/>
                  </a:cubicBezTo>
                  <a:cubicBezTo>
                    <a:pt x="100387" y="39080"/>
                    <a:pt x="-3859" y="20031"/>
                    <a:pt x="110" y="14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181D9C5D-AC9F-493C-AB5F-86C3A290FCD7}"/>
                </a:ext>
              </a:extLst>
            </p:cNvPr>
            <p:cNvSpPr/>
            <p:nvPr/>
          </p:nvSpPr>
          <p:spPr>
            <a:xfrm>
              <a:off x="3214556" y="1511232"/>
              <a:ext cx="335348" cy="45529"/>
            </a:xfrm>
            <a:custGeom>
              <a:avLst/>
              <a:gdLst>
                <a:gd name="connsiteX0" fmla="*/ 1719 w 335348"/>
                <a:gd name="connsiteY0" fmla="*/ 31818 h 45529"/>
                <a:gd name="connsiteX1" fmla="*/ 328744 w 335348"/>
                <a:gd name="connsiteY1" fmla="*/ 68 h 45529"/>
                <a:gd name="connsiteX2" fmla="*/ 204919 w 335348"/>
                <a:gd name="connsiteY2" fmla="*/ 41343 h 45529"/>
                <a:gd name="connsiteX3" fmla="*/ 1719 w 335348"/>
                <a:gd name="connsiteY3" fmla="*/ 31818 h 4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348" h="45529">
                  <a:moveTo>
                    <a:pt x="1719" y="31818"/>
                  </a:moveTo>
                  <a:cubicBezTo>
                    <a:pt x="22356" y="24939"/>
                    <a:pt x="294877" y="-1519"/>
                    <a:pt x="328744" y="68"/>
                  </a:cubicBezTo>
                  <a:cubicBezTo>
                    <a:pt x="362611" y="1655"/>
                    <a:pt x="257836" y="30230"/>
                    <a:pt x="204919" y="41343"/>
                  </a:cubicBezTo>
                  <a:cubicBezTo>
                    <a:pt x="152002" y="52456"/>
                    <a:pt x="-18918" y="38697"/>
                    <a:pt x="1719" y="31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136E0782-602C-40C8-B43F-DAEB90B2A30F}"/>
                </a:ext>
              </a:extLst>
            </p:cNvPr>
            <p:cNvSpPr/>
            <p:nvPr/>
          </p:nvSpPr>
          <p:spPr>
            <a:xfrm>
              <a:off x="3694813" y="1467722"/>
              <a:ext cx="164356" cy="28240"/>
            </a:xfrm>
            <a:custGeom>
              <a:avLst/>
              <a:gdLst>
                <a:gd name="connsiteX0" fmla="*/ 887 w 164356"/>
                <a:gd name="connsiteY0" fmla="*/ 8653 h 28240"/>
                <a:gd name="connsiteX1" fmla="*/ 161225 w 164356"/>
                <a:gd name="connsiteY1" fmla="*/ 716 h 28240"/>
                <a:gd name="connsiteX2" fmla="*/ 99312 w 164356"/>
                <a:gd name="connsiteY2" fmla="*/ 26116 h 28240"/>
                <a:gd name="connsiteX3" fmla="*/ 887 w 164356"/>
                <a:gd name="connsiteY3" fmla="*/ 8653 h 2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356" h="28240">
                  <a:moveTo>
                    <a:pt x="887" y="8653"/>
                  </a:moveTo>
                  <a:cubicBezTo>
                    <a:pt x="11206" y="4420"/>
                    <a:pt x="144821" y="-2194"/>
                    <a:pt x="161225" y="716"/>
                  </a:cubicBezTo>
                  <a:cubicBezTo>
                    <a:pt x="177629" y="3626"/>
                    <a:pt x="125506" y="17120"/>
                    <a:pt x="99312" y="26116"/>
                  </a:cubicBezTo>
                  <a:cubicBezTo>
                    <a:pt x="73118" y="35112"/>
                    <a:pt x="-9432" y="12886"/>
                    <a:pt x="887" y="8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603E4D65-E188-45D1-9CBB-3D445444F795}"/>
                </a:ext>
              </a:extLst>
            </p:cNvPr>
            <p:cNvSpPr/>
            <p:nvPr/>
          </p:nvSpPr>
          <p:spPr>
            <a:xfrm>
              <a:off x="3216105" y="1466831"/>
              <a:ext cx="163015" cy="37007"/>
            </a:xfrm>
            <a:custGeom>
              <a:avLst/>
              <a:gdLst>
                <a:gd name="connsiteX0" fmla="*/ 170 w 163015"/>
                <a:gd name="connsiteY0" fmla="*/ 28594 h 37007"/>
                <a:gd name="connsiteX1" fmla="*/ 155745 w 163015"/>
                <a:gd name="connsiteY1" fmla="*/ 19 h 37007"/>
                <a:gd name="connsiteX2" fmla="*/ 125583 w 163015"/>
                <a:gd name="connsiteY2" fmla="*/ 33357 h 37007"/>
                <a:gd name="connsiteX3" fmla="*/ 170 w 163015"/>
                <a:gd name="connsiteY3" fmla="*/ 28594 h 3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15" h="37007">
                  <a:moveTo>
                    <a:pt x="170" y="28594"/>
                  </a:moveTo>
                  <a:cubicBezTo>
                    <a:pt x="5197" y="23038"/>
                    <a:pt x="134843" y="-775"/>
                    <a:pt x="155745" y="19"/>
                  </a:cubicBezTo>
                  <a:cubicBezTo>
                    <a:pt x="176647" y="813"/>
                    <a:pt x="148072" y="25155"/>
                    <a:pt x="125583" y="33357"/>
                  </a:cubicBezTo>
                  <a:cubicBezTo>
                    <a:pt x="103094" y="41559"/>
                    <a:pt x="-4857" y="34150"/>
                    <a:pt x="170" y="28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7D5CF606-D0BF-4DE2-BF85-71A0D295BEA6}"/>
                </a:ext>
              </a:extLst>
            </p:cNvPr>
            <p:cNvSpPr/>
            <p:nvPr/>
          </p:nvSpPr>
          <p:spPr>
            <a:xfrm>
              <a:off x="3508286" y="1438249"/>
              <a:ext cx="103657" cy="21355"/>
            </a:xfrm>
            <a:custGeom>
              <a:avLst/>
              <a:gdLst>
                <a:gd name="connsiteX0" fmla="*/ 89 w 103657"/>
                <a:gd name="connsiteY0" fmla="*/ 3201 h 21355"/>
                <a:gd name="connsiteX1" fmla="*/ 98514 w 103657"/>
                <a:gd name="connsiteY1" fmla="*/ 1614 h 21355"/>
                <a:gd name="connsiteX2" fmla="*/ 81052 w 103657"/>
                <a:gd name="connsiteY2" fmla="*/ 20664 h 21355"/>
                <a:gd name="connsiteX3" fmla="*/ 89 w 103657"/>
                <a:gd name="connsiteY3" fmla="*/ 3201 h 2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57" h="21355">
                  <a:moveTo>
                    <a:pt x="89" y="3201"/>
                  </a:moveTo>
                  <a:cubicBezTo>
                    <a:pt x="2999" y="26"/>
                    <a:pt x="85020" y="-1296"/>
                    <a:pt x="98514" y="1614"/>
                  </a:cubicBezTo>
                  <a:cubicBezTo>
                    <a:pt x="112008" y="4524"/>
                    <a:pt x="96398" y="16166"/>
                    <a:pt x="81052" y="20664"/>
                  </a:cubicBezTo>
                  <a:cubicBezTo>
                    <a:pt x="65706" y="25162"/>
                    <a:pt x="-2821" y="6376"/>
                    <a:pt x="89" y="3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E6F6D65F-8D3D-46CA-B8BC-47DFB873DBDB}"/>
                </a:ext>
              </a:extLst>
            </p:cNvPr>
            <p:cNvSpPr/>
            <p:nvPr/>
          </p:nvSpPr>
          <p:spPr>
            <a:xfrm>
              <a:off x="3708400" y="1399926"/>
              <a:ext cx="151316" cy="29398"/>
            </a:xfrm>
            <a:custGeom>
              <a:avLst/>
              <a:gdLst>
                <a:gd name="connsiteX0" fmla="*/ 0 w 151316"/>
                <a:gd name="connsiteY0" fmla="*/ 14537 h 29398"/>
                <a:gd name="connsiteX1" fmla="*/ 136525 w 151316"/>
                <a:gd name="connsiteY1" fmla="*/ 249 h 29398"/>
                <a:gd name="connsiteX2" fmla="*/ 134938 w 151316"/>
                <a:gd name="connsiteY2" fmla="*/ 27237 h 29398"/>
                <a:gd name="connsiteX3" fmla="*/ 0 w 151316"/>
                <a:gd name="connsiteY3" fmla="*/ 14537 h 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16" h="29398">
                  <a:moveTo>
                    <a:pt x="0" y="14537"/>
                  </a:moveTo>
                  <a:cubicBezTo>
                    <a:pt x="265" y="10039"/>
                    <a:pt x="114035" y="-1868"/>
                    <a:pt x="136525" y="249"/>
                  </a:cubicBezTo>
                  <a:cubicBezTo>
                    <a:pt x="159015" y="2366"/>
                    <a:pt x="153723" y="19300"/>
                    <a:pt x="134938" y="27237"/>
                  </a:cubicBezTo>
                  <a:cubicBezTo>
                    <a:pt x="116153" y="35174"/>
                    <a:pt x="-265" y="19035"/>
                    <a:pt x="0" y="14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8380F804-58CE-4A19-A0A1-73C51C38DB17}"/>
                </a:ext>
              </a:extLst>
            </p:cNvPr>
            <p:cNvSpPr/>
            <p:nvPr/>
          </p:nvSpPr>
          <p:spPr>
            <a:xfrm>
              <a:off x="3227281" y="1402512"/>
              <a:ext cx="137022" cy="32456"/>
            </a:xfrm>
            <a:custGeom>
              <a:avLst/>
              <a:gdLst>
                <a:gd name="connsiteX0" fmla="*/ 107 w 137022"/>
                <a:gd name="connsiteY0" fmla="*/ 10363 h 32456"/>
                <a:gd name="connsiteX1" fmla="*/ 130282 w 137022"/>
                <a:gd name="connsiteY1" fmla="*/ 838 h 32456"/>
                <a:gd name="connsiteX2" fmla="*/ 108057 w 137022"/>
                <a:gd name="connsiteY2" fmla="*/ 31001 h 32456"/>
                <a:gd name="connsiteX3" fmla="*/ 107 w 137022"/>
                <a:gd name="connsiteY3" fmla="*/ 10363 h 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22" h="32456">
                  <a:moveTo>
                    <a:pt x="107" y="10363"/>
                  </a:moveTo>
                  <a:cubicBezTo>
                    <a:pt x="3811" y="5336"/>
                    <a:pt x="112290" y="-2602"/>
                    <a:pt x="130282" y="838"/>
                  </a:cubicBezTo>
                  <a:cubicBezTo>
                    <a:pt x="148274" y="4278"/>
                    <a:pt x="126578" y="23593"/>
                    <a:pt x="108057" y="31001"/>
                  </a:cubicBezTo>
                  <a:cubicBezTo>
                    <a:pt x="89536" y="38409"/>
                    <a:pt x="-3597" y="15390"/>
                    <a:pt x="107" y="10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B88BC258-64BE-4570-B5AA-827735DD6F8B}"/>
                </a:ext>
              </a:extLst>
            </p:cNvPr>
            <p:cNvSpPr/>
            <p:nvPr/>
          </p:nvSpPr>
          <p:spPr>
            <a:xfrm>
              <a:off x="3534325" y="1356977"/>
              <a:ext cx="119066" cy="41874"/>
            </a:xfrm>
            <a:custGeom>
              <a:avLst/>
              <a:gdLst>
                <a:gd name="connsiteX0" fmla="*/ 1038 w 119066"/>
                <a:gd name="connsiteY0" fmla="*/ 11448 h 41874"/>
                <a:gd name="connsiteX1" fmla="*/ 110575 w 119066"/>
                <a:gd name="connsiteY1" fmla="*/ 336 h 41874"/>
                <a:gd name="connsiteX2" fmla="*/ 105813 w 119066"/>
                <a:gd name="connsiteY2" fmla="*/ 22561 h 41874"/>
                <a:gd name="connsiteX3" fmla="*/ 58188 w 119066"/>
                <a:gd name="connsiteY3" fmla="*/ 41611 h 41874"/>
                <a:gd name="connsiteX4" fmla="*/ 1038 w 119066"/>
                <a:gd name="connsiteY4" fmla="*/ 11448 h 4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6" h="41874">
                  <a:moveTo>
                    <a:pt x="1038" y="11448"/>
                  </a:moveTo>
                  <a:cubicBezTo>
                    <a:pt x="9769" y="4569"/>
                    <a:pt x="93113" y="-1516"/>
                    <a:pt x="110575" y="336"/>
                  </a:cubicBezTo>
                  <a:cubicBezTo>
                    <a:pt x="128037" y="2188"/>
                    <a:pt x="114544" y="15682"/>
                    <a:pt x="105813" y="22561"/>
                  </a:cubicBezTo>
                  <a:cubicBezTo>
                    <a:pt x="97082" y="29440"/>
                    <a:pt x="75386" y="38436"/>
                    <a:pt x="58188" y="41611"/>
                  </a:cubicBezTo>
                  <a:cubicBezTo>
                    <a:pt x="40990" y="44786"/>
                    <a:pt x="-7693" y="18327"/>
                    <a:pt x="1038" y="1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79F738B5-8B6C-43BB-BC60-43C4CFDAE10C}"/>
                </a:ext>
              </a:extLst>
            </p:cNvPr>
            <p:cNvSpPr/>
            <p:nvPr/>
          </p:nvSpPr>
          <p:spPr>
            <a:xfrm>
              <a:off x="3693940" y="1339289"/>
              <a:ext cx="146242" cy="41086"/>
            </a:xfrm>
            <a:custGeom>
              <a:avLst/>
              <a:gdLst>
                <a:gd name="connsiteX0" fmla="*/ 173 w 146242"/>
                <a:gd name="connsiteY0" fmla="*/ 3736 h 41086"/>
                <a:gd name="connsiteX1" fmla="*/ 139873 w 146242"/>
                <a:gd name="connsiteY1" fmla="*/ 5324 h 41086"/>
                <a:gd name="connsiteX2" fmla="*/ 111298 w 146242"/>
                <a:gd name="connsiteY2" fmla="*/ 40249 h 41086"/>
                <a:gd name="connsiteX3" fmla="*/ 173 w 146242"/>
                <a:gd name="connsiteY3" fmla="*/ 3736 h 4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42" h="41086">
                  <a:moveTo>
                    <a:pt x="173" y="3736"/>
                  </a:moveTo>
                  <a:cubicBezTo>
                    <a:pt x="4935" y="-2085"/>
                    <a:pt x="121352" y="-761"/>
                    <a:pt x="139873" y="5324"/>
                  </a:cubicBezTo>
                  <a:cubicBezTo>
                    <a:pt x="158394" y="11409"/>
                    <a:pt x="132729" y="33370"/>
                    <a:pt x="111298" y="40249"/>
                  </a:cubicBezTo>
                  <a:cubicBezTo>
                    <a:pt x="89867" y="47128"/>
                    <a:pt x="-4589" y="9557"/>
                    <a:pt x="173" y="3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ED1DB62B-A577-4479-A1EC-BE4079D0407B}"/>
                </a:ext>
              </a:extLst>
            </p:cNvPr>
            <p:cNvSpPr/>
            <p:nvPr/>
          </p:nvSpPr>
          <p:spPr>
            <a:xfrm>
              <a:off x="3243250" y="1343887"/>
              <a:ext cx="127115" cy="21068"/>
            </a:xfrm>
            <a:custGeom>
              <a:avLst/>
              <a:gdLst>
                <a:gd name="connsiteX0" fmla="*/ 13 w 127115"/>
                <a:gd name="connsiteY0" fmla="*/ 5488 h 21068"/>
                <a:gd name="connsiteX1" fmla="*/ 117488 w 127115"/>
                <a:gd name="connsiteY1" fmla="*/ 726 h 21068"/>
                <a:gd name="connsiteX2" fmla="*/ 109550 w 127115"/>
                <a:gd name="connsiteY2" fmla="*/ 19776 h 21068"/>
                <a:gd name="connsiteX3" fmla="*/ 13 w 127115"/>
                <a:gd name="connsiteY3" fmla="*/ 5488 h 2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15" h="21068">
                  <a:moveTo>
                    <a:pt x="13" y="5488"/>
                  </a:moveTo>
                  <a:cubicBezTo>
                    <a:pt x="1336" y="2313"/>
                    <a:pt x="99232" y="-1655"/>
                    <a:pt x="117488" y="726"/>
                  </a:cubicBezTo>
                  <a:cubicBezTo>
                    <a:pt x="135744" y="3107"/>
                    <a:pt x="125161" y="13691"/>
                    <a:pt x="109550" y="19776"/>
                  </a:cubicBezTo>
                  <a:cubicBezTo>
                    <a:pt x="93940" y="25861"/>
                    <a:pt x="-1310" y="8663"/>
                    <a:pt x="13" y="5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65CDCE54-F7B0-4DA8-A91B-113E9080F779}"/>
                </a:ext>
              </a:extLst>
            </p:cNvPr>
            <p:cNvSpPr/>
            <p:nvPr/>
          </p:nvSpPr>
          <p:spPr>
            <a:xfrm>
              <a:off x="3535215" y="1271326"/>
              <a:ext cx="310433" cy="53763"/>
            </a:xfrm>
            <a:custGeom>
              <a:avLst/>
              <a:gdLst>
                <a:gd name="connsiteX0" fmla="*/ 148 w 310433"/>
                <a:gd name="connsiteY0" fmla="*/ 32012 h 53763"/>
                <a:gd name="connsiteX1" fmla="*/ 292248 w 310433"/>
                <a:gd name="connsiteY1" fmla="*/ 262 h 53763"/>
                <a:gd name="connsiteX2" fmla="*/ 252560 w 310433"/>
                <a:gd name="connsiteY2" fmla="*/ 51062 h 53763"/>
                <a:gd name="connsiteX3" fmla="*/ 148 w 310433"/>
                <a:gd name="connsiteY3" fmla="*/ 32012 h 5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33" h="53763">
                  <a:moveTo>
                    <a:pt x="148" y="32012"/>
                  </a:moveTo>
                  <a:cubicBezTo>
                    <a:pt x="6763" y="23545"/>
                    <a:pt x="250179" y="-2913"/>
                    <a:pt x="292248" y="262"/>
                  </a:cubicBezTo>
                  <a:cubicBezTo>
                    <a:pt x="334317" y="3437"/>
                    <a:pt x="295952" y="41008"/>
                    <a:pt x="252560" y="51062"/>
                  </a:cubicBezTo>
                  <a:cubicBezTo>
                    <a:pt x="209168" y="61116"/>
                    <a:pt x="-6467" y="40479"/>
                    <a:pt x="148" y="32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48263E7A-2CB6-4782-9316-043DB40A89FB}"/>
                </a:ext>
              </a:extLst>
            </p:cNvPr>
            <p:cNvSpPr/>
            <p:nvPr/>
          </p:nvSpPr>
          <p:spPr>
            <a:xfrm>
              <a:off x="3533935" y="1216013"/>
              <a:ext cx="281326" cy="54675"/>
            </a:xfrm>
            <a:custGeom>
              <a:avLst/>
              <a:gdLst>
                <a:gd name="connsiteX0" fmla="*/ 3015 w 281326"/>
                <a:gd name="connsiteY0" fmla="*/ 28587 h 54675"/>
                <a:gd name="connsiteX1" fmla="*/ 253840 w 281326"/>
                <a:gd name="connsiteY1" fmla="*/ 12 h 54675"/>
                <a:gd name="connsiteX2" fmla="*/ 260190 w 281326"/>
                <a:gd name="connsiteY2" fmla="*/ 25412 h 54675"/>
                <a:gd name="connsiteX3" fmla="*/ 123665 w 281326"/>
                <a:gd name="connsiteY3" fmla="*/ 53987 h 54675"/>
                <a:gd name="connsiteX4" fmla="*/ 3015 w 281326"/>
                <a:gd name="connsiteY4" fmla="*/ 28587 h 5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26" h="54675">
                  <a:moveTo>
                    <a:pt x="3015" y="28587"/>
                  </a:moveTo>
                  <a:cubicBezTo>
                    <a:pt x="24711" y="19591"/>
                    <a:pt x="210978" y="541"/>
                    <a:pt x="253840" y="12"/>
                  </a:cubicBezTo>
                  <a:cubicBezTo>
                    <a:pt x="296702" y="-517"/>
                    <a:pt x="281886" y="16416"/>
                    <a:pt x="260190" y="25412"/>
                  </a:cubicBezTo>
                  <a:cubicBezTo>
                    <a:pt x="238494" y="34408"/>
                    <a:pt x="164940" y="49225"/>
                    <a:pt x="123665" y="53987"/>
                  </a:cubicBezTo>
                  <a:cubicBezTo>
                    <a:pt x="82390" y="58749"/>
                    <a:pt x="-18681" y="37583"/>
                    <a:pt x="3015" y="28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10211454-7AFC-48A1-8689-CC4285E197DA}"/>
                </a:ext>
              </a:extLst>
            </p:cNvPr>
            <p:cNvSpPr/>
            <p:nvPr/>
          </p:nvSpPr>
          <p:spPr>
            <a:xfrm>
              <a:off x="3271653" y="1273973"/>
              <a:ext cx="100787" cy="28527"/>
            </a:xfrm>
            <a:custGeom>
              <a:avLst/>
              <a:gdLst>
                <a:gd name="connsiteX0" fmla="*/ 185 w 100787"/>
                <a:gd name="connsiteY0" fmla="*/ 2377 h 28527"/>
                <a:gd name="connsiteX1" fmla="*/ 97022 w 100787"/>
                <a:gd name="connsiteY1" fmla="*/ 3965 h 28527"/>
                <a:gd name="connsiteX2" fmla="*/ 73210 w 100787"/>
                <a:gd name="connsiteY2" fmla="*/ 27777 h 28527"/>
                <a:gd name="connsiteX3" fmla="*/ 185 w 100787"/>
                <a:gd name="connsiteY3" fmla="*/ 2377 h 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87" h="28527">
                  <a:moveTo>
                    <a:pt x="185" y="2377"/>
                  </a:moveTo>
                  <a:cubicBezTo>
                    <a:pt x="4154" y="-1592"/>
                    <a:pt x="84851" y="-268"/>
                    <a:pt x="97022" y="3965"/>
                  </a:cubicBezTo>
                  <a:cubicBezTo>
                    <a:pt x="109193" y="8198"/>
                    <a:pt x="89349" y="22221"/>
                    <a:pt x="73210" y="27777"/>
                  </a:cubicBezTo>
                  <a:cubicBezTo>
                    <a:pt x="57071" y="33333"/>
                    <a:pt x="-3784" y="6346"/>
                    <a:pt x="185" y="2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BCAEEAB8-DD27-4A83-8B49-7537336BC98B}"/>
                </a:ext>
              </a:extLst>
            </p:cNvPr>
            <p:cNvSpPr/>
            <p:nvPr/>
          </p:nvSpPr>
          <p:spPr>
            <a:xfrm>
              <a:off x="3294837" y="1203831"/>
              <a:ext cx="98920" cy="36743"/>
            </a:xfrm>
            <a:custGeom>
              <a:avLst/>
              <a:gdLst>
                <a:gd name="connsiteX0" fmla="*/ 813 w 98920"/>
                <a:gd name="connsiteY0" fmla="*/ 5844 h 36743"/>
                <a:gd name="connsiteX1" fmla="*/ 97651 w 98920"/>
                <a:gd name="connsiteY1" fmla="*/ 2669 h 36743"/>
                <a:gd name="connsiteX2" fmla="*/ 53201 w 98920"/>
                <a:gd name="connsiteY2" fmla="*/ 36007 h 36743"/>
                <a:gd name="connsiteX3" fmla="*/ 813 w 98920"/>
                <a:gd name="connsiteY3" fmla="*/ 5844 h 3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20" h="36743">
                  <a:moveTo>
                    <a:pt x="813" y="5844"/>
                  </a:moveTo>
                  <a:cubicBezTo>
                    <a:pt x="8221" y="288"/>
                    <a:pt x="88920" y="-2358"/>
                    <a:pt x="97651" y="2669"/>
                  </a:cubicBezTo>
                  <a:cubicBezTo>
                    <a:pt x="106382" y="7696"/>
                    <a:pt x="67753" y="30186"/>
                    <a:pt x="53201" y="36007"/>
                  </a:cubicBezTo>
                  <a:cubicBezTo>
                    <a:pt x="38649" y="41828"/>
                    <a:pt x="-6595" y="11400"/>
                    <a:pt x="813" y="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866A9C0C-ABFE-4418-96AD-93CA9F54756C}"/>
                </a:ext>
              </a:extLst>
            </p:cNvPr>
            <p:cNvSpPr/>
            <p:nvPr/>
          </p:nvSpPr>
          <p:spPr>
            <a:xfrm>
              <a:off x="3498503" y="1160461"/>
              <a:ext cx="305390" cy="57308"/>
            </a:xfrm>
            <a:custGeom>
              <a:avLst/>
              <a:gdLst>
                <a:gd name="connsiteX0" fmla="*/ 347 w 305390"/>
                <a:gd name="connsiteY0" fmla="*/ 22227 h 57308"/>
                <a:gd name="connsiteX1" fmla="*/ 54322 w 305390"/>
                <a:gd name="connsiteY1" fmla="*/ 22227 h 57308"/>
                <a:gd name="connsiteX2" fmla="*/ 284510 w 305390"/>
                <a:gd name="connsiteY2" fmla="*/ 2 h 57308"/>
                <a:gd name="connsiteX3" fmla="*/ 270222 w 305390"/>
                <a:gd name="connsiteY3" fmla="*/ 23814 h 57308"/>
                <a:gd name="connsiteX4" fmla="*/ 68610 w 305390"/>
                <a:gd name="connsiteY4" fmla="*/ 57152 h 57308"/>
                <a:gd name="connsiteX5" fmla="*/ 347 w 305390"/>
                <a:gd name="connsiteY5" fmla="*/ 22227 h 5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390" h="57308">
                  <a:moveTo>
                    <a:pt x="347" y="22227"/>
                  </a:moveTo>
                  <a:cubicBezTo>
                    <a:pt x="-2034" y="16406"/>
                    <a:pt x="6962" y="25931"/>
                    <a:pt x="54322" y="22227"/>
                  </a:cubicBezTo>
                  <a:cubicBezTo>
                    <a:pt x="101682" y="18523"/>
                    <a:pt x="248527" y="-263"/>
                    <a:pt x="284510" y="2"/>
                  </a:cubicBezTo>
                  <a:cubicBezTo>
                    <a:pt x="320493" y="267"/>
                    <a:pt x="306205" y="14289"/>
                    <a:pt x="270222" y="23814"/>
                  </a:cubicBezTo>
                  <a:cubicBezTo>
                    <a:pt x="234239" y="33339"/>
                    <a:pt x="113589" y="54506"/>
                    <a:pt x="68610" y="57152"/>
                  </a:cubicBezTo>
                  <a:cubicBezTo>
                    <a:pt x="23631" y="59798"/>
                    <a:pt x="2728" y="28048"/>
                    <a:pt x="347" y="2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694F94B5-650C-489E-B85B-317629D65261}"/>
                </a:ext>
              </a:extLst>
            </p:cNvPr>
            <p:cNvSpPr/>
            <p:nvPr/>
          </p:nvSpPr>
          <p:spPr>
            <a:xfrm>
              <a:off x="3302000" y="1101301"/>
              <a:ext cx="517420" cy="75502"/>
            </a:xfrm>
            <a:custGeom>
              <a:avLst/>
              <a:gdLst>
                <a:gd name="connsiteX0" fmla="*/ 0 w 517420"/>
                <a:gd name="connsiteY0" fmla="*/ 75037 h 75502"/>
                <a:gd name="connsiteX1" fmla="*/ 463550 w 517420"/>
                <a:gd name="connsiteY1" fmla="*/ 30587 h 75502"/>
                <a:gd name="connsiteX2" fmla="*/ 460375 w 517420"/>
                <a:gd name="connsiteY2" fmla="*/ 424 h 75502"/>
                <a:gd name="connsiteX3" fmla="*/ 0 w 517420"/>
                <a:gd name="connsiteY3" fmla="*/ 75037 h 7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420" h="75502">
                  <a:moveTo>
                    <a:pt x="0" y="75037"/>
                  </a:moveTo>
                  <a:cubicBezTo>
                    <a:pt x="529" y="80064"/>
                    <a:pt x="386821" y="43022"/>
                    <a:pt x="463550" y="30587"/>
                  </a:cubicBezTo>
                  <a:cubicBezTo>
                    <a:pt x="540279" y="18151"/>
                    <a:pt x="531283" y="-3280"/>
                    <a:pt x="460375" y="424"/>
                  </a:cubicBezTo>
                  <a:cubicBezTo>
                    <a:pt x="389467" y="4128"/>
                    <a:pt x="-529" y="70010"/>
                    <a:pt x="0" y="75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0C340290-2420-4A8E-91B5-34806855A637}"/>
                </a:ext>
              </a:extLst>
            </p:cNvPr>
            <p:cNvSpPr/>
            <p:nvPr/>
          </p:nvSpPr>
          <p:spPr>
            <a:xfrm>
              <a:off x="3338546" y="1026547"/>
              <a:ext cx="391880" cy="75779"/>
            </a:xfrm>
            <a:custGeom>
              <a:avLst/>
              <a:gdLst>
                <a:gd name="connsiteX0" fmla="*/ 1554 w 391880"/>
                <a:gd name="connsiteY0" fmla="*/ 75178 h 75779"/>
                <a:gd name="connsiteX1" fmla="*/ 350804 w 391880"/>
                <a:gd name="connsiteY1" fmla="*/ 40253 h 75779"/>
                <a:gd name="connsiteX2" fmla="*/ 371442 w 391880"/>
                <a:gd name="connsiteY2" fmla="*/ 2153 h 75779"/>
                <a:gd name="connsiteX3" fmla="*/ 228567 w 391880"/>
                <a:gd name="connsiteY3" fmla="*/ 10091 h 75779"/>
                <a:gd name="connsiteX4" fmla="*/ 1554 w 391880"/>
                <a:gd name="connsiteY4" fmla="*/ 75178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80" h="75779">
                  <a:moveTo>
                    <a:pt x="1554" y="75178"/>
                  </a:moveTo>
                  <a:cubicBezTo>
                    <a:pt x="21927" y="80205"/>
                    <a:pt x="289156" y="52424"/>
                    <a:pt x="350804" y="40253"/>
                  </a:cubicBezTo>
                  <a:cubicBezTo>
                    <a:pt x="412452" y="28082"/>
                    <a:pt x="391815" y="7180"/>
                    <a:pt x="371442" y="2153"/>
                  </a:cubicBezTo>
                  <a:cubicBezTo>
                    <a:pt x="351069" y="-2874"/>
                    <a:pt x="290479" y="1360"/>
                    <a:pt x="228567" y="10091"/>
                  </a:cubicBezTo>
                  <a:cubicBezTo>
                    <a:pt x="166655" y="18822"/>
                    <a:pt x="-18819" y="70151"/>
                    <a:pt x="1554" y="75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CD0B8A32-052D-422F-BD82-F5511D2E3DA9}"/>
                </a:ext>
              </a:extLst>
            </p:cNvPr>
            <p:cNvSpPr/>
            <p:nvPr/>
          </p:nvSpPr>
          <p:spPr>
            <a:xfrm>
              <a:off x="3332851" y="1656794"/>
              <a:ext cx="239562" cy="347593"/>
            </a:xfrm>
            <a:custGeom>
              <a:avLst/>
              <a:gdLst>
                <a:gd name="connsiteX0" fmla="*/ 72337 w 239562"/>
                <a:gd name="connsiteY0" fmla="*/ 556 h 347593"/>
                <a:gd name="connsiteX1" fmla="*/ 21537 w 239562"/>
                <a:gd name="connsiteY1" fmla="*/ 67231 h 347593"/>
                <a:gd name="connsiteX2" fmla="*/ 899 w 239562"/>
                <a:gd name="connsiteY2" fmla="*/ 189469 h 347593"/>
                <a:gd name="connsiteX3" fmla="*/ 48524 w 239562"/>
                <a:gd name="connsiteY3" fmla="*/ 324406 h 347593"/>
                <a:gd name="connsiteX4" fmla="*/ 170762 w 239562"/>
                <a:gd name="connsiteY4" fmla="*/ 338694 h 347593"/>
                <a:gd name="connsiteX5" fmla="*/ 234262 w 239562"/>
                <a:gd name="connsiteY5" fmla="*/ 230744 h 347593"/>
                <a:gd name="connsiteX6" fmla="*/ 219974 w 239562"/>
                <a:gd name="connsiteY6" fmla="*/ 46594 h 347593"/>
                <a:gd name="connsiteX7" fmla="*/ 72337 w 239562"/>
                <a:gd name="connsiteY7" fmla="*/ 556 h 34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62" h="347593">
                  <a:moveTo>
                    <a:pt x="72337" y="556"/>
                  </a:moveTo>
                  <a:cubicBezTo>
                    <a:pt x="39264" y="3995"/>
                    <a:pt x="33443" y="35746"/>
                    <a:pt x="21537" y="67231"/>
                  </a:cubicBezTo>
                  <a:cubicBezTo>
                    <a:pt x="9631" y="98716"/>
                    <a:pt x="-3599" y="146607"/>
                    <a:pt x="899" y="189469"/>
                  </a:cubicBezTo>
                  <a:cubicBezTo>
                    <a:pt x="5397" y="232332"/>
                    <a:pt x="20214" y="299535"/>
                    <a:pt x="48524" y="324406"/>
                  </a:cubicBezTo>
                  <a:cubicBezTo>
                    <a:pt x="76834" y="349277"/>
                    <a:pt x="139806" y="354304"/>
                    <a:pt x="170762" y="338694"/>
                  </a:cubicBezTo>
                  <a:cubicBezTo>
                    <a:pt x="201718" y="323084"/>
                    <a:pt x="226060" y="279427"/>
                    <a:pt x="234262" y="230744"/>
                  </a:cubicBezTo>
                  <a:cubicBezTo>
                    <a:pt x="242464" y="182061"/>
                    <a:pt x="243522" y="83900"/>
                    <a:pt x="219974" y="46594"/>
                  </a:cubicBezTo>
                  <a:cubicBezTo>
                    <a:pt x="196426" y="9288"/>
                    <a:pt x="105410" y="-2883"/>
                    <a:pt x="72337" y="55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8FF2727F-6F74-4AF3-BC6E-D47367AA0FD2}"/>
                </a:ext>
              </a:extLst>
            </p:cNvPr>
            <p:cNvSpPr/>
            <p:nvPr/>
          </p:nvSpPr>
          <p:spPr>
            <a:xfrm>
              <a:off x="3429371" y="1786527"/>
              <a:ext cx="268184" cy="422258"/>
            </a:xfrm>
            <a:custGeom>
              <a:avLst/>
              <a:gdLst>
                <a:gd name="connsiteX0" fmla="*/ 261567 w 268184"/>
                <a:gd name="connsiteY0" fmla="*/ 4173 h 422258"/>
                <a:gd name="connsiteX1" fmla="*/ 258392 w 268184"/>
                <a:gd name="connsiteY1" fmla="*/ 332786 h 422258"/>
                <a:gd name="connsiteX2" fmla="*/ 263154 w 268184"/>
                <a:gd name="connsiteY2" fmla="*/ 418511 h 422258"/>
                <a:gd name="connsiteX3" fmla="*/ 229817 w 268184"/>
                <a:gd name="connsiteY3" fmla="*/ 396286 h 422258"/>
                <a:gd name="connsiteX4" fmla="*/ 71067 w 268184"/>
                <a:gd name="connsiteY4" fmla="*/ 301036 h 422258"/>
                <a:gd name="connsiteX5" fmla="*/ 2804 w 268184"/>
                <a:gd name="connsiteY5" fmla="*/ 262936 h 422258"/>
                <a:gd name="connsiteX6" fmla="*/ 158379 w 268184"/>
                <a:gd name="connsiteY6" fmla="*/ 153398 h 422258"/>
                <a:gd name="connsiteX7" fmla="*/ 261567 w 268184"/>
                <a:gd name="connsiteY7" fmla="*/ 4173 h 4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184" h="422258">
                  <a:moveTo>
                    <a:pt x="261567" y="4173"/>
                  </a:moveTo>
                  <a:cubicBezTo>
                    <a:pt x="278236" y="34071"/>
                    <a:pt x="258128" y="263730"/>
                    <a:pt x="258392" y="332786"/>
                  </a:cubicBezTo>
                  <a:cubicBezTo>
                    <a:pt x="258656" y="401842"/>
                    <a:pt x="267917" y="407928"/>
                    <a:pt x="263154" y="418511"/>
                  </a:cubicBezTo>
                  <a:cubicBezTo>
                    <a:pt x="258391" y="429094"/>
                    <a:pt x="261832" y="415865"/>
                    <a:pt x="229817" y="396286"/>
                  </a:cubicBezTo>
                  <a:cubicBezTo>
                    <a:pt x="197802" y="376707"/>
                    <a:pt x="108902" y="323261"/>
                    <a:pt x="71067" y="301036"/>
                  </a:cubicBezTo>
                  <a:cubicBezTo>
                    <a:pt x="33232" y="278811"/>
                    <a:pt x="-11748" y="287542"/>
                    <a:pt x="2804" y="262936"/>
                  </a:cubicBezTo>
                  <a:cubicBezTo>
                    <a:pt x="17356" y="238330"/>
                    <a:pt x="117633" y="193350"/>
                    <a:pt x="158379" y="153398"/>
                  </a:cubicBezTo>
                  <a:cubicBezTo>
                    <a:pt x="199125" y="113446"/>
                    <a:pt x="244898" y="-25725"/>
                    <a:pt x="261567" y="4173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FF3F6AB7-FD62-4B7B-ABD5-4FAC602FE889}"/>
                </a:ext>
              </a:extLst>
            </p:cNvPr>
            <p:cNvSpPr/>
            <p:nvPr/>
          </p:nvSpPr>
          <p:spPr>
            <a:xfrm>
              <a:off x="3455570" y="1288446"/>
              <a:ext cx="241324" cy="451983"/>
            </a:xfrm>
            <a:custGeom>
              <a:avLst/>
              <a:gdLst>
                <a:gd name="connsiteX0" fmla="*/ 236955 w 241324"/>
                <a:gd name="connsiteY0" fmla="*/ 14892 h 451983"/>
                <a:gd name="connsiteX1" fmla="*/ 233780 w 241324"/>
                <a:gd name="connsiteY1" fmla="*/ 354617 h 451983"/>
                <a:gd name="connsiteX2" fmla="*/ 221080 w 241324"/>
                <a:gd name="connsiteY2" fmla="*/ 451454 h 451983"/>
                <a:gd name="connsiteX3" fmla="*/ 159168 w 241324"/>
                <a:gd name="connsiteY3" fmla="*/ 395892 h 451983"/>
                <a:gd name="connsiteX4" fmla="*/ 418 w 241324"/>
                <a:gd name="connsiteY4" fmla="*/ 257779 h 451983"/>
                <a:gd name="connsiteX5" fmla="*/ 114718 w 241324"/>
                <a:gd name="connsiteY5" fmla="*/ 179992 h 451983"/>
                <a:gd name="connsiteX6" fmla="*/ 171868 w 241324"/>
                <a:gd name="connsiteY6" fmla="*/ 72042 h 451983"/>
                <a:gd name="connsiteX7" fmla="*/ 236955 w 241324"/>
                <a:gd name="connsiteY7" fmla="*/ 14892 h 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24" h="451983">
                  <a:moveTo>
                    <a:pt x="236955" y="14892"/>
                  </a:moveTo>
                  <a:cubicBezTo>
                    <a:pt x="247274" y="61988"/>
                    <a:pt x="236426" y="281857"/>
                    <a:pt x="233780" y="354617"/>
                  </a:cubicBezTo>
                  <a:cubicBezTo>
                    <a:pt x="231134" y="427377"/>
                    <a:pt x="233515" y="444575"/>
                    <a:pt x="221080" y="451454"/>
                  </a:cubicBezTo>
                  <a:cubicBezTo>
                    <a:pt x="208645" y="458333"/>
                    <a:pt x="159168" y="395892"/>
                    <a:pt x="159168" y="395892"/>
                  </a:cubicBezTo>
                  <a:cubicBezTo>
                    <a:pt x="122391" y="363613"/>
                    <a:pt x="7826" y="293762"/>
                    <a:pt x="418" y="257779"/>
                  </a:cubicBezTo>
                  <a:cubicBezTo>
                    <a:pt x="-6990" y="221796"/>
                    <a:pt x="86143" y="210948"/>
                    <a:pt x="114718" y="179992"/>
                  </a:cubicBezTo>
                  <a:cubicBezTo>
                    <a:pt x="143293" y="149036"/>
                    <a:pt x="152554" y="99029"/>
                    <a:pt x="171868" y="72042"/>
                  </a:cubicBezTo>
                  <a:cubicBezTo>
                    <a:pt x="191182" y="45055"/>
                    <a:pt x="226636" y="-32204"/>
                    <a:pt x="236955" y="1489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7C5AC222-E66C-45B5-805F-E806A44CFD81}"/>
                </a:ext>
              </a:extLst>
            </p:cNvPr>
            <p:cNvSpPr/>
            <p:nvPr/>
          </p:nvSpPr>
          <p:spPr>
            <a:xfrm>
              <a:off x="3349125" y="1153834"/>
              <a:ext cx="194361" cy="357694"/>
            </a:xfrm>
            <a:custGeom>
              <a:avLst/>
              <a:gdLst>
                <a:gd name="connsiteX0" fmla="*/ 111625 w 194361"/>
                <a:gd name="connsiteY0" fmla="*/ 279 h 357694"/>
                <a:gd name="connsiteX1" fmla="*/ 192588 w 194361"/>
                <a:gd name="connsiteY1" fmla="*/ 74891 h 357694"/>
                <a:gd name="connsiteX2" fmla="*/ 157663 w 194361"/>
                <a:gd name="connsiteY2" fmla="*/ 311429 h 357694"/>
                <a:gd name="connsiteX3" fmla="*/ 46538 w 194361"/>
                <a:gd name="connsiteY3" fmla="*/ 355879 h 357694"/>
                <a:gd name="connsiteX4" fmla="*/ 5263 w 194361"/>
                <a:gd name="connsiteY4" fmla="*/ 281266 h 357694"/>
                <a:gd name="connsiteX5" fmla="*/ 3675 w 194361"/>
                <a:gd name="connsiteY5" fmla="*/ 103466 h 357694"/>
                <a:gd name="connsiteX6" fmla="*/ 33838 w 194361"/>
                <a:gd name="connsiteY6" fmla="*/ 51079 h 357694"/>
                <a:gd name="connsiteX7" fmla="*/ 111625 w 194361"/>
                <a:gd name="connsiteY7" fmla="*/ 279 h 3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1" h="357694">
                  <a:moveTo>
                    <a:pt x="111625" y="279"/>
                  </a:moveTo>
                  <a:cubicBezTo>
                    <a:pt x="138083" y="4248"/>
                    <a:pt x="184915" y="23033"/>
                    <a:pt x="192588" y="74891"/>
                  </a:cubicBezTo>
                  <a:cubicBezTo>
                    <a:pt x="200261" y="126749"/>
                    <a:pt x="182005" y="264598"/>
                    <a:pt x="157663" y="311429"/>
                  </a:cubicBezTo>
                  <a:cubicBezTo>
                    <a:pt x="133321" y="358260"/>
                    <a:pt x="71938" y="360906"/>
                    <a:pt x="46538" y="355879"/>
                  </a:cubicBezTo>
                  <a:cubicBezTo>
                    <a:pt x="21138" y="350852"/>
                    <a:pt x="12407" y="323335"/>
                    <a:pt x="5263" y="281266"/>
                  </a:cubicBezTo>
                  <a:cubicBezTo>
                    <a:pt x="-1881" y="239197"/>
                    <a:pt x="-1087" y="141830"/>
                    <a:pt x="3675" y="103466"/>
                  </a:cubicBezTo>
                  <a:cubicBezTo>
                    <a:pt x="8437" y="65102"/>
                    <a:pt x="17434" y="66425"/>
                    <a:pt x="33838" y="51079"/>
                  </a:cubicBezTo>
                  <a:cubicBezTo>
                    <a:pt x="50242" y="35733"/>
                    <a:pt x="85167" y="-3690"/>
                    <a:pt x="111625" y="27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049C6954-0FE3-4997-AAB6-F0E91B0A15B3}"/>
                </a:ext>
              </a:extLst>
            </p:cNvPr>
            <p:cNvSpPr/>
            <p:nvPr/>
          </p:nvSpPr>
          <p:spPr>
            <a:xfrm>
              <a:off x="3624927" y="4995240"/>
              <a:ext cx="117921" cy="72494"/>
            </a:xfrm>
            <a:custGeom>
              <a:avLst/>
              <a:gdLst>
                <a:gd name="connsiteX0" fmla="*/ 29498 w 117921"/>
                <a:gd name="connsiteY0" fmla="*/ 623 h 72494"/>
                <a:gd name="connsiteX1" fmla="*/ 92998 w 117921"/>
                <a:gd name="connsiteY1" fmla="*/ 33960 h 72494"/>
                <a:gd name="connsiteX2" fmla="*/ 116811 w 117921"/>
                <a:gd name="connsiteY2" fmla="*/ 53010 h 72494"/>
                <a:gd name="connsiteX3" fmla="*/ 61248 w 117921"/>
                <a:gd name="connsiteY3" fmla="*/ 70473 h 72494"/>
                <a:gd name="connsiteX4" fmla="*/ 923 w 117921"/>
                <a:gd name="connsiteY4" fmla="*/ 65710 h 72494"/>
                <a:gd name="connsiteX5" fmla="*/ 29498 w 117921"/>
                <a:gd name="connsiteY5" fmla="*/ 623 h 7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21" h="72494">
                  <a:moveTo>
                    <a:pt x="29498" y="623"/>
                  </a:moveTo>
                  <a:cubicBezTo>
                    <a:pt x="44844" y="-4669"/>
                    <a:pt x="78446" y="25229"/>
                    <a:pt x="92998" y="33960"/>
                  </a:cubicBezTo>
                  <a:cubicBezTo>
                    <a:pt x="107550" y="42691"/>
                    <a:pt x="122103" y="46925"/>
                    <a:pt x="116811" y="53010"/>
                  </a:cubicBezTo>
                  <a:cubicBezTo>
                    <a:pt x="111519" y="59095"/>
                    <a:pt x="80563" y="68356"/>
                    <a:pt x="61248" y="70473"/>
                  </a:cubicBezTo>
                  <a:cubicBezTo>
                    <a:pt x="41933" y="72590"/>
                    <a:pt x="6215" y="75235"/>
                    <a:pt x="923" y="65710"/>
                  </a:cubicBezTo>
                  <a:cubicBezTo>
                    <a:pt x="-4369" y="56185"/>
                    <a:pt x="14152" y="5915"/>
                    <a:pt x="29498" y="62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E9ADF1FE-6FE9-4C6C-8569-3C949C43BECA}"/>
                </a:ext>
              </a:extLst>
            </p:cNvPr>
            <p:cNvSpPr/>
            <p:nvPr/>
          </p:nvSpPr>
          <p:spPr>
            <a:xfrm>
              <a:off x="3507205" y="4821228"/>
              <a:ext cx="113107" cy="84188"/>
            </a:xfrm>
            <a:custGeom>
              <a:avLst/>
              <a:gdLst>
                <a:gd name="connsiteX0" fmla="*/ 55145 w 113107"/>
                <a:gd name="connsiteY0" fmla="*/ 10 h 84188"/>
                <a:gd name="connsiteX1" fmla="*/ 107533 w 113107"/>
                <a:gd name="connsiteY1" fmla="*/ 60335 h 84188"/>
                <a:gd name="connsiteX2" fmla="*/ 99595 w 113107"/>
                <a:gd name="connsiteY2" fmla="*/ 84147 h 84188"/>
                <a:gd name="connsiteX3" fmla="*/ 1170 w 113107"/>
                <a:gd name="connsiteY3" fmla="*/ 55572 h 84188"/>
                <a:gd name="connsiteX4" fmla="*/ 55145 w 113107"/>
                <a:gd name="connsiteY4" fmla="*/ 10 h 8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07" h="84188">
                  <a:moveTo>
                    <a:pt x="55145" y="10"/>
                  </a:moveTo>
                  <a:cubicBezTo>
                    <a:pt x="72872" y="804"/>
                    <a:pt x="100125" y="46312"/>
                    <a:pt x="107533" y="60335"/>
                  </a:cubicBezTo>
                  <a:cubicBezTo>
                    <a:pt x="114941" y="74358"/>
                    <a:pt x="117322" y="84941"/>
                    <a:pt x="99595" y="84147"/>
                  </a:cubicBezTo>
                  <a:cubicBezTo>
                    <a:pt x="81868" y="83353"/>
                    <a:pt x="10166" y="66949"/>
                    <a:pt x="1170" y="55572"/>
                  </a:cubicBezTo>
                  <a:cubicBezTo>
                    <a:pt x="-7826" y="44195"/>
                    <a:pt x="37418" y="-784"/>
                    <a:pt x="55145" y="1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95F0E34C-1D26-48AA-81CF-A0674B1A7E8A}"/>
                </a:ext>
              </a:extLst>
            </p:cNvPr>
            <p:cNvSpPr/>
            <p:nvPr/>
          </p:nvSpPr>
          <p:spPr>
            <a:xfrm>
              <a:off x="3427000" y="4612158"/>
              <a:ext cx="140796" cy="120993"/>
            </a:xfrm>
            <a:custGeom>
              <a:avLst/>
              <a:gdLst>
                <a:gd name="connsiteX0" fmla="*/ 413 w 140796"/>
                <a:gd name="connsiteY0" fmla="*/ 20167 h 120993"/>
                <a:gd name="connsiteX1" fmla="*/ 95663 w 140796"/>
                <a:gd name="connsiteY1" fmla="*/ 118592 h 120993"/>
                <a:gd name="connsiteX2" fmla="*/ 140113 w 140796"/>
                <a:gd name="connsiteY2" fmla="*/ 83667 h 120993"/>
                <a:gd name="connsiteX3" fmla="*/ 63913 w 140796"/>
                <a:gd name="connsiteY3" fmla="*/ 5880 h 120993"/>
                <a:gd name="connsiteX4" fmla="*/ 413 w 140796"/>
                <a:gd name="connsiteY4" fmla="*/ 20167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96" h="120993">
                  <a:moveTo>
                    <a:pt x="413" y="20167"/>
                  </a:moveTo>
                  <a:cubicBezTo>
                    <a:pt x="5705" y="38952"/>
                    <a:pt x="72380" y="108009"/>
                    <a:pt x="95663" y="118592"/>
                  </a:cubicBezTo>
                  <a:cubicBezTo>
                    <a:pt x="118946" y="129175"/>
                    <a:pt x="145405" y="102452"/>
                    <a:pt x="140113" y="83667"/>
                  </a:cubicBezTo>
                  <a:cubicBezTo>
                    <a:pt x="134821" y="64882"/>
                    <a:pt x="85874" y="18051"/>
                    <a:pt x="63913" y="5880"/>
                  </a:cubicBezTo>
                  <a:cubicBezTo>
                    <a:pt x="41952" y="-6291"/>
                    <a:pt x="-4879" y="1382"/>
                    <a:pt x="413" y="2016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C6B42009-82A7-49BA-831F-1E7B6D3B2E24}"/>
                </a:ext>
              </a:extLst>
            </p:cNvPr>
            <p:cNvSpPr/>
            <p:nvPr/>
          </p:nvSpPr>
          <p:spPr>
            <a:xfrm>
              <a:off x="3548661" y="4717430"/>
              <a:ext cx="114294" cy="76870"/>
            </a:xfrm>
            <a:custGeom>
              <a:avLst/>
              <a:gdLst>
                <a:gd name="connsiteX0" fmla="*/ 989 w 114294"/>
                <a:gd name="connsiteY0" fmla="*/ 32370 h 76870"/>
                <a:gd name="connsiteX1" fmla="*/ 96239 w 114294"/>
                <a:gd name="connsiteY1" fmla="*/ 76820 h 76870"/>
                <a:gd name="connsiteX2" fmla="*/ 110527 w 114294"/>
                <a:gd name="connsiteY2" fmla="*/ 40308 h 76870"/>
                <a:gd name="connsiteX3" fmla="*/ 50202 w 114294"/>
                <a:gd name="connsiteY3" fmla="*/ 620 h 76870"/>
                <a:gd name="connsiteX4" fmla="*/ 989 w 114294"/>
                <a:gd name="connsiteY4" fmla="*/ 32370 h 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4" h="76870">
                  <a:moveTo>
                    <a:pt x="989" y="32370"/>
                  </a:moveTo>
                  <a:cubicBezTo>
                    <a:pt x="8662" y="45070"/>
                    <a:pt x="77983" y="75497"/>
                    <a:pt x="96239" y="76820"/>
                  </a:cubicBezTo>
                  <a:cubicBezTo>
                    <a:pt x="114495" y="78143"/>
                    <a:pt x="118200" y="53008"/>
                    <a:pt x="110527" y="40308"/>
                  </a:cubicBezTo>
                  <a:cubicBezTo>
                    <a:pt x="102854" y="27608"/>
                    <a:pt x="68194" y="5382"/>
                    <a:pt x="50202" y="620"/>
                  </a:cubicBezTo>
                  <a:cubicBezTo>
                    <a:pt x="32210" y="-4143"/>
                    <a:pt x="-6684" y="19670"/>
                    <a:pt x="989" y="3237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C6689AA3-E0D5-4CE7-8990-F3CA518DC54C}"/>
                </a:ext>
              </a:extLst>
            </p:cNvPr>
            <p:cNvSpPr/>
            <p:nvPr/>
          </p:nvSpPr>
          <p:spPr>
            <a:xfrm>
              <a:off x="5970344" y="4443874"/>
              <a:ext cx="81078" cy="944054"/>
            </a:xfrm>
            <a:custGeom>
              <a:avLst/>
              <a:gdLst>
                <a:gd name="connsiteX0" fmla="*/ 30406 w 81078"/>
                <a:gd name="connsiteY0" fmla="*/ 1126 h 944054"/>
                <a:gd name="connsiteX1" fmla="*/ 30406 w 81078"/>
                <a:gd name="connsiteY1" fmla="*/ 485843 h 944054"/>
                <a:gd name="connsiteX2" fmla="*/ 74856 w 81078"/>
                <a:gd name="connsiteY2" fmla="*/ 923993 h 944054"/>
                <a:gd name="connsiteX3" fmla="*/ 72739 w 81078"/>
                <a:gd name="connsiteY3" fmla="*/ 845676 h 944054"/>
                <a:gd name="connsiteX4" fmla="*/ 773 w 81078"/>
                <a:gd name="connsiteY4" fmla="*/ 627659 h 944054"/>
                <a:gd name="connsiteX5" fmla="*/ 30406 w 81078"/>
                <a:gd name="connsiteY5" fmla="*/ 1126 h 94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78" h="944054">
                  <a:moveTo>
                    <a:pt x="30406" y="1126"/>
                  </a:moveTo>
                  <a:cubicBezTo>
                    <a:pt x="35345" y="-22510"/>
                    <a:pt x="22998" y="332032"/>
                    <a:pt x="30406" y="485843"/>
                  </a:cubicBezTo>
                  <a:cubicBezTo>
                    <a:pt x="37814" y="639654"/>
                    <a:pt x="67801" y="864021"/>
                    <a:pt x="74856" y="923993"/>
                  </a:cubicBezTo>
                  <a:cubicBezTo>
                    <a:pt x="81911" y="983965"/>
                    <a:pt x="85086" y="895065"/>
                    <a:pt x="72739" y="845676"/>
                  </a:cubicBezTo>
                  <a:cubicBezTo>
                    <a:pt x="60392" y="796287"/>
                    <a:pt x="6770" y="763478"/>
                    <a:pt x="773" y="627659"/>
                  </a:cubicBezTo>
                  <a:cubicBezTo>
                    <a:pt x="-5224" y="491840"/>
                    <a:pt x="25467" y="24762"/>
                    <a:pt x="30406" y="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18E3572C-1C4B-473E-B237-5B530F5FF55F}"/>
                </a:ext>
              </a:extLst>
            </p:cNvPr>
            <p:cNvSpPr/>
            <p:nvPr/>
          </p:nvSpPr>
          <p:spPr>
            <a:xfrm>
              <a:off x="5952052" y="5304367"/>
              <a:ext cx="163323" cy="872975"/>
            </a:xfrm>
            <a:custGeom>
              <a:avLst/>
              <a:gdLst>
                <a:gd name="connsiteX0" fmla="*/ 97381 w 163323"/>
                <a:gd name="connsiteY0" fmla="*/ 0 h 872975"/>
                <a:gd name="connsiteX1" fmla="*/ 23298 w 163323"/>
                <a:gd name="connsiteY1" fmla="*/ 548216 h 872975"/>
                <a:gd name="connsiteX2" fmla="*/ 99498 w 163323"/>
                <a:gd name="connsiteY2" fmla="*/ 696383 h 872975"/>
                <a:gd name="connsiteX3" fmla="*/ 162998 w 163323"/>
                <a:gd name="connsiteY3" fmla="*/ 872066 h 872975"/>
                <a:gd name="connsiteX4" fmla="*/ 118548 w 163323"/>
                <a:gd name="connsiteY4" fmla="*/ 755650 h 872975"/>
                <a:gd name="connsiteX5" fmla="*/ 15 w 163323"/>
                <a:gd name="connsiteY5" fmla="*/ 550333 h 872975"/>
                <a:gd name="connsiteX6" fmla="*/ 97381 w 163323"/>
                <a:gd name="connsiteY6" fmla="*/ 0 h 87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3" h="872975">
                  <a:moveTo>
                    <a:pt x="97381" y="0"/>
                  </a:moveTo>
                  <a:cubicBezTo>
                    <a:pt x="101261" y="-353"/>
                    <a:pt x="22945" y="432152"/>
                    <a:pt x="23298" y="548216"/>
                  </a:cubicBezTo>
                  <a:cubicBezTo>
                    <a:pt x="23651" y="664280"/>
                    <a:pt x="76215" y="642408"/>
                    <a:pt x="99498" y="696383"/>
                  </a:cubicBezTo>
                  <a:cubicBezTo>
                    <a:pt x="122781" y="750358"/>
                    <a:pt x="159823" y="862188"/>
                    <a:pt x="162998" y="872066"/>
                  </a:cubicBezTo>
                  <a:cubicBezTo>
                    <a:pt x="166173" y="881944"/>
                    <a:pt x="145712" y="809272"/>
                    <a:pt x="118548" y="755650"/>
                  </a:cubicBezTo>
                  <a:cubicBezTo>
                    <a:pt x="91384" y="702028"/>
                    <a:pt x="1426" y="676627"/>
                    <a:pt x="15" y="550333"/>
                  </a:cubicBezTo>
                  <a:cubicBezTo>
                    <a:pt x="-1396" y="424039"/>
                    <a:pt x="93501" y="353"/>
                    <a:pt x="9738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3210B9ED-EF00-4435-B120-562B5713EE9B}"/>
                </a:ext>
              </a:extLst>
            </p:cNvPr>
            <p:cNvSpPr/>
            <p:nvPr/>
          </p:nvSpPr>
          <p:spPr>
            <a:xfrm>
              <a:off x="4250092" y="5494498"/>
              <a:ext cx="140035" cy="722152"/>
            </a:xfrm>
            <a:custGeom>
              <a:avLst/>
              <a:gdLst>
                <a:gd name="connsiteX0" fmla="*/ 175 w 140035"/>
                <a:gd name="connsiteY0" fmla="*/ 2485 h 722152"/>
                <a:gd name="connsiteX1" fmla="*/ 95425 w 140035"/>
                <a:gd name="connsiteY1" fmla="*/ 190869 h 722152"/>
                <a:gd name="connsiteX2" fmla="*/ 78491 w 140035"/>
                <a:gd name="connsiteY2" fmla="*/ 311519 h 722152"/>
                <a:gd name="connsiteX3" fmla="*/ 89075 w 140035"/>
                <a:gd name="connsiteY3" fmla="*/ 415235 h 722152"/>
                <a:gd name="connsiteX4" fmla="*/ 112358 w 140035"/>
                <a:gd name="connsiteY4" fmla="*/ 446985 h 722152"/>
                <a:gd name="connsiteX5" fmla="*/ 95425 w 140035"/>
                <a:gd name="connsiteY5" fmla="*/ 521069 h 722152"/>
                <a:gd name="connsiteX6" fmla="*/ 129291 w 140035"/>
                <a:gd name="connsiteY6" fmla="*/ 722152 h 722152"/>
                <a:gd name="connsiteX7" fmla="*/ 139875 w 140035"/>
                <a:gd name="connsiteY7" fmla="*/ 523185 h 722152"/>
                <a:gd name="connsiteX8" fmla="*/ 122941 w 140035"/>
                <a:gd name="connsiteY8" fmla="*/ 336919 h 722152"/>
                <a:gd name="connsiteX9" fmla="*/ 175 w 140035"/>
                <a:gd name="connsiteY9" fmla="*/ 2485 h 72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35" h="722152">
                  <a:moveTo>
                    <a:pt x="175" y="2485"/>
                  </a:moveTo>
                  <a:cubicBezTo>
                    <a:pt x="-4411" y="-21857"/>
                    <a:pt x="82372" y="139363"/>
                    <a:pt x="95425" y="190869"/>
                  </a:cubicBezTo>
                  <a:cubicBezTo>
                    <a:pt x="108478" y="242375"/>
                    <a:pt x="79549" y="274125"/>
                    <a:pt x="78491" y="311519"/>
                  </a:cubicBezTo>
                  <a:cubicBezTo>
                    <a:pt x="77433" y="348913"/>
                    <a:pt x="83431" y="392657"/>
                    <a:pt x="89075" y="415235"/>
                  </a:cubicBezTo>
                  <a:cubicBezTo>
                    <a:pt x="94719" y="437813"/>
                    <a:pt x="111300" y="429346"/>
                    <a:pt x="112358" y="446985"/>
                  </a:cubicBezTo>
                  <a:cubicBezTo>
                    <a:pt x="113416" y="464624"/>
                    <a:pt x="92603" y="475208"/>
                    <a:pt x="95425" y="521069"/>
                  </a:cubicBezTo>
                  <a:cubicBezTo>
                    <a:pt x="98247" y="566930"/>
                    <a:pt x="121883" y="721799"/>
                    <a:pt x="129291" y="722152"/>
                  </a:cubicBezTo>
                  <a:cubicBezTo>
                    <a:pt x="136699" y="722505"/>
                    <a:pt x="140933" y="587390"/>
                    <a:pt x="139875" y="523185"/>
                  </a:cubicBezTo>
                  <a:cubicBezTo>
                    <a:pt x="138817" y="458980"/>
                    <a:pt x="143049" y="422644"/>
                    <a:pt x="122941" y="336919"/>
                  </a:cubicBezTo>
                  <a:cubicBezTo>
                    <a:pt x="102833" y="251194"/>
                    <a:pt x="4761" y="26827"/>
                    <a:pt x="175" y="2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A10110A-B5E1-4A65-B0C1-8E2B9358FF05}"/>
                </a:ext>
              </a:extLst>
            </p:cNvPr>
            <p:cNvSpPr/>
            <p:nvPr/>
          </p:nvSpPr>
          <p:spPr>
            <a:xfrm>
              <a:off x="6082077" y="6050825"/>
              <a:ext cx="345639" cy="796865"/>
            </a:xfrm>
            <a:custGeom>
              <a:avLst/>
              <a:gdLst>
                <a:gd name="connsiteX0" fmla="*/ 5456 w 345639"/>
                <a:gd name="connsiteY0" fmla="*/ 15542 h 796865"/>
                <a:gd name="connsiteX1" fmla="*/ 130340 w 345639"/>
                <a:gd name="connsiteY1" fmla="*/ 244142 h 796865"/>
                <a:gd name="connsiteX2" fmla="*/ 329306 w 345639"/>
                <a:gd name="connsiteY2" fmla="*/ 646308 h 796865"/>
                <a:gd name="connsiteX3" fmla="*/ 331423 w 345639"/>
                <a:gd name="connsiteY3" fmla="*/ 669592 h 796865"/>
                <a:gd name="connsiteX4" fmla="*/ 308140 w 345639"/>
                <a:gd name="connsiteY4" fmla="*/ 707692 h 796865"/>
                <a:gd name="connsiteX5" fmla="*/ 7573 w 345639"/>
                <a:gd name="connsiteY5" fmla="*/ 796592 h 796865"/>
                <a:gd name="connsiteX6" fmla="*/ 310256 w 345639"/>
                <a:gd name="connsiteY6" fmla="*/ 675942 h 796865"/>
                <a:gd name="connsiteX7" fmla="*/ 5456 w 345639"/>
                <a:gd name="connsiteY7" fmla="*/ 15542 h 79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639" h="796865">
                  <a:moveTo>
                    <a:pt x="5456" y="15542"/>
                  </a:moveTo>
                  <a:cubicBezTo>
                    <a:pt x="-24530" y="-56425"/>
                    <a:pt x="76365" y="139014"/>
                    <a:pt x="130340" y="244142"/>
                  </a:cubicBezTo>
                  <a:cubicBezTo>
                    <a:pt x="184315" y="349270"/>
                    <a:pt x="295792" y="575400"/>
                    <a:pt x="329306" y="646308"/>
                  </a:cubicBezTo>
                  <a:cubicBezTo>
                    <a:pt x="362820" y="717216"/>
                    <a:pt x="334951" y="659361"/>
                    <a:pt x="331423" y="669592"/>
                  </a:cubicBezTo>
                  <a:cubicBezTo>
                    <a:pt x="327895" y="679823"/>
                    <a:pt x="362115" y="686525"/>
                    <a:pt x="308140" y="707692"/>
                  </a:cubicBezTo>
                  <a:cubicBezTo>
                    <a:pt x="254165" y="728859"/>
                    <a:pt x="7220" y="801884"/>
                    <a:pt x="7573" y="796592"/>
                  </a:cubicBezTo>
                  <a:cubicBezTo>
                    <a:pt x="7926" y="791300"/>
                    <a:pt x="309903" y="800825"/>
                    <a:pt x="310256" y="675942"/>
                  </a:cubicBezTo>
                  <a:cubicBezTo>
                    <a:pt x="310609" y="551059"/>
                    <a:pt x="35442" y="87509"/>
                    <a:pt x="5456" y="15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8E7087F7-8639-4815-93D3-F5DBD3F4D6AC}"/>
                </a:ext>
              </a:extLst>
            </p:cNvPr>
            <p:cNvSpPr/>
            <p:nvPr/>
          </p:nvSpPr>
          <p:spPr>
            <a:xfrm>
              <a:off x="4153919" y="6208150"/>
              <a:ext cx="219665" cy="626223"/>
            </a:xfrm>
            <a:custGeom>
              <a:avLst/>
              <a:gdLst>
                <a:gd name="connsiteX0" fmla="*/ 219114 w 219665"/>
                <a:gd name="connsiteY0" fmla="*/ 33 h 626223"/>
                <a:gd name="connsiteX1" fmla="*/ 204298 w 219665"/>
                <a:gd name="connsiteY1" fmla="*/ 129150 h 626223"/>
                <a:gd name="connsiteX2" fmla="*/ 102698 w 219665"/>
                <a:gd name="connsiteY2" fmla="*/ 199000 h 626223"/>
                <a:gd name="connsiteX3" fmla="*/ 170431 w 219665"/>
                <a:gd name="connsiteY3" fmla="*/ 323883 h 626223"/>
                <a:gd name="connsiteX4" fmla="*/ 145031 w 219665"/>
                <a:gd name="connsiteY4" fmla="*/ 476283 h 626223"/>
                <a:gd name="connsiteX5" fmla="*/ 109048 w 219665"/>
                <a:gd name="connsiteY5" fmla="*/ 505917 h 626223"/>
                <a:gd name="connsiteX6" fmla="*/ 113281 w 219665"/>
                <a:gd name="connsiteY6" fmla="*/ 548250 h 626223"/>
                <a:gd name="connsiteX7" fmla="*/ 1098 w 219665"/>
                <a:gd name="connsiteY7" fmla="*/ 624450 h 626223"/>
                <a:gd name="connsiteX8" fmla="*/ 191598 w 219665"/>
                <a:gd name="connsiteY8" fmla="*/ 465700 h 626223"/>
                <a:gd name="connsiteX9" fmla="*/ 142914 w 219665"/>
                <a:gd name="connsiteY9" fmla="*/ 228633 h 626223"/>
                <a:gd name="connsiteX10" fmla="*/ 206414 w 219665"/>
                <a:gd name="connsiteY10" fmla="*/ 141850 h 626223"/>
                <a:gd name="connsiteX11" fmla="*/ 219114 w 219665"/>
                <a:gd name="connsiteY11" fmla="*/ 33 h 62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65" h="626223">
                  <a:moveTo>
                    <a:pt x="219114" y="33"/>
                  </a:moveTo>
                  <a:cubicBezTo>
                    <a:pt x="218761" y="-2084"/>
                    <a:pt x="223701" y="95989"/>
                    <a:pt x="204298" y="129150"/>
                  </a:cubicBezTo>
                  <a:cubicBezTo>
                    <a:pt x="184895" y="162311"/>
                    <a:pt x="108342" y="166545"/>
                    <a:pt x="102698" y="199000"/>
                  </a:cubicBezTo>
                  <a:cubicBezTo>
                    <a:pt x="97054" y="231455"/>
                    <a:pt x="163375" y="277669"/>
                    <a:pt x="170431" y="323883"/>
                  </a:cubicBezTo>
                  <a:cubicBezTo>
                    <a:pt x="177486" y="370097"/>
                    <a:pt x="155261" y="445944"/>
                    <a:pt x="145031" y="476283"/>
                  </a:cubicBezTo>
                  <a:cubicBezTo>
                    <a:pt x="134801" y="506622"/>
                    <a:pt x="114340" y="493923"/>
                    <a:pt x="109048" y="505917"/>
                  </a:cubicBezTo>
                  <a:cubicBezTo>
                    <a:pt x="103756" y="517911"/>
                    <a:pt x="131273" y="528495"/>
                    <a:pt x="113281" y="548250"/>
                  </a:cubicBezTo>
                  <a:cubicBezTo>
                    <a:pt x="95289" y="568005"/>
                    <a:pt x="-11955" y="638208"/>
                    <a:pt x="1098" y="624450"/>
                  </a:cubicBezTo>
                  <a:cubicBezTo>
                    <a:pt x="14151" y="610692"/>
                    <a:pt x="167962" y="531669"/>
                    <a:pt x="191598" y="465700"/>
                  </a:cubicBezTo>
                  <a:cubicBezTo>
                    <a:pt x="215234" y="399731"/>
                    <a:pt x="140445" y="282608"/>
                    <a:pt x="142914" y="228633"/>
                  </a:cubicBezTo>
                  <a:cubicBezTo>
                    <a:pt x="145383" y="174658"/>
                    <a:pt x="189833" y="174658"/>
                    <a:pt x="206414" y="141850"/>
                  </a:cubicBezTo>
                  <a:cubicBezTo>
                    <a:pt x="222995" y="109042"/>
                    <a:pt x="219467" y="2150"/>
                    <a:pt x="21911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984528B6-0FA9-4654-B650-B958FDEA46CE}"/>
                </a:ext>
              </a:extLst>
            </p:cNvPr>
            <p:cNvSpPr/>
            <p:nvPr/>
          </p:nvSpPr>
          <p:spPr>
            <a:xfrm>
              <a:off x="4154498" y="6855785"/>
              <a:ext cx="87397" cy="315686"/>
            </a:xfrm>
            <a:custGeom>
              <a:avLst/>
              <a:gdLst>
                <a:gd name="connsiteX0" fmla="*/ 6869 w 87397"/>
                <a:gd name="connsiteY0" fmla="*/ 98 h 315686"/>
                <a:gd name="connsiteX1" fmla="*/ 49202 w 87397"/>
                <a:gd name="connsiteY1" fmla="*/ 182132 h 315686"/>
                <a:gd name="connsiteX2" fmla="*/ 519 w 87397"/>
                <a:gd name="connsiteY2" fmla="*/ 315482 h 315686"/>
                <a:gd name="connsiteX3" fmla="*/ 87302 w 87397"/>
                <a:gd name="connsiteY3" fmla="*/ 207532 h 315686"/>
                <a:gd name="connsiteX4" fmla="*/ 6869 w 87397"/>
                <a:gd name="connsiteY4" fmla="*/ 98 h 3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97" h="315686">
                  <a:moveTo>
                    <a:pt x="6869" y="98"/>
                  </a:moveTo>
                  <a:cubicBezTo>
                    <a:pt x="519" y="-4135"/>
                    <a:pt x="50260" y="129568"/>
                    <a:pt x="49202" y="182132"/>
                  </a:cubicBezTo>
                  <a:cubicBezTo>
                    <a:pt x="48144" y="234696"/>
                    <a:pt x="-5831" y="311249"/>
                    <a:pt x="519" y="315482"/>
                  </a:cubicBezTo>
                  <a:cubicBezTo>
                    <a:pt x="6869" y="319715"/>
                    <a:pt x="84127" y="257274"/>
                    <a:pt x="87302" y="207532"/>
                  </a:cubicBezTo>
                  <a:cubicBezTo>
                    <a:pt x="90477" y="157790"/>
                    <a:pt x="13219" y="4331"/>
                    <a:pt x="6869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18CEF818-55E8-4159-8C0D-4EC454522737}"/>
                </a:ext>
              </a:extLst>
            </p:cNvPr>
            <p:cNvSpPr/>
            <p:nvPr/>
          </p:nvSpPr>
          <p:spPr>
            <a:xfrm>
              <a:off x="4138544" y="6827768"/>
              <a:ext cx="1994809" cy="368312"/>
            </a:xfrm>
            <a:custGeom>
              <a:avLst/>
              <a:gdLst>
                <a:gd name="connsiteX0" fmla="*/ 58806 w 1994809"/>
                <a:gd name="connsiteY0" fmla="*/ 339265 h 368312"/>
                <a:gd name="connsiteX1" fmla="*/ 397473 w 1994809"/>
                <a:gd name="connsiteY1" fmla="*/ 349849 h 368312"/>
                <a:gd name="connsiteX2" fmla="*/ 1644189 w 1994809"/>
                <a:gd name="connsiteY2" fmla="*/ 157232 h 368312"/>
                <a:gd name="connsiteX3" fmla="*/ 1796589 w 1994809"/>
                <a:gd name="connsiteY3" fmla="*/ 42932 h 368312"/>
                <a:gd name="connsiteX4" fmla="*/ 1896073 w 1994809"/>
                <a:gd name="connsiteY4" fmla="*/ 19649 h 368312"/>
                <a:gd name="connsiteX5" fmla="*/ 1989206 w 1994809"/>
                <a:gd name="connsiteY5" fmla="*/ 195332 h 368312"/>
                <a:gd name="connsiteX6" fmla="*/ 1980739 w 1994809"/>
                <a:gd name="connsiteY6" fmla="*/ 36582 h 368312"/>
                <a:gd name="connsiteX7" fmla="*/ 1951106 w 1994809"/>
                <a:gd name="connsiteY7" fmla="*/ 599 h 368312"/>
                <a:gd name="connsiteX8" fmla="*/ 1733089 w 1994809"/>
                <a:gd name="connsiteY8" fmla="*/ 53515 h 368312"/>
                <a:gd name="connsiteX9" fmla="*/ 1453689 w 1994809"/>
                <a:gd name="connsiteY9" fmla="*/ 161465 h 368312"/>
                <a:gd name="connsiteX10" fmla="*/ 58806 w 1994809"/>
                <a:gd name="connsiteY10" fmla="*/ 339265 h 36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809" h="368312">
                  <a:moveTo>
                    <a:pt x="58806" y="339265"/>
                  </a:moveTo>
                  <a:cubicBezTo>
                    <a:pt x="-117230" y="370662"/>
                    <a:pt x="133243" y="380188"/>
                    <a:pt x="397473" y="349849"/>
                  </a:cubicBezTo>
                  <a:cubicBezTo>
                    <a:pt x="661704" y="319510"/>
                    <a:pt x="1411003" y="208385"/>
                    <a:pt x="1644189" y="157232"/>
                  </a:cubicBezTo>
                  <a:cubicBezTo>
                    <a:pt x="1877375" y="106079"/>
                    <a:pt x="1754608" y="65862"/>
                    <a:pt x="1796589" y="42932"/>
                  </a:cubicBezTo>
                  <a:cubicBezTo>
                    <a:pt x="1838570" y="20002"/>
                    <a:pt x="1863970" y="-5751"/>
                    <a:pt x="1896073" y="19649"/>
                  </a:cubicBezTo>
                  <a:cubicBezTo>
                    <a:pt x="1928176" y="45049"/>
                    <a:pt x="1975095" y="192510"/>
                    <a:pt x="1989206" y="195332"/>
                  </a:cubicBezTo>
                  <a:cubicBezTo>
                    <a:pt x="2003317" y="198154"/>
                    <a:pt x="1987089" y="69037"/>
                    <a:pt x="1980739" y="36582"/>
                  </a:cubicBezTo>
                  <a:cubicBezTo>
                    <a:pt x="1974389" y="4127"/>
                    <a:pt x="1992381" y="-2223"/>
                    <a:pt x="1951106" y="599"/>
                  </a:cubicBezTo>
                  <a:cubicBezTo>
                    <a:pt x="1909831" y="3421"/>
                    <a:pt x="1815992" y="26704"/>
                    <a:pt x="1733089" y="53515"/>
                  </a:cubicBezTo>
                  <a:cubicBezTo>
                    <a:pt x="1650186" y="80326"/>
                    <a:pt x="1734500" y="113840"/>
                    <a:pt x="1453689" y="161465"/>
                  </a:cubicBezTo>
                  <a:cubicBezTo>
                    <a:pt x="1172878" y="209090"/>
                    <a:pt x="234842" y="307868"/>
                    <a:pt x="58806" y="339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17D6CDFF-CC60-4ED5-9723-ADA66118BEEE}"/>
                </a:ext>
              </a:extLst>
            </p:cNvPr>
            <p:cNvSpPr/>
            <p:nvPr/>
          </p:nvSpPr>
          <p:spPr>
            <a:xfrm>
              <a:off x="7488236" y="344901"/>
              <a:ext cx="60329" cy="168745"/>
            </a:xfrm>
            <a:custGeom>
              <a:avLst/>
              <a:gdLst>
                <a:gd name="connsiteX0" fmla="*/ 6352 w 60329"/>
                <a:gd name="connsiteY0" fmla="*/ 1174 h 168745"/>
                <a:gd name="connsiteX1" fmla="*/ 58739 w 60329"/>
                <a:gd name="connsiteY1" fmla="*/ 67849 h 168745"/>
                <a:gd name="connsiteX2" fmla="*/ 44452 w 60329"/>
                <a:gd name="connsiteY2" fmla="*/ 153574 h 168745"/>
                <a:gd name="connsiteX3" fmla="*/ 20639 w 60329"/>
                <a:gd name="connsiteY3" fmla="*/ 166274 h 168745"/>
                <a:gd name="connsiteX4" fmla="*/ 3177 w 60329"/>
                <a:gd name="connsiteY4" fmla="*/ 124999 h 168745"/>
                <a:gd name="connsiteX5" fmla="*/ 6352 w 60329"/>
                <a:gd name="connsiteY5" fmla="*/ 1174 h 16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29" h="168745">
                  <a:moveTo>
                    <a:pt x="6352" y="1174"/>
                  </a:moveTo>
                  <a:cubicBezTo>
                    <a:pt x="15612" y="-8351"/>
                    <a:pt x="52389" y="42449"/>
                    <a:pt x="58739" y="67849"/>
                  </a:cubicBezTo>
                  <a:cubicBezTo>
                    <a:pt x="65089" y="93249"/>
                    <a:pt x="50802" y="137170"/>
                    <a:pt x="44452" y="153574"/>
                  </a:cubicBezTo>
                  <a:cubicBezTo>
                    <a:pt x="38102" y="169978"/>
                    <a:pt x="27518" y="171036"/>
                    <a:pt x="20639" y="166274"/>
                  </a:cubicBezTo>
                  <a:cubicBezTo>
                    <a:pt x="13760" y="161512"/>
                    <a:pt x="6617" y="146959"/>
                    <a:pt x="3177" y="124999"/>
                  </a:cubicBezTo>
                  <a:cubicBezTo>
                    <a:pt x="-263" y="103039"/>
                    <a:pt x="-2908" y="10699"/>
                    <a:pt x="6352" y="117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80B664C4-5D89-4D72-8EA2-C65C3E00460F}"/>
                </a:ext>
              </a:extLst>
            </p:cNvPr>
            <p:cNvSpPr/>
            <p:nvPr/>
          </p:nvSpPr>
          <p:spPr>
            <a:xfrm>
              <a:off x="3409890" y="5260883"/>
              <a:ext cx="262484" cy="29398"/>
            </a:xfrm>
            <a:custGeom>
              <a:avLst/>
              <a:gdLst>
                <a:gd name="connsiteX0" fmla="*/ 60 w 262484"/>
                <a:gd name="connsiteY0" fmla="*/ 7500 h 29398"/>
                <a:gd name="connsiteX1" fmla="*/ 243477 w 262484"/>
                <a:gd name="connsiteY1" fmla="*/ 1150 h 29398"/>
                <a:gd name="connsiteX2" fmla="*/ 220193 w 262484"/>
                <a:gd name="connsiteY2" fmla="*/ 28667 h 29398"/>
                <a:gd name="connsiteX3" fmla="*/ 60 w 262484"/>
                <a:gd name="connsiteY3" fmla="*/ 7500 h 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484" h="29398">
                  <a:moveTo>
                    <a:pt x="60" y="7500"/>
                  </a:moveTo>
                  <a:cubicBezTo>
                    <a:pt x="3941" y="2914"/>
                    <a:pt x="206788" y="-2378"/>
                    <a:pt x="243477" y="1150"/>
                  </a:cubicBezTo>
                  <a:cubicBezTo>
                    <a:pt x="280166" y="4678"/>
                    <a:pt x="258999" y="23728"/>
                    <a:pt x="220193" y="28667"/>
                  </a:cubicBezTo>
                  <a:cubicBezTo>
                    <a:pt x="181387" y="33606"/>
                    <a:pt x="-3821" y="12086"/>
                    <a:pt x="60" y="7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0574C4DD-B3CA-45ED-8BBB-04F2CE81BD93}"/>
                </a:ext>
              </a:extLst>
            </p:cNvPr>
            <p:cNvSpPr/>
            <p:nvPr/>
          </p:nvSpPr>
          <p:spPr>
            <a:xfrm>
              <a:off x="3593109" y="5090583"/>
              <a:ext cx="62397" cy="178009"/>
            </a:xfrm>
            <a:custGeom>
              <a:avLst/>
              <a:gdLst>
                <a:gd name="connsiteX0" fmla="*/ 991 w 62397"/>
                <a:gd name="connsiteY0" fmla="*/ 0 h 178009"/>
                <a:gd name="connsiteX1" fmla="*/ 24274 w 62397"/>
                <a:gd name="connsiteY1" fmla="*/ 152400 h 178009"/>
                <a:gd name="connsiteX2" fmla="*/ 22158 w 62397"/>
                <a:gd name="connsiteY2" fmla="*/ 177800 h 178009"/>
                <a:gd name="connsiteX3" fmla="*/ 62374 w 62397"/>
                <a:gd name="connsiteY3" fmla="*/ 152400 h 178009"/>
                <a:gd name="connsiteX4" fmla="*/ 991 w 62397"/>
                <a:gd name="connsiteY4" fmla="*/ 0 h 17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7" h="178009">
                  <a:moveTo>
                    <a:pt x="991" y="0"/>
                  </a:moveTo>
                  <a:cubicBezTo>
                    <a:pt x="-5359" y="0"/>
                    <a:pt x="20746" y="122767"/>
                    <a:pt x="24274" y="152400"/>
                  </a:cubicBezTo>
                  <a:cubicBezTo>
                    <a:pt x="27802" y="182033"/>
                    <a:pt x="15808" y="177800"/>
                    <a:pt x="22158" y="177800"/>
                  </a:cubicBezTo>
                  <a:cubicBezTo>
                    <a:pt x="28508" y="177800"/>
                    <a:pt x="63432" y="179211"/>
                    <a:pt x="62374" y="152400"/>
                  </a:cubicBezTo>
                  <a:cubicBezTo>
                    <a:pt x="61316" y="125589"/>
                    <a:pt x="7341" y="0"/>
                    <a:pt x="9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F124E2CD-32D8-411C-8C25-3AEF5DC962ED}"/>
                </a:ext>
              </a:extLst>
            </p:cNvPr>
            <p:cNvSpPr/>
            <p:nvPr/>
          </p:nvSpPr>
          <p:spPr>
            <a:xfrm>
              <a:off x="3941666" y="6939118"/>
              <a:ext cx="203349" cy="436144"/>
            </a:xfrm>
            <a:custGeom>
              <a:avLst/>
              <a:gdLst>
                <a:gd name="connsiteX0" fmla="*/ 203297 w 203349"/>
                <a:gd name="connsiteY0" fmla="*/ 1432 h 436144"/>
                <a:gd name="connsiteX1" fmla="*/ 163609 w 203349"/>
                <a:gd name="connsiteY1" fmla="*/ 193520 h 436144"/>
                <a:gd name="connsiteX2" fmla="*/ 165197 w 203349"/>
                <a:gd name="connsiteY2" fmla="*/ 237970 h 436144"/>
                <a:gd name="connsiteX3" fmla="*/ 87409 w 203349"/>
                <a:gd name="connsiteY3" fmla="*/ 369732 h 436144"/>
                <a:gd name="connsiteX4" fmla="*/ 128684 w 203349"/>
                <a:gd name="connsiteY4" fmla="*/ 434820 h 436144"/>
                <a:gd name="connsiteX5" fmla="*/ 97 w 203349"/>
                <a:gd name="connsiteY5" fmla="*/ 412595 h 436144"/>
                <a:gd name="connsiteX6" fmla="*/ 152497 w 203349"/>
                <a:gd name="connsiteY6" fmla="*/ 401482 h 436144"/>
                <a:gd name="connsiteX7" fmla="*/ 154084 w 203349"/>
                <a:gd name="connsiteY7" fmla="*/ 306232 h 436144"/>
                <a:gd name="connsiteX8" fmla="*/ 203297 w 203349"/>
                <a:gd name="connsiteY8" fmla="*/ 1432 h 43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49" h="436144">
                  <a:moveTo>
                    <a:pt x="203297" y="1432"/>
                  </a:moveTo>
                  <a:cubicBezTo>
                    <a:pt x="204884" y="-17353"/>
                    <a:pt x="169959" y="154097"/>
                    <a:pt x="163609" y="193520"/>
                  </a:cubicBezTo>
                  <a:cubicBezTo>
                    <a:pt x="157259" y="232943"/>
                    <a:pt x="177897" y="208601"/>
                    <a:pt x="165197" y="237970"/>
                  </a:cubicBezTo>
                  <a:cubicBezTo>
                    <a:pt x="152497" y="267339"/>
                    <a:pt x="93494" y="336924"/>
                    <a:pt x="87409" y="369732"/>
                  </a:cubicBezTo>
                  <a:cubicBezTo>
                    <a:pt x="81324" y="402540"/>
                    <a:pt x="143236" y="427676"/>
                    <a:pt x="128684" y="434820"/>
                  </a:cubicBezTo>
                  <a:cubicBezTo>
                    <a:pt x="114132" y="441964"/>
                    <a:pt x="-3872" y="418151"/>
                    <a:pt x="97" y="412595"/>
                  </a:cubicBezTo>
                  <a:cubicBezTo>
                    <a:pt x="4066" y="407039"/>
                    <a:pt x="126832" y="419209"/>
                    <a:pt x="152497" y="401482"/>
                  </a:cubicBezTo>
                  <a:cubicBezTo>
                    <a:pt x="178161" y="383755"/>
                    <a:pt x="144559" y="368409"/>
                    <a:pt x="154084" y="306232"/>
                  </a:cubicBezTo>
                  <a:cubicBezTo>
                    <a:pt x="163609" y="244055"/>
                    <a:pt x="201710" y="20217"/>
                    <a:pt x="203297" y="1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387B23E2-56C3-4C3F-85ED-51624F4F70C8}"/>
                </a:ext>
              </a:extLst>
            </p:cNvPr>
            <p:cNvSpPr/>
            <p:nvPr/>
          </p:nvSpPr>
          <p:spPr>
            <a:xfrm>
              <a:off x="3951254" y="7385265"/>
              <a:ext cx="95372" cy="383493"/>
            </a:xfrm>
            <a:custGeom>
              <a:avLst/>
              <a:gdLst>
                <a:gd name="connsiteX0" fmla="*/ 58771 w 95372"/>
                <a:gd name="connsiteY0" fmla="*/ 2960 h 383493"/>
                <a:gd name="connsiteX1" fmla="*/ 22259 w 95372"/>
                <a:gd name="connsiteY1" fmla="*/ 214098 h 383493"/>
                <a:gd name="connsiteX2" fmla="*/ 57184 w 95372"/>
                <a:gd name="connsiteY2" fmla="*/ 299823 h 383493"/>
                <a:gd name="connsiteX3" fmla="*/ 95284 w 95372"/>
                <a:gd name="connsiteY3" fmla="*/ 382373 h 383493"/>
                <a:gd name="connsiteX4" fmla="*/ 46071 w 95372"/>
                <a:gd name="connsiteY4" fmla="*/ 344273 h 383493"/>
                <a:gd name="connsiteX5" fmla="*/ 34 w 95372"/>
                <a:gd name="connsiteY5" fmla="*/ 296648 h 383493"/>
                <a:gd name="connsiteX6" fmla="*/ 38134 w 95372"/>
                <a:gd name="connsiteY6" fmla="*/ 149010 h 383493"/>
                <a:gd name="connsiteX7" fmla="*/ 14321 w 95372"/>
                <a:gd name="connsiteY7" fmla="*/ 93448 h 383493"/>
                <a:gd name="connsiteX8" fmla="*/ 58771 w 95372"/>
                <a:gd name="connsiteY8" fmla="*/ 2960 h 38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72" h="383493">
                  <a:moveTo>
                    <a:pt x="58771" y="2960"/>
                  </a:moveTo>
                  <a:cubicBezTo>
                    <a:pt x="60094" y="23068"/>
                    <a:pt x="22523" y="164621"/>
                    <a:pt x="22259" y="214098"/>
                  </a:cubicBezTo>
                  <a:cubicBezTo>
                    <a:pt x="21995" y="263575"/>
                    <a:pt x="45013" y="271777"/>
                    <a:pt x="57184" y="299823"/>
                  </a:cubicBezTo>
                  <a:cubicBezTo>
                    <a:pt x="69355" y="327869"/>
                    <a:pt x="97136" y="374965"/>
                    <a:pt x="95284" y="382373"/>
                  </a:cubicBezTo>
                  <a:cubicBezTo>
                    <a:pt x="93432" y="389781"/>
                    <a:pt x="61946" y="358561"/>
                    <a:pt x="46071" y="344273"/>
                  </a:cubicBezTo>
                  <a:cubicBezTo>
                    <a:pt x="30196" y="329986"/>
                    <a:pt x="1357" y="329192"/>
                    <a:pt x="34" y="296648"/>
                  </a:cubicBezTo>
                  <a:cubicBezTo>
                    <a:pt x="-1289" y="264104"/>
                    <a:pt x="35753" y="182877"/>
                    <a:pt x="38134" y="149010"/>
                  </a:cubicBezTo>
                  <a:cubicBezTo>
                    <a:pt x="40515" y="115143"/>
                    <a:pt x="13792" y="115937"/>
                    <a:pt x="14321" y="93448"/>
                  </a:cubicBezTo>
                  <a:cubicBezTo>
                    <a:pt x="14850" y="70959"/>
                    <a:pt x="57448" y="-17148"/>
                    <a:pt x="58771" y="2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136169AE-FEEE-4AF3-9BB4-08484F9975C2}"/>
                </a:ext>
              </a:extLst>
            </p:cNvPr>
            <p:cNvSpPr/>
            <p:nvPr/>
          </p:nvSpPr>
          <p:spPr>
            <a:xfrm>
              <a:off x="3817808" y="7758056"/>
              <a:ext cx="199043" cy="609663"/>
            </a:xfrm>
            <a:custGeom>
              <a:avLst/>
              <a:gdLst>
                <a:gd name="connsiteX0" fmla="*/ 198567 w 199043"/>
                <a:gd name="connsiteY0" fmla="*/ 57 h 609663"/>
                <a:gd name="connsiteX1" fmla="*/ 131892 w 199043"/>
                <a:gd name="connsiteY1" fmla="*/ 131819 h 609663"/>
                <a:gd name="connsiteX2" fmla="*/ 162055 w 199043"/>
                <a:gd name="connsiteY2" fmla="*/ 255644 h 609663"/>
                <a:gd name="connsiteX3" fmla="*/ 138242 w 199043"/>
                <a:gd name="connsiteY3" fmla="*/ 315969 h 609663"/>
                <a:gd name="connsiteX4" fmla="*/ 139830 w 199043"/>
                <a:gd name="connsiteY4" fmla="*/ 390582 h 609663"/>
                <a:gd name="connsiteX5" fmla="*/ 63630 w 199043"/>
                <a:gd name="connsiteY5" fmla="*/ 449319 h 609663"/>
                <a:gd name="connsiteX6" fmla="*/ 1717 w 199043"/>
                <a:gd name="connsiteY6" fmla="*/ 609657 h 609663"/>
                <a:gd name="connsiteX7" fmla="*/ 133480 w 199043"/>
                <a:gd name="connsiteY7" fmla="*/ 442969 h 609663"/>
                <a:gd name="connsiteX8" fmla="*/ 187455 w 199043"/>
                <a:gd name="connsiteY8" fmla="*/ 276282 h 609663"/>
                <a:gd name="connsiteX9" fmla="*/ 166817 w 199043"/>
                <a:gd name="connsiteY9" fmla="*/ 179444 h 609663"/>
                <a:gd name="connsiteX10" fmla="*/ 162055 w 199043"/>
                <a:gd name="connsiteY10" fmla="*/ 115944 h 609663"/>
                <a:gd name="connsiteX11" fmla="*/ 198567 w 199043"/>
                <a:gd name="connsiteY11" fmla="*/ 57 h 60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43" h="609663">
                  <a:moveTo>
                    <a:pt x="198567" y="57"/>
                  </a:moveTo>
                  <a:cubicBezTo>
                    <a:pt x="193540" y="2703"/>
                    <a:pt x="137977" y="89221"/>
                    <a:pt x="131892" y="131819"/>
                  </a:cubicBezTo>
                  <a:cubicBezTo>
                    <a:pt x="125807" y="174417"/>
                    <a:pt x="160997" y="224952"/>
                    <a:pt x="162055" y="255644"/>
                  </a:cubicBezTo>
                  <a:cubicBezTo>
                    <a:pt x="163113" y="286336"/>
                    <a:pt x="141946" y="293479"/>
                    <a:pt x="138242" y="315969"/>
                  </a:cubicBezTo>
                  <a:cubicBezTo>
                    <a:pt x="134538" y="338459"/>
                    <a:pt x="152265" y="368357"/>
                    <a:pt x="139830" y="390582"/>
                  </a:cubicBezTo>
                  <a:cubicBezTo>
                    <a:pt x="127395" y="412807"/>
                    <a:pt x="86649" y="412807"/>
                    <a:pt x="63630" y="449319"/>
                  </a:cubicBezTo>
                  <a:cubicBezTo>
                    <a:pt x="40611" y="485831"/>
                    <a:pt x="-9925" y="610715"/>
                    <a:pt x="1717" y="609657"/>
                  </a:cubicBezTo>
                  <a:cubicBezTo>
                    <a:pt x="13359" y="608599"/>
                    <a:pt x="102524" y="498532"/>
                    <a:pt x="133480" y="442969"/>
                  </a:cubicBezTo>
                  <a:cubicBezTo>
                    <a:pt x="164436" y="387407"/>
                    <a:pt x="181899" y="320203"/>
                    <a:pt x="187455" y="276282"/>
                  </a:cubicBezTo>
                  <a:cubicBezTo>
                    <a:pt x="193011" y="232361"/>
                    <a:pt x="171050" y="206167"/>
                    <a:pt x="166817" y="179444"/>
                  </a:cubicBezTo>
                  <a:cubicBezTo>
                    <a:pt x="162584" y="152721"/>
                    <a:pt x="156763" y="145313"/>
                    <a:pt x="162055" y="115944"/>
                  </a:cubicBezTo>
                  <a:cubicBezTo>
                    <a:pt x="167347" y="86575"/>
                    <a:pt x="203594" y="-2589"/>
                    <a:pt x="19856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F15B1001-927C-440E-BAD6-6E0DA533CF6E}"/>
                </a:ext>
              </a:extLst>
            </p:cNvPr>
            <p:cNvSpPr/>
            <p:nvPr/>
          </p:nvSpPr>
          <p:spPr>
            <a:xfrm>
              <a:off x="6062629" y="6973799"/>
              <a:ext cx="285275" cy="670831"/>
            </a:xfrm>
            <a:custGeom>
              <a:avLst/>
              <a:gdLst>
                <a:gd name="connsiteX0" fmla="*/ 44484 w 285275"/>
                <a:gd name="connsiteY0" fmla="*/ 89 h 670831"/>
                <a:gd name="connsiteX1" fmla="*/ 28609 w 285275"/>
                <a:gd name="connsiteY1" fmla="*/ 115976 h 670831"/>
                <a:gd name="connsiteX2" fmla="*/ 77821 w 285275"/>
                <a:gd name="connsiteY2" fmla="*/ 250914 h 670831"/>
                <a:gd name="connsiteX3" fmla="*/ 84171 w 285275"/>
                <a:gd name="connsiteY3" fmla="*/ 320764 h 670831"/>
                <a:gd name="connsiteX4" fmla="*/ 161959 w 285275"/>
                <a:gd name="connsiteY4" fmla="*/ 381089 h 670831"/>
                <a:gd name="connsiteX5" fmla="*/ 228634 w 285275"/>
                <a:gd name="connsiteY5" fmla="*/ 522376 h 670831"/>
                <a:gd name="connsiteX6" fmla="*/ 277846 w 285275"/>
                <a:gd name="connsiteY6" fmla="*/ 666839 h 670831"/>
                <a:gd name="connsiteX7" fmla="*/ 61946 w 285275"/>
                <a:gd name="connsiteY7" fmla="*/ 355689 h 670831"/>
                <a:gd name="connsiteX8" fmla="*/ 7971 w 285275"/>
                <a:gd name="connsiteY8" fmla="*/ 228689 h 670831"/>
                <a:gd name="connsiteX9" fmla="*/ 3209 w 285275"/>
                <a:gd name="connsiteY9" fmla="*/ 98514 h 670831"/>
                <a:gd name="connsiteX10" fmla="*/ 44484 w 285275"/>
                <a:gd name="connsiteY10" fmla="*/ 89 h 67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275" h="670831">
                  <a:moveTo>
                    <a:pt x="44484" y="89"/>
                  </a:moveTo>
                  <a:cubicBezTo>
                    <a:pt x="48717" y="2999"/>
                    <a:pt x="23053" y="74172"/>
                    <a:pt x="28609" y="115976"/>
                  </a:cubicBezTo>
                  <a:cubicBezTo>
                    <a:pt x="34165" y="157780"/>
                    <a:pt x="68561" y="216783"/>
                    <a:pt x="77821" y="250914"/>
                  </a:cubicBezTo>
                  <a:cubicBezTo>
                    <a:pt x="87081" y="285045"/>
                    <a:pt x="70148" y="299068"/>
                    <a:pt x="84171" y="320764"/>
                  </a:cubicBezTo>
                  <a:cubicBezTo>
                    <a:pt x="98194" y="342460"/>
                    <a:pt x="137882" y="347487"/>
                    <a:pt x="161959" y="381089"/>
                  </a:cubicBezTo>
                  <a:cubicBezTo>
                    <a:pt x="186036" y="414691"/>
                    <a:pt x="209320" y="474751"/>
                    <a:pt x="228634" y="522376"/>
                  </a:cubicBezTo>
                  <a:cubicBezTo>
                    <a:pt x="247948" y="570001"/>
                    <a:pt x="305627" y="694620"/>
                    <a:pt x="277846" y="666839"/>
                  </a:cubicBezTo>
                  <a:cubicBezTo>
                    <a:pt x="250065" y="639058"/>
                    <a:pt x="106925" y="428714"/>
                    <a:pt x="61946" y="355689"/>
                  </a:cubicBezTo>
                  <a:cubicBezTo>
                    <a:pt x="16967" y="282664"/>
                    <a:pt x="17760" y="271551"/>
                    <a:pt x="7971" y="228689"/>
                  </a:cubicBezTo>
                  <a:cubicBezTo>
                    <a:pt x="-1818" y="185827"/>
                    <a:pt x="-1554" y="130793"/>
                    <a:pt x="3209" y="98514"/>
                  </a:cubicBezTo>
                  <a:cubicBezTo>
                    <a:pt x="7971" y="66235"/>
                    <a:pt x="40251" y="-2821"/>
                    <a:pt x="44484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82E9C599-4164-463D-9B5A-9DAE35E8D785}"/>
                </a:ext>
              </a:extLst>
            </p:cNvPr>
            <p:cNvSpPr/>
            <p:nvPr/>
          </p:nvSpPr>
          <p:spPr>
            <a:xfrm>
              <a:off x="6358384" y="7650144"/>
              <a:ext cx="473623" cy="656188"/>
            </a:xfrm>
            <a:custGeom>
              <a:avLst/>
              <a:gdLst>
                <a:gd name="connsiteX0" fmla="*/ 1141 w 473623"/>
                <a:gd name="connsiteY0" fmla="*/ 19 h 656188"/>
                <a:gd name="connsiteX1" fmla="*/ 94804 w 473623"/>
                <a:gd name="connsiteY1" fmla="*/ 250844 h 656188"/>
                <a:gd name="connsiteX2" fmla="*/ 197991 w 473623"/>
                <a:gd name="connsiteY2" fmla="*/ 360381 h 656188"/>
                <a:gd name="connsiteX3" fmla="*/ 261491 w 473623"/>
                <a:gd name="connsiteY3" fmla="*/ 447694 h 656188"/>
                <a:gd name="connsiteX4" fmla="*/ 337691 w 473623"/>
                <a:gd name="connsiteY4" fmla="*/ 509606 h 656188"/>
                <a:gd name="connsiteX5" fmla="*/ 472629 w 473623"/>
                <a:gd name="connsiteY5" fmla="*/ 655656 h 656188"/>
                <a:gd name="connsiteX6" fmla="*/ 261491 w 473623"/>
                <a:gd name="connsiteY6" fmla="*/ 452456 h 656188"/>
                <a:gd name="connsiteX7" fmla="*/ 56704 w 473623"/>
                <a:gd name="connsiteY7" fmla="*/ 238144 h 656188"/>
                <a:gd name="connsiteX8" fmla="*/ 1141 w 473623"/>
                <a:gd name="connsiteY8" fmla="*/ 19 h 65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23" h="656188">
                  <a:moveTo>
                    <a:pt x="1141" y="19"/>
                  </a:moveTo>
                  <a:cubicBezTo>
                    <a:pt x="7491" y="2136"/>
                    <a:pt x="61996" y="190784"/>
                    <a:pt x="94804" y="250844"/>
                  </a:cubicBezTo>
                  <a:cubicBezTo>
                    <a:pt x="127612" y="310904"/>
                    <a:pt x="170210" y="327573"/>
                    <a:pt x="197991" y="360381"/>
                  </a:cubicBezTo>
                  <a:cubicBezTo>
                    <a:pt x="225772" y="393189"/>
                    <a:pt x="238208" y="422823"/>
                    <a:pt x="261491" y="447694"/>
                  </a:cubicBezTo>
                  <a:cubicBezTo>
                    <a:pt x="284774" y="472565"/>
                    <a:pt x="302501" y="474946"/>
                    <a:pt x="337691" y="509606"/>
                  </a:cubicBezTo>
                  <a:cubicBezTo>
                    <a:pt x="372881" y="544266"/>
                    <a:pt x="485329" y="665181"/>
                    <a:pt x="472629" y="655656"/>
                  </a:cubicBezTo>
                  <a:cubicBezTo>
                    <a:pt x="459929" y="646131"/>
                    <a:pt x="330812" y="522041"/>
                    <a:pt x="261491" y="452456"/>
                  </a:cubicBezTo>
                  <a:cubicBezTo>
                    <a:pt x="192170" y="382871"/>
                    <a:pt x="98243" y="307729"/>
                    <a:pt x="56704" y="238144"/>
                  </a:cubicBezTo>
                  <a:cubicBezTo>
                    <a:pt x="15165" y="168559"/>
                    <a:pt x="-5209" y="-2098"/>
                    <a:pt x="114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8AD0E273-490C-45DE-81D0-994920694A11}"/>
                </a:ext>
              </a:extLst>
            </p:cNvPr>
            <p:cNvSpPr/>
            <p:nvPr/>
          </p:nvSpPr>
          <p:spPr>
            <a:xfrm>
              <a:off x="6422113" y="8004097"/>
              <a:ext cx="211948" cy="98718"/>
            </a:xfrm>
            <a:custGeom>
              <a:avLst/>
              <a:gdLst>
                <a:gd name="connsiteX0" fmla="*/ 912 w 211948"/>
                <a:gd name="connsiteY0" fmla="*/ 3253 h 98718"/>
                <a:gd name="connsiteX1" fmla="*/ 207287 w 211948"/>
                <a:gd name="connsiteY1" fmla="*/ 98503 h 98718"/>
                <a:gd name="connsiteX2" fmla="*/ 134262 w 211948"/>
                <a:gd name="connsiteY2" fmla="*/ 28653 h 98718"/>
                <a:gd name="connsiteX3" fmla="*/ 912 w 211948"/>
                <a:gd name="connsiteY3" fmla="*/ 3253 h 9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948" h="98718">
                  <a:moveTo>
                    <a:pt x="912" y="3253"/>
                  </a:moveTo>
                  <a:cubicBezTo>
                    <a:pt x="13083" y="14895"/>
                    <a:pt x="185062" y="94270"/>
                    <a:pt x="207287" y="98503"/>
                  </a:cubicBezTo>
                  <a:cubicBezTo>
                    <a:pt x="229512" y="102736"/>
                    <a:pt x="166806" y="43470"/>
                    <a:pt x="134262" y="28653"/>
                  </a:cubicBezTo>
                  <a:cubicBezTo>
                    <a:pt x="101718" y="13836"/>
                    <a:pt x="-11259" y="-8389"/>
                    <a:pt x="912" y="3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37ED4E59-55D5-4847-951C-297B48C29D21}"/>
                </a:ext>
              </a:extLst>
            </p:cNvPr>
            <p:cNvSpPr/>
            <p:nvPr/>
          </p:nvSpPr>
          <p:spPr>
            <a:xfrm>
              <a:off x="6409084" y="8034669"/>
              <a:ext cx="341748" cy="305848"/>
            </a:xfrm>
            <a:custGeom>
              <a:avLst/>
              <a:gdLst>
                <a:gd name="connsiteX0" fmla="*/ 1241 w 341748"/>
                <a:gd name="connsiteY0" fmla="*/ 2844 h 305848"/>
                <a:gd name="connsiteX1" fmla="*/ 329854 w 341748"/>
                <a:gd name="connsiteY1" fmla="*/ 298119 h 305848"/>
                <a:gd name="connsiteX2" fmla="*/ 264766 w 341748"/>
                <a:gd name="connsiteY2" fmla="*/ 213981 h 305848"/>
                <a:gd name="connsiteX3" fmla="*/ 218729 w 341748"/>
                <a:gd name="connsiteY3" fmla="*/ 152069 h 305848"/>
                <a:gd name="connsiteX4" fmla="*/ 1241 w 341748"/>
                <a:gd name="connsiteY4" fmla="*/ 2844 h 3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48" h="305848">
                  <a:moveTo>
                    <a:pt x="1241" y="2844"/>
                  </a:moveTo>
                  <a:cubicBezTo>
                    <a:pt x="19762" y="27186"/>
                    <a:pt x="285933" y="262930"/>
                    <a:pt x="329854" y="298119"/>
                  </a:cubicBezTo>
                  <a:cubicBezTo>
                    <a:pt x="373775" y="333308"/>
                    <a:pt x="283287" y="238323"/>
                    <a:pt x="264766" y="213981"/>
                  </a:cubicBezTo>
                  <a:cubicBezTo>
                    <a:pt x="246245" y="189639"/>
                    <a:pt x="260533" y="186729"/>
                    <a:pt x="218729" y="152069"/>
                  </a:cubicBezTo>
                  <a:cubicBezTo>
                    <a:pt x="176925" y="117409"/>
                    <a:pt x="-17280" y="-21498"/>
                    <a:pt x="1241" y="2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30D10DCD-6C37-4D59-86C6-9CEA818D521A}"/>
                </a:ext>
              </a:extLst>
            </p:cNvPr>
            <p:cNvSpPr/>
            <p:nvPr/>
          </p:nvSpPr>
          <p:spPr>
            <a:xfrm>
              <a:off x="5516316" y="8013293"/>
              <a:ext cx="906128" cy="576556"/>
            </a:xfrm>
            <a:custGeom>
              <a:avLst/>
              <a:gdLst>
                <a:gd name="connsiteX0" fmla="*/ 897184 w 906128"/>
                <a:gd name="connsiteY0" fmla="*/ 407 h 576556"/>
                <a:gd name="connsiteX1" fmla="*/ 905651 w 906128"/>
                <a:gd name="connsiteY1" fmla="*/ 529574 h 576556"/>
                <a:gd name="connsiteX2" fmla="*/ 884484 w 906128"/>
                <a:gd name="connsiteY2" fmla="*/ 550740 h 576556"/>
                <a:gd name="connsiteX3" fmla="*/ 831567 w 906128"/>
                <a:gd name="connsiteY3" fmla="*/ 531690 h 576556"/>
                <a:gd name="connsiteX4" fmla="*/ 704567 w 906128"/>
                <a:gd name="connsiteY4" fmla="*/ 497824 h 576556"/>
                <a:gd name="connsiteX5" fmla="*/ 241017 w 906128"/>
                <a:gd name="connsiteY5" fmla="*/ 434324 h 576556"/>
                <a:gd name="connsiteX6" fmla="*/ 1834 w 906128"/>
                <a:gd name="connsiteY6" fmla="*/ 523224 h 576556"/>
                <a:gd name="connsiteX7" fmla="*/ 150001 w 906128"/>
                <a:gd name="connsiteY7" fmla="*/ 425857 h 576556"/>
                <a:gd name="connsiteX8" fmla="*/ 492901 w 906128"/>
                <a:gd name="connsiteY8" fmla="*/ 408924 h 576556"/>
                <a:gd name="connsiteX9" fmla="*/ 865434 w 906128"/>
                <a:gd name="connsiteY9" fmla="*/ 508407 h 576556"/>
                <a:gd name="connsiteX10" fmla="*/ 873901 w 906128"/>
                <a:gd name="connsiteY10" fmla="*/ 442790 h 576556"/>
                <a:gd name="connsiteX11" fmla="*/ 897184 w 906128"/>
                <a:gd name="connsiteY11" fmla="*/ 407 h 5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6128" h="576556">
                  <a:moveTo>
                    <a:pt x="897184" y="407"/>
                  </a:moveTo>
                  <a:cubicBezTo>
                    <a:pt x="902476" y="14871"/>
                    <a:pt x="907768" y="437852"/>
                    <a:pt x="905651" y="529574"/>
                  </a:cubicBezTo>
                  <a:cubicBezTo>
                    <a:pt x="903534" y="621296"/>
                    <a:pt x="896831" y="550387"/>
                    <a:pt x="884484" y="550740"/>
                  </a:cubicBezTo>
                  <a:cubicBezTo>
                    <a:pt x="872137" y="551093"/>
                    <a:pt x="861553" y="540509"/>
                    <a:pt x="831567" y="531690"/>
                  </a:cubicBezTo>
                  <a:cubicBezTo>
                    <a:pt x="801581" y="522871"/>
                    <a:pt x="802992" y="514052"/>
                    <a:pt x="704567" y="497824"/>
                  </a:cubicBezTo>
                  <a:cubicBezTo>
                    <a:pt x="606142" y="481596"/>
                    <a:pt x="358139" y="430091"/>
                    <a:pt x="241017" y="434324"/>
                  </a:cubicBezTo>
                  <a:cubicBezTo>
                    <a:pt x="123895" y="438557"/>
                    <a:pt x="17003" y="524635"/>
                    <a:pt x="1834" y="523224"/>
                  </a:cubicBezTo>
                  <a:cubicBezTo>
                    <a:pt x="-13335" y="521813"/>
                    <a:pt x="68157" y="444907"/>
                    <a:pt x="150001" y="425857"/>
                  </a:cubicBezTo>
                  <a:cubicBezTo>
                    <a:pt x="231845" y="406807"/>
                    <a:pt x="373662" y="395166"/>
                    <a:pt x="492901" y="408924"/>
                  </a:cubicBezTo>
                  <a:cubicBezTo>
                    <a:pt x="612140" y="422682"/>
                    <a:pt x="801934" y="502763"/>
                    <a:pt x="865434" y="508407"/>
                  </a:cubicBezTo>
                  <a:cubicBezTo>
                    <a:pt x="928934" y="514051"/>
                    <a:pt x="868609" y="524987"/>
                    <a:pt x="873901" y="442790"/>
                  </a:cubicBezTo>
                  <a:cubicBezTo>
                    <a:pt x="879193" y="360593"/>
                    <a:pt x="891892" y="-14057"/>
                    <a:pt x="897184" y="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582668AE-F292-4425-B025-698384AB425F}"/>
                </a:ext>
              </a:extLst>
            </p:cNvPr>
            <p:cNvSpPr/>
            <p:nvPr/>
          </p:nvSpPr>
          <p:spPr>
            <a:xfrm>
              <a:off x="6237953" y="8197891"/>
              <a:ext cx="130135" cy="98391"/>
            </a:xfrm>
            <a:custGeom>
              <a:avLst/>
              <a:gdLst>
                <a:gd name="connsiteX0" fmla="*/ 2510 w 130135"/>
                <a:gd name="connsiteY0" fmla="*/ 4722 h 98391"/>
                <a:gd name="connsiteX1" fmla="*/ 127922 w 130135"/>
                <a:gd name="connsiteY1" fmla="*/ 7897 h 98391"/>
                <a:gd name="connsiteX2" fmla="*/ 81885 w 130135"/>
                <a:gd name="connsiteY2" fmla="*/ 57109 h 98391"/>
                <a:gd name="connsiteX3" fmla="*/ 72360 w 130135"/>
                <a:gd name="connsiteY3" fmla="*/ 98384 h 98391"/>
                <a:gd name="connsiteX4" fmla="*/ 45372 w 130135"/>
                <a:gd name="connsiteY4" fmla="*/ 53934 h 98391"/>
                <a:gd name="connsiteX5" fmla="*/ 2510 w 130135"/>
                <a:gd name="connsiteY5" fmla="*/ 4722 h 9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35" h="98391">
                  <a:moveTo>
                    <a:pt x="2510" y="4722"/>
                  </a:moveTo>
                  <a:cubicBezTo>
                    <a:pt x="16268" y="-2951"/>
                    <a:pt x="114693" y="-834"/>
                    <a:pt x="127922" y="7897"/>
                  </a:cubicBezTo>
                  <a:cubicBezTo>
                    <a:pt x="141151" y="16628"/>
                    <a:pt x="91145" y="42028"/>
                    <a:pt x="81885" y="57109"/>
                  </a:cubicBezTo>
                  <a:cubicBezTo>
                    <a:pt x="72625" y="72190"/>
                    <a:pt x="78445" y="98913"/>
                    <a:pt x="72360" y="98384"/>
                  </a:cubicBezTo>
                  <a:cubicBezTo>
                    <a:pt x="66275" y="97855"/>
                    <a:pt x="55162" y="68222"/>
                    <a:pt x="45372" y="53934"/>
                  </a:cubicBezTo>
                  <a:cubicBezTo>
                    <a:pt x="35582" y="39647"/>
                    <a:pt x="-11248" y="12395"/>
                    <a:pt x="2510" y="4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280E2409-B7E3-40B9-B2F4-4FE457F1A3D7}"/>
                </a:ext>
              </a:extLst>
            </p:cNvPr>
            <p:cNvSpPr/>
            <p:nvPr/>
          </p:nvSpPr>
          <p:spPr>
            <a:xfrm>
              <a:off x="6123756" y="8197684"/>
              <a:ext cx="114780" cy="84521"/>
            </a:xfrm>
            <a:custGeom>
              <a:avLst/>
              <a:gdLst>
                <a:gd name="connsiteX0" fmla="*/ 819 w 114780"/>
                <a:gd name="connsiteY0" fmla="*/ 4929 h 84521"/>
                <a:gd name="connsiteX1" fmla="*/ 113532 w 114780"/>
                <a:gd name="connsiteY1" fmla="*/ 11279 h 84521"/>
                <a:gd name="connsiteX2" fmla="*/ 61144 w 114780"/>
                <a:gd name="connsiteY2" fmla="*/ 82716 h 84521"/>
                <a:gd name="connsiteX3" fmla="*/ 61144 w 114780"/>
                <a:gd name="connsiteY3" fmla="*/ 58904 h 84521"/>
                <a:gd name="connsiteX4" fmla="*/ 819 w 114780"/>
                <a:gd name="connsiteY4" fmla="*/ 4929 h 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0" h="84521">
                  <a:moveTo>
                    <a:pt x="819" y="4929"/>
                  </a:moveTo>
                  <a:cubicBezTo>
                    <a:pt x="9550" y="-3008"/>
                    <a:pt x="103478" y="-1686"/>
                    <a:pt x="113532" y="11279"/>
                  </a:cubicBezTo>
                  <a:cubicBezTo>
                    <a:pt x="123586" y="24244"/>
                    <a:pt x="69875" y="74779"/>
                    <a:pt x="61144" y="82716"/>
                  </a:cubicBezTo>
                  <a:cubicBezTo>
                    <a:pt x="52413" y="90653"/>
                    <a:pt x="66436" y="70546"/>
                    <a:pt x="61144" y="58904"/>
                  </a:cubicBezTo>
                  <a:cubicBezTo>
                    <a:pt x="55852" y="47262"/>
                    <a:pt x="-7912" y="12866"/>
                    <a:pt x="819" y="4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楕円 1198">
              <a:extLst>
                <a:ext uri="{FF2B5EF4-FFF2-40B4-BE49-F238E27FC236}">
                  <a16:creationId xmlns:a16="http://schemas.microsoft.com/office/drawing/2014/main" id="{669EC57D-178D-4B95-BD87-EF156968BA98}"/>
                </a:ext>
              </a:extLst>
            </p:cNvPr>
            <p:cNvSpPr/>
            <p:nvPr/>
          </p:nvSpPr>
          <p:spPr>
            <a:xfrm>
              <a:off x="6059488" y="8256587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楕円 239">
              <a:extLst>
                <a:ext uri="{FF2B5EF4-FFF2-40B4-BE49-F238E27FC236}">
                  <a16:creationId xmlns:a16="http://schemas.microsoft.com/office/drawing/2014/main" id="{24C10242-C0A8-4F4B-8C2A-9666D0F7A90D}"/>
                </a:ext>
              </a:extLst>
            </p:cNvPr>
            <p:cNvSpPr/>
            <p:nvPr/>
          </p:nvSpPr>
          <p:spPr>
            <a:xfrm>
              <a:off x="6197600" y="8267699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E6FA57F6-E57D-45AA-AB00-457653850C74}"/>
                </a:ext>
              </a:extLst>
            </p:cNvPr>
            <p:cNvSpPr/>
            <p:nvPr/>
          </p:nvSpPr>
          <p:spPr>
            <a:xfrm>
              <a:off x="4841496" y="8449526"/>
              <a:ext cx="675273" cy="104523"/>
            </a:xfrm>
            <a:custGeom>
              <a:avLst/>
              <a:gdLst>
                <a:gd name="connsiteX0" fmla="*/ 379 w 675273"/>
                <a:gd name="connsiteY0" fmla="*/ 737 h 104523"/>
                <a:gd name="connsiteX1" fmla="*/ 402017 w 675273"/>
                <a:gd name="connsiteY1" fmla="*/ 100749 h 104523"/>
                <a:gd name="connsiteX2" fmla="*/ 675067 w 675273"/>
                <a:gd name="connsiteY2" fmla="*/ 83287 h 104523"/>
                <a:gd name="connsiteX3" fmla="*/ 444879 w 675273"/>
                <a:gd name="connsiteY3" fmla="*/ 81699 h 104523"/>
                <a:gd name="connsiteX4" fmla="*/ 330579 w 675273"/>
                <a:gd name="connsiteY4" fmla="*/ 56299 h 104523"/>
                <a:gd name="connsiteX5" fmla="*/ 379 w 675273"/>
                <a:gd name="connsiteY5" fmla="*/ 737 h 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273" h="104523">
                  <a:moveTo>
                    <a:pt x="379" y="737"/>
                  </a:moveTo>
                  <a:cubicBezTo>
                    <a:pt x="12285" y="8145"/>
                    <a:pt x="289569" y="86991"/>
                    <a:pt x="402017" y="100749"/>
                  </a:cubicBezTo>
                  <a:cubicBezTo>
                    <a:pt x="514465" y="114507"/>
                    <a:pt x="667923" y="86462"/>
                    <a:pt x="675067" y="83287"/>
                  </a:cubicBezTo>
                  <a:cubicBezTo>
                    <a:pt x="682211" y="80112"/>
                    <a:pt x="502294" y="86197"/>
                    <a:pt x="444879" y="81699"/>
                  </a:cubicBezTo>
                  <a:cubicBezTo>
                    <a:pt x="387464" y="77201"/>
                    <a:pt x="400694" y="68734"/>
                    <a:pt x="330579" y="56299"/>
                  </a:cubicBezTo>
                  <a:cubicBezTo>
                    <a:pt x="260465" y="43864"/>
                    <a:pt x="-11527" y="-6671"/>
                    <a:pt x="379" y="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4DB70BC8-C6BD-443F-9C1F-81E268731DE8}"/>
                </a:ext>
              </a:extLst>
            </p:cNvPr>
            <p:cNvSpPr/>
            <p:nvPr/>
          </p:nvSpPr>
          <p:spPr>
            <a:xfrm>
              <a:off x="3819694" y="8267411"/>
              <a:ext cx="1086595" cy="213352"/>
            </a:xfrm>
            <a:custGeom>
              <a:avLst/>
              <a:gdLst>
                <a:gd name="connsiteX0" fmla="*/ 3006 w 1086595"/>
                <a:gd name="connsiteY0" fmla="*/ 136814 h 213352"/>
                <a:gd name="connsiteX1" fmla="*/ 206206 w 1086595"/>
                <a:gd name="connsiteY1" fmla="*/ 19339 h 213352"/>
                <a:gd name="connsiteX2" fmla="*/ 982494 w 1086595"/>
                <a:gd name="connsiteY2" fmla="*/ 159039 h 213352"/>
                <a:gd name="connsiteX3" fmla="*/ 1050756 w 1086595"/>
                <a:gd name="connsiteY3" fmla="*/ 206664 h 213352"/>
                <a:gd name="connsiteX4" fmla="*/ 720556 w 1086595"/>
                <a:gd name="connsiteY4" fmla="*/ 24102 h 213352"/>
                <a:gd name="connsiteX5" fmla="*/ 310981 w 1086595"/>
                <a:gd name="connsiteY5" fmla="*/ 12989 h 213352"/>
                <a:gd name="connsiteX6" fmla="*/ 3006 w 1086595"/>
                <a:gd name="connsiteY6" fmla="*/ 136814 h 21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6595" h="213352">
                  <a:moveTo>
                    <a:pt x="3006" y="136814"/>
                  </a:moveTo>
                  <a:cubicBezTo>
                    <a:pt x="-14456" y="137872"/>
                    <a:pt x="42958" y="15635"/>
                    <a:pt x="206206" y="19339"/>
                  </a:cubicBezTo>
                  <a:cubicBezTo>
                    <a:pt x="369454" y="23043"/>
                    <a:pt x="841736" y="127818"/>
                    <a:pt x="982494" y="159039"/>
                  </a:cubicBezTo>
                  <a:cubicBezTo>
                    <a:pt x="1123252" y="190260"/>
                    <a:pt x="1094412" y="229154"/>
                    <a:pt x="1050756" y="206664"/>
                  </a:cubicBezTo>
                  <a:cubicBezTo>
                    <a:pt x="1007100" y="184175"/>
                    <a:pt x="843852" y="56381"/>
                    <a:pt x="720556" y="24102"/>
                  </a:cubicBezTo>
                  <a:cubicBezTo>
                    <a:pt x="597260" y="-8177"/>
                    <a:pt x="430043" y="-3944"/>
                    <a:pt x="310981" y="12989"/>
                  </a:cubicBezTo>
                  <a:cubicBezTo>
                    <a:pt x="191919" y="29922"/>
                    <a:pt x="20468" y="135756"/>
                    <a:pt x="3006" y="136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4FD1624F-FFE1-4CFB-9D6C-FC12A99A246F}"/>
                </a:ext>
              </a:extLst>
            </p:cNvPr>
            <p:cNvSpPr/>
            <p:nvPr/>
          </p:nvSpPr>
          <p:spPr>
            <a:xfrm>
              <a:off x="4527933" y="8462254"/>
              <a:ext cx="306551" cy="728935"/>
            </a:xfrm>
            <a:custGeom>
              <a:avLst/>
              <a:gdLst>
                <a:gd name="connsiteX0" fmla="*/ 299655 w 306551"/>
                <a:gd name="connsiteY0" fmla="*/ 2296 h 728935"/>
                <a:gd name="connsiteX1" fmla="*/ 166305 w 306551"/>
                <a:gd name="connsiteY1" fmla="*/ 461084 h 728935"/>
                <a:gd name="connsiteX2" fmla="*/ 1205 w 306551"/>
                <a:gd name="connsiteY2" fmla="*/ 726196 h 728935"/>
                <a:gd name="connsiteX3" fmla="*/ 256792 w 306551"/>
                <a:gd name="connsiteY3" fmla="*/ 302334 h 728935"/>
                <a:gd name="connsiteX4" fmla="*/ 299655 w 306551"/>
                <a:gd name="connsiteY4" fmla="*/ 2296 h 7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51" h="728935">
                  <a:moveTo>
                    <a:pt x="299655" y="2296"/>
                  </a:moveTo>
                  <a:cubicBezTo>
                    <a:pt x="284574" y="28754"/>
                    <a:pt x="216047" y="340434"/>
                    <a:pt x="166305" y="461084"/>
                  </a:cubicBezTo>
                  <a:cubicBezTo>
                    <a:pt x="116563" y="581734"/>
                    <a:pt x="-13876" y="752654"/>
                    <a:pt x="1205" y="726196"/>
                  </a:cubicBezTo>
                  <a:cubicBezTo>
                    <a:pt x="16286" y="699738"/>
                    <a:pt x="206521" y="420338"/>
                    <a:pt x="256792" y="302334"/>
                  </a:cubicBezTo>
                  <a:cubicBezTo>
                    <a:pt x="307063" y="184330"/>
                    <a:pt x="314736" y="-24162"/>
                    <a:pt x="299655" y="2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2052C9BC-A386-4262-9808-4B94241AF4E2}"/>
                </a:ext>
              </a:extLst>
            </p:cNvPr>
            <p:cNvSpPr/>
            <p:nvPr/>
          </p:nvSpPr>
          <p:spPr>
            <a:xfrm>
              <a:off x="4186750" y="9217677"/>
              <a:ext cx="343206" cy="783711"/>
            </a:xfrm>
            <a:custGeom>
              <a:avLst/>
              <a:gdLst>
                <a:gd name="connsiteX0" fmla="*/ 340800 w 343206"/>
                <a:gd name="connsiteY0" fmla="*/ 406 h 783711"/>
                <a:gd name="connsiteX1" fmla="*/ 241317 w 343206"/>
                <a:gd name="connsiteY1" fmla="*/ 324256 h 783711"/>
                <a:gd name="connsiteX2" fmla="*/ 163000 w 343206"/>
                <a:gd name="connsiteY2" fmla="*/ 565556 h 783711"/>
                <a:gd name="connsiteX3" fmla="*/ 17 w 343206"/>
                <a:gd name="connsiteY3" fmla="*/ 783573 h 783711"/>
                <a:gd name="connsiteX4" fmla="*/ 152417 w 343206"/>
                <a:gd name="connsiteY4" fmla="*/ 595190 h 783711"/>
                <a:gd name="connsiteX5" fmla="*/ 133367 w 343206"/>
                <a:gd name="connsiteY5" fmla="*/ 394106 h 783711"/>
                <a:gd name="connsiteX6" fmla="*/ 340800 w 343206"/>
                <a:gd name="connsiteY6" fmla="*/ 406 h 78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06" h="783711">
                  <a:moveTo>
                    <a:pt x="340800" y="406"/>
                  </a:moveTo>
                  <a:cubicBezTo>
                    <a:pt x="358792" y="-11236"/>
                    <a:pt x="270950" y="230064"/>
                    <a:pt x="241317" y="324256"/>
                  </a:cubicBezTo>
                  <a:cubicBezTo>
                    <a:pt x="211684" y="418448"/>
                    <a:pt x="203217" y="489003"/>
                    <a:pt x="163000" y="565556"/>
                  </a:cubicBezTo>
                  <a:cubicBezTo>
                    <a:pt x="122783" y="642109"/>
                    <a:pt x="1781" y="778634"/>
                    <a:pt x="17" y="783573"/>
                  </a:cubicBezTo>
                  <a:cubicBezTo>
                    <a:pt x="-1747" y="788512"/>
                    <a:pt x="130192" y="660101"/>
                    <a:pt x="152417" y="595190"/>
                  </a:cubicBezTo>
                  <a:cubicBezTo>
                    <a:pt x="174642" y="530279"/>
                    <a:pt x="100206" y="492178"/>
                    <a:pt x="133367" y="394106"/>
                  </a:cubicBezTo>
                  <a:cubicBezTo>
                    <a:pt x="166528" y="296034"/>
                    <a:pt x="322808" y="12048"/>
                    <a:pt x="340800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78511598-A5CE-4F55-BE38-62C87E67A22C}"/>
                </a:ext>
              </a:extLst>
            </p:cNvPr>
            <p:cNvSpPr/>
            <p:nvPr/>
          </p:nvSpPr>
          <p:spPr>
            <a:xfrm>
              <a:off x="3809053" y="8383988"/>
              <a:ext cx="83329" cy="707314"/>
            </a:xfrm>
            <a:custGeom>
              <a:avLst/>
              <a:gdLst>
                <a:gd name="connsiteX0" fmla="*/ 79264 w 83329"/>
                <a:gd name="connsiteY0" fmla="*/ 129 h 707314"/>
                <a:gd name="connsiteX1" fmla="*/ 34814 w 83329"/>
                <a:gd name="connsiteY1" fmla="*/ 431929 h 707314"/>
                <a:gd name="connsiteX2" fmla="*/ 947 w 83329"/>
                <a:gd name="connsiteY2" fmla="*/ 707095 h 707314"/>
                <a:gd name="connsiteX3" fmla="*/ 72914 w 83329"/>
                <a:gd name="connsiteY3" fmla="*/ 389595 h 707314"/>
                <a:gd name="connsiteX4" fmla="*/ 79264 w 83329"/>
                <a:gd name="connsiteY4" fmla="*/ 129 h 70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9" h="707314">
                  <a:moveTo>
                    <a:pt x="79264" y="129"/>
                  </a:moveTo>
                  <a:cubicBezTo>
                    <a:pt x="72914" y="7185"/>
                    <a:pt x="47867" y="314101"/>
                    <a:pt x="34814" y="431929"/>
                  </a:cubicBezTo>
                  <a:cubicBezTo>
                    <a:pt x="21761" y="549757"/>
                    <a:pt x="-5403" y="714151"/>
                    <a:pt x="947" y="707095"/>
                  </a:cubicBezTo>
                  <a:cubicBezTo>
                    <a:pt x="7297" y="700039"/>
                    <a:pt x="60567" y="502484"/>
                    <a:pt x="72914" y="389595"/>
                  </a:cubicBezTo>
                  <a:cubicBezTo>
                    <a:pt x="85261" y="276706"/>
                    <a:pt x="85614" y="-6927"/>
                    <a:pt x="79264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91C60207-B57F-4735-93AA-8AF9B1D4FF72}"/>
                </a:ext>
              </a:extLst>
            </p:cNvPr>
            <p:cNvSpPr/>
            <p:nvPr/>
          </p:nvSpPr>
          <p:spPr>
            <a:xfrm>
              <a:off x="3650670" y="8720425"/>
              <a:ext cx="191344" cy="788819"/>
            </a:xfrm>
            <a:custGeom>
              <a:avLst/>
              <a:gdLst>
                <a:gd name="connsiteX0" fmla="*/ 180497 w 191344"/>
                <a:gd name="connsiteY0" fmla="*/ 27758 h 788819"/>
                <a:gd name="connsiteX1" fmla="*/ 178380 w 191344"/>
                <a:gd name="connsiteY1" fmla="*/ 91258 h 788819"/>
                <a:gd name="connsiteX2" fmla="*/ 72547 w 191344"/>
                <a:gd name="connsiteY2" fmla="*/ 440508 h 788819"/>
                <a:gd name="connsiteX3" fmla="*/ 13280 w 191344"/>
                <a:gd name="connsiteY3" fmla="*/ 728375 h 788819"/>
                <a:gd name="connsiteX4" fmla="*/ 6930 w 191344"/>
                <a:gd name="connsiteY4" fmla="*/ 768592 h 788819"/>
                <a:gd name="connsiteX5" fmla="*/ 95830 w 191344"/>
                <a:gd name="connsiteY5" fmla="*/ 478608 h 788819"/>
                <a:gd name="connsiteX6" fmla="*/ 180497 w 191344"/>
                <a:gd name="connsiteY6" fmla="*/ 27758 h 7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44" h="788819">
                  <a:moveTo>
                    <a:pt x="180497" y="27758"/>
                  </a:moveTo>
                  <a:cubicBezTo>
                    <a:pt x="194255" y="-36800"/>
                    <a:pt x="196372" y="22466"/>
                    <a:pt x="178380" y="91258"/>
                  </a:cubicBezTo>
                  <a:cubicBezTo>
                    <a:pt x="160388" y="160050"/>
                    <a:pt x="100064" y="334322"/>
                    <a:pt x="72547" y="440508"/>
                  </a:cubicBezTo>
                  <a:cubicBezTo>
                    <a:pt x="45030" y="546694"/>
                    <a:pt x="24216" y="673694"/>
                    <a:pt x="13280" y="728375"/>
                  </a:cubicBezTo>
                  <a:cubicBezTo>
                    <a:pt x="2344" y="783056"/>
                    <a:pt x="-6828" y="810220"/>
                    <a:pt x="6930" y="768592"/>
                  </a:cubicBezTo>
                  <a:cubicBezTo>
                    <a:pt x="20688" y="726964"/>
                    <a:pt x="65491" y="598553"/>
                    <a:pt x="95830" y="478608"/>
                  </a:cubicBezTo>
                  <a:cubicBezTo>
                    <a:pt x="126169" y="358663"/>
                    <a:pt x="166739" y="92316"/>
                    <a:pt x="180497" y="27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4E9A02E-70F8-47ED-A39C-2BC88CB1616D}"/>
                </a:ext>
              </a:extLst>
            </p:cNvPr>
            <p:cNvSpPr/>
            <p:nvPr/>
          </p:nvSpPr>
          <p:spPr>
            <a:xfrm>
              <a:off x="3322285" y="9501672"/>
              <a:ext cx="341288" cy="475658"/>
            </a:xfrm>
            <a:custGeom>
              <a:avLst/>
              <a:gdLst>
                <a:gd name="connsiteX0" fmla="*/ 339548 w 341288"/>
                <a:gd name="connsiteY0" fmla="*/ 45 h 475658"/>
                <a:gd name="connsiteX1" fmla="*/ 212548 w 341288"/>
                <a:gd name="connsiteY1" fmla="*/ 311195 h 475658"/>
                <a:gd name="connsiteX2" fmla="*/ 129998 w 341288"/>
                <a:gd name="connsiteY2" fmla="*/ 402211 h 475658"/>
                <a:gd name="connsiteX3" fmla="*/ 2998 w 341288"/>
                <a:gd name="connsiteY3" fmla="*/ 474178 h 475658"/>
                <a:gd name="connsiteX4" fmla="*/ 267582 w 341288"/>
                <a:gd name="connsiteY4" fmla="*/ 334478 h 475658"/>
                <a:gd name="connsiteX5" fmla="*/ 339548 w 341288"/>
                <a:gd name="connsiteY5" fmla="*/ 45 h 47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288" h="475658">
                  <a:moveTo>
                    <a:pt x="339548" y="45"/>
                  </a:moveTo>
                  <a:cubicBezTo>
                    <a:pt x="330376" y="-3835"/>
                    <a:pt x="247473" y="244167"/>
                    <a:pt x="212548" y="311195"/>
                  </a:cubicBezTo>
                  <a:cubicBezTo>
                    <a:pt x="177623" y="378223"/>
                    <a:pt x="164923" y="375047"/>
                    <a:pt x="129998" y="402211"/>
                  </a:cubicBezTo>
                  <a:cubicBezTo>
                    <a:pt x="95073" y="429375"/>
                    <a:pt x="-19933" y="485467"/>
                    <a:pt x="2998" y="474178"/>
                  </a:cubicBezTo>
                  <a:cubicBezTo>
                    <a:pt x="25929" y="462889"/>
                    <a:pt x="213960" y="412795"/>
                    <a:pt x="267582" y="334478"/>
                  </a:cubicBezTo>
                  <a:cubicBezTo>
                    <a:pt x="321204" y="256161"/>
                    <a:pt x="348720" y="3925"/>
                    <a:pt x="33954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78933C0F-DB0B-4AB3-8902-CE205A0945A0}"/>
                </a:ext>
              </a:extLst>
            </p:cNvPr>
            <p:cNvSpPr/>
            <p:nvPr/>
          </p:nvSpPr>
          <p:spPr>
            <a:xfrm>
              <a:off x="4025286" y="10032710"/>
              <a:ext cx="140592" cy="188743"/>
            </a:xfrm>
            <a:custGeom>
              <a:avLst/>
              <a:gdLst>
                <a:gd name="connsiteX0" fmla="*/ 140314 w 140592"/>
                <a:gd name="connsiteY0" fmla="*/ 290 h 188743"/>
                <a:gd name="connsiteX1" fmla="*/ 45064 w 140592"/>
                <a:gd name="connsiteY1" fmla="*/ 127290 h 188743"/>
                <a:gd name="connsiteX2" fmla="*/ 26014 w 140592"/>
                <a:gd name="connsiteY2" fmla="*/ 188673 h 188743"/>
                <a:gd name="connsiteX3" fmla="*/ 6964 w 140592"/>
                <a:gd name="connsiteY3" fmla="*/ 116707 h 188743"/>
                <a:gd name="connsiteX4" fmla="*/ 11197 w 140592"/>
                <a:gd name="connsiteY4" fmla="*/ 93423 h 188743"/>
                <a:gd name="connsiteX5" fmla="*/ 140314 w 140592"/>
                <a:gd name="connsiteY5" fmla="*/ 290 h 1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92" h="188743">
                  <a:moveTo>
                    <a:pt x="140314" y="290"/>
                  </a:moveTo>
                  <a:cubicBezTo>
                    <a:pt x="145958" y="5934"/>
                    <a:pt x="64114" y="95893"/>
                    <a:pt x="45064" y="127290"/>
                  </a:cubicBezTo>
                  <a:cubicBezTo>
                    <a:pt x="26014" y="158687"/>
                    <a:pt x="32364" y="190437"/>
                    <a:pt x="26014" y="188673"/>
                  </a:cubicBezTo>
                  <a:cubicBezTo>
                    <a:pt x="19664" y="186909"/>
                    <a:pt x="9433" y="132582"/>
                    <a:pt x="6964" y="116707"/>
                  </a:cubicBezTo>
                  <a:cubicBezTo>
                    <a:pt x="4494" y="100832"/>
                    <a:pt x="-9617" y="113884"/>
                    <a:pt x="11197" y="93423"/>
                  </a:cubicBezTo>
                  <a:cubicBezTo>
                    <a:pt x="32011" y="72962"/>
                    <a:pt x="134670" y="-5354"/>
                    <a:pt x="140314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C52885D0-1F6F-4987-BF4D-832055D346FF}"/>
                </a:ext>
              </a:extLst>
            </p:cNvPr>
            <p:cNvSpPr/>
            <p:nvPr/>
          </p:nvSpPr>
          <p:spPr>
            <a:xfrm>
              <a:off x="3495632" y="10225217"/>
              <a:ext cx="540885" cy="395885"/>
            </a:xfrm>
            <a:custGeom>
              <a:avLst/>
              <a:gdLst>
                <a:gd name="connsiteX0" fmla="*/ 540851 w 540885"/>
                <a:gd name="connsiteY0" fmla="*/ 400 h 395885"/>
                <a:gd name="connsiteX1" fmla="*/ 297435 w 540885"/>
                <a:gd name="connsiteY1" fmla="*/ 176083 h 395885"/>
                <a:gd name="connsiteX2" fmla="*/ 75185 w 540885"/>
                <a:gd name="connsiteY2" fmla="*/ 311550 h 395885"/>
                <a:gd name="connsiteX3" fmla="*/ 5335 w 540885"/>
                <a:gd name="connsiteY3" fmla="*/ 391983 h 395885"/>
                <a:gd name="connsiteX4" fmla="*/ 197951 w 540885"/>
                <a:gd name="connsiteY4" fmla="*/ 188783 h 395885"/>
                <a:gd name="connsiteX5" fmla="*/ 280501 w 540885"/>
                <a:gd name="connsiteY5" fmla="*/ 129516 h 395885"/>
                <a:gd name="connsiteX6" fmla="*/ 540851 w 540885"/>
                <a:gd name="connsiteY6" fmla="*/ 400 h 39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885" h="395885">
                  <a:moveTo>
                    <a:pt x="540851" y="400"/>
                  </a:moveTo>
                  <a:cubicBezTo>
                    <a:pt x="543673" y="8161"/>
                    <a:pt x="375046" y="124225"/>
                    <a:pt x="297435" y="176083"/>
                  </a:cubicBezTo>
                  <a:cubicBezTo>
                    <a:pt x="219824" y="227941"/>
                    <a:pt x="123868" y="275567"/>
                    <a:pt x="75185" y="311550"/>
                  </a:cubicBezTo>
                  <a:cubicBezTo>
                    <a:pt x="26502" y="347533"/>
                    <a:pt x="-15126" y="412444"/>
                    <a:pt x="5335" y="391983"/>
                  </a:cubicBezTo>
                  <a:cubicBezTo>
                    <a:pt x="25796" y="371522"/>
                    <a:pt x="152090" y="232527"/>
                    <a:pt x="197951" y="188783"/>
                  </a:cubicBezTo>
                  <a:cubicBezTo>
                    <a:pt x="243812" y="145039"/>
                    <a:pt x="228290" y="159149"/>
                    <a:pt x="280501" y="129516"/>
                  </a:cubicBezTo>
                  <a:cubicBezTo>
                    <a:pt x="332712" y="99883"/>
                    <a:pt x="538029" y="-7361"/>
                    <a:pt x="540851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1937F1A2-89A0-423C-9D79-68DB8D240A7B}"/>
                </a:ext>
              </a:extLst>
            </p:cNvPr>
            <p:cNvSpPr/>
            <p:nvPr/>
          </p:nvSpPr>
          <p:spPr>
            <a:xfrm>
              <a:off x="2481695" y="9961923"/>
              <a:ext cx="900364" cy="812760"/>
            </a:xfrm>
            <a:custGeom>
              <a:avLst/>
              <a:gdLst>
                <a:gd name="connsiteX0" fmla="*/ 898622 w 900364"/>
                <a:gd name="connsiteY0" fmla="*/ 3344 h 812760"/>
                <a:gd name="connsiteX1" fmla="*/ 617105 w 900364"/>
                <a:gd name="connsiteY1" fmla="*/ 126110 h 812760"/>
                <a:gd name="connsiteX2" fmla="*/ 367338 w 900364"/>
                <a:gd name="connsiteY2" fmla="*/ 291210 h 812760"/>
                <a:gd name="connsiteX3" fmla="*/ 1155 w 900364"/>
                <a:gd name="connsiteY3" fmla="*/ 809794 h 812760"/>
                <a:gd name="connsiteX4" fmla="*/ 259388 w 900364"/>
                <a:gd name="connsiteY4" fmla="*/ 492294 h 812760"/>
                <a:gd name="connsiteX5" fmla="*/ 477405 w 900364"/>
                <a:gd name="connsiteY5" fmla="*/ 261577 h 812760"/>
                <a:gd name="connsiteX6" fmla="*/ 898622 w 900364"/>
                <a:gd name="connsiteY6" fmla="*/ 3344 h 81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364" h="812760">
                  <a:moveTo>
                    <a:pt x="898622" y="3344"/>
                  </a:moveTo>
                  <a:cubicBezTo>
                    <a:pt x="921905" y="-19234"/>
                    <a:pt x="705652" y="78132"/>
                    <a:pt x="617105" y="126110"/>
                  </a:cubicBezTo>
                  <a:cubicBezTo>
                    <a:pt x="528558" y="174088"/>
                    <a:pt x="469996" y="177263"/>
                    <a:pt x="367338" y="291210"/>
                  </a:cubicBezTo>
                  <a:cubicBezTo>
                    <a:pt x="264680" y="405157"/>
                    <a:pt x="19147" y="776280"/>
                    <a:pt x="1155" y="809794"/>
                  </a:cubicBezTo>
                  <a:cubicBezTo>
                    <a:pt x="-16837" y="843308"/>
                    <a:pt x="180013" y="583664"/>
                    <a:pt x="259388" y="492294"/>
                  </a:cubicBezTo>
                  <a:cubicBezTo>
                    <a:pt x="338763" y="400925"/>
                    <a:pt x="372983" y="341305"/>
                    <a:pt x="477405" y="261577"/>
                  </a:cubicBezTo>
                  <a:cubicBezTo>
                    <a:pt x="581827" y="181849"/>
                    <a:pt x="875339" y="25922"/>
                    <a:pt x="898622" y="3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BBC27A68-9EA0-4180-B17E-271B793C38F7}"/>
                </a:ext>
              </a:extLst>
            </p:cNvPr>
            <p:cNvSpPr/>
            <p:nvPr/>
          </p:nvSpPr>
          <p:spPr>
            <a:xfrm>
              <a:off x="2465774" y="10615096"/>
              <a:ext cx="1072127" cy="974481"/>
            </a:xfrm>
            <a:custGeom>
              <a:avLst/>
              <a:gdLst>
                <a:gd name="connsiteX0" fmla="*/ 1066414 w 1072127"/>
                <a:gd name="connsiteY0" fmla="*/ 6867 h 974481"/>
                <a:gd name="connsiteX1" fmla="*/ 763201 w 1072127"/>
                <a:gd name="connsiteY1" fmla="*/ 222767 h 974481"/>
                <a:gd name="connsiteX2" fmla="*/ 39301 w 1072127"/>
                <a:gd name="connsiteY2" fmla="*/ 938729 h 974481"/>
                <a:gd name="connsiteX3" fmla="*/ 105976 w 1072127"/>
                <a:gd name="connsiteY3" fmla="*/ 849829 h 974481"/>
                <a:gd name="connsiteX4" fmla="*/ 186939 w 1072127"/>
                <a:gd name="connsiteY4" fmla="*/ 702192 h 974481"/>
                <a:gd name="connsiteX5" fmla="*/ 863214 w 1072127"/>
                <a:gd name="connsiteY5" fmla="*/ 56079 h 974481"/>
                <a:gd name="connsiteX6" fmla="*/ 398076 w 1072127"/>
                <a:gd name="connsiteY6" fmla="*/ 549792 h 974481"/>
                <a:gd name="connsiteX7" fmla="*/ 526664 w 1072127"/>
                <a:gd name="connsiteY7" fmla="*/ 425967 h 974481"/>
                <a:gd name="connsiteX8" fmla="*/ 1066414 w 1072127"/>
                <a:gd name="connsiteY8" fmla="*/ 6867 h 9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127" h="974481">
                  <a:moveTo>
                    <a:pt x="1066414" y="6867"/>
                  </a:moveTo>
                  <a:cubicBezTo>
                    <a:pt x="1105837" y="-27000"/>
                    <a:pt x="934386" y="67457"/>
                    <a:pt x="763201" y="222767"/>
                  </a:cubicBezTo>
                  <a:cubicBezTo>
                    <a:pt x="592016" y="378077"/>
                    <a:pt x="148838" y="834219"/>
                    <a:pt x="39301" y="938729"/>
                  </a:cubicBezTo>
                  <a:cubicBezTo>
                    <a:pt x="-70236" y="1043239"/>
                    <a:pt x="81370" y="889252"/>
                    <a:pt x="105976" y="849829"/>
                  </a:cubicBezTo>
                  <a:cubicBezTo>
                    <a:pt x="130582" y="810406"/>
                    <a:pt x="60733" y="834484"/>
                    <a:pt x="186939" y="702192"/>
                  </a:cubicBezTo>
                  <a:cubicBezTo>
                    <a:pt x="313145" y="569900"/>
                    <a:pt x="828025" y="81479"/>
                    <a:pt x="863214" y="56079"/>
                  </a:cubicBezTo>
                  <a:cubicBezTo>
                    <a:pt x="898403" y="30679"/>
                    <a:pt x="454168" y="488144"/>
                    <a:pt x="398076" y="549792"/>
                  </a:cubicBezTo>
                  <a:cubicBezTo>
                    <a:pt x="341984" y="611440"/>
                    <a:pt x="414481" y="515925"/>
                    <a:pt x="526664" y="425967"/>
                  </a:cubicBezTo>
                  <a:cubicBezTo>
                    <a:pt x="638847" y="336009"/>
                    <a:pt x="1026991" y="40734"/>
                    <a:pt x="1066414" y="6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F25E4E1B-0276-48A4-8AC6-26E38AFA9C32}"/>
                </a:ext>
              </a:extLst>
            </p:cNvPr>
            <p:cNvSpPr/>
            <p:nvPr/>
          </p:nvSpPr>
          <p:spPr>
            <a:xfrm>
              <a:off x="2207445" y="10731422"/>
              <a:ext cx="326920" cy="589953"/>
            </a:xfrm>
            <a:custGeom>
              <a:avLst/>
              <a:gdLst>
                <a:gd name="connsiteX0" fmla="*/ 323030 w 326920"/>
                <a:gd name="connsiteY0" fmla="*/ 14366 h 589953"/>
                <a:gd name="connsiteX1" fmla="*/ 46805 w 326920"/>
                <a:gd name="connsiteY1" fmla="*/ 450928 h 589953"/>
                <a:gd name="connsiteX2" fmla="*/ 3943 w 326920"/>
                <a:gd name="connsiteY2" fmla="*/ 589041 h 589953"/>
                <a:gd name="connsiteX3" fmla="*/ 89668 w 326920"/>
                <a:gd name="connsiteY3" fmla="*/ 400128 h 589953"/>
                <a:gd name="connsiteX4" fmla="*/ 202380 w 326920"/>
                <a:gd name="connsiteY4" fmla="*/ 130253 h 589953"/>
                <a:gd name="connsiteX5" fmla="*/ 323030 w 326920"/>
                <a:gd name="connsiteY5" fmla="*/ 14366 h 5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20" h="589953">
                  <a:moveTo>
                    <a:pt x="323030" y="14366"/>
                  </a:moveTo>
                  <a:cubicBezTo>
                    <a:pt x="297101" y="67812"/>
                    <a:pt x="99986" y="355149"/>
                    <a:pt x="46805" y="450928"/>
                  </a:cubicBezTo>
                  <a:cubicBezTo>
                    <a:pt x="-6376" y="546707"/>
                    <a:pt x="-3201" y="597508"/>
                    <a:pt x="3943" y="589041"/>
                  </a:cubicBezTo>
                  <a:cubicBezTo>
                    <a:pt x="11087" y="580574"/>
                    <a:pt x="56595" y="476593"/>
                    <a:pt x="89668" y="400128"/>
                  </a:cubicBezTo>
                  <a:cubicBezTo>
                    <a:pt x="122741" y="323663"/>
                    <a:pt x="166661" y="191107"/>
                    <a:pt x="202380" y="130253"/>
                  </a:cubicBezTo>
                  <a:cubicBezTo>
                    <a:pt x="238099" y="69399"/>
                    <a:pt x="348959" y="-39080"/>
                    <a:pt x="323030" y="14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36937573-E19B-4F76-9B66-29FF7634F647}"/>
                </a:ext>
              </a:extLst>
            </p:cNvPr>
            <p:cNvSpPr/>
            <p:nvPr/>
          </p:nvSpPr>
          <p:spPr>
            <a:xfrm>
              <a:off x="2123692" y="11253712"/>
              <a:ext cx="405433" cy="389091"/>
            </a:xfrm>
            <a:custGeom>
              <a:avLst/>
              <a:gdLst>
                <a:gd name="connsiteX0" fmla="*/ 100396 w 405433"/>
                <a:gd name="connsiteY0" fmla="*/ 76 h 389091"/>
                <a:gd name="connsiteX1" fmla="*/ 54358 w 405433"/>
                <a:gd name="connsiteY1" fmla="*/ 128663 h 389091"/>
                <a:gd name="connsiteX2" fmla="*/ 144846 w 405433"/>
                <a:gd name="connsiteY2" fmla="*/ 209626 h 389091"/>
                <a:gd name="connsiteX3" fmla="*/ 376621 w 405433"/>
                <a:gd name="connsiteY3" fmla="*/ 368376 h 389091"/>
                <a:gd name="connsiteX4" fmla="*/ 402021 w 405433"/>
                <a:gd name="connsiteY4" fmla="*/ 309638 h 389091"/>
                <a:gd name="connsiteX5" fmla="*/ 378208 w 405433"/>
                <a:gd name="connsiteY5" fmla="*/ 389013 h 389091"/>
                <a:gd name="connsiteX6" fmla="*/ 201996 w 405433"/>
                <a:gd name="connsiteY6" fmla="*/ 292176 h 389091"/>
                <a:gd name="connsiteX7" fmla="*/ 1971 w 405433"/>
                <a:gd name="connsiteY7" fmla="*/ 147713 h 389091"/>
                <a:gd name="connsiteX8" fmla="*/ 100396 w 405433"/>
                <a:gd name="connsiteY8" fmla="*/ 76 h 38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33" h="389091">
                  <a:moveTo>
                    <a:pt x="100396" y="76"/>
                  </a:moveTo>
                  <a:cubicBezTo>
                    <a:pt x="109127" y="-3099"/>
                    <a:pt x="46950" y="93738"/>
                    <a:pt x="54358" y="128663"/>
                  </a:cubicBezTo>
                  <a:cubicBezTo>
                    <a:pt x="61766" y="163588"/>
                    <a:pt x="91135" y="169674"/>
                    <a:pt x="144846" y="209626"/>
                  </a:cubicBezTo>
                  <a:cubicBezTo>
                    <a:pt x="198557" y="249578"/>
                    <a:pt x="333759" y="351707"/>
                    <a:pt x="376621" y="368376"/>
                  </a:cubicBezTo>
                  <a:cubicBezTo>
                    <a:pt x="419483" y="385045"/>
                    <a:pt x="401757" y="306199"/>
                    <a:pt x="402021" y="309638"/>
                  </a:cubicBezTo>
                  <a:cubicBezTo>
                    <a:pt x="402285" y="313077"/>
                    <a:pt x="411545" y="391923"/>
                    <a:pt x="378208" y="389013"/>
                  </a:cubicBezTo>
                  <a:cubicBezTo>
                    <a:pt x="344871" y="386103"/>
                    <a:pt x="264702" y="332393"/>
                    <a:pt x="201996" y="292176"/>
                  </a:cubicBezTo>
                  <a:cubicBezTo>
                    <a:pt x="139290" y="251959"/>
                    <a:pt x="19698" y="194015"/>
                    <a:pt x="1971" y="147713"/>
                  </a:cubicBezTo>
                  <a:cubicBezTo>
                    <a:pt x="-15756" y="101411"/>
                    <a:pt x="91665" y="3251"/>
                    <a:pt x="100396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EFBA25E2-C2BF-487A-9B57-7B74CBBFD73B}"/>
                </a:ext>
              </a:extLst>
            </p:cNvPr>
            <p:cNvSpPr/>
            <p:nvPr/>
          </p:nvSpPr>
          <p:spPr>
            <a:xfrm>
              <a:off x="1753087" y="11298197"/>
              <a:ext cx="734662" cy="579327"/>
            </a:xfrm>
            <a:custGeom>
              <a:avLst/>
              <a:gdLst>
                <a:gd name="connsiteX0" fmla="*/ 417026 w 734662"/>
                <a:gd name="connsiteY0" fmla="*/ 11153 h 579327"/>
                <a:gd name="connsiteX1" fmla="*/ 129688 w 734662"/>
                <a:gd name="connsiteY1" fmla="*/ 366753 h 579327"/>
                <a:gd name="connsiteX2" fmla="*/ 23326 w 734662"/>
                <a:gd name="connsiteY2" fmla="*/ 474703 h 579327"/>
                <a:gd name="connsiteX3" fmla="*/ 4276 w 734662"/>
                <a:gd name="connsiteY3" fmla="*/ 557253 h 579327"/>
                <a:gd name="connsiteX4" fmla="*/ 83651 w 734662"/>
                <a:gd name="connsiteY4" fmla="*/ 577891 h 579327"/>
                <a:gd name="connsiteX5" fmla="*/ 142388 w 734662"/>
                <a:gd name="connsiteY5" fmla="*/ 527091 h 579327"/>
                <a:gd name="connsiteX6" fmla="*/ 201126 w 734662"/>
                <a:gd name="connsiteY6" fmla="*/ 511216 h 579327"/>
                <a:gd name="connsiteX7" fmla="*/ 402738 w 734662"/>
                <a:gd name="connsiteY7" fmla="*/ 520741 h 579327"/>
                <a:gd name="connsiteX8" fmla="*/ 617051 w 734662"/>
                <a:gd name="connsiteY8" fmla="*/ 557253 h 579327"/>
                <a:gd name="connsiteX9" fmla="*/ 623401 w 734662"/>
                <a:gd name="connsiteY9" fmla="*/ 509628 h 579327"/>
                <a:gd name="connsiteX10" fmla="*/ 624988 w 734662"/>
                <a:gd name="connsiteY10" fmla="*/ 468353 h 579327"/>
                <a:gd name="connsiteX11" fmla="*/ 734526 w 734662"/>
                <a:gd name="connsiteY11" fmla="*/ 323891 h 579327"/>
                <a:gd name="connsiteX12" fmla="*/ 599588 w 734662"/>
                <a:gd name="connsiteY12" fmla="*/ 473116 h 579327"/>
                <a:gd name="connsiteX13" fmla="*/ 585301 w 734662"/>
                <a:gd name="connsiteY13" fmla="*/ 511216 h 579327"/>
                <a:gd name="connsiteX14" fmla="*/ 301138 w 734662"/>
                <a:gd name="connsiteY14" fmla="*/ 498516 h 579327"/>
                <a:gd name="connsiteX15" fmla="*/ 85238 w 734662"/>
                <a:gd name="connsiteY15" fmla="*/ 538203 h 579327"/>
                <a:gd name="connsiteX16" fmla="*/ 42376 w 734662"/>
                <a:gd name="connsiteY16" fmla="*/ 546141 h 579327"/>
                <a:gd name="connsiteX17" fmla="*/ 34438 w 734662"/>
                <a:gd name="connsiteY17" fmla="*/ 512803 h 579327"/>
                <a:gd name="connsiteX18" fmla="*/ 359876 w 734662"/>
                <a:gd name="connsiteY18" fmla="*/ 127041 h 579327"/>
                <a:gd name="connsiteX19" fmla="*/ 417026 w 734662"/>
                <a:gd name="connsiteY19" fmla="*/ 11153 h 57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4662" h="579327">
                  <a:moveTo>
                    <a:pt x="417026" y="11153"/>
                  </a:moveTo>
                  <a:cubicBezTo>
                    <a:pt x="378662" y="51105"/>
                    <a:pt x="195305" y="289495"/>
                    <a:pt x="129688" y="366753"/>
                  </a:cubicBezTo>
                  <a:cubicBezTo>
                    <a:pt x="64071" y="444011"/>
                    <a:pt x="44228" y="442953"/>
                    <a:pt x="23326" y="474703"/>
                  </a:cubicBezTo>
                  <a:cubicBezTo>
                    <a:pt x="2424" y="506453"/>
                    <a:pt x="-5778" y="540055"/>
                    <a:pt x="4276" y="557253"/>
                  </a:cubicBezTo>
                  <a:cubicBezTo>
                    <a:pt x="14330" y="574451"/>
                    <a:pt x="60632" y="582918"/>
                    <a:pt x="83651" y="577891"/>
                  </a:cubicBezTo>
                  <a:cubicBezTo>
                    <a:pt x="106670" y="572864"/>
                    <a:pt x="122809" y="538203"/>
                    <a:pt x="142388" y="527091"/>
                  </a:cubicBezTo>
                  <a:cubicBezTo>
                    <a:pt x="161967" y="515979"/>
                    <a:pt x="157734" y="512274"/>
                    <a:pt x="201126" y="511216"/>
                  </a:cubicBezTo>
                  <a:cubicBezTo>
                    <a:pt x="244518" y="510158"/>
                    <a:pt x="333417" y="513068"/>
                    <a:pt x="402738" y="520741"/>
                  </a:cubicBezTo>
                  <a:cubicBezTo>
                    <a:pt x="472059" y="528414"/>
                    <a:pt x="580274" y="559105"/>
                    <a:pt x="617051" y="557253"/>
                  </a:cubicBezTo>
                  <a:cubicBezTo>
                    <a:pt x="653828" y="555401"/>
                    <a:pt x="622078" y="524445"/>
                    <a:pt x="623401" y="509628"/>
                  </a:cubicBezTo>
                  <a:cubicBezTo>
                    <a:pt x="624724" y="494811"/>
                    <a:pt x="606467" y="499309"/>
                    <a:pt x="624988" y="468353"/>
                  </a:cubicBezTo>
                  <a:cubicBezTo>
                    <a:pt x="643509" y="437397"/>
                    <a:pt x="738759" y="323097"/>
                    <a:pt x="734526" y="323891"/>
                  </a:cubicBezTo>
                  <a:cubicBezTo>
                    <a:pt x="730293" y="324685"/>
                    <a:pt x="624459" y="441895"/>
                    <a:pt x="599588" y="473116"/>
                  </a:cubicBezTo>
                  <a:cubicBezTo>
                    <a:pt x="574717" y="504337"/>
                    <a:pt x="635043" y="506983"/>
                    <a:pt x="585301" y="511216"/>
                  </a:cubicBezTo>
                  <a:cubicBezTo>
                    <a:pt x="535559" y="515449"/>
                    <a:pt x="384482" y="494018"/>
                    <a:pt x="301138" y="498516"/>
                  </a:cubicBezTo>
                  <a:cubicBezTo>
                    <a:pt x="217794" y="503014"/>
                    <a:pt x="128365" y="530266"/>
                    <a:pt x="85238" y="538203"/>
                  </a:cubicBezTo>
                  <a:cubicBezTo>
                    <a:pt x="42111" y="546140"/>
                    <a:pt x="50843" y="550374"/>
                    <a:pt x="42376" y="546141"/>
                  </a:cubicBezTo>
                  <a:cubicBezTo>
                    <a:pt x="33909" y="541908"/>
                    <a:pt x="-18479" y="582653"/>
                    <a:pt x="34438" y="512803"/>
                  </a:cubicBezTo>
                  <a:cubicBezTo>
                    <a:pt x="87355" y="442953"/>
                    <a:pt x="295318" y="208797"/>
                    <a:pt x="359876" y="127041"/>
                  </a:cubicBezTo>
                  <a:cubicBezTo>
                    <a:pt x="424434" y="45285"/>
                    <a:pt x="455390" y="-28799"/>
                    <a:pt x="417026" y="11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B9E6289A-3038-4B28-97AD-4E2760D31B19}"/>
                </a:ext>
              </a:extLst>
            </p:cNvPr>
            <p:cNvSpPr/>
            <p:nvPr/>
          </p:nvSpPr>
          <p:spPr>
            <a:xfrm>
              <a:off x="5578281" y="8528060"/>
              <a:ext cx="1016383" cy="860773"/>
            </a:xfrm>
            <a:custGeom>
              <a:avLst/>
              <a:gdLst>
                <a:gd name="connsiteX0" fmla="*/ 16069 w 1016383"/>
                <a:gd name="connsiteY0" fmla="*/ 6340 h 860773"/>
                <a:gd name="connsiteX1" fmla="*/ 270069 w 1016383"/>
                <a:gd name="connsiteY1" fmla="*/ 250815 h 860773"/>
                <a:gd name="connsiteX2" fmla="*/ 844744 w 1016383"/>
                <a:gd name="connsiteY2" fmla="*/ 704840 h 860773"/>
                <a:gd name="connsiteX3" fmla="*/ 1009844 w 1016383"/>
                <a:gd name="connsiteY3" fmla="*/ 860415 h 860773"/>
                <a:gd name="connsiteX4" fmla="*/ 955869 w 1016383"/>
                <a:gd name="connsiteY4" fmla="*/ 739765 h 860773"/>
                <a:gd name="connsiteX5" fmla="*/ 705044 w 1016383"/>
                <a:gd name="connsiteY5" fmla="*/ 498465 h 860773"/>
                <a:gd name="connsiteX6" fmla="*/ 16069 w 1016383"/>
                <a:gd name="connsiteY6" fmla="*/ 6340 h 86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383" h="860773">
                  <a:moveTo>
                    <a:pt x="16069" y="6340"/>
                  </a:moveTo>
                  <a:cubicBezTo>
                    <a:pt x="-56427" y="-34935"/>
                    <a:pt x="131957" y="134398"/>
                    <a:pt x="270069" y="250815"/>
                  </a:cubicBezTo>
                  <a:cubicBezTo>
                    <a:pt x="408182" y="367232"/>
                    <a:pt x="721448" y="603240"/>
                    <a:pt x="844744" y="704840"/>
                  </a:cubicBezTo>
                  <a:cubicBezTo>
                    <a:pt x="968040" y="806440"/>
                    <a:pt x="991323" y="854594"/>
                    <a:pt x="1009844" y="860415"/>
                  </a:cubicBezTo>
                  <a:cubicBezTo>
                    <a:pt x="1028365" y="866236"/>
                    <a:pt x="1006669" y="800090"/>
                    <a:pt x="955869" y="739765"/>
                  </a:cubicBezTo>
                  <a:cubicBezTo>
                    <a:pt x="905069" y="679440"/>
                    <a:pt x="863265" y="620173"/>
                    <a:pt x="705044" y="498465"/>
                  </a:cubicBezTo>
                  <a:cubicBezTo>
                    <a:pt x="546823" y="376757"/>
                    <a:pt x="88565" y="47615"/>
                    <a:pt x="16069" y="6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4A16E8D0-C20B-46BF-85DD-27B9EBD3412F}"/>
                </a:ext>
              </a:extLst>
            </p:cNvPr>
            <p:cNvSpPr/>
            <p:nvPr/>
          </p:nvSpPr>
          <p:spPr>
            <a:xfrm>
              <a:off x="6602312" y="9412394"/>
              <a:ext cx="919638" cy="624671"/>
            </a:xfrm>
            <a:custGeom>
              <a:avLst/>
              <a:gdLst>
                <a:gd name="connsiteX0" fmla="*/ 4863 w 919638"/>
                <a:gd name="connsiteY0" fmla="*/ 1481 h 624671"/>
                <a:gd name="connsiteX1" fmla="*/ 254101 w 919638"/>
                <a:gd name="connsiteY1" fmla="*/ 322156 h 624671"/>
                <a:gd name="connsiteX2" fmla="*/ 436663 w 919638"/>
                <a:gd name="connsiteY2" fmla="*/ 484081 h 624671"/>
                <a:gd name="connsiteX3" fmla="*/ 646213 w 919638"/>
                <a:gd name="connsiteY3" fmla="*/ 595206 h 624671"/>
                <a:gd name="connsiteX4" fmla="*/ 658913 w 919638"/>
                <a:gd name="connsiteY4" fmla="*/ 623781 h 624671"/>
                <a:gd name="connsiteX5" fmla="*/ 919263 w 919638"/>
                <a:gd name="connsiteY5" fmla="*/ 571394 h 624671"/>
                <a:gd name="connsiteX6" fmla="*/ 711301 w 919638"/>
                <a:gd name="connsiteY6" fmla="*/ 580919 h 624671"/>
                <a:gd name="connsiteX7" fmla="*/ 493813 w 919638"/>
                <a:gd name="connsiteY7" fmla="*/ 463444 h 624671"/>
                <a:gd name="connsiteX8" fmla="*/ 4863 w 919638"/>
                <a:gd name="connsiteY8" fmla="*/ 1481 h 62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638" h="624671">
                  <a:moveTo>
                    <a:pt x="4863" y="1481"/>
                  </a:moveTo>
                  <a:cubicBezTo>
                    <a:pt x="-35089" y="-22067"/>
                    <a:pt x="182134" y="241723"/>
                    <a:pt x="254101" y="322156"/>
                  </a:cubicBezTo>
                  <a:cubicBezTo>
                    <a:pt x="326068" y="402589"/>
                    <a:pt x="371311" y="438573"/>
                    <a:pt x="436663" y="484081"/>
                  </a:cubicBezTo>
                  <a:cubicBezTo>
                    <a:pt x="502015" y="529589"/>
                    <a:pt x="609171" y="571923"/>
                    <a:pt x="646213" y="595206"/>
                  </a:cubicBezTo>
                  <a:cubicBezTo>
                    <a:pt x="683255" y="618489"/>
                    <a:pt x="613405" y="627750"/>
                    <a:pt x="658913" y="623781"/>
                  </a:cubicBezTo>
                  <a:cubicBezTo>
                    <a:pt x="704421" y="619812"/>
                    <a:pt x="910532" y="578538"/>
                    <a:pt x="919263" y="571394"/>
                  </a:cubicBezTo>
                  <a:cubicBezTo>
                    <a:pt x="927994" y="564250"/>
                    <a:pt x="782209" y="598911"/>
                    <a:pt x="711301" y="580919"/>
                  </a:cubicBezTo>
                  <a:cubicBezTo>
                    <a:pt x="640393" y="562927"/>
                    <a:pt x="609171" y="560017"/>
                    <a:pt x="493813" y="463444"/>
                  </a:cubicBezTo>
                  <a:cubicBezTo>
                    <a:pt x="378455" y="366871"/>
                    <a:pt x="44815" y="25029"/>
                    <a:pt x="4863" y="1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10A4D511-FF0C-4EB2-A9DB-441F23433100}"/>
                </a:ext>
              </a:extLst>
            </p:cNvPr>
            <p:cNvSpPr/>
            <p:nvPr/>
          </p:nvSpPr>
          <p:spPr>
            <a:xfrm>
              <a:off x="6729405" y="8334554"/>
              <a:ext cx="645566" cy="933825"/>
            </a:xfrm>
            <a:custGeom>
              <a:avLst/>
              <a:gdLst>
                <a:gd name="connsiteX0" fmla="*/ 9533 w 645566"/>
                <a:gd name="connsiteY0" fmla="*/ 7759 h 933825"/>
                <a:gd name="connsiteX1" fmla="*/ 414345 w 645566"/>
                <a:gd name="connsiteY1" fmla="*/ 582434 h 933825"/>
                <a:gd name="connsiteX2" fmla="*/ 642945 w 645566"/>
                <a:gd name="connsiteY2" fmla="*/ 928509 h 933825"/>
                <a:gd name="connsiteX3" fmla="*/ 544520 w 645566"/>
                <a:gd name="connsiteY3" fmla="*/ 801509 h 933825"/>
                <a:gd name="connsiteX4" fmla="*/ 161933 w 645566"/>
                <a:gd name="connsiteY4" fmla="*/ 287159 h 933825"/>
                <a:gd name="connsiteX5" fmla="*/ 9533 w 645566"/>
                <a:gd name="connsiteY5" fmla="*/ 7759 h 9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566" h="933825">
                  <a:moveTo>
                    <a:pt x="9533" y="7759"/>
                  </a:moveTo>
                  <a:cubicBezTo>
                    <a:pt x="51602" y="56971"/>
                    <a:pt x="308776" y="428976"/>
                    <a:pt x="414345" y="582434"/>
                  </a:cubicBezTo>
                  <a:cubicBezTo>
                    <a:pt x="519914" y="735892"/>
                    <a:pt x="621249" y="891997"/>
                    <a:pt x="642945" y="928509"/>
                  </a:cubicBezTo>
                  <a:cubicBezTo>
                    <a:pt x="664641" y="965021"/>
                    <a:pt x="544520" y="801509"/>
                    <a:pt x="544520" y="801509"/>
                  </a:cubicBezTo>
                  <a:cubicBezTo>
                    <a:pt x="464351" y="694617"/>
                    <a:pt x="250833" y="419980"/>
                    <a:pt x="161933" y="287159"/>
                  </a:cubicBezTo>
                  <a:cubicBezTo>
                    <a:pt x="73033" y="154338"/>
                    <a:pt x="-32536" y="-41453"/>
                    <a:pt x="9533" y="7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F94ABC4F-D87D-4D00-90E6-128F3F3862DD}"/>
                </a:ext>
              </a:extLst>
            </p:cNvPr>
            <p:cNvSpPr/>
            <p:nvPr/>
          </p:nvSpPr>
          <p:spPr>
            <a:xfrm>
              <a:off x="7706695" y="9105253"/>
              <a:ext cx="436054" cy="26300"/>
            </a:xfrm>
            <a:custGeom>
              <a:avLst/>
              <a:gdLst>
                <a:gd name="connsiteX0" fmla="*/ 435593 w 436054"/>
                <a:gd name="connsiteY0" fmla="*/ 647 h 26300"/>
                <a:gd name="connsiteX1" fmla="*/ 262555 w 436054"/>
                <a:gd name="connsiteY1" fmla="*/ 6997 h 26300"/>
                <a:gd name="connsiteX2" fmla="*/ 618 w 436054"/>
                <a:gd name="connsiteY2" fmla="*/ 10172 h 26300"/>
                <a:gd name="connsiteX3" fmla="*/ 197468 w 436054"/>
                <a:gd name="connsiteY3" fmla="*/ 26047 h 26300"/>
                <a:gd name="connsiteX4" fmla="*/ 435593 w 436054"/>
                <a:gd name="connsiteY4" fmla="*/ 647 h 2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54" h="26300">
                  <a:moveTo>
                    <a:pt x="435593" y="647"/>
                  </a:moveTo>
                  <a:cubicBezTo>
                    <a:pt x="446441" y="-2528"/>
                    <a:pt x="262555" y="6997"/>
                    <a:pt x="262555" y="6997"/>
                  </a:cubicBezTo>
                  <a:cubicBezTo>
                    <a:pt x="190059" y="8584"/>
                    <a:pt x="11466" y="6997"/>
                    <a:pt x="618" y="10172"/>
                  </a:cubicBezTo>
                  <a:cubicBezTo>
                    <a:pt x="-10230" y="13347"/>
                    <a:pt x="124179" y="28428"/>
                    <a:pt x="197468" y="26047"/>
                  </a:cubicBezTo>
                  <a:cubicBezTo>
                    <a:pt x="270757" y="23666"/>
                    <a:pt x="424745" y="3822"/>
                    <a:pt x="435593" y="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55D68A28-3DD0-49B9-887A-40DA564F00F9}"/>
                </a:ext>
              </a:extLst>
            </p:cNvPr>
            <p:cNvSpPr/>
            <p:nvPr/>
          </p:nvSpPr>
          <p:spPr>
            <a:xfrm>
              <a:off x="7388068" y="9131245"/>
              <a:ext cx="398913" cy="169926"/>
            </a:xfrm>
            <a:custGeom>
              <a:avLst/>
              <a:gdLst>
                <a:gd name="connsiteX0" fmla="*/ 1745 w 398913"/>
                <a:gd name="connsiteY0" fmla="*/ 169918 h 169926"/>
                <a:gd name="connsiteX1" fmla="*/ 154145 w 398913"/>
                <a:gd name="connsiteY1" fmla="*/ 46093 h 169926"/>
                <a:gd name="connsiteX2" fmla="*/ 397032 w 398913"/>
                <a:gd name="connsiteY2" fmla="*/ 55 h 169926"/>
                <a:gd name="connsiteX3" fmla="*/ 252570 w 398913"/>
                <a:gd name="connsiteY3" fmla="*/ 39743 h 169926"/>
                <a:gd name="connsiteX4" fmla="*/ 1745 w 398913"/>
                <a:gd name="connsiteY4" fmla="*/ 169918 h 16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13" h="169926">
                  <a:moveTo>
                    <a:pt x="1745" y="169918"/>
                  </a:moveTo>
                  <a:cubicBezTo>
                    <a:pt x="-14659" y="170976"/>
                    <a:pt x="88264" y="74403"/>
                    <a:pt x="154145" y="46093"/>
                  </a:cubicBezTo>
                  <a:cubicBezTo>
                    <a:pt x="220026" y="17782"/>
                    <a:pt x="380628" y="1113"/>
                    <a:pt x="397032" y="55"/>
                  </a:cubicBezTo>
                  <a:cubicBezTo>
                    <a:pt x="413436" y="-1003"/>
                    <a:pt x="318980" y="13020"/>
                    <a:pt x="252570" y="39743"/>
                  </a:cubicBezTo>
                  <a:cubicBezTo>
                    <a:pt x="186160" y="66466"/>
                    <a:pt x="18149" y="168860"/>
                    <a:pt x="1745" y="169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EC753F2D-FE64-4D8A-A703-02E495CA252D}"/>
                </a:ext>
              </a:extLst>
            </p:cNvPr>
            <p:cNvSpPr/>
            <p:nvPr/>
          </p:nvSpPr>
          <p:spPr>
            <a:xfrm>
              <a:off x="7715177" y="9512300"/>
              <a:ext cx="566811" cy="335373"/>
            </a:xfrm>
            <a:custGeom>
              <a:avLst/>
              <a:gdLst>
                <a:gd name="connsiteX0" fmla="*/ 566811 w 566811"/>
                <a:gd name="connsiteY0" fmla="*/ 0 h 335373"/>
                <a:gd name="connsiteX1" fmla="*/ 381073 w 566811"/>
                <a:gd name="connsiteY1" fmla="*/ 139700 h 335373"/>
                <a:gd name="connsiteX2" fmla="*/ 225498 w 566811"/>
                <a:gd name="connsiteY2" fmla="*/ 250825 h 335373"/>
                <a:gd name="connsiteX3" fmla="*/ 73 w 566811"/>
                <a:gd name="connsiteY3" fmla="*/ 334963 h 335373"/>
                <a:gd name="connsiteX4" fmla="*/ 198511 w 566811"/>
                <a:gd name="connsiteY4" fmla="*/ 215900 h 335373"/>
                <a:gd name="connsiteX5" fmla="*/ 566811 w 566811"/>
                <a:gd name="connsiteY5" fmla="*/ 0 h 33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811" h="335373">
                  <a:moveTo>
                    <a:pt x="566811" y="0"/>
                  </a:moveTo>
                  <a:lnTo>
                    <a:pt x="381073" y="139700"/>
                  </a:lnTo>
                  <a:cubicBezTo>
                    <a:pt x="324188" y="181504"/>
                    <a:pt x="288998" y="218281"/>
                    <a:pt x="225498" y="250825"/>
                  </a:cubicBezTo>
                  <a:cubicBezTo>
                    <a:pt x="161998" y="283369"/>
                    <a:pt x="4571" y="340784"/>
                    <a:pt x="73" y="334963"/>
                  </a:cubicBezTo>
                  <a:cubicBezTo>
                    <a:pt x="-4425" y="329142"/>
                    <a:pt x="198511" y="215900"/>
                    <a:pt x="198511" y="215900"/>
                  </a:cubicBezTo>
                  <a:lnTo>
                    <a:pt x="56681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D27B10E9-B59B-4249-ACAA-8B2752012E8B}"/>
                </a:ext>
              </a:extLst>
            </p:cNvPr>
            <p:cNvSpPr/>
            <p:nvPr/>
          </p:nvSpPr>
          <p:spPr>
            <a:xfrm>
              <a:off x="7477879" y="9813629"/>
              <a:ext cx="291492" cy="197260"/>
            </a:xfrm>
            <a:custGeom>
              <a:avLst/>
              <a:gdLst>
                <a:gd name="connsiteX0" fmla="*/ 291346 w 291492"/>
                <a:gd name="connsiteY0" fmla="*/ 5059 h 197260"/>
                <a:gd name="connsiteX1" fmla="*/ 65921 w 291492"/>
                <a:gd name="connsiteY1" fmla="*/ 147934 h 197260"/>
                <a:gd name="connsiteX2" fmla="*/ 834 w 291492"/>
                <a:gd name="connsiteY2" fmla="*/ 192384 h 197260"/>
                <a:gd name="connsiteX3" fmla="*/ 99259 w 291492"/>
                <a:gd name="connsiteY3" fmla="*/ 46334 h 197260"/>
                <a:gd name="connsiteX4" fmla="*/ 291346 w 291492"/>
                <a:gd name="connsiteY4" fmla="*/ 5059 h 1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92" h="197260">
                  <a:moveTo>
                    <a:pt x="291346" y="5059"/>
                  </a:moveTo>
                  <a:cubicBezTo>
                    <a:pt x="285790" y="21992"/>
                    <a:pt x="114340" y="116713"/>
                    <a:pt x="65921" y="147934"/>
                  </a:cubicBezTo>
                  <a:cubicBezTo>
                    <a:pt x="17502" y="179155"/>
                    <a:pt x="-4722" y="209317"/>
                    <a:pt x="834" y="192384"/>
                  </a:cubicBezTo>
                  <a:cubicBezTo>
                    <a:pt x="6390" y="175451"/>
                    <a:pt x="55338" y="75967"/>
                    <a:pt x="99259" y="46334"/>
                  </a:cubicBezTo>
                  <a:cubicBezTo>
                    <a:pt x="143180" y="16701"/>
                    <a:pt x="296902" y="-11874"/>
                    <a:pt x="291346" y="50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D80B060F-D37F-4B19-A8C6-FB4C5043AE51}"/>
                </a:ext>
              </a:extLst>
            </p:cNvPr>
            <p:cNvSpPr/>
            <p:nvPr/>
          </p:nvSpPr>
          <p:spPr>
            <a:xfrm>
              <a:off x="7373489" y="9713882"/>
              <a:ext cx="197678" cy="169626"/>
            </a:xfrm>
            <a:custGeom>
              <a:avLst/>
              <a:gdLst>
                <a:gd name="connsiteX0" fmla="*/ 197299 w 197678"/>
                <a:gd name="connsiteY0" fmla="*/ 31 h 169626"/>
                <a:gd name="connsiteX1" fmla="*/ 163961 w 197678"/>
                <a:gd name="connsiteY1" fmla="*/ 155606 h 169626"/>
                <a:gd name="connsiteX2" fmla="*/ 100461 w 197678"/>
                <a:gd name="connsiteY2" fmla="*/ 155606 h 169626"/>
                <a:gd name="connsiteX3" fmla="*/ 449 w 197678"/>
                <a:gd name="connsiteY3" fmla="*/ 96868 h 169626"/>
                <a:gd name="connsiteX4" fmla="*/ 143324 w 197678"/>
                <a:gd name="connsiteY4" fmla="*/ 141318 h 169626"/>
                <a:gd name="connsiteX5" fmla="*/ 197299 w 197678"/>
                <a:gd name="connsiteY5" fmla="*/ 31 h 16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78" h="169626">
                  <a:moveTo>
                    <a:pt x="197299" y="31"/>
                  </a:moveTo>
                  <a:cubicBezTo>
                    <a:pt x="200739" y="2412"/>
                    <a:pt x="180101" y="129677"/>
                    <a:pt x="163961" y="155606"/>
                  </a:cubicBezTo>
                  <a:cubicBezTo>
                    <a:pt x="147821" y="181535"/>
                    <a:pt x="127713" y="165396"/>
                    <a:pt x="100461" y="155606"/>
                  </a:cubicBezTo>
                  <a:cubicBezTo>
                    <a:pt x="73209" y="145816"/>
                    <a:pt x="-6695" y="99249"/>
                    <a:pt x="449" y="96868"/>
                  </a:cubicBezTo>
                  <a:cubicBezTo>
                    <a:pt x="7593" y="94487"/>
                    <a:pt x="109722" y="152166"/>
                    <a:pt x="143324" y="141318"/>
                  </a:cubicBezTo>
                  <a:cubicBezTo>
                    <a:pt x="176926" y="130470"/>
                    <a:pt x="193859" y="-2350"/>
                    <a:pt x="197299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B6CD4573-9FC9-4882-85A5-284316F8AB01}"/>
                </a:ext>
              </a:extLst>
            </p:cNvPr>
            <p:cNvSpPr/>
            <p:nvPr/>
          </p:nvSpPr>
          <p:spPr>
            <a:xfrm>
              <a:off x="7238852" y="9736107"/>
              <a:ext cx="114427" cy="214443"/>
            </a:xfrm>
            <a:custGeom>
              <a:avLst/>
              <a:gdLst>
                <a:gd name="connsiteX0" fmla="*/ 84286 w 114427"/>
                <a:gd name="connsiteY0" fmla="*/ 31 h 214443"/>
                <a:gd name="connsiteX1" fmla="*/ 111273 w 114427"/>
                <a:gd name="connsiteY1" fmla="*/ 149256 h 214443"/>
                <a:gd name="connsiteX2" fmla="*/ 148 w 114427"/>
                <a:gd name="connsiteY2" fmla="*/ 214343 h 214443"/>
                <a:gd name="connsiteX3" fmla="*/ 87461 w 114427"/>
                <a:gd name="connsiteY3" fmla="*/ 136556 h 214443"/>
                <a:gd name="connsiteX4" fmla="*/ 84286 w 114427"/>
                <a:gd name="connsiteY4" fmla="*/ 31 h 21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27" h="214443">
                  <a:moveTo>
                    <a:pt x="84286" y="31"/>
                  </a:moveTo>
                  <a:cubicBezTo>
                    <a:pt x="88255" y="2148"/>
                    <a:pt x="125296" y="113537"/>
                    <a:pt x="111273" y="149256"/>
                  </a:cubicBezTo>
                  <a:cubicBezTo>
                    <a:pt x="97250" y="184975"/>
                    <a:pt x="4117" y="216460"/>
                    <a:pt x="148" y="214343"/>
                  </a:cubicBezTo>
                  <a:cubicBezTo>
                    <a:pt x="-3821" y="212226"/>
                    <a:pt x="72909" y="169629"/>
                    <a:pt x="87461" y="136556"/>
                  </a:cubicBezTo>
                  <a:cubicBezTo>
                    <a:pt x="102013" y="103483"/>
                    <a:pt x="80317" y="-2086"/>
                    <a:pt x="84286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132ACA2C-89C8-42DB-8E8F-F798FE79AF67}"/>
                </a:ext>
              </a:extLst>
            </p:cNvPr>
            <p:cNvSpPr/>
            <p:nvPr/>
          </p:nvSpPr>
          <p:spPr>
            <a:xfrm>
              <a:off x="3956048" y="9504035"/>
              <a:ext cx="49061" cy="357746"/>
            </a:xfrm>
            <a:custGeom>
              <a:avLst/>
              <a:gdLst>
                <a:gd name="connsiteX0" fmla="*/ 42335 w 49061"/>
                <a:gd name="connsiteY0" fmla="*/ 1915 h 357746"/>
                <a:gd name="connsiteX1" fmla="*/ 2 w 49061"/>
                <a:gd name="connsiteY1" fmla="*/ 351165 h 357746"/>
                <a:gd name="connsiteX2" fmla="*/ 44452 w 49061"/>
                <a:gd name="connsiteY2" fmla="*/ 215698 h 357746"/>
                <a:gd name="connsiteX3" fmla="*/ 42335 w 49061"/>
                <a:gd name="connsiteY3" fmla="*/ 1915 h 3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61" h="357746">
                  <a:moveTo>
                    <a:pt x="42335" y="1915"/>
                  </a:moveTo>
                  <a:cubicBezTo>
                    <a:pt x="34927" y="24493"/>
                    <a:pt x="-351" y="315535"/>
                    <a:pt x="2" y="351165"/>
                  </a:cubicBezTo>
                  <a:cubicBezTo>
                    <a:pt x="355" y="386795"/>
                    <a:pt x="37044" y="268615"/>
                    <a:pt x="44452" y="215698"/>
                  </a:cubicBezTo>
                  <a:cubicBezTo>
                    <a:pt x="51860" y="162781"/>
                    <a:pt x="49743" y="-20663"/>
                    <a:pt x="42335" y="1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2271A12C-CFD5-4E53-9C78-EBBE8C7D8888}"/>
                </a:ext>
              </a:extLst>
            </p:cNvPr>
            <p:cNvSpPr/>
            <p:nvPr/>
          </p:nvSpPr>
          <p:spPr>
            <a:xfrm>
              <a:off x="3759173" y="9886004"/>
              <a:ext cx="357206" cy="104716"/>
            </a:xfrm>
            <a:custGeom>
              <a:avLst/>
              <a:gdLst>
                <a:gd name="connsiteX0" fmla="*/ 27 w 357206"/>
                <a:gd name="connsiteY0" fmla="*/ 53863 h 104716"/>
                <a:gd name="connsiteX1" fmla="*/ 226510 w 357206"/>
                <a:gd name="connsiteY1" fmla="*/ 15763 h 104716"/>
                <a:gd name="connsiteX2" fmla="*/ 353510 w 357206"/>
                <a:gd name="connsiteY2" fmla="*/ 104663 h 104716"/>
                <a:gd name="connsiteX3" fmla="*/ 313294 w 357206"/>
                <a:gd name="connsiteY3" fmla="*/ 28463 h 104716"/>
                <a:gd name="connsiteX4" fmla="*/ 211694 w 357206"/>
                <a:gd name="connsiteY4" fmla="*/ 946 h 104716"/>
                <a:gd name="connsiteX5" fmla="*/ 27 w 357206"/>
                <a:gd name="connsiteY5" fmla="*/ 53863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206" h="104716">
                  <a:moveTo>
                    <a:pt x="27" y="53863"/>
                  </a:moveTo>
                  <a:cubicBezTo>
                    <a:pt x="2496" y="56332"/>
                    <a:pt x="167596" y="7296"/>
                    <a:pt x="226510" y="15763"/>
                  </a:cubicBezTo>
                  <a:cubicBezTo>
                    <a:pt x="285424" y="24230"/>
                    <a:pt x="339046" y="102546"/>
                    <a:pt x="353510" y="104663"/>
                  </a:cubicBezTo>
                  <a:cubicBezTo>
                    <a:pt x="367974" y="106780"/>
                    <a:pt x="336930" y="45749"/>
                    <a:pt x="313294" y="28463"/>
                  </a:cubicBezTo>
                  <a:cubicBezTo>
                    <a:pt x="289658" y="11177"/>
                    <a:pt x="261788" y="-3993"/>
                    <a:pt x="211694" y="946"/>
                  </a:cubicBezTo>
                  <a:cubicBezTo>
                    <a:pt x="161600" y="5885"/>
                    <a:pt x="-2442" y="51394"/>
                    <a:pt x="27" y="53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6DA3FD19-0657-422D-8BB8-878FE379CE11}"/>
                </a:ext>
              </a:extLst>
            </p:cNvPr>
            <p:cNvSpPr/>
            <p:nvPr/>
          </p:nvSpPr>
          <p:spPr>
            <a:xfrm>
              <a:off x="3818444" y="9183884"/>
              <a:ext cx="52955" cy="387738"/>
            </a:xfrm>
            <a:custGeom>
              <a:avLst/>
              <a:gdLst>
                <a:gd name="connsiteX0" fmla="*/ 29656 w 52955"/>
                <a:gd name="connsiteY0" fmla="*/ 333 h 387738"/>
                <a:gd name="connsiteX1" fmla="*/ 19073 w 52955"/>
                <a:gd name="connsiteY1" fmla="*/ 292433 h 387738"/>
                <a:gd name="connsiteX2" fmla="*/ 52939 w 52955"/>
                <a:gd name="connsiteY2" fmla="*/ 387683 h 387738"/>
                <a:gd name="connsiteX3" fmla="*/ 23306 w 52955"/>
                <a:gd name="connsiteY3" fmla="*/ 305133 h 387738"/>
                <a:gd name="connsiteX4" fmla="*/ 23 w 52955"/>
                <a:gd name="connsiteY4" fmla="*/ 235283 h 387738"/>
                <a:gd name="connsiteX5" fmla="*/ 29656 w 52955"/>
                <a:gd name="connsiteY5" fmla="*/ 333 h 3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55" h="387738">
                  <a:moveTo>
                    <a:pt x="29656" y="333"/>
                  </a:moveTo>
                  <a:cubicBezTo>
                    <a:pt x="32831" y="9858"/>
                    <a:pt x="15193" y="227875"/>
                    <a:pt x="19073" y="292433"/>
                  </a:cubicBezTo>
                  <a:cubicBezTo>
                    <a:pt x="22953" y="356991"/>
                    <a:pt x="52234" y="385566"/>
                    <a:pt x="52939" y="387683"/>
                  </a:cubicBezTo>
                  <a:cubicBezTo>
                    <a:pt x="53645" y="389800"/>
                    <a:pt x="32125" y="330533"/>
                    <a:pt x="23306" y="305133"/>
                  </a:cubicBezTo>
                  <a:cubicBezTo>
                    <a:pt x="14487" y="279733"/>
                    <a:pt x="-682" y="282555"/>
                    <a:pt x="23" y="235283"/>
                  </a:cubicBezTo>
                  <a:cubicBezTo>
                    <a:pt x="728" y="188011"/>
                    <a:pt x="26481" y="-9192"/>
                    <a:pt x="29656" y="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E41D0F32-7786-42C2-B8BB-B82709842B2E}"/>
                </a:ext>
              </a:extLst>
            </p:cNvPr>
            <p:cNvSpPr/>
            <p:nvPr/>
          </p:nvSpPr>
          <p:spPr>
            <a:xfrm>
              <a:off x="3553713" y="9996982"/>
              <a:ext cx="281295" cy="140602"/>
            </a:xfrm>
            <a:custGeom>
              <a:avLst/>
              <a:gdLst>
                <a:gd name="connsiteX0" fmla="*/ 279570 w 281295"/>
                <a:gd name="connsiteY0" fmla="*/ 35 h 140602"/>
                <a:gd name="connsiteX1" fmla="*/ 230887 w 281295"/>
                <a:gd name="connsiteY1" fmla="*/ 118568 h 140602"/>
                <a:gd name="connsiteX2" fmla="*/ 170 w 281295"/>
                <a:gd name="connsiteY2" fmla="*/ 139735 h 140602"/>
                <a:gd name="connsiteX3" fmla="*/ 194904 w 281295"/>
                <a:gd name="connsiteY3" fmla="*/ 105868 h 140602"/>
                <a:gd name="connsiteX4" fmla="*/ 279570 w 281295"/>
                <a:gd name="connsiteY4" fmla="*/ 35 h 1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95" h="140602">
                  <a:moveTo>
                    <a:pt x="279570" y="35"/>
                  </a:moveTo>
                  <a:cubicBezTo>
                    <a:pt x="285567" y="2152"/>
                    <a:pt x="277454" y="95285"/>
                    <a:pt x="230887" y="118568"/>
                  </a:cubicBezTo>
                  <a:cubicBezTo>
                    <a:pt x="184320" y="141851"/>
                    <a:pt x="6167" y="141852"/>
                    <a:pt x="170" y="139735"/>
                  </a:cubicBezTo>
                  <a:cubicBezTo>
                    <a:pt x="-5827" y="137618"/>
                    <a:pt x="147985" y="121390"/>
                    <a:pt x="194904" y="105868"/>
                  </a:cubicBezTo>
                  <a:cubicBezTo>
                    <a:pt x="241823" y="90346"/>
                    <a:pt x="273573" y="-2082"/>
                    <a:pt x="279570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62A08B4C-0D76-4981-8F89-D6B3718515FA}"/>
                </a:ext>
              </a:extLst>
            </p:cNvPr>
            <p:cNvSpPr/>
            <p:nvPr/>
          </p:nvSpPr>
          <p:spPr>
            <a:xfrm>
              <a:off x="2714489" y="10486857"/>
              <a:ext cx="561004" cy="270518"/>
            </a:xfrm>
            <a:custGeom>
              <a:avLst/>
              <a:gdLst>
                <a:gd name="connsiteX0" fmla="*/ 558936 w 561004"/>
                <a:gd name="connsiteY0" fmla="*/ 168 h 270518"/>
                <a:gd name="connsiteX1" fmla="*/ 101736 w 561004"/>
                <a:gd name="connsiteY1" fmla="*/ 190668 h 270518"/>
                <a:gd name="connsiteX2" fmla="*/ 9661 w 561004"/>
                <a:gd name="connsiteY2" fmla="*/ 270043 h 270518"/>
                <a:gd name="connsiteX3" fmla="*/ 260486 w 561004"/>
                <a:gd name="connsiteY3" fmla="*/ 158918 h 270518"/>
                <a:gd name="connsiteX4" fmla="*/ 558936 w 561004"/>
                <a:gd name="connsiteY4" fmla="*/ 168 h 27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04" h="270518">
                  <a:moveTo>
                    <a:pt x="558936" y="168"/>
                  </a:moveTo>
                  <a:cubicBezTo>
                    <a:pt x="532478" y="5460"/>
                    <a:pt x="193282" y="145689"/>
                    <a:pt x="101736" y="190668"/>
                  </a:cubicBezTo>
                  <a:cubicBezTo>
                    <a:pt x="10190" y="235647"/>
                    <a:pt x="-16797" y="275335"/>
                    <a:pt x="9661" y="270043"/>
                  </a:cubicBezTo>
                  <a:cubicBezTo>
                    <a:pt x="36119" y="264751"/>
                    <a:pt x="169998" y="201781"/>
                    <a:pt x="260486" y="158918"/>
                  </a:cubicBezTo>
                  <a:cubicBezTo>
                    <a:pt x="350974" y="116055"/>
                    <a:pt x="585394" y="-5124"/>
                    <a:pt x="558936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0FA110A0-192E-4B74-9440-7B738BE9520A}"/>
                </a:ext>
              </a:extLst>
            </p:cNvPr>
            <p:cNvSpPr/>
            <p:nvPr/>
          </p:nvSpPr>
          <p:spPr>
            <a:xfrm>
              <a:off x="8085480" y="9064179"/>
              <a:ext cx="459532" cy="519812"/>
            </a:xfrm>
            <a:custGeom>
              <a:avLst/>
              <a:gdLst>
                <a:gd name="connsiteX0" fmla="*/ 2833 w 459532"/>
                <a:gd name="connsiteY0" fmla="*/ 24259 h 519812"/>
                <a:gd name="connsiteX1" fmla="*/ 180633 w 459532"/>
                <a:gd name="connsiteY1" fmla="*/ 446 h 519812"/>
                <a:gd name="connsiteX2" fmla="*/ 364783 w 459532"/>
                <a:gd name="connsiteY2" fmla="*/ 46484 h 519812"/>
                <a:gd name="connsiteX3" fmla="*/ 453683 w 459532"/>
                <a:gd name="connsiteY3" fmla="*/ 233809 h 519812"/>
                <a:gd name="connsiteX4" fmla="*/ 447333 w 459532"/>
                <a:gd name="connsiteY4" fmla="*/ 257621 h 519812"/>
                <a:gd name="connsiteX5" fmla="*/ 417170 w 459532"/>
                <a:gd name="connsiteY5" fmla="*/ 394146 h 519812"/>
                <a:gd name="connsiteX6" fmla="*/ 293345 w 459532"/>
                <a:gd name="connsiteY6" fmla="*/ 511621 h 519812"/>
                <a:gd name="connsiteX7" fmla="*/ 220320 w 459532"/>
                <a:gd name="connsiteY7" fmla="*/ 510034 h 519812"/>
                <a:gd name="connsiteX8" fmla="*/ 85383 w 459532"/>
                <a:gd name="connsiteY8" fmla="*/ 505271 h 519812"/>
                <a:gd name="connsiteX9" fmla="*/ 306045 w 459532"/>
                <a:gd name="connsiteY9" fmla="*/ 478284 h 519812"/>
                <a:gd name="connsiteX10" fmla="*/ 410820 w 459532"/>
                <a:gd name="connsiteY10" fmla="*/ 343346 h 519812"/>
                <a:gd name="connsiteX11" fmla="*/ 425108 w 459532"/>
                <a:gd name="connsiteY11" fmla="*/ 175071 h 519812"/>
                <a:gd name="connsiteX12" fmla="*/ 328270 w 459532"/>
                <a:gd name="connsiteY12" fmla="*/ 43309 h 519812"/>
                <a:gd name="connsiteX13" fmla="*/ 2833 w 459532"/>
                <a:gd name="connsiteY13" fmla="*/ 24259 h 51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9532" h="519812">
                  <a:moveTo>
                    <a:pt x="2833" y="24259"/>
                  </a:moveTo>
                  <a:cubicBezTo>
                    <a:pt x="-21773" y="17115"/>
                    <a:pt x="120308" y="-3258"/>
                    <a:pt x="180633" y="446"/>
                  </a:cubicBezTo>
                  <a:cubicBezTo>
                    <a:pt x="240958" y="4150"/>
                    <a:pt x="319275" y="7590"/>
                    <a:pt x="364783" y="46484"/>
                  </a:cubicBezTo>
                  <a:cubicBezTo>
                    <a:pt x="410291" y="85378"/>
                    <a:pt x="439925" y="198620"/>
                    <a:pt x="453683" y="233809"/>
                  </a:cubicBezTo>
                  <a:cubicBezTo>
                    <a:pt x="467441" y="268999"/>
                    <a:pt x="453418" y="230898"/>
                    <a:pt x="447333" y="257621"/>
                  </a:cubicBezTo>
                  <a:cubicBezTo>
                    <a:pt x="441248" y="284344"/>
                    <a:pt x="442835" y="351813"/>
                    <a:pt x="417170" y="394146"/>
                  </a:cubicBezTo>
                  <a:cubicBezTo>
                    <a:pt x="391505" y="436479"/>
                    <a:pt x="326153" y="492306"/>
                    <a:pt x="293345" y="511621"/>
                  </a:cubicBezTo>
                  <a:cubicBezTo>
                    <a:pt x="260537" y="530936"/>
                    <a:pt x="220320" y="510034"/>
                    <a:pt x="220320" y="510034"/>
                  </a:cubicBezTo>
                  <a:cubicBezTo>
                    <a:pt x="185660" y="508976"/>
                    <a:pt x="71096" y="510563"/>
                    <a:pt x="85383" y="505271"/>
                  </a:cubicBezTo>
                  <a:cubicBezTo>
                    <a:pt x="99670" y="499979"/>
                    <a:pt x="251806" y="505271"/>
                    <a:pt x="306045" y="478284"/>
                  </a:cubicBezTo>
                  <a:cubicBezTo>
                    <a:pt x="360284" y="451297"/>
                    <a:pt x="390976" y="393881"/>
                    <a:pt x="410820" y="343346"/>
                  </a:cubicBezTo>
                  <a:cubicBezTo>
                    <a:pt x="430664" y="292811"/>
                    <a:pt x="438866" y="225077"/>
                    <a:pt x="425108" y="175071"/>
                  </a:cubicBezTo>
                  <a:cubicBezTo>
                    <a:pt x="411350" y="125065"/>
                    <a:pt x="396003" y="69503"/>
                    <a:pt x="328270" y="43309"/>
                  </a:cubicBezTo>
                  <a:cubicBezTo>
                    <a:pt x="260537" y="17115"/>
                    <a:pt x="27439" y="31403"/>
                    <a:pt x="2833" y="24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1B1818D-511F-45B6-AFC9-6DEFC5E2EC93}"/>
                </a:ext>
              </a:extLst>
            </p:cNvPr>
            <p:cNvSpPr/>
            <p:nvPr/>
          </p:nvSpPr>
          <p:spPr>
            <a:xfrm>
              <a:off x="8063280" y="9063061"/>
              <a:ext cx="365120" cy="507532"/>
            </a:xfrm>
            <a:custGeom>
              <a:avLst/>
              <a:gdLst>
                <a:gd name="connsiteX0" fmla="*/ 13920 w 365120"/>
                <a:gd name="connsiteY0" fmla="*/ 15852 h 507532"/>
                <a:gd name="connsiteX1" fmla="*/ 256808 w 365120"/>
                <a:gd name="connsiteY1" fmla="*/ 147614 h 507532"/>
                <a:gd name="connsiteX2" fmla="*/ 331420 w 365120"/>
                <a:gd name="connsiteY2" fmla="*/ 368277 h 507532"/>
                <a:gd name="connsiteX3" fmla="*/ 261570 w 365120"/>
                <a:gd name="connsiteY3" fmla="*/ 465114 h 507532"/>
                <a:gd name="connsiteX4" fmla="*/ 228233 w 365120"/>
                <a:gd name="connsiteY4" fmla="*/ 496864 h 507532"/>
                <a:gd name="connsiteX5" fmla="*/ 361583 w 365120"/>
                <a:gd name="connsiteY5" fmla="*/ 285727 h 507532"/>
                <a:gd name="connsiteX6" fmla="*/ 61545 w 365120"/>
                <a:gd name="connsiteY6" fmla="*/ 31727 h 507532"/>
                <a:gd name="connsiteX7" fmla="*/ 13920 w 365120"/>
                <a:gd name="connsiteY7" fmla="*/ 15852 h 50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120" h="507532">
                  <a:moveTo>
                    <a:pt x="13920" y="15852"/>
                  </a:moveTo>
                  <a:cubicBezTo>
                    <a:pt x="46464" y="35166"/>
                    <a:pt x="203891" y="88877"/>
                    <a:pt x="256808" y="147614"/>
                  </a:cubicBezTo>
                  <a:cubicBezTo>
                    <a:pt x="309725" y="206351"/>
                    <a:pt x="330626" y="315360"/>
                    <a:pt x="331420" y="368277"/>
                  </a:cubicBezTo>
                  <a:cubicBezTo>
                    <a:pt x="332214" y="421194"/>
                    <a:pt x="278768" y="443683"/>
                    <a:pt x="261570" y="465114"/>
                  </a:cubicBezTo>
                  <a:cubicBezTo>
                    <a:pt x="244372" y="486545"/>
                    <a:pt x="211564" y="526762"/>
                    <a:pt x="228233" y="496864"/>
                  </a:cubicBezTo>
                  <a:cubicBezTo>
                    <a:pt x="244902" y="466966"/>
                    <a:pt x="389364" y="363250"/>
                    <a:pt x="361583" y="285727"/>
                  </a:cubicBezTo>
                  <a:cubicBezTo>
                    <a:pt x="333802" y="208204"/>
                    <a:pt x="113668" y="75648"/>
                    <a:pt x="61545" y="31727"/>
                  </a:cubicBezTo>
                  <a:cubicBezTo>
                    <a:pt x="9422" y="-12194"/>
                    <a:pt x="-18624" y="-3462"/>
                    <a:pt x="13920" y="15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2513C032-7392-4D15-9F88-10C07F28CF48}"/>
                </a:ext>
              </a:extLst>
            </p:cNvPr>
            <p:cNvSpPr/>
            <p:nvPr/>
          </p:nvSpPr>
          <p:spPr>
            <a:xfrm>
              <a:off x="8226241" y="9248775"/>
              <a:ext cx="133792" cy="307258"/>
            </a:xfrm>
            <a:custGeom>
              <a:avLst/>
              <a:gdLst>
                <a:gd name="connsiteX0" fmla="*/ 103372 w 133792"/>
                <a:gd name="connsiteY0" fmla="*/ 0 h 307258"/>
                <a:gd name="connsiteX1" fmla="*/ 124009 w 133792"/>
                <a:gd name="connsiteY1" fmla="*/ 157163 h 307258"/>
                <a:gd name="connsiteX2" fmla="*/ 184 w 133792"/>
                <a:gd name="connsiteY2" fmla="*/ 304800 h 307258"/>
                <a:gd name="connsiteX3" fmla="*/ 97022 w 133792"/>
                <a:gd name="connsiteY3" fmla="*/ 242888 h 307258"/>
                <a:gd name="connsiteX4" fmla="*/ 133534 w 133792"/>
                <a:gd name="connsiteY4" fmla="*/ 157163 h 307258"/>
                <a:gd name="connsiteX5" fmla="*/ 103372 w 133792"/>
                <a:gd name="connsiteY5" fmla="*/ 0 h 30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92" h="307258">
                  <a:moveTo>
                    <a:pt x="103372" y="0"/>
                  </a:moveTo>
                  <a:cubicBezTo>
                    <a:pt x="101785" y="0"/>
                    <a:pt x="141207" y="106363"/>
                    <a:pt x="124009" y="157163"/>
                  </a:cubicBezTo>
                  <a:cubicBezTo>
                    <a:pt x="106811" y="207963"/>
                    <a:pt x="4682" y="290513"/>
                    <a:pt x="184" y="304800"/>
                  </a:cubicBezTo>
                  <a:cubicBezTo>
                    <a:pt x="-4314" y="319088"/>
                    <a:pt x="74797" y="267494"/>
                    <a:pt x="97022" y="242888"/>
                  </a:cubicBezTo>
                  <a:cubicBezTo>
                    <a:pt x="119247" y="218282"/>
                    <a:pt x="130095" y="196850"/>
                    <a:pt x="133534" y="157163"/>
                  </a:cubicBezTo>
                  <a:cubicBezTo>
                    <a:pt x="136973" y="117476"/>
                    <a:pt x="104959" y="0"/>
                    <a:pt x="1033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390C68FE-6CDD-413C-81FD-B6DA5D46D26F}"/>
                </a:ext>
              </a:extLst>
            </p:cNvPr>
            <p:cNvSpPr/>
            <p:nvPr/>
          </p:nvSpPr>
          <p:spPr>
            <a:xfrm>
              <a:off x="1636111" y="11657457"/>
              <a:ext cx="254795" cy="248603"/>
            </a:xfrm>
            <a:custGeom>
              <a:avLst/>
              <a:gdLst>
                <a:gd name="connsiteX0" fmla="*/ 41877 w 254795"/>
                <a:gd name="connsiteY0" fmla="*/ 7493 h 248603"/>
                <a:gd name="connsiteX1" fmla="*/ 129189 w 254795"/>
                <a:gd name="connsiteY1" fmla="*/ 18606 h 248603"/>
                <a:gd name="connsiteX2" fmla="*/ 19652 w 254795"/>
                <a:gd name="connsiteY2" fmla="*/ 147193 h 248603"/>
                <a:gd name="connsiteX3" fmla="*/ 5364 w 254795"/>
                <a:gd name="connsiteY3" fmla="*/ 207518 h 248603"/>
                <a:gd name="connsiteX4" fmla="*/ 79977 w 254795"/>
                <a:gd name="connsiteY4" fmla="*/ 247206 h 248603"/>
                <a:gd name="connsiteX5" fmla="*/ 254602 w 254795"/>
                <a:gd name="connsiteY5" fmla="*/ 237681 h 248603"/>
                <a:gd name="connsiteX6" fmla="*/ 43464 w 254795"/>
                <a:gd name="connsiteY6" fmla="*/ 218631 h 248603"/>
                <a:gd name="connsiteX7" fmla="*/ 16477 w 254795"/>
                <a:gd name="connsiteY7" fmla="*/ 188468 h 248603"/>
                <a:gd name="connsiteX8" fmla="*/ 141889 w 254795"/>
                <a:gd name="connsiteY8" fmla="*/ 29718 h 248603"/>
                <a:gd name="connsiteX9" fmla="*/ 137127 w 254795"/>
                <a:gd name="connsiteY9" fmla="*/ 1143 h 248603"/>
                <a:gd name="connsiteX10" fmla="*/ 41877 w 254795"/>
                <a:gd name="connsiteY10" fmla="*/ 7493 h 24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795" h="248603">
                  <a:moveTo>
                    <a:pt x="41877" y="7493"/>
                  </a:moveTo>
                  <a:cubicBezTo>
                    <a:pt x="40554" y="10403"/>
                    <a:pt x="132893" y="-4677"/>
                    <a:pt x="129189" y="18606"/>
                  </a:cubicBezTo>
                  <a:cubicBezTo>
                    <a:pt x="125485" y="41889"/>
                    <a:pt x="40289" y="115708"/>
                    <a:pt x="19652" y="147193"/>
                  </a:cubicBezTo>
                  <a:cubicBezTo>
                    <a:pt x="-985" y="178678"/>
                    <a:pt x="-4690" y="190849"/>
                    <a:pt x="5364" y="207518"/>
                  </a:cubicBezTo>
                  <a:cubicBezTo>
                    <a:pt x="15418" y="224187"/>
                    <a:pt x="38437" y="242179"/>
                    <a:pt x="79977" y="247206"/>
                  </a:cubicBezTo>
                  <a:cubicBezTo>
                    <a:pt x="121517" y="252233"/>
                    <a:pt x="260687" y="242443"/>
                    <a:pt x="254602" y="237681"/>
                  </a:cubicBezTo>
                  <a:cubicBezTo>
                    <a:pt x="248517" y="232919"/>
                    <a:pt x="83151" y="226833"/>
                    <a:pt x="43464" y="218631"/>
                  </a:cubicBezTo>
                  <a:cubicBezTo>
                    <a:pt x="3777" y="210429"/>
                    <a:pt x="73" y="219954"/>
                    <a:pt x="16477" y="188468"/>
                  </a:cubicBezTo>
                  <a:cubicBezTo>
                    <a:pt x="32881" y="156983"/>
                    <a:pt x="121781" y="60939"/>
                    <a:pt x="141889" y="29718"/>
                  </a:cubicBezTo>
                  <a:cubicBezTo>
                    <a:pt x="161997" y="-1503"/>
                    <a:pt x="149562" y="5112"/>
                    <a:pt x="137127" y="1143"/>
                  </a:cubicBezTo>
                  <a:cubicBezTo>
                    <a:pt x="124692" y="-2826"/>
                    <a:pt x="43200" y="4583"/>
                    <a:pt x="41877" y="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A6C6CA5F-4F31-4B39-97C9-45465BD0BB0D}"/>
                </a:ext>
              </a:extLst>
            </p:cNvPr>
            <p:cNvSpPr/>
            <p:nvPr/>
          </p:nvSpPr>
          <p:spPr>
            <a:xfrm>
              <a:off x="1719083" y="11607309"/>
              <a:ext cx="151672" cy="156485"/>
            </a:xfrm>
            <a:custGeom>
              <a:avLst/>
              <a:gdLst>
                <a:gd name="connsiteX0" fmla="*/ 180 w 151672"/>
                <a:gd name="connsiteY0" fmla="*/ 491 h 156485"/>
                <a:gd name="connsiteX1" fmla="*/ 119242 w 151672"/>
                <a:gd name="connsiteY1" fmla="*/ 89391 h 156485"/>
                <a:gd name="connsiteX2" fmla="*/ 71617 w 151672"/>
                <a:gd name="connsiteY2" fmla="*/ 156066 h 156485"/>
                <a:gd name="connsiteX3" fmla="*/ 150992 w 151672"/>
                <a:gd name="connsiteY3" fmla="*/ 57641 h 156485"/>
                <a:gd name="connsiteX4" fmla="*/ 180 w 151672"/>
                <a:gd name="connsiteY4" fmla="*/ 491 h 1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72" h="156485">
                  <a:moveTo>
                    <a:pt x="180" y="491"/>
                  </a:moveTo>
                  <a:cubicBezTo>
                    <a:pt x="-5112" y="5783"/>
                    <a:pt x="107336" y="63462"/>
                    <a:pt x="119242" y="89391"/>
                  </a:cubicBezTo>
                  <a:cubicBezTo>
                    <a:pt x="131148" y="115320"/>
                    <a:pt x="66325" y="161358"/>
                    <a:pt x="71617" y="156066"/>
                  </a:cubicBezTo>
                  <a:cubicBezTo>
                    <a:pt x="76909" y="150774"/>
                    <a:pt x="159988" y="81453"/>
                    <a:pt x="150992" y="57641"/>
                  </a:cubicBezTo>
                  <a:cubicBezTo>
                    <a:pt x="141996" y="33829"/>
                    <a:pt x="5472" y="-4801"/>
                    <a:pt x="180" y="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209EC414-8506-4DC3-8A1C-76EA9F0A2112}"/>
                </a:ext>
              </a:extLst>
            </p:cNvPr>
            <p:cNvSpPr/>
            <p:nvPr/>
          </p:nvSpPr>
          <p:spPr>
            <a:xfrm>
              <a:off x="1501261" y="11674169"/>
              <a:ext cx="254539" cy="486300"/>
            </a:xfrm>
            <a:custGeom>
              <a:avLst/>
              <a:gdLst>
                <a:gd name="connsiteX0" fmla="*/ 254514 w 254539"/>
                <a:gd name="connsiteY0" fmla="*/ 306 h 486300"/>
                <a:gd name="connsiteX1" fmla="*/ 48139 w 254539"/>
                <a:gd name="connsiteY1" fmla="*/ 211444 h 486300"/>
                <a:gd name="connsiteX2" fmla="*/ 3689 w 254539"/>
                <a:gd name="connsiteY2" fmla="*/ 301931 h 486300"/>
                <a:gd name="connsiteX3" fmla="*/ 114814 w 254539"/>
                <a:gd name="connsiteY3" fmla="*/ 486081 h 486300"/>
                <a:gd name="connsiteX4" fmla="*/ 33852 w 254539"/>
                <a:gd name="connsiteY4" fmla="*/ 262244 h 486300"/>
                <a:gd name="connsiteX5" fmla="*/ 254514 w 254539"/>
                <a:gd name="connsiteY5" fmla="*/ 306 h 4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9" h="486300">
                  <a:moveTo>
                    <a:pt x="254514" y="306"/>
                  </a:moveTo>
                  <a:cubicBezTo>
                    <a:pt x="256895" y="-8160"/>
                    <a:pt x="89943" y="161173"/>
                    <a:pt x="48139" y="211444"/>
                  </a:cubicBezTo>
                  <a:cubicBezTo>
                    <a:pt x="6335" y="261715"/>
                    <a:pt x="-7424" y="256158"/>
                    <a:pt x="3689" y="301931"/>
                  </a:cubicBezTo>
                  <a:cubicBezTo>
                    <a:pt x="14801" y="347704"/>
                    <a:pt x="109787" y="492696"/>
                    <a:pt x="114814" y="486081"/>
                  </a:cubicBezTo>
                  <a:cubicBezTo>
                    <a:pt x="119841" y="479466"/>
                    <a:pt x="13215" y="336063"/>
                    <a:pt x="33852" y="262244"/>
                  </a:cubicBezTo>
                  <a:cubicBezTo>
                    <a:pt x="54489" y="188425"/>
                    <a:pt x="252133" y="8772"/>
                    <a:pt x="254514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394D8FF5-A6D4-4C16-970A-5FB002EF3BF5}"/>
                </a:ext>
              </a:extLst>
            </p:cNvPr>
            <p:cNvSpPr/>
            <p:nvPr/>
          </p:nvSpPr>
          <p:spPr>
            <a:xfrm>
              <a:off x="1854118" y="11813775"/>
              <a:ext cx="535397" cy="151214"/>
            </a:xfrm>
            <a:custGeom>
              <a:avLst/>
              <a:gdLst>
                <a:gd name="connsiteX0" fmla="*/ 82 w 535397"/>
                <a:gd name="connsiteY0" fmla="*/ 63900 h 151214"/>
                <a:gd name="connsiteX1" fmla="*/ 125495 w 535397"/>
                <a:gd name="connsiteY1" fmla="*/ 400 h 151214"/>
                <a:gd name="connsiteX2" fmla="*/ 471570 w 535397"/>
                <a:gd name="connsiteY2" fmla="*/ 40088 h 151214"/>
                <a:gd name="connsiteX3" fmla="*/ 535070 w 535397"/>
                <a:gd name="connsiteY3" fmla="*/ 103588 h 151214"/>
                <a:gd name="connsiteX4" fmla="*/ 496970 w 535397"/>
                <a:gd name="connsiteY4" fmla="*/ 151213 h 151214"/>
                <a:gd name="connsiteX5" fmla="*/ 509670 w 535397"/>
                <a:gd name="connsiteY5" fmla="*/ 105175 h 151214"/>
                <a:gd name="connsiteX6" fmla="*/ 471570 w 535397"/>
                <a:gd name="connsiteY6" fmla="*/ 51200 h 151214"/>
                <a:gd name="connsiteX7" fmla="*/ 139782 w 535397"/>
                <a:gd name="connsiteY7" fmla="*/ 5163 h 151214"/>
                <a:gd name="connsiteX8" fmla="*/ 82 w 535397"/>
                <a:gd name="connsiteY8" fmla="*/ 63900 h 15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397" h="151214">
                  <a:moveTo>
                    <a:pt x="82" y="63900"/>
                  </a:moveTo>
                  <a:cubicBezTo>
                    <a:pt x="-2299" y="63106"/>
                    <a:pt x="46914" y="4369"/>
                    <a:pt x="125495" y="400"/>
                  </a:cubicBezTo>
                  <a:cubicBezTo>
                    <a:pt x="204076" y="-3569"/>
                    <a:pt x="403307" y="22890"/>
                    <a:pt x="471570" y="40088"/>
                  </a:cubicBezTo>
                  <a:cubicBezTo>
                    <a:pt x="539833" y="57286"/>
                    <a:pt x="530837" y="85067"/>
                    <a:pt x="535070" y="103588"/>
                  </a:cubicBezTo>
                  <a:cubicBezTo>
                    <a:pt x="539303" y="122109"/>
                    <a:pt x="501203" y="150949"/>
                    <a:pt x="496970" y="151213"/>
                  </a:cubicBezTo>
                  <a:cubicBezTo>
                    <a:pt x="492737" y="151477"/>
                    <a:pt x="513903" y="121844"/>
                    <a:pt x="509670" y="105175"/>
                  </a:cubicBezTo>
                  <a:cubicBezTo>
                    <a:pt x="505437" y="88506"/>
                    <a:pt x="533218" y="67869"/>
                    <a:pt x="471570" y="51200"/>
                  </a:cubicBezTo>
                  <a:cubicBezTo>
                    <a:pt x="409922" y="34531"/>
                    <a:pt x="217040" y="3046"/>
                    <a:pt x="139782" y="5163"/>
                  </a:cubicBezTo>
                  <a:cubicBezTo>
                    <a:pt x="62524" y="7280"/>
                    <a:pt x="2463" y="64694"/>
                    <a:pt x="82" y="63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FF4A9224-340D-4D22-80C2-4CE1AA9D9045}"/>
                </a:ext>
              </a:extLst>
            </p:cNvPr>
            <p:cNvSpPr/>
            <p:nvPr/>
          </p:nvSpPr>
          <p:spPr>
            <a:xfrm>
              <a:off x="1958975" y="11828200"/>
              <a:ext cx="414925" cy="77203"/>
            </a:xfrm>
            <a:custGeom>
              <a:avLst/>
              <a:gdLst>
                <a:gd name="connsiteX0" fmla="*/ 0 w 414925"/>
                <a:gd name="connsiteY0" fmla="*/ 263 h 77203"/>
                <a:gd name="connsiteX1" fmla="*/ 125413 w 414925"/>
                <a:gd name="connsiteY1" fmla="*/ 36775 h 77203"/>
                <a:gd name="connsiteX2" fmla="*/ 187325 w 414925"/>
                <a:gd name="connsiteY2" fmla="*/ 36775 h 77203"/>
                <a:gd name="connsiteX3" fmla="*/ 244475 w 414925"/>
                <a:gd name="connsiteY3" fmla="*/ 38363 h 77203"/>
                <a:gd name="connsiteX4" fmla="*/ 347663 w 414925"/>
                <a:gd name="connsiteY4" fmla="*/ 57413 h 77203"/>
                <a:gd name="connsiteX5" fmla="*/ 412750 w 414925"/>
                <a:gd name="connsiteY5" fmla="*/ 76463 h 77203"/>
                <a:gd name="connsiteX6" fmla="*/ 268288 w 414925"/>
                <a:gd name="connsiteY6" fmla="*/ 30425 h 77203"/>
                <a:gd name="connsiteX7" fmla="*/ 127000 w 414925"/>
                <a:gd name="connsiteY7" fmla="*/ 20900 h 77203"/>
                <a:gd name="connsiteX8" fmla="*/ 0 w 414925"/>
                <a:gd name="connsiteY8" fmla="*/ 263 h 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925" h="77203">
                  <a:moveTo>
                    <a:pt x="0" y="263"/>
                  </a:moveTo>
                  <a:cubicBezTo>
                    <a:pt x="-264" y="2909"/>
                    <a:pt x="94192" y="30690"/>
                    <a:pt x="125413" y="36775"/>
                  </a:cubicBezTo>
                  <a:cubicBezTo>
                    <a:pt x="156634" y="42860"/>
                    <a:pt x="167481" y="36510"/>
                    <a:pt x="187325" y="36775"/>
                  </a:cubicBezTo>
                  <a:cubicBezTo>
                    <a:pt x="207169" y="37040"/>
                    <a:pt x="217752" y="34923"/>
                    <a:pt x="244475" y="38363"/>
                  </a:cubicBezTo>
                  <a:cubicBezTo>
                    <a:pt x="271198" y="41803"/>
                    <a:pt x="319617" y="51063"/>
                    <a:pt x="347663" y="57413"/>
                  </a:cubicBezTo>
                  <a:cubicBezTo>
                    <a:pt x="375709" y="63763"/>
                    <a:pt x="425979" y="80961"/>
                    <a:pt x="412750" y="76463"/>
                  </a:cubicBezTo>
                  <a:cubicBezTo>
                    <a:pt x="399521" y="71965"/>
                    <a:pt x="315913" y="39686"/>
                    <a:pt x="268288" y="30425"/>
                  </a:cubicBezTo>
                  <a:cubicBezTo>
                    <a:pt x="220663" y="21164"/>
                    <a:pt x="174360" y="26192"/>
                    <a:pt x="127000" y="20900"/>
                  </a:cubicBezTo>
                  <a:cubicBezTo>
                    <a:pt x="79640" y="15608"/>
                    <a:pt x="264" y="-2383"/>
                    <a:pt x="0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28CDC317-4D52-479D-B41D-36564BB9CFF0}"/>
                </a:ext>
              </a:extLst>
            </p:cNvPr>
            <p:cNvSpPr/>
            <p:nvPr/>
          </p:nvSpPr>
          <p:spPr>
            <a:xfrm>
              <a:off x="1922394" y="11842695"/>
              <a:ext cx="200158" cy="65429"/>
            </a:xfrm>
            <a:custGeom>
              <a:avLst/>
              <a:gdLst>
                <a:gd name="connsiteX0" fmla="*/ 69 w 200158"/>
                <a:gd name="connsiteY0" fmla="*/ 55 h 65429"/>
                <a:gd name="connsiteX1" fmla="*/ 90556 w 200158"/>
                <a:gd name="connsiteY1" fmla="*/ 50855 h 65429"/>
                <a:gd name="connsiteX2" fmla="*/ 200094 w 200158"/>
                <a:gd name="connsiteY2" fmla="*/ 65143 h 65429"/>
                <a:gd name="connsiteX3" fmla="*/ 104844 w 200158"/>
                <a:gd name="connsiteY3" fmla="*/ 41330 h 65429"/>
                <a:gd name="connsiteX4" fmla="*/ 69 w 200158"/>
                <a:gd name="connsiteY4" fmla="*/ 55 h 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58" h="65429">
                  <a:moveTo>
                    <a:pt x="69" y="55"/>
                  </a:moveTo>
                  <a:cubicBezTo>
                    <a:pt x="-2312" y="1642"/>
                    <a:pt x="57219" y="40007"/>
                    <a:pt x="90556" y="50855"/>
                  </a:cubicBezTo>
                  <a:cubicBezTo>
                    <a:pt x="123894" y="61703"/>
                    <a:pt x="197713" y="66730"/>
                    <a:pt x="200094" y="65143"/>
                  </a:cubicBezTo>
                  <a:cubicBezTo>
                    <a:pt x="202475" y="63556"/>
                    <a:pt x="138711" y="51120"/>
                    <a:pt x="104844" y="41330"/>
                  </a:cubicBezTo>
                  <a:cubicBezTo>
                    <a:pt x="70977" y="31540"/>
                    <a:pt x="2450" y="-1532"/>
                    <a:pt x="69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F615D50B-9C3D-447C-AF56-8D60383E4CE0}"/>
                </a:ext>
              </a:extLst>
            </p:cNvPr>
            <p:cNvSpPr/>
            <p:nvPr/>
          </p:nvSpPr>
          <p:spPr>
            <a:xfrm>
              <a:off x="1352324" y="11905890"/>
              <a:ext cx="194047" cy="420915"/>
            </a:xfrm>
            <a:custGeom>
              <a:avLst/>
              <a:gdLst>
                <a:gd name="connsiteX0" fmla="*/ 189139 w 194047"/>
                <a:gd name="connsiteY0" fmla="*/ 1948 h 420915"/>
                <a:gd name="connsiteX1" fmla="*/ 19276 w 194047"/>
                <a:gd name="connsiteY1" fmla="*/ 82910 h 420915"/>
                <a:gd name="connsiteX2" fmla="*/ 14514 w 194047"/>
                <a:gd name="connsiteY2" fmla="*/ 232135 h 420915"/>
                <a:gd name="connsiteX3" fmla="*/ 114526 w 194047"/>
                <a:gd name="connsiteY3" fmla="*/ 419460 h 420915"/>
                <a:gd name="connsiteX4" fmla="*/ 4989 w 194047"/>
                <a:gd name="connsiteY4" fmla="*/ 125773 h 420915"/>
                <a:gd name="connsiteX5" fmla="*/ 135164 w 194047"/>
                <a:gd name="connsiteY5" fmla="*/ 33698 h 420915"/>
                <a:gd name="connsiteX6" fmla="*/ 189139 w 194047"/>
                <a:gd name="connsiteY6" fmla="*/ 1948 h 42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7" h="420915">
                  <a:moveTo>
                    <a:pt x="189139" y="1948"/>
                  </a:moveTo>
                  <a:cubicBezTo>
                    <a:pt x="169824" y="10150"/>
                    <a:pt x="48380" y="44546"/>
                    <a:pt x="19276" y="82910"/>
                  </a:cubicBezTo>
                  <a:cubicBezTo>
                    <a:pt x="-9828" y="121274"/>
                    <a:pt x="-1361" y="176043"/>
                    <a:pt x="14514" y="232135"/>
                  </a:cubicBezTo>
                  <a:cubicBezTo>
                    <a:pt x="30389" y="288227"/>
                    <a:pt x="116114" y="437187"/>
                    <a:pt x="114526" y="419460"/>
                  </a:cubicBezTo>
                  <a:cubicBezTo>
                    <a:pt x="112938" y="401733"/>
                    <a:pt x="1549" y="190067"/>
                    <a:pt x="4989" y="125773"/>
                  </a:cubicBezTo>
                  <a:cubicBezTo>
                    <a:pt x="8429" y="61479"/>
                    <a:pt x="103679" y="54600"/>
                    <a:pt x="135164" y="33698"/>
                  </a:cubicBezTo>
                  <a:cubicBezTo>
                    <a:pt x="166649" y="12796"/>
                    <a:pt x="208454" y="-6254"/>
                    <a:pt x="189139" y="1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7D679619-3175-48EA-B0D9-A7CDED03E6B5}"/>
                </a:ext>
              </a:extLst>
            </p:cNvPr>
            <p:cNvSpPr/>
            <p:nvPr/>
          </p:nvSpPr>
          <p:spPr>
            <a:xfrm>
              <a:off x="1482710" y="12329981"/>
              <a:ext cx="321110" cy="380255"/>
            </a:xfrm>
            <a:custGeom>
              <a:avLst/>
              <a:gdLst>
                <a:gd name="connsiteX0" fmla="*/ 15 w 321110"/>
                <a:gd name="connsiteY0" fmla="*/ 132 h 380255"/>
                <a:gd name="connsiteX1" fmla="*/ 136540 w 321110"/>
                <a:gd name="connsiteY1" fmla="*/ 79507 h 380255"/>
                <a:gd name="connsiteX2" fmla="*/ 119078 w 321110"/>
                <a:gd name="connsiteY2" fmla="*/ 131894 h 380255"/>
                <a:gd name="connsiteX3" fmla="*/ 195278 w 321110"/>
                <a:gd name="connsiteY3" fmla="*/ 236669 h 380255"/>
                <a:gd name="connsiteX4" fmla="*/ 320690 w 321110"/>
                <a:gd name="connsiteY4" fmla="*/ 377957 h 380255"/>
                <a:gd name="connsiteX5" fmla="*/ 149240 w 321110"/>
                <a:gd name="connsiteY5" fmla="*/ 114432 h 380255"/>
                <a:gd name="connsiteX6" fmla="*/ 146065 w 321110"/>
                <a:gd name="connsiteY6" fmla="*/ 62044 h 380255"/>
                <a:gd name="connsiteX7" fmla="*/ 15 w 321110"/>
                <a:gd name="connsiteY7" fmla="*/ 132 h 3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10" h="380255">
                  <a:moveTo>
                    <a:pt x="15" y="132"/>
                  </a:moveTo>
                  <a:cubicBezTo>
                    <a:pt x="-1572" y="3042"/>
                    <a:pt x="116696" y="57547"/>
                    <a:pt x="136540" y="79507"/>
                  </a:cubicBezTo>
                  <a:cubicBezTo>
                    <a:pt x="156384" y="101467"/>
                    <a:pt x="109288" y="105700"/>
                    <a:pt x="119078" y="131894"/>
                  </a:cubicBezTo>
                  <a:cubicBezTo>
                    <a:pt x="128868" y="158088"/>
                    <a:pt x="161676" y="195659"/>
                    <a:pt x="195278" y="236669"/>
                  </a:cubicBezTo>
                  <a:cubicBezTo>
                    <a:pt x="228880" y="277679"/>
                    <a:pt x="328363" y="398330"/>
                    <a:pt x="320690" y="377957"/>
                  </a:cubicBezTo>
                  <a:cubicBezTo>
                    <a:pt x="313017" y="357584"/>
                    <a:pt x="178344" y="167084"/>
                    <a:pt x="149240" y="114432"/>
                  </a:cubicBezTo>
                  <a:cubicBezTo>
                    <a:pt x="120136" y="61780"/>
                    <a:pt x="170671" y="81094"/>
                    <a:pt x="146065" y="62044"/>
                  </a:cubicBezTo>
                  <a:cubicBezTo>
                    <a:pt x="121459" y="42994"/>
                    <a:pt x="1602" y="-2778"/>
                    <a:pt x="15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D6BF7ACF-77A9-4FD7-839B-FE6FCF5B38AF}"/>
                </a:ext>
              </a:extLst>
            </p:cNvPr>
            <p:cNvSpPr/>
            <p:nvPr/>
          </p:nvSpPr>
          <p:spPr>
            <a:xfrm>
              <a:off x="2316093" y="11976444"/>
              <a:ext cx="95517" cy="533177"/>
            </a:xfrm>
            <a:custGeom>
              <a:avLst/>
              <a:gdLst>
                <a:gd name="connsiteX0" fmla="*/ 36582 w 95517"/>
                <a:gd name="connsiteY0" fmla="*/ 2831 h 533177"/>
                <a:gd name="connsiteX1" fmla="*/ 17532 w 95517"/>
                <a:gd name="connsiteY1" fmla="*/ 113956 h 533177"/>
                <a:gd name="connsiteX2" fmla="*/ 39757 w 95517"/>
                <a:gd name="connsiteY2" fmla="*/ 209206 h 533177"/>
                <a:gd name="connsiteX3" fmla="*/ 20707 w 95517"/>
                <a:gd name="connsiteY3" fmla="*/ 231431 h 533177"/>
                <a:gd name="connsiteX4" fmla="*/ 46107 w 95517"/>
                <a:gd name="connsiteY4" fmla="*/ 298106 h 533177"/>
                <a:gd name="connsiteX5" fmla="*/ 47695 w 95517"/>
                <a:gd name="connsiteY5" fmla="*/ 347319 h 533177"/>
                <a:gd name="connsiteX6" fmla="*/ 34995 w 95517"/>
                <a:gd name="connsiteY6" fmla="*/ 401294 h 533177"/>
                <a:gd name="connsiteX7" fmla="*/ 95320 w 95517"/>
                <a:gd name="connsiteY7" fmla="*/ 529881 h 533177"/>
                <a:gd name="connsiteX8" fmla="*/ 52457 w 95517"/>
                <a:gd name="connsiteY8" fmla="*/ 252069 h 533177"/>
                <a:gd name="connsiteX9" fmla="*/ 70 w 95517"/>
                <a:gd name="connsiteY9" fmla="*/ 53631 h 533177"/>
                <a:gd name="connsiteX10" fmla="*/ 36582 w 95517"/>
                <a:gd name="connsiteY10" fmla="*/ 2831 h 53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17" h="533177">
                  <a:moveTo>
                    <a:pt x="36582" y="2831"/>
                  </a:moveTo>
                  <a:cubicBezTo>
                    <a:pt x="39492" y="12885"/>
                    <a:pt x="17003" y="79560"/>
                    <a:pt x="17532" y="113956"/>
                  </a:cubicBezTo>
                  <a:cubicBezTo>
                    <a:pt x="18061" y="148352"/>
                    <a:pt x="39228" y="189627"/>
                    <a:pt x="39757" y="209206"/>
                  </a:cubicBezTo>
                  <a:cubicBezTo>
                    <a:pt x="40286" y="228785"/>
                    <a:pt x="19649" y="216614"/>
                    <a:pt x="20707" y="231431"/>
                  </a:cubicBezTo>
                  <a:cubicBezTo>
                    <a:pt x="21765" y="246248"/>
                    <a:pt x="41609" y="278791"/>
                    <a:pt x="46107" y="298106"/>
                  </a:cubicBezTo>
                  <a:cubicBezTo>
                    <a:pt x="50605" y="317421"/>
                    <a:pt x="49547" y="330121"/>
                    <a:pt x="47695" y="347319"/>
                  </a:cubicBezTo>
                  <a:cubicBezTo>
                    <a:pt x="45843" y="364517"/>
                    <a:pt x="27058" y="370867"/>
                    <a:pt x="34995" y="401294"/>
                  </a:cubicBezTo>
                  <a:cubicBezTo>
                    <a:pt x="42932" y="431721"/>
                    <a:pt x="92410" y="554752"/>
                    <a:pt x="95320" y="529881"/>
                  </a:cubicBezTo>
                  <a:cubicBezTo>
                    <a:pt x="98230" y="505010"/>
                    <a:pt x="68332" y="331444"/>
                    <a:pt x="52457" y="252069"/>
                  </a:cubicBezTo>
                  <a:cubicBezTo>
                    <a:pt x="36582" y="172694"/>
                    <a:pt x="1922" y="97816"/>
                    <a:pt x="70" y="53631"/>
                  </a:cubicBezTo>
                  <a:cubicBezTo>
                    <a:pt x="-1782" y="9446"/>
                    <a:pt x="33672" y="-7223"/>
                    <a:pt x="36582" y="2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87958AFB-ABFB-4013-B728-5F60F8B1C4BD}"/>
                </a:ext>
              </a:extLst>
            </p:cNvPr>
            <p:cNvSpPr/>
            <p:nvPr/>
          </p:nvSpPr>
          <p:spPr>
            <a:xfrm>
              <a:off x="1800188" y="12712695"/>
              <a:ext cx="771857" cy="125478"/>
            </a:xfrm>
            <a:custGeom>
              <a:avLst/>
              <a:gdLst>
                <a:gd name="connsiteX0" fmla="*/ 3212 w 771857"/>
                <a:gd name="connsiteY0" fmla="*/ 5 h 125478"/>
                <a:gd name="connsiteX1" fmla="*/ 214350 w 771857"/>
                <a:gd name="connsiteY1" fmla="*/ 98430 h 125478"/>
                <a:gd name="connsiteX2" fmla="*/ 346112 w 771857"/>
                <a:gd name="connsiteY2" fmla="*/ 125418 h 125478"/>
                <a:gd name="connsiteX3" fmla="*/ 590587 w 771857"/>
                <a:gd name="connsiteY3" fmla="*/ 93668 h 125478"/>
                <a:gd name="connsiteX4" fmla="*/ 768387 w 771857"/>
                <a:gd name="connsiteY4" fmla="*/ 66680 h 125478"/>
                <a:gd name="connsiteX5" fmla="*/ 430250 w 771857"/>
                <a:gd name="connsiteY5" fmla="*/ 96843 h 125478"/>
                <a:gd name="connsiteX6" fmla="*/ 392150 w 771857"/>
                <a:gd name="connsiteY6" fmla="*/ 103193 h 125478"/>
                <a:gd name="connsiteX7" fmla="*/ 3212 w 771857"/>
                <a:gd name="connsiteY7" fmla="*/ 5 h 12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857" h="125478">
                  <a:moveTo>
                    <a:pt x="3212" y="5"/>
                  </a:moveTo>
                  <a:cubicBezTo>
                    <a:pt x="-26421" y="-789"/>
                    <a:pt x="157200" y="77528"/>
                    <a:pt x="214350" y="98430"/>
                  </a:cubicBezTo>
                  <a:cubicBezTo>
                    <a:pt x="271500" y="119332"/>
                    <a:pt x="283406" y="126212"/>
                    <a:pt x="346112" y="125418"/>
                  </a:cubicBezTo>
                  <a:cubicBezTo>
                    <a:pt x="408818" y="124624"/>
                    <a:pt x="590587" y="93668"/>
                    <a:pt x="590587" y="93668"/>
                  </a:cubicBezTo>
                  <a:cubicBezTo>
                    <a:pt x="660966" y="83878"/>
                    <a:pt x="795110" y="66151"/>
                    <a:pt x="768387" y="66680"/>
                  </a:cubicBezTo>
                  <a:cubicBezTo>
                    <a:pt x="741664" y="67209"/>
                    <a:pt x="492956" y="90758"/>
                    <a:pt x="430250" y="96843"/>
                  </a:cubicBezTo>
                  <a:cubicBezTo>
                    <a:pt x="367544" y="102928"/>
                    <a:pt x="464910" y="117745"/>
                    <a:pt x="392150" y="103193"/>
                  </a:cubicBezTo>
                  <a:cubicBezTo>
                    <a:pt x="319390" y="88641"/>
                    <a:pt x="32845" y="799"/>
                    <a:pt x="321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94DEEDE0-DB83-4E39-926A-ED4F03D37383}"/>
                </a:ext>
              </a:extLst>
            </p:cNvPr>
            <p:cNvSpPr/>
            <p:nvPr/>
          </p:nvSpPr>
          <p:spPr>
            <a:xfrm>
              <a:off x="2347341" y="12444262"/>
              <a:ext cx="220325" cy="174818"/>
            </a:xfrm>
            <a:custGeom>
              <a:avLst/>
              <a:gdLst>
                <a:gd name="connsiteX0" fmla="*/ 2159 w 220325"/>
                <a:gd name="connsiteY0" fmla="*/ 1738 h 174818"/>
                <a:gd name="connsiteX1" fmla="*/ 111697 w 220325"/>
                <a:gd name="connsiteY1" fmla="*/ 98576 h 174818"/>
                <a:gd name="connsiteX2" fmla="*/ 132334 w 220325"/>
                <a:gd name="connsiteY2" fmla="*/ 111276 h 174818"/>
                <a:gd name="connsiteX3" fmla="*/ 219647 w 220325"/>
                <a:gd name="connsiteY3" fmla="*/ 174776 h 174818"/>
                <a:gd name="connsiteX4" fmla="*/ 79947 w 220325"/>
                <a:gd name="connsiteY4" fmla="*/ 120801 h 174818"/>
                <a:gd name="connsiteX5" fmla="*/ 60897 w 220325"/>
                <a:gd name="connsiteY5" fmla="*/ 98576 h 174818"/>
                <a:gd name="connsiteX6" fmla="*/ 37084 w 220325"/>
                <a:gd name="connsiteY6" fmla="*/ 39838 h 174818"/>
                <a:gd name="connsiteX7" fmla="*/ 2159 w 220325"/>
                <a:gd name="connsiteY7" fmla="*/ 1738 h 17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325" h="174818">
                  <a:moveTo>
                    <a:pt x="2159" y="1738"/>
                  </a:moveTo>
                  <a:cubicBezTo>
                    <a:pt x="14594" y="11528"/>
                    <a:pt x="90001" y="80320"/>
                    <a:pt x="111697" y="98576"/>
                  </a:cubicBezTo>
                  <a:cubicBezTo>
                    <a:pt x="133393" y="116832"/>
                    <a:pt x="114342" y="98576"/>
                    <a:pt x="132334" y="111276"/>
                  </a:cubicBezTo>
                  <a:cubicBezTo>
                    <a:pt x="150326" y="123976"/>
                    <a:pt x="228378" y="173188"/>
                    <a:pt x="219647" y="174776"/>
                  </a:cubicBezTo>
                  <a:cubicBezTo>
                    <a:pt x="210916" y="176364"/>
                    <a:pt x="106405" y="133501"/>
                    <a:pt x="79947" y="120801"/>
                  </a:cubicBezTo>
                  <a:cubicBezTo>
                    <a:pt x="53489" y="108101"/>
                    <a:pt x="68041" y="112070"/>
                    <a:pt x="60897" y="98576"/>
                  </a:cubicBezTo>
                  <a:cubicBezTo>
                    <a:pt x="53753" y="85082"/>
                    <a:pt x="39201" y="53596"/>
                    <a:pt x="37084" y="39838"/>
                  </a:cubicBezTo>
                  <a:cubicBezTo>
                    <a:pt x="34967" y="26080"/>
                    <a:pt x="-10276" y="-8052"/>
                    <a:pt x="2159" y="1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4334CE9A-A8DA-4DD3-A450-620F9CB1FFDF}"/>
                </a:ext>
              </a:extLst>
            </p:cNvPr>
            <p:cNvSpPr/>
            <p:nvPr/>
          </p:nvSpPr>
          <p:spPr>
            <a:xfrm>
              <a:off x="2088667" y="12641232"/>
              <a:ext cx="486822" cy="109701"/>
            </a:xfrm>
            <a:custGeom>
              <a:avLst/>
              <a:gdLst>
                <a:gd name="connsiteX0" fmla="*/ 486258 w 486822"/>
                <a:gd name="connsiteY0" fmla="*/ 31 h 109701"/>
                <a:gd name="connsiteX1" fmla="*/ 305283 w 486822"/>
                <a:gd name="connsiteY1" fmla="*/ 82581 h 109701"/>
                <a:gd name="connsiteX2" fmla="*/ 183046 w 486822"/>
                <a:gd name="connsiteY2" fmla="*/ 109568 h 109701"/>
                <a:gd name="connsiteX3" fmla="*/ 483 w 486822"/>
                <a:gd name="connsiteY3" fmla="*/ 92106 h 109701"/>
                <a:gd name="connsiteX4" fmla="*/ 241783 w 486822"/>
                <a:gd name="connsiteY4" fmla="*/ 73056 h 109701"/>
                <a:gd name="connsiteX5" fmla="*/ 486258 w 486822"/>
                <a:gd name="connsiteY5" fmla="*/ 31 h 10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822" h="109701">
                  <a:moveTo>
                    <a:pt x="486258" y="31"/>
                  </a:moveTo>
                  <a:cubicBezTo>
                    <a:pt x="496841" y="1619"/>
                    <a:pt x="355818" y="64325"/>
                    <a:pt x="305283" y="82581"/>
                  </a:cubicBezTo>
                  <a:cubicBezTo>
                    <a:pt x="254748" y="100837"/>
                    <a:pt x="233846" y="107981"/>
                    <a:pt x="183046" y="109568"/>
                  </a:cubicBezTo>
                  <a:cubicBezTo>
                    <a:pt x="132246" y="111156"/>
                    <a:pt x="-9307" y="98191"/>
                    <a:pt x="483" y="92106"/>
                  </a:cubicBezTo>
                  <a:cubicBezTo>
                    <a:pt x="10272" y="86021"/>
                    <a:pt x="163996" y="88931"/>
                    <a:pt x="241783" y="73056"/>
                  </a:cubicBezTo>
                  <a:cubicBezTo>
                    <a:pt x="319570" y="57181"/>
                    <a:pt x="475675" y="-1557"/>
                    <a:pt x="486258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7DDF0BB0-0F0E-4A95-BA03-FF2D2ED3E3FA}"/>
                </a:ext>
              </a:extLst>
            </p:cNvPr>
            <p:cNvSpPr/>
            <p:nvPr/>
          </p:nvSpPr>
          <p:spPr>
            <a:xfrm>
              <a:off x="2551024" y="12634839"/>
              <a:ext cx="54692" cy="176837"/>
            </a:xfrm>
            <a:custGeom>
              <a:avLst/>
              <a:gdLst>
                <a:gd name="connsiteX0" fmla="*/ 30251 w 54692"/>
                <a:gd name="connsiteY0" fmla="*/ 74 h 176837"/>
                <a:gd name="connsiteX1" fmla="*/ 54064 w 54692"/>
                <a:gd name="connsiteY1" fmla="*/ 139774 h 176837"/>
                <a:gd name="connsiteX2" fmla="*/ 89 w 54692"/>
                <a:gd name="connsiteY2" fmla="*/ 176286 h 176837"/>
                <a:gd name="connsiteX3" fmla="*/ 41364 w 54692"/>
                <a:gd name="connsiteY3" fmla="*/ 120724 h 176837"/>
                <a:gd name="connsiteX4" fmla="*/ 30251 w 54692"/>
                <a:gd name="connsiteY4" fmla="*/ 74 h 1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2" h="176837">
                  <a:moveTo>
                    <a:pt x="30251" y="74"/>
                  </a:moveTo>
                  <a:cubicBezTo>
                    <a:pt x="32368" y="3249"/>
                    <a:pt x="59091" y="110405"/>
                    <a:pt x="54064" y="139774"/>
                  </a:cubicBezTo>
                  <a:cubicBezTo>
                    <a:pt x="49037" y="169143"/>
                    <a:pt x="2206" y="179461"/>
                    <a:pt x="89" y="176286"/>
                  </a:cubicBezTo>
                  <a:cubicBezTo>
                    <a:pt x="-2028" y="173111"/>
                    <a:pt x="34220" y="145859"/>
                    <a:pt x="41364" y="120724"/>
                  </a:cubicBezTo>
                  <a:cubicBezTo>
                    <a:pt x="48508" y="95589"/>
                    <a:pt x="28134" y="-3101"/>
                    <a:pt x="30251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A87831DE-091A-4FE4-8A76-0B0CB4DB79F9}"/>
                </a:ext>
              </a:extLst>
            </p:cNvPr>
            <p:cNvSpPr/>
            <p:nvPr/>
          </p:nvSpPr>
          <p:spPr>
            <a:xfrm>
              <a:off x="2110714" y="12668603"/>
              <a:ext cx="483437" cy="107597"/>
            </a:xfrm>
            <a:custGeom>
              <a:avLst/>
              <a:gdLst>
                <a:gd name="connsiteX0" fmla="*/ 661 w 483437"/>
                <a:gd name="connsiteY0" fmla="*/ 107597 h 107597"/>
                <a:gd name="connsiteX1" fmla="*/ 286411 w 483437"/>
                <a:gd name="connsiteY1" fmla="*/ 79022 h 107597"/>
                <a:gd name="connsiteX2" fmla="*/ 359436 w 483437"/>
                <a:gd name="connsiteY2" fmla="*/ 34572 h 107597"/>
                <a:gd name="connsiteX3" fmla="*/ 480086 w 483437"/>
                <a:gd name="connsiteY3" fmla="*/ 1235 h 107597"/>
                <a:gd name="connsiteX4" fmla="*/ 214974 w 483437"/>
                <a:gd name="connsiteY4" fmla="*/ 79022 h 107597"/>
                <a:gd name="connsiteX5" fmla="*/ 661 w 483437"/>
                <a:gd name="connsiteY5" fmla="*/ 107597 h 1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437" h="107597">
                  <a:moveTo>
                    <a:pt x="661" y="107597"/>
                  </a:moveTo>
                  <a:cubicBezTo>
                    <a:pt x="12567" y="107597"/>
                    <a:pt x="226615" y="91193"/>
                    <a:pt x="286411" y="79022"/>
                  </a:cubicBezTo>
                  <a:cubicBezTo>
                    <a:pt x="346207" y="66851"/>
                    <a:pt x="327157" y="47536"/>
                    <a:pt x="359436" y="34572"/>
                  </a:cubicBezTo>
                  <a:cubicBezTo>
                    <a:pt x="391715" y="21608"/>
                    <a:pt x="504163" y="-6173"/>
                    <a:pt x="480086" y="1235"/>
                  </a:cubicBezTo>
                  <a:cubicBezTo>
                    <a:pt x="456009" y="8643"/>
                    <a:pt x="289322" y="62089"/>
                    <a:pt x="214974" y="79022"/>
                  </a:cubicBezTo>
                  <a:cubicBezTo>
                    <a:pt x="140626" y="95955"/>
                    <a:pt x="-11245" y="107597"/>
                    <a:pt x="661" y="107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C97C8F8E-C66A-4FBF-B746-3E61C9FDDEEA}"/>
                </a:ext>
              </a:extLst>
            </p:cNvPr>
            <p:cNvSpPr/>
            <p:nvPr/>
          </p:nvSpPr>
          <p:spPr>
            <a:xfrm>
              <a:off x="1780784" y="12415000"/>
              <a:ext cx="298901" cy="50054"/>
            </a:xfrm>
            <a:custGeom>
              <a:avLst/>
              <a:gdLst>
                <a:gd name="connsiteX0" fmla="*/ 391 w 298901"/>
                <a:gd name="connsiteY0" fmla="*/ 29413 h 50054"/>
                <a:gd name="connsiteX1" fmla="*/ 214704 w 298901"/>
                <a:gd name="connsiteY1" fmla="*/ 4013 h 50054"/>
                <a:gd name="connsiteX2" fmla="*/ 286141 w 298901"/>
                <a:gd name="connsiteY2" fmla="*/ 50050 h 50054"/>
                <a:gd name="connsiteX3" fmla="*/ 273441 w 298901"/>
                <a:gd name="connsiteY3" fmla="*/ 838 h 50054"/>
                <a:gd name="connsiteX4" fmla="*/ 391 w 298901"/>
                <a:gd name="connsiteY4" fmla="*/ 29413 h 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01" h="50054">
                  <a:moveTo>
                    <a:pt x="391" y="29413"/>
                  </a:moveTo>
                  <a:cubicBezTo>
                    <a:pt x="-9399" y="29942"/>
                    <a:pt x="167079" y="574"/>
                    <a:pt x="214704" y="4013"/>
                  </a:cubicBezTo>
                  <a:cubicBezTo>
                    <a:pt x="262329" y="7452"/>
                    <a:pt x="276352" y="50579"/>
                    <a:pt x="286141" y="50050"/>
                  </a:cubicBezTo>
                  <a:cubicBezTo>
                    <a:pt x="295931" y="49521"/>
                    <a:pt x="314451" y="7452"/>
                    <a:pt x="273441" y="838"/>
                  </a:cubicBezTo>
                  <a:cubicBezTo>
                    <a:pt x="232431" y="-5776"/>
                    <a:pt x="10181" y="28884"/>
                    <a:pt x="391" y="29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CBBF69A5-210A-41CF-B4E5-96FA8AC1016E}"/>
                </a:ext>
              </a:extLst>
            </p:cNvPr>
            <p:cNvSpPr/>
            <p:nvPr/>
          </p:nvSpPr>
          <p:spPr>
            <a:xfrm>
              <a:off x="1882378" y="12506436"/>
              <a:ext cx="372653" cy="85286"/>
            </a:xfrm>
            <a:custGeom>
              <a:avLst/>
              <a:gdLst>
                <a:gd name="connsiteX0" fmla="*/ 397 w 372653"/>
                <a:gd name="connsiteY0" fmla="*/ 30052 h 85286"/>
                <a:gd name="connsiteX1" fmla="*/ 205185 w 372653"/>
                <a:gd name="connsiteY1" fmla="*/ 1477 h 85286"/>
                <a:gd name="connsiteX2" fmla="*/ 368697 w 372653"/>
                <a:gd name="connsiteY2" fmla="*/ 84027 h 85286"/>
                <a:gd name="connsiteX3" fmla="*/ 308372 w 372653"/>
                <a:gd name="connsiteY3" fmla="*/ 49102 h 85286"/>
                <a:gd name="connsiteX4" fmla="*/ 157560 w 372653"/>
                <a:gd name="connsiteY4" fmla="*/ 17352 h 85286"/>
                <a:gd name="connsiteX5" fmla="*/ 397 w 372653"/>
                <a:gd name="connsiteY5" fmla="*/ 30052 h 8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653" h="85286">
                  <a:moveTo>
                    <a:pt x="397" y="30052"/>
                  </a:moveTo>
                  <a:cubicBezTo>
                    <a:pt x="8334" y="27406"/>
                    <a:pt x="143802" y="-7519"/>
                    <a:pt x="205185" y="1477"/>
                  </a:cubicBezTo>
                  <a:cubicBezTo>
                    <a:pt x="266568" y="10473"/>
                    <a:pt x="351499" y="76090"/>
                    <a:pt x="368697" y="84027"/>
                  </a:cubicBezTo>
                  <a:cubicBezTo>
                    <a:pt x="385895" y="91965"/>
                    <a:pt x="343561" y="60214"/>
                    <a:pt x="308372" y="49102"/>
                  </a:cubicBezTo>
                  <a:cubicBezTo>
                    <a:pt x="273183" y="37990"/>
                    <a:pt x="209683" y="19469"/>
                    <a:pt x="157560" y="17352"/>
                  </a:cubicBezTo>
                  <a:cubicBezTo>
                    <a:pt x="105437" y="15235"/>
                    <a:pt x="-7540" y="32698"/>
                    <a:pt x="397" y="30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D37750D3-1693-4284-B7E3-D5B8102B95AE}"/>
                </a:ext>
              </a:extLst>
            </p:cNvPr>
            <p:cNvSpPr/>
            <p:nvPr/>
          </p:nvSpPr>
          <p:spPr>
            <a:xfrm>
              <a:off x="1660908" y="11947500"/>
              <a:ext cx="82042" cy="403827"/>
            </a:xfrm>
            <a:custGeom>
              <a:avLst/>
              <a:gdLst>
                <a:gd name="connsiteX0" fmla="*/ 1205 w 82042"/>
                <a:gd name="connsiteY0" fmla="*/ 25 h 403827"/>
                <a:gd name="connsiteX1" fmla="*/ 26605 w 82042"/>
                <a:gd name="connsiteY1" fmla="*/ 314350 h 403827"/>
                <a:gd name="connsiteX2" fmla="*/ 80580 w 82042"/>
                <a:gd name="connsiteY2" fmla="*/ 403250 h 403827"/>
                <a:gd name="connsiteX3" fmla="*/ 63117 w 82042"/>
                <a:gd name="connsiteY3" fmla="*/ 331813 h 403827"/>
                <a:gd name="connsiteX4" fmla="*/ 1205 w 82042"/>
                <a:gd name="connsiteY4" fmla="*/ 25 h 40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42" h="403827">
                  <a:moveTo>
                    <a:pt x="1205" y="25"/>
                  </a:moveTo>
                  <a:cubicBezTo>
                    <a:pt x="-4880" y="-2885"/>
                    <a:pt x="13376" y="247146"/>
                    <a:pt x="26605" y="314350"/>
                  </a:cubicBezTo>
                  <a:cubicBezTo>
                    <a:pt x="39834" y="381554"/>
                    <a:pt x="74495" y="400340"/>
                    <a:pt x="80580" y="403250"/>
                  </a:cubicBezTo>
                  <a:cubicBezTo>
                    <a:pt x="86665" y="406160"/>
                    <a:pt x="72378" y="400340"/>
                    <a:pt x="63117" y="331813"/>
                  </a:cubicBezTo>
                  <a:cubicBezTo>
                    <a:pt x="53857" y="263286"/>
                    <a:pt x="7290" y="2935"/>
                    <a:pt x="1205" y="2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F881C27F-95CC-42EA-A157-022ECFB8F9BD}"/>
                </a:ext>
              </a:extLst>
            </p:cNvPr>
            <p:cNvSpPr/>
            <p:nvPr/>
          </p:nvSpPr>
          <p:spPr>
            <a:xfrm>
              <a:off x="1728513" y="11949332"/>
              <a:ext cx="104475" cy="413376"/>
            </a:xfrm>
            <a:custGeom>
              <a:avLst/>
              <a:gdLst>
                <a:gd name="connsiteX0" fmla="*/ 20912 w 104475"/>
                <a:gd name="connsiteY0" fmla="*/ 7718 h 413376"/>
                <a:gd name="connsiteX1" fmla="*/ 100287 w 104475"/>
                <a:gd name="connsiteY1" fmla="*/ 388718 h 413376"/>
                <a:gd name="connsiteX2" fmla="*/ 89175 w 104475"/>
                <a:gd name="connsiteY2" fmla="*/ 372843 h 413376"/>
                <a:gd name="connsiteX3" fmla="*/ 52662 w 104475"/>
                <a:gd name="connsiteY3" fmla="*/ 349031 h 413376"/>
                <a:gd name="connsiteX4" fmla="*/ 3450 w 104475"/>
                <a:gd name="connsiteY4" fmla="*/ 149006 h 413376"/>
                <a:gd name="connsiteX5" fmla="*/ 20912 w 104475"/>
                <a:gd name="connsiteY5" fmla="*/ 7718 h 4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75" h="413376">
                  <a:moveTo>
                    <a:pt x="20912" y="7718"/>
                  </a:moveTo>
                  <a:cubicBezTo>
                    <a:pt x="37051" y="47670"/>
                    <a:pt x="88910" y="327864"/>
                    <a:pt x="100287" y="388718"/>
                  </a:cubicBezTo>
                  <a:cubicBezTo>
                    <a:pt x="111664" y="449572"/>
                    <a:pt x="97112" y="379457"/>
                    <a:pt x="89175" y="372843"/>
                  </a:cubicBezTo>
                  <a:cubicBezTo>
                    <a:pt x="81238" y="366229"/>
                    <a:pt x="66950" y="386337"/>
                    <a:pt x="52662" y="349031"/>
                  </a:cubicBezTo>
                  <a:cubicBezTo>
                    <a:pt x="38375" y="311725"/>
                    <a:pt x="12710" y="204833"/>
                    <a:pt x="3450" y="149006"/>
                  </a:cubicBezTo>
                  <a:cubicBezTo>
                    <a:pt x="-5810" y="93179"/>
                    <a:pt x="4773" y="-32234"/>
                    <a:pt x="20912" y="771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3784D533-B024-482F-A718-EB30D5D9704E}"/>
                </a:ext>
              </a:extLst>
            </p:cNvPr>
            <p:cNvSpPr/>
            <p:nvPr/>
          </p:nvSpPr>
          <p:spPr>
            <a:xfrm>
              <a:off x="1792884" y="11912437"/>
              <a:ext cx="138296" cy="471757"/>
            </a:xfrm>
            <a:custGeom>
              <a:avLst/>
              <a:gdLst>
                <a:gd name="connsiteX0" fmla="*/ 51791 w 138296"/>
                <a:gd name="connsiteY0" fmla="*/ 31913 h 471757"/>
                <a:gd name="connsiteX1" fmla="*/ 137516 w 138296"/>
                <a:gd name="connsiteY1" fmla="*/ 438313 h 471757"/>
                <a:gd name="connsiteX2" fmla="*/ 89891 w 138296"/>
                <a:gd name="connsiteY2" fmla="*/ 417676 h 471757"/>
                <a:gd name="connsiteX3" fmla="*/ 16866 w 138296"/>
                <a:gd name="connsiteY3" fmla="*/ 171613 h 471757"/>
                <a:gd name="connsiteX4" fmla="*/ 991 w 138296"/>
                <a:gd name="connsiteY4" fmla="*/ 41438 h 471757"/>
                <a:gd name="connsiteX5" fmla="*/ 51791 w 138296"/>
                <a:gd name="connsiteY5" fmla="*/ 31913 h 47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96" h="471757">
                  <a:moveTo>
                    <a:pt x="51791" y="31913"/>
                  </a:moveTo>
                  <a:cubicBezTo>
                    <a:pt x="74545" y="98059"/>
                    <a:pt x="131166" y="374019"/>
                    <a:pt x="137516" y="438313"/>
                  </a:cubicBezTo>
                  <a:cubicBezTo>
                    <a:pt x="143866" y="502607"/>
                    <a:pt x="109999" y="462126"/>
                    <a:pt x="89891" y="417676"/>
                  </a:cubicBezTo>
                  <a:cubicBezTo>
                    <a:pt x="69783" y="373226"/>
                    <a:pt x="31683" y="234319"/>
                    <a:pt x="16866" y="171613"/>
                  </a:cubicBezTo>
                  <a:cubicBezTo>
                    <a:pt x="2049" y="108907"/>
                    <a:pt x="-2184" y="63398"/>
                    <a:pt x="991" y="41438"/>
                  </a:cubicBezTo>
                  <a:cubicBezTo>
                    <a:pt x="4166" y="19478"/>
                    <a:pt x="29037" y="-34233"/>
                    <a:pt x="51791" y="319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3CEB8AFD-6D52-4F10-9EC4-2982839DBD2F}"/>
                </a:ext>
              </a:extLst>
            </p:cNvPr>
            <p:cNvSpPr/>
            <p:nvPr/>
          </p:nvSpPr>
          <p:spPr>
            <a:xfrm>
              <a:off x="1953509" y="11933238"/>
              <a:ext cx="227499" cy="17402"/>
            </a:xfrm>
            <a:custGeom>
              <a:avLst/>
              <a:gdLst>
                <a:gd name="connsiteX0" fmla="*/ 704 w 227499"/>
                <a:gd name="connsiteY0" fmla="*/ 0 h 17402"/>
                <a:gd name="connsiteX1" fmla="*/ 221366 w 227499"/>
                <a:gd name="connsiteY1" fmla="*/ 15875 h 17402"/>
                <a:gd name="connsiteX2" fmla="*/ 153104 w 227499"/>
                <a:gd name="connsiteY2" fmla="*/ 15875 h 17402"/>
                <a:gd name="connsiteX3" fmla="*/ 704 w 227499"/>
                <a:gd name="connsiteY3" fmla="*/ 0 h 1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499" h="17402">
                  <a:moveTo>
                    <a:pt x="704" y="0"/>
                  </a:moveTo>
                  <a:cubicBezTo>
                    <a:pt x="12081" y="0"/>
                    <a:pt x="195966" y="13229"/>
                    <a:pt x="221366" y="15875"/>
                  </a:cubicBezTo>
                  <a:cubicBezTo>
                    <a:pt x="246766" y="18521"/>
                    <a:pt x="187235" y="17198"/>
                    <a:pt x="153104" y="15875"/>
                  </a:cubicBezTo>
                  <a:cubicBezTo>
                    <a:pt x="118973" y="14552"/>
                    <a:pt x="-10673" y="0"/>
                    <a:pt x="7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A214ED5E-9802-46EB-A0D3-A65B1AA6B2F7}"/>
                </a:ext>
              </a:extLst>
            </p:cNvPr>
            <p:cNvSpPr/>
            <p:nvPr/>
          </p:nvSpPr>
          <p:spPr>
            <a:xfrm>
              <a:off x="2172610" y="11855207"/>
              <a:ext cx="173758" cy="139325"/>
            </a:xfrm>
            <a:custGeom>
              <a:avLst/>
              <a:gdLst>
                <a:gd name="connsiteX0" fmla="*/ 678 w 173758"/>
                <a:gd name="connsiteY0" fmla="*/ 243 h 139325"/>
                <a:gd name="connsiteX1" fmla="*/ 70528 w 173758"/>
                <a:gd name="connsiteY1" fmla="*/ 73268 h 139325"/>
                <a:gd name="connsiteX2" fmla="*/ 108628 w 173758"/>
                <a:gd name="connsiteY2" fmla="*/ 66918 h 139325"/>
                <a:gd name="connsiteX3" fmla="*/ 173715 w 173758"/>
                <a:gd name="connsiteY3" fmla="*/ 138356 h 139325"/>
                <a:gd name="connsiteX4" fmla="*/ 116565 w 173758"/>
                <a:gd name="connsiteY4" fmla="*/ 101843 h 139325"/>
                <a:gd name="connsiteX5" fmla="*/ 678 w 173758"/>
                <a:gd name="connsiteY5" fmla="*/ 243 h 13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58" h="139325">
                  <a:moveTo>
                    <a:pt x="678" y="243"/>
                  </a:moveTo>
                  <a:cubicBezTo>
                    <a:pt x="-6995" y="-4520"/>
                    <a:pt x="52537" y="62156"/>
                    <a:pt x="70528" y="73268"/>
                  </a:cubicBezTo>
                  <a:cubicBezTo>
                    <a:pt x="88519" y="84380"/>
                    <a:pt x="91430" y="56070"/>
                    <a:pt x="108628" y="66918"/>
                  </a:cubicBezTo>
                  <a:cubicBezTo>
                    <a:pt x="125826" y="77766"/>
                    <a:pt x="172392" y="132535"/>
                    <a:pt x="173715" y="138356"/>
                  </a:cubicBezTo>
                  <a:cubicBezTo>
                    <a:pt x="175038" y="144177"/>
                    <a:pt x="145669" y="122745"/>
                    <a:pt x="116565" y="101843"/>
                  </a:cubicBezTo>
                  <a:cubicBezTo>
                    <a:pt x="87461" y="80941"/>
                    <a:pt x="8351" y="5006"/>
                    <a:pt x="678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A14ED76F-2283-4D83-8E34-2CE871B0B166}"/>
                </a:ext>
              </a:extLst>
            </p:cNvPr>
            <p:cNvSpPr/>
            <p:nvPr/>
          </p:nvSpPr>
          <p:spPr>
            <a:xfrm>
              <a:off x="1949450" y="11960225"/>
              <a:ext cx="236997" cy="35963"/>
            </a:xfrm>
            <a:custGeom>
              <a:avLst/>
              <a:gdLst>
                <a:gd name="connsiteX0" fmla="*/ 0 w 236997"/>
                <a:gd name="connsiteY0" fmla="*/ 0 h 35963"/>
                <a:gd name="connsiteX1" fmla="*/ 233363 w 236997"/>
                <a:gd name="connsiteY1" fmla="*/ 34925 h 35963"/>
                <a:gd name="connsiteX2" fmla="*/ 133350 w 236997"/>
                <a:gd name="connsiteY2" fmla="*/ 23813 h 35963"/>
                <a:gd name="connsiteX3" fmla="*/ 0 w 236997"/>
                <a:gd name="connsiteY3" fmla="*/ 0 h 3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997" h="35963">
                  <a:moveTo>
                    <a:pt x="0" y="0"/>
                  </a:moveTo>
                  <a:cubicBezTo>
                    <a:pt x="16669" y="1852"/>
                    <a:pt x="211138" y="30956"/>
                    <a:pt x="233363" y="34925"/>
                  </a:cubicBezTo>
                  <a:cubicBezTo>
                    <a:pt x="255588" y="38894"/>
                    <a:pt x="170127" y="30692"/>
                    <a:pt x="133350" y="2381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BF75F91E-BD23-4DD4-A34A-17635150B23B}"/>
                </a:ext>
              </a:extLst>
            </p:cNvPr>
            <p:cNvSpPr/>
            <p:nvPr/>
          </p:nvSpPr>
          <p:spPr>
            <a:xfrm>
              <a:off x="2150237" y="11994922"/>
              <a:ext cx="91765" cy="167131"/>
            </a:xfrm>
            <a:custGeom>
              <a:avLst/>
              <a:gdLst>
                <a:gd name="connsiteX0" fmla="*/ 13526 w 91765"/>
                <a:gd name="connsiteY0" fmla="*/ 228 h 167131"/>
                <a:gd name="connsiteX1" fmla="*/ 4001 w 91765"/>
                <a:gd name="connsiteY1" fmla="*/ 162153 h 167131"/>
                <a:gd name="connsiteX2" fmla="*/ 88138 w 91765"/>
                <a:gd name="connsiteY2" fmla="*/ 120878 h 167131"/>
                <a:gd name="connsiteX3" fmla="*/ 75438 w 91765"/>
                <a:gd name="connsiteY3" fmla="*/ 71666 h 167131"/>
                <a:gd name="connsiteX4" fmla="*/ 65913 w 91765"/>
                <a:gd name="connsiteY4" fmla="*/ 114528 h 167131"/>
                <a:gd name="connsiteX5" fmla="*/ 13526 w 91765"/>
                <a:gd name="connsiteY5" fmla="*/ 125641 h 167131"/>
                <a:gd name="connsiteX6" fmla="*/ 13526 w 91765"/>
                <a:gd name="connsiteY6" fmla="*/ 228 h 16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5" h="167131">
                  <a:moveTo>
                    <a:pt x="13526" y="228"/>
                  </a:moveTo>
                  <a:cubicBezTo>
                    <a:pt x="11939" y="6313"/>
                    <a:pt x="-8434" y="142045"/>
                    <a:pt x="4001" y="162153"/>
                  </a:cubicBezTo>
                  <a:cubicBezTo>
                    <a:pt x="16436" y="182261"/>
                    <a:pt x="76232" y="135959"/>
                    <a:pt x="88138" y="120878"/>
                  </a:cubicBezTo>
                  <a:cubicBezTo>
                    <a:pt x="100044" y="105797"/>
                    <a:pt x="79142" y="72724"/>
                    <a:pt x="75438" y="71666"/>
                  </a:cubicBezTo>
                  <a:cubicBezTo>
                    <a:pt x="71734" y="70608"/>
                    <a:pt x="76232" y="105532"/>
                    <a:pt x="65913" y="114528"/>
                  </a:cubicBezTo>
                  <a:cubicBezTo>
                    <a:pt x="55594" y="123524"/>
                    <a:pt x="22257" y="139928"/>
                    <a:pt x="13526" y="125641"/>
                  </a:cubicBezTo>
                  <a:cubicBezTo>
                    <a:pt x="4795" y="111354"/>
                    <a:pt x="15113" y="-5857"/>
                    <a:pt x="13526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2C405973-279F-4741-8925-923D62990B03}"/>
                </a:ext>
              </a:extLst>
            </p:cNvPr>
            <p:cNvSpPr/>
            <p:nvPr/>
          </p:nvSpPr>
          <p:spPr>
            <a:xfrm>
              <a:off x="2274881" y="12006809"/>
              <a:ext cx="28755" cy="134156"/>
            </a:xfrm>
            <a:custGeom>
              <a:avLst/>
              <a:gdLst>
                <a:gd name="connsiteX0" fmla="*/ 28582 w 28755"/>
                <a:gd name="connsiteY0" fmla="*/ 1041 h 134156"/>
                <a:gd name="connsiteX1" fmla="*/ 12707 w 28755"/>
                <a:gd name="connsiteY1" fmla="*/ 113754 h 134156"/>
                <a:gd name="connsiteX2" fmla="*/ 28582 w 28755"/>
                <a:gd name="connsiteY2" fmla="*/ 129629 h 134156"/>
                <a:gd name="connsiteX3" fmla="*/ 7 w 28755"/>
                <a:gd name="connsiteY3" fmla="*/ 61366 h 134156"/>
                <a:gd name="connsiteX4" fmla="*/ 28582 w 28755"/>
                <a:gd name="connsiteY4" fmla="*/ 1041 h 13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5" h="134156">
                  <a:moveTo>
                    <a:pt x="28582" y="1041"/>
                  </a:moveTo>
                  <a:cubicBezTo>
                    <a:pt x="30699" y="9772"/>
                    <a:pt x="12707" y="92323"/>
                    <a:pt x="12707" y="113754"/>
                  </a:cubicBezTo>
                  <a:cubicBezTo>
                    <a:pt x="12707" y="135185"/>
                    <a:pt x="30699" y="138360"/>
                    <a:pt x="28582" y="129629"/>
                  </a:cubicBezTo>
                  <a:cubicBezTo>
                    <a:pt x="26465" y="120898"/>
                    <a:pt x="-522" y="82003"/>
                    <a:pt x="7" y="61366"/>
                  </a:cubicBezTo>
                  <a:cubicBezTo>
                    <a:pt x="536" y="40729"/>
                    <a:pt x="26465" y="-7690"/>
                    <a:pt x="28582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81757CD8-7768-402B-88F5-AFABD5C35EAB}"/>
                </a:ext>
              </a:extLst>
            </p:cNvPr>
            <p:cNvSpPr/>
            <p:nvPr/>
          </p:nvSpPr>
          <p:spPr>
            <a:xfrm>
              <a:off x="2007439" y="12007433"/>
              <a:ext cx="276392" cy="38800"/>
            </a:xfrm>
            <a:custGeom>
              <a:avLst/>
              <a:gdLst>
                <a:gd name="connsiteX0" fmla="*/ 273799 w 276392"/>
                <a:gd name="connsiteY0" fmla="*/ 16292 h 38800"/>
                <a:gd name="connsiteX1" fmla="*/ 111874 w 276392"/>
                <a:gd name="connsiteY1" fmla="*/ 19467 h 38800"/>
                <a:gd name="connsiteX2" fmla="*/ 46786 w 276392"/>
                <a:gd name="connsiteY2" fmla="*/ 17880 h 38800"/>
                <a:gd name="connsiteX3" fmla="*/ 7099 w 276392"/>
                <a:gd name="connsiteY3" fmla="*/ 38517 h 38800"/>
                <a:gd name="connsiteX4" fmla="*/ 196011 w 276392"/>
                <a:gd name="connsiteY4" fmla="*/ 417 h 38800"/>
                <a:gd name="connsiteX5" fmla="*/ 273799 w 276392"/>
                <a:gd name="connsiteY5" fmla="*/ 16292 h 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92" h="38800">
                  <a:moveTo>
                    <a:pt x="273799" y="16292"/>
                  </a:moveTo>
                  <a:cubicBezTo>
                    <a:pt x="259776" y="19467"/>
                    <a:pt x="149709" y="19202"/>
                    <a:pt x="111874" y="19467"/>
                  </a:cubicBezTo>
                  <a:cubicBezTo>
                    <a:pt x="74039" y="19732"/>
                    <a:pt x="64248" y="14705"/>
                    <a:pt x="46786" y="17880"/>
                  </a:cubicBezTo>
                  <a:cubicBezTo>
                    <a:pt x="29323" y="21055"/>
                    <a:pt x="-17772" y="41428"/>
                    <a:pt x="7099" y="38517"/>
                  </a:cubicBezTo>
                  <a:cubicBezTo>
                    <a:pt x="31970" y="35606"/>
                    <a:pt x="149444" y="3592"/>
                    <a:pt x="196011" y="417"/>
                  </a:cubicBezTo>
                  <a:cubicBezTo>
                    <a:pt x="242578" y="-2758"/>
                    <a:pt x="287822" y="13117"/>
                    <a:pt x="273799" y="16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557B2268-3A10-4935-AB5B-773E87465958}"/>
                </a:ext>
              </a:extLst>
            </p:cNvPr>
            <p:cNvSpPr/>
            <p:nvPr/>
          </p:nvSpPr>
          <p:spPr>
            <a:xfrm>
              <a:off x="1967932" y="11982311"/>
              <a:ext cx="232343" cy="58877"/>
            </a:xfrm>
            <a:custGeom>
              <a:avLst/>
              <a:gdLst>
                <a:gd name="connsiteX0" fmla="*/ 2156 w 232343"/>
                <a:gd name="connsiteY0" fmla="*/ 58877 h 58877"/>
                <a:gd name="connsiteX1" fmla="*/ 159318 w 232343"/>
                <a:gd name="connsiteY1" fmla="*/ 8077 h 58877"/>
                <a:gd name="connsiteX2" fmla="*/ 232343 w 232343"/>
                <a:gd name="connsiteY2" fmla="*/ 139 h 58877"/>
                <a:gd name="connsiteX3" fmla="*/ 76768 w 232343"/>
                <a:gd name="connsiteY3" fmla="*/ 8077 h 58877"/>
                <a:gd name="connsiteX4" fmla="*/ 2156 w 232343"/>
                <a:gd name="connsiteY4" fmla="*/ 58877 h 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43" h="58877">
                  <a:moveTo>
                    <a:pt x="2156" y="58877"/>
                  </a:moveTo>
                  <a:cubicBezTo>
                    <a:pt x="15914" y="58877"/>
                    <a:pt x="120954" y="17867"/>
                    <a:pt x="159318" y="8077"/>
                  </a:cubicBezTo>
                  <a:cubicBezTo>
                    <a:pt x="197683" y="-1713"/>
                    <a:pt x="232343" y="139"/>
                    <a:pt x="232343" y="139"/>
                  </a:cubicBezTo>
                  <a:cubicBezTo>
                    <a:pt x="218585" y="139"/>
                    <a:pt x="109841" y="-1448"/>
                    <a:pt x="76768" y="8077"/>
                  </a:cubicBezTo>
                  <a:cubicBezTo>
                    <a:pt x="43695" y="17602"/>
                    <a:pt x="-11602" y="58877"/>
                    <a:pt x="2156" y="58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16E4EFBE-04AE-4D81-8B9F-D176E6FB315D}"/>
                </a:ext>
              </a:extLst>
            </p:cNvPr>
            <p:cNvSpPr/>
            <p:nvPr/>
          </p:nvSpPr>
          <p:spPr>
            <a:xfrm>
              <a:off x="1963204" y="12061724"/>
              <a:ext cx="186502" cy="108261"/>
            </a:xfrm>
            <a:custGeom>
              <a:avLst/>
              <a:gdLst>
                <a:gd name="connsiteX0" fmla="*/ 148171 w 186502"/>
                <a:gd name="connsiteY0" fmla="*/ 101 h 108261"/>
                <a:gd name="connsiteX1" fmla="*/ 19584 w 186502"/>
                <a:gd name="connsiteY1" fmla="*/ 69951 h 108261"/>
                <a:gd name="connsiteX2" fmla="*/ 6884 w 186502"/>
                <a:gd name="connsiteY2" fmla="*/ 74714 h 108261"/>
                <a:gd name="connsiteX3" fmla="*/ 83084 w 186502"/>
                <a:gd name="connsiteY3" fmla="*/ 108051 h 108261"/>
                <a:gd name="connsiteX4" fmla="*/ 186271 w 186502"/>
                <a:gd name="connsiteY4" fmla="*/ 89001 h 108261"/>
                <a:gd name="connsiteX5" fmla="*/ 52921 w 186502"/>
                <a:gd name="connsiteY5" fmla="*/ 90589 h 108261"/>
                <a:gd name="connsiteX6" fmla="*/ 44984 w 186502"/>
                <a:gd name="connsiteY6" fmla="*/ 87414 h 108261"/>
                <a:gd name="connsiteX7" fmla="*/ 148171 w 186502"/>
                <a:gd name="connsiteY7" fmla="*/ 101 h 1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502" h="108261">
                  <a:moveTo>
                    <a:pt x="148171" y="101"/>
                  </a:moveTo>
                  <a:cubicBezTo>
                    <a:pt x="143938" y="-2809"/>
                    <a:pt x="43132" y="57516"/>
                    <a:pt x="19584" y="69951"/>
                  </a:cubicBezTo>
                  <a:cubicBezTo>
                    <a:pt x="-3964" y="82387"/>
                    <a:pt x="-3699" y="68364"/>
                    <a:pt x="6884" y="74714"/>
                  </a:cubicBezTo>
                  <a:cubicBezTo>
                    <a:pt x="17467" y="81064"/>
                    <a:pt x="53186" y="105670"/>
                    <a:pt x="83084" y="108051"/>
                  </a:cubicBezTo>
                  <a:cubicBezTo>
                    <a:pt x="112982" y="110432"/>
                    <a:pt x="191298" y="91911"/>
                    <a:pt x="186271" y="89001"/>
                  </a:cubicBezTo>
                  <a:cubicBezTo>
                    <a:pt x="181244" y="86091"/>
                    <a:pt x="76469" y="90853"/>
                    <a:pt x="52921" y="90589"/>
                  </a:cubicBezTo>
                  <a:cubicBezTo>
                    <a:pt x="29373" y="90325"/>
                    <a:pt x="31490" y="98527"/>
                    <a:pt x="44984" y="87414"/>
                  </a:cubicBezTo>
                  <a:cubicBezTo>
                    <a:pt x="58478" y="76302"/>
                    <a:pt x="152404" y="3011"/>
                    <a:pt x="148171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86E8B79E-AD3E-457B-8A05-BD3072EFDFC5}"/>
                </a:ext>
              </a:extLst>
            </p:cNvPr>
            <p:cNvSpPr/>
            <p:nvPr/>
          </p:nvSpPr>
          <p:spPr>
            <a:xfrm>
              <a:off x="2027056" y="12156654"/>
              <a:ext cx="346508" cy="78238"/>
            </a:xfrm>
            <a:custGeom>
              <a:avLst/>
              <a:gdLst>
                <a:gd name="connsiteX0" fmla="*/ 182 w 346508"/>
                <a:gd name="connsiteY0" fmla="*/ 78209 h 78238"/>
                <a:gd name="connsiteX1" fmla="*/ 206557 w 346508"/>
                <a:gd name="connsiteY1" fmla="*/ 9946 h 78238"/>
                <a:gd name="connsiteX2" fmla="*/ 346257 w 346508"/>
                <a:gd name="connsiteY2" fmla="*/ 38521 h 78238"/>
                <a:gd name="connsiteX3" fmla="*/ 173219 w 346508"/>
                <a:gd name="connsiteY3" fmla="*/ 421 h 78238"/>
                <a:gd name="connsiteX4" fmla="*/ 182 w 346508"/>
                <a:gd name="connsiteY4" fmla="*/ 78209 h 7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08" h="78238">
                  <a:moveTo>
                    <a:pt x="182" y="78209"/>
                  </a:moveTo>
                  <a:cubicBezTo>
                    <a:pt x="5738" y="79796"/>
                    <a:pt x="148878" y="16561"/>
                    <a:pt x="206557" y="9946"/>
                  </a:cubicBezTo>
                  <a:cubicBezTo>
                    <a:pt x="264236" y="3331"/>
                    <a:pt x="351813" y="40108"/>
                    <a:pt x="346257" y="38521"/>
                  </a:cubicBezTo>
                  <a:cubicBezTo>
                    <a:pt x="340701" y="36934"/>
                    <a:pt x="229311" y="-4606"/>
                    <a:pt x="173219" y="421"/>
                  </a:cubicBezTo>
                  <a:cubicBezTo>
                    <a:pt x="117127" y="5448"/>
                    <a:pt x="-5374" y="76622"/>
                    <a:pt x="182" y="78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BC32F547-7241-4214-9F7C-1ABA11646726}"/>
                </a:ext>
              </a:extLst>
            </p:cNvPr>
            <p:cNvSpPr/>
            <p:nvPr/>
          </p:nvSpPr>
          <p:spPr>
            <a:xfrm>
              <a:off x="2120858" y="11868635"/>
              <a:ext cx="86144" cy="92418"/>
            </a:xfrm>
            <a:custGeom>
              <a:avLst/>
              <a:gdLst>
                <a:gd name="connsiteX0" fmla="*/ 42 w 86144"/>
                <a:gd name="connsiteY0" fmla="*/ 1103 h 92418"/>
                <a:gd name="connsiteX1" fmla="*/ 81005 w 86144"/>
                <a:gd name="connsiteY1" fmla="*/ 91590 h 92418"/>
                <a:gd name="connsiteX2" fmla="*/ 69892 w 86144"/>
                <a:gd name="connsiteY2" fmla="*/ 43965 h 92418"/>
                <a:gd name="connsiteX3" fmla="*/ 42 w 86144"/>
                <a:gd name="connsiteY3" fmla="*/ 1103 h 9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44" h="92418">
                  <a:moveTo>
                    <a:pt x="42" y="1103"/>
                  </a:moveTo>
                  <a:cubicBezTo>
                    <a:pt x="1894" y="9041"/>
                    <a:pt x="69363" y="84446"/>
                    <a:pt x="81005" y="91590"/>
                  </a:cubicBezTo>
                  <a:cubicBezTo>
                    <a:pt x="92647" y="98734"/>
                    <a:pt x="82592" y="57723"/>
                    <a:pt x="69892" y="43965"/>
                  </a:cubicBezTo>
                  <a:cubicBezTo>
                    <a:pt x="57192" y="30207"/>
                    <a:pt x="-1810" y="-6835"/>
                    <a:pt x="42" y="1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3CA1BC5A-95CF-47C7-9BDE-DFF8EE332935}"/>
                </a:ext>
              </a:extLst>
            </p:cNvPr>
            <p:cNvSpPr/>
            <p:nvPr/>
          </p:nvSpPr>
          <p:spPr>
            <a:xfrm>
              <a:off x="2098675" y="12215616"/>
              <a:ext cx="185739" cy="27336"/>
            </a:xfrm>
            <a:custGeom>
              <a:avLst/>
              <a:gdLst>
                <a:gd name="connsiteX0" fmla="*/ 0 w 185739"/>
                <a:gd name="connsiteY0" fmla="*/ 197 h 27336"/>
                <a:gd name="connsiteX1" fmla="*/ 106363 w 185739"/>
                <a:gd name="connsiteY1" fmla="*/ 27184 h 27336"/>
                <a:gd name="connsiteX2" fmla="*/ 185738 w 185739"/>
                <a:gd name="connsiteY2" fmla="*/ 11309 h 27336"/>
                <a:gd name="connsiteX3" fmla="*/ 107950 w 185739"/>
                <a:gd name="connsiteY3" fmla="*/ 14484 h 27336"/>
                <a:gd name="connsiteX4" fmla="*/ 0 w 185739"/>
                <a:gd name="connsiteY4" fmla="*/ 197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9" h="27336">
                  <a:moveTo>
                    <a:pt x="0" y="197"/>
                  </a:moveTo>
                  <a:cubicBezTo>
                    <a:pt x="-264" y="2314"/>
                    <a:pt x="75407" y="25332"/>
                    <a:pt x="106363" y="27184"/>
                  </a:cubicBezTo>
                  <a:cubicBezTo>
                    <a:pt x="137319" y="29036"/>
                    <a:pt x="185474" y="13426"/>
                    <a:pt x="185738" y="11309"/>
                  </a:cubicBezTo>
                  <a:cubicBezTo>
                    <a:pt x="186002" y="9192"/>
                    <a:pt x="135731" y="15278"/>
                    <a:pt x="107950" y="14484"/>
                  </a:cubicBezTo>
                  <a:cubicBezTo>
                    <a:pt x="80169" y="13690"/>
                    <a:pt x="264" y="-1920"/>
                    <a:pt x="0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64D3C0C1-720F-4B7D-81E1-A71C0A0EE183}"/>
                </a:ext>
              </a:extLst>
            </p:cNvPr>
            <p:cNvSpPr/>
            <p:nvPr/>
          </p:nvSpPr>
          <p:spPr>
            <a:xfrm>
              <a:off x="2049345" y="12266213"/>
              <a:ext cx="322523" cy="71909"/>
            </a:xfrm>
            <a:custGeom>
              <a:avLst/>
              <a:gdLst>
                <a:gd name="connsiteX0" fmla="*/ 118 w 322523"/>
                <a:gd name="connsiteY0" fmla="*/ 71837 h 71909"/>
                <a:gd name="connsiteX1" fmla="*/ 182680 w 322523"/>
                <a:gd name="connsiteY1" fmla="*/ 400 h 71909"/>
                <a:gd name="connsiteX2" fmla="*/ 322380 w 322523"/>
                <a:gd name="connsiteY2" fmla="*/ 41675 h 71909"/>
                <a:gd name="connsiteX3" fmla="*/ 157280 w 322523"/>
                <a:gd name="connsiteY3" fmla="*/ 14687 h 71909"/>
                <a:gd name="connsiteX4" fmla="*/ 118 w 322523"/>
                <a:gd name="connsiteY4" fmla="*/ 71837 h 7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523" h="71909">
                  <a:moveTo>
                    <a:pt x="118" y="71837"/>
                  </a:moveTo>
                  <a:cubicBezTo>
                    <a:pt x="4351" y="69456"/>
                    <a:pt x="128970" y="5427"/>
                    <a:pt x="182680" y="400"/>
                  </a:cubicBezTo>
                  <a:cubicBezTo>
                    <a:pt x="236390" y="-4627"/>
                    <a:pt x="326613" y="39294"/>
                    <a:pt x="322380" y="41675"/>
                  </a:cubicBezTo>
                  <a:cubicBezTo>
                    <a:pt x="318147" y="44056"/>
                    <a:pt x="208874" y="12306"/>
                    <a:pt x="157280" y="14687"/>
                  </a:cubicBezTo>
                  <a:cubicBezTo>
                    <a:pt x="105686" y="17068"/>
                    <a:pt x="-4115" y="74218"/>
                    <a:pt x="118" y="71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ACD84AD3-4E53-4AAE-8E1A-455DF48A4E90}"/>
                </a:ext>
              </a:extLst>
            </p:cNvPr>
            <p:cNvSpPr/>
            <p:nvPr/>
          </p:nvSpPr>
          <p:spPr>
            <a:xfrm>
              <a:off x="2100948" y="12301259"/>
              <a:ext cx="201581" cy="51939"/>
            </a:xfrm>
            <a:custGeom>
              <a:avLst/>
              <a:gdLst>
                <a:gd name="connsiteX0" fmla="*/ 902 w 201581"/>
                <a:gd name="connsiteY0" fmla="*/ 25679 h 51939"/>
                <a:gd name="connsiteX1" fmla="*/ 113615 w 201581"/>
                <a:gd name="connsiteY1" fmla="*/ 30441 h 51939"/>
                <a:gd name="connsiteX2" fmla="*/ 200927 w 201581"/>
                <a:gd name="connsiteY2" fmla="*/ 279 h 51939"/>
                <a:gd name="connsiteX3" fmla="*/ 67577 w 201581"/>
                <a:gd name="connsiteY3" fmla="*/ 51079 h 51939"/>
                <a:gd name="connsiteX4" fmla="*/ 902 w 201581"/>
                <a:gd name="connsiteY4" fmla="*/ 25679 h 5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81" h="51939">
                  <a:moveTo>
                    <a:pt x="902" y="25679"/>
                  </a:moveTo>
                  <a:cubicBezTo>
                    <a:pt x="8575" y="22239"/>
                    <a:pt x="80277" y="34674"/>
                    <a:pt x="113615" y="30441"/>
                  </a:cubicBezTo>
                  <a:cubicBezTo>
                    <a:pt x="146953" y="26208"/>
                    <a:pt x="208600" y="-3161"/>
                    <a:pt x="200927" y="279"/>
                  </a:cubicBezTo>
                  <a:cubicBezTo>
                    <a:pt x="193254" y="3719"/>
                    <a:pt x="99062" y="44994"/>
                    <a:pt x="67577" y="51079"/>
                  </a:cubicBezTo>
                  <a:cubicBezTo>
                    <a:pt x="36092" y="57164"/>
                    <a:pt x="-6771" y="29119"/>
                    <a:pt x="902" y="25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89220F9F-6919-429F-AD03-CAC377DB9986}"/>
                </a:ext>
              </a:extLst>
            </p:cNvPr>
            <p:cNvSpPr/>
            <p:nvPr/>
          </p:nvSpPr>
          <p:spPr>
            <a:xfrm>
              <a:off x="1989130" y="12052599"/>
              <a:ext cx="158892" cy="41255"/>
            </a:xfrm>
            <a:custGeom>
              <a:avLst/>
              <a:gdLst>
                <a:gd name="connsiteX0" fmla="*/ 8 w 158892"/>
                <a:gd name="connsiteY0" fmla="*/ 13989 h 41255"/>
                <a:gd name="connsiteX1" fmla="*/ 128595 w 158892"/>
                <a:gd name="connsiteY1" fmla="*/ 18751 h 41255"/>
                <a:gd name="connsiteX2" fmla="*/ 158758 w 158892"/>
                <a:gd name="connsiteY2" fmla="*/ 40976 h 41255"/>
                <a:gd name="connsiteX3" fmla="*/ 122245 w 158892"/>
                <a:gd name="connsiteY3" fmla="*/ 1289 h 41255"/>
                <a:gd name="connsiteX4" fmla="*/ 8 w 158892"/>
                <a:gd name="connsiteY4" fmla="*/ 13989 h 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2" h="41255">
                  <a:moveTo>
                    <a:pt x="8" y="13989"/>
                  </a:moveTo>
                  <a:cubicBezTo>
                    <a:pt x="1066" y="16899"/>
                    <a:pt x="102137" y="14253"/>
                    <a:pt x="128595" y="18751"/>
                  </a:cubicBezTo>
                  <a:cubicBezTo>
                    <a:pt x="155053" y="23249"/>
                    <a:pt x="159816" y="43886"/>
                    <a:pt x="158758" y="40976"/>
                  </a:cubicBezTo>
                  <a:cubicBezTo>
                    <a:pt x="157700" y="38066"/>
                    <a:pt x="149497" y="7110"/>
                    <a:pt x="122245" y="1289"/>
                  </a:cubicBezTo>
                  <a:cubicBezTo>
                    <a:pt x="94993" y="-4532"/>
                    <a:pt x="-1050" y="11079"/>
                    <a:pt x="8" y="13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CD1739CF-BC1E-4D8F-820E-3F2BD2C27500}"/>
                </a:ext>
              </a:extLst>
            </p:cNvPr>
            <p:cNvSpPr/>
            <p:nvPr/>
          </p:nvSpPr>
          <p:spPr>
            <a:xfrm>
              <a:off x="2093555" y="12334756"/>
              <a:ext cx="236895" cy="52867"/>
            </a:xfrm>
            <a:custGeom>
              <a:avLst/>
              <a:gdLst>
                <a:gd name="connsiteX0" fmla="*/ 1945 w 236895"/>
                <a:gd name="connsiteY0" fmla="*/ 23932 h 52867"/>
                <a:gd name="connsiteX1" fmla="*/ 78145 w 236895"/>
                <a:gd name="connsiteY1" fmla="*/ 52507 h 52867"/>
                <a:gd name="connsiteX2" fmla="*/ 235308 w 236895"/>
                <a:gd name="connsiteY2" fmla="*/ 1707 h 52867"/>
                <a:gd name="connsiteX3" fmla="*/ 152758 w 236895"/>
                <a:gd name="connsiteY3" fmla="*/ 14407 h 52867"/>
                <a:gd name="connsiteX4" fmla="*/ 1945 w 236895"/>
                <a:gd name="connsiteY4" fmla="*/ 23932 h 5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95" h="52867">
                  <a:moveTo>
                    <a:pt x="1945" y="23932"/>
                  </a:moveTo>
                  <a:cubicBezTo>
                    <a:pt x="-10491" y="30282"/>
                    <a:pt x="39251" y="56211"/>
                    <a:pt x="78145" y="52507"/>
                  </a:cubicBezTo>
                  <a:cubicBezTo>
                    <a:pt x="117039" y="48803"/>
                    <a:pt x="222873" y="8057"/>
                    <a:pt x="235308" y="1707"/>
                  </a:cubicBezTo>
                  <a:cubicBezTo>
                    <a:pt x="247744" y="-4643"/>
                    <a:pt x="183979" y="8322"/>
                    <a:pt x="152758" y="14407"/>
                  </a:cubicBezTo>
                  <a:cubicBezTo>
                    <a:pt x="121537" y="20492"/>
                    <a:pt x="14381" y="17582"/>
                    <a:pt x="1945" y="239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6097A983-9156-4376-BFC7-FE894CD2D90D}"/>
                </a:ext>
              </a:extLst>
            </p:cNvPr>
            <p:cNvSpPr/>
            <p:nvPr/>
          </p:nvSpPr>
          <p:spPr>
            <a:xfrm>
              <a:off x="2060173" y="12372034"/>
              <a:ext cx="150953" cy="75096"/>
            </a:xfrm>
            <a:custGeom>
              <a:avLst/>
              <a:gdLst>
                <a:gd name="connsiteX0" fmla="*/ 402 w 150953"/>
                <a:gd name="connsiteY0" fmla="*/ 73966 h 75096"/>
                <a:gd name="connsiteX1" fmla="*/ 149627 w 150953"/>
                <a:gd name="connsiteY1" fmla="*/ 62854 h 75096"/>
                <a:gd name="connsiteX2" fmla="*/ 75015 w 150953"/>
                <a:gd name="connsiteY2" fmla="*/ 26341 h 75096"/>
                <a:gd name="connsiteX3" fmla="*/ 100415 w 150953"/>
                <a:gd name="connsiteY3" fmla="*/ 5704 h 75096"/>
                <a:gd name="connsiteX4" fmla="*/ 82952 w 150953"/>
                <a:gd name="connsiteY4" fmla="*/ 2529 h 75096"/>
                <a:gd name="connsiteX5" fmla="*/ 103590 w 150953"/>
                <a:gd name="connsiteY5" fmla="*/ 39041 h 75096"/>
                <a:gd name="connsiteX6" fmla="*/ 402 w 150953"/>
                <a:gd name="connsiteY6" fmla="*/ 73966 h 7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53" h="75096">
                  <a:moveTo>
                    <a:pt x="402" y="73966"/>
                  </a:moveTo>
                  <a:cubicBezTo>
                    <a:pt x="8075" y="77935"/>
                    <a:pt x="137192" y="70791"/>
                    <a:pt x="149627" y="62854"/>
                  </a:cubicBezTo>
                  <a:cubicBezTo>
                    <a:pt x="162062" y="54917"/>
                    <a:pt x="83217" y="35866"/>
                    <a:pt x="75015" y="26341"/>
                  </a:cubicBezTo>
                  <a:cubicBezTo>
                    <a:pt x="66813" y="16816"/>
                    <a:pt x="99092" y="9673"/>
                    <a:pt x="100415" y="5704"/>
                  </a:cubicBezTo>
                  <a:cubicBezTo>
                    <a:pt x="101738" y="1735"/>
                    <a:pt x="82423" y="-3027"/>
                    <a:pt x="82952" y="2529"/>
                  </a:cubicBezTo>
                  <a:cubicBezTo>
                    <a:pt x="83481" y="8085"/>
                    <a:pt x="109940" y="29252"/>
                    <a:pt x="103590" y="39041"/>
                  </a:cubicBezTo>
                  <a:cubicBezTo>
                    <a:pt x="97240" y="48830"/>
                    <a:pt x="-7271" y="69997"/>
                    <a:pt x="402" y="73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AEB76841-C517-42C4-BB05-CE07969483BA}"/>
                </a:ext>
              </a:extLst>
            </p:cNvPr>
            <p:cNvSpPr/>
            <p:nvPr/>
          </p:nvSpPr>
          <p:spPr>
            <a:xfrm>
              <a:off x="2247881" y="12337597"/>
              <a:ext cx="176237" cy="105938"/>
            </a:xfrm>
            <a:custGeom>
              <a:avLst/>
              <a:gdLst>
                <a:gd name="connsiteX0" fmla="*/ 19 w 176237"/>
                <a:gd name="connsiteY0" fmla="*/ 453 h 105938"/>
                <a:gd name="connsiteX1" fmla="*/ 52407 w 176237"/>
                <a:gd name="connsiteY1" fmla="*/ 87766 h 105938"/>
                <a:gd name="connsiteX2" fmla="*/ 176232 w 176237"/>
                <a:gd name="connsiteY2" fmla="*/ 103641 h 105938"/>
                <a:gd name="connsiteX3" fmla="*/ 57169 w 176237"/>
                <a:gd name="connsiteY3" fmla="*/ 54428 h 105938"/>
                <a:gd name="connsiteX4" fmla="*/ 19 w 176237"/>
                <a:gd name="connsiteY4" fmla="*/ 453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7" h="105938">
                  <a:moveTo>
                    <a:pt x="19" y="453"/>
                  </a:moveTo>
                  <a:cubicBezTo>
                    <a:pt x="-775" y="6009"/>
                    <a:pt x="23038" y="70568"/>
                    <a:pt x="52407" y="87766"/>
                  </a:cubicBezTo>
                  <a:cubicBezTo>
                    <a:pt x="81776" y="104964"/>
                    <a:pt x="175438" y="109197"/>
                    <a:pt x="176232" y="103641"/>
                  </a:cubicBezTo>
                  <a:cubicBezTo>
                    <a:pt x="177026" y="98085"/>
                    <a:pt x="84421" y="66864"/>
                    <a:pt x="57169" y="54428"/>
                  </a:cubicBezTo>
                  <a:cubicBezTo>
                    <a:pt x="29917" y="41993"/>
                    <a:pt x="813" y="-5103"/>
                    <a:pt x="19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BFCE82C3-807C-41D2-B88C-C79CA4A83380}"/>
                </a:ext>
              </a:extLst>
            </p:cNvPr>
            <p:cNvSpPr/>
            <p:nvPr/>
          </p:nvSpPr>
          <p:spPr>
            <a:xfrm>
              <a:off x="8000618" y="8738284"/>
              <a:ext cx="616966" cy="346545"/>
            </a:xfrm>
            <a:custGeom>
              <a:avLst/>
              <a:gdLst>
                <a:gd name="connsiteX0" fmla="*/ 10965 w 616966"/>
                <a:gd name="connsiteY0" fmla="*/ 346449 h 346545"/>
                <a:gd name="connsiteX1" fmla="*/ 23665 w 616966"/>
                <a:gd name="connsiteY1" fmla="*/ 134783 h 346545"/>
                <a:gd name="connsiteX2" fmla="*/ 108332 w 616966"/>
                <a:gd name="connsiteY2" fmla="*/ 73399 h 346545"/>
                <a:gd name="connsiteX3" fmla="*/ 269199 w 616966"/>
                <a:gd name="connsiteY3" fmla="*/ 12016 h 346545"/>
                <a:gd name="connsiteX4" fmla="*/ 387732 w 616966"/>
                <a:gd name="connsiteY4" fmla="*/ 31066 h 346545"/>
                <a:gd name="connsiteX5" fmla="*/ 612099 w 616966"/>
                <a:gd name="connsiteY5" fmla="*/ 304116 h 346545"/>
                <a:gd name="connsiteX6" fmla="*/ 512615 w 616966"/>
                <a:gd name="connsiteY6" fmla="*/ 94566 h 346545"/>
                <a:gd name="connsiteX7" fmla="*/ 180299 w 616966"/>
                <a:gd name="connsiteY7" fmla="*/ 1433 h 346545"/>
                <a:gd name="connsiteX8" fmla="*/ 15199 w 616966"/>
                <a:gd name="connsiteY8" fmla="*/ 160183 h 346545"/>
                <a:gd name="connsiteX9" fmla="*/ 10965 w 616966"/>
                <a:gd name="connsiteY9" fmla="*/ 346449 h 34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966" h="346545">
                  <a:moveTo>
                    <a:pt x="10965" y="346449"/>
                  </a:moveTo>
                  <a:cubicBezTo>
                    <a:pt x="12376" y="342216"/>
                    <a:pt x="7437" y="180291"/>
                    <a:pt x="23665" y="134783"/>
                  </a:cubicBezTo>
                  <a:cubicBezTo>
                    <a:pt x="39893" y="89275"/>
                    <a:pt x="67410" y="93860"/>
                    <a:pt x="108332" y="73399"/>
                  </a:cubicBezTo>
                  <a:cubicBezTo>
                    <a:pt x="149254" y="52938"/>
                    <a:pt x="222633" y="19071"/>
                    <a:pt x="269199" y="12016"/>
                  </a:cubicBezTo>
                  <a:cubicBezTo>
                    <a:pt x="315765" y="4961"/>
                    <a:pt x="330582" y="-17617"/>
                    <a:pt x="387732" y="31066"/>
                  </a:cubicBezTo>
                  <a:cubicBezTo>
                    <a:pt x="444882" y="79749"/>
                    <a:pt x="591285" y="293533"/>
                    <a:pt x="612099" y="304116"/>
                  </a:cubicBezTo>
                  <a:cubicBezTo>
                    <a:pt x="632913" y="314699"/>
                    <a:pt x="584582" y="145013"/>
                    <a:pt x="512615" y="94566"/>
                  </a:cubicBezTo>
                  <a:cubicBezTo>
                    <a:pt x="440648" y="44119"/>
                    <a:pt x="263202" y="-9503"/>
                    <a:pt x="180299" y="1433"/>
                  </a:cubicBezTo>
                  <a:cubicBezTo>
                    <a:pt x="97396" y="12369"/>
                    <a:pt x="45891" y="106208"/>
                    <a:pt x="15199" y="160183"/>
                  </a:cubicBezTo>
                  <a:cubicBezTo>
                    <a:pt x="-15493" y="214158"/>
                    <a:pt x="9554" y="350682"/>
                    <a:pt x="10965" y="346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B9E7AA79-7947-4F4A-91D3-DC778B789596}"/>
                </a:ext>
              </a:extLst>
            </p:cNvPr>
            <p:cNvSpPr/>
            <p:nvPr/>
          </p:nvSpPr>
          <p:spPr>
            <a:xfrm>
              <a:off x="8038918" y="8815180"/>
              <a:ext cx="618256" cy="363050"/>
            </a:xfrm>
            <a:custGeom>
              <a:avLst/>
              <a:gdLst>
                <a:gd name="connsiteX0" fmla="*/ 182 w 618256"/>
                <a:gd name="connsiteY0" fmla="*/ 250503 h 363050"/>
                <a:gd name="connsiteX1" fmla="*/ 42515 w 618256"/>
                <a:gd name="connsiteY1" fmla="*/ 76937 h 363050"/>
                <a:gd name="connsiteX2" fmla="*/ 213965 w 618256"/>
                <a:gd name="connsiteY2" fmla="*/ 24020 h 363050"/>
                <a:gd name="connsiteX3" fmla="*/ 313449 w 618256"/>
                <a:gd name="connsiteY3" fmla="*/ 45187 h 363050"/>
                <a:gd name="connsiteX4" fmla="*/ 463732 w 618256"/>
                <a:gd name="connsiteY4" fmla="*/ 176420 h 363050"/>
                <a:gd name="connsiteX5" fmla="*/ 618249 w 618256"/>
                <a:gd name="connsiteY5" fmla="*/ 362687 h 363050"/>
                <a:gd name="connsiteX6" fmla="*/ 457382 w 618256"/>
                <a:gd name="connsiteY6" fmla="*/ 125620 h 363050"/>
                <a:gd name="connsiteX7" fmla="*/ 169515 w 618256"/>
                <a:gd name="connsiteY7" fmla="*/ 2853 h 363050"/>
                <a:gd name="connsiteX8" fmla="*/ 34049 w 618256"/>
                <a:gd name="connsiteY8" fmla="*/ 53653 h 363050"/>
                <a:gd name="connsiteX9" fmla="*/ 182 w 618256"/>
                <a:gd name="connsiteY9" fmla="*/ 250503 h 36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256" h="363050">
                  <a:moveTo>
                    <a:pt x="182" y="250503"/>
                  </a:moveTo>
                  <a:cubicBezTo>
                    <a:pt x="1593" y="254384"/>
                    <a:pt x="6885" y="114684"/>
                    <a:pt x="42515" y="76937"/>
                  </a:cubicBezTo>
                  <a:cubicBezTo>
                    <a:pt x="78145" y="39190"/>
                    <a:pt x="168809" y="29312"/>
                    <a:pt x="213965" y="24020"/>
                  </a:cubicBezTo>
                  <a:cubicBezTo>
                    <a:pt x="259121" y="18728"/>
                    <a:pt x="271821" y="19787"/>
                    <a:pt x="313449" y="45187"/>
                  </a:cubicBezTo>
                  <a:cubicBezTo>
                    <a:pt x="355077" y="70587"/>
                    <a:pt x="412932" y="123503"/>
                    <a:pt x="463732" y="176420"/>
                  </a:cubicBezTo>
                  <a:cubicBezTo>
                    <a:pt x="514532" y="229337"/>
                    <a:pt x="619307" y="371154"/>
                    <a:pt x="618249" y="362687"/>
                  </a:cubicBezTo>
                  <a:cubicBezTo>
                    <a:pt x="617191" y="354220"/>
                    <a:pt x="532171" y="185592"/>
                    <a:pt x="457382" y="125620"/>
                  </a:cubicBezTo>
                  <a:cubicBezTo>
                    <a:pt x="382593" y="65648"/>
                    <a:pt x="240070" y="14847"/>
                    <a:pt x="169515" y="2853"/>
                  </a:cubicBezTo>
                  <a:cubicBezTo>
                    <a:pt x="98960" y="-9141"/>
                    <a:pt x="62977" y="18375"/>
                    <a:pt x="34049" y="53653"/>
                  </a:cubicBezTo>
                  <a:cubicBezTo>
                    <a:pt x="5121" y="88931"/>
                    <a:pt x="-1229" y="246622"/>
                    <a:pt x="182" y="250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3CA6D27D-AEC1-4A67-869A-1C344E717559}"/>
                </a:ext>
              </a:extLst>
            </p:cNvPr>
            <p:cNvSpPr/>
            <p:nvPr/>
          </p:nvSpPr>
          <p:spPr>
            <a:xfrm>
              <a:off x="8663449" y="9209897"/>
              <a:ext cx="291353" cy="357617"/>
            </a:xfrm>
            <a:custGeom>
              <a:avLst/>
              <a:gdLst>
                <a:gd name="connsiteX0" fmla="*/ 2184 w 291353"/>
                <a:gd name="connsiteY0" fmla="*/ 6070 h 357617"/>
                <a:gd name="connsiteX1" fmla="*/ 114368 w 291353"/>
                <a:gd name="connsiteY1" fmla="*/ 58986 h 357617"/>
                <a:gd name="connsiteX2" fmla="*/ 262534 w 291353"/>
                <a:gd name="connsiteY2" fmla="*/ 291820 h 357617"/>
                <a:gd name="connsiteX3" fmla="*/ 287934 w 291353"/>
                <a:gd name="connsiteY3" fmla="*/ 351086 h 357617"/>
                <a:gd name="connsiteX4" fmla="*/ 215968 w 291353"/>
                <a:gd name="connsiteY4" fmla="*/ 166936 h 357617"/>
                <a:gd name="connsiteX5" fmla="*/ 2184 w 291353"/>
                <a:gd name="connsiteY5" fmla="*/ 6070 h 35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53" h="357617">
                  <a:moveTo>
                    <a:pt x="2184" y="6070"/>
                  </a:moveTo>
                  <a:cubicBezTo>
                    <a:pt x="-14749" y="-11922"/>
                    <a:pt x="70976" y="11361"/>
                    <a:pt x="114368" y="58986"/>
                  </a:cubicBezTo>
                  <a:cubicBezTo>
                    <a:pt x="157760" y="106611"/>
                    <a:pt x="233606" y="243137"/>
                    <a:pt x="262534" y="291820"/>
                  </a:cubicBezTo>
                  <a:cubicBezTo>
                    <a:pt x="291462" y="340503"/>
                    <a:pt x="295695" y="371900"/>
                    <a:pt x="287934" y="351086"/>
                  </a:cubicBezTo>
                  <a:cubicBezTo>
                    <a:pt x="280173" y="330272"/>
                    <a:pt x="263593" y="224086"/>
                    <a:pt x="215968" y="166936"/>
                  </a:cubicBezTo>
                  <a:cubicBezTo>
                    <a:pt x="168343" y="109786"/>
                    <a:pt x="19117" y="24062"/>
                    <a:pt x="2184" y="6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9431515E-4331-482C-B7A4-78CF34F7FA94}"/>
                </a:ext>
              </a:extLst>
            </p:cNvPr>
            <p:cNvSpPr/>
            <p:nvPr/>
          </p:nvSpPr>
          <p:spPr>
            <a:xfrm>
              <a:off x="8932043" y="9588108"/>
              <a:ext cx="107448" cy="569974"/>
            </a:xfrm>
            <a:custGeom>
              <a:avLst/>
              <a:gdLst>
                <a:gd name="connsiteX0" fmla="*/ 15107 w 107448"/>
                <a:gd name="connsiteY0" fmla="*/ 392 h 569974"/>
                <a:gd name="connsiteX1" fmla="*/ 65907 w 107448"/>
                <a:gd name="connsiteY1" fmla="*/ 241692 h 569974"/>
                <a:gd name="connsiteX2" fmla="*/ 65907 w 107448"/>
                <a:gd name="connsiteY2" fmla="*/ 432192 h 569974"/>
                <a:gd name="connsiteX3" fmla="*/ 290 w 107448"/>
                <a:gd name="connsiteY3" fmla="*/ 569775 h 569974"/>
                <a:gd name="connsiteX4" fmla="*/ 95540 w 107448"/>
                <a:gd name="connsiteY4" fmla="*/ 402559 h 569974"/>
                <a:gd name="connsiteX5" fmla="*/ 97657 w 107448"/>
                <a:gd name="connsiteY5" fmla="*/ 300959 h 569974"/>
                <a:gd name="connsiteX6" fmla="*/ 15107 w 107448"/>
                <a:gd name="connsiteY6" fmla="*/ 392 h 5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448" h="569974">
                  <a:moveTo>
                    <a:pt x="15107" y="392"/>
                  </a:moveTo>
                  <a:cubicBezTo>
                    <a:pt x="9815" y="-9486"/>
                    <a:pt x="57440" y="169725"/>
                    <a:pt x="65907" y="241692"/>
                  </a:cubicBezTo>
                  <a:cubicBezTo>
                    <a:pt x="74374" y="313659"/>
                    <a:pt x="76843" y="377512"/>
                    <a:pt x="65907" y="432192"/>
                  </a:cubicBezTo>
                  <a:cubicBezTo>
                    <a:pt x="54971" y="486873"/>
                    <a:pt x="-4649" y="574714"/>
                    <a:pt x="290" y="569775"/>
                  </a:cubicBezTo>
                  <a:cubicBezTo>
                    <a:pt x="5229" y="564836"/>
                    <a:pt x="79312" y="447362"/>
                    <a:pt x="95540" y="402559"/>
                  </a:cubicBezTo>
                  <a:cubicBezTo>
                    <a:pt x="111768" y="357756"/>
                    <a:pt x="110357" y="365165"/>
                    <a:pt x="97657" y="300959"/>
                  </a:cubicBezTo>
                  <a:cubicBezTo>
                    <a:pt x="84957" y="236753"/>
                    <a:pt x="20399" y="10270"/>
                    <a:pt x="15107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BF99C0EB-587C-490A-9726-FCB589BD3530}"/>
                </a:ext>
              </a:extLst>
            </p:cNvPr>
            <p:cNvSpPr/>
            <p:nvPr/>
          </p:nvSpPr>
          <p:spPr>
            <a:xfrm>
              <a:off x="8230058" y="9559364"/>
              <a:ext cx="711953" cy="662242"/>
            </a:xfrm>
            <a:custGeom>
              <a:avLst/>
              <a:gdLst>
                <a:gd name="connsiteX0" fmla="*/ 8009 w 711953"/>
                <a:gd name="connsiteY0" fmla="*/ 12203 h 662242"/>
                <a:gd name="connsiteX1" fmla="*/ 177342 w 711953"/>
                <a:gd name="connsiteY1" fmla="*/ 221753 h 662242"/>
                <a:gd name="connsiteX2" fmla="*/ 253542 w 711953"/>
                <a:gd name="connsiteY2" fmla="*/ 357219 h 662242"/>
                <a:gd name="connsiteX3" fmla="*/ 344559 w 711953"/>
                <a:gd name="connsiteY3" fmla="*/ 475753 h 662242"/>
                <a:gd name="connsiteX4" fmla="*/ 395359 w 711953"/>
                <a:gd name="connsiteY4" fmla="*/ 541369 h 662242"/>
                <a:gd name="connsiteX5" fmla="*/ 467325 w 711953"/>
                <a:gd name="connsiteY5" fmla="*/ 626036 h 662242"/>
                <a:gd name="connsiteX6" fmla="*/ 645125 w 711953"/>
                <a:gd name="connsiteY6" fmla="*/ 662019 h 662242"/>
                <a:gd name="connsiteX7" fmla="*/ 702275 w 711953"/>
                <a:gd name="connsiteY7" fmla="*/ 611219 h 662242"/>
                <a:gd name="connsiteX8" fmla="*/ 460975 w 711953"/>
                <a:gd name="connsiteY8" fmla="*/ 615453 h 662242"/>
                <a:gd name="connsiteX9" fmla="*/ 8009 w 711953"/>
                <a:gd name="connsiteY9" fmla="*/ 12203 h 66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53" h="662242">
                  <a:moveTo>
                    <a:pt x="8009" y="12203"/>
                  </a:moveTo>
                  <a:cubicBezTo>
                    <a:pt x="-39263" y="-53414"/>
                    <a:pt x="136420" y="164250"/>
                    <a:pt x="177342" y="221753"/>
                  </a:cubicBezTo>
                  <a:cubicBezTo>
                    <a:pt x="218264" y="279256"/>
                    <a:pt x="225673" y="314886"/>
                    <a:pt x="253542" y="357219"/>
                  </a:cubicBezTo>
                  <a:cubicBezTo>
                    <a:pt x="281411" y="399552"/>
                    <a:pt x="344559" y="475753"/>
                    <a:pt x="344559" y="475753"/>
                  </a:cubicBezTo>
                  <a:cubicBezTo>
                    <a:pt x="368195" y="506445"/>
                    <a:pt x="374898" y="516322"/>
                    <a:pt x="395359" y="541369"/>
                  </a:cubicBezTo>
                  <a:cubicBezTo>
                    <a:pt x="415820" y="566416"/>
                    <a:pt x="425697" y="605928"/>
                    <a:pt x="467325" y="626036"/>
                  </a:cubicBezTo>
                  <a:cubicBezTo>
                    <a:pt x="508953" y="646144"/>
                    <a:pt x="605967" y="664488"/>
                    <a:pt x="645125" y="662019"/>
                  </a:cubicBezTo>
                  <a:cubicBezTo>
                    <a:pt x="684283" y="659550"/>
                    <a:pt x="732967" y="618980"/>
                    <a:pt x="702275" y="611219"/>
                  </a:cubicBezTo>
                  <a:cubicBezTo>
                    <a:pt x="671583" y="603458"/>
                    <a:pt x="576333" y="711761"/>
                    <a:pt x="460975" y="615453"/>
                  </a:cubicBezTo>
                  <a:cubicBezTo>
                    <a:pt x="345617" y="519145"/>
                    <a:pt x="55281" y="77820"/>
                    <a:pt x="8009" y="12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E683B8C-DA86-4488-9FE1-8226E282A100}"/>
                </a:ext>
              </a:extLst>
            </p:cNvPr>
            <p:cNvSpPr/>
            <p:nvPr/>
          </p:nvSpPr>
          <p:spPr>
            <a:xfrm>
              <a:off x="8298999" y="8802683"/>
              <a:ext cx="167390" cy="101611"/>
            </a:xfrm>
            <a:custGeom>
              <a:avLst/>
              <a:gdLst>
                <a:gd name="connsiteX0" fmla="*/ 451 w 167390"/>
                <a:gd name="connsiteY0" fmla="*/ 5 h 101611"/>
                <a:gd name="connsiteX1" fmla="*/ 132214 w 167390"/>
                <a:gd name="connsiteY1" fmla="*/ 53980 h 101611"/>
                <a:gd name="connsiteX2" fmla="*/ 165551 w 167390"/>
                <a:gd name="connsiteY2" fmla="*/ 101605 h 101611"/>
                <a:gd name="connsiteX3" fmla="*/ 90939 w 167390"/>
                <a:gd name="connsiteY3" fmla="*/ 50805 h 101611"/>
                <a:gd name="connsiteX4" fmla="*/ 451 w 167390"/>
                <a:gd name="connsiteY4" fmla="*/ 5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90" h="101611">
                  <a:moveTo>
                    <a:pt x="451" y="5"/>
                  </a:moveTo>
                  <a:cubicBezTo>
                    <a:pt x="7330" y="534"/>
                    <a:pt x="104697" y="37047"/>
                    <a:pt x="132214" y="53980"/>
                  </a:cubicBezTo>
                  <a:cubicBezTo>
                    <a:pt x="159731" y="70913"/>
                    <a:pt x="172430" y="102134"/>
                    <a:pt x="165551" y="101605"/>
                  </a:cubicBezTo>
                  <a:cubicBezTo>
                    <a:pt x="158672" y="101076"/>
                    <a:pt x="114751" y="65357"/>
                    <a:pt x="90939" y="50805"/>
                  </a:cubicBezTo>
                  <a:cubicBezTo>
                    <a:pt x="67127" y="36253"/>
                    <a:pt x="-6428" y="-524"/>
                    <a:pt x="45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48440674-F187-48AD-B12F-B61A4F6F0959}"/>
                </a:ext>
              </a:extLst>
            </p:cNvPr>
            <p:cNvSpPr/>
            <p:nvPr/>
          </p:nvSpPr>
          <p:spPr>
            <a:xfrm>
              <a:off x="8231176" y="8926283"/>
              <a:ext cx="300062" cy="162338"/>
            </a:xfrm>
            <a:custGeom>
              <a:avLst/>
              <a:gdLst>
                <a:gd name="connsiteX0" fmla="*/ 12 w 300062"/>
                <a:gd name="connsiteY0" fmla="*/ 230 h 162338"/>
                <a:gd name="connsiteX1" fmla="*/ 157174 w 300062"/>
                <a:gd name="connsiteY1" fmla="*/ 65317 h 162338"/>
                <a:gd name="connsiteX2" fmla="*/ 300049 w 300062"/>
                <a:gd name="connsiteY2" fmla="*/ 162155 h 162338"/>
                <a:gd name="connsiteX3" fmla="*/ 149237 w 300062"/>
                <a:gd name="connsiteY3" fmla="*/ 87542 h 162338"/>
                <a:gd name="connsiteX4" fmla="*/ 12 w 300062"/>
                <a:gd name="connsiteY4" fmla="*/ 230 h 16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62" h="162338">
                  <a:moveTo>
                    <a:pt x="12" y="230"/>
                  </a:moveTo>
                  <a:cubicBezTo>
                    <a:pt x="1335" y="-3474"/>
                    <a:pt x="107168" y="38329"/>
                    <a:pt x="157174" y="65317"/>
                  </a:cubicBezTo>
                  <a:cubicBezTo>
                    <a:pt x="207180" y="92305"/>
                    <a:pt x="301372" y="158451"/>
                    <a:pt x="300049" y="162155"/>
                  </a:cubicBezTo>
                  <a:cubicBezTo>
                    <a:pt x="298726" y="165859"/>
                    <a:pt x="196862" y="112677"/>
                    <a:pt x="149237" y="87542"/>
                  </a:cubicBezTo>
                  <a:cubicBezTo>
                    <a:pt x="101612" y="62407"/>
                    <a:pt x="-1311" y="3934"/>
                    <a:pt x="1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FA36E9FC-622C-4283-8788-75AEA6B066F8}"/>
                </a:ext>
              </a:extLst>
            </p:cNvPr>
            <p:cNvSpPr/>
            <p:nvPr/>
          </p:nvSpPr>
          <p:spPr>
            <a:xfrm>
              <a:off x="8752187" y="9855638"/>
              <a:ext cx="184477" cy="255369"/>
            </a:xfrm>
            <a:custGeom>
              <a:avLst/>
              <a:gdLst>
                <a:gd name="connsiteX0" fmla="*/ 169563 w 184477"/>
                <a:gd name="connsiteY0" fmla="*/ 4325 h 255369"/>
                <a:gd name="connsiteX1" fmla="*/ 158451 w 184477"/>
                <a:gd name="connsiteY1" fmla="*/ 58300 h 255369"/>
                <a:gd name="connsiteX2" fmla="*/ 163213 w 184477"/>
                <a:gd name="connsiteY2" fmla="*/ 183712 h 255369"/>
                <a:gd name="connsiteX3" fmla="*/ 87013 w 184477"/>
                <a:gd name="connsiteY3" fmla="*/ 237687 h 255369"/>
                <a:gd name="connsiteX4" fmla="*/ 1288 w 184477"/>
                <a:gd name="connsiteY4" fmla="*/ 255150 h 255369"/>
                <a:gd name="connsiteX5" fmla="*/ 156863 w 184477"/>
                <a:gd name="connsiteY5" fmla="*/ 228162 h 255369"/>
                <a:gd name="connsiteX6" fmla="*/ 183851 w 184477"/>
                <a:gd name="connsiteY6" fmla="*/ 166250 h 255369"/>
                <a:gd name="connsiteX7" fmla="*/ 169563 w 184477"/>
                <a:gd name="connsiteY7" fmla="*/ 4325 h 25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77" h="255369">
                  <a:moveTo>
                    <a:pt x="169563" y="4325"/>
                  </a:moveTo>
                  <a:cubicBezTo>
                    <a:pt x="165330" y="-13667"/>
                    <a:pt x="159509" y="28402"/>
                    <a:pt x="158451" y="58300"/>
                  </a:cubicBezTo>
                  <a:cubicBezTo>
                    <a:pt x="157393" y="88198"/>
                    <a:pt x="175119" y="153814"/>
                    <a:pt x="163213" y="183712"/>
                  </a:cubicBezTo>
                  <a:cubicBezTo>
                    <a:pt x="151307" y="213610"/>
                    <a:pt x="114000" y="225781"/>
                    <a:pt x="87013" y="237687"/>
                  </a:cubicBezTo>
                  <a:cubicBezTo>
                    <a:pt x="60026" y="249593"/>
                    <a:pt x="-10354" y="256737"/>
                    <a:pt x="1288" y="255150"/>
                  </a:cubicBezTo>
                  <a:cubicBezTo>
                    <a:pt x="12930" y="253563"/>
                    <a:pt x="126436" y="242979"/>
                    <a:pt x="156863" y="228162"/>
                  </a:cubicBezTo>
                  <a:cubicBezTo>
                    <a:pt x="187290" y="213345"/>
                    <a:pt x="180147" y="200381"/>
                    <a:pt x="183851" y="166250"/>
                  </a:cubicBezTo>
                  <a:cubicBezTo>
                    <a:pt x="187555" y="132119"/>
                    <a:pt x="173796" y="22317"/>
                    <a:pt x="169563" y="4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304EC4A7-CEAC-4246-A34C-AAC9D4173B06}"/>
                </a:ext>
              </a:extLst>
            </p:cNvPr>
            <p:cNvSpPr/>
            <p:nvPr/>
          </p:nvSpPr>
          <p:spPr>
            <a:xfrm>
              <a:off x="8685633" y="9238892"/>
              <a:ext cx="266099" cy="378555"/>
            </a:xfrm>
            <a:custGeom>
              <a:avLst/>
              <a:gdLst>
                <a:gd name="connsiteX0" fmla="*/ 1167 w 266099"/>
                <a:gd name="connsiteY0" fmla="*/ 358 h 378555"/>
                <a:gd name="connsiteX1" fmla="*/ 159917 w 266099"/>
                <a:gd name="connsiteY1" fmla="*/ 178158 h 378555"/>
                <a:gd name="connsiteX2" fmla="*/ 237705 w 266099"/>
                <a:gd name="connsiteY2" fmla="*/ 290871 h 378555"/>
                <a:gd name="connsiteX3" fmla="*/ 256755 w 266099"/>
                <a:gd name="connsiteY3" fmla="*/ 373421 h 378555"/>
                <a:gd name="connsiteX4" fmla="*/ 96417 w 266099"/>
                <a:gd name="connsiteY4" fmla="*/ 138471 h 378555"/>
                <a:gd name="connsiteX5" fmla="*/ 1167 w 266099"/>
                <a:gd name="connsiteY5" fmla="*/ 358 h 37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099" h="378555">
                  <a:moveTo>
                    <a:pt x="1167" y="358"/>
                  </a:moveTo>
                  <a:cubicBezTo>
                    <a:pt x="11750" y="6972"/>
                    <a:pt x="120494" y="129739"/>
                    <a:pt x="159917" y="178158"/>
                  </a:cubicBezTo>
                  <a:cubicBezTo>
                    <a:pt x="199340" y="226577"/>
                    <a:pt x="221565" y="258327"/>
                    <a:pt x="237705" y="290871"/>
                  </a:cubicBezTo>
                  <a:cubicBezTo>
                    <a:pt x="253845" y="323415"/>
                    <a:pt x="280303" y="398821"/>
                    <a:pt x="256755" y="373421"/>
                  </a:cubicBezTo>
                  <a:cubicBezTo>
                    <a:pt x="233207" y="348021"/>
                    <a:pt x="138486" y="196944"/>
                    <a:pt x="96417" y="138471"/>
                  </a:cubicBezTo>
                  <a:cubicBezTo>
                    <a:pt x="54348" y="79998"/>
                    <a:pt x="-9416" y="-6256"/>
                    <a:pt x="1167" y="35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2FED8455-AF9B-406C-B257-892815D3A0F9}"/>
                </a:ext>
              </a:extLst>
            </p:cNvPr>
            <p:cNvSpPr/>
            <p:nvPr/>
          </p:nvSpPr>
          <p:spPr>
            <a:xfrm>
              <a:off x="8645744" y="9263930"/>
              <a:ext cx="180860" cy="231438"/>
            </a:xfrm>
            <a:custGeom>
              <a:avLst/>
              <a:gdLst>
                <a:gd name="connsiteX0" fmla="*/ 2956 w 180860"/>
                <a:gd name="connsiteY0" fmla="*/ 2308 h 231438"/>
                <a:gd name="connsiteX1" fmla="*/ 168056 w 180860"/>
                <a:gd name="connsiteY1" fmla="*/ 195983 h 231438"/>
                <a:gd name="connsiteX2" fmla="*/ 158531 w 180860"/>
                <a:gd name="connsiteY2" fmla="*/ 222970 h 231438"/>
                <a:gd name="connsiteX3" fmla="*/ 68044 w 180860"/>
                <a:gd name="connsiteY3" fmla="*/ 97558 h 231438"/>
                <a:gd name="connsiteX4" fmla="*/ 2956 w 180860"/>
                <a:gd name="connsiteY4" fmla="*/ 2308 h 2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60" h="231438">
                  <a:moveTo>
                    <a:pt x="2956" y="2308"/>
                  </a:moveTo>
                  <a:cubicBezTo>
                    <a:pt x="19625" y="18712"/>
                    <a:pt x="142127" y="159206"/>
                    <a:pt x="168056" y="195983"/>
                  </a:cubicBezTo>
                  <a:cubicBezTo>
                    <a:pt x="193985" y="232760"/>
                    <a:pt x="175200" y="239374"/>
                    <a:pt x="158531" y="222970"/>
                  </a:cubicBezTo>
                  <a:cubicBezTo>
                    <a:pt x="141862" y="206566"/>
                    <a:pt x="91592" y="134070"/>
                    <a:pt x="68044" y="97558"/>
                  </a:cubicBezTo>
                  <a:cubicBezTo>
                    <a:pt x="44496" y="61046"/>
                    <a:pt x="-13713" y="-14096"/>
                    <a:pt x="2956" y="230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7B41EAC4-BD91-4DF1-9ADC-C0C9B1A8C9B9}"/>
                </a:ext>
              </a:extLst>
            </p:cNvPr>
            <p:cNvSpPr/>
            <p:nvPr/>
          </p:nvSpPr>
          <p:spPr>
            <a:xfrm>
              <a:off x="8619395" y="9286770"/>
              <a:ext cx="208370" cy="311700"/>
            </a:xfrm>
            <a:custGeom>
              <a:avLst/>
              <a:gdLst>
                <a:gd name="connsiteX0" fmla="*/ 730 w 208370"/>
                <a:gd name="connsiteY0" fmla="*/ 105 h 311700"/>
                <a:gd name="connsiteX1" fmla="*/ 184880 w 208370"/>
                <a:gd name="connsiteY1" fmla="*/ 230293 h 311700"/>
                <a:gd name="connsiteX2" fmla="*/ 199168 w 208370"/>
                <a:gd name="connsiteY2" fmla="*/ 311255 h 311700"/>
                <a:gd name="connsiteX3" fmla="*/ 122968 w 208370"/>
                <a:gd name="connsiteY3" fmla="*/ 201718 h 311700"/>
                <a:gd name="connsiteX4" fmla="*/ 730 w 208370"/>
                <a:gd name="connsiteY4" fmla="*/ 105 h 31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70" h="311700">
                  <a:moveTo>
                    <a:pt x="730" y="105"/>
                  </a:moveTo>
                  <a:cubicBezTo>
                    <a:pt x="11049" y="4867"/>
                    <a:pt x="151807" y="178435"/>
                    <a:pt x="184880" y="230293"/>
                  </a:cubicBezTo>
                  <a:cubicBezTo>
                    <a:pt x="217953" y="282151"/>
                    <a:pt x="209487" y="316017"/>
                    <a:pt x="199168" y="311255"/>
                  </a:cubicBezTo>
                  <a:cubicBezTo>
                    <a:pt x="188849" y="306493"/>
                    <a:pt x="153660" y="250930"/>
                    <a:pt x="122968" y="201718"/>
                  </a:cubicBezTo>
                  <a:cubicBezTo>
                    <a:pt x="92276" y="152506"/>
                    <a:pt x="-9589" y="-4657"/>
                    <a:pt x="730" y="10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A7492CB0-0938-4349-B48D-9EBA26362412}"/>
                </a:ext>
              </a:extLst>
            </p:cNvPr>
            <p:cNvSpPr/>
            <p:nvPr/>
          </p:nvSpPr>
          <p:spPr>
            <a:xfrm>
              <a:off x="8120012" y="8858230"/>
              <a:ext cx="97208" cy="142929"/>
            </a:xfrm>
            <a:custGeom>
              <a:avLst/>
              <a:gdLst>
                <a:gd name="connsiteX0" fmla="*/ 96888 w 97208"/>
                <a:gd name="connsiteY0" fmla="*/ 20 h 142929"/>
                <a:gd name="connsiteX1" fmla="*/ 38151 w 97208"/>
                <a:gd name="connsiteY1" fmla="*/ 114320 h 142929"/>
                <a:gd name="connsiteX2" fmla="*/ 47676 w 97208"/>
                <a:gd name="connsiteY2" fmla="*/ 142895 h 142929"/>
                <a:gd name="connsiteX3" fmla="*/ 9576 w 97208"/>
                <a:gd name="connsiteY3" fmla="*/ 111145 h 142929"/>
                <a:gd name="connsiteX4" fmla="*/ 7988 w 97208"/>
                <a:gd name="connsiteY4" fmla="*/ 104795 h 142929"/>
                <a:gd name="connsiteX5" fmla="*/ 96888 w 97208"/>
                <a:gd name="connsiteY5" fmla="*/ 20 h 14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8" h="142929">
                  <a:moveTo>
                    <a:pt x="96888" y="20"/>
                  </a:moveTo>
                  <a:cubicBezTo>
                    <a:pt x="101915" y="1607"/>
                    <a:pt x="46353" y="90508"/>
                    <a:pt x="38151" y="114320"/>
                  </a:cubicBezTo>
                  <a:cubicBezTo>
                    <a:pt x="29949" y="138132"/>
                    <a:pt x="52438" y="143424"/>
                    <a:pt x="47676" y="142895"/>
                  </a:cubicBezTo>
                  <a:cubicBezTo>
                    <a:pt x="42913" y="142366"/>
                    <a:pt x="16191" y="117495"/>
                    <a:pt x="9576" y="111145"/>
                  </a:cubicBezTo>
                  <a:cubicBezTo>
                    <a:pt x="2961" y="104795"/>
                    <a:pt x="-7358" y="120934"/>
                    <a:pt x="7988" y="104795"/>
                  </a:cubicBezTo>
                  <a:cubicBezTo>
                    <a:pt x="23334" y="88656"/>
                    <a:pt x="91861" y="-1567"/>
                    <a:pt x="96888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ACDAC8DE-0054-40E6-99AC-0A0EBCC33EA2}"/>
                </a:ext>
              </a:extLst>
            </p:cNvPr>
            <p:cNvSpPr/>
            <p:nvPr/>
          </p:nvSpPr>
          <p:spPr>
            <a:xfrm>
              <a:off x="8066093" y="8979364"/>
              <a:ext cx="315396" cy="61521"/>
            </a:xfrm>
            <a:custGeom>
              <a:avLst/>
              <a:gdLst>
                <a:gd name="connsiteX0" fmla="*/ 314320 w 315396"/>
                <a:gd name="connsiteY0" fmla="*/ 34461 h 61521"/>
                <a:gd name="connsiteX1" fmla="*/ 169857 w 315396"/>
                <a:gd name="connsiteY1" fmla="*/ 16999 h 61521"/>
                <a:gd name="connsiteX2" fmla="*/ 96832 w 315396"/>
                <a:gd name="connsiteY2" fmla="*/ 21761 h 61521"/>
                <a:gd name="connsiteX3" fmla="*/ 36507 w 315396"/>
                <a:gd name="connsiteY3" fmla="*/ 1124 h 61521"/>
                <a:gd name="connsiteX4" fmla="*/ 1582 w 315396"/>
                <a:gd name="connsiteY4" fmla="*/ 61449 h 61521"/>
                <a:gd name="connsiteX5" fmla="*/ 87307 w 315396"/>
                <a:gd name="connsiteY5" fmla="*/ 13824 h 61521"/>
                <a:gd name="connsiteX6" fmla="*/ 314320 w 315396"/>
                <a:gd name="connsiteY6" fmla="*/ 34461 h 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396" h="61521">
                  <a:moveTo>
                    <a:pt x="314320" y="34461"/>
                  </a:moveTo>
                  <a:cubicBezTo>
                    <a:pt x="328078" y="34990"/>
                    <a:pt x="206105" y="19116"/>
                    <a:pt x="169857" y="16999"/>
                  </a:cubicBezTo>
                  <a:cubicBezTo>
                    <a:pt x="133609" y="14882"/>
                    <a:pt x="119057" y="24407"/>
                    <a:pt x="96832" y="21761"/>
                  </a:cubicBezTo>
                  <a:cubicBezTo>
                    <a:pt x="74607" y="19115"/>
                    <a:pt x="52382" y="-5491"/>
                    <a:pt x="36507" y="1124"/>
                  </a:cubicBezTo>
                  <a:cubicBezTo>
                    <a:pt x="20632" y="7739"/>
                    <a:pt x="-6885" y="59332"/>
                    <a:pt x="1582" y="61449"/>
                  </a:cubicBezTo>
                  <a:cubicBezTo>
                    <a:pt x="10049" y="63566"/>
                    <a:pt x="41005" y="18586"/>
                    <a:pt x="87307" y="13824"/>
                  </a:cubicBezTo>
                  <a:cubicBezTo>
                    <a:pt x="133609" y="9061"/>
                    <a:pt x="300562" y="33932"/>
                    <a:pt x="314320" y="34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1BF20475-3C08-4F2B-94F1-06907216DE74}"/>
                </a:ext>
              </a:extLst>
            </p:cNvPr>
            <p:cNvSpPr/>
            <p:nvPr/>
          </p:nvSpPr>
          <p:spPr>
            <a:xfrm>
              <a:off x="8078349" y="9029242"/>
              <a:ext cx="397547" cy="83169"/>
            </a:xfrm>
            <a:custGeom>
              <a:avLst/>
              <a:gdLst>
                <a:gd name="connsiteX0" fmla="*/ 439 w 397547"/>
                <a:gd name="connsiteY0" fmla="*/ 30621 h 83169"/>
                <a:gd name="connsiteX1" fmla="*/ 143314 w 397547"/>
                <a:gd name="connsiteY1" fmla="*/ 9983 h 83169"/>
                <a:gd name="connsiteX2" fmla="*/ 235389 w 397547"/>
                <a:gd name="connsiteY2" fmla="*/ 32208 h 83169"/>
                <a:gd name="connsiteX3" fmla="*/ 310001 w 397547"/>
                <a:gd name="connsiteY3" fmla="*/ 40146 h 83169"/>
                <a:gd name="connsiteX4" fmla="*/ 397314 w 397547"/>
                <a:gd name="connsiteY4" fmla="*/ 83008 h 83169"/>
                <a:gd name="connsiteX5" fmla="*/ 327464 w 397547"/>
                <a:gd name="connsiteY5" fmla="*/ 22683 h 83169"/>
                <a:gd name="connsiteX6" fmla="*/ 106801 w 397547"/>
                <a:gd name="connsiteY6" fmla="*/ 458 h 83169"/>
                <a:gd name="connsiteX7" fmla="*/ 439 w 397547"/>
                <a:gd name="connsiteY7" fmla="*/ 30621 h 8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547" h="83169">
                  <a:moveTo>
                    <a:pt x="439" y="30621"/>
                  </a:moveTo>
                  <a:cubicBezTo>
                    <a:pt x="6524" y="32208"/>
                    <a:pt x="104156" y="9719"/>
                    <a:pt x="143314" y="9983"/>
                  </a:cubicBezTo>
                  <a:cubicBezTo>
                    <a:pt x="182472" y="10247"/>
                    <a:pt x="207608" y="27181"/>
                    <a:pt x="235389" y="32208"/>
                  </a:cubicBezTo>
                  <a:cubicBezTo>
                    <a:pt x="263170" y="37235"/>
                    <a:pt x="283013" y="31679"/>
                    <a:pt x="310001" y="40146"/>
                  </a:cubicBezTo>
                  <a:cubicBezTo>
                    <a:pt x="336989" y="48613"/>
                    <a:pt x="394404" y="85918"/>
                    <a:pt x="397314" y="83008"/>
                  </a:cubicBezTo>
                  <a:cubicBezTo>
                    <a:pt x="400224" y="80098"/>
                    <a:pt x="375883" y="36441"/>
                    <a:pt x="327464" y="22683"/>
                  </a:cubicBezTo>
                  <a:cubicBezTo>
                    <a:pt x="279045" y="8925"/>
                    <a:pt x="161041" y="-2453"/>
                    <a:pt x="106801" y="458"/>
                  </a:cubicBezTo>
                  <a:cubicBezTo>
                    <a:pt x="52561" y="3369"/>
                    <a:pt x="-5646" y="29034"/>
                    <a:pt x="439" y="30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3443D2D1-8F64-42BA-A16D-8DE087688E11}"/>
                </a:ext>
              </a:extLst>
            </p:cNvPr>
            <p:cNvSpPr/>
            <p:nvPr/>
          </p:nvSpPr>
          <p:spPr>
            <a:xfrm>
              <a:off x="8336448" y="9505927"/>
              <a:ext cx="160891" cy="165321"/>
            </a:xfrm>
            <a:custGeom>
              <a:avLst/>
              <a:gdLst>
                <a:gd name="connsiteX0" fmla="*/ 159852 w 160891"/>
                <a:gd name="connsiteY0" fmla="*/ 23 h 165321"/>
                <a:gd name="connsiteX1" fmla="*/ 53490 w 160891"/>
                <a:gd name="connsiteY1" fmla="*/ 109561 h 165321"/>
                <a:gd name="connsiteX2" fmla="*/ 15390 w 160891"/>
                <a:gd name="connsiteY2" fmla="*/ 144486 h 165321"/>
                <a:gd name="connsiteX3" fmla="*/ 5865 w 160891"/>
                <a:gd name="connsiteY3" fmla="*/ 163536 h 165321"/>
                <a:gd name="connsiteX4" fmla="*/ 102702 w 160891"/>
                <a:gd name="connsiteY4" fmla="*/ 100036 h 165321"/>
                <a:gd name="connsiteX5" fmla="*/ 159852 w 160891"/>
                <a:gd name="connsiteY5" fmla="*/ 23 h 16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91" h="165321">
                  <a:moveTo>
                    <a:pt x="159852" y="23"/>
                  </a:moveTo>
                  <a:cubicBezTo>
                    <a:pt x="151650" y="1611"/>
                    <a:pt x="77567" y="85484"/>
                    <a:pt x="53490" y="109561"/>
                  </a:cubicBezTo>
                  <a:cubicBezTo>
                    <a:pt x="29413" y="133638"/>
                    <a:pt x="23327" y="135490"/>
                    <a:pt x="15390" y="144486"/>
                  </a:cubicBezTo>
                  <a:cubicBezTo>
                    <a:pt x="7452" y="153482"/>
                    <a:pt x="-8687" y="170944"/>
                    <a:pt x="5865" y="163536"/>
                  </a:cubicBezTo>
                  <a:cubicBezTo>
                    <a:pt x="20417" y="156128"/>
                    <a:pt x="79683" y="123584"/>
                    <a:pt x="102702" y="100036"/>
                  </a:cubicBezTo>
                  <a:cubicBezTo>
                    <a:pt x="125721" y="76488"/>
                    <a:pt x="168054" y="-1565"/>
                    <a:pt x="159852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7004AFD9-D19A-45CD-A647-37BFAFEAFED0}"/>
                </a:ext>
              </a:extLst>
            </p:cNvPr>
            <p:cNvSpPr/>
            <p:nvPr/>
          </p:nvSpPr>
          <p:spPr>
            <a:xfrm>
              <a:off x="8293755" y="9577102"/>
              <a:ext cx="60112" cy="73095"/>
            </a:xfrm>
            <a:custGeom>
              <a:avLst/>
              <a:gdLst>
                <a:gd name="connsiteX0" fmla="*/ 933 w 60112"/>
                <a:gd name="connsiteY0" fmla="*/ 286 h 73095"/>
                <a:gd name="connsiteX1" fmla="*/ 59670 w 60112"/>
                <a:gd name="connsiteY1" fmla="*/ 71723 h 73095"/>
                <a:gd name="connsiteX2" fmla="*/ 26333 w 60112"/>
                <a:gd name="connsiteY2" fmla="*/ 46323 h 73095"/>
                <a:gd name="connsiteX3" fmla="*/ 933 w 60112"/>
                <a:gd name="connsiteY3" fmla="*/ 286 h 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12" h="73095">
                  <a:moveTo>
                    <a:pt x="933" y="286"/>
                  </a:moveTo>
                  <a:cubicBezTo>
                    <a:pt x="6489" y="4519"/>
                    <a:pt x="59670" y="71723"/>
                    <a:pt x="59670" y="71723"/>
                  </a:cubicBezTo>
                  <a:cubicBezTo>
                    <a:pt x="63903" y="79396"/>
                    <a:pt x="36652" y="52673"/>
                    <a:pt x="26333" y="46323"/>
                  </a:cubicBezTo>
                  <a:cubicBezTo>
                    <a:pt x="16014" y="39973"/>
                    <a:pt x="-4623" y="-3947"/>
                    <a:pt x="933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73D53F35-FF32-4657-B8AB-42F479492913}"/>
                </a:ext>
              </a:extLst>
            </p:cNvPr>
            <p:cNvSpPr/>
            <p:nvPr/>
          </p:nvSpPr>
          <p:spPr>
            <a:xfrm>
              <a:off x="8519340" y="9378755"/>
              <a:ext cx="72359" cy="213477"/>
            </a:xfrm>
            <a:custGeom>
              <a:avLst/>
              <a:gdLst>
                <a:gd name="connsiteX0" fmla="*/ 62685 w 72359"/>
                <a:gd name="connsiteY0" fmla="*/ 195 h 213477"/>
                <a:gd name="connsiteX1" fmla="*/ 69035 w 72359"/>
                <a:gd name="connsiteY1" fmla="*/ 111320 h 213477"/>
                <a:gd name="connsiteX2" fmla="*/ 3948 w 72359"/>
                <a:gd name="connsiteY2" fmla="*/ 184345 h 213477"/>
                <a:gd name="connsiteX3" fmla="*/ 10298 w 72359"/>
                <a:gd name="connsiteY3" fmla="*/ 212920 h 213477"/>
                <a:gd name="connsiteX4" fmla="*/ 35698 w 72359"/>
                <a:gd name="connsiteY4" fmla="*/ 162120 h 213477"/>
                <a:gd name="connsiteX5" fmla="*/ 61098 w 72359"/>
                <a:gd name="connsiteY5" fmla="*/ 85920 h 213477"/>
                <a:gd name="connsiteX6" fmla="*/ 62685 w 72359"/>
                <a:gd name="connsiteY6" fmla="*/ 195 h 2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59" h="213477">
                  <a:moveTo>
                    <a:pt x="62685" y="195"/>
                  </a:moveTo>
                  <a:cubicBezTo>
                    <a:pt x="64008" y="4428"/>
                    <a:pt x="78824" y="80628"/>
                    <a:pt x="69035" y="111320"/>
                  </a:cubicBezTo>
                  <a:cubicBezTo>
                    <a:pt x="59246" y="142012"/>
                    <a:pt x="13737" y="167412"/>
                    <a:pt x="3948" y="184345"/>
                  </a:cubicBezTo>
                  <a:cubicBezTo>
                    <a:pt x="-5841" y="201278"/>
                    <a:pt x="5006" y="216624"/>
                    <a:pt x="10298" y="212920"/>
                  </a:cubicBezTo>
                  <a:cubicBezTo>
                    <a:pt x="15590" y="209216"/>
                    <a:pt x="27231" y="183287"/>
                    <a:pt x="35698" y="162120"/>
                  </a:cubicBezTo>
                  <a:cubicBezTo>
                    <a:pt x="44165" y="140953"/>
                    <a:pt x="54483" y="110262"/>
                    <a:pt x="61098" y="85920"/>
                  </a:cubicBezTo>
                  <a:cubicBezTo>
                    <a:pt x="67713" y="61578"/>
                    <a:pt x="61362" y="-4038"/>
                    <a:pt x="62685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D934A367-96F2-445C-BEEC-F7CA30867FB1}"/>
                </a:ext>
              </a:extLst>
            </p:cNvPr>
            <p:cNvSpPr/>
            <p:nvPr/>
          </p:nvSpPr>
          <p:spPr>
            <a:xfrm>
              <a:off x="8602468" y="9420225"/>
              <a:ext cx="39882" cy="141331"/>
            </a:xfrm>
            <a:custGeom>
              <a:avLst/>
              <a:gdLst>
                <a:gd name="connsiteX0" fmla="*/ 39882 w 39882"/>
                <a:gd name="connsiteY0" fmla="*/ 0 h 141331"/>
                <a:gd name="connsiteX1" fmla="*/ 195 w 39882"/>
                <a:gd name="connsiteY1" fmla="*/ 141288 h 141331"/>
                <a:gd name="connsiteX2" fmla="*/ 39882 w 39882"/>
                <a:gd name="connsiteY2" fmla="*/ 0 h 14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2" h="141331">
                  <a:moveTo>
                    <a:pt x="39882" y="0"/>
                  </a:moveTo>
                  <a:cubicBezTo>
                    <a:pt x="39882" y="0"/>
                    <a:pt x="3634" y="138378"/>
                    <a:pt x="195" y="141288"/>
                  </a:cubicBezTo>
                  <a:cubicBezTo>
                    <a:pt x="-3245" y="144199"/>
                    <a:pt x="39882" y="0"/>
                    <a:pt x="398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F23C588F-3806-44C1-978F-DF9BEEDE75D7}"/>
                </a:ext>
              </a:extLst>
            </p:cNvPr>
            <p:cNvSpPr/>
            <p:nvPr/>
          </p:nvSpPr>
          <p:spPr>
            <a:xfrm>
              <a:off x="8385996" y="9604171"/>
              <a:ext cx="129059" cy="70130"/>
            </a:xfrm>
            <a:custGeom>
              <a:avLst/>
              <a:gdLst>
                <a:gd name="connsiteX0" fmla="*/ 127767 w 129059"/>
                <a:gd name="connsiteY0" fmla="*/ 204 h 70130"/>
                <a:gd name="connsiteX1" fmla="*/ 62679 w 129059"/>
                <a:gd name="connsiteY1" fmla="*/ 49417 h 70130"/>
                <a:gd name="connsiteX2" fmla="*/ 767 w 129059"/>
                <a:gd name="connsiteY2" fmla="*/ 70054 h 70130"/>
                <a:gd name="connsiteX3" fmla="*/ 127767 w 129059"/>
                <a:gd name="connsiteY3" fmla="*/ 204 h 7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59" h="70130">
                  <a:moveTo>
                    <a:pt x="127767" y="204"/>
                  </a:moveTo>
                  <a:cubicBezTo>
                    <a:pt x="138086" y="-3235"/>
                    <a:pt x="83846" y="37775"/>
                    <a:pt x="62679" y="49417"/>
                  </a:cubicBezTo>
                  <a:cubicBezTo>
                    <a:pt x="41512" y="61059"/>
                    <a:pt x="-6641" y="71112"/>
                    <a:pt x="767" y="70054"/>
                  </a:cubicBezTo>
                  <a:cubicBezTo>
                    <a:pt x="8175" y="68996"/>
                    <a:pt x="117448" y="3643"/>
                    <a:pt x="127767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3CB858B7-95AC-4DEE-AF8D-68244B8EA0A8}"/>
                </a:ext>
              </a:extLst>
            </p:cNvPr>
            <p:cNvSpPr/>
            <p:nvPr/>
          </p:nvSpPr>
          <p:spPr>
            <a:xfrm>
              <a:off x="8575233" y="9493247"/>
              <a:ext cx="133448" cy="117652"/>
            </a:xfrm>
            <a:custGeom>
              <a:avLst/>
              <a:gdLst>
                <a:gd name="connsiteX0" fmla="*/ 124267 w 133448"/>
                <a:gd name="connsiteY0" fmla="*/ 3 h 117652"/>
                <a:gd name="connsiteX1" fmla="*/ 32192 w 133448"/>
                <a:gd name="connsiteY1" fmla="*/ 80966 h 117652"/>
                <a:gd name="connsiteX2" fmla="*/ 71880 w 133448"/>
                <a:gd name="connsiteY2" fmla="*/ 100016 h 117652"/>
                <a:gd name="connsiteX3" fmla="*/ 132205 w 133448"/>
                <a:gd name="connsiteY3" fmla="*/ 71441 h 117652"/>
                <a:gd name="connsiteX4" fmla="*/ 11555 w 133448"/>
                <a:gd name="connsiteY4" fmla="*/ 117478 h 117652"/>
                <a:gd name="connsiteX5" fmla="*/ 14730 w 133448"/>
                <a:gd name="connsiteY5" fmla="*/ 84141 h 117652"/>
                <a:gd name="connsiteX6" fmla="*/ 124267 w 133448"/>
                <a:gd name="connsiteY6" fmla="*/ 3 h 1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48" h="117652">
                  <a:moveTo>
                    <a:pt x="124267" y="3"/>
                  </a:moveTo>
                  <a:cubicBezTo>
                    <a:pt x="127177" y="-526"/>
                    <a:pt x="40923" y="64297"/>
                    <a:pt x="32192" y="80966"/>
                  </a:cubicBezTo>
                  <a:cubicBezTo>
                    <a:pt x="23461" y="97635"/>
                    <a:pt x="55211" y="101603"/>
                    <a:pt x="71880" y="100016"/>
                  </a:cubicBezTo>
                  <a:cubicBezTo>
                    <a:pt x="88549" y="98429"/>
                    <a:pt x="142259" y="68531"/>
                    <a:pt x="132205" y="71441"/>
                  </a:cubicBezTo>
                  <a:cubicBezTo>
                    <a:pt x="122151" y="74351"/>
                    <a:pt x="31134" y="115361"/>
                    <a:pt x="11555" y="117478"/>
                  </a:cubicBezTo>
                  <a:cubicBezTo>
                    <a:pt x="-8024" y="119595"/>
                    <a:pt x="178" y="102133"/>
                    <a:pt x="14730" y="84141"/>
                  </a:cubicBezTo>
                  <a:cubicBezTo>
                    <a:pt x="29282" y="66149"/>
                    <a:pt x="121357" y="532"/>
                    <a:pt x="12426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8DCC314-A146-4104-AAEB-6504EF5B1B58}"/>
                </a:ext>
              </a:extLst>
            </p:cNvPr>
            <p:cNvSpPr/>
            <p:nvPr/>
          </p:nvSpPr>
          <p:spPr>
            <a:xfrm>
              <a:off x="8577212" y="9572582"/>
              <a:ext cx="382279" cy="233553"/>
            </a:xfrm>
            <a:custGeom>
              <a:avLst/>
              <a:gdLst>
                <a:gd name="connsiteX0" fmla="*/ 51 w 382279"/>
                <a:gd name="connsiteY0" fmla="*/ 43 h 233553"/>
                <a:gd name="connsiteX1" fmla="*/ 149276 w 382279"/>
                <a:gd name="connsiteY1" fmla="*/ 65131 h 233553"/>
                <a:gd name="connsiteX2" fmla="*/ 179438 w 382279"/>
                <a:gd name="connsiteY2" fmla="*/ 57193 h 233553"/>
                <a:gd name="connsiteX3" fmla="*/ 244526 w 382279"/>
                <a:gd name="connsiteY3" fmla="*/ 104818 h 233553"/>
                <a:gd name="connsiteX4" fmla="*/ 377876 w 382279"/>
                <a:gd name="connsiteY4" fmla="*/ 187368 h 233553"/>
                <a:gd name="connsiteX5" fmla="*/ 346126 w 382279"/>
                <a:gd name="connsiteY5" fmla="*/ 233406 h 233553"/>
                <a:gd name="connsiteX6" fmla="*/ 304851 w 382279"/>
                <a:gd name="connsiteY6" fmla="*/ 173081 h 233553"/>
                <a:gd name="connsiteX7" fmla="*/ 166738 w 382279"/>
                <a:gd name="connsiteY7" fmla="*/ 76243 h 233553"/>
                <a:gd name="connsiteX8" fmla="*/ 51 w 382279"/>
                <a:gd name="connsiteY8" fmla="*/ 43 h 23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279" h="233553">
                  <a:moveTo>
                    <a:pt x="51" y="43"/>
                  </a:moveTo>
                  <a:cubicBezTo>
                    <a:pt x="-2859" y="-1809"/>
                    <a:pt x="119378" y="55606"/>
                    <a:pt x="149276" y="65131"/>
                  </a:cubicBezTo>
                  <a:cubicBezTo>
                    <a:pt x="179174" y="74656"/>
                    <a:pt x="163563" y="50579"/>
                    <a:pt x="179438" y="57193"/>
                  </a:cubicBezTo>
                  <a:cubicBezTo>
                    <a:pt x="195313" y="63807"/>
                    <a:pt x="211453" y="83122"/>
                    <a:pt x="244526" y="104818"/>
                  </a:cubicBezTo>
                  <a:cubicBezTo>
                    <a:pt x="277599" y="126514"/>
                    <a:pt x="360943" y="165937"/>
                    <a:pt x="377876" y="187368"/>
                  </a:cubicBezTo>
                  <a:cubicBezTo>
                    <a:pt x="394809" y="208799"/>
                    <a:pt x="358297" y="235787"/>
                    <a:pt x="346126" y="233406"/>
                  </a:cubicBezTo>
                  <a:cubicBezTo>
                    <a:pt x="333955" y="231025"/>
                    <a:pt x="334749" y="199275"/>
                    <a:pt x="304851" y="173081"/>
                  </a:cubicBezTo>
                  <a:cubicBezTo>
                    <a:pt x="274953" y="146887"/>
                    <a:pt x="219919" y="103231"/>
                    <a:pt x="166738" y="76243"/>
                  </a:cubicBezTo>
                  <a:cubicBezTo>
                    <a:pt x="113557" y="49255"/>
                    <a:pt x="2961" y="1895"/>
                    <a:pt x="51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59A3C6D5-978A-4A5B-AD8B-F76A5B065D08}"/>
                </a:ext>
              </a:extLst>
            </p:cNvPr>
            <p:cNvSpPr/>
            <p:nvPr/>
          </p:nvSpPr>
          <p:spPr>
            <a:xfrm>
              <a:off x="8439184" y="9661614"/>
              <a:ext cx="369700" cy="121896"/>
            </a:xfrm>
            <a:custGeom>
              <a:avLst/>
              <a:gdLst>
                <a:gd name="connsiteX0" fmla="*/ 3141 w 369700"/>
                <a:gd name="connsiteY0" fmla="*/ 7849 h 121896"/>
                <a:gd name="connsiteX1" fmla="*/ 301591 w 369700"/>
                <a:gd name="connsiteY1" fmla="*/ 69761 h 121896"/>
                <a:gd name="connsiteX2" fmla="*/ 360329 w 369700"/>
                <a:gd name="connsiteY2" fmla="*/ 120561 h 121896"/>
                <a:gd name="connsiteX3" fmla="*/ 157129 w 369700"/>
                <a:gd name="connsiteY3" fmla="*/ 14199 h 121896"/>
                <a:gd name="connsiteX4" fmla="*/ 3141 w 369700"/>
                <a:gd name="connsiteY4" fmla="*/ 7849 h 12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00" h="121896">
                  <a:moveTo>
                    <a:pt x="3141" y="7849"/>
                  </a:moveTo>
                  <a:cubicBezTo>
                    <a:pt x="27218" y="17109"/>
                    <a:pt x="242060" y="50976"/>
                    <a:pt x="301591" y="69761"/>
                  </a:cubicBezTo>
                  <a:cubicBezTo>
                    <a:pt x="361122" y="88546"/>
                    <a:pt x="384406" y="129821"/>
                    <a:pt x="360329" y="120561"/>
                  </a:cubicBezTo>
                  <a:cubicBezTo>
                    <a:pt x="336252" y="111301"/>
                    <a:pt x="214808" y="34307"/>
                    <a:pt x="157129" y="14199"/>
                  </a:cubicBezTo>
                  <a:cubicBezTo>
                    <a:pt x="99450" y="-5909"/>
                    <a:pt x="-20936" y="-1411"/>
                    <a:pt x="3141" y="7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1348877E-B498-4841-A183-257818B4F970}"/>
                </a:ext>
              </a:extLst>
            </p:cNvPr>
            <p:cNvSpPr/>
            <p:nvPr/>
          </p:nvSpPr>
          <p:spPr>
            <a:xfrm>
              <a:off x="8372386" y="9632492"/>
              <a:ext cx="198572" cy="96594"/>
            </a:xfrm>
            <a:custGeom>
              <a:avLst/>
              <a:gdLst>
                <a:gd name="connsiteX0" fmla="*/ 89 w 198572"/>
                <a:gd name="connsiteY0" fmla="*/ 92533 h 96594"/>
                <a:gd name="connsiteX1" fmla="*/ 117564 w 198572"/>
                <a:gd name="connsiteY1" fmla="*/ 87771 h 96594"/>
                <a:gd name="connsiteX2" fmla="*/ 198527 w 198572"/>
                <a:gd name="connsiteY2" fmla="*/ 458 h 96594"/>
                <a:gd name="connsiteX3" fmla="*/ 128677 w 198572"/>
                <a:gd name="connsiteY3" fmla="*/ 54433 h 96594"/>
                <a:gd name="connsiteX4" fmla="*/ 98514 w 198572"/>
                <a:gd name="connsiteY4" fmla="*/ 78246 h 96594"/>
                <a:gd name="connsiteX5" fmla="*/ 89 w 198572"/>
                <a:gd name="connsiteY5" fmla="*/ 92533 h 9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72" h="96594">
                  <a:moveTo>
                    <a:pt x="89" y="92533"/>
                  </a:moveTo>
                  <a:cubicBezTo>
                    <a:pt x="3264" y="94120"/>
                    <a:pt x="84491" y="103117"/>
                    <a:pt x="117564" y="87771"/>
                  </a:cubicBezTo>
                  <a:cubicBezTo>
                    <a:pt x="150637" y="72425"/>
                    <a:pt x="196675" y="6014"/>
                    <a:pt x="198527" y="458"/>
                  </a:cubicBezTo>
                  <a:cubicBezTo>
                    <a:pt x="200379" y="-5098"/>
                    <a:pt x="145346" y="41468"/>
                    <a:pt x="128677" y="54433"/>
                  </a:cubicBezTo>
                  <a:cubicBezTo>
                    <a:pt x="112008" y="67398"/>
                    <a:pt x="117564" y="72954"/>
                    <a:pt x="98514" y="78246"/>
                  </a:cubicBezTo>
                  <a:cubicBezTo>
                    <a:pt x="79464" y="83538"/>
                    <a:pt x="-3086" y="90946"/>
                    <a:pt x="89" y="92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890B219B-71C6-4448-978D-F9BAD1F44337}"/>
                </a:ext>
              </a:extLst>
            </p:cNvPr>
            <p:cNvSpPr/>
            <p:nvPr/>
          </p:nvSpPr>
          <p:spPr>
            <a:xfrm>
              <a:off x="8437215" y="9664584"/>
              <a:ext cx="253134" cy="109324"/>
            </a:xfrm>
            <a:custGeom>
              <a:avLst/>
              <a:gdLst>
                <a:gd name="connsiteX0" fmla="*/ 348 w 253134"/>
                <a:gd name="connsiteY0" fmla="*/ 82666 h 109324"/>
                <a:gd name="connsiteX1" fmla="*/ 111473 w 253134"/>
                <a:gd name="connsiteY1" fmla="*/ 84254 h 109324"/>
                <a:gd name="connsiteX2" fmla="*/ 252760 w 253134"/>
                <a:gd name="connsiteY2" fmla="*/ 116 h 109324"/>
                <a:gd name="connsiteX3" fmla="*/ 147985 w 253134"/>
                <a:gd name="connsiteY3" fmla="*/ 104891 h 109324"/>
                <a:gd name="connsiteX4" fmla="*/ 348 w 253134"/>
                <a:gd name="connsiteY4" fmla="*/ 82666 h 10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34" h="109324">
                  <a:moveTo>
                    <a:pt x="348" y="82666"/>
                  </a:moveTo>
                  <a:cubicBezTo>
                    <a:pt x="-5737" y="79227"/>
                    <a:pt x="69404" y="98012"/>
                    <a:pt x="111473" y="84254"/>
                  </a:cubicBezTo>
                  <a:cubicBezTo>
                    <a:pt x="153542" y="70496"/>
                    <a:pt x="246675" y="-3323"/>
                    <a:pt x="252760" y="116"/>
                  </a:cubicBezTo>
                  <a:cubicBezTo>
                    <a:pt x="258845" y="3555"/>
                    <a:pt x="189260" y="88222"/>
                    <a:pt x="147985" y="104891"/>
                  </a:cubicBezTo>
                  <a:cubicBezTo>
                    <a:pt x="106710" y="121560"/>
                    <a:pt x="6433" y="86105"/>
                    <a:pt x="348" y="82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4FB4051B-504D-4E66-811D-4F04861D82A3}"/>
                </a:ext>
              </a:extLst>
            </p:cNvPr>
            <p:cNvSpPr/>
            <p:nvPr/>
          </p:nvSpPr>
          <p:spPr>
            <a:xfrm>
              <a:off x="8458193" y="9732714"/>
              <a:ext cx="284180" cy="58408"/>
            </a:xfrm>
            <a:custGeom>
              <a:avLst/>
              <a:gdLst>
                <a:gd name="connsiteX0" fmla="*/ 7 w 284180"/>
                <a:gd name="connsiteY0" fmla="*/ 52636 h 58408"/>
                <a:gd name="connsiteX1" fmla="*/ 161932 w 284180"/>
                <a:gd name="connsiteY1" fmla="*/ 54224 h 58408"/>
                <a:gd name="connsiteX2" fmla="*/ 284170 w 284180"/>
                <a:gd name="connsiteY2" fmla="*/ 249 h 58408"/>
                <a:gd name="connsiteX3" fmla="*/ 155582 w 284180"/>
                <a:gd name="connsiteY3" fmla="*/ 35174 h 58408"/>
                <a:gd name="connsiteX4" fmla="*/ 7 w 284180"/>
                <a:gd name="connsiteY4" fmla="*/ 52636 h 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0" h="58408">
                  <a:moveTo>
                    <a:pt x="7" y="52636"/>
                  </a:moveTo>
                  <a:cubicBezTo>
                    <a:pt x="1065" y="55811"/>
                    <a:pt x="114572" y="62955"/>
                    <a:pt x="161932" y="54224"/>
                  </a:cubicBezTo>
                  <a:cubicBezTo>
                    <a:pt x="209293" y="45493"/>
                    <a:pt x="285228" y="3424"/>
                    <a:pt x="284170" y="249"/>
                  </a:cubicBezTo>
                  <a:cubicBezTo>
                    <a:pt x="283112" y="-2926"/>
                    <a:pt x="198180" y="25120"/>
                    <a:pt x="155582" y="35174"/>
                  </a:cubicBezTo>
                  <a:cubicBezTo>
                    <a:pt x="112984" y="45228"/>
                    <a:pt x="-1051" y="49461"/>
                    <a:pt x="7" y="52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C3B0A55C-0C0F-4897-B99D-D34798444E84}"/>
                </a:ext>
              </a:extLst>
            </p:cNvPr>
            <p:cNvSpPr/>
            <p:nvPr/>
          </p:nvSpPr>
          <p:spPr>
            <a:xfrm>
              <a:off x="8586713" y="9738851"/>
              <a:ext cx="147597" cy="101547"/>
            </a:xfrm>
            <a:custGeom>
              <a:avLst/>
              <a:gdLst>
                <a:gd name="connsiteX0" fmla="*/ 139775 w 147597"/>
                <a:gd name="connsiteY0" fmla="*/ 462 h 101547"/>
                <a:gd name="connsiteX1" fmla="*/ 28650 w 147597"/>
                <a:gd name="connsiteY1" fmla="*/ 92537 h 101547"/>
                <a:gd name="connsiteX2" fmla="*/ 6425 w 147597"/>
                <a:gd name="connsiteY2" fmla="*/ 94124 h 101547"/>
                <a:gd name="connsiteX3" fmla="*/ 123900 w 147597"/>
                <a:gd name="connsiteY3" fmla="*/ 57612 h 101547"/>
                <a:gd name="connsiteX4" fmla="*/ 139775 w 147597"/>
                <a:gd name="connsiteY4" fmla="*/ 462 h 10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97" h="101547">
                  <a:moveTo>
                    <a:pt x="139775" y="462"/>
                  </a:moveTo>
                  <a:cubicBezTo>
                    <a:pt x="123900" y="6283"/>
                    <a:pt x="50875" y="76927"/>
                    <a:pt x="28650" y="92537"/>
                  </a:cubicBezTo>
                  <a:cubicBezTo>
                    <a:pt x="6425" y="108147"/>
                    <a:pt x="-9450" y="99945"/>
                    <a:pt x="6425" y="94124"/>
                  </a:cubicBezTo>
                  <a:cubicBezTo>
                    <a:pt x="22300" y="88303"/>
                    <a:pt x="101940" y="69783"/>
                    <a:pt x="123900" y="57612"/>
                  </a:cubicBezTo>
                  <a:cubicBezTo>
                    <a:pt x="145860" y="45441"/>
                    <a:pt x="155650" y="-5359"/>
                    <a:pt x="139775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C295B017-D06E-4AF7-9B4E-34B15A3EDF03}"/>
                </a:ext>
              </a:extLst>
            </p:cNvPr>
            <p:cNvSpPr/>
            <p:nvPr/>
          </p:nvSpPr>
          <p:spPr>
            <a:xfrm>
              <a:off x="8502636" y="9746858"/>
              <a:ext cx="97233" cy="102610"/>
            </a:xfrm>
            <a:custGeom>
              <a:avLst/>
              <a:gdLst>
                <a:gd name="connsiteX0" fmla="*/ 96852 w 97233"/>
                <a:gd name="connsiteY0" fmla="*/ 392 h 102610"/>
                <a:gd name="connsiteX1" fmla="*/ 71452 w 97233"/>
                <a:gd name="connsiteY1" fmla="*/ 60717 h 102610"/>
                <a:gd name="connsiteX2" fmla="*/ 14 w 97233"/>
                <a:gd name="connsiteY2" fmla="*/ 95642 h 102610"/>
                <a:gd name="connsiteX3" fmla="*/ 77802 w 97233"/>
                <a:gd name="connsiteY3" fmla="*/ 92467 h 102610"/>
                <a:gd name="connsiteX4" fmla="*/ 96852 w 97233"/>
                <a:gd name="connsiteY4" fmla="*/ 392 h 1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3" h="102610">
                  <a:moveTo>
                    <a:pt x="96852" y="392"/>
                  </a:moveTo>
                  <a:cubicBezTo>
                    <a:pt x="95794" y="-4899"/>
                    <a:pt x="87592" y="44842"/>
                    <a:pt x="71452" y="60717"/>
                  </a:cubicBezTo>
                  <a:cubicBezTo>
                    <a:pt x="55312" y="76592"/>
                    <a:pt x="-1044" y="90351"/>
                    <a:pt x="14" y="95642"/>
                  </a:cubicBezTo>
                  <a:cubicBezTo>
                    <a:pt x="1072" y="100933"/>
                    <a:pt x="57429" y="109665"/>
                    <a:pt x="77802" y="92467"/>
                  </a:cubicBezTo>
                  <a:cubicBezTo>
                    <a:pt x="98175" y="75269"/>
                    <a:pt x="97910" y="5683"/>
                    <a:pt x="96852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0C5C9F56-9EEB-425F-B123-B896D3B1C105}"/>
                </a:ext>
              </a:extLst>
            </p:cNvPr>
            <p:cNvSpPr/>
            <p:nvPr/>
          </p:nvSpPr>
          <p:spPr>
            <a:xfrm>
              <a:off x="8732749" y="9762256"/>
              <a:ext cx="222469" cy="83703"/>
            </a:xfrm>
            <a:custGeom>
              <a:avLst/>
              <a:gdLst>
                <a:gd name="connsiteX0" fmla="*/ 89 w 222469"/>
                <a:gd name="connsiteY0" fmla="*/ 83419 h 83703"/>
                <a:gd name="connsiteX1" fmla="*/ 115976 w 222469"/>
                <a:gd name="connsiteY1" fmla="*/ 27857 h 83703"/>
                <a:gd name="connsiteX2" fmla="*/ 222339 w 222469"/>
                <a:gd name="connsiteY2" fmla="*/ 24682 h 83703"/>
                <a:gd name="connsiteX3" fmla="*/ 135026 w 222469"/>
                <a:gd name="connsiteY3" fmla="*/ 869 h 83703"/>
                <a:gd name="connsiteX4" fmla="*/ 89 w 222469"/>
                <a:gd name="connsiteY4" fmla="*/ 83419 h 8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69" h="83703">
                  <a:moveTo>
                    <a:pt x="89" y="83419"/>
                  </a:moveTo>
                  <a:cubicBezTo>
                    <a:pt x="-3086" y="87917"/>
                    <a:pt x="78934" y="37646"/>
                    <a:pt x="115976" y="27857"/>
                  </a:cubicBezTo>
                  <a:cubicBezTo>
                    <a:pt x="153018" y="18068"/>
                    <a:pt x="219164" y="29180"/>
                    <a:pt x="222339" y="24682"/>
                  </a:cubicBezTo>
                  <a:cubicBezTo>
                    <a:pt x="225514" y="20184"/>
                    <a:pt x="169951" y="-4952"/>
                    <a:pt x="135026" y="869"/>
                  </a:cubicBezTo>
                  <a:cubicBezTo>
                    <a:pt x="100101" y="6690"/>
                    <a:pt x="3264" y="78921"/>
                    <a:pt x="89" y="83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9E1813E7-12CF-435F-826C-62E45723FB90}"/>
                </a:ext>
              </a:extLst>
            </p:cNvPr>
            <p:cNvSpPr/>
            <p:nvPr/>
          </p:nvSpPr>
          <p:spPr>
            <a:xfrm>
              <a:off x="8541609" y="9620611"/>
              <a:ext cx="268891" cy="100516"/>
            </a:xfrm>
            <a:custGeom>
              <a:avLst/>
              <a:gdLst>
                <a:gd name="connsiteX0" fmla="*/ 729 w 268891"/>
                <a:gd name="connsiteY0" fmla="*/ 1227 h 100516"/>
                <a:gd name="connsiteX1" fmla="*/ 261079 w 268891"/>
                <a:gd name="connsiteY1" fmla="*/ 99652 h 100516"/>
                <a:gd name="connsiteX2" fmla="*/ 184879 w 268891"/>
                <a:gd name="connsiteY2" fmla="*/ 47264 h 100516"/>
                <a:gd name="connsiteX3" fmla="*/ 729 w 268891"/>
                <a:gd name="connsiteY3" fmla="*/ 1227 h 1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891" h="100516">
                  <a:moveTo>
                    <a:pt x="729" y="1227"/>
                  </a:moveTo>
                  <a:cubicBezTo>
                    <a:pt x="13429" y="9958"/>
                    <a:pt x="230387" y="91979"/>
                    <a:pt x="261079" y="99652"/>
                  </a:cubicBezTo>
                  <a:cubicBezTo>
                    <a:pt x="291771" y="107325"/>
                    <a:pt x="224831" y="61816"/>
                    <a:pt x="184879" y="47264"/>
                  </a:cubicBezTo>
                  <a:cubicBezTo>
                    <a:pt x="144927" y="32712"/>
                    <a:pt x="-11971" y="-7504"/>
                    <a:pt x="729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50999560-50F3-47D6-A97F-9AC959770360}"/>
                </a:ext>
              </a:extLst>
            </p:cNvPr>
            <p:cNvSpPr/>
            <p:nvPr/>
          </p:nvSpPr>
          <p:spPr>
            <a:xfrm>
              <a:off x="8538892" y="9841521"/>
              <a:ext cx="147417" cy="81984"/>
            </a:xfrm>
            <a:custGeom>
              <a:avLst/>
              <a:gdLst>
                <a:gd name="connsiteX0" fmla="*/ 271 w 147417"/>
                <a:gd name="connsiteY0" fmla="*/ 81942 h 81984"/>
                <a:gd name="connsiteX1" fmla="*/ 139971 w 147417"/>
                <a:gd name="connsiteY1" fmla="*/ 35904 h 81984"/>
                <a:gd name="connsiteX2" fmla="*/ 125683 w 147417"/>
                <a:gd name="connsiteY2" fmla="*/ 12092 h 81984"/>
                <a:gd name="connsiteX3" fmla="*/ 103458 w 147417"/>
                <a:gd name="connsiteY3" fmla="*/ 13679 h 81984"/>
                <a:gd name="connsiteX4" fmla="*/ 105046 w 147417"/>
                <a:gd name="connsiteY4" fmla="*/ 979 h 81984"/>
                <a:gd name="connsiteX5" fmla="*/ 103458 w 147417"/>
                <a:gd name="connsiteY5" fmla="*/ 43842 h 81984"/>
                <a:gd name="connsiteX6" fmla="*/ 271 w 147417"/>
                <a:gd name="connsiteY6" fmla="*/ 81942 h 8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17" h="81984">
                  <a:moveTo>
                    <a:pt x="271" y="81942"/>
                  </a:moveTo>
                  <a:cubicBezTo>
                    <a:pt x="6356" y="80619"/>
                    <a:pt x="119069" y="47546"/>
                    <a:pt x="139971" y="35904"/>
                  </a:cubicBezTo>
                  <a:cubicBezTo>
                    <a:pt x="160873" y="24262"/>
                    <a:pt x="131769" y="15796"/>
                    <a:pt x="125683" y="12092"/>
                  </a:cubicBezTo>
                  <a:cubicBezTo>
                    <a:pt x="119598" y="8388"/>
                    <a:pt x="106897" y="15531"/>
                    <a:pt x="103458" y="13679"/>
                  </a:cubicBezTo>
                  <a:cubicBezTo>
                    <a:pt x="100019" y="11827"/>
                    <a:pt x="105046" y="-4048"/>
                    <a:pt x="105046" y="979"/>
                  </a:cubicBezTo>
                  <a:cubicBezTo>
                    <a:pt x="105046" y="6006"/>
                    <a:pt x="114571" y="34052"/>
                    <a:pt x="103458" y="43842"/>
                  </a:cubicBezTo>
                  <a:cubicBezTo>
                    <a:pt x="92346" y="53632"/>
                    <a:pt x="-5814" y="83265"/>
                    <a:pt x="271" y="81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E51CC3A5-5030-4229-8008-437E2290C0F2}"/>
                </a:ext>
              </a:extLst>
            </p:cNvPr>
            <p:cNvSpPr/>
            <p:nvPr/>
          </p:nvSpPr>
          <p:spPr>
            <a:xfrm>
              <a:off x="1312484" y="11589657"/>
              <a:ext cx="1320683" cy="1238307"/>
            </a:xfrm>
            <a:custGeom>
              <a:avLst/>
              <a:gdLst>
                <a:gd name="connsiteX0" fmla="*/ 378733 w 1320683"/>
                <a:gd name="connsiteY0" fmla="*/ 1210 h 1238307"/>
                <a:gd name="connsiteX1" fmla="*/ 535366 w 1320683"/>
                <a:gd name="connsiteY1" fmla="*/ 90110 h 1238307"/>
                <a:gd name="connsiteX2" fmla="*/ 446466 w 1320683"/>
                <a:gd name="connsiteY2" fmla="*/ 255210 h 1238307"/>
                <a:gd name="connsiteX3" fmla="*/ 467633 w 1320683"/>
                <a:gd name="connsiteY3" fmla="*/ 308126 h 1238307"/>
                <a:gd name="connsiteX4" fmla="*/ 656016 w 1320683"/>
                <a:gd name="connsiteY4" fmla="*/ 227693 h 1238307"/>
                <a:gd name="connsiteX5" fmla="*/ 956583 w 1320683"/>
                <a:gd name="connsiteY5" fmla="*/ 244626 h 1238307"/>
                <a:gd name="connsiteX6" fmla="*/ 1068766 w 1320683"/>
                <a:gd name="connsiteY6" fmla="*/ 325060 h 1238307"/>
                <a:gd name="connsiteX7" fmla="*/ 1030666 w 1320683"/>
                <a:gd name="connsiteY7" fmla="*/ 587526 h 1238307"/>
                <a:gd name="connsiteX8" fmla="*/ 1060299 w 1320683"/>
                <a:gd name="connsiteY8" fmla="*/ 769560 h 1238307"/>
                <a:gd name="connsiteX9" fmla="*/ 1212699 w 1320683"/>
                <a:gd name="connsiteY9" fmla="*/ 1006626 h 1238307"/>
                <a:gd name="connsiteX10" fmla="*/ 1320649 w 1320683"/>
                <a:gd name="connsiteY10" fmla="*/ 1137860 h 1238307"/>
                <a:gd name="connsiteX11" fmla="*/ 1202116 w 1320683"/>
                <a:gd name="connsiteY11" fmla="*/ 1237343 h 1238307"/>
                <a:gd name="connsiteX12" fmla="*/ 573466 w 1320683"/>
                <a:gd name="connsiteY12" fmla="*/ 1161143 h 1238307"/>
                <a:gd name="connsiteX13" fmla="*/ 255966 w 1320683"/>
                <a:gd name="connsiteY13" fmla="*/ 784376 h 1238307"/>
                <a:gd name="connsiteX14" fmla="*/ 90866 w 1320683"/>
                <a:gd name="connsiteY14" fmla="*/ 634093 h 1238307"/>
                <a:gd name="connsiteX15" fmla="*/ 4083 w 1320683"/>
                <a:gd name="connsiteY15" fmla="*/ 428776 h 1238307"/>
                <a:gd name="connsiteX16" fmla="*/ 217866 w 1320683"/>
                <a:gd name="connsiteY16" fmla="*/ 306010 h 1238307"/>
                <a:gd name="connsiteX17" fmla="*/ 370266 w 1320683"/>
                <a:gd name="connsiteY17" fmla="*/ 151493 h 1238307"/>
                <a:gd name="connsiteX18" fmla="*/ 378733 w 1320683"/>
                <a:gd name="connsiteY18" fmla="*/ 1210 h 123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0683" h="1238307">
                  <a:moveTo>
                    <a:pt x="378733" y="1210"/>
                  </a:moveTo>
                  <a:cubicBezTo>
                    <a:pt x="406250" y="-9020"/>
                    <a:pt x="524077" y="47777"/>
                    <a:pt x="535366" y="90110"/>
                  </a:cubicBezTo>
                  <a:cubicBezTo>
                    <a:pt x="546655" y="132443"/>
                    <a:pt x="457755" y="218874"/>
                    <a:pt x="446466" y="255210"/>
                  </a:cubicBezTo>
                  <a:cubicBezTo>
                    <a:pt x="435177" y="291546"/>
                    <a:pt x="432708" y="312712"/>
                    <a:pt x="467633" y="308126"/>
                  </a:cubicBezTo>
                  <a:cubicBezTo>
                    <a:pt x="502558" y="303540"/>
                    <a:pt x="574524" y="238276"/>
                    <a:pt x="656016" y="227693"/>
                  </a:cubicBezTo>
                  <a:cubicBezTo>
                    <a:pt x="737508" y="217110"/>
                    <a:pt x="887791" y="228398"/>
                    <a:pt x="956583" y="244626"/>
                  </a:cubicBezTo>
                  <a:cubicBezTo>
                    <a:pt x="1025375" y="260854"/>
                    <a:pt x="1056419" y="267910"/>
                    <a:pt x="1068766" y="325060"/>
                  </a:cubicBezTo>
                  <a:cubicBezTo>
                    <a:pt x="1081113" y="382210"/>
                    <a:pt x="1032077" y="513443"/>
                    <a:pt x="1030666" y="587526"/>
                  </a:cubicBezTo>
                  <a:cubicBezTo>
                    <a:pt x="1029255" y="661609"/>
                    <a:pt x="1029960" y="699710"/>
                    <a:pt x="1060299" y="769560"/>
                  </a:cubicBezTo>
                  <a:cubicBezTo>
                    <a:pt x="1090638" y="839410"/>
                    <a:pt x="1169307" y="945243"/>
                    <a:pt x="1212699" y="1006626"/>
                  </a:cubicBezTo>
                  <a:cubicBezTo>
                    <a:pt x="1256091" y="1068009"/>
                    <a:pt x="1322413" y="1099407"/>
                    <a:pt x="1320649" y="1137860"/>
                  </a:cubicBezTo>
                  <a:cubicBezTo>
                    <a:pt x="1318885" y="1176313"/>
                    <a:pt x="1326646" y="1233463"/>
                    <a:pt x="1202116" y="1237343"/>
                  </a:cubicBezTo>
                  <a:cubicBezTo>
                    <a:pt x="1077586" y="1241223"/>
                    <a:pt x="731158" y="1236638"/>
                    <a:pt x="573466" y="1161143"/>
                  </a:cubicBezTo>
                  <a:cubicBezTo>
                    <a:pt x="415774" y="1085649"/>
                    <a:pt x="336399" y="872218"/>
                    <a:pt x="255966" y="784376"/>
                  </a:cubicBezTo>
                  <a:cubicBezTo>
                    <a:pt x="175533" y="696534"/>
                    <a:pt x="132846" y="693360"/>
                    <a:pt x="90866" y="634093"/>
                  </a:cubicBezTo>
                  <a:cubicBezTo>
                    <a:pt x="48885" y="574826"/>
                    <a:pt x="-17084" y="483456"/>
                    <a:pt x="4083" y="428776"/>
                  </a:cubicBezTo>
                  <a:cubicBezTo>
                    <a:pt x="25250" y="374096"/>
                    <a:pt x="156836" y="352224"/>
                    <a:pt x="217866" y="306010"/>
                  </a:cubicBezTo>
                  <a:cubicBezTo>
                    <a:pt x="278896" y="259796"/>
                    <a:pt x="342749" y="201940"/>
                    <a:pt x="370266" y="151493"/>
                  </a:cubicBezTo>
                  <a:cubicBezTo>
                    <a:pt x="397783" y="101046"/>
                    <a:pt x="351216" y="11440"/>
                    <a:pt x="378733" y="121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9A09E08B-73EA-486A-8E9E-B89772D5E341}"/>
                </a:ext>
              </a:extLst>
            </p:cNvPr>
            <p:cNvSpPr/>
            <p:nvPr/>
          </p:nvSpPr>
          <p:spPr>
            <a:xfrm>
              <a:off x="7979699" y="8787410"/>
              <a:ext cx="1018468" cy="1401603"/>
            </a:xfrm>
            <a:custGeom>
              <a:avLst/>
              <a:gdLst>
                <a:gd name="connsiteX0" fmla="*/ 14951 w 1018468"/>
                <a:gd name="connsiteY0" fmla="*/ 246523 h 1401603"/>
                <a:gd name="connsiteX1" fmla="*/ 152534 w 1018468"/>
                <a:gd name="connsiteY1" fmla="*/ 45440 h 1401603"/>
                <a:gd name="connsiteX2" fmla="*/ 425584 w 1018468"/>
                <a:gd name="connsiteY2" fmla="*/ 58140 h 1401603"/>
                <a:gd name="connsiteX3" fmla="*/ 939934 w 1018468"/>
                <a:gd name="connsiteY3" fmla="*/ 663507 h 1401603"/>
                <a:gd name="connsiteX4" fmla="*/ 984384 w 1018468"/>
                <a:gd name="connsiteY4" fmla="*/ 1349307 h 1401603"/>
                <a:gd name="connsiteX5" fmla="*/ 622434 w 1018468"/>
                <a:gd name="connsiteY5" fmla="*/ 1292157 h 1401603"/>
                <a:gd name="connsiteX6" fmla="*/ 294351 w 1018468"/>
                <a:gd name="connsiteY6" fmla="*/ 798973 h 1401603"/>
                <a:gd name="connsiteX7" fmla="*/ 501784 w 1018468"/>
                <a:gd name="connsiteY7" fmla="*/ 720657 h 1401603"/>
                <a:gd name="connsiteX8" fmla="*/ 503901 w 1018468"/>
                <a:gd name="connsiteY8" fmla="*/ 367173 h 1401603"/>
                <a:gd name="connsiteX9" fmla="*/ 14951 w 1018468"/>
                <a:gd name="connsiteY9" fmla="*/ 246523 h 14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468" h="1401603">
                  <a:moveTo>
                    <a:pt x="14951" y="246523"/>
                  </a:moveTo>
                  <a:cubicBezTo>
                    <a:pt x="-43610" y="192901"/>
                    <a:pt x="84095" y="76837"/>
                    <a:pt x="152534" y="45440"/>
                  </a:cubicBezTo>
                  <a:cubicBezTo>
                    <a:pt x="220973" y="14043"/>
                    <a:pt x="294351" y="-44871"/>
                    <a:pt x="425584" y="58140"/>
                  </a:cubicBezTo>
                  <a:cubicBezTo>
                    <a:pt x="556817" y="161151"/>
                    <a:pt x="846801" y="448313"/>
                    <a:pt x="939934" y="663507"/>
                  </a:cubicBezTo>
                  <a:cubicBezTo>
                    <a:pt x="1033067" y="878702"/>
                    <a:pt x="1037301" y="1244532"/>
                    <a:pt x="984384" y="1349307"/>
                  </a:cubicBezTo>
                  <a:cubicBezTo>
                    <a:pt x="931467" y="1454082"/>
                    <a:pt x="737440" y="1383879"/>
                    <a:pt x="622434" y="1292157"/>
                  </a:cubicBezTo>
                  <a:cubicBezTo>
                    <a:pt x="507428" y="1200435"/>
                    <a:pt x="314459" y="894223"/>
                    <a:pt x="294351" y="798973"/>
                  </a:cubicBezTo>
                  <a:cubicBezTo>
                    <a:pt x="274243" y="703723"/>
                    <a:pt x="466859" y="792624"/>
                    <a:pt x="501784" y="720657"/>
                  </a:cubicBezTo>
                  <a:cubicBezTo>
                    <a:pt x="536709" y="648690"/>
                    <a:pt x="588920" y="445490"/>
                    <a:pt x="503901" y="367173"/>
                  </a:cubicBezTo>
                  <a:cubicBezTo>
                    <a:pt x="418882" y="288856"/>
                    <a:pt x="73512" y="300145"/>
                    <a:pt x="14951" y="24652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A86ED04B-853D-4F0B-AC8F-B8ACDFE2127C}"/>
                </a:ext>
              </a:extLst>
            </p:cNvPr>
            <p:cNvSpPr/>
            <p:nvPr/>
          </p:nvSpPr>
          <p:spPr>
            <a:xfrm>
              <a:off x="7744592" y="9194800"/>
              <a:ext cx="367736" cy="298492"/>
            </a:xfrm>
            <a:custGeom>
              <a:avLst/>
              <a:gdLst>
                <a:gd name="connsiteX0" fmla="*/ 361183 w 367736"/>
                <a:gd name="connsiteY0" fmla="*/ 0 h 298492"/>
                <a:gd name="connsiteX1" fmla="*/ 316733 w 367736"/>
                <a:gd name="connsiteY1" fmla="*/ 107950 h 298492"/>
                <a:gd name="connsiteX2" fmla="*/ 56383 w 367736"/>
                <a:gd name="connsiteY2" fmla="*/ 177800 h 298492"/>
                <a:gd name="connsiteX3" fmla="*/ 30983 w 367736"/>
                <a:gd name="connsiteY3" fmla="*/ 298450 h 298492"/>
                <a:gd name="connsiteX4" fmla="*/ 11933 w 367736"/>
                <a:gd name="connsiteY4" fmla="*/ 190500 h 298492"/>
                <a:gd name="connsiteX5" fmla="*/ 227833 w 367736"/>
                <a:gd name="connsiteY5" fmla="*/ 107950 h 298492"/>
                <a:gd name="connsiteX6" fmla="*/ 361183 w 367736"/>
                <a:gd name="connsiteY6" fmla="*/ 0 h 29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36" h="298492">
                  <a:moveTo>
                    <a:pt x="361183" y="0"/>
                  </a:moveTo>
                  <a:cubicBezTo>
                    <a:pt x="376000" y="0"/>
                    <a:pt x="367533" y="78317"/>
                    <a:pt x="316733" y="107950"/>
                  </a:cubicBezTo>
                  <a:cubicBezTo>
                    <a:pt x="265933" y="137583"/>
                    <a:pt x="104008" y="146050"/>
                    <a:pt x="56383" y="177800"/>
                  </a:cubicBezTo>
                  <a:cubicBezTo>
                    <a:pt x="8758" y="209550"/>
                    <a:pt x="38391" y="296333"/>
                    <a:pt x="30983" y="298450"/>
                  </a:cubicBezTo>
                  <a:cubicBezTo>
                    <a:pt x="23575" y="300567"/>
                    <a:pt x="-20875" y="222250"/>
                    <a:pt x="11933" y="190500"/>
                  </a:cubicBezTo>
                  <a:cubicBezTo>
                    <a:pt x="44741" y="158750"/>
                    <a:pt x="173329" y="133879"/>
                    <a:pt x="227833" y="107950"/>
                  </a:cubicBezTo>
                  <a:cubicBezTo>
                    <a:pt x="282337" y="82021"/>
                    <a:pt x="346366" y="0"/>
                    <a:pt x="36118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B30D30D3-6A13-4086-91E8-3A04EAEF4917}"/>
                </a:ext>
              </a:extLst>
            </p:cNvPr>
            <p:cNvSpPr/>
            <p:nvPr/>
          </p:nvSpPr>
          <p:spPr>
            <a:xfrm>
              <a:off x="6632533" y="8731075"/>
              <a:ext cx="534547" cy="660540"/>
            </a:xfrm>
            <a:custGeom>
              <a:avLst/>
              <a:gdLst>
                <a:gd name="connsiteX0" fmla="*/ 42 w 534547"/>
                <a:gd name="connsiteY0" fmla="*/ 175 h 660540"/>
                <a:gd name="connsiteX1" fmla="*/ 206417 w 534547"/>
                <a:gd name="connsiteY1" fmla="*/ 365300 h 660540"/>
                <a:gd name="connsiteX2" fmla="*/ 530267 w 534547"/>
                <a:gd name="connsiteY2" fmla="*/ 654225 h 660540"/>
                <a:gd name="connsiteX3" fmla="*/ 381042 w 534547"/>
                <a:gd name="connsiteY3" fmla="*/ 552625 h 660540"/>
                <a:gd name="connsiteX4" fmla="*/ 222292 w 534547"/>
                <a:gd name="connsiteY4" fmla="*/ 412925 h 660540"/>
                <a:gd name="connsiteX5" fmla="*/ 42 w 534547"/>
                <a:gd name="connsiteY5" fmla="*/ 175 h 66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47" h="660540">
                  <a:moveTo>
                    <a:pt x="42" y="175"/>
                  </a:moveTo>
                  <a:cubicBezTo>
                    <a:pt x="-2604" y="-7762"/>
                    <a:pt x="118046" y="256292"/>
                    <a:pt x="206417" y="365300"/>
                  </a:cubicBezTo>
                  <a:cubicBezTo>
                    <a:pt x="294788" y="474308"/>
                    <a:pt x="501163" y="623004"/>
                    <a:pt x="530267" y="654225"/>
                  </a:cubicBezTo>
                  <a:cubicBezTo>
                    <a:pt x="559371" y="685446"/>
                    <a:pt x="432371" y="592842"/>
                    <a:pt x="381042" y="552625"/>
                  </a:cubicBezTo>
                  <a:cubicBezTo>
                    <a:pt x="329713" y="512408"/>
                    <a:pt x="285792" y="502354"/>
                    <a:pt x="222292" y="412925"/>
                  </a:cubicBezTo>
                  <a:cubicBezTo>
                    <a:pt x="158792" y="323496"/>
                    <a:pt x="2688" y="8112"/>
                    <a:pt x="42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A9A98BC1-61EF-4A58-A4CA-ED4EBE78CAEA}"/>
                </a:ext>
              </a:extLst>
            </p:cNvPr>
            <p:cNvSpPr/>
            <p:nvPr/>
          </p:nvSpPr>
          <p:spPr>
            <a:xfrm>
              <a:off x="7656756" y="9400913"/>
              <a:ext cx="331803" cy="227415"/>
            </a:xfrm>
            <a:custGeom>
              <a:avLst/>
              <a:gdLst>
                <a:gd name="connsiteX0" fmla="*/ 1344 w 331803"/>
                <a:gd name="connsiteY0" fmla="*/ 262 h 227415"/>
                <a:gd name="connsiteX1" fmla="*/ 96594 w 331803"/>
                <a:gd name="connsiteY1" fmla="*/ 219337 h 227415"/>
                <a:gd name="connsiteX2" fmla="*/ 204544 w 331803"/>
                <a:gd name="connsiteY2" fmla="*/ 168537 h 227415"/>
                <a:gd name="connsiteX3" fmla="*/ 331544 w 331803"/>
                <a:gd name="connsiteY3" fmla="*/ 57412 h 227415"/>
                <a:gd name="connsiteX4" fmla="*/ 169619 w 331803"/>
                <a:gd name="connsiteY4" fmla="*/ 171712 h 227415"/>
                <a:gd name="connsiteX5" fmla="*/ 1344 w 331803"/>
                <a:gd name="connsiteY5" fmla="*/ 262 h 22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803" h="227415">
                  <a:moveTo>
                    <a:pt x="1344" y="262"/>
                  </a:moveTo>
                  <a:cubicBezTo>
                    <a:pt x="-10827" y="8199"/>
                    <a:pt x="62727" y="191291"/>
                    <a:pt x="96594" y="219337"/>
                  </a:cubicBezTo>
                  <a:cubicBezTo>
                    <a:pt x="130461" y="247383"/>
                    <a:pt x="165386" y="195525"/>
                    <a:pt x="204544" y="168537"/>
                  </a:cubicBezTo>
                  <a:cubicBezTo>
                    <a:pt x="243702" y="141550"/>
                    <a:pt x="337365" y="56883"/>
                    <a:pt x="331544" y="57412"/>
                  </a:cubicBezTo>
                  <a:cubicBezTo>
                    <a:pt x="325723" y="57941"/>
                    <a:pt x="226769" y="176475"/>
                    <a:pt x="169619" y="171712"/>
                  </a:cubicBezTo>
                  <a:cubicBezTo>
                    <a:pt x="112469" y="166950"/>
                    <a:pt x="13515" y="-7675"/>
                    <a:pt x="1344" y="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ACBB0149-077C-4123-8508-D1D1C0094E55}"/>
                </a:ext>
              </a:extLst>
            </p:cNvPr>
            <p:cNvSpPr/>
            <p:nvPr/>
          </p:nvSpPr>
          <p:spPr>
            <a:xfrm>
              <a:off x="7512050" y="9575800"/>
              <a:ext cx="216015" cy="171270"/>
            </a:xfrm>
            <a:custGeom>
              <a:avLst/>
              <a:gdLst>
                <a:gd name="connsiteX0" fmla="*/ 0 w 216015"/>
                <a:gd name="connsiteY0" fmla="*/ 0 h 171270"/>
                <a:gd name="connsiteX1" fmla="*/ 136525 w 216015"/>
                <a:gd name="connsiteY1" fmla="*/ 149225 h 171270"/>
                <a:gd name="connsiteX2" fmla="*/ 215900 w 216015"/>
                <a:gd name="connsiteY2" fmla="*/ 168275 h 171270"/>
                <a:gd name="connsiteX3" fmla="*/ 155575 w 216015"/>
                <a:gd name="connsiteY3" fmla="*/ 127000 h 171270"/>
                <a:gd name="connsiteX4" fmla="*/ 0 w 216015"/>
                <a:gd name="connsiteY4" fmla="*/ 0 h 17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15" h="171270">
                  <a:moveTo>
                    <a:pt x="0" y="0"/>
                  </a:moveTo>
                  <a:cubicBezTo>
                    <a:pt x="50271" y="60589"/>
                    <a:pt x="100542" y="121179"/>
                    <a:pt x="136525" y="149225"/>
                  </a:cubicBezTo>
                  <a:cubicBezTo>
                    <a:pt x="172508" y="177271"/>
                    <a:pt x="212725" y="171979"/>
                    <a:pt x="215900" y="168275"/>
                  </a:cubicBezTo>
                  <a:cubicBezTo>
                    <a:pt x="219075" y="164571"/>
                    <a:pt x="155575" y="127000"/>
                    <a:pt x="155575" y="1270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9C547F44-F38D-4233-9641-56A495248784}"/>
                </a:ext>
              </a:extLst>
            </p:cNvPr>
            <p:cNvSpPr/>
            <p:nvPr/>
          </p:nvSpPr>
          <p:spPr>
            <a:xfrm>
              <a:off x="7958667" y="9257675"/>
              <a:ext cx="285362" cy="258858"/>
            </a:xfrm>
            <a:custGeom>
              <a:avLst/>
              <a:gdLst>
                <a:gd name="connsiteX0" fmla="*/ 283633 w 285362"/>
                <a:gd name="connsiteY0" fmla="*/ 625 h 258858"/>
                <a:gd name="connsiteX1" fmla="*/ 124883 w 285362"/>
                <a:gd name="connsiteY1" fmla="*/ 214408 h 258858"/>
                <a:gd name="connsiteX2" fmla="*/ 0 w 285362"/>
                <a:gd name="connsiteY2" fmla="*/ 258858 h 258858"/>
                <a:gd name="connsiteX3" fmla="*/ 160866 w 285362"/>
                <a:gd name="connsiteY3" fmla="*/ 201708 h 258858"/>
                <a:gd name="connsiteX4" fmla="*/ 207433 w 285362"/>
                <a:gd name="connsiteY4" fmla="*/ 150908 h 258858"/>
                <a:gd name="connsiteX5" fmla="*/ 283633 w 285362"/>
                <a:gd name="connsiteY5" fmla="*/ 625 h 25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62" h="258858">
                  <a:moveTo>
                    <a:pt x="283633" y="625"/>
                  </a:moveTo>
                  <a:cubicBezTo>
                    <a:pt x="269875" y="11208"/>
                    <a:pt x="172155" y="171369"/>
                    <a:pt x="124883" y="214408"/>
                  </a:cubicBezTo>
                  <a:cubicBezTo>
                    <a:pt x="77611" y="257447"/>
                    <a:pt x="0" y="258858"/>
                    <a:pt x="0" y="258858"/>
                  </a:cubicBezTo>
                  <a:cubicBezTo>
                    <a:pt x="5997" y="256741"/>
                    <a:pt x="126294" y="219700"/>
                    <a:pt x="160866" y="201708"/>
                  </a:cubicBezTo>
                  <a:cubicBezTo>
                    <a:pt x="195438" y="183716"/>
                    <a:pt x="189794" y="185127"/>
                    <a:pt x="207433" y="150908"/>
                  </a:cubicBezTo>
                  <a:cubicBezTo>
                    <a:pt x="225072" y="116689"/>
                    <a:pt x="297391" y="-9958"/>
                    <a:pt x="283633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B9841ED8-59D5-4EF1-B580-F6DBD731686A}"/>
                </a:ext>
              </a:extLst>
            </p:cNvPr>
            <p:cNvSpPr/>
            <p:nvPr/>
          </p:nvSpPr>
          <p:spPr>
            <a:xfrm>
              <a:off x="3751194" y="5316538"/>
              <a:ext cx="97211" cy="169864"/>
            </a:xfrm>
            <a:custGeom>
              <a:avLst/>
              <a:gdLst>
                <a:gd name="connsiteX0" fmla="*/ 69 w 97211"/>
                <a:gd name="connsiteY0" fmla="*/ 0 h 169864"/>
                <a:gd name="connsiteX1" fmla="*/ 73094 w 97211"/>
                <a:gd name="connsiteY1" fmla="*/ 120650 h 169864"/>
                <a:gd name="connsiteX2" fmla="*/ 95319 w 97211"/>
                <a:gd name="connsiteY2" fmla="*/ 169862 h 169864"/>
                <a:gd name="connsiteX3" fmla="*/ 87381 w 97211"/>
                <a:gd name="connsiteY3" fmla="*/ 119062 h 169864"/>
                <a:gd name="connsiteX4" fmla="*/ 69 w 97211"/>
                <a:gd name="connsiteY4" fmla="*/ 0 h 16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" h="169864">
                  <a:moveTo>
                    <a:pt x="69" y="0"/>
                  </a:moveTo>
                  <a:cubicBezTo>
                    <a:pt x="-2312" y="265"/>
                    <a:pt x="57219" y="92340"/>
                    <a:pt x="73094" y="120650"/>
                  </a:cubicBezTo>
                  <a:cubicBezTo>
                    <a:pt x="88969" y="148960"/>
                    <a:pt x="92938" y="170127"/>
                    <a:pt x="95319" y="169862"/>
                  </a:cubicBezTo>
                  <a:cubicBezTo>
                    <a:pt x="97700" y="169597"/>
                    <a:pt x="100081" y="143139"/>
                    <a:pt x="87381" y="119062"/>
                  </a:cubicBezTo>
                  <a:cubicBezTo>
                    <a:pt x="74681" y="94985"/>
                    <a:pt x="2450" y="-265"/>
                    <a:pt x="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57C91133-C0B3-45D7-A049-3CF4FDF1ADC4}"/>
                </a:ext>
              </a:extLst>
            </p:cNvPr>
            <p:cNvSpPr/>
            <p:nvPr/>
          </p:nvSpPr>
          <p:spPr>
            <a:xfrm>
              <a:off x="4029035" y="5249529"/>
              <a:ext cx="173480" cy="380058"/>
            </a:xfrm>
            <a:custGeom>
              <a:avLst/>
              <a:gdLst>
                <a:gd name="connsiteX0" fmla="*/ 40 w 173480"/>
                <a:gd name="connsiteY0" fmla="*/ 334 h 380058"/>
                <a:gd name="connsiteX1" fmla="*/ 173078 w 173480"/>
                <a:gd name="connsiteY1" fmla="*/ 165434 h 380058"/>
                <a:gd name="connsiteX2" fmla="*/ 50840 w 173480"/>
                <a:gd name="connsiteY2" fmla="*/ 379746 h 380058"/>
                <a:gd name="connsiteX3" fmla="*/ 155615 w 173480"/>
                <a:gd name="connsiteY3" fmla="*/ 208296 h 380058"/>
                <a:gd name="connsiteX4" fmla="*/ 40 w 173480"/>
                <a:gd name="connsiteY4" fmla="*/ 334 h 3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80" h="380058">
                  <a:moveTo>
                    <a:pt x="40" y="334"/>
                  </a:moveTo>
                  <a:cubicBezTo>
                    <a:pt x="2951" y="-6810"/>
                    <a:pt x="164611" y="102199"/>
                    <a:pt x="173078" y="165434"/>
                  </a:cubicBezTo>
                  <a:cubicBezTo>
                    <a:pt x="181545" y="228669"/>
                    <a:pt x="53751" y="372602"/>
                    <a:pt x="50840" y="379746"/>
                  </a:cubicBezTo>
                  <a:cubicBezTo>
                    <a:pt x="47929" y="386890"/>
                    <a:pt x="159319" y="269679"/>
                    <a:pt x="155615" y="208296"/>
                  </a:cubicBezTo>
                  <a:cubicBezTo>
                    <a:pt x="151911" y="146913"/>
                    <a:pt x="-2871" y="7478"/>
                    <a:pt x="40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B9EF7FDF-48F1-4D6B-9CA3-33FDF3EF2685}"/>
                </a:ext>
              </a:extLst>
            </p:cNvPr>
            <p:cNvSpPr/>
            <p:nvPr/>
          </p:nvSpPr>
          <p:spPr>
            <a:xfrm>
              <a:off x="4272834" y="3033571"/>
              <a:ext cx="212498" cy="261507"/>
            </a:xfrm>
            <a:custGeom>
              <a:avLst/>
              <a:gdLst>
                <a:gd name="connsiteX0" fmla="*/ 211854 w 212498"/>
                <a:gd name="connsiteY0" fmla="*/ 142 h 261507"/>
                <a:gd name="connsiteX1" fmla="*/ 72154 w 212498"/>
                <a:gd name="connsiteY1" fmla="*/ 130317 h 261507"/>
                <a:gd name="connsiteX2" fmla="*/ 46754 w 212498"/>
                <a:gd name="connsiteY2" fmla="*/ 260492 h 261507"/>
                <a:gd name="connsiteX3" fmla="*/ 37229 w 212498"/>
                <a:gd name="connsiteY3" fmla="*/ 189054 h 261507"/>
                <a:gd name="connsiteX4" fmla="*/ 8654 w 212498"/>
                <a:gd name="connsiteY4" fmla="*/ 155717 h 261507"/>
                <a:gd name="connsiteX5" fmla="*/ 211854 w 212498"/>
                <a:gd name="connsiteY5" fmla="*/ 142 h 2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498" h="261507">
                  <a:moveTo>
                    <a:pt x="211854" y="142"/>
                  </a:moveTo>
                  <a:cubicBezTo>
                    <a:pt x="222437" y="-4091"/>
                    <a:pt x="99671" y="86925"/>
                    <a:pt x="72154" y="130317"/>
                  </a:cubicBezTo>
                  <a:cubicBezTo>
                    <a:pt x="44637" y="173709"/>
                    <a:pt x="52575" y="250703"/>
                    <a:pt x="46754" y="260492"/>
                  </a:cubicBezTo>
                  <a:cubicBezTo>
                    <a:pt x="40933" y="270281"/>
                    <a:pt x="43579" y="206516"/>
                    <a:pt x="37229" y="189054"/>
                  </a:cubicBezTo>
                  <a:cubicBezTo>
                    <a:pt x="30879" y="171592"/>
                    <a:pt x="-19921" y="184027"/>
                    <a:pt x="8654" y="155717"/>
                  </a:cubicBezTo>
                  <a:cubicBezTo>
                    <a:pt x="37229" y="127407"/>
                    <a:pt x="201271" y="4375"/>
                    <a:pt x="211854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DFC17B5F-64DE-4220-A9A8-4D27B18D7CDA}"/>
                </a:ext>
              </a:extLst>
            </p:cNvPr>
            <p:cNvSpPr/>
            <p:nvPr/>
          </p:nvSpPr>
          <p:spPr>
            <a:xfrm>
              <a:off x="5200530" y="3061845"/>
              <a:ext cx="167049" cy="172796"/>
            </a:xfrm>
            <a:custGeom>
              <a:avLst/>
              <a:gdLst>
                <a:gd name="connsiteX0" fmla="*/ 120 w 167049"/>
                <a:gd name="connsiteY0" fmla="*/ 443 h 172796"/>
                <a:gd name="connsiteX1" fmla="*/ 130295 w 167049"/>
                <a:gd name="connsiteY1" fmla="*/ 86168 h 172796"/>
                <a:gd name="connsiteX2" fmla="*/ 155695 w 167049"/>
                <a:gd name="connsiteY2" fmla="*/ 171893 h 172796"/>
                <a:gd name="connsiteX3" fmla="*/ 155695 w 167049"/>
                <a:gd name="connsiteY3" fmla="*/ 124268 h 172796"/>
                <a:gd name="connsiteX4" fmla="*/ 120 w 167049"/>
                <a:gd name="connsiteY4" fmla="*/ 443 h 17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9" h="172796">
                  <a:moveTo>
                    <a:pt x="120" y="443"/>
                  </a:moveTo>
                  <a:cubicBezTo>
                    <a:pt x="-4113" y="-5907"/>
                    <a:pt x="104366" y="57593"/>
                    <a:pt x="130295" y="86168"/>
                  </a:cubicBezTo>
                  <a:cubicBezTo>
                    <a:pt x="156224" y="114743"/>
                    <a:pt x="151462" y="165543"/>
                    <a:pt x="155695" y="171893"/>
                  </a:cubicBezTo>
                  <a:cubicBezTo>
                    <a:pt x="159928" y="178243"/>
                    <a:pt x="178978" y="149933"/>
                    <a:pt x="155695" y="124268"/>
                  </a:cubicBezTo>
                  <a:cubicBezTo>
                    <a:pt x="132412" y="98603"/>
                    <a:pt x="4353" y="6793"/>
                    <a:pt x="120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69DEFC8B-A685-40D0-8F7D-C9F81B09A412}"/>
                </a:ext>
              </a:extLst>
            </p:cNvPr>
            <p:cNvSpPr/>
            <p:nvPr/>
          </p:nvSpPr>
          <p:spPr>
            <a:xfrm>
              <a:off x="5294044" y="3355975"/>
              <a:ext cx="70122" cy="265113"/>
            </a:xfrm>
            <a:custGeom>
              <a:avLst/>
              <a:gdLst>
                <a:gd name="connsiteX0" fmla="*/ 9794 w 70122"/>
                <a:gd name="connsiteY0" fmla="*/ 0 h 265113"/>
                <a:gd name="connsiteX1" fmla="*/ 44719 w 70122"/>
                <a:gd name="connsiteY1" fmla="*/ 206375 h 265113"/>
                <a:gd name="connsiteX2" fmla="*/ 269 w 70122"/>
                <a:gd name="connsiteY2" fmla="*/ 265113 h 265113"/>
                <a:gd name="connsiteX3" fmla="*/ 70119 w 70122"/>
                <a:gd name="connsiteY3" fmla="*/ 206375 h 265113"/>
                <a:gd name="connsiteX4" fmla="*/ 9794 w 70122"/>
                <a:gd name="connsiteY4" fmla="*/ 0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22" h="265113">
                  <a:moveTo>
                    <a:pt x="9794" y="0"/>
                  </a:moveTo>
                  <a:cubicBezTo>
                    <a:pt x="5561" y="0"/>
                    <a:pt x="46306" y="162190"/>
                    <a:pt x="44719" y="206375"/>
                  </a:cubicBezTo>
                  <a:cubicBezTo>
                    <a:pt x="43132" y="250560"/>
                    <a:pt x="-3964" y="265113"/>
                    <a:pt x="269" y="265113"/>
                  </a:cubicBezTo>
                  <a:cubicBezTo>
                    <a:pt x="4502" y="265113"/>
                    <a:pt x="69590" y="249767"/>
                    <a:pt x="70119" y="206375"/>
                  </a:cubicBezTo>
                  <a:cubicBezTo>
                    <a:pt x="70648" y="162983"/>
                    <a:pt x="14027" y="0"/>
                    <a:pt x="97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8B5183BD-BE84-49A1-87A1-BEB73A650B7E}"/>
                </a:ext>
              </a:extLst>
            </p:cNvPr>
            <p:cNvSpPr/>
            <p:nvPr/>
          </p:nvSpPr>
          <p:spPr>
            <a:xfrm>
              <a:off x="4047376" y="3148729"/>
              <a:ext cx="379146" cy="358341"/>
            </a:xfrm>
            <a:custGeom>
              <a:avLst/>
              <a:gdLst>
                <a:gd name="connsiteX0" fmla="*/ 378574 w 379146"/>
                <a:gd name="connsiteY0" fmla="*/ 871 h 358341"/>
                <a:gd name="connsiteX1" fmla="*/ 265862 w 379146"/>
                <a:gd name="connsiteY1" fmla="*/ 175496 h 358341"/>
                <a:gd name="connsiteX2" fmla="*/ 113462 w 379146"/>
                <a:gd name="connsiteY2" fmla="*/ 281859 h 358341"/>
                <a:gd name="connsiteX3" fmla="*/ 2337 w 379146"/>
                <a:gd name="connsiteY3" fmla="*/ 358059 h 358341"/>
                <a:gd name="connsiteX4" fmla="*/ 218237 w 379146"/>
                <a:gd name="connsiteY4" fmla="*/ 254871 h 358341"/>
                <a:gd name="connsiteX5" fmla="*/ 378574 w 379146"/>
                <a:gd name="connsiteY5" fmla="*/ 871 h 35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146" h="358341">
                  <a:moveTo>
                    <a:pt x="378574" y="871"/>
                  </a:moveTo>
                  <a:cubicBezTo>
                    <a:pt x="386511" y="-12358"/>
                    <a:pt x="310047" y="128665"/>
                    <a:pt x="265862" y="175496"/>
                  </a:cubicBezTo>
                  <a:cubicBezTo>
                    <a:pt x="221677" y="222327"/>
                    <a:pt x="113462" y="281859"/>
                    <a:pt x="113462" y="281859"/>
                  </a:cubicBezTo>
                  <a:cubicBezTo>
                    <a:pt x="69541" y="312286"/>
                    <a:pt x="-15126" y="362557"/>
                    <a:pt x="2337" y="358059"/>
                  </a:cubicBezTo>
                  <a:cubicBezTo>
                    <a:pt x="19800" y="353561"/>
                    <a:pt x="155795" y="310169"/>
                    <a:pt x="218237" y="254871"/>
                  </a:cubicBezTo>
                  <a:cubicBezTo>
                    <a:pt x="280679" y="199573"/>
                    <a:pt x="370637" y="14100"/>
                    <a:pt x="378574" y="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6BF3BD74-2E45-4265-A736-277F59A6D7C2}"/>
                </a:ext>
              </a:extLst>
            </p:cNvPr>
            <p:cNvSpPr/>
            <p:nvPr/>
          </p:nvSpPr>
          <p:spPr>
            <a:xfrm>
              <a:off x="4176564" y="2989917"/>
              <a:ext cx="355773" cy="314015"/>
            </a:xfrm>
            <a:custGeom>
              <a:avLst/>
              <a:gdLst>
                <a:gd name="connsiteX0" fmla="*/ 355749 w 355773"/>
                <a:gd name="connsiteY0" fmla="*/ 2521 h 314015"/>
                <a:gd name="connsiteX1" fmla="*/ 174774 w 355773"/>
                <a:gd name="connsiteY1" fmla="*/ 54908 h 314015"/>
                <a:gd name="connsiteX2" fmla="*/ 63649 w 355773"/>
                <a:gd name="connsiteY2" fmla="*/ 229533 h 314015"/>
                <a:gd name="connsiteX3" fmla="*/ 3324 w 355773"/>
                <a:gd name="connsiteY3" fmla="*/ 310496 h 314015"/>
                <a:gd name="connsiteX4" fmla="*/ 162074 w 355773"/>
                <a:gd name="connsiteY4" fmla="*/ 119996 h 314015"/>
                <a:gd name="connsiteX5" fmla="*/ 355749 w 355773"/>
                <a:gd name="connsiteY5" fmla="*/ 2521 h 3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773" h="314015">
                  <a:moveTo>
                    <a:pt x="355749" y="2521"/>
                  </a:moveTo>
                  <a:cubicBezTo>
                    <a:pt x="357866" y="-8327"/>
                    <a:pt x="223457" y="17073"/>
                    <a:pt x="174774" y="54908"/>
                  </a:cubicBezTo>
                  <a:cubicBezTo>
                    <a:pt x="126091" y="92743"/>
                    <a:pt x="92224" y="186935"/>
                    <a:pt x="63649" y="229533"/>
                  </a:cubicBezTo>
                  <a:cubicBezTo>
                    <a:pt x="35074" y="272131"/>
                    <a:pt x="-13080" y="328752"/>
                    <a:pt x="3324" y="310496"/>
                  </a:cubicBezTo>
                  <a:cubicBezTo>
                    <a:pt x="19728" y="292240"/>
                    <a:pt x="105718" y="169473"/>
                    <a:pt x="162074" y="119996"/>
                  </a:cubicBezTo>
                  <a:cubicBezTo>
                    <a:pt x="218430" y="70519"/>
                    <a:pt x="353632" y="13369"/>
                    <a:pt x="355749" y="2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1877D34D-915B-4610-9032-36D1266D65EB}"/>
                </a:ext>
              </a:extLst>
            </p:cNvPr>
            <p:cNvSpPr/>
            <p:nvPr/>
          </p:nvSpPr>
          <p:spPr>
            <a:xfrm>
              <a:off x="4127261" y="3836931"/>
              <a:ext cx="106618" cy="219157"/>
            </a:xfrm>
            <a:custGeom>
              <a:avLst/>
              <a:gdLst>
                <a:gd name="connsiteX0" fmla="*/ 106602 w 106618"/>
                <a:gd name="connsiteY0" fmla="*/ 57 h 219157"/>
                <a:gd name="connsiteX1" fmla="*/ 8177 w 106618"/>
                <a:gd name="connsiteY1" fmla="*/ 77844 h 219157"/>
                <a:gd name="connsiteX2" fmla="*/ 6589 w 106618"/>
                <a:gd name="connsiteY2" fmla="*/ 219132 h 219157"/>
                <a:gd name="connsiteX3" fmla="*/ 16114 w 106618"/>
                <a:gd name="connsiteY3" fmla="*/ 88957 h 219157"/>
                <a:gd name="connsiteX4" fmla="*/ 106602 w 106618"/>
                <a:gd name="connsiteY4" fmla="*/ 57 h 21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8" h="219157">
                  <a:moveTo>
                    <a:pt x="106602" y="57"/>
                  </a:moveTo>
                  <a:cubicBezTo>
                    <a:pt x="105279" y="-1795"/>
                    <a:pt x="24846" y="41332"/>
                    <a:pt x="8177" y="77844"/>
                  </a:cubicBezTo>
                  <a:cubicBezTo>
                    <a:pt x="-8492" y="114356"/>
                    <a:pt x="5266" y="217280"/>
                    <a:pt x="6589" y="219132"/>
                  </a:cubicBezTo>
                  <a:cubicBezTo>
                    <a:pt x="7912" y="220984"/>
                    <a:pt x="1033" y="122030"/>
                    <a:pt x="16114" y="88957"/>
                  </a:cubicBezTo>
                  <a:cubicBezTo>
                    <a:pt x="31195" y="55884"/>
                    <a:pt x="107925" y="1909"/>
                    <a:pt x="106602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745ABA84-DC38-4B56-91F0-189F00270C3E}"/>
                </a:ext>
              </a:extLst>
            </p:cNvPr>
            <p:cNvSpPr/>
            <p:nvPr/>
          </p:nvSpPr>
          <p:spPr>
            <a:xfrm>
              <a:off x="4295895" y="3765537"/>
              <a:ext cx="230810" cy="387208"/>
            </a:xfrm>
            <a:custGeom>
              <a:avLst/>
              <a:gdLst>
                <a:gd name="connsiteX0" fmla="*/ 3055 w 230810"/>
                <a:gd name="connsiteY0" fmla="*/ 13 h 387208"/>
                <a:gd name="connsiteX1" fmla="*/ 145930 w 230810"/>
                <a:gd name="connsiteY1" fmla="*/ 93676 h 387208"/>
                <a:gd name="connsiteX2" fmla="*/ 220543 w 230810"/>
                <a:gd name="connsiteY2" fmla="*/ 365138 h 387208"/>
                <a:gd name="connsiteX3" fmla="*/ 223718 w 230810"/>
                <a:gd name="connsiteY3" fmla="*/ 349263 h 387208"/>
                <a:gd name="connsiteX4" fmla="*/ 160218 w 230810"/>
                <a:gd name="connsiteY4" fmla="*/ 174638 h 387208"/>
                <a:gd name="connsiteX5" fmla="*/ 55443 w 230810"/>
                <a:gd name="connsiteY5" fmla="*/ 98438 h 387208"/>
                <a:gd name="connsiteX6" fmla="*/ 3055 w 230810"/>
                <a:gd name="connsiteY6" fmla="*/ 13 h 38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10" h="387208">
                  <a:moveTo>
                    <a:pt x="3055" y="13"/>
                  </a:moveTo>
                  <a:cubicBezTo>
                    <a:pt x="18136" y="-781"/>
                    <a:pt x="109682" y="32822"/>
                    <a:pt x="145930" y="93676"/>
                  </a:cubicBezTo>
                  <a:cubicBezTo>
                    <a:pt x="182178" y="154530"/>
                    <a:pt x="207578" y="322540"/>
                    <a:pt x="220543" y="365138"/>
                  </a:cubicBezTo>
                  <a:cubicBezTo>
                    <a:pt x="233508" y="407736"/>
                    <a:pt x="233772" y="381013"/>
                    <a:pt x="223718" y="349263"/>
                  </a:cubicBezTo>
                  <a:cubicBezTo>
                    <a:pt x="213664" y="317513"/>
                    <a:pt x="188264" y="216442"/>
                    <a:pt x="160218" y="174638"/>
                  </a:cubicBezTo>
                  <a:cubicBezTo>
                    <a:pt x="132172" y="132834"/>
                    <a:pt x="78462" y="125690"/>
                    <a:pt x="55443" y="98438"/>
                  </a:cubicBezTo>
                  <a:cubicBezTo>
                    <a:pt x="32424" y="71186"/>
                    <a:pt x="-12026" y="807"/>
                    <a:pt x="3055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404BEBAE-3BA2-4BED-9F38-1B32E0374987}"/>
                </a:ext>
              </a:extLst>
            </p:cNvPr>
            <p:cNvSpPr/>
            <p:nvPr/>
          </p:nvSpPr>
          <p:spPr>
            <a:xfrm>
              <a:off x="4289244" y="3833776"/>
              <a:ext cx="138786" cy="390004"/>
            </a:xfrm>
            <a:custGeom>
              <a:avLst/>
              <a:gdLst>
                <a:gd name="connsiteX0" fmla="*/ 181 w 138786"/>
                <a:gd name="connsiteY0" fmla="*/ 37 h 390004"/>
                <a:gd name="connsiteX1" fmla="*/ 135119 w 138786"/>
                <a:gd name="connsiteY1" fmla="*/ 209587 h 390004"/>
                <a:gd name="connsiteX2" fmla="*/ 98606 w 138786"/>
                <a:gd name="connsiteY2" fmla="*/ 354049 h 390004"/>
                <a:gd name="connsiteX3" fmla="*/ 77969 w 138786"/>
                <a:gd name="connsiteY3" fmla="*/ 365162 h 390004"/>
                <a:gd name="connsiteX4" fmla="*/ 44631 w 138786"/>
                <a:gd name="connsiteY4" fmla="*/ 388974 h 390004"/>
                <a:gd name="connsiteX5" fmla="*/ 23994 w 138786"/>
                <a:gd name="connsiteY5" fmla="*/ 381037 h 390004"/>
                <a:gd name="connsiteX6" fmla="*/ 119244 w 138786"/>
                <a:gd name="connsiteY6" fmla="*/ 339762 h 390004"/>
                <a:gd name="connsiteX7" fmla="*/ 106544 w 138786"/>
                <a:gd name="connsiteY7" fmla="*/ 193712 h 390004"/>
                <a:gd name="connsiteX8" fmla="*/ 181 w 138786"/>
                <a:gd name="connsiteY8" fmla="*/ 37 h 39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786" h="390004">
                  <a:moveTo>
                    <a:pt x="181" y="37"/>
                  </a:moveTo>
                  <a:cubicBezTo>
                    <a:pt x="4943" y="2683"/>
                    <a:pt x="118715" y="150585"/>
                    <a:pt x="135119" y="209587"/>
                  </a:cubicBezTo>
                  <a:cubicBezTo>
                    <a:pt x="151523" y="268589"/>
                    <a:pt x="108131" y="328120"/>
                    <a:pt x="98606" y="354049"/>
                  </a:cubicBezTo>
                  <a:cubicBezTo>
                    <a:pt x="89081" y="379978"/>
                    <a:pt x="86965" y="359341"/>
                    <a:pt x="77969" y="365162"/>
                  </a:cubicBezTo>
                  <a:cubicBezTo>
                    <a:pt x="68973" y="370983"/>
                    <a:pt x="53627" y="386328"/>
                    <a:pt x="44631" y="388974"/>
                  </a:cubicBezTo>
                  <a:cubicBezTo>
                    <a:pt x="35635" y="391620"/>
                    <a:pt x="11559" y="389239"/>
                    <a:pt x="23994" y="381037"/>
                  </a:cubicBezTo>
                  <a:cubicBezTo>
                    <a:pt x="36430" y="372835"/>
                    <a:pt x="105486" y="370983"/>
                    <a:pt x="119244" y="339762"/>
                  </a:cubicBezTo>
                  <a:cubicBezTo>
                    <a:pt x="133002" y="308541"/>
                    <a:pt x="127182" y="253773"/>
                    <a:pt x="106544" y="193712"/>
                  </a:cubicBezTo>
                  <a:cubicBezTo>
                    <a:pt x="85906" y="133651"/>
                    <a:pt x="-4581" y="-2609"/>
                    <a:pt x="181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993757C9-A01E-4FE0-BA42-C71AE7E13328}"/>
                </a:ext>
              </a:extLst>
            </p:cNvPr>
            <p:cNvSpPr/>
            <p:nvPr/>
          </p:nvSpPr>
          <p:spPr>
            <a:xfrm>
              <a:off x="4261028" y="3763016"/>
              <a:ext cx="86123" cy="379210"/>
            </a:xfrm>
            <a:custGeom>
              <a:avLst/>
              <a:gdLst>
                <a:gd name="connsiteX0" fmla="*/ 2997 w 86123"/>
                <a:gd name="connsiteY0" fmla="*/ 2534 h 379210"/>
                <a:gd name="connsiteX1" fmla="*/ 85547 w 86123"/>
                <a:gd name="connsiteY1" fmla="*/ 235897 h 379210"/>
                <a:gd name="connsiteX2" fmla="*/ 41097 w 86123"/>
                <a:gd name="connsiteY2" fmla="*/ 377184 h 379210"/>
                <a:gd name="connsiteX3" fmla="*/ 69672 w 86123"/>
                <a:gd name="connsiteY3" fmla="*/ 305747 h 379210"/>
                <a:gd name="connsiteX4" fmla="*/ 22047 w 86123"/>
                <a:gd name="connsiteY4" fmla="*/ 121597 h 379210"/>
                <a:gd name="connsiteX5" fmla="*/ 2997 w 86123"/>
                <a:gd name="connsiteY5" fmla="*/ 2534 h 37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23" h="379210">
                  <a:moveTo>
                    <a:pt x="2997" y="2534"/>
                  </a:moveTo>
                  <a:cubicBezTo>
                    <a:pt x="13580" y="21584"/>
                    <a:pt x="79197" y="173455"/>
                    <a:pt x="85547" y="235897"/>
                  </a:cubicBezTo>
                  <a:cubicBezTo>
                    <a:pt x="91897" y="298339"/>
                    <a:pt x="43743" y="365542"/>
                    <a:pt x="41097" y="377184"/>
                  </a:cubicBezTo>
                  <a:cubicBezTo>
                    <a:pt x="38451" y="388826"/>
                    <a:pt x="72847" y="348345"/>
                    <a:pt x="69672" y="305747"/>
                  </a:cubicBezTo>
                  <a:cubicBezTo>
                    <a:pt x="66497" y="263149"/>
                    <a:pt x="31572" y="166576"/>
                    <a:pt x="22047" y="121597"/>
                  </a:cubicBezTo>
                  <a:cubicBezTo>
                    <a:pt x="12522" y="76618"/>
                    <a:pt x="-7586" y="-16516"/>
                    <a:pt x="2997" y="2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A4688A04-5F29-4F1A-948C-61861A5CD2D6}"/>
                </a:ext>
              </a:extLst>
            </p:cNvPr>
            <p:cNvSpPr/>
            <p:nvPr/>
          </p:nvSpPr>
          <p:spPr>
            <a:xfrm>
              <a:off x="4084385" y="2889280"/>
              <a:ext cx="570047" cy="83415"/>
            </a:xfrm>
            <a:custGeom>
              <a:avLst/>
              <a:gdLst>
                <a:gd name="connsiteX0" fmla="*/ 565932 w 570047"/>
                <a:gd name="connsiteY0" fmla="*/ 25370 h 83415"/>
                <a:gd name="connsiteX1" fmla="*/ 358498 w 570047"/>
                <a:gd name="connsiteY1" fmla="*/ 2087 h 83415"/>
                <a:gd name="connsiteX2" fmla="*/ 5015 w 570047"/>
                <a:gd name="connsiteY2" fmla="*/ 82520 h 83415"/>
                <a:gd name="connsiteX3" fmla="*/ 176465 w 570047"/>
                <a:gd name="connsiteY3" fmla="*/ 44420 h 83415"/>
                <a:gd name="connsiteX4" fmla="*/ 565932 w 570047"/>
                <a:gd name="connsiteY4" fmla="*/ 25370 h 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047" h="83415">
                  <a:moveTo>
                    <a:pt x="565932" y="25370"/>
                  </a:moveTo>
                  <a:cubicBezTo>
                    <a:pt x="596271" y="18314"/>
                    <a:pt x="451984" y="-7438"/>
                    <a:pt x="358498" y="2087"/>
                  </a:cubicBezTo>
                  <a:cubicBezTo>
                    <a:pt x="265012" y="11612"/>
                    <a:pt x="5015" y="82520"/>
                    <a:pt x="5015" y="82520"/>
                  </a:cubicBezTo>
                  <a:cubicBezTo>
                    <a:pt x="-25324" y="89576"/>
                    <a:pt x="88270" y="52887"/>
                    <a:pt x="176465" y="44420"/>
                  </a:cubicBezTo>
                  <a:cubicBezTo>
                    <a:pt x="264659" y="35953"/>
                    <a:pt x="535593" y="32426"/>
                    <a:pt x="565932" y="25370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1FBB6368-E275-4FBC-BACF-C32D532CCA7B}"/>
                </a:ext>
              </a:extLst>
            </p:cNvPr>
            <p:cNvSpPr/>
            <p:nvPr/>
          </p:nvSpPr>
          <p:spPr>
            <a:xfrm>
              <a:off x="4156689" y="2999184"/>
              <a:ext cx="398938" cy="369355"/>
            </a:xfrm>
            <a:custGeom>
              <a:avLst/>
              <a:gdLst>
                <a:gd name="connsiteX0" fmla="*/ 396261 w 398938"/>
                <a:gd name="connsiteY0" fmla="*/ 133 h 369355"/>
                <a:gd name="connsiteX1" fmla="*/ 102044 w 398938"/>
                <a:gd name="connsiteY1" fmla="*/ 154649 h 369355"/>
                <a:gd name="connsiteX2" fmla="*/ 444 w 398938"/>
                <a:gd name="connsiteY2" fmla="*/ 366316 h 369355"/>
                <a:gd name="connsiteX3" fmla="*/ 72411 w 398938"/>
                <a:gd name="connsiteY3" fmla="*/ 273183 h 369355"/>
                <a:gd name="connsiteX4" fmla="*/ 239628 w 398938"/>
                <a:gd name="connsiteY4" fmla="*/ 180049 h 369355"/>
                <a:gd name="connsiteX5" fmla="*/ 396261 w 398938"/>
                <a:gd name="connsiteY5" fmla="*/ 133 h 36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938" h="369355">
                  <a:moveTo>
                    <a:pt x="396261" y="133"/>
                  </a:moveTo>
                  <a:cubicBezTo>
                    <a:pt x="373330" y="-4100"/>
                    <a:pt x="168013" y="93619"/>
                    <a:pt x="102044" y="154649"/>
                  </a:cubicBezTo>
                  <a:cubicBezTo>
                    <a:pt x="36074" y="215680"/>
                    <a:pt x="5383" y="346560"/>
                    <a:pt x="444" y="366316"/>
                  </a:cubicBezTo>
                  <a:cubicBezTo>
                    <a:pt x="-4495" y="386072"/>
                    <a:pt x="32547" y="304228"/>
                    <a:pt x="72411" y="273183"/>
                  </a:cubicBezTo>
                  <a:cubicBezTo>
                    <a:pt x="112275" y="242138"/>
                    <a:pt x="190592" y="222735"/>
                    <a:pt x="239628" y="180049"/>
                  </a:cubicBezTo>
                  <a:cubicBezTo>
                    <a:pt x="288664" y="137363"/>
                    <a:pt x="419192" y="4366"/>
                    <a:pt x="396261" y="13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FE408C9D-0706-4689-AF84-F84859267BB0}"/>
                </a:ext>
              </a:extLst>
            </p:cNvPr>
            <p:cNvSpPr/>
            <p:nvPr/>
          </p:nvSpPr>
          <p:spPr>
            <a:xfrm>
              <a:off x="4362018" y="3155894"/>
              <a:ext cx="95733" cy="308352"/>
            </a:xfrm>
            <a:custGeom>
              <a:avLst/>
              <a:gdLst>
                <a:gd name="connsiteX0" fmla="*/ 95682 w 95733"/>
                <a:gd name="connsiteY0" fmla="*/ 6406 h 308352"/>
                <a:gd name="connsiteX1" fmla="*/ 27949 w 95733"/>
                <a:gd name="connsiteY1" fmla="*/ 279456 h 308352"/>
                <a:gd name="connsiteX2" fmla="*/ 432 w 95733"/>
                <a:gd name="connsiteY2" fmla="*/ 287923 h 308352"/>
                <a:gd name="connsiteX3" fmla="*/ 46999 w 95733"/>
                <a:gd name="connsiteY3" fmla="*/ 169389 h 308352"/>
                <a:gd name="connsiteX4" fmla="*/ 38532 w 95733"/>
                <a:gd name="connsiteY4" fmla="*/ 95306 h 308352"/>
                <a:gd name="connsiteX5" fmla="*/ 95682 w 95733"/>
                <a:gd name="connsiteY5" fmla="*/ 6406 h 30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33" h="308352">
                  <a:moveTo>
                    <a:pt x="95682" y="6406"/>
                  </a:moveTo>
                  <a:cubicBezTo>
                    <a:pt x="93918" y="37098"/>
                    <a:pt x="43824" y="232537"/>
                    <a:pt x="27949" y="279456"/>
                  </a:cubicBezTo>
                  <a:cubicBezTo>
                    <a:pt x="12074" y="326375"/>
                    <a:pt x="-2743" y="306268"/>
                    <a:pt x="432" y="287923"/>
                  </a:cubicBezTo>
                  <a:cubicBezTo>
                    <a:pt x="3607" y="269579"/>
                    <a:pt x="40649" y="201492"/>
                    <a:pt x="46999" y="169389"/>
                  </a:cubicBezTo>
                  <a:cubicBezTo>
                    <a:pt x="53349" y="137286"/>
                    <a:pt x="24068" y="127056"/>
                    <a:pt x="38532" y="95306"/>
                  </a:cubicBezTo>
                  <a:cubicBezTo>
                    <a:pt x="52996" y="63556"/>
                    <a:pt x="97446" y="-24286"/>
                    <a:pt x="95682" y="6406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6D2BC1A6-93E2-4BB2-A1AF-22FF96224695}"/>
                </a:ext>
              </a:extLst>
            </p:cNvPr>
            <p:cNvSpPr/>
            <p:nvPr/>
          </p:nvSpPr>
          <p:spPr>
            <a:xfrm>
              <a:off x="4020959" y="3206742"/>
              <a:ext cx="372943" cy="627013"/>
            </a:xfrm>
            <a:custGeom>
              <a:avLst/>
              <a:gdLst>
                <a:gd name="connsiteX0" fmla="*/ 371124 w 372943"/>
                <a:gd name="connsiteY0" fmla="*/ 8 h 627013"/>
                <a:gd name="connsiteX1" fmla="*/ 81141 w 372943"/>
                <a:gd name="connsiteY1" fmla="*/ 254008 h 627013"/>
                <a:gd name="connsiteX2" fmla="*/ 4941 w 372943"/>
                <a:gd name="connsiteY2" fmla="*/ 620191 h 627013"/>
                <a:gd name="connsiteX3" fmla="*/ 28224 w 372943"/>
                <a:gd name="connsiteY3" fmla="*/ 474141 h 627013"/>
                <a:gd name="connsiteX4" fmla="*/ 195441 w 372943"/>
                <a:gd name="connsiteY4" fmla="*/ 245541 h 627013"/>
                <a:gd name="connsiteX5" fmla="*/ 371124 w 372943"/>
                <a:gd name="connsiteY5" fmla="*/ 8 h 6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43" h="627013">
                  <a:moveTo>
                    <a:pt x="371124" y="8"/>
                  </a:moveTo>
                  <a:cubicBezTo>
                    <a:pt x="352074" y="1419"/>
                    <a:pt x="142171" y="150644"/>
                    <a:pt x="81141" y="254008"/>
                  </a:cubicBezTo>
                  <a:cubicBezTo>
                    <a:pt x="20111" y="357372"/>
                    <a:pt x="13760" y="583502"/>
                    <a:pt x="4941" y="620191"/>
                  </a:cubicBezTo>
                  <a:cubicBezTo>
                    <a:pt x="-3878" y="656880"/>
                    <a:pt x="-3526" y="536583"/>
                    <a:pt x="28224" y="474141"/>
                  </a:cubicBezTo>
                  <a:cubicBezTo>
                    <a:pt x="59974" y="411699"/>
                    <a:pt x="136174" y="327385"/>
                    <a:pt x="195441" y="245541"/>
                  </a:cubicBezTo>
                  <a:cubicBezTo>
                    <a:pt x="254708" y="163697"/>
                    <a:pt x="390174" y="-1403"/>
                    <a:pt x="371124" y="8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377FA0F1-23F8-4DEF-B34C-8B51DDDEB4BA}"/>
                </a:ext>
              </a:extLst>
            </p:cNvPr>
            <p:cNvSpPr/>
            <p:nvPr/>
          </p:nvSpPr>
          <p:spPr>
            <a:xfrm>
              <a:off x="4133859" y="3274195"/>
              <a:ext cx="269238" cy="356712"/>
            </a:xfrm>
            <a:custGeom>
              <a:avLst/>
              <a:gdLst>
                <a:gd name="connsiteX0" fmla="*/ 256108 w 269238"/>
                <a:gd name="connsiteY0" fmla="*/ 8755 h 356712"/>
                <a:gd name="connsiteX1" fmla="*/ 232824 w 269238"/>
                <a:gd name="connsiteY1" fmla="*/ 65905 h 356712"/>
                <a:gd name="connsiteX2" fmla="*/ 220124 w 269238"/>
                <a:gd name="connsiteY2" fmla="*/ 182322 h 356712"/>
                <a:gd name="connsiteX3" fmla="*/ 131224 w 269238"/>
                <a:gd name="connsiteY3" fmla="*/ 186555 h 356712"/>
                <a:gd name="connsiteX4" fmla="*/ 48674 w 269238"/>
                <a:gd name="connsiteY4" fmla="*/ 353772 h 356712"/>
                <a:gd name="connsiteX5" fmla="*/ 63491 w 269238"/>
                <a:gd name="connsiteY5" fmla="*/ 290272 h 356712"/>
                <a:gd name="connsiteX6" fmla="*/ 6341 w 269238"/>
                <a:gd name="connsiteY6" fmla="*/ 252172 h 356712"/>
                <a:gd name="connsiteX7" fmla="*/ 256108 w 269238"/>
                <a:gd name="connsiteY7" fmla="*/ 8755 h 35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238" h="356712">
                  <a:moveTo>
                    <a:pt x="256108" y="8755"/>
                  </a:moveTo>
                  <a:cubicBezTo>
                    <a:pt x="293855" y="-22289"/>
                    <a:pt x="238821" y="36977"/>
                    <a:pt x="232824" y="65905"/>
                  </a:cubicBezTo>
                  <a:cubicBezTo>
                    <a:pt x="226827" y="94833"/>
                    <a:pt x="237057" y="162214"/>
                    <a:pt x="220124" y="182322"/>
                  </a:cubicBezTo>
                  <a:cubicBezTo>
                    <a:pt x="203191" y="202430"/>
                    <a:pt x="159799" y="157980"/>
                    <a:pt x="131224" y="186555"/>
                  </a:cubicBezTo>
                  <a:cubicBezTo>
                    <a:pt x="102649" y="215130"/>
                    <a:pt x="59963" y="336486"/>
                    <a:pt x="48674" y="353772"/>
                  </a:cubicBezTo>
                  <a:cubicBezTo>
                    <a:pt x="37385" y="371058"/>
                    <a:pt x="70546" y="307205"/>
                    <a:pt x="63491" y="290272"/>
                  </a:cubicBezTo>
                  <a:cubicBezTo>
                    <a:pt x="56436" y="273339"/>
                    <a:pt x="-22587" y="297680"/>
                    <a:pt x="6341" y="252172"/>
                  </a:cubicBezTo>
                  <a:cubicBezTo>
                    <a:pt x="35269" y="206664"/>
                    <a:pt x="218361" y="39799"/>
                    <a:pt x="256108" y="875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BBA30DB4-7F35-4650-BEB4-C0B0D2E15085}"/>
                </a:ext>
              </a:extLst>
            </p:cNvPr>
            <p:cNvSpPr/>
            <p:nvPr/>
          </p:nvSpPr>
          <p:spPr>
            <a:xfrm>
              <a:off x="4183967" y="3607870"/>
              <a:ext cx="371185" cy="680025"/>
            </a:xfrm>
            <a:custGeom>
              <a:avLst/>
              <a:gdLst>
                <a:gd name="connsiteX0" fmla="*/ 683 w 371185"/>
                <a:gd name="connsiteY0" fmla="*/ 1047 h 680025"/>
                <a:gd name="connsiteX1" fmla="*/ 233516 w 371185"/>
                <a:gd name="connsiteY1" fmla="*/ 225413 h 680025"/>
                <a:gd name="connsiteX2" fmla="*/ 352050 w 371185"/>
                <a:gd name="connsiteY2" fmla="*/ 644513 h 680025"/>
                <a:gd name="connsiteX3" fmla="*/ 352050 w 371185"/>
                <a:gd name="connsiteY3" fmla="*/ 619113 h 680025"/>
                <a:gd name="connsiteX4" fmla="*/ 167900 w 371185"/>
                <a:gd name="connsiteY4" fmla="*/ 310080 h 680025"/>
                <a:gd name="connsiteX5" fmla="*/ 683 w 371185"/>
                <a:gd name="connsiteY5" fmla="*/ 1047 h 68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185" h="680025">
                  <a:moveTo>
                    <a:pt x="683" y="1047"/>
                  </a:moveTo>
                  <a:cubicBezTo>
                    <a:pt x="11619" y="-13064"/>
                    <a:pt x="174955" y="118169"/>
                    <a:pt x="233516" y="225413"/>
                  </a:cubicBezTo>
                  <a:cubicBezTo>
                    <a:pt x="292077" y="332657"/>
                    <a:pt x="332294" y="578896"/>
                    <a:pt x="352050" y="644513"/>
                  </a:cubicBezTo>
                  <a:cubicBezTo>
                    <a:pt x="371806" y="710130"/>
                    <a:pt x="382742" y="674852"/>
                    <a:pt x="352050" y="619113"/>
                  </a:cubicBezTo>
                  <a:cubicBezTo>
                    <a:pt x="321358" y="563374"/>
                    <a:pt x="222933" y="410622"/>
                    <a:pt x="167900" y="310080"/>
                  </a:cubicBezTo>
                  <a:cubicBezTo>
                    <a:pt x="112867" y="209538"/>
                    <a:pt x="-10253" y="15158"/>
                    <a:pt x="683" y="104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9F6800E2-DB73-452A-A443-714ED92FE594}"/>
                </a:ext>
              </a:extLst>
            </p:cNvPr>
            <p:cNvSpPr/>
            <p:nvPr/>
          </p:nvSpPr>
          <p:spPr>
            <a:xfrm>
              <a:off x="4107625" y="3570416"/>
              <a:ext cx="144876" cy="761796"/>
            </a:xfrm>
            <a:custGeom>
              <a:avLst/>
              <a:gdLst>
                <a:gd name="connsiteX0" fmla="*/ 83375 w 144876"/>
                <a:gd name="connsiteY0" fmla="*/ 401 h 761796"/>
                <a:gd name="connsiteX1" fmla="*/ 132058 w 144876"/>
                <a:gd name="connsiteY1" fmla="*/ 254401 h 761796"/>
                <a:gd name="connsiteX2" fmla="*/ 136292 w 144876"/>
                <a:gd name="connsiteY2" fmla="*/ 749701 h 761796"/>
                <a:gd name="connsiteX3" fmla="*/ 134175 w 144876"/>
                <a:gd name="connsiteY3" fmla="*/ 584601 h 761796"/>
                <a:gd name="connsiteX4" fmla="*/ 825 w 144876"/>
                <a:gd name="connsiteY4" fmla="*/ 307317 h 761796"/>
                <a:gd name="connsiteX5" fmla="*/ 83375 w 144876"/>
                <a:gd name="connsiteY5" fmla="*/ 401 h 76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76" h="761796">
                  <a:moveTo>
                    <a:pt x="83375" y="401"/>
                  </a:moveTo>
                  <a:cubicBezTo>
                    <a:pt x="105247" y="-8418"/>
                    <a:pt x="123239" y="129518"/>
                    <a:pt x="132058" y="254401"/>
                  </a:cubicBezTo>
                  <a:cubicBezTo>
                    <a:pt x="140878" y="379284"/>
                    <a:pt x="135939" y="694668"/>
                    <a:pt x="136292" y="749701"/>
                  </a:cubicBezTo>
                  <a:cubicBezTo>
                    <a:pt x="136645" y="804734"/>
                    <a:pt x="156753" y="658332"/>
                    <a:pt x="134175" y="584601"/>
                  </a:cubicBezTo>
                  <a:cubicBezTo>
                    <a:pt x="111597" y="510870"/>
                    <a:pt x="9997" y="401509"/>
                    <a:pt x="825" y="307317"/>
                  </a:cubicBezTo>
                  <a:cubicBezTo>
                    <a:pt x="-8347" y="213125"/>
                    <a:pt x="61503" y="9220"/>
                    <a:pt x="83375" y="401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8A453354-87CE-448F-8F51-4D3D6809F097}"/>
                </a:ext>
              </a:extLst>
            </p:cNvPr>
            <p:cNvSpPr/>
            <p:nvPr/>
          </p:nvSpPr>
          <p:spPr>
            <a:xfrm>
              <a:off x="4203421" y="3713070"/>
              <a:ext cx="192233" cy="688890"/>
            </a:xfrm>
            <a:custGeom>
              <a:avLst/>
              <a:gdLst>
                <a:gd name="connsiteX0" fmla="*/ 68012 w 192233"/>
                <a:gd name="connsiteY0" fmla="*/ 35547 h 688890"/>
                <a:gd name="connsiteX1" fmla="*/ 87062 w 192233"/>
                <a:gd name="connsiteY1" fmla="*/ 82113 h 688890"/>
                <a:gd name="connsiteX2" fmla="*/ 190779 w 192233"/>
                <a:gd name="connsiteY2" fmla="*/ 444063 h 688890"/>
                <a:gd name="connsiteX3" fmla="*/ 279 w 192233"/>
                <a:gd name="connsiteY3" fmla="*/ 687480 h 688890"/>
                <a:gd name="connsiteX4" fmla="*/ 146329 w 192233"/>
                <a:gd name="connsiteY4" fmla="*/ 520263 h 688890"/>
                <a:gd name="connsiteX5" fmla="*/ 68012 w 192233"/>
                <a:gd name="connsiteY5" fmla="*/ 35547 h 6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233" h="688890">
                  <a:moveTo>
                    <a:pt x="68012" y="35547"/>
                  </a:moveTo>
                  <a:cubicBezTo>
                    <a:pt x="58134" y="-37478"/>
                    <a:pt x="66601" y="14027"/>
                    <a:pt x="87062" y="82113"/>
                  </a:cubicBezTo>
                  <a:cubicBezTo>
                    <a:pt x="107523" y="150199"/>
                    <a:pt x="205243" y="343169"/>
                    <a:pt x="190779" y="444063"/>
                  </a:cubicBezTo>
                  <a:cubicBezTo>
                    <a:pt x="176315" y="544957"/>
                    <a:pt x="7687" y="674780"/>
                    <a:pt x="279" y="687480"/>
                  </a:cubicBezTo>
                  <a:cubicBezTo>
                    <a:pt x="-7129" y="700180"/>
                    <a:pt x="135040" y="625744"/>
                    <a:pt x="146329" y="520263"/>
                  </a:cubicBezTo>
                  <a:cubicBezTo>
                    <a:pt x="157618" y="414782"/>
                    <a:pt x="77890" y="108572"/>
                    <a:pt x="68012" y="3554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14FCF14B-287B-45D2-8144-7923AEA59017}"/>
                </a:ext>
              </a:extLst>
            </p:cNvPr>
            <p:cNvSpPr/>
            <p:nvPr/>
          </p:nvSpPr>
          <p:spPr>
            <a:xfrm>
              <a:off x="4484174" y="2791334"/>
              <a:ext cx="847818" cy="160344"/>
            </a:xfrm>
            <a:custGeom>
              <a:avLst/>
              <a:gdLst>
                <a:gd name="connsiteX0" fmla="*/ 53959 w 847818"/>
                <a:gd name="connsiteY0" fmla="*/ 152949 h 160344"/>
                <a:gd name="connsiteX1" fmla="*/ 115343 w 847818"/>
                <a:gd name="connsiteY1" fmla="*/ 129666 h 160344"/>
                <a:gd name="connsiteX2" fmla="*/ 644509 w 847818"/>
                <a:gd name="connsiteY2" fmla="*/ 549 h 160344"/>
                <a:gd name="connsiteX3" fmla="*/ 826543 w 847818"/>
                <a:gd name="connsiteY3" fmla="*/ 80983 h 160344"/>
                <a:gd name="connsiteX4" fmla="*/ 760926 w 847818"/>
                <a:gd name="connsiteY4" fmla="*/ 25949 h 160344"/>
                <a:gd name="connsiteX5" fmla="*/ 53959 w 847818"/>
                <a:gd name="connsiteY5" fmla="*/ 152949 h 16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818" h="160344">
                  <a:moveTo>
                    <a:pt x="53959" y="152949"/>
                  </a:moveTo>
                  <a:cubicBezTo>
                    <a:pt x="-53638" y="170235"/>
                    <a:pt x="16918" y="155066"/>
                    <a:pt x="115343" y="129666"/>
                  </a:cubicBezTo>
                  <a:cubicBezTo>
                    <a:pt x="213768" y="104266"/>
                    <a:pt x="525976" y="8663"/>
                    <a:pt x="644509" y="549"/>
                  </a:cubicBezTo>
                  <a:cubicBezTo>
                    <a:pt x="763042" y="-7565"/>
                    <a:pt x="807140" y="76750"/>
                    <a:pt x="826543" y="80983"/>
                  </a:cubicBezTo>
                  <a:cubicBezTo>
                    <a:pt x="845946" y="85216"/>
                    <a:pt x="884398" y="15718"/>
                    <a:pt x="760926" y="25949"/>
                  </a:cubicBezTo>
                  <a:cubicBezTo>
                    <a:pt x="637454" y="36179"/>
                    <a:pt x="161556" y="135663"/>
                    <a:pt x="53959" y="152949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27F4E5F9-511D-4B93-ADE5-25CF88BC8335}"/>
                </a:ext>
              </a:extLst>
            </p:cNvPr>
            <p:cNvSpPr/>
            <p:nvPr/>
          </p:nvSpPr>
          <p:spPr>
            <a:xfrm>
              <a:off x="4622339" y="2841029"/>
              <a:ext cx="744850" cy="404989"/>
            </a:xfrm>
            <a:custGeom>
              <a:avLst/>
              <a:gdLst>
                <a:gd name="connsiteX0" fmla="*/ 21628 w 744850"/>
                <a:gd name="connsiteY0" fmla="*/ 41871 h 404989"/>
                <a:gd name="connsiteX1" fmla="*/ 80894 w 744850"/>
                <a:gd name="connsiteY1" fmla="*/ 27054 h 404989"/>
                <a:gd name="connsiteX2" fmla="*/ 398394 w 744850"/>
                <a:gd name="connsiteY2" fmla="*/ 27054 h 404989"/>
                <a:gd name="connsiteX3" fmla="*/ 720128 w 744850"/>
                <a:gd name="connsiteY3" fmla="*/ 384771 h 404989"/>
                <a:gd name="connsiteX4" fmla="*/ 718011 w 744850"/>
                <a:gd name="connsiteY4" fmla="*/ 346671 h 404989"/>
                <a:gd name="connsiteX5" fmla="*/ 677794 w 744850"/>
                <a:gd name="connsiteY5" fmla="*/ 232371 h 404989"/>
                <a:gd name="connsiteX6" fmla="*/ 387811 w 744850"/>
                <a:gd name="connsiteY6" fmla="*/ 58804 h 404989"/>
                <a:gd name="connsiteX7" fmla="*/ 21628 w 744850"/>
                <a:gd name="connsiteY7" fmla="*/ 41871 h 4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850" h="404989">
                  <a:moveTo>
                    <a:pt x="21628" y="41871"/>
                  </a:moveTo>
                  <a:cubicBezTo>
                    <a:pt x="-29525" y="36579"/>
                    <a:pt x="18100" y="29523"/>
                    <a:pt x="80894" y="27054"/>
                  </a:cubicBezTo>
                  <a:cubicBezTo>
                    <a:pt x="143688" y="24585"/>
                    <a:pt x="291855" y="-32565"/>
                    <a:pt x="398394" y="27054"/>
                  </a:cubicBezTo>
                  <a:cubicBezTo>
                    <a:pt x="504933" y="86673"/>
                    <a:pt x="666859" y="331502"/>
                    <a:pt x="720128" y="384771"/>
                  </a:cubicBezTo>
                  <a:cubicBezTo>
                    <a:pt x="773397" y="438040"/>
                    <a:pt x="725067" y="372071"/>
                    <a:pt x="718011" y="346671"/>
                  </a:cubicBezTo>
                  <a:cubicBezTo>
                    <a:pt x="710955" y="321271"/>
                    <a:pt x="732827" y="280349"/>
                    <a:pt x="677794" y="232371"/>
                  </a:cubicBezTo>
                  <a:cubicBezTo>
                    <a:pt x="622761" y="184393"/>
                    <a:pt x="492939" y="90201"/>
                    <a:pt x="387811" y="58804"/>
                  </a:cubicBezTo>
                  <a:cubicBezTo>
                    <a:pt x="282683" y="27407"/>
                    <a:pt x="72781" y="47163"/>
                    <a:pt x="21628" y="41871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B7BAF0F7-582C-465D-827A-FB26B411FD0E}"/>
                </a:ext>
              </a:extLst>
            </p:cNvPr>
            <p:cNvSpPr/>
            <p:nvPr/>
          </p:nvSpPr>
          <p:spPr>
            <a:xfrm>
              <a:off x="4748504" y="2877220"/>
              <a:ext cx="669898" cy="732431"/>
            </a:xfrm>
            <a:custGeom>
              <a:avLst/>
              <a:gdLst>
                <a:gd name="connsiteX0" fmla="*/ 1296 w 669898"/>
                <a:gd name="connsiteY0" fmla="*/ 16263 h 732431"/>
                <a:gd name="connsiteX1" fmla="*/ 293396 w 669898"/>
                <a:gd name="connsiteY1" fmla="*/ 69180 h 732431"/>
                <a:gd name="connsiteX2" fmla="*/ 560096 w 669898"/>
                <a:gd name="connsiteY2" fmla="*/ 621630 h 732431"/>
                <a:gd name="connsiteX3" fmla="*/ 530463 w 669898"/>
                <a:gd name="connsiteY3" fmla="*/ 725347 h 732431"/>
                <a:gd name="connsiteX4" fmla="*/ 668046 w 669898"/>
                <a:gd name="connsiteY4" fmla="*/ 509447 h 732431"/>
                <a:gd name="connsiteX5" fmla="*/ 414046 w 669898"/>
                <a:gd name="connsiteY5" fmla="*/ 143263 h 732431"/>
                <a:gd name="connsiteX6" fmla="*/ 1296 w 669898"/>
                <a:gd name="connsiteY6" fmla="*/ 16263 h 7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898" h="732431">
                  <a:moveTo>
                    <a:pt x="1296" y="16263"/>
                  </a:moveTo>
                  <a:cubicBezTo>
                    <a:pt x="-18812" y="3916"/>
                    <a:pt x="200263" y="-31714"/>
                    <a:pt x="293396" y="69180"/>
                  </a:cubicBezTo>
                  <a:cubicBezTo>
                    <a:pt x="386529" y="170074"/>
                    <a:pt x="520585" y="512269"/>
                    <a:pt x="560096" y="621630"/>
                  </a:cubicBezTo>
                  <a:cubicBezTo>
                    <a:pt x="599607" y="730991"/>
                    <a:pt x="512471" y="744044"/>
                    <a:pt x="530463" y="725347"/>
                  </a:cubicBezTo>
                  <a:cubicBezTo>
                    <a:pt x="548455" y="706650"/>
                    <a:pt x="687449" y="606461"/>
                    <a:pt x="668046" y="509447"/>
                  </a:cubicBezTo>
                  <a:cubicBezTo>
                    <a:pt x="648643" y="412433"/>
                    <a:pt x="527288" y="224755"/>
                    <a:pt x="414046" y="143263"/>
                  </a:cubicBezTo>
                  <a:cubicBezTo>
                    <a:pt x="300804" y="61771"/>
                    <a:pt x="21404" y="28610"/>
                    <a:pt x="1296" y="1626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241BC66A-3398-4CCF-AD30-34F5529D5FF7}"/>
                </a:ext>
              </a:extLst>
            </p:cNvPr>
            <p:cNvSpPr/>
            <p:nvPr/>
          </p:nvSpPr>
          <p:spPr>
            <a:xfrm>
              <a:off x="5254475" y="3455711"/>
              <a:ext cx="158020" cy="251916"/>
            </a:xfrm>
            <a:custGeom>
              <a:avLst/>
              <a:gdLst>
                <a:gd name="connsiteX0" fmla="*/ 117625 w 158020"/>
                <a:gd name="connsiteY0" fmla="*/ 277 h 251916"/>
                <a:gd name="connsiteX1" fmla="*/ 146200 w 158020"/>
                <a:gd name="connsiteY1" fmla="*/ 224114 h 251916"/>
                <a:gd name="connsiteX2" fmla="*/ 155725 w 158020"/>
                <a:gd name="connsiteY2" fmla="*/ 247927 h 251916"/>
                <a:gd name="connsiteX3" fmla="*/ 141438 w 158020"/>
                <a:gd name="connsiteY3" fmla="*/ 219352 h 251916"/>
                <a:gd name="connsiteX4" fmla="*/ 150 w 158020"/>
                <a:gd name="connsiteY4" fmla="*/ 178077 h 251916"/>
                <a:gd name="connsiteX5" fmla="*/ 117625 w 158020"/>
                <a:gd name="connsiteY5" fmla="*/ 277 h 25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20" h="251916">
                  <a:moveTo>
                    <a:pt x="117625" y="277"/>
                  </a:moveTo>
                  <a:cubicBezTo>
                    <a:pt x="141967" y="7950"/>
                    <a:pt x="139850" y="182839"/>
                    <a:pt x="146200" y="224114"/>
                  </a:cubicBezTo>
                  <a:cubicBezTo>
                    <a:pt x="152550" y="265389"/>
                    <a:pt x="156519" y="248721"/>
                    <a:pt x="155725" y="247927"/>
                  </a:cubicBezTo>
                  <a:cubicBezTo>
                    <a:pt x="154931" y="247133"/>
                    <a:pt x="167367" y="230994"/>
                    <a:pt x="141438" y="219352"/>
                  </a:cubicBezTo>
                  <a:cubicBezTo>
                    <a:pt x="115509" y="207710"/>
                    <a:pt x="4648" y="209827"/>
                    <a:pt x="150" y="178077"/>
                  </a:cubicBezTo>
                  <a:cubicBezTo>
                    <a:pt x="-4348" y="146327"/>
                    <a:pt x="93283" y="-7396"/>
                    <a:pt x="117625" y="27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824DD572-9319-4F4F-B0DF-D34CE340D2AE}"/>
                </a:ext>
              </a:extLst>
            </p:cNvPr>
            <p:cNvSpPr/>
            <p:nvPr/>
          </p:nvSpPr>
          <p:spPr>
            <a:xfrm>
              <a:off x="3422528" y="860339"/>
              <a:ext cx="288617" cy="39158"/>
            </a:xfrm>
            <a:custGeom>
              <a:avLst/>
              <a:gdLst>
                <a:gd name="connsiteX0" fmla="*/ 3297 w 288617"/>
                <a:gd name="connsiteY0" fmla="*/ 25486 h 39158"/>
                <a:gd name="connsiteX1" fmla="*/ 285872 w 288617"/>
                <a:gd name="connsiteY1" fmla="*/ 38186 h 39158"/>
                <a:gd name="connsiteX2" fmla="*/ 139822 w 288617"/>
                <a:gd name="connsiteY2" fmla="*/ 86 h 39158"/>
                <a:gd name="connsiteX3" fmla="*/ 3297 w 288617"/>
                <a:gd name="connsiteY3" fmla="*/ 25486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617" h="39158">
                  <a:moveTo>
                    <a:pt x="3297" y="25486"/>
                  </a:moveTo>
                  <a:cubicBezTo>
                    <a:pt x="27639" y="31836"/>
                    <a:pt x="263118" y="42419"/>
                    <a:pt x="285872" y="38186"/>
                  </a:cubicBezTo>
                  <a:cubicBezTo>
                    <a:pt x="308626" y="33953"/>
                    <a:pt x="183743" y="1673"/>
                    <a:pt x="139822" y="86"/>
                  </a:cubicBezTo>
                  <a:cubicBezTo>
                    <a:pt x="95901" y="-1501"/>
                    <a:pt x="-21045" y="19136"/>
                    <a:pt x="3297" y="25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楕円 1261">
              <a:extLst>
                <a:ext uri="{FF2B5EF4-FFF2-40B4-BE49-F238E27FC236}">
                  <a16:creationId xmlns:a16="http://schemas.microsoft.com/office/drawing/2014/main" id="{3F6F8E2D-D643-4A42-8CE8-3366E1DDC53E}"/>
                </a:ext>
              </a:extLst>
            </p:cNvPr>
            <p:cNvSpPr/>
            <p:nvPr/>
          </p:nvSpPr>
          <p:spPr>
            <a:xfrm>
              <a:off x="5052483" y="3092450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楕円 366">
              <a:extLst>
                <a:ext uri="{FF2B5EF4-FFF2-40B4-BE49-F238E27FC236}">
                  <a16:creationId xmlns:a16="http://schemas.microsoft.com/office/drawing/2014/main" id="{2D05D307-8642-45AD-AF67-719E72FD4C76}"/>
                </a:ext>
              </a:extLst>
            </p:cNvPr>
            <p:cNvSpPr/>
            <p:nvPr/>
          </p:nvSpPr>
          <p:spPr>
            <a:xfrm>
              <a:off x="4724400" y="3037417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3F93C713-F910-475B-87D0-C61067DFF436}"/>
                </a:ext>
              </a:extLst>
            </p:cNvPr>
            <p:cNvGrpSpPr/>
            <p:nvPr/>
          </p:nvGrpSpPr>
          <p:grpSpPr>
            <a:xfrm rot="20309197">
              <a:off x="5789613" y="6659927"/>
              <a:ext cx="308600" cy="170028"/>
              <a:chOff x="7116763" y="7937334"/>
              <a:chExt cx="308600" cy="170028"/>
            </a:xfrm>
          </p:grpSpPr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9A81274C-5F4B-4C19-8E11-C602BE6B6164}"/>
                  </a:ext>
                </a:extLst>
              </p:cNvPr>
              <p:cNvSpPr/>
              <p:nvPr/>
            </p:nvSpPr>
            <p:spPr>
              <a:xfrm>
                <a:off x="7295228" y="7937541"/>
                <a:ext cx="130135" cy="98391"/>
              </a:xfrm>
              <a:custGeom>
                <a:avLst/>
                <a:gdLst>
                  <a:gd name="connsiteX0" fmla="*/ 2510 w 130135"/>
                  <a:gd name="connsiteY0" fmla="*/ 4722 h 98391"/>
                  <a:gd name="connsiteX1" fmla="*/ 127922 w 130135"/>
                  <a:gd name="connsiteY1" fmla="*/ 7897 h 98391"/>
                  <a:gd name="connsiteX2" fmla="*/ 81885 w 130135"/>
                  <a:gd name="connsiteY2" fmla="*/ 57109 h 98391"/>
                  <a:gd name="connsiteX3" fmla="*/ 72360 w 130135"/>
                  <a:gd name="connsiteY3" fmla="*/ 98384 h 98391"/>
                  <a:gd name="connsiteX4" fmla="*/ 45372 w 130135"/>
                  <a:gd name="connsiteY4" fmla="*/ 53934 h 98391"/>
                  <a:gd name="connsiteX5" fmla="*/ 2510 w 130135"/>
                  <a:gd name="connsiteY5" fmla="*/ 4722 h 9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35" h="98391">
                    <a:moveTo>
                      <a:pt x="2510" y="4722"/>
                    </a:moveTo>
                    <a:cubicBezTo>
                      <a:pt x="16268" y="-2951"/>
                      <a:pt x="114693" y="-834"/>
                      <a:pt x="127922" y="7897"/>
                    </a:cubicBezTo>
                    <a:cubicBezTo>
                      <a:pt x="141151" y="16628"/>
                      <a:pt x="91145" y="42028"/>
                      <a:pt x="81885" y="57109"/>
                    </a:cubicBezTo>
                    <a:cubicBezTo>
                      <a:pt x="72625" y="72190"/>
                      <a:pt x="78445" y="98913"/>
                      <a:pt x="72360" y="98384"/>
                    </a:cubicBezTo>
                    <a:cubicBezTo>
                      <a:pt x="66275" y="97855"/>
                      <a:pt x="55162" y="68222"/>
                      <a:pt x="45372" y="53934"/>
                    </a:cubicBezTo>
                    <a:cubicBezTo>
                      <a:pt x="35582" y="39647"/>
                      <a:pt x="-11248" y="12395"/>
                      <a:pt x="2510" y="4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E9BF8BCF-276B-4218-83D1-7AB79324DE9D}"/>
                  </a:ext>
                </a:extLst>
              </p:cNvPr>
              <p:cNvSpPr/>
              <p:nvPr/>
            </p:nvSpPr>
            <p:spPr>
              <a:xfrm>
                <a:off x="7181031" y="7937334"/>
                <a:ext cx="114780" cy="84521"/>
              </a:xfrm>
              <a:custGeom>
                <a:avLst/>
                <a:gdLst>
                  <a:gd name="connsiteX0" fmla="*/ 819 w 114780"/>
                  <a:gd name="connsiteY0" fmla="*/ 4929 h 84521"/>
                  <a:gd name="connsiteX1" fmla="*/ 113532 w 114780"/>
                  <a:gd name="connsiteY1" fmla="*/ 11279 h 84521"/>
                  <a:gd name="connsiteX2" fmla="*/ 61144 w 114780"/>
                  <a:gd name="connsiteY2" fmla="*/ 82716 h 84521"/>
                  <a:gd name="connsiteX3" fmla="*/ 61144 w 114780"/>
                  <a:gd name="connsiteY3" fmla="*/ 58904 h 84521"/>
                  <a:gd name="connsiteX4" fmla="*/ 819 w 114780"/>
                  <a:gd name="connsiteY4" fmla="*/ 4929 h 8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80" h="84521">
                    <a:moveTo>
                      <a:pt x="819" y="4929"/>
                    </a:moveTo>
                    <a:cubicBezTo>
                      <a:pt x="9550" y="-3008"/>
                      <a:pt x="103478" y="-1686"/>
                      <a:pt x="113532" y="11279"/>
                    </a:cubicBezTo>
                    <a:cubicBezTo>
                      <a:pt x="123586" y="24244"/>
                      <a:pt x="69875" y="74779"/>
                      <a:pt x="61144" y="82716"/>
                    </a:cubicBezTo>
                    <a:cubicBezTo>
                      <a:pt x="52413" y="90653"/>
                      <a:pt x="66436" y="70546"/>
                      <a:pt x="61144" y="58904"/>
                    </a:cubicBezTo>
                    <a:cubicBezTo>
                      <a:pt x="55852" y="47262"/>
                      <a:pt x="-7912" y="12866"/>
                      <a:pt x="819" y="49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楕円 369">
                <a:extLst>
                  <a:ext uri="{FF2B5EF4-FFF2-40B4-BE49-F238E27FC236}">
                    <a16:creationId xmlns:a16="http://schemas.microsoft.com/office/drawing/2014/main" id="{7AA7C5A5-A753-40C8-ABB0-FED21FDC4CA3}"/>
                  </a:ext>
                </a:extLst>
              </p:cNvPr>
              <p:cNvSpPr/>
              <p:nvPr/>
            </p:nvSpPr>
            <p:spPr>
              <a:xfrm>
                <a:off x="7116763" y="7996237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楕円 370">
                <a:extLst>
                  <a:ext uri="{FF2B5EF4-FFF2-40B4-BE49-F238E27FC236}">
                    <a16:creationId xmlns:a16="http://schemas.microsoft.com/office/drawing/2014/main" id="{B57ACC26-D89F-4747-8D98-1179866B25F0}"/>
                  </a:ext>
                </a:extLst>
              </p:cNvPr>
              <p:cNvSpPr/>
              <p:nvPr/>
            </p:nvSpPr>
            <p:spPr>
              <a:xfrm>
                <a:off x="7254875" y="8007349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380A2D18-C079-424D-8BEC-8CF4DC6EF2F0}"/>
                </a:ext>
              </a:extLst>
            </p:cNvPr>
            <p:cNvSpPr/>
            <p:nvPr/>
          </p:nvSpPr>
          <p:spPr>
            <a:xfrm>
              <a:off x="4713020" y="4992632"/>
              <a:ext cx="1129777" cy="549283"/>
            </a:xfrm>
            <a:custGeom>
              <a:avLst/>
              <a:gdLst>
                <a:gd name="connsiteX0" fmla="*/ 797 w 1129777"/>
                <a:gd name="connsiteY0" fmla="*/ 548801 h 549283"/>
                <a:gd name="connsiteX1" fmla="*/ 508797 w 1129777"/>
                <a:gd name="connsiteY1" fmla="*/ 290568 h 549283"/>
                <a:gd name="connsiteX2" fmla="*/ 1128980 w 1129777"/>
                <a:gd name="connsiteY2" fmla="*/ 585 h 549283"/>
                <a:gd name="connsiteX3" fmla="*/ 625213 w 1129777"/>
                <a:gd name="connsiteY3" fmla="*/ 224951 h 549283"/>
                <a:gd name="connsiteX4" fmla="*/ 797 w 1129777"/>
                <a:gd name="connsiteY4" fmla="*/ 548801 h 54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777" h="549283">
                  <a:moveTo>
                    <a:pt x="797" y="548801"/>
                  </a:moveTo>
                  <a:cubicBezTo>
                    <a:pt x="-18606" y="559737"/>
                    <a:pt x="320766" y="381937"/>
                    <a:pt x="508797" y="290568"/>
                  </a:cubicBezTo>
                  <a:cubicBezTo>
                    <a:pt x="696828" y="199199"/>
                    <a:pt x="1109577" y="11521"/>
                    <a:pt x="1128980" y="585"/>
                  </a:cubicBezTo>
                  <a:cubicBezTo>
                    <a:pt x="1148383" y="-10351"/>
                    <a:pt x="809010" y="134287"/>
                    <a:pt x="625213" y="224951"/>
                  </a:cubicBezTo>
                  <a:cubicBezTo>
                    <a:pt x="441416" y="315615"/>
                    <a:pt x="20200" y="537865"/>
                    <a:pt x="797" y="5488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6C31B17F-5C01-40F6-85CF-371AFD5847FC}"/>
                </a:ext>
              </a:extLst>
            </p:cNvPr>
            <p:cNvSpPr/>
            <p:nvPr/>
          </p:nvSpPr>
          <p:spPr>
            <a:xfrm>
              <a:off x="5645134" y="4408783"/>
              <a:ext cx="210788" cy="231346"/>
            </a:xfrm>
            <a:custGeom>
              <a:avLst/>
              <a:gdLst>
                <a:gd name="connsiteX0" fmla="*/ 16 w 210788"/>
                <a:gd name="connsiteY0" fmla="*/ 234 h 231346"/>
                <a:gd name="connsiteX1" fmla="*/ 175699 w 210788"/>
                <a:gd name="connsiteY1" fmla="*/ 163217 h 231346"/>
                <a:gd name="connsiteX2" fmla="*/ 207449 w 210788"/>
                <a:gd name="connsiteY2" fmla="*/ 184384 h 231346"/>
                <a:gd name="connsiteX3" fmla="*/ 207449 w 210788"/>
                <a:gd name="connsiteY3" fmla="*/ 228834 h 231346"/>
                <a:gd name="connsiteX4" fmla="*/ 186283 w 210788"/>
                <a:gd name="connsiteY4" fmla="*/ 203434 h 231346"/>
                <a:gd name="connsiteX5" fmla="*/ 16 w 210788"/>
                <a:gd name="connsiteY5" fmla="*/ 234 h 23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788" h="231346">
                  <a:moveTo>
                    <a:pt x="16" y="234"/>
                  </a:moveTo>
                  <a:cubicBezTo>
                    <a:pt x="-1748" y="-6469"/>
                    <a:pt x="141127" y="132525"/>
                    <a:pt x="175699" y="163217"/>
                  </a:cubicBezTo>
                  <a:cubicBezTo>
                    <a:pt x="210271" y="193909"/>
                    <a:pt x="202157" y="173448"/>
                    <a:pt x="207449" y="184384"/>
                  </a:cubicBezTo>
                  <a:cubicBezTo>
                    <a:pt x="212741" y="195320"/>
                    <a:pt x="210977" y="225659"/>
                    <a:pt x="207449" y="228834"/>
                  </a:cubicBezTo>
                  <a:cubicBezTo>
                    <a:pt x="203921" y="232009"/>
                    <a:pt x="220150" y="238006"/>
                    <a:pt x="186283" y="203434"/>
                  </a:cubicBezTo>
                  <a:cubicBezTo>
                    <a:pt x="152416" y="168862"/>
                    <a:pt x="1780" y="6937"/>
                    <a:pt x="16" y="2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64" name="グループ化 1263">
              <a:extLst>
                <a:ext uri="{FF2B5EF4-FFF2-40B4-BE49-F238E27FC236}">
                  <a16:creationId xmlns:a16="http://schemas.microsoft.com/office/drawing/2014/main" id="{137254A9-11E2-411B-88C9-127964EEA622}"/>
                </a:ext>
              </a:extLst>
            </p:cNvPr>
            <p:cNvGrpSpPr/>
            <p:nvPr/>
          </p:nvGrpSpPr>
          <p:grpSpPr>
            <a:xfrm rot="19428397">
              <a:off x="4927522" y="4600643"/>
              <a:ext cx="518192" cy="249724"/>
              <a:chOff x="3882938" y="5580288"/>
              <a:chExt cx="1746854" cy="841833"/>
            </a:xfrm>
          </p:grpSpPr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BFCBA43A-9AE4-4536-B1CB-2160C4DA15E6}"/>
                  </a:ext>
                </a:extLst>
              </p:cNvPr>
              <p:cNvSpPr/>
              <p:nvPr/>
            </p:nvSpPr>
            <p:spPr>
              <a:xfrm>
                <a:off x="3918337" y="5585003"/>
                <a:ext cx="312016" cy="466670"/>
              </a:xfrm>
              <a:custGeom>
                <a:avLst/>
                <a:gdLst>
                  <a:gd name="connsiteX0" fmla="*/ 177413 w 312016"/>
                  <a:gd name="connsiteY0" fmla="*/ 880 h 466670"/>
                  <a:gd name="connsiteX1" fmla="*/ 192230 w 312016"/>
                  <a:gd name="connsiteY1" fmla="*/ 87664 h 466670"/>
                  <a:gd name="connsiteX2" fmla="*/ 1730 w 312016"/>
                  <a:gd name="connsiteY2" fmla="*/ 449614 h 466670"/>
                  <a:gd name="connsiteX3" fmla="*/ 107563 w 312016"/>
                  <a:gd name="connsiteY3" fmla="*/ 390347 h 466670"/>
                  <a:gd name="connsiteX4" fmla="*/ 268430 w 312016"/>
                  <a:gd name="connsiteY4" fmla="*/ 235830 h 466670"/>
                  <a:gd name="connsiteX5" fmla="*/ 308646 w 312016"/>
                  <a:gd name="connsiteY5" fmla="*/ 119414 h 466670"/>
                  <a:gd name="connsiteX6" fmla="*/ 177413 w 312016"/>
                  <a:gd name="connsiteY6" fmla="*/ 880 h 46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016" h="466670">
                    <a:moveTo>
                      <a:pt x="177413" y="880"/>
                    </a:moveTo>
                    <a:cubicBezTo>
                      <a:pt x="158010" y="-4412"/>
                      <a:pt x="221511" y="12875"/>
                      <a:pt x="192230" y="87664"/>
                    </a:cubicBezTo>
                    <a:cubicBezTo>
                      <a:pt x="162949" y="162453"/>
                      <a:pt x="15841" y="399167"/>
                      <a:pt x="1730" y="449614"/>
                    </a:cubicBezTo>
                    <a:cubicBezTo>
                      <a:pt x="-12381" y="500061"/>
                      <a:pt x="63113" y="425978"/>
                      <a:pt x="107563" y="390347"/>
                    </a:cubicBezTo>
                    <a:cubicBezTo>
                      <a:pt x="152013" y="354716"/>
                      <a:pt x="234916" y="280986"/>
                      <a:pt x="268430" y="235830"/>
                    </a:cubicBezTo>
                    <a:cubicBezTo>
                      <a:pt x="301944" y="190675"/>
                      <a:pt x="319935" y="157867"/>
                      <a:pt x="308646" y="119414"/>
                    </a:cubicBezTo>
                    <a:cubicBezTo>
                      <a:pt x="297357" y="80961"/>
                      <a:pt x="196816" y="6172"/>
                      <a:pt x="177413" y="88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153E7410-8387-4C24-A0DC-0444DEF6C67B}"/>
                  </a:ext>
                </a:extLst>
              </p:cNvPr>
              <p:cNvSpPr/>
              <p:nvPr/>
            </p:nvSpPr>
            <p:spPr>
              <a:xfrm>
                <a:off x="4045311" y="5784178"/>
                <a:ext cx="662211" cy="97594"/>
              </a:xfrm>
              <a:custGeom>
                <a:avLst/>
                <a:gdLst>
                  <a:gd name="connsiteX0" fmla="*/ 92772 w 662211"/>
                  <a:gd name="connsiteY0" fmla="*/ 36655 h 97594"/>
                  <a:gd name="connsiteX1" fmla="*/ 456839 w 662211"/>
                  <a:gd name="connsiteY1" fmla="*/ 40889 h 97594"/>
                  <a:gd name="connsiteX2" fmla="*/ 571139 w 662211"/>
                  <a:gd name="connsiteY2" fmla="*/ 672 h 97594"/>
                  <a:gd name="connsiteX3" fmla="*/ 662156 w 662211"/>
                  <a:gd name="connsiteY3" fmla="*/ 78989 h 97594"/>
                  <a:gd name="connsiteX4" fmla="*/ 558439 w 662211"/>
                  <a:gd name="connsiteY4" fmla="*/ 91689 h 97594"/>
                  <a:gd name="connsiteX5" fmla="*/ 35622 w 662211"/>
                  <a:gd name="connsiteY5" fmla="*/ 95922 h 97594"/>
                  <a:gd name="connsiteX6" fmla="*/ 92772 w 662211"/>
                  <a:gd name="connsiteY6" fmla="*/ 36655 h 9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211" h="97594">
                    <a:moveTo>
                      <a:pt x="92772" y="36655"/>
                    </a:moveTo>
                    <a:cubicBezTo>
                      <a:pt x="162975" y="27483"/>
                      <a:pt x="377111" y="46886"/>
                      <a:pt x="456839" y="40889"/>
                    </a:cubicBezTo>
                    <a:cubicBezTo>
                      <a:pt x="536567" y="34892"/>
                      <a:pt x="536920" y="-5678"/>
                      <a:pt x="571139" y="672"/>
                    </a:cubicBezTo>
                    <a:cubicBezTo>
                      <a:pt x="605358" y="7022"/>
                      <a:pt x="664273" y="63820"/>
                      <a:pt x="662156" y="78989"/>
                    </a:cubicBezTo>
                    <a:cubicBezTo>
                      <a:pt x="660039" y="94158"/>
                      <a:pt x="662861" y="88867"/>
                      <a:pt x="558439" y="91689"/>
                    </a:cubicBezTo>
                    <a:cubicBezTo>
                      <a:pt x="454017" y="94511"/>
                      <a:pt x="113939" y="100508"/>
                      <a:pt x="35622" y="95922"/>
                    </a:cubicBezTo>
                    <a:cubicBezTo>
                      <a:pt x="-42695" y="91336"/>
                      <a:pt x="22569" y="45827"/>
                      <a:pt x="92772" y="366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8BD6006C-1BC3-4758-9DEF-2B35141C33A8}"/>
                  </a:ext>
                </a:extLst>
              </p:cNvPr>
              <p:cNvSpPr/>
              <p:nvPr/>
            </p:nvSpPr>
            <p:spPr>
              <a:xfrm>
                <a:off x="4270599" y="5580288"/>
                <a:ext cx="144404" cy="795536"/>
              </a:xfrm>
              <a:custGeom>
                <a:avLst/>
                <a:gdLst>
                  <a:gd name="connsiteX0" fmla="*/ 7184 w 144404"/>
                  <a:gd name="connsiteY0" fmla="*/ 24645 h 795536"/>
                  <a:gd name="connsiteX1" fmla="*/ 17768 w 144404"/>
                  <a:gd name="connsiteY1" fmla="*/ 282879 h 795536"/>
                  <a:gd name="connsiteX2" fmla="*/ 22001 w 144404"/>
                  <a:gd name="connsiteY2" fmla="*/ 752779 h 795536"/>
                  <a:gd name="connsiteX3" fmla="*/ 123601 w 144404"/>
                  <a:gd name="connsiteY3" fmla="*/ 767595 h 795536"/>
                  <a:gd name="connsiteX4" fmla="*/ 127834 w 144404"/>
                  <a:gd name="connsiteY4" fmla="*/ 697745 h 795536"/>
                  <a:gd name="connsiteX5" fmla="*/ 138418 w 144404"/>
                  <a:gd name="connsiteY5" fmla="*/ 88145 h 795536"/>
                  <a:gd name="connsiteX6" fmla="*/ 7184 w 144404"/>
                  <a:gd name="connsiteY6" fmla="*/ 24645 h 79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04" h="795536">
                    <a:moveTo>
                      <a:pt x="7184" y="24645"/>
                    </a:moveTo>
                    <a:cubicBezTo>
                      <a:pt x="-12924" y="57101"/>
                      <a:pt x="15299" y="161523"/>
                      <a:pt x="17768" y="282879"/>
                    </a:cubicBezTo>
                    <a:cubicBezTo>
                      <a:pt x="20237" y="404235"/>
                      <a:pt x="4362" y="671993"/>
                      <a:pt x="22001" y="752779"/>
                    </a:cubicBezTo>
                    <a:cubicBezTo>
                      <a:pt x="39640" y="833565"/>
                      <a:pt x="105962" y="776767"/>
                      <a:pt x="123601" y="767595"/>
                    </a:cubicBezTo>
                    <a:cubicBezTo>
                      <a:pt x="141240" y="758423"/>
                      <a:pt x="125365" y="810987"/>
                      <a:pt x="127834" y="697745"/>
                    </a:cubicBezTo>
                    <a:cubicBezTo>
                      <a:pt x="130303" y="584503"/>
                      <a:pt x="155704" y="202445"/>
                      <a:pt x="138418" y="88145"/>
                    </a:cubicBezTo>
                    <a:cubicBezTo>
                      <a:pt x="121132" y="-26155"/>
                      <a:pt x="27292" y="-7811"/>
                      <a:pt x="7184" y="2464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107F6AD3-53CA-4962-8768-3C166A557F15}"/>
                  </a:ext>
                </a:extLst>
              </p:cNvPr>
              <p:cNvSpPr/>
              <p:nvPr/>
            </p:nvSpPr>
            <p:spPr>
              <a:xfrm>
                <a:off x="4012193" y="6006688"/>
                <a:ext cx="669028" cy="98985"/>
              </a:xfrm>
              <a:custGeom>
                <a:avLst/>
                <a:gdLst>
                  <a:gd name="connsiteX0" fmla="*/ 34874 w 669028"/>
                  <a:gd name="connsiteY0" fmla="*/ 40629 h 98985"/>
                  <a:gd name="connsiteX1" fmla="*/ 496307 w 669028"/>
                  <a:gd name="connsiteY1" fmla="*/ 55445 h 98985"/>
                  <a:gd name="connsiteX2" fmla="*/ 568274 w 669028"/>
                  <a:gd name="connsiteY2" fmla="*/ 412 h 98985"/>
                  <a:gd name="connsiteX3" fmla="*/ 661407 w 669028"/>
                  <a:gd name="connsiteY3" fmla="*/ 89312 h 98985"/>
                  <a:gd name="connsiteX4" fmla="*/ 352374 w 669028"/>
                  <a:gd name="connsiteY4" fmla="*/ 95662 h 98985"/>
                  <a:gd name="connsiteX5" fmla="*/ 66624 w 669028"/>
                  <a:gd name="connsiteY5" fmla="*/ 80845 h 98985"/>
                  <a:gd name="connsiteX6" fmla="*/ 34874 w 669028"/>
                  <a:gd name="connsiteY6" fmla="*/ 40629 h 9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9028" h="98985">
                    <a:moveTo>
                      <a:pt x="34874" y="40629"/>
                    </a:moveTo>
                    <a:cubicBezTo>
                      <a:pt x="106488" y="36396"/>
                      <a:pt x="407407" y="62148"/>
                      <a:pt x="496307" y="55445"/>
                    </a:cubicBezTo>
                    <a:cubicBezTo>
                      <a:pt x="585207" y="48742"/>
                      <a:pt x="540757" y="-5232"/>
                      <a:pt x="568274" y="412"/>
                    </a:cubicBezTo>
                    <a:cubicBezTo>
                      <a:pt x="595791" y="6056"/>
                      <a:pt x="697390" y="73437"/>
                      <a:pt x="661407" y="89312"/>
                    </a:cubicBezTo>
                    <a:cubicBezTo>
                      <a:pt x="625424" y="105187"/>
                      <a:pt x="451504" y="97073"/>
                      <a:pt x="352374" y="95662"/>
                    </a:cubicBezTo>
                    <a:cubicBezTo>
                      <a:pt x="253244" y="94251"/>
                      <a:pt x="117071" y="86842"/>
                      <a:pt x="66624" y="80845"/>
                    </a:cubicBezTo>
                    <a:cubicBezTo>
                      <a:pt x="16177" y="74848"/>
                      <a:pt x="-36740" y="44862"/>
                      <a:pt x="34874" y="406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26BF0783-F9FC-4E9F-9520-77234558C72F}"/>
                  </a:ext>
                </a:extLst>
              </p:cNvPr>
              <p:cNvSpPr/>
              <p:nvPr/>
            </p:nvSpPr>
            <p:spPr>
              <a:xfrm>
                <a:off x="3882938" y="6286497"/>
                <a:ext cx="930289" cy="104219"/>
              </a:xfrm>
              <a:custGeom>
                <a:avLst/>
                <a:gdLst>
                  <a:gd name="connsiteX0" fmla="*/ 30779 w 930289"/>
                  <a:gd name="connsiteY0" fmla="*/ 27520 h 104219"/>
                  <a:gd name="connsiteX1" fmla="*/ 106979 w 930289"/>
                  <a:gd name="connsiteY1" fmla="*/ 97370 h 104219"/>
                  <a:gd name="connsiteX2" fmla="*/ 212812 w 930289"/>
                  <a:gd name="connsiteY2" fmla="*/ 101603 h 104219"/>
                  <a:gd name="connsiteX3" fmla="*/ 883795 w 930289"/>
                  <a:gd name="connsiteY3" fmla="*/ 93136 h 104219"/>
                  <a:gd name="connsiteX4" fmla="*/ 860512 w 930289"/>
                  <a:gd name="connsiteY4" fmla="*/ 40220 h 104219"/>
                  <a:gd name="connsiteX5" fmla="*/ 763145 w 930289"/>
                  <a:gd name="connsiteY5" fmla="*/ 3 h 104219"/>
                  <a:gd name="connsiteX6" fmla="*/ 653079 w 930289"/>
                  <a:gd name="connsiteY6" fmla="*/ 42336 h 104219"/>
                  <a:gd name="connsiteX7" fmla="*/ 30779 w 930289"/>
                  <a:gd name="connsiteY7" fmla="*/ 27520 h 10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0289" h="104219">
                    <a:moveTo>
                      <a:pt x="30779" y="27520"/>
                    </a:moveTo>
                    <a:cubicBezTo>
                      <a:pt x="-60238" y="36692"/>
                      <a:pt x="76640" y="85023"/>
                      <a:pt x="106979" y="97370"/>
                    </a:cubicBezTo>
                    <a:cubicBezTo>
                      <a:pt x="137318" y="109717"/>
                      <a:pt x="212812" y="101603"/>
                      <a:pt x="212812" y="101603"/>
                    </a:cubicBezTo>
                    <a:lnTo>
                      <a:pt x="883795" y="93136"/>
                    </a:lnTo>
                    <a:cubicBezTo>
                      <a:pt x="991745" y="82906"/>
                      <a:pt x="880620" y="55742"/>
                      <a:pt x="860512" y="40220"/>
                    </a:cubicBezTo>
                    <a:cubicBezTo>
                      <a:pt x="840404" y="24698"/>
                      <a:pt x="797717" y="-350"/>
                      <a:pt x="763145" y="3"/>
                    </a:cubicBezTo>
                    <a:cubicBezTo>
                      <a:pt x="728573" y="356"/>
                      <a:pt x="771965" y="39514"/>
                      <a:pt x="653079" y="42336"/>
                    </a:cubicBezTo>
                    <a:cubicBezTo>
                      <a:pt x="534193" y="45158"/>
                      <a:pt x="121796" y="18348"/>
                      <a:pt x="30779" y="275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692E395F-9F12-4AC2-B48E-3FCF072C2E42}"/>
                  </a:ext>
                </a:extLst>
              </p:cNvPr>
              <p:cNvSpPr/>
              <p:nvPr/>
            </p:nvSpPr>
            <p:spPr>
              <a:xfrm>
                <a:off x="4911657" y="5595914"/>
                <a:ext cx="150592" cy="826207"/>
              </a:xfrm>
              <a:custGeom>
                <a:avLst/>
                <a:gdLst>
                  <a:gd name="connsiteX0" fmla="*/ 9593 w 150592"/>
                  <a:gd name="connsiteY0" fmla="*/ 66169 h 826207"/>
                  <a:gd name="connsiteX1" fmla="*/ 22293 w 150592"/>
                  <a:gd name="connsiteY1" fmla="*/ 783719 h 826207"/>
                  <a:gd name="connsiteX2" fmla="*/ 142943 w 150592"/>
                  <a:gd name="connsiteY2" fmla="*/ 673653 h 826207"/>
                  <a:gd name="connsiteX3" fmla="*/ 128126 w 150592"/>
                  <a:gd name="connsiteY3" fmla="*/ 97919 h 826207"/>
                  <a:gd name="connsiteX4" fmla="*/ 9593 w 150592"/>
                  <a:gd name="connsiteY4" fmla="*/ 66169 h 8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92" h="826207">
                    <a:moveTo>
                      <a:pt x="9593" y="66169"/>
                    </a:moveTo>
                    <a:cubicBezTo>
                      <a:pt x="-8046" y="180469"/>
                      <a:pt x="68" y="682472"/>
                      <a:pt x="22293" y="783719"/>
                    </a:cubicBezTo>
                    <a:cubicBezTo>
                      <a:pt x="44518" y="884966"/>
                      <a:pt x="125304" y="787953"/>
                      <a:pt x="142943" y="673653"/>
                    </a:cubicBezTo>
                    <a:cubicBezTo>
                      <a:pt x="160582" y="559353"/>
                      <a:pt x="144354" y="194933"/>
                      <a:pt x="128126" y="97919"/>
                    </a:cubicBezTo>
                    <a:cubicBezTo>
                      <a:pt x="111898" y="905"/>
                      <a:pt x="27232" y="-48131"/>
                      <a:pt x="9593" y="661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C15A9A3A-7CB5-4F5C-8FCD-EC7ACD4D8D5D}"/>
                  </a:ext>
                </a:extLst>
              </p:cNvPr>
              <p:cNvSpPr/>
              <p:nvPr/>
            </p:nvSpPr>
            <p:spPr>
              <a:xfrm>
                <a:off x="5022850" y="5652356"/>
                <a:ext cx="606942" cy="710998"/>
              </a:xfrm>
              <a:custGeom>
                <a:avLst/>
                <a:gdLst>
                  <a:gd name="connsiteX0" fmla="*/ 0 w 606942"/>
                  <a:gd name="connsiteY0" fmla="*/ 26661 h 710998"/>
                  <a:gd name="connsiteX1" fmla="*/ 444500 w 606942"/>
                  <a:gd name="connsiteY1" fmla="*/ 30894 h 710998"/>
                  <a:gd name="connsiteX2" fmla="*/ 497417 w 606942"/>
                  <a:gd name="connsiteY2" fmla="*/ 1261 h 710998"/>
                  <a:gd name="connsiteX3" fmla="*/ 605367 w 606942"/>
                  <a:gd name="connsiteY3" fmla="*/ 79577 h 710998"/>
                  <a:gd name="connsiteX4" fmla="*/ 560917 w 606942"/>
                  <a:gd name="connsiteY4" fmla="*/ 121911 h 710998"/>
                  <a:gd name="connsiteX5" fmla="*/ 550333 w 606942"/>
                  <a:gd name="connsiteY5" fmla="*/ 606627 h 710998"/>
                  <a:gd name="connsiteX6" fmla="*/ 552450 w 606942"/>
                  <a:gd name="connsiteY6" fmla="*/ 680711 h 710998"/>
                  <a:gd name="connsiteX7" fmla="*/ 510117 w 606942"/>
                  <a:gd name="connsiteY7" fmla="*/ 708227 h 710998"/>
                  <a:gd name="connsiteX8" fmla="*/ 472017 w 606942"/>
                  <a:gd name="connsiteY8" fmla="*/ 638377 h 710998"/>
                  <a:gd name="connsiteX9" fmla="*/ 446617 w 606942"/>
                  <a:gd name="connsiteY9" fmla="*/ 75344 h 710998"/>
                  <a:gd name="connsiteX10" fmla="*/ 412750 w 606942"/>
                  <a:gd name="connsiteY10" fmla="*/ 77461 h 710998"/>
                  <a:gd name="connsiteX11" fmla="*/ 0 w 606942"/>
                  <a:gd name="connsiteY11" fmla="*/ 26661 h 71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6942" h="710998">
                    <a:moveTo>
                      <a:pt x="0" y="26661"/>
                    </a:moveTo>
                    <a:cubicBezTo>
                      <a:pt x="180798" y="30894"/>
                      <a:pt x="361597" y="35127"/>
                      <a:pt x="444500" y="30894"/>
                    </a:cubicBezTo>
                    <a:cubicBezTo>
                      <a:pt x="527403" y="26661"/>
                      <a:pt x="470606" y="-6853"/>
                      <a:pt x="497417" y="1261"/>
                    </a:cubicBezTo>
                    <a:cubicBezTo>
                      <a:pt x="524228" y="9375"/>
                      <a:pt x="594784" y="59469"/>
                      <a:pt x="605367" y="79577"/>
                    </a:cubicBezTo>
                    <a:cubicBezTo>
                      <a:pt x="615950" y="99685"/>
                      <a:pt x="570089" y="34069"/>
                      <a:pt x="560917" y="121911"/>
                    </a:cubicBezTo>
                    <a:cubicBezTo>
                      <a:pt x="551745" y="209753"/>
                      <a:pt x="551744" y="513494"/>
                      <a:pt x="550333" y="606627"/>
                    </a:cubicBezTo>
                    <a:cubicBezTo>
                      <a:pt x="548922" y="699760"/>
                      <a:pt x="559153" y="663778"/>
                      <a:pt x="552450" y="680711"/>
                    </a:cubicBezTo>
                    <a:cubicBezTo>
                      <a:pt x="545747" y="697644"/>
                      <a:pt x="523522" y="715283"/>
                      <a:pt x="510117" y="708227"/>
                    </a:cubicBezTo>
                    <a:cubicBezTo>
                      <a:pt x="496712" y="701171"/>
                      <a:pt x="482600" y="743857"/>
                      <a:pt x="472017" y="638377"/>
                    </a:cubicBezTo>
                    <a:cubicBezTo>
                      <a:pt x="461434" y="532897"/>
                      <a:pt x="456495" y="168830"/>
                      <a:pt x="446617" y="75344"/>
                    </a:cubicBezTo>
                    <a:cubicBezTo>
                      <a:pt x="436739" y="-18142"/>
                      <a:pt x="412750" y="77461"/>
                      <a:pt x="412750" y="77461"/>
                    </a:cubicBezTo>
                    <a:lnTo>
                      <a:pt x="0" y="2666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8C1E7F42-6ABD-44A1-B928-7DEF2F1325A2}"/>
                  </a:ext>
                </a:extLst>
              </p:cNvPr>
              <p:cNvSpPr/>
              <p:nvPr/>
            </p:nvSpPr>
            <p:spPr>
              <a:xfrm>
                <a:off x="5183715" y="5676554"/>
                <a:ext cx="152335" cy="610251"/>
              </a:xfrm>
              <a:custGeom>
                <a:avLst/>
                <a:gdLst>
                  <a:gd name="connsiteX0" fmla="*/ 2 w 152335"/>
                  <a:gd name="connsiteY0" fmla="*/ 32096 h 610251"/>
                  <a:gd name="connsiteX1" fmla="*/ 35985 w 152335"/>
                  <a:gd name="connsiteY1" fmla="*/ 495646 h 610251"/>
                  <a:gd name="connsiteX2" fmla="*/ 29635 w 152335"/>
                  <a:gd name="connsiteY2" fmla="*/ 599363 h 610251"/>
                  <a:gd name="connsiteX3" fmla="*/ 141818 w 152335"/>
                  <a:gd name="connsiteY3" fmla="*/ 601479 h 610251"/>
                  <a:gd name="connsiteX4" fmla="*/ 139702 w 152335"/>
                  <a:gd name="connsiteY4" fmla="*/ 552796 h 610251"/>
                  <a:gd name="connsiteX5" fmla="*/ 146052 w 152335"/>
                  <a:gd name="connsiteY5" fmla="*/ 25746 h 610251"/>
                  <a:gd name="connsiteX6" fmla="*/ 38102 w 152335"/>
                  <a:gd name="connsiteY6" fmla="*/ 78663 h 610251"/>
                  <a:gd name="connsiteX7" fmla="*/ 2 w 152335"/>
                  <a:gd name="connsiteY7" fmla="*/ 32096 h 61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335" h="610251">
                    <a:moveTo>
                      <a:pt x="2" y="32096"/>
                    </a:moveTo>
                    <a:cubicBezTo>
                      <a:pt x="-351" y="101593"/>
                      <a:pt x="31046" y="401102"/>
                      <a:pt x="35985" y="495646"/>
                    </a:cubicBezTo>
                    <a:cubicBezTo>
                      <a:pt x="40924" y="590190"/>
                      <a:pt x="11996" y="581724"/>
                      <a:pt x="29635" y="599363"/>
                    </a:cubicBezTo>
                    <a:cubicBezTo>
                      <a:pt x="47274" y="617002"/>
                      <a:pt x="123474" y="609240"/>
                      <a:pt x="141818" y="601479"/>
                    </a:cubicBezTo>
                    <a:cubicBezTo>
                      <a:pt x="160162" y="593718"/>
                      <a:pt x="138996" y="648751"/>
                      <a:pt x="139702" y="552796"/>
                    </a:cubicBezTo>
                    <a:cubicBezTo>
                      <a:pt x="140408" y="456841"/>
                      <a:pt x="162985" y="104768"/>
                      <a:pt x="146052" y="25746"/>
                    </a:cubicBezTo>
                    <a:cubicBezTo>
                      <a:pt x="129119" y="-53276"/>
                      <a:pt x="58563" y="74430"/>
                      <a:pt x="38102" y="78663"/>
                    </a:cubicBezTo>
                    <a:cubicBezTo>
                      <a:pt x="17641" y="82896"/>
                      <a:pt x="355" y="-37401"/>
                      <a:pt x="2" y="3209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004100BF-FD43-4880-9957-C6C47747C7FC}"/>
                  </a:ext>
                </a:extLst>
              </p:cNvPr>
              <p:cNvSpPr/>
              <p:nvPr/>
            </p:nvSpPr>
            <p:spPr>
              <a:xfrm>
                <a:off x="5022800" y="5961453"/>
                <a:ext cx="574797" cy="46494"/>
              </a:xfrm>
              <a:custGeom>
                <a:avLst/>
                <a:gdLst>
                  <a:gd name="connsiteX0" fmla="*/ 50 w 574797"/>
                  <a:gd name="connsiteY0" fmla="*/ 3314 h 46494"/>
                  <a:gd name="connsiteX1" fmla="*/ 524983 w 574797"/>
                  <a:gd name="connsiteY1" fmla="*/ 7547 h 46494"/>
                  <a:gd name="connsiteX2" fmla="*/ 493233 w 574797"/>
                  <a:gd name="connsiteY2" fmla="*/ 45647 h 46494"/>
                  <a:gd name="connsiteX3" fmla="*/ 50 w 574797"/>
                  <a:gd name="connsiteY3" fmla="*/ 3314 h 4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97" h="46494">
                    <a:moveTo>
                      <a:pt x="50" y="3314"/>
                    </a:moveTo>
                    <a:cubicBezTo>
                      <a:pt x="5342" y="-3036"/>
                      <a:pt x="442786" y="491"/>
                      <a:pt x="524983" y="7547"/>
                    </a:cubicBezTo>
                    <a:cubicBezTo>
                      <a:pt x="607180" y="14603"/>
                      <a:pt x="581427" y="38239"/>
                      <a:pt x="493233" y="45647"/>
                    </a:cubicBezTo>
                    <a:cubicBezTo>
                      <a:pt x="405039" y="53055"/>
                      <a:pt x="-5242" y="9664"/>
                      <a:pt x="50" y="33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25C3B5AD-ED2B-4C51-8854-8FE18429B32B}"/>
                  </a:ext>
                </a:extLst>
              </p:cNvPr>
              <p:cNvSpPr/>
              <p:nvPr/>
            </p:nvSpPr>
            <p:spPr>
              <a:xfrm>
                <a:off x="4966732" y="6255317"/>
                <a:ext cx="559191" cy="74302"/>
              </a:xfrm>
              <a:custGeom>
                <a:avLst/>
                <a:gdLst>
                  <a:gd name="connsiteX0" fmla="*/ 43418 w 559191"/>
                  <a:gd name="connsiteY0" fmla="*/ 3666 h 74302"/>
                  <a:gd name="connsiteX1" fmla="*/ 396901 w 559191"/>
                  <a:gd name="connsiteY1" fmla="*/ 7900 h 74302"/>
                  <a:gd name="connsiteX2" fmla="*/ 549301 w 559191"/>
                  <a:gd name="connsiteY2" fmla="*/ 20600 h 74302"/>
                  <a:gd name="connsiteX3" fmla="*/ 523901 w 559191"/>
                  <a:gd name="connsiteY3" fmla="*/ 67166 h 74302"/>
                  <a:gd name="connsiteX4" fmla="*/ 358801 w 559191"/>
                  <a:gd name="connsiteY4" fmla="*/ 73516 h 74302"/>
                  <a:gd name="connsiteX5" fmla="*/ 183118 w 559191"/>
                  <a:gd name="connsiteY5" fmla="*/ 60816 h 74302"/>
                  <a:gd name="connsiteX6" fmla="*/ 22251 w 559191"/>
                  <a:gd name="connsiteY6" fmla="*/ 62933 h 74302"/>
                  <a:gd name="connsiteX7" fmla="*/ 43418 w 559191"/>
                  <a:gd name="connsiteY7" fmla="*/ 3666 h 7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9191" h="74302">
                    <a:moveTo>
                      <a:pt x="43418" y="3666"/>
                    </a:moveTo>
                    <a:cubicBezTo>
                      <a:pt x="105860" y="-5506"/>
                      <a:pt x="312587" y="5078"/>
                      <a:pt x="396901" y="7900"/>
                    </a:cubicBezTo>
                    <a:cubicBezTo>
                      <a:pt x="481215" y="10722"/>
                      <a:pt x="528134" y="10722"/>
                      <a:pt x="549301" y="20600"/>
                    </a:cubicBezTo>
                    <a:cubicBezTo>
                      <a:pt x="570468" y="30478"/>
                      <a:pt x="555651" y="58347"/>
                      <a:pt x="523901" y="67166"/>
                    </a:cubicBezTo>
                    <a:cubicBezTo>
                      <a:pt x="492151" y="75985"/>
                      <a:pt x="415598" y="74574"/>
                      <a:pt x="358801" y="73516"/>
                    </a:cubicBezTo>
                    <a:cubicBezTo>
                      <a:pt x="302004" y="72458"/>
                      <a:pt x="239210" y="62580"/>
                      <a:pt x="183118" y="60816"/>
                    </a:cubicBezTo>
                    <a:cubicBezTo>
                      <a:pt x="127026" y="59052"/>
                      <a:pt x="47298" y="67872"/>
                      <a:pt x="22251" y="62933"/>
                    </a:cubicBezTo>
                    <a:cubicBezTo>
                      <a:pt x="-2796" y="57994"/>
                      <a:pt x="-19024" y="12838"/>
                      <a:pt x="43418" y="366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41AB6ACE-CBFE-4BBA-8331-CC2E61B5EE3D}"/>
                </a:ext>
              </a:extLst>
            </p:cNvPr>
            <p:cNvSpPr/>
            <p:nvPr/>
          </p:nvSpPr>
          <p:spPr>
            <a:xfrm>
              <a:off x="4335716" y="4281663"/>
              <a:ext cx="86056" cy="186737"/>
            </a:xfrm>
            <a:custGeom>
              <a:avLst/>
              <a:gdLst>
                <a:gd name="connsiteX0" fmla="*/ 86001 w 86056"/>
                <a:gd name="connsiteY0" fmla="*/ 354 h 186737"/>
                <a:gd name="connsiteX1" fmla="*/ 16151 w 86056"/>
                <a:gd name="connsiteY1" fmla="*/ 152754 h 186737"/>
                <a:gd name="connsiteX2" fmla="*/ 11917 w 86056"/>
                <a:gd name="connsiteY2" fmla="*/ 184504 h 186737"/>
                <a:gd name="connsiteX3" fmla="*/ 3451 w 86056"/>
                <a:gd name="connsiteY3" fmla="*/ 112537 h 186737"/>
                <a:gd name="connsiteX4" fmla="*/ 86001 w 86056"/>
                <a:gd name="connsiteY4" fmla="*/ 354 h 1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56" h="186737">
                  <a:moveTo>
                    <a:pt x="86001" y="354"/>
                  </a:moveTo>
                  <a:cubicBezTo>
                    <a:pt x="88118" y="7057"/>
                    <a:pt x="28498" y="122062"/>
                    <a:pt x="16151" y="152754"/>
                  </a:cubicBezTo>
                  <a:cubicBezTo>
                    <a:pt x="3804" y="183446"/>
                    <a:pt x="14034" y="191207"/>
                    <a:pt x="11917" y="184504"/>
                  </a:cubicBezTo>
                  <a:cubicBezTo>
                    <a:pt x="9800" y="177801"/>
                    <a:pt x="-7132" y="141112"/>
                    <a:pt x="3451" y="112537"/>
                  </a:cubicBezTo>
                  <a:cubicBezTo>
                    <a:pt x="14034" y="83962"/>
                    <a:pt x="83884" y="-6349"/>
                    <a:pt x="86001" y="35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82339A00-F640-4E63-8242-DDF02A571AAC}"/>
                </a:ext>
              </a:extLst>
            </p:cNvPr>
            <p:cNvSpPr/>
            <p:nvPr/>
          </p:nvSpPr>
          <p:spPr>
            <a:xfrm>
              <a:off x="4059007" y="4376313"/>
              <a:ext cx="273403" cy="810996"/>
            </a:xfrm>
            <a:custGeom>
              <a:avLst/>
              <a:gdLst>
                <a:gd name="connsiteX0" fmla="*/ 269576 w 273403"/>
                <a:gd name="connsiteY0" fmla="*/ 954 h 810996"/>
                <a:gd name="connsiteX1" fmla="*/ 248410 w 273403"/>
                <a:gd name="connsiteY1" fmla="*/ 83504 h 810996"/>
                <a:gd name="connsiteX2" fmla="*/ 214543 w 273403"/>
                <a:gd name="connsiteY2" fmla="*/ 138537 h 810996"/>
                <a:gd name="connsiteX3" fmla="*/ 125643 w 273403"/>
                <a:gd name="connsiteY3" fmla="*/ 229554 h 810996"/>
                <a:gd name="connsiteX4" fmla="*/ 87543 w 273403"/>
                <a:gd name="connsiteY4" fmla="*/ 293054 h 810996"/>
                <a:gd name="connsiteX5" fmla="*/ 74843 w 273403"/>
                <a:gd name="connsiteY5" fmla="*/ 377720 h 810996"/>
                <a:gd name="connsiteX6" fmla="*/ 30393 w 273403"/>
                <a:gd name="connsiteY6" fmla="*/ 445454 h 810996"/>
                <a:gd name="connsiteX7" fmla="*/ 15576 w 273403"/>
                <a:gd name="connsiteY7" fmla="*/ 542820 h 810996"/>
                <a:gd name="connsiteX8" fmla="*/ 13460 w 273403"/>
                <a:gd name="connsiteY8" fmla="*/ 633837 h 810996"/>
                <a:gd name="connsiteX9" fmla="*/ 38860 w 273403"/>
                <a:gd name="connsiteY9" fmla="*/ 809520 h 810996"/>
                <a:gd name="connsiteX10" fmla="*/ 9226 w 273403"/>
                <a:gd name="connsiteY10" fmla="*/ 703687 h 810996"/>
                <a:gd name="connsiteX11" fmla="*/ 2876 w 273403"/>
                <a:gd name="connsiteY11" fmla="*/ 460270 h 810996"/>
                <a:gd name="connsiteX12" fmla="*/ 51560 w 273403"/>
                <a:gd name="connsiteY12" fmla="*/ 318454 h 810996"/>
                <a:gd name="connsiteX13" fmla="*/ 167976 w 273403"/>
                <a:gd name="connsiteY13" fmla="*/ 142770 h 810996"/>
                <a:gd name="connsiteX14" fmla="*/ 269576 w 273403"/>
                <a:gd name="connsiteY14" fmla="*/ 954 h 8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403" h="810996">
                  <a:moveTo>
                    <a:pt x="269576" y="954"/>
                  </a:moveTo>
                  <a:cubicBezTo>
                    <a:pt x="282982" y="-8924"/>
                    <a:pt x="257582" y="60574"/>
                    <a:pt x="248410" y="83504"/>
                  </a:cubicBezTo>
                  <a:cubicBezTo>
                    <a:pt x="239238" y="106434"/>
                    <a:pt x="235004" y="114195"/>
                    <a:pt x="214543" y="138537"/>
                  </a:cubicBezTo>
                  <a:cubicBezTo>
                    <a:pt x="194082" y="162879"/>
                    <a:pt x="146810" y="203801"/>
                    <a:pt x="125643" y="229554"/>
                  </a:cubicBezTo>
                  <a:cubicBezTo>
                    <a:pt x="104476" y="255307"/>
                    <a:pt x="96010" y="268360"/>
                    <a:pt x="87543" y="293054"/>
                  </a:cubicBezTo>
                  <a:cubicBezTo>
                    <a:pt x="79076" y="317748"/>
                    <a:pt x="84368" y="352320"/>
                    <a:pt x="74843" y="377720"/>
                  </a:cubicBezTo>
                  <a:cubicBezTo>
                    <a:pt x="65318" y="403120"/>
                    <a:pt x="40271" y="417937"/>
                    <a:pt x="30393" y="445454"/>
                  </a:cubicBezTo>
                  <a:cubicBezTo>
                    <a:pt x="20515" y="472971"/>
                    <a:pt x="18398" y="511423"/>
                    <a:pt x="15576" y="542820"/>
                  </a:cubicBezTo>
                  <a:cubicBezTo>
                    <a:pt x="12754" y="574217"/>
                    <a:pt x="9579" y="589387"/>
                    <a:pt x="13460" y="633837"/>
                  </a:cubicBezTo>
                  <a:cubicBezTo>
                    <a:pt x="17341" y="678287"/>
                    <a:pt x="39566" y="797878"/>
                    <a:pt x="38860" y="809520"/>
                  </a:cubicBezTo>
                  <a:cubicBezTo>
                    <a:pt x="38154" y="821162"/>
                    <a:pt x="15223" y="761895"/>
                    <a:pt x="9226" y="703687"/>
                  </a:cubicBezTo>
                  <a:cubicBezTo>
                    <a:pt x="3229" y="645479"/>
                    <a:pt x="-4180" y="524476"/>
                    <a:pt x="2876" y="460270"/>
                  </a:cubicBezTo>
                  <a:cubicBezTo>
                    <a:pt x="9932" y="396065"/>
                    <a:pt x="24043" y="371371"/>
                    <a:pt x="51560" y="318454"/>
                  </a:cubicBezTo>
                  <a:cubicBezTo>
                    <a:pt x="79077" y="265537"/>
                    <a:pt x="130934" y="193570"/>
                    <a:pt x="167976" y="142770"/>
                  </a:cubicBezTo>
                  <a:cubicBezTo>
                    <a:pt x="205018" y="91970"/>
                    <a:pt x="256170" y="10832"/>
                    <a:pt x="269576" y="95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87D504AF-FAA8-4E3A-A608-A08E5F79DDA9}"/>
                </a:ext>
              </a:extLst>
            </p:cNvPr>
            <p:cNvSpPr/>
            <p:nvPr/>
          </p:nvSpPr>
          <p:spPr>
            <a:xfrm>
              <a:off x="4240182" y="4576763"/>
              <a:ext cx="103218" cy="176348"/>
            </a:xfrm>
            <a:custGeom>
              <a:avLst/>
              <a:gdLst>
                <a:gd name="connsiteX0" fmla="*/ 103218 w 103218"/>
                <a:gd name="connsiteY0" fmla="*/ 0 h 176348"/>
                <a:gd name="connsiteX1" fmla="*/ 31 w 103218"/>
                <a:gd name="connsiteY1" fmla="*/ 176212 h 176348"/>
                <a:gd name="connsiteX2" fmla="*/ 103218 w 103218"/>
                <a:gd name="connsiteY2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218" h="176348">
                  <a:moveTo>
                    <a:pt x="103218" y="0"/>
                  </a:moveTo>
                  <a:cubicBezTo>
                    <a:pt x="103218" y="0"/>
                    <a:pt x="2148" y="170391"/>
                    <a:pt x="31" y="176212"/>
                  </a:cubicBezTo>
                  <a:cubicBezTo>
                    <a:pt x="-2086" y="182033"/>
                    <a:pt x="103218" y="0"/>
                    <a:pt x="10321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0F4C8F01-EE6C-4B05-9C86-20A65B3B35C7}"/>
                </a:ext>
              </a:extLst>
            </p:cNvPr>
            <p:cNvSpPr/>
            <p:nvPr/>
          </p:nvSpPr>
          <p:spPr>
            <a:xfrm>
              <a:off x="4310743" y="4451348"/>
              <a:ext cx="152384" cy="127615"/>
            </a:xfrm>
            <a:custGeom>
              <a:avLst/>
              <a:gdLst>
                <a:gd name="connsiteX0" fmla="*/ 24720 w 152384"/>
                <a:gd name="connsiteY0" fmla="*/ 2 h 127615"/>
                <a:gd name="connsiteX1" fmla="*/ 16782 w 152384"/>
                <a:gd name="connsiteY1" fmla="*/ 101602 h 127615"/>
                <a:gd name="connsiteX2" fmla="*/ 62820 w 152384"/>
                <a:gd name="connsiteY2" fmla="*/ 111127 h 127615"/>
                <a:gd name="connsiteX3" fmla="*/ 151720 w 152384"/>
                <a:gd name="connsiteY3" fmla="*/ 117477 h 127615"/>
                <a:gd name="connsiteX4" fmla="*/ 12020 w 152384"/>
                <a:gd name="connsiteY4" fmla="*/ 127002 h 127615"/>
                <a:gd name="connsiteX5" fmla="*/ 7257 w 152384"/>
                <a:gd name="connsiteY5" fmla="*/ 98427 h 127615"/>
                <a:gd name="connsiteX6" fmla="*/ 24720 w 152384"/>
                <a:gd name="connsiteY6" fmla="*/ 2 h 1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384" h="127615">
                  <a:moveTo>
                    <a:pt x="24720" y="2"/>
                  </a:moveTo>
                  <a:cubicBezTo>
                    <a:pt x="26307" y="531"/>
                    <a:pt x="10432" y="83081"/>
                    <a:pt x="16782" y="101602"/>
                  </a:cubicBezTo>
                  <a:cubicBezTo>
                    <a:pt x="23132" y="120123"/>
                    <a:pt x="40330" y="108481"/>
                    <a:pt x="62820" y="111127"/>
                  </a:cubicBezTo>
                  <a:cubicBezTo>
                    <a:pt x="85310" y="113773"/>
                    <a:pt x="160187" y="114831"/>
                    <a:pt x="151720" y="117477"/>
                  </a:cubicBezTo>
                  <a:cubicBezTo>
                    <a:pt x="143253" y="120123"/>
                    <a:pt x="36097" y="130177"/>
                    <a:pt x="12020" y="127002"/>
                  </a:cubicBezTo>
                  <a:cubicBezTo>
                    <a:pt x="-12057" y="123827"/>
                    <a:pt x="7522" y="115096"/>
                    <a:pt x="7257" y="98427"/>
                  </a:cubicBezTo>
                  <a:cubicBezTo>
                    <a:pt x="6992" y="81758"/>
                    <a:pt x="23133" y="-527"/>
                    <a:pt x="24720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FD1342FD-B246-4692-A567-565AFF08B5A9}"/>
                </a:ext>
              </a:extLst>
            </p:cNvPr>
            <p:cNvSpPr/>
            <p:nvPr/>
          </p:nvSpPr>
          <p:spPr>
            <a:xfrm>
              <a:off x="4120724" y="4538306"/>
              <a:ext cx="198076" cy="365865"/>
            </a:xfrm>
            <a:custGeom>
              <a:avLst/>
              <a:gdLst>
                <a:gd name="connsiteX0" fmla="*/ 197276 w 198076"/>
                <a:gd name="connsiteY0" fmla="*/ 357 h 365865"/>
                <a:gd name="connsiteX1" fmla="*/ 132189 w 198076"/>
                <a:gd name="connsiteY1" fmla="*/ 74969 h 365865"/>
                <a:gd name="connsiteX2" fmla="*/ 100439 w 198076"/>
                <a:gd name="connsiteY2" fmla="*/ 151169 h 365865"/>
                <a:gd name="connsiteX3" fmla="*/ 22651 w 198076"/>
                <a:gd name="connsiteY3" fmla="*/ 248007 h 365865"/>
                <a:gd name="connsiteX4" fmla="*/ 3601 w 198076"/>
                <a:gd name="connsiteY4" fmla="*/ 365482 h 365865"/>
                <a:gd name="connsiteX5" fmla="*/ 6776 w 198076"/>
                <a:gd name="connsiteY5" fmla="*/ 281344 h 365865"/>
                <a:gd name="connsiteX6" fmla="*/ 70276 w 198076"/>
                <a:gd name="connsiteY6" fmla="*/ 163869 h 365865"/>
                <a:gd name="connsiteX7" fmla="*/ 82976 w 198076"/>
                <a:gd name="connsiteY7" fmla="*/ 106719 h 365865"/>
                <a:gd name="connsiteX8" fmla="*/ 197276 w 198076"/>
                <a:gd name="connsiteY8" fmla="*/ 357 h 36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76" h="365865">
                  <a:moveTo>
                    <a:pt x="197276" y="357"/>
                  </a:moveTo>
                  <a:cubicBezTo>
                    <a:pt x="205478" y="-4935"/>
                    <a:pt x="148328" y="49834"/>
                    <a:pt x="132189" y="74969"/>
                  </a:cubicBezTo>
                  <a:cubicBezTo>
                    <a:pt x="116050" y="100104"/>
                    <a:pt x="118695" y="122329"/>
                    <a:pt x="100439" y="151169"/>
                  </a:cubicBezTo>
                  <a:cubicBezTo>
                    <a:pt x="82183" y="180009"/>
                    <a:pt x="38791" y="212288"/>
                    <a:pt x="22651" y="248007"/>
                  </a:cubicBezTo>
                  <a:cubicBezTo>
                    <a:pt x="6511" y="283726"/>
                    <a:pt x="6247" y="359926"/>
                    <a:pt x="3601" y="365482"/>
                  </a:cubicBezTo>
                  <a:cubicBezTo>
                    <a:pt x="955" y="371038"/>
                    <a:pt x="-4336" y="314946"/>
                    <a:pt x="6776" y="281344"/>
                  </a:cubicBezTo>
                  <a:cubicBezTo>
                    <a:pt x="17888" y="247742"/>
                    <a:pt x="57576" y="192973"/>
                    <a:pt x="70276" y="163869"/>
                  </a:cubicBezTo>
                  <a:cubicBezTo>
                    <a:pt x="82976" y="134765"/>
                    <a:pt x="63661" y="131061"/>
                    <a:pt x="82976" y="106719"/>
                  </a:cubicBezTo>
                  <a:cubicBezTo>
                    <a:pt x="102291" y="82377"/>
                    <a:pt x="189074" y="5649"/>
                    <a:pt x="197276" y="3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65A07E6F-56AD-4EFE-994A-5B579070138F}"/>
                </a:ext>
              </a:extLst>
            </p:cNvPr>
            <p:cNvSpPr/>
            <p:nvPr/>
          </p:nvSpPr>
          <p:spPr>
            <a:xfrm>
              <a:off x="4107006" y="4598988"/>
              <a:ext cx="430226" cy="329018"/>
            </a:xfrm>
            <a:custGeom>
              <a:avLst/>
              <a:gdLst>
                <a:gd name="connsiteX0" fmla="*/ 430069 w 430226"/>
                <a:gd name="connsiteY0" fmla="*/ 0 h 329018"/>
                <a:gd name="connsiteX1" fmla="*/ 193532 w 430226"/>
                <a:gd name="connsiteY1" fmla="*/ 127000 h 329018"/>
                <a:gd name="connsiteX2" fmla="*/ 99869 w 430226"/>
                <a:gd name="connsiteY2" fmla="*/ 193675 h 329018"/>
                <a:gd name="connsiteX3" fmla="*/ 1444 w 430226"/>
                <a:gd name="connsiteY3" fmla="*/ 328612 h 329018"/>
                <a:gd name="connsiteX4" fmla="*/ 49069 w 430226"/>
                <a:gd name="connsiteY4" fmla="*/ 231775 h 329018"/>
                <a:gd name="connsiteX5" fmla="*/ 155432 w 430226"/>
                <a:gd name="connsiteY5" fmla="*/ 127000 h 329018"/>
                <a:gd name="connsiteX6" fmla="*/ 430069 w 430226"/>
                <a:gd name="connsiteY6" fmla="*/ 0 h 32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226" h="329018">
                  <a:moveTo>
                    <a:pt x="430069" y="0"/>
                  </a:moveTo>
                  <a:cubicBezTo>
                    <a:pt x="436419" y="0"/>
                    <a:pt x="248565" y="94721"/>
                    <a:pt x="193532" y="127000"/>
                  </a:cubicBezTo>
                  <a:cubicBezTo>
                    <a:pt x="138499" y="159279"/>
                    <a:pt x="131884" y="160073"/>
                    <a:pt x="99869" y="193675"/>
                  </a:cubicBezTo>
                  <a:cubicBezTo>
                    <a:pt x="67854" y="227277"/>
                    <a:pt x="9911" y="322262"/>
                    <a:pt x="1444" y="328612"/>
                  </a:cubicBezTo>
                  <a:cubicBezTo>
                    <a:pt x="-7023" y="334962"/>
                    <a:pt x="23404" y="265377"/>
                    <a:pt x="49069" y="231775"/>
                  </a:cubicBezTo>
                  <a:cubicBezTo>
                    <a:pt x="74734" y="198173"/>
                    <a:pt x="96165" y="165100"/>
                    <a:pt x="155432" y="127000"/>
                  </a:cubicBezTo>
                  <a:cubicBezTo>
                    <a:pt x="214699" y="88900"/>
                    <a:pt x="423719" y="0"/>
                    <a:pt x="43006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E51371C8-C2F3-42D0-B77F-98B69D3D823F}"/>
                </a:ext>
              </a:extLst>
            </p:cNvPr>
            <p:cNvSpPr/>
            <p:nvPr/>
          </p:nvSpPr>
          <p:spPr>
            <a:xfrm>
              <a:off x="4761596" y="4086200"/>
              <a:ext cx="380327" cy="379370"/>
            </a:xfrm>
            <a:custGeom>
              <a:avLst/>
              <a:gdLst>
                <a:gd name="connsiteX0" fmla="*/ 380317 w 380327"/>
                <a:gd name="connsiteY0" fmla="*/ 25 h 379370"/>
                <a:gd name="connsiteX1" fmla="*/ 261254 w 380327"/>
                <a:gd name="connsiteY1" fmla="*/ 161950 h 379370"/>
                <a:gd name="connsiteX2" fmla="*/ 904 w 380327"/>
                <a:gd name="connsiteY2" fmla="*/ 377850 h 379370"/>
                <a:gd name="connsiteX3" fmla="*/ 178704 w 380327"/>
                <a:gd name="connsiteY3" fmla="*/ 254025 h 379370"/>
                <a:gd name="connsiteX4" fmla="*/ 267604 w 380327"/>
                <a:gd name="connsiteY4" fmla="*/ 173063 h 379370"/>
                <a:gd name="connsiteX5" fmla="*/ 380317 w 380327"/>
                <a:gd name="connsiteY5" fmla="*/ 25 h 37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327" h="379370">
                  <a:moveTo>
                    <a:pt x="380317" y="25"/>
                  </a:moveTo>
                  <a:cubicBezTo>
                    <a:pt x="379259" y="-1827"/>
                    <a:pt x="324490" y="98979"/>
                    <a:pt x="261254" y="161950"/>
                  </a:cubicBezTo>
                  <a:cubicBezTo>
                    <a:pt x="198018" y="224921"/>
                    <a:pt x="14662" y="362504"/>
                    <a:pt x="904" y="377850"/>
                  </a:cubicBezTo>
                  <a:cubicBezTo>
                    <a:pt x="-12854" y="393196"/>
                    <a:pt x="134254" y="288156"/>
                    <a:pt x="178704" y="254025"/>
                  </a:cubicBezTo>
                  <a:cubicBezTo>
                    <a:pt x="223154" y="219894"/>
                    <a:pt x="235060" y="213015"/>
                    <a:pt x="267604" y="173063"/>
                  </a:cubicBezTo>
                  <a:cubicBezTo>
                    <a:pt x="300148" y="133111"/>
                    <a:pt x="381375" y="1877"/>
                    <a:pt x="380317" y="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B11247F2-A203-4D59-A2F8-96D7B69280E3}"/>
                </a:ext>
              </a:extLst>
            </p:cNvPr>
            <p:cNvSpPr/>
            <p:nvPr/>
          </p:nvSpPr>
          <p:spPr>
            <a:xfrm>
              <a:off x="4498971" y="4302125"/>
              <a:ext cx="519117" cy="408137"/>
            </a:xfrm>
            <a:custGeom>
              <a:avLst/>
              <a:gdLst>
                <a:gd name="connsiteX0" fmla="*/ 519117 w 519117"/>
                <a:gd name="connsiteY0" fmla="*/ 0 h 408137"/>
                <a:gd name="connsiteX1" fmla="*/ 200029 w 519117"/>
                <a:gd name="connsiteY1" fmla="*/ 228600 h 408137"/>
                <a:gd name="connsiteX2" fmla="*/ 4 w 519117"/>
                <a:gd name="connsiteY2" fmla="*/ 407988 h 408137"/>
                <a:gd name="connsiteX3" fmla="*/ 193679 w 519117"/>
                <a:gd name="connsiteY3" fmla="*/ 261938 h 408137"/>
                <a:gd name="connsiteX4" fmla="*/ 519117 w 519117"/>
                <a:gd name="connsiteY4" fmla="*/ 0 h 4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7" h="408137">
                  <a:moveTo>
                    <a:pt x="519117" y="0"/>
                  </a:moveTo>
                  <a:cubicBezTo>
                    <a:pt x="402832" y="80301"/>
                    <a:pt x="286548" y="160602"/>
                    <a:pt x="200029" y="228600"/>
                  </a:cubicBezTo>
                  <a:cubicBezTo>
                    <a:pt x="113510" y="296598"/>
                    <a:pt x="1062" y="402432"/>
                    <a:pt x="4" y="407988"/>
                  </a:cubicBezTo>
                  <a:cubicBezTo>
                    <a:pt x="-1054" y="413544"/>
                    <a:pt x="193679" y="261938"/>
                    <a:pt x="193679" y="261938"/>
                  </a:cubicBezTo>
                  <a:lnTo>
                    <a:pt x="51911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DF408CFA-A480-43F9-B8E8-6546A04FC9FD}"/>
                </a:ext>
              </a:extLst>
            </p:cNvPr>
            <p:cNvSpPr/>
            <p:nvPr/>
          </p:nvSpPr>
          <p:spPr>
            <a:xfrm>
              <a:off x="4670383" y="4160835"/>
              <a:ext cx="466795" cy="703277"/>
            </a:xfrm>
            <a:custGeom>
              <a:avLst/>
              <a:gdLst>
                <a:gd name="connsiteX0" fmla="*/ 466767 w 466795"/>
                <a:gd name="connsiteY0" fmla="*/ 3 h 703277"/>
                <a:gd name="connsiteX1" fmla="*/ 208005 w 466795"/>
                <a:gd name="connsiteY1" fmla="*/ 481015 h 703277"/>
                <a:gd name="connsiteX2" fmla="*/ 42 w 466795"/>
                <a:gd name="connsiteY2" fmla="*/ 703265 h 703277"/>
                <a:gd name="connsiteX3" fmla="*/ 192130 w 466795"/>
                <a:gd name="connsiteY3" fmla="*/ 473078 h 703277"/>
                <a:gd name="connsiteX4" fmla="*/ 466767 w 466795"/>
                <a:gd name="connsiteY4" fmla="*/ 3 h 7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5" h="703277">
                  <a:moveTo>
                    <a:pt x="466767" y="3"/>
                  </a:moveTo>
                  <a:cubicBezTo>
                    <a:pt x="469413" y="1326"/>
                    <a:pt x="285792" y="363805"/>
                    <a:pt x="208005" y="481015"/>
                  </a:cubicBezTo>
                  <a:cubicBezTo>
                    <a:pt x="130217" y="598225"/>
                    <a:pt x="2688" y="704588"/>
                    <a:pt x="42" y="703265"/>
                  </a:cubicBezTo>
                  <a:cubicBezTo>
                    <a:pt x="-2604" y="701942"/>
                    <a:pt x="118311" y="587907"/>
                    <a:pt x="192130" y="473078"/>
                  </a:cubicBezTo>
                  <a:cubicBezTo>
                    <a:pt x="265949" y="358249"/>
                    <a:pt x="464121" y="-1320"/>
                    <a:pt x="466767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462AF7CC-C14C-417E-A703-6E7BCEBB40F8}"/>
                </a:ext>
              </a:extLst>
            </p:cNvPr>
            <p:cNvSpPr/>
            <p:nvPr/>
          </p:nvSpPr>
          <p:spPr>
            <a:xfrm>
              <a:off x="4415179" y="4837056"/>
              <a:ext cx="334818" cy="492337"/>
            </a:xfrm>
            <a:custGeom>
              <a:avLst/>
              <a:gdLst>
                <a:gd name="connsiteX0" fmla="*/ 334621 w 334818"/>
                <a:gd name="connsiteY0" fmla="*/ 57 h 492337"/>
                <a:gd name="connsiteX1" fmla="*/ 110784 w 334818"/>
                <a:gd name="connsiteY1" fmla="*/ 308032 h 492337"/>
                <a:gd name="connsiteX2" fmla="*/ 1246 w 334818"/>
                <a:gd name="connsiteY2" fmla="*/ 492182 h 492337"/>
                <a:gd name="connsiteX3" fmla="*/ 69509 w 334818"/>
                <a:gd name="connsiteY3" fmla="*/ 333432 h 492337"/>
                <a:gd name="connsiteX4" fmla="*/ 334621 w 334818"/>
                <a:gd name="connsiteY4" fmla="*/ 57 h 49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18" h="492337">
                  <a:moveTo>
                    <a:pt x="334621" y="57"/>
                  </a:moveTo>
                  <a:cubicBezTo>
                    <a:pt x="341500" y="-4176"/>
                    <a:pt x="166346" y="226011"/>
                    <a:pt x="110784" y="308032"/>
                  </a:cubicBezTo>
                  <a:cubicBezTo>
                    <a:pt x="55222" y="390053"/>
                    <a:pt x="8125" y="487949"/>
                    <a:pt x="1246" y="492182"/>
                  </a:cubicBezTo>
                  <a:cubicBezTo>
                    <a:pt x="-5633" y="496415"/>
                    <a:pt x="15798" y="413601"/>
                    <a:pt x="69509" y="333432"/>
                  </a:cubicBezTo>
                  <a:cubicBezTo>
                    <a:pt x="123219" y="253263"/>
                    <a:pt x="327742" y="4290"/>
                    <a:pt x="334621" y="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C61BCA54-4869-46C9-8E5B-25E4629D015F}"/>
                </a:ext>
              </a:extLst>
            </p:cNvPr>
            <p:cNvSpPr/>
            <p:nvPr/>
          </p:nvSpPr>
          <p:spPr>
            <a:xfrm>
              <a:off x="4443818" y="4727512"/>
              <a:ext cx="289537" cy="178303"/>
            </a:xfrm>
            <a:custGeom>
              <a:avLst/>
              <a:gdLst>
                <a:gd name="connsiteX0" fmla="*/ 288520 w 289537"/>
                <a:gd name="connsiteY0" fmla="*/ 63 h 178303"/>
                <a:gd name="connsiteX1" fmla="*/ 104370 w 289537"/>
                <a:gd name="connsiteY1" fmla="*/ 139763 h 178303"/>
                <a:gd name="connsiteX2" fmla="*/ 1182 w 289537"/>
                <a:gd name="connsiteY2" fmla="*/ 177863 h 178303"/>
                <a:gd name="connsiteX3" fmla="*/ 169457 w 289537"/>
                <a:gd name="connsiteY3" fmla="*/ 122301 h 178303"/>
                <a:gd name="connsiteX4" fmla="*/ 288520 w 289537"/>
                <a:gd name="connsiteY4" fmla="*/ 63 h 17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37" h="178303">
                  <a:moveTo>
                    <a:pt x="288520" y="63"/>
                  </a:moveTo>
                  <a:cubicBezTo>
                    <a:pt x="277672" y="2973"/>
                    <a:pt x="152260" y="110130"/>
                    <a:pt x="104370" y="139763"/>
                  </a:cubicBezTo>
                  <a:cubicBezTo>
                    <a:pt x="56480" y="169396"/>
                    <a:pt x="-9666" y="180773"/>
                    <a:pt x="1182" y="177863"/>
                  </a:cubicBezTo>
                  <a:cubicBezTo>
                    <a:pt x="12030" y="174953"/>
                    <a:pt x="117863" y="149818"/>
                    <a:pt x="169457" y="122301"/>
                  </a:cubicBezTo>
                  <a:cubicBezTo>
                    <a:pt x="221051" y="94784"/>
                    <a:pt x="299368" y="-2847"/>
                    <a:pt x="288520" y="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2573169C-73F2-440E-8E75-27BDCC542654}"/>
                </a:ext>
              </a:extLst>
            </p:cNvPr>
            <p:cNvSpPr/>
            <p:nvPr/>
          </p:nvSpPr>
          <p:spPr>
            <a:xfrm>
              <a:off x="4261913" y="4956160"/>
              <a:ext cx="340641" cy="295316"/>
            </a:xfrm>
            <a:custGeom>
              <a:avLst/>
              <a:gdLst>
                <a:gd name="connsiteX0" fmla="*/ 340250 w 340641"/>
                <a:gd name="connsiteY0" fmla="*/ 15 h 295316"/>
                <a:gd name="connsiteX1" fmla="*/ 176737 w 340641"/>
                <a:gd name="connsiteY1" fmla="*/ 177815 h 295316"/>
                <a:gd name="connsiteX2" fmla="*/ 525 w 340641"/>
                <a:gd name="connsiteY2" fmla="*/ 295290 h 295316"/>
                <a:gd name="connsiteX3" fmla="*/ 129112 w 340641"/>
                <a:gd name="connsiteY3" fmla="*/ 168290 h 295316"/>
                <a:gd name="connsiteX4" fmla="*/ 340250 w 340641"/>
                <a:gd name="connsiteY4" fmla="*/ 15 h 2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41" h="295316">
                  <a:moveTo>
                    <a:pt x="340250" y="15"/>
                  </a:moveTo>
                  <a:cubicBezTo>
                    <a:pt x="348188" y="1603"/>
                    <a:pt x="233358" y="128602"/>
                    <a:pt x="176737" y="177815"/>
                  </a:cubicBezTo>
                  <a:cubicBezTo>
                    <a:pt x="120116" y="227028"/>
                    <a:pt x="8463" y="296878"/>
                    <a:pt x="525" y="295290"/>
                  </a:cubicBezTo>
                  <a:cubicBezTo>
                    <a:pt x="-7413" y="293702"/>
                    <a:pt x="76460" y="213269"/>
                    <a:pt x="129112" y="168290"/>
                  </a:cubicBezTo>
                  <a:cubicBezTo>
                    <a:pt x="181764" y="123311"/>
                    <a:pt x="332312" y="-1573"/>
                    <a:pt x="340250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C50C61BC-89AC-4968-807B-97A96D9FD348}"/>
                </a:ext>
              </a:extLst>
            </p:cNvPr>
            <p:cNvSpPr/>
            <p:nvPr/>
          </p:nvSpPr>
          <p:spPr>
            <a:xfrm>
              <a:off x="5133852" y="4005214"/>
              <a:ext cx="171630" cy="100198"/>
            </a:xfrm>
            <a:custGeom>
              <a:avLst/>
              <a:gdLst>
                <a:gd name="connsiteX0" fmla="*/ 123 w 171630"/>
                <a:gd name="connsiteY0" fmla="*/ 100061 h 100198"/>
                <a:gd name="connsiteX1" fmla="*/ 58861 w 171630"/>
                <a:gd name="connsiteY1" fmla="*/ 49 h 100198"/>
                <a:gd name="connsiteX2" fmla="*/ 171573 w 171630"/>
                <a:gd name="connsiteY2" fmla="*/ 85774 h 100198"/>
                <a:gd name="connsiteX3" fmla="*/ 73148 w 171630"/>
                <a:gd name="connsiteY3" fmla="*/ 23861 h 100198"/>
                <a:gd name="connsiteX4" fmla="*/ 123 w 171630"/>
                <a:gd name="connsiteY4" fmla="*/ 100061 h 1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30" h="100198">
                  <a:moveTo>
                    <a:pt x="123" y="100061"/>
                  </a:moveTo>
                  <a:cubicBezTo>
                    <a:pt x="-2258" y="96092"/>
                    <a:pt x="30286" y="2430"/>
                    <a:pt x="58861" y="49"/>
                  </a:cubicBezTo>
                  <a:cubicBezTo>
                    <a:pt x="87436" y="-2332"/>
                    <a:pt x="169192" y="81805"/>
                    <a:pt x="171573" y="85774"/>
                  </a:cubicBezTo>
                  <a:cubicBezTo>
                    <a:pt x="173954" y="89743"/>
                    <a:pt x="101723" y="26772"/>
                    <a:pt x="73148" y="23861"/>
                  </a:cubicBezTo>
                  <a:cubicBezTo>
                    <a:pt x="44573" y="20950"/>
                    <a:pt x="2504" y="104030"/>
                    <a:pt x="123" y="1000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A180CBD0-2C6B-4E24-AFB2-A7CE56668505}"/>
                </a:ext>
              </a:extLst>
            </p:cNvPr>
            <p:cNvSpPr/>
            <p:nvPr/>
          </p:nvSpPr>
          <p:spPr>
            <a:xfrm>
              <a:off x="5173641" y="3971440"/>
              <a:ext cx="144521" cy="99279"/>
            </a:xfrm>
            <a:custGeom>
              <a:avLst/>
              <a:gdLst>
                <a:gd name="connsiteX0" fmla="*/ 22 w 144521"/>
                <a:gd name="connsiteY0" fmla="*/ 2073 h 99279"/>
                <a:gd name="connsiteX1" fmla="*/ 80984 w 144521"/>
                <a:gd name="connsiteY1" fmla="*/ 16360 h 99279"/>
                <a:gd name="connsiteX2" fmla="*/ 144484 w 144521"/>
                <a:gd name="connsiteY2" fmla="*/ 98910 h 99279"/>
                <a:gd name="connsiteX3" fmla="*/ 88922 w 144521"/>
                <a:gd name="connsiteY3" fmla="*/ 44935 h 99279"/>
                <a:gd name="connsiteX4" fmla="*/ 22 w 144521"/>
                <a:gd name="connsiteY4" fmla="*/ 2073 h 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21" h="99279">
                  <a:moveTo>
                    <a:pt x="22" y="2073"/>
                  </a:moveTo>
                  <a:cubicBezTo>
                    <a:pt x="-1301" y="-2689"/>
                    <a:pt x="56907" y="220"/>
                    <a:pt x="80984" y="16360"/>
                  </a:cubicBezTo>
                  <a:cubicBezTo>
                    <a:pt x="105061" y="32500"/>
                    <a:pt x="143161" y="94148"/>
                    <a:pt x="144484" y="98910"/>
                  </a:cubicBezTo>
                  <a:cubicBezTo>
                    <a:pt x="145807" y="103672"/>
                    <a:pt x="111411" y="61074"/>
                    <a:pt x="88922" y="44935"/>
                  </a:cubicBezTo>
                  <a:cubicBezTo>
                    <a:pt x="66433" y="28796"/>
                    <a:pt x="1345" y="6835"/>
                    <a:pt x="22" y="20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AE1EC1A0-47E1-48FD-A479-ADB3FF136AE4}"/>
                </a:ext>
              </a:extLst>
            </p:cNvPr>
            <p:cNvSpPr/>
            <p:nvPr/>
          </p:nvSpPr>
          <p:spPr>
            <a:xfrm>
              <a:off x="5279921" y="3933755"/>
              <a:ext cx="157428" cy="70093"/>
            </a:xfrm>
            <a:custGeom>
              <a:avLst/>
              <a:gdLst>
                <a:gd name="connsiteX0" fmla="*/ 104 w 157428"/>
                <a:gd name="connsiteY0" fmla="*/ 69920 h 70093"/>
                <a:gd name="connsiteX1" fmla="*/ 96942 w 157428"/>
                <a:gd name="connsiteY1" fmla="*/ 20708 h 70093"/>
                <a:gd name="connsiteX2" fmla="*/ 157267 w 157428"/>
                <a:gd name="connsiteY2" fmla="*/ 47695 h 70093"/>
                <a:gd name="connsiteX3" fmla="*/ 79479 w 157428"/>
                <a:gd name="connsiteY3" fmla="*/ 70 h 70093"/>
                <a:gd name="connsiteX4" fmla="*/ 104 w 157428"/>
                <a:gd name="connsiteY4" fmla="*/ 69920 h 7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28" h="70093">
                  <a:moveTo>
                    <a:pt x="104" y="69920"/>
                  </a:moveTo>
                  <a:cubicBezTo>
                    <a:pt x="3015" y="73360"/>
                    <a:pt x="70748" y="24412"/>
                    <a:pt x="96942" y="20708"/>
                  </a:cubicBezTo>
                  <a:cubicBezTo>
                    <a:pt x="123136" y="17004"/>
                    <a:pt x="160178" y="51135"/>
                    <a:pt x="157267" y="47695"/>
                  </a:cubicBezTo>
                  <a:cubicBezTo>
                    <a:pt x="154357" y="44255"/>
                    <a:pt x="103292" y="-2047"/>
                    <a:pt x="79479" y="70"/>
                  </a:cubicBezTo>
                  <a:cubicBezTo>
                    <a:pt x="55666" y="2187"/>
                    <a:pt x="-2807" y="66480"/>
                    <a:pt x="104" y="699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D611FD0A-D33E-4CBE-856F-2E8AC7E2A0CA}"/>
                </a:ext>
              </a:extLst>
            </p:cNvPr>
            <p:cNvSpPr/>
            <p:nvPr/>
          </p:nvSpPr>
          <p:spPr>
            <a:xfrm>
              <a:off x="5349675" y="3845880"/>
              <a:ext cx="103459" cy="116753"/>
            </a:xfrm>
            <a:custGeom>
              <a:avLst/>
              <a:gdLst>
                <a:gd name="connsiteX0" fmla="*/ 103388 w 103459"/>
                <a:gd name="connsiteY0" fmla="*/ 116520 h 116753"/>
                <a:gd name="connsiteX1" fmla="*/ 43063 w 103459"/>
                <a:gd name="connsiteY1" fmla="*/ 3808 h 116753"/>
                <a:gd name="connsiteX2" fmla="*/ 1788 w 103459"/>
                <a:gd name="connsiteY2" fmla="*/ 29208 h 116753"/>
                <a:gd name="connsiteX3" fmla="*/ 9725 w 103459"/>
                <a:gd name="connsiteY3" fmla="*/ 56195 h 116753"/>
                <a:gd name="connsiteX4" fmla="*/ 30363 w 103459"/>
                <a:gd name="connsiteY4" fmla="*/ 33970 h 116753"/>
                <a:gd name="connsiteX5" fmla="*/ 103388 w 103459"/>
                <a:gd name="connsiteY5" fmla="*/ 116520 h 1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59" h="116753">
                  <a:moveTo>
                    <a:pt x="103388" y="116520"/>
                  </a:moveTo>
                  <a:cubicBezTo>
                    <a:pt x="105505" y="111493"/>
                    <a:pt x="59996" y="18360"/>
                    <a:pt x="43063" y="3808"/>
                  </a:cubicBezTo>
                  <a:cubicBezTo>
                    <a:pt x="26130" y="-10744"/>
                    <a:pt x="7344" y="20477"/>
                    <a:pt x="1788" y="29208"/>
                  </a:cubicBezTo>
                  <a:cubicBezTo>
                    <a:pt x="-3768" y="37939"/>
                    <a:pt x="4963" y="55401"/>
                    <a:pt x="9725" y="56195"/>
                  </a:cubicBezTo>
                  <a:cubicBezTo>
                    <a:pt x="14487" y="56989"/>
                    <a:pt x="17928" y="24180"/>
                    <a:pt x="30363" y="33970"/>
                  </a:cubicBezTo>
                  <a:cubicBezTo>
                    <a:pt x="42798" y="43760"/>
                    <a:pt x="101271" y="121547"/>
                    <a:pt x="103388" y="1165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EFE0EA48-0F82-4F67-8DDD-9AF7A13239C4}"/>
                </a:ext>
              </a:extLst>
            </p:cNvPr>
            <p:cNvSpPr/>
            <p:nvPr/>
          </p:nvSpPr>
          <p:spPr>
            <a:xfrm>
              <a:off x="5083106" y="4276403"/>
              <a:ext cx="276331" cy="379132"/>
            </a:xfrm>
            <a:custGeom>
              <a:avLst/>
              <a:gdLst>
                <a:gd name="connsiteX0" fmla="*/ 276294 w 276331"/>
                <a:gd name="connsiteY0" fmla="*/ 322 h 379132"/>
                <a:gd name="connsiteX1" fmla="*/ 93732 w 276331"/>
                <a:gd name="connsiteY1" fmla="*/ 179710 h 379132"/>
                <a:gd name="connsiteX2" fmla="*/ 60394 w 276331"/>
                <a:gd name="connsiteY2" fmla="*/ 294010 h 379132"/>
                <a:gd name="connsiteX3" fmla="*/ 69 w 276331"/>
                <a:gd name="connsiteY3" fmla="*/ 376560 h 379132"/>
                <a:gd name="connsiteX4" fmla="*/ 73094 w 276331"/>
                <a:gd name="connsiteY4" fmla="*/ 195585 h 379132"/>
                <a:gd name="connsiteX5" fmla="*/ 109607 w 276331"/>
                <a:gd name="connsiteY5" fmla="*/ 136847 h 379132"/>
                <a:gd name="connsiteX6" fmla="*/ 276294 w 276331"/>
                <a:gd name="connsiteY6" fmla="*/ 322 h 37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331" h="379132">
                  <a:moveTo>
                    <a:pt x="276294" y="322"/>
                  </a:moveTo>
                  <a:cubicBezTo>
                    <a:pt x="273648" y="7466"/>
                    <a:pt x="129715" y="130762"/>
                    <a:pt x="93732" y="179710"/>
                  </a:cubicBezTo>
                  <a:cubicBezTo>
                    <a:pt x="57749" y="228658"/>
                    <a:pt x="76004" y="261202"/>
                    <a:pt x="60394" y="294010"/>
                  </a:cubicBezTo>
                  <a:cubicBezTo>
                    <a:pt x="44784" y="326818"/>
                    <a:pt x="-2048" y="392964"/>
                    <a:pt x="69" y="376560"/>
                  </a:cubicBezTo>
                  <a:cubicBezTo>
                    <a:pt x="2186" y="360156"/>
                    <a:pt x="54838" y="235537"/>
                    <a:pt x="73094" y="195585"/>
                  </a:cubicBezTo>
                  <a:cubicBezTo>
                    <a:pt x="91350" y="155633"/>
                    <a:pt x="78121" y="167010"/>
                    <a:pt x="109607" y="136847"/>
                  </a:cubicBezTo>
                  <a:cubicBezTo>
                    <a:pt x="141092" y="106685"/>
                    <a:pt x="278940" y="-6822"/>
                    <a:pt x="276294" y="3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B5D27F25-1D02-4BF4-AF48-4D26FFF623AB}"/>
                </a:ext>
              </a:extLst>
            </p:cNvPr>
            <p:cNvSpPr/>
            <p:nvPr/>
          </p:nvSpPr>
          <p:spPr>
            <a:xfrm>
              <a:off x="5127150" y="4389397"/>
              <a:ext cx="244993" cy="249417"/>
            </a:xfrm>
            <a:custGeom>
              <a:avLst/>
              <a:gdLst>
                <a:gd name="connsiteX0" fmla="*/ 244950 w 244993"/>
                <a:gd name="connsiteY0" fmla="*/ 41 h 249417"/>
                <a:gd name="connsiteX1" fmla="*/ 48100 w 244993"/>
                <a:gd name="connsiteY1" fmla="*/ 163553 h 249417"/>
                <a:gd name="connsiteX2" fmla="*/ 475 w 244993"/>
                <a:gd name="connsiteY2" fmla="*/ 249278 h 249417"/>
                <a:gd name="connsiteX3" fmla="*/ 65563 w 244993"/>
                <a:gd name="connsiteY3" fmla="*/ 179428 h 249417"/>
                <a:gd name="connsiteX4" fmla="*/ 244950 w 244993"/>
                <a:gd name="connsiteY4" fmla="*/ 41 h 24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993" h="249417">
                  <a:moveTo>
                    <a:pt x="244950" y="41"/>
                  </a:moveTo>
                  <a:cubicBezTo>
                    <a:pt x="242040" y="-2605"/>
                    <a:pt x="88846" y="122014"/>
                    <a:pt x="48100" y="163553"/>
                  </a:cubicBezTo>
                  <a:cubicBezTo>
                    <a:pt x="7354" y="205092"/>
                    <a:pt x="-2435" y="246632"/>
                    <a:pt x="475" y="249278"/>
                  </a:cubicBezTo>
                  <a:cubicBezTo>
                    <a:pt x="3385" y="251924"/>
                    <a:pt x="27198" y="216470"/>
                    <a:pt x="65563" y="179428"/>
                  </a:cubicBezTo>
                  <a:cubicBezTo>
                    <a:pt x="103928" y="142386"/>
                    <a:pt x="247860" y="2687"/>
                    <a:pt x="24495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5426721F-B540-4281-A0B5-ADBBCD036084}"/>
                </a:ext>
              </a:extLst>
            </p:cNvPr>
            <p:cNvSpPr/>
            <p:nvPr/>
          </p:nvSpPr>
          <p:spPr>
            <a:xfrm>
              <a:off x="5018080" y="4515618"/>
              <a:ext cx="543175" cy="556208"/>
            </a:xfrm>
            <a:custGeom>
              <a:avLst/>
              <a:gdLst>
                <a:gd name="connsiteX0" fmla="*/ 542933 w 543175"/>
                <a:gd name="connsiteY0" fmla="*/ 820 h 556208"/>
                <a:gd name="connsiteX1" fmla="*/ 328620 w 543175"/>
                <a:gd name="connsiteY1" fmla="*/ 342132 h 556208"/>
                <a:gd name="connsiteX2" fmla="*/ 273058 w 543175"/>
                <a:gd name="connsiteY2" fmla="*/ 408807 h 556208"/>
                <a:gd name="connsiteX3" fmla="*/ 8 w 543175"/>
                <a:gd name="connsiteY3" fmla="*/ 554857 h 556208"/>
                <a:gd name="connsiteX4" fmla="*/ 282583 w 543175"/>
                <a:gd name="connsiteY4" fmla="*/ 451670 h 556208"/>
                <a:gd name="connsiteX5" fmla="*/ 542933 w 543175"/>
                <a:gd name="connsiteY5" fmla="*/ 820 h 55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175" h="556208">
                  <a:moveTo>
                    <a:pt x="542933" y="820"/>
                  </a:moveTo>
                  <a:cubicBezTo>
                    <a:pt x="550606" y="-17436"/>
                    <a:pt x="373599" y="274134"/>
                    <a:pt x="328620" y="342132"/>
                  </a:cubicBezTo>
                  <a:cubicBezTo>
                    <a:pt x="283641" y="410130"/>
                    <a:pt x="327827" y="373353"/>
                    <a:pt x="273058" y="408807"/>
                  </a:cubicBezTo>
                  <a:cubicBezTo>
                    <a:pt x="218289" y="444261"/>
                    <a:pt x="-1580" y="547713"/>
                    <a:pt x="8" y="554857"/>
                  </a:cubicBezTo>
                  <a:cubicBezTo>
                    <a:pt x="1595" y="562001"/>
                    <a:pt x="191302" y="542687"/>
                    <a:pt x="282583" y="451670"/>
                  </a:cubicBezTo>
                  <a:cubicBezTo>
                    <a:pt x="373864" y="360653"/>
                    <a:pt x="535260" y="19076"/>
                    <a:pt x="542933" y="8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5721373C-1C5F-4634-A03E-564D656B90C9}"/>
                </a:ext>
              </a:extLst>
            </p:cNvPr>
            <p:cNvSpPr/>
            <p:nvPr/>
          </p:nvSpPr>
          <p:spPr>
            <a:xfrm>
              <a:off x="4940139" y="5441709"/>
              <a:ext cx="610587" cy="1167539"/>
            </a:xfrm>
            <a:custGeom>
              <a:avLst/>
              <a:gdLst>
                <a:gd name="connsiteX0" fmla="*/ 609761 w 610587"/>
                <a:gd name="connsiteY0" fmla="*/ 241 h 1167539"/>
                <a:gd name="connsiteX1" fmla="*/ 340944 w 610587"/>
                <a:gd name="connsiteY1" fmla="*/ 730491 h 1167539"/>
                <a:gd name="connsiteX2" fmla="*/ 34028 w 610587"/>
                <a:gd name="connsiteY2" fmla="*/ 1130541 h 1167539"/>
                <a:gd name="connsiteX3" fmla="*/ 36144 w 610587"/>
                <a:gd name="connsiteY3" fmla="*/ 1124191 h 1167539"/>
                <a:gd name="connsiteX4" fmla="*/ 288028 w 610587"/>
                <a:gd name="connsiteY4" fmla="*/ 904058 h 1167539"/>
                <a:gd name="connsiteX5" fmla="*/ 419261 w 610587"/>
                <a:gd name="connsiteY5" fmla="*/ 652174 h 1167539"/>
                <a:gd name="connsiteX6" fmla="*/ 609761 w 610587"/>
                <a:gd name="connsiteY6" fmla="*/ 241 h 11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587" h="1167539">
                  <a:moveTo>
                    <a:pt x="609761" y="241"/>
                  </a:moveTo>
                  <a:cubicBezTo>
                    <a:pt x="596708" y="13294"/>
                    <a:pt x="436899" y="542108"/>
                    <a:pt x="340944" y="730491"/>
                  </a:cubicBezTo>
                  <a:cubicBezTo>
                    <a:pt x="244988" y="918874"/>
                    <a:pt x="84828" y="1064924"/>
                    <a:pt x="34028" y="1130541"/>
                  </a:cubicBezTo>
                  <a:cubicBezTo>
                    <a:pt x="-16772" y="1196158"/>
                    <a:pt x="-6189" y="1161938"/>
                    <a:pt x="36144" y="1124191"/>
                  </a:cubicBezTo>
                  <a:cubicBezTo>
                    <a:pt x="78477" y="1086444"/>
                    <a:pt x="224175" y="982728"/>
                    <a:pt x="288028" y="904058"/>
                  </a:cubicBezTo>
                  <a:cubicBezTo>
                    <a:pt x="351881" y="825388"/>
                    <a:pt x="360700" y="798224"/>
                    <a:pt x="419261" y="652174"/>
                  </a:cubicBezTo>
                  <a:cubicBezTo>
                    <a:pt x="477822" y="506124"/>
                    <a:pt x="622814" y="-12812"/>
                    <a:pt x="609761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01DA58AE-3F25-4FD0-8DED-FB6CCC547312}"/>
                </a:ext>
              </a:extLst>
            </p:cNvPr>
            <p:cNvSpPr/>
            <p:nvPr/>
          </p:nvSpPr>
          <p:spPr>
            <a:xfrm>
              <a:off x="4314556" y="6532359"/>
              <a:ext cx="731706" cy="501413"/>
            </a:xfrm>
            <a:custGeom>
              <a:avLst/>
              <a:gdLst>
                <a:gd name="connsiteX0" fmla="*/ 729461 w 731706"/>
                <a:gd name="connsiteY0" fmla="*/ 1791 h 501413"/>
                <a:gd name="connsiteX1" fmla="*/ 407727 w 731706"/>
                <a:gd name="connsiteY1" fmla="*/ 272724 h 501413"/>
                <a:gd name="connsiteX2" fmla="*/ 100811 w 731706"/>
                <a:gd name="connsiteY2" fmla="*/ 429358 h 501413"/>
                <a:gd name="connsiteX3" fmla="*/ 5561 w 731706"/>
                <a:gd name="connsiteY3" fmla="*/ 501324 h 501413"/>
                <a:gd name="connsiteX4" fmla="*/ 238394 w 731706"/>
                <a:gd name="connsiteY4" fmla="*/ 416658 h 501413"/>
                <a:gd name="connsiteX5" fmla="*/ 729461 w 731706"/>
                <a:gd name="connsiteY5" fmla="*/ 1791 h 50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706" h="501413">
                  <a:moveTo>
                    <a:pt x="729461" y="1791"/>
                  </a:moveTo>
                  <a:cubicBezTo>
                    <a:pt x="757683" y="-22198"/>
                    <a:pt x="512502" y="201463"/>
                    <a:pt x="407727" y="272724"/>
                  </a:cubicBezTo>
                  <a:cubicBezTo>
                    <a:pt x="302952" y="343985"/>
                    <a:pt x="167839" y="391258"/>
                    <a:pt x="100811" y="429358"/>
                  </a:cubicBezTo>
                  <a:cubicBezTo>
                    <a:pt x="33783" y="467458"/>
                    <a:pt x="-17369" y="503441"/>
                    <a:pt x="5561" y="501324"/>
                  </a:cubicBezTo>
                  <a:cubicBezTo>
                    <a:pt x="28491" y="499207"/>
                    <a:pt x="117744" y="498855"/>
                    <a:pt x="238394" y="416658"/>
                  </a:cubicBezTo>
                  <a:cubicBezTo>
                    <a:pt x="359044" y="334461"/>
                    <a:pt x="701239" y="25780"/>
                    <a:pt x="729461" y="17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6FD95505-514F-400A-AE8F-D365A55E140B}"/>
                </a:ext>
              </a:extLst>
            </p:cNvPr>
            <p:cNvSpPr/>
            <p:nvPr/>
          </p:nvSpPr>
          <p:spPr>
            <a:xfrm>
              <a:off x="4211749" y="6552489"/>
              <a:ext cx="655093" cy="290235"/>
            </a:xfrm>
            <a:custGeom>
              <a:avLst/>
              <a:gdLst>
                <a:gd name="connsiteX0" fmla="*/ 8884 w 655093"/>
                <a:gd name="connsiteY0" fmla="*/ 282228 h 290235"/>
                <a:gd name="connsiteX1" fmla="*/ 91434 w 655093"/>
                <a:gd name="connsiteY1" fmla="*/ 258944 h 290235"/>
                <a:gd name="connsiteX2" fmla="*/ 472434 w 655093"/>
                <a:gd name="connsiteY2" fmla="*/ 85378 h 290235"/>
                <a:gd name="connsiteX3" fmla="*/ 652351 w 655093"/>
                <a:gd name="connsiteY3" fmla="*/ 4944 h 290235"/>
                <a:gd name="connsiteX4" fmla="*/ 557101 w 655093"/>
                <a:gd name="connsiteY4" fmla="*/ 26111 h 290235"/>
                <a:gd name="connsiteX5" fmla="*/ 245951 w 655093"/>
                <a:gd name="connsiteY5" fmla="*/ 167928 h 290235"/>
                <a:gd name="connsiteX6" fmla="*/ 8884 w 655093"/>
                <a:gd name="connsiteY6" fmla="*/ 282228 h 29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93" h="290235">
                  <a:moveTo>
                    <a:pt x="8884" y="282228"/>
                  </a:moveTo>
                  <a:cubicBezTo>
                    <a:pt x="-16869" y="297397"/>
                    <a:pt x="14176" y="291752"/>
                    <a:pt x="91434" y="258944"/>
                  </a:cubicBezTo>
                  <a:cubicBezTo>
                    <a:pt x="168692" y="226136"/>
                    <a:pt x="472434" y="85378"/>
                    <a:pt x="472434" y="85378"/>
                  </a:cubicBezTo>
                  <a:cubicBezTo>
                    <a:pt x="565920" y="43045"/>
                    <a:pt x="638240" y="14822"/>
                    <a:pt x="652351" y="4944"/>
                  </a:cubicBezTo>
                  <a:cubicBezTo>
                    <a:pt x="666462" y="-4934"/>
                    <a:pt x="624834" y="-1053"/>
                    <a:pt x="557101" y="26111"/>
                  </a:cubicBezTo>
                  <a:cubicBezTo>
                    <a:pt x="489368" y="53275"/>
                    <a:pt x="338379" y="124184"/>
                    <a:pt x="245951" y="167928"/>
                  </a:cubicBezTo>
                  <a:cubicBezTo>
                    <a:pt x="153523" y="211672"/>
                    <a:pt x="34637" y="267059"/>
                    <a:pt x="8884" y="2822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863DA669-B408-4E33-B43C-7EEF5E92EBCB}"/>
                </a:ext>
              </a:extLst>
            </p:cNvPr>
            <p:cNvSpPr/>
            <p:nvPr/>
          </p:nvSpPr>
          <p:spPr>
            <a:xfrm>
              <a:off x="4848514" y="5614047"/>
              <a:ext cx="300874" cy="539181"/>
            </a:xfrm>
            <a:custGeom>
              <a:avLst/>
              <a:gdLst>
                <a:gd name="connsiteX0" fmla="*/ 299219 w 300874"/>
                <a:gd name="connsiteY0" fmla="*/ 1470 h 539181"/>
                <a:gd name="connsiteX1" fmla="*/ 62153 w 300874"/>
                <a:gd name="connsiteY1" fmla="*/ 460786 h 539181"/>
                <a:gd name="connsiteX2" fmla="*/ 5003 w 300874"/>
                <a:gd name="connsiteY2" fmla="*/ 526403 h 539181"/>
                <a:gd name="connsiteX3" fmla="*/ 159519 w 300874"/>
                <a:gd name="connsiteY3" fmla="*/ 321086 h 539181"/>
                <a:gd name="connsiteX4" fmla="*/ 299219 w 300874"/>
                <a:gd name="connsiteY4" fmla="*/ 1470 h 53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74" h="539181">
                  <a:moveTo>
                    <a:pt x="299219" y="1470"/>
                  </a:moveTo>
                  <a:cubicBezTo>
                    <a:pt x="282991" y="24753"/>
                    <a:pt x="111189" y="373297"/>
                    <a:pt x="62153" y="460786"/>
                  </a:cubicBezTo>
                  <a:cubicBezTo>
                    <a:pt x="13117" y="548275"/>
                    <a:pt x="-11225" y="549686"/>
                    <a:pt x="5003" y="526403"/>
                  </a:cubicBezTo>
                  <a:cubicBezTo>
                    <a:pt x="21231" y="503120"/>
                    <a:pt x="110836" y="404341"/>
                    <a:pt x="159519" y="321086"/>
                  </a:cubicBezTo>
                  <a:cubicBezTo>
                    <a:pt x="208202" y="237831"/>
                    <a:pt x="315447" y="-21813"/>
                    <a:pt x="299219" y="14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0B346D1C-E665-468D-82CA-DD459FFB7C39}"/>
                </a:ext>
              </a:extLst>
            </p:cNvPr>
            <p:cNvSpPr/>
            <p:nvPr/>
          </p:nvSpPr>
          <p:spPr>
            <a:xfrm>
              <a:off x="4421609" y="6210070"/>
              <a:ext cx="323967" cy="202722"/>
            </a:xfrm>
            <a:custGeom>
              <a:avLst/>
              <a:gdLst>
                <a:gd name="connsiteX0" fmla="*/ 228708 w 323967"/>
                <a:gd name="connsiteY0" fmla="*/ 230 h 202722"/>
                <a:gd name="connsiteX1" fmla="*/ 105941 w 323967"/>
                <a:gd name="connsiteY1" fmla="*/ 133580 h 202722"/>
                <a:gd name="connsiteX2" fmla="*/ 36091 w 323967"/>
                <a:gd name="connsiteY2" fmla="*/ 158980 h 202722"/>
                <a:gd name="connsiteX3" fmla="*/ 108 w 323967"/>
                <a:gd name="connsiteY3" fmla="*/ 169563 h 202722"/>
                <a:gd name="connsiteX4" fmla="*/ 46674 w 323967"/>
                <a:gd name="connsiteY4" fmla="*/ 182263 h 202722"/>
                <a:gd name="connsiteX5" fmla="*/ 124991 w 323967"/>
                <a:gd name="connsiteY5" fmla="*/ 197080 h 202722"/>
                <a:gd name="connsiteX6" fmla="*/ 323958 w 323967"/>
                <a:gd name="connsiteY6" fmla="*/ 78547 h 202722"/>
                <a:gd name="connsiteX7" fmla="*/ 116524 w 323967"/>
                <a:gd name="connsiteY7" fmla="*/ 175913 h 202722"/>
                <a:gd name="connsiteX8" fmla="*/ 72074 w 323967"/>
                <a:gd name="connsiteY8" fmla="*/ 169563 h 202722"/>
                <a:gd name="connsiteX9" fmla="*/ 228708 w 323967"/>
                <a:gd name="connsiteY9" fmla="*/ 230 h 20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67" h="202722">
                  <a:moveTo>
                    <a:pt x="228708" y="230"/>
                  </a:moveTo>
                  <a:cubicBezTo>
                    <a:pt x="234353" y="-5767"/>
                    <a:pt x="138044" y="107122"/>
                    <a:pt x="105941" y="133580"/>
                  </a:cubicBezTo>
                  <a:cubicBezTo>
                    <a:pt x="73838" y="160038"/>
                    <a:pt x="53730" y="152983"/>
                    <a:pt x="36091" y="158980"/>
                  </a:cubicBezTo>
                  <a:cubicBezTo>
                    <a:pt x="18452" y="164977"/>
                    <a:pt x="-1656" y="165683"/>
                    <a:pt x="108" y="169563"/>
                  </a:cubicBezTo>
                  <a:cubicBezTo>
                    <a:pt x="1872" y="173443"/>
                    <a:pt x="25860" y="177677"/>
                    <a:pt x="46674" y="182263"/>
                  </a:cubicBezTo>
                  <a:cubicBezTo>
                    <a:pt x="67488" y="186849"/>
                    <a:pt x="78777" y="214366"/>
                    <a:pt x="124991" y="197080"/>
                  </a:cubicBezTo>
                  <a:cubicBezTo>
                    <a:pt x="171205" y="179794"/>
                    <a:pt x="325369" y="82075"/>
                    <a:pt x="323958" y="78547"/>
                  </a:cubicBezTo>
                  <a:cubicBezTo>
                    <a:pt x="322547" y="75019"/>
                    <a:pt x="158505" y="160744"/>
                    <a:pt x="116524" y="175913"/>
                  </a:cubicBezTo>
                  <a:cubicBezTo>
                    <a:pt x="74543" y="191082"/>
                    <a:pt x="51613" y="193199"/>
                    <a:pt x="72074" y="169563"/>
                  </a:cubicBezTo>
                  <a:cubicBezTo>
                    <a:pt x="92535" y="145927"/>
                    <a:pt x="223063" y="6227"/>
                    <a:pt x="228708" y="2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23B8D44E-41E4-4527-B4D7-2C55CF704FD0}"/>
                </a:ext>
              </a:extLst>
            </p:cNvPr>
            <p:cNvSpPr/>
            <p:nvPr/>
          </p:nvSpPr>
          <p:spPr>
            <a:xfrm>
              <a:off x="4457631" y="5666146"/>
              <a:ext cx="448843" cy="374342"/>
            </a:xfrm>
            <a:custGeom>
              <a:avLst/>
              <a:gdLst>
                <a:gd name="connsiteX0" fmla="*/ 448802 w 448843"/>
                <a:gd name="connsiteY0" fmla="*/ 171 h 374342"/>
                <a:gd name="connsiteX1" fmla="*/ 196919 w 448843"/>
                <a:gd name="connsiteY1" fmla="*/ 307087 h 374342"/>
                <a:gd name="connsiteX2" fmla="*/ 69 w 448843"/>
                <a:gd name="connsiteY2" fmla="*/ 336721 h 374342"/>
                <a:gd name="connsiteX3" fmla="*/ 177869 w 448843"/>
                <a:gd name="connsiteY3" fmla="*/ 353654 h 374342"/>
                <a:gd name="connsiteX4" fmla="*/ 448802 w 448843"/>
                <a:gd name="connsiteY4" fmla="*/ 171 h 3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43" h="374342">
                  <a:moveTo>
                    <a:pt x="448802" y="171"/>
                  </a:moveTo>
                  <a:cubicBezTo>
                    <a:pt x="451977" y="-7590"/>
                    <a:pt x="271708" y="250995"/>
                    <a:pt x="196919" y="307087"/>
                  </a:cubicBezTo>
                  <a:cubicBezTo>
                    <a:pt x="122130" y="363179"/>
                    <a:pt x="3244" y="328960"/>
                    <a:pt x="69" y="336721"/>
                  </a:cubicBezTo>
                  <a:cubicBezTo>
                    <a:pt x="-3106" y="344482"/>
                    <a:pt x="103786" y="405512"/>
                    <a:pt x="177869" y="353654"/>
                  </a:cubicBezTo>
                  <a:cubicBezTo>
                    <a:pt x="251952" y="301796"/>
                    <a:pt x="445627" y="7932"/>
                    <a:pt x="448802" y="1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41BE4338-3EDC-498C-986F-D19A666A4B3B}"/>
                </a:ext>
              </a:extLst>
            </p:cNvPr>
            <p:cNvSpPr/>
            <p:nvPr/>
          </p:nvSpPr>
          <p:spPr>
            <a:xfrm>
              <a:off x="4402948" y="5708544"/>
              <a:ext cx="224223" cy="262915"/>
            </a:xfrm>
            <a:custGeom>
              <a:avLst/>
              <a:gdLst>
                <a:gd name="connsiteX0" fmla="*/ 224085 w 224223"/>
                <a:gd name="connsiteY0" fmla="*/ 106 h 262915"/>
                <a:gd name="connsiteX1" fmla="*/ 37819 w 224223"/>
                <a:gd name="connsiteY1" fmla="*/ 163089 h 262915"/>
                <a:gd name="connsiteX2" fmla="*/ 86502 w 224223"/>
                <a:gd name="connsiteY2" fmla="*/ 262573 h 262915"/>
                <a:gd name="connsiteX3" fmla="*/ 3952 w 224223"/>
                <a:gd name="connsiteY3" fmla="*/ 188489 h 262915"/>
                <a:gd name="connsiteX4" fmla="*/ 224085 w 224223"/>
                <a:gd name="connsiteY4" fmla="*/ 106 h 26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223" h="262915">
                  <a:moveTo>
                    <a:pt x="224085" y="106"/>
                  </a:moveTo>
                  <a:cubicBezTo>
                    <a:pt x="229729" y="-4127"/>
                    <a:pt x="60749" y="119345"/>
                    <a:pt x="37819" y="163089"/>
                  </a:cubicBezTo>
                  <a:cubicBezTo>
                    <a:pt x="14888" y="206834"/>
                    <a:pt x="92146" y="258340"/>
                    <a:pt x="86502" y="262573"/>
                  </a:cubicBezTo>
                  <a:cubicBezTo>
                    <a:pt x="80858" y="266806"/>
                    <a:pt x="-21095" y="231175"/>
                    <a:pt x="3952" y="188489"/>
                  </a:cubicBezTo>
                  <a:cubicBezTo>
                    <a:pt x="28999" y="145803"/>
                    <a:pt x="218441" y="4339"/>
                    <a:pt x="224085" y="1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629C43A8-75A9-40DB-A8DE-68544F5A1A96}"/>
                </a:ext>
              </a:extLst>
            </p:cNvPr>
            <p:cNvSpPr/>
            <p:nvPr/>
          </p:nvSpPr>
          <p:spPr>
            <a:xfrm>
              <a:off x="5393678" y="7131050"/>
              <a:ext cx="478296" cy="186136"/>
            </a:xfrm>
            <a:custGeom>
              <a:avLst/>
              <a:gdLst>
                <a:gd name="connsiteX0" fmla="*/ 647 w 478296"/>
                <a:gd name="connsiteY0" fmla="*/ 0 h 186136"/>
                <a:gd name="connsiteX1" fmla="*/ 457847 w 478296"/>
                <a:gd name="connsiteY1" fmla="*/ 165100 h 186136"/>
                <a:gd name="connsiteX2" fmla="*/ 359422 w 478296"/>
                <a:gd name="connsiteY2" fmla="*/ 165100 h 186136"/>
                <a:gd name="connsiteX3" fmla="*/ 647 w 478296"/>
                <a:gd name="connsiteY3" fmla="*/ 0 h 18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296" h="186136">
                  <a:moveTo>
                    <a:pt x="647" y="0"/>
                  </a:moveTo>
                  <a:cubicBezTo>
                    <a:pt x="17051" y="0"/>
                    <a:pt x="398051" y="137583"/>
                    <a:pt x="457847" y="165100"/>
                  </a:cubicBezTo>
                  <a:cubicBezTo>
                    <a:pt x="517643" y="192617"/>
                    <a:pt x="434564" y="193675"/>
                    <a:pt x="359422" y="165100"/>
                  </a:cubicBezTo>
                  <a:cubicBezTo>
                    <a:pt x="284280" y="136525"/>
                    <a:pt x="-15757" y="0"/>
                    <a:pt x="6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C23CD7E4-ED7F-4F6E-B55A-A89BF3FDE72A}"/>
                </a:ext>
              </a:extLst>
            </p:cNvPr>
            <p:cNvSpPr/>
            <p:nvPr/>
          </p:nvSpPr>
          <p:spPr>
            <a:xfrm>
              <a:off x="5819620" y="7069352"/>
              <a:ext cx="263439" cy="138587"/>
            </a:xfrm>
            <a:custGeom>
              <a:avLst/>
              <a:gdLst>
                <a:gd name="connsiteX0" fmla="*/ 155 w 263439"/>
                <a:gd name="connsiteY0" fmla="*/ 23598 h 138587"/>
                <a:gd name="connsiteX1" fmla="*/ 197005 w 263439"/>
                <a:gd name="connsiteY1" fmla="*/ 55348 h 138587"/>
                <a:gd name="connsiteX2" fmla="*/ 257330 w 263439"/>
                <a:gd name="connsiteY2" fmla="*/ 137898 h 138587"/>
                <a:gd name="connsiteX3" fmla="*/ 231930 w 263439"/>
                <a:gd name="connsiteY3" fmla="*/ 4548 h 138587"/>
                <a:gd name="connsiteX4" fmla="*/ 155 w 263439"/>
                <a:gd name="connsiteY4" fmla="*/ 23598 h 13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39" h="138587">
                  <a:moveTo>
                    <a:pt x="155" y="23598"/>
                  </a:moveTo>
                  <a:cubicBezTo>
                    <a:pt x="-5666" y="32065"/>
                    <a:pt x="154143" y="36298"/>
                    <a:pt x="197005" y="55348"/>
                  </a:cubicBezTo>
                  <a:cubicBezTo>
                    <a:pt x="239868" y="74398"/>
                    <a:pt x="251509" y="146365"/>
                    <a:pt x="257330" y="137898"/>
                  </a:cubicBezTo>
                  <a:cubicBezTo>
                    <a:pt x="263151" y="129431"/>
                    <a:pt x="275322" y="19365"/>
                    <a:pt x="231930" y="4548"/>
                  </a:cubicBezTo>
                  <a:cubicBezTo>
                    <a:pt x="188538" y="-10269"/>
                    <a:pt x="5976" y="15131"/>
                    <a:pt x="155" y="2359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BD4F108A-023F-4F06-BD5D-4FFB07DF3367}"/>
                </a:ext>
              </a:extLst>
            </p:cNvPr>
            <p:cNvSpPr/>
            <p:nvPr/>
          </p:nvSpPr>
          <p:spPr>
            <a:xfrm>
              <a:off x="4127279" y="7300030"/>
              <a:ext cx="1168793" cy="255581"/>
            </a:xfrm>
            <a:custGeom>
              <a:avLst/>
              <a:gdLst>
                <a:gd name="connsiteX0" fmla="*/ 79596 w 1168793"/>
                <a:gd name="connsiteY0" fmla="*/ 11995 h 255581"/>
                <a:gd name="connsiteX1" fmla="*/ 206596 w 1168793"/>
                <a:gd name="connsiteY1" fmla="*/ 34220 h 255581"/>
                <a:gd name="connsiteX2" fmla="*/ 771746 w 1168793"/>
                <a:gd name="connsiteY2" fmla="*/ 186620 h 255581"/>
                <a:gd name="connsiteX3" fmla="*/ 1168621 w 1168793"/>
                <a:gd name="connsiteY3" fmla="*/ 250120 h 255581"/>
                <a:gd name="connsiteX4" fmla="*/ 809846 w 1168793"/>
                <a:gd name="connsiteY4" fmla="*/ 234245 h 255581"/>
                <a:gd name="connsiteX5" fmla="*/ 221 w 1168793"/>
                <a:gd name="connsiteY5" fmla="*/ 91370 h 255581"/>
                <a:gd name="connsiteX6" fmla="*/ 727296 w 1168793"/>
                <a:gd name="connsiteY6" fmla="*/ 196145 h 255581"/>
                <a:gd name="connsiteX7" fmla="*/ 654271 w 1168793"/>
                <a:gd name="connsiteY7" fmla="*/ 186620 h 255581"/>
                <a:gd name="connsiteX8" fmla="*/ 79596 w 1168793"/>
                <a:gd name="connsiteY8" fmla="*/ 11995 h 25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793" h="255581">
                  <a:moveTo>
                    <a:pt x="79596" y="11995"/>
                  </a:moveTo>
                  <a:cubicBezTo>
                    <a:pt x="4984" y="-13405"/>
                    <a:pt x="91238" y="5116"/>
                    <a:pt x="206596" y="34220"/>
                  </a:cubicBezTo>
                  <a:cubicBezTo>
                    <a:pt x="321954" y="63324"/>
                    <a:pt x="611409" y="150637"/>
                    <a:pt x="771746" y="186620"/>
                  </a:cubicBezTo>
                  <a:cubicBezTo>
                    <a:pt x="932084" y="222603"/>
                    <a:pt x="1162271" y="242183"/>
                    <a:pt x="1168621" y="250120"/>
                  </a:cubicBezTo>
                  <a:cubicBezTo>
                    <a:pt x="1174971" y="258057"/>
                    <a:pt x="1004579" y="260703"/>
                    <a:pt x="809846" y="234245"/>
                  </a:cubicBezTo>
                  <a:cubicBezTo>
                    <a:pt x="615113" y="207787"/>
                    <a:pt x="13979" y="97720"/>
                    <a:pt x="221" y="91370"/>
                  </a:cubicBezTo>
                  <a:cubicBezTo>
                    <a:pt x="-13537" y="85020"/>
                    <a:pt x="618288" y="180270"/>
                    <a:pt x="727296" y="196145"/>
                  </a:cubicBezTo>
                  <a:cubicBezTo>
                    <a:pt x="836304" y="212020"/>
                    <a:pt x="756400" y="215195"/>
                    <a:pt x="654271" y="186620"/>
                  </a:cubicBezTo>
                  <a:cubicBezTo>
                    <a:pt x="552142" y="158045"/>
                    <a:pt x="154208" y="37395"/>
                    <a:pt x="79596" y="119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53F454A7-50CC-4D81-8AB5-A23B2A0EFE15}"/>
                </a:ext>
              </a:extLst>
            </p:cNvPr>
            <p:cNvSpPr/>
            <p:nvPr/>
          </p:nvSpPr>
          <p:spPr>
            <a:xfrm>
              <a:off x="5905096" y="7277075"/>
              <a:ext cx="334695" cy="178793"/>
            </a:xfrm>
            <a:custGeom>
              <a:avLst/>
              <a:gdLst>
                <a:gd name="connsiteX0" fmla="*/ 194079 w 334695"/>
                <a:gd name="connsiteY0" fmla="*/ 25 h 178793"/>
                <a:gd name="connsiteX1" fmla="*/ 60729 w 334695"/>
                <a:gd name="connsiteY1" fmla="*/ 60350 h 178793"/>
                <a:gd name="connsiteX2" fmla="*/ 133754 w 334695"/>
                <a:gd name="connsiteY2" fmla="*/ 127025 h 178793"/>
                <a:gd name="connsiteX3" fmla="*/ 333779 w 334695"/>
                <a:gd name="connsiteY3" fmla="*/ 171475 h 178793"/>
                <a:gd name="connsiteX4" fmla="*/ 200429 w 334695"/>
                <a:gd name="connsiteY4" fmla="*/ 174650 h 178793"/>
                <a:gd name="connsiteX5" fmla="*/ 22629 w 334695"/>
                <a:gd name="connsiteY5" fmla="*/ 130200 h 178793"/>
                <a:gd name="connsiteX6" fmla="*/ 19454 w 334695"/>
                <a:gd name="connsiteY6" fmla="*/ 54000 h 178793"/>
                <a:gd name="connsiteX7" fmla="*/ 194079 w 334695"/>
                <a:gd name="connsiteY7" fmla="*/ 25 h 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695" h="178793">
                  <a:moveTo>
                    <a:pt x="194079" y="25"/>
                  </a:moveTo>
                  <a:cubicBezTo>
                    <a:pt x="200958" y="1083"/>
                    <a:pt x="70783" y="39183"/>
                    <a:pt x="60729" y="60350"/>
                  </a:cubicBezTo>
                  <a:cubicBezTo>
                    <a:pt x="50675" y="81517"/>
                    <a:pt x="88246" y="108504"/>
                    <a:pt x="133754" y="127025"/>
                  </a:cubicBezTo>
                  <a:cubicBezTo>
                    <a:pt x="179262" y="145546"/>
                    <a:pt x="322667" y="163538"/>
                    <a:pt x="333779" y="171475"/>
                  </a:cubicBezTo>
                  <a:cubicBezTo>
                    <a:pt x="344892" y="179413"/>
                    <a:pt x="252287" y="181529"/>
                    <a:pt x="200429" y="174650"/>
                  </a:cubicBezTo>
                  <a:cubicBezTo>
                    <a:pt x="148571" y="167771"/>
                    <a:pt x="52792" y="150308"/>
                    <a:pt x="22629" y="130200"/>
                  </a:cubicBezTo>
                  <a:cubicBezTo>
                    <a:pt x="-7534" y="110092"/>
                    <a:pt x="-6475" y="76754"/>
                    <a:pt x="19454" y="54000"/>
                  </a:cubicBezTo>
                  <a:cubicBezTo>
                    <a:pt x="45383" y="31246"/>
                    <a:pt x="187200" y="-1033"/>
                    <a:pt x="194079" y="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18BD73C8-15B8-4B30-8E08-5DCD626099F4}"/>
                </a:ext>
              </a:extLst>
            </p:cNvPr>
            <p:cNvSpPr/>
            <p:nvPr/>
          </p:nvSpPr>
          <p:spPr>
            <a:xfrm>
              <a:off x="5309737" y="7486340"/>
              <a:ext cx="872388" cy="126142"/>
            </a:xfrm>
            <a:custGeom>
              <a:avLst/>
              <a:gdLst>
                <a:gd name="connsiteX0" fmla="*/ 871988 w 872388"/>
                <a:gd name="connsiteY0" fmla="*/ 13010 h 126142"/>
                <a:gd name="connsiteX1" fmla="*/ 608463 w 872388"/>
                <a:gd name="connsiteY1" fmla="*/ 124135 h 126142"/>
                <a:gd name="connsiteX2" fmla="*/ 2038 w 872388"/>
                <a:gd name="connsiteY2" fmla="*/ 82860 h 126142"/>
                <a:gd name="connsiteX3" fmla="*/ 421138 w 872388"/>
                <a:gd name="connsiteY3" fmla="*/ 60635 h 126142"/>
                <a:gd name="connsiteX4" fmla="*/ 687838 w 872388"/>
                <a:gd name="connsiteY4" fmla="*/ 310 h 126142"/>
                <a:gd name="connsiteX5" fmla="*/ 338588 w 872388"/>
                <a:gd name="connsiteY5" fmla="*/ 89210 h 126142"/>
                <a:gd name="connsiteX6" fmla="*/ 557663 w 872388"/>
                <a:gd name="connsiteY6" fmla="*/ 89210 h 126142"/>
                <a:gd name="connsiteX7" fmla="*/ 871988 w 872388"/>
                <a:gd name="connsiteY7" fmla="*/ 13010 h 12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388" h="126142">
                  <a:moveTo>
                    <a:pt x="871988" y="13010"/>
                  </a:moveTo>
                  <a:cubicBezTo>
                    <a:pt x="880455" y="18831"/>
                    <a:pt x="753455" y="112493"/>
                    <a:pt x="608463" y="124135"/>
                  </a:cubicBezTo>
                  <a:cubicBezTo>
                    <a:pt x="463471" y="135777"/>
                    <a:pt x="33259" y="93443"/>
                    <a:pt x="2038" y="82860"/>
                  </a:cubicBezTo>
                  <a:cubicBezTo>
                    <a:pt x="-29183" y="72277"/>
                    <a:pt x="306838" y="74393"/>
                    <a:pt x="421138" y="60635"/>
                  </a:cubicBezTo>
                  <a:cubicBezTo>
                    <a:pt x="535438" y="46877"/>
                    <a:pt x="701596" y="-4452"/>
                    <a:pt x="687838" y="310"/>
                  </a:cubicBezTo>
                  <a:cubicBezTo>
                    <a:pt x="674080" y="5072"/>
                    <a:pt x="360284" y="74393"/>
                    <a:pt x="338588" y="89210"/>
                  </a:cubicBezTo>
                  <a:cubicBezTo>
                    <a:pt x="316892" y="104027"/>
                    <a:pt x="469292" y="99793"/>
                    <a:pt x="557663" y="89210"/>
                  </a:cubicBezTo>
                  <a:cubicBezTo>
                    <a:pt x="646034" y="78627"/>
                    <a:pt x="863521" y="7189"/>
                    <a:pt x="871988" y="130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8A057C6D-EDEC-4081-BFE8-8401C2ACD609}"/>
                </a:ext>
              </a:extLst>
            </p:cNvPr>
            <p:cNvSpPr/>
            <p:nvPr/>
          </p:nvSpPr>
          <p:spPr>
            <a:xfrm>
              <a:off x="5508625" y="7642225"/>
              <a:ext cx="783860" cy="194010"/>
            </a:xfrm>
            <a:custGeom>
              <a:avLst/>
              <a:gdLst>
                <a:gd name="connsiteX0" fmla="*/ 0 w 783860"/>
                <a:gd name="connsiteY0" fmla="*/ 0 h 194010"/>
                <a:gd name="connsiteX1" fmla="*/ 555625 w 783860"/>
                <a:gd name="connsiteY1" fmla="*/ 15875 h 194010"/>
                <a:gd name="connsiteX2" fmla="*/ 708025 w 783860"/>
                <a:gd name="connsiteY2" fmla="*/ 69850 h 194010"/>
                <a:gd name="connsiteX3" fmla="*/ 781050 w 783860"/>
                <a:gd name="connsiteY3" fmla="*/ 193675 h 194010"/>
                <a:gd name="connsiteX4" fmla="*/ 762000 w 783860"/>
                <a:gd name="connsiteY4" fmla="*/ 104775 h 194010"/>
                <a:gd name="connsiteX5" fmla="*/ 698500 w 783860"/>
                <a:gd name="connsiteY5" fmla="*/ 53975 h 194010"/>
                <a:gd name="connsiteX6" fmla="*/ 428625 w 783860"/>
                <a:gd name="connsiteY6" fmla="*/ 38100 h 194010"/>
                <a:gd name="connsiteX7" fmla="*/ 0 w 783860"/>
                <a:gd name="connsiteY7" fmla="*/ 0 h 1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860" h="194010">
                  <a:moveTo>
                    <a:pt x="0" y="0"/>
                  </a:moveTo>
                  <a:cubicBezTo>
                    <a:pt x="218810" y="2116"/>
                    <a:pt x="437621" y="4233"/>
                    <a:pt x="555625" y="15875"/>
                  </a:cubicBezTo>
                  <a:cubicBezTo>
                    <a:pt x="673629" y="27517"/>
                    <a:pt x="670454" y="40217"/>
                    <a:pt x="708025" y="69850"/>
                  </a:cubicBezTo>
                  <a:cubicBezTo>
                    <a:pt x="745596" y="99483"/>
                    <a:pt x="772054" y="187854"/>
                    <a:pt x="781050" y="193675"/>
                  </a:cubicBezTo>
                  <a:cubicBezTo>
                    <a:pt x="790046" y="199496"/>
                    <a:pt x="775758" y="128058"/>
                    <a:pt x="762000" y="104775"/>
                  </a:cubicBezTo>
                  <a:cubicBezTo>
                    <a:pt x="748242" y="81492"/>
                    <a:pt x="754063" y="65088"/>
                    <a:pt x="698500" y="53975"/>
                  </a:cubicBezTo>
                  <a:cubicBezTo>
                    <a:pt x="642937" y="42862"/>
                    <a:pt x="428625" y="38100"/>
                    <a:pt x="428625" y="38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E654040A-88BD-47B6-91BF-DA84C0391637}"/>
                </a:ext>
              </a:extLst>
            </p:cNvPr>
            <p:cNvSpPr/>
            <p:nvPr/>
          </p:nvSpPr>
          <p:spPr>
            <a:xfrm>
              <a:off x="6046049" y="7502479"/>
              <a:ext cx="220604" cy="147113"/>
            </a:xfrm>
            <a:custGeom>
              <a:avLst/>
              <a:gdLst>
                <a:gd name="connsiteX0" fmla="*/ 215051 w 220604"/>
                <a:gd name="connsiteY0" fmla="*/ 46 h 147113"/>
                <a:gd name="connsiteX1" fmla="*/ 211876 w 220604"/>
                <a:gd name="connsiteY1" fmla="*/ 122284 h 147113"/>
                <a:gd name="connsiteX2" fmla="*/ 126151 w 220604"/>
                <a:gd name="connsiteY2" fmla="*/ 134984 h 147113"/>
                <a:gd name="connsiteX3" fmla="*/ 739 w 220604"/>
                <a:gd name="connsiteY3" fmla="*/ 146096 h 147113"/>
                <a:gd name="connsiteX4" fmla="*/ 188064 w 220604"/>
                <a:gd name="connsiteY4" fmla="*/ 107996 h 147113"/>
                <a:gd name="connsiteX5" fmla="*/ 215051 w 220604"/>
                <a:gd name="connsiteY5" fmla="*/ 46 h 14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604" h="147113">
                  <a:moveTo>
                    <a:pt x="215051" y="46"/>
                  </a:moveTo>
                  <a:cubicBezTo>
                    <a:pt x="219020" y="2427"/>
                    <a:pt x="226693" y="99794"/>
                    <a:pt x="211876" y="122284"/>
                  </a:cubicBezTo>
                  <a:cubicBezTo>
                    <a:pt x="197059" y="144774"/>
                    <a:pt x="161340" y="131015"/>
                    <a:pt x="126151" y="134984"/>
                  </a:cubicBezTo>
                  <a:cubicBezTo>
                    <a:pt x="90962" y="138953"/>
                    <a:pt x="-9580" y="150594"/>
                    <a:pt x="739" y="146096"/>
                  </a:cubicBezTo>
                  <a:cubicBezTo>
                    <a:pt x="11058" y="141598"/>
                    <a:pt x="152081" y="127840"/>
                    <a:pt x="188064" y="107996"/>
                  </a:cubicBezTo>
                  <a:cubicBezTo>
                    <a:pt x="224047" y="88152"/>
                    <a:pt x="211082" y="-2335"/>
                    <a:pt x="215051" y="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9CD781E-8575-48A4-910B-1619B80B4856}"/>
                </a:ext>
              </a:extLst>
            </p:cNvPr>
            <p:cNvSpPr/>
            <p:nvPr/>
          </p:nvSpPr>
          <p:spPr>
            <a:xfrm>
              <a:off x="4270265" y="7426249"/>
              <a:ext cx="647126" cy="466452"/>
            </a:xfrm>
            <a:custGeom>
              <a:avLst/>
              <a:gdLst>
                <a:gd name="connsiteX0" fmla="*/ 110 w 647126"/>
                <a:gd name="connsiteY0" fmla="*/ 76 h 466452"/>
                <a:gd name="connsiteX1" fmla="*/ 149335 w 647126"/>
                <a:gd name="connsiteY1" fmla="*/ 181051 h 466452"/>
                <a:gd name="connsiteX2" fmla="*/ 206485 w 647126"/>
                <a:gd name="connsiteY2" fmla="*/ 171526 h 466452"/>
                <a:gd name="connsiteX3" fmla="*/ 374760 w 647126"/>
                <a:gd name="connsiteY3" fmla="*/ 228676 h 466452"/>
                <a:gd name="connsiteX4" fmla="*/ 638285 w 647126"/>
                <a:gd name="connsiteY4" fmla="*/ 463626 h 466452"/>
                <a:gd name="connsiteX5" fmla="*/ 562085 w 647126"/>
                <a:gd name="connsiteY5" fmla="*/ 346151 h 466452"/>
                <a:gd name="connsiteX6" fmla="*/ 339835 w 647126"/>
                <a:gd name="connsiteY6" fmla="*/ 162001 h 466452"/>
                <a:gd name="connsiteX7" fmla="*/ 174735 w 647126"/>
                <a:gd name="connsiteY7" fmla="*/ 158826 h 466452"/>
                <a:gd name="connsiteX8" fmla="*/ 110 w 647126"/>
                <a:gd name="connsiteY8" fmla="*/ 76 h 46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126" h="466452">
                  <a:moveTo>
                    <a:pt x="110" y="76"/>
                  </a:moveTo>
                  <a:cubicBezTo>
                    <a:pt x="-4123" y="3780"/>
                    <a:pt x="114939" y="152476"/>
                    <a:pt x="149335" y="181051"/>
                  </a:cubicBezTo>
                  <a:cubicBezTo>
                    <a:pt x="183731" y="209626"/>
                    <a:pt x="168914" y="163589"/>
                    <a:pt x="206485" y="171526"/>
                  </a:cubicBezTo>
                  <a:cubicBezTo>
                    <a:pt x="244056" y="179463"/>
                    <a:pt x="302793" y="179993"/>
                    <a:pt x="374760" y="228676"/>
                  </a:cubicBezTo>
                  <a:cubicBezTo>
                    <a:pt x="446727" y="277359"/>
                    <a:pt x="607064" y="444047"/>
                    <a:pt x="638285" y="463626"/>
                  </a:cubicBezTo>
                  <a:cubicBezTo>
                    <a:pt x="669506" y="483205"/>
                    <a:pt x="611827" y="396422"/>
                    <a:pt x="562085" y="346151"/>
                  </a:cubicBezTo>
                  <a:cubicBezTo>
                    <a:pt x="512343" y="295880"/>
                    <a:pt x="404393" y="193222"/>
                    <a:pt x="339835" y="162001"/>
                  </a:cubicBezTo>
                  <a:cubicBezTo>
                    <a:pt x="275277" y="130780"/>
                    <a:pt x="228710" y="188989"/>
                    <a:pt x="174735" y="158826"/>
                  </a:cubicBezTo>
                  <a:cubicBezTo>
                    <a:pt x="120760" y="128664"/>
                    <a:pt x="4343" y="-3628"/>
                    <a:pt x="110" y="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F1DDE7A6-0883-4586-9660-144675F88E6F}"/>
                </a:ext>
              </a:extLst>
            </p:cNvPr>
            <p:cNvSpPr/>
            <p:nvPr/>
          </p:nvSpPr>
          <p:spPr>
            <a:xfrm>
              <a:off x="4212854" y="7467547"/>
              <a:ext cx="575294" cy="419175"/>
            </a:xfrm>
            <a:custGeom>
              <a:avLst/>
              <a:gdLst>
                <a:gd name="connsiteX0" fmla="*/ 371 w 575294"/>
                <a:gd name="connsiteY0" fmla="*/ 53 h 419175"/>
                <a:gd name="connsiteX1" fmla="*/ 222621 w 575294"/>
                <a:gd name="connsiteY1" fmla="*/ 190553 h 419175"/>
                <a:gd name="connsiteX2" fmla="*/ 314696 w 575294"/>
                <a:gd name="connsiteY2" fmla="*/ 219128 h 419175"/>
                <a:gd name="connsiteX3" fmla="*/ 575046 w 575294"/>
                <a:gd name="connsiteY3" fmla="*/ 419153 h 419175"/>
                <a:gd name="connsiteX4" fmla="*/ 263896 w 575294"/>
                <a:gd name="connsiteY4" fmla="*/ 231828 h 419175"/>
                <a:gd name="connsiteX5" fmla="*/ 171821 w 575294"/>
                <a:gd name="connsiteY5" fmla="*/ 171503 h 419175"/>
                <a:gd name="connsiteX6" fmla="*/ 371 w 575294"/>
                <a:gd name="connsiteY6" fmla="*/ 53 h 4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294" h="419175">
                  <a:moveTo>
                    <a:pt x="371" y="53"/>
                  </a:moveTo>
                  <a:cubicBezTo>
                    <a:pt x="8838" y="3228"/>
                    <a:pt x="170234" y="154041"/>
                    <a:pt x="222621" y="190553"/>
                  </a:cubicBezTo>
                  <a:cubicBezTo>
                    <a:pt x="275008" y="227065"/>
                    <a:pt x="255958" y="181028"/>
                    <a:pt x="314696" y="219128"/>
                  </a:cubicBezTo>
                  <a:cubicBezTo>
                    <a:pt x="373434" y="257228"/>
                    <a:pt x="583513" y="417036"/>
                    <a:pt x="575046" y="419153"/>
                  </a:cubicBezTo>
                  <a:cubicBezTo>
                    <a:pt x="566579" y="421270"/>
                    <a:pt x="331100" y="273103"/>
                    <a:pt x="263896" y="231828"/>
                  </a:cubicBezTo>
                  <a:cubicBezTo>
                    <a:pt x="196692" y="190553"/>
                    <a:pt x="213096" y="206428"/>
                    <a:pt x="171821" y="171503"/>
                  </a:cubicBezTo>
                  <a:cubicBezTo>
                    <a:pt x="130546" y="136578"/>
                    <a:pt x="-8096" y="-3122"/>
                    <a:pt x="371" y="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FCCCAFE7-4C5A-4E52-B562-8C96FCCB846C}"/>
                </a:ext>
              </a:extLst>
            </p:cNvPr>
            <p:cNvSpPr/>
            <p:nvPr/>
          </p:nvSpPr>
          <p:spPr>
            <a:xfrm>
              <a:off x="4049589" y="7421917"/>
              <a:ext cx="389000" cy="353679"/>
            </a:xfrm>
            <a:custGeom>
              <a:avLst/>
              <a:gdLst>
                <a:gd name="connsiteX0" fmla="*/ 14411 w 389000"/>
                <a:gd name="connsiteY0" fmla="*/ 23458 h 353679"/>
                <a:gd name="connsiteX1" fmla="*/ 68386 w 389000"/>
                <a:gd name="connsiteY1" fmla="*/ 42508 h 353679"/>
                <a:gd name="connsiteX2" fmla="*/ 382711 w 389000"/>
                <a:gd name="connsiteY2" fmla="*/ 337783 h 353679"/>
                <a:gd name="connsiteX3" fmla="*/ 258886 w 389000"/>
                <a:gd name="connsiteY3" fmla="*/ 299683 h 353679"/>
                <a:gd name="connsiteX4" fmla="*/ 23936 w 389000"/>
                <a:gd name="connsiteY4" fmla="*/ 179033 h 353679"/>
                <a:gd name="connsiteX5" fmla="*/ 265236 w 389000"/>
                <a:gd name="connsiteY5" fmla="*/ 248883 h 353679"/>
                <a:gd name="connsiteX6" fmla="*/ 14411 w 389000"/>
                <a:gd name="connsiteY6" fmla="*/ 23458 h 35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000" h="353679">
                  <a:moveTo>
                    <a:pt x="14411" y="23458"/>
                  </a:moveTo>
                  <a:cubicBezTo>
                    <a:pt x="-18397" y="-10938"/>
                    <a:pt x="7003" y="-9880"/>
                    <a:pt x="68386" y="42508"/>
                  </a:cubicBezTo>
                  <a:cubicBezTo>
                    <a:pt x="129769" y="94896"/>
                    <a:pt x="350961" y="294921"/>
                    <a:pt x="382711" y="337783"/>
                  </a:cubicBezTo>
                  <a:cubicBezTo>
                    <a:pt x="414461" y="380645"/>
                    <a:pt x="318682" y="326141"/>
                    <a:pt x="258886" y="299683"/>
                  </a:cubicBezTo>
                  <a:cubicBezTo>
                    <a:pt x="199090" y="273225"/>
                    <a:pt x="22878" y="187500"/>
                    <a:pt x="23936" y="179033"/>
                  </a:cubicBezTo>
                  <a:cubicBezTo>
                    <a:pt x="24994" y="170566"/>
                    <a:pt x="264707" y="276400"/>
                    <a:pt x="265236" y="248883"/>
                  </a:cubicBezTo>
                  <a:cubicBezTo>
                    <a:pt x="265765" y="221366"/>
                    <a:pt x="47219" y="57854"/>
                    <a:pt x="14411" y="234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B40594C9-B698-4D7B-9D0A-BFBCC244E839}"/>
                </a:ext>
              </a:extLst>
            </p:cNvPr>
            <p:cNvSpPr/>
            <p:nvPr/>
          </p:nvSpPr>
          <p:spPr>
            <a:xfrm>
              <a:off x="4606921" y="7886531"/>
              <a:ext cx="482610" cy="184938"/>
            </a:xfrm>
            <a:custGeom>
              <a:avLst/>
              <a:gdLst>
                <a:gd name="connsiteX0" fmla="*/ 4 w 482610"/>
                <a:gd name="connsiteY0" fmla="*/ 169 h 184938"/>
                <a:gd name="connsiteX1" fmla="*/ 276229 w 482610"/>
                <a:gd name="connsiteY1" fmla="*/ 143044 h 184938"/>
                <a:gd name="connsiteX2" fmla="*/ 482604 w 482610"/>
                <a:gd name="connsiteY2" fmla="*/ 168444 h 184938"/>
                <a:gd name="connsiteX3" fmla="*/ 269879 w 482610"/>
                <a:gd name="connsiteY3" fmla="*/ 174794 h 184938"/>
                <a:gd name="connsiteX4" fmla="*/ 4 w 482610"/>
                <a:gd name="connsiteY4" fmla="*/ 169 h 1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10" h="184938">
                  <a:moveTo>
                    <a:pt x="4" y="169"/>
                  </a:moveTo>
                  <a:cubicBezTo>
                    <a:pt x="1062" y="-5122"/>
                    <a:pt x="195796" y="114998"/>
                    <a:pt x="276229" y="143044"/>
                  </a:cubicBezTo>
                  <a:cubicBezTo>
                    <a:pt x="356662" y="171090"/>
                    <a:pt x="483662" y="163153"/>
                    <a:pt x="482604" y="168444"/>
                  </a:cubicBezTo>
                  <a:cubicBezTo>
                    <a:pt x="481546" y="173735"/>
                    <a:pt x="345550" y="198607"/>
                    <a:pt x="269879" y="174794"/>
                  </a:cubicBezTo>
                  <a:cubicBezTo>
                    <a:pt x="194208" y="150981"/>
                    <a:pt x="-1054" y="5460"/>
                    <a:pt x="4" y="1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571AD6FC-8479-46BE-A0DC-D5D263503707}"/>
                </a:ext>
              </a:extLst>
            </p:cNvPr>
            <p:cNvSpPr/>
            <p:nvPr/>
          </p:nvSpPr>
          <p:spPr>
            <a:xfrm>
              <a:off x="5422827" y="7996865"/>
              <a:ext cx="814958" cy="321641"/>
            </a:xfrm>
            <a:custGeom>
              <a:avLst/>
              <a:gdLst>
                <a:gd name="connsiteX0" fmla="*/ 73 w 814958"/>
                <a:gd name="connsiteY0" fmla="*/ 321635 h 321641"/>
                <a:gd name="connsiteX1" fmla="*/ 542998 w 814958"/>
                <a:gd name="connsiteY1" fmla="*/ 134310 h 321641"/>
                <a:gd name="connsiteX2" fmla="*/ 812873 w 814958"/>
                <a:gd name="connsiteY2" fmla="*/ 960 h 321641"/>
                <a:gd name="connsiteX3" fmla="*/ 641423 w 814958"/>
                <a:gd name="connsiteY3" fmla="*/ 73985 h 321641"/>
                <a:gd name="connsiteX4" fmla="*/ 181048 w 814958"/>
                <a:gd name="connsiteY4" fmla="*/ 67635 h 321641"/>
                <a:gd name="connsiteX5" fmla="*/ 501723 w 814958"/>
                <a:gd name="connsiteY5" fmla="*/ 127960 h 321641"/>
                <a:gd name="connsiteX6" fmla="*/ 73 w 814958"/>
                <a:gd name="connsiteY6" fmla="*/ 321635 h 32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958" h="321641">
                  <a:moveTo>
                    <a:pt x="73" y="321635"/>
                  </a:moveTo>
                  <a:cubicBezTo>
                    <a:pt x="6952" y="322693"/>
                    <a:pt x="407531" y="187756"/>
                    <a:pt x="542998" y="134310"/>
                  </a:cubicBezTo>
                  <a:cubicBezTo>
                    <a:pt x="678465" y="80864"/>
                    <a:pt x="796469" y="11014"/>
                    <a:pt x="812873" y="960"/>
                  </a:cubicBezTo>
                  <a:cubicBezTo>
                    <a:pt x="829277" y="-9094"/>
                    <a:pt x="746727" y="62873"/>
                    <a:pt x="641423" y="73985"/>
                  </a:cubicBezTo>
                  <a:cubicBezTo>
                    <a:pt x="536119" y="85097"/>
                    <a:pt x="204331" y="58639"/>
                    <a:pt x="181048" y="67635"/>
                  </a:cubicBezTo>
                  <a:cubicBezTo>
                    <a:pt x="157765" y="76631"/>
                    <a:pt x="530827" y="84568"/>
                    <a:pt x="501723" y="127960"/>
                  </a:cubicBezTo>
                  <a:cubicBezTo>
                    <a:pt x="472619" y="171352"/>
                    <a:pt x="-6806" y="320577"/>
                    <a:pt x="73" y="3216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9A2F89BC-C4BF-489F-8BCF-FA745D6720BC}"/>
                </a:ext>
              </a:extLst>
            </p:cNvPr>
            <p:cNvSpPr/>
            <p:nvPr/>
          </p:nvSpPr>
          <p:spPr>
            <a:xfrm>
              <a:off x="4013165" y="7714888"/>
              <a:ext cx="395933" cy="155479"/>
            </a:xfrm>
            <a:custGeom>
              <a:avLst/>
              <a:gdLst>
                <a:gd name="connsiteX0" fmla="*/ 35 w 395933"/>
                <a:gd name="connsiteY0" fmla="*/ 108312 h 155479"/>
                <a:gd name="connsiteX1" fmla="*/ 149260 w 395933"/>
                <a:gd name="connsiteY1" fmla="*/ 362 h 155479"/>
                <a:gd name="connsiteX2" fmla="*/ 393735 w 395933"/>
                <a:gd name="connsiteY2" fmla="*/ 152762 h 155479"/>
                <a:gd name="connsiteX3" fmla="*/ 276260 w 395933"/>
                <a:gd name="connsiteY3" fmla="*/ 101962 h 155479"/>
                <a:gd name="connsiteX4" fmla="*/ 136560 w 395933"/>
                <a:gd name="connsiteY4" fmla="*/ 41637 h 155479"/>
                <a:gd name="connsiteX5" fmla="*/ 35 w 395933"/>
                <a:gd name="connsiteY5" fmla="*/ 108312 h 15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933" h="155479">
                  <a:moveTo>
                    <a:pt x="35" y="108312"/>
                  </a:moveTo>
                  <a:cubicBezTo>
                    <a:pt x="2152" y="101433"/>
                    <a:pt x="83644" y="-7046"/>
                    <a:pt x="149260" y="362"/>
                  </a:cubicBezTo>
                  <a:cubicBezTo>
                    <a:pt x="214876" y="7770"/>
                    <a:pt x="372568" y="135829"/>
                    <a:pt x="393735" y="152762"/>
                  </a:cubicBezTo>
                  <a:cubicBezTo>
                    <a:pt x="414902" y="169695"/>
                    <a:pt x="276260" y="101962"/>
                    <a:pt x="276260" y="101962"/>
                  </a:cubicBezTo>
                  <a:cubicBezTo>
                    <a:pt x="233398" y="83441"/>
                    <a:pt x="181539" y="44283"/>
                    <a:pt x="136560" y="41637"/>
                  </a:cubicBezTo>
                  <a:cubicBezTo>
                    <a:pt x="91581" y="38991"/>
                    <a:pt x="-2082" y="115191"/>
                    <a:pt x="35" y="1083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54F2EE7F-AFBA-4458-8F59-9C74550748CC}"/>
                </a:ext>
              </a:extLst>
            </p:cNvPr>
            <p:cNvSpPr/>
            <p:nvPr/>
          </p:nvSpPr>
          <p:spPr>
            <a:xfrm>
              <a:off x="3980231" y="7847311"/>
              <a:ext cx="471182" cy="168839"/>
            </a:xfrm>
            <a:custGeom>
              <a:avLst/>
              <a:gdLst>
                <a:gd name="connsiteX0" fmla="*/ 7569 w 471182"/>
                <a:gd name="connsiteY0" fmla="*/ 10814 h 168839"/>
                <a:gd name="connsiteX1" fmla="*/ 58369 w 471182"/>
                <a:gd name="connsiteY1" fmla="*/ 4464 h 168839"/>
                <a:gd name="connsiteX2" fmla="*/ 175844 w 471182"/>
                <a:gd name="connsiteY2" fmla="*/ 1289 h 168839"/>
                <a:gd name="connsiteX3" fmla="*/ 245694 w 471182"/>
                <a:gd name="connsiteY3" fmla="*/ 26689 h 168839"/>
                <a:gd name="connsiteX4" fmla="*/ 461594 w 471182"/>
                <a:gd name="connsiteY4" fmla="*/ 163214 h 168839"/>
                <a:gd name="connsiteX5" fmla="*/ 426669 w 471182"/>
                <a:gd name="connsiteY5" fmla="*/ 140989 h 168839"/>
                <a:gd name="connsiteX6" fmla="*/ 366344 w 471182"/>
                <a:gd name="connsiteY6" fmla="*/ 125114 h 168839"/>
                <a:gd name="connsiteX7" fmla="*/ 217119 w 471182"/>
                <a:gd name="connsiteY7" fmla="*/ 36214 h 168839"/>
                <a:gd name="connsiteX8" fmla="*/ 7569 w 471182"/>
                <a:gd name="connsiteY8" fmla="*/ 10814 h 1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182" h="168839">
                  <a:moveTo>
                    <a:pt x="7569" y="10814"/>
                  </a:moveTo>
                  <a:cubicBezTo>
                    <a:pt x="-18889" y="5522"/>
                    <a:pt x="30323" y="6051"/>
                    <a:pt x="58369" y="4464"/>
                  </a:cubicBezTo>
                  <a:cubicBezTo>
                    <a:pt x="86415" y="2877"/>
                    <a:pt x="144623" y="-2415"/>
                    <a:pt x="175844" y="1289"/>
                  </a:cubicBezTo>
                  <a:cubicBezTo>
                    <a:pt x="207065" y="4993"/>
                    <a:pt x="198069" y="-298"/>
                    <a:pt x="245694" y="26689"/>
                  </a:cubicBezTo>
                  <a:cubicBezTo>
                    <a:pt x="293319" y="53676"/>
                    <a:pt x="431432" y="144164"/>
                    <a:pt x="461594" y="163214"/>
                  </a:cubicBezTo>
                  <a:cubicBezTo>
                    <a:pt x="491757" y="182264"/>
                    <a:pt x="442544" y="147339"/>
                    <a:pt x="426669" y="140989"/>
                  </a:cubicBezTo>
                  <a:cubicBezTo>
                    <a:pt x="410794" y="134639"/>
                    <a:pt x="401269" y="142577"/>
                    <a:pt x="366344" y="125114"/>
                  </a:cubicBezTo>
                  <a:cubicBezTo>
                    <a:pt x="331419" y="107652"/>
                    <a:pt x="270565" y="52618"/>
                    <a:pt x="217119" y="36214"/>
                  </a:cubicBezTo>
                  <a:cubicBezTo>
                    <a:pt x="163673" y="19810"/>
                    <a:pt x="34027" y="16106"/>
                    <a:pt x="7569" y="108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AFE8CF94-C32A-4065-A530-E94FFE92BF6F}"/>
                </a:ext>
              </a:extLst>
            </p:cNvPr>
            <p:cNvSpPr/>
            <p:nvPr/>
          </p:nvSpPr>
          <p:spPr>
            <a:xfrm>
              <a:off x="3998383" y="8128000"/>
              <a:ext cx="576477" cy="19050"/>
            </a:xfrm>
            <a:custGeom>
              <a:avLst/>
              <a:gdLst>
                <a:gd name="connsiteX0" fmla="*/ 0 w 576477"/>
                <a:gd name="connsiteY0" fmla="*/ 14817 h 19050"/>
                <a:gd name="connsiteX1" fmla="*/ 110067 w 576477"/>
                <a:gd name="connsiteY1" fmla="*/ 14817 h 19050"/>
                <a:gd name="connsiteX2" fmla="*/ 565150 w 576477"/>
                <a:gd name="connsiteY2" fmla="*/ 19050 h 19050"/>
                <a:gd name="connsiteX3" fmla="*/ 448734 w 576477"/>
                <a:gd name="connsiteY3" fmla="*/ 0 h 19050"/>
                <a:gd name="connsiteX4" fmla="*/ 0 w 576477"/>
                <a:gd name="connsiteY4" fmla="*/ 148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477" h="19050">
                  <a:moveTo>
                    <a:pt x="0" y="14817"/>
                  </a:moveTo>
                  <a:lnTo>
                    <a:pt x="110067" y="14817"/>
                  </a:lnTo>
                  <a:lnTo>
                    <a:pt x="565150" y="19050"/>
                  </a:lnTo>
                  <a:cubicBezTo>
                    <a:pt x="621594" y="16581"/>
                    <a:pt x="448734" y="0"/>
                    <a:pt x="448734" y="0"/>
                  </a:cubicBezTo>
                  <a:lnTo>
                    <a:pt x="0" y="1481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E4D15300-4663-4BC0-BA5B-89CC85976DB4}"/>
                </a:ext>
              </a:extLst>
            </p:cNvPr>
            <p:cNvSpPr/>
            <p:nvPr/>
          </p:nvSpPr>
          <p:spPr>
            <a:xfrm>
              <a:off x="4581913" y="8204200"/>
              <a:ext cx="882586" cy="181862"/>
            </a:xfrm>
            <a:custGeom>
              <a:avLst/>
              <a:gdLst>
                <a:gd name="connsiteX0" fmla="*/ 670 w 882586"/>
                <a:gd name="connsiteY0" fmla="*/ 0 h 181862"/>
                <a:gd name="connsiteX1" fmla="*/ 286420 w 882586"/>
                <a:gd name="connsiteY1" fmla="*/ 137583 h 181862"/>
                <a:gd name="connsiteX2" fmla="*/ 525604 w 882586"/>
                <a:gd name="connsiteY2" fmla="*/ 179917 h 181862"/>
                <a:gd name="connsiteX3" fmla="*/ 879087 w 882586"/>
                <a:gd name="connsiteY3" fmla="*/ 173567 h 181862"/>
                <a:gd name="connsiteX4" fmla="*/ 716104 w 882586"/>
                <a:gd name="connsiteY4" fmla="*/ 162983 h 181862"/>
                <a:gd name="connsiteX5" fmla="*/ 371087 w 882586"/>
                <a:gd name="connsiteY5" fmla="*/ 137583 h 181862"/>
                <a:gd name="connsiteX6" fmla="*/ 670 w 882586"/>
                <a:gd name="connsiteY6" fmla="*/ 0 h 18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586" h="181862">
                  <a:moveTo>
                    <a:pt x="670" y="0"/>
                  </a:moveTo>
                  <a:cubicBezTo>
                    <a:pt x="-13441" y="0"/>
                    <a:pt x="198931" y="107597"/>
                    <a:pt x="286420" y="137583"/>
                  </a:cubicBezTo>
                  <a:cubicBezTo>
                    <a:pt x="373909" y="167569"/>
                    <a:pt x="426826" y="173920"/>
                    <a:pt x="525604" y="179917"/>
                  </a:cubicBezTo>
                  <a:cubicBezTo>
                    <a:pt x="624382" y="185914"/>
                    <a:pt x="847337" y="176389"/>
                    <a:pt x="879087" y="173567"/>
                  </a:cubicBezTo>
                  <a:cubicBezTo>
                    <a:pt x="910837" y="170745"/>
                    <a:pt x="716104" y="162983"/>
                    <a:pt x="716104" y="162983"/>
                  </a:cubicBezTo>
                  <a:cubicBezTo>
                    <a:pt x="631437" y="156986"/>
                    <a:pt x="488209" y="164747"/>
                    <a:pt x="371087" y="137583"/>
                  </a:cubicBezTo>
                  <a:cubicBezTo>
                    <a:pt x="253965" y="110419"/>
                    <a:pt x="14781" y="0"/>
                    <a:pt x="67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81C5B0F9-3F6B-4DFD-BD60-4B2D1D8442D8}"/>
                </a:ext>
              </a:extLst>
            </p:cNvPr>
            <p:cNvSpPr/>
            <p:nvPr/>
          </p:nvSpPr>
          <p:spPr>
            <a:xfrm>
              <a:off x="3971802" y="8174142"/>
              <a:ext cx="848342" cy="237445"/>
            </a:xfrm>
            <a:custGeom>
              <a:avLst/>
              <a:gdLst>
                <a:gd name="connsiteX0" fmla="*/ 1181 w 848342"/>
                <a:gd name="connsiteY0" fmla="*/ 36408 h 237445"/>
                <a:gd name="connsiteX1" fmla="*/ 483781 w 848342"/>
                <a:gd name="connsiteY1" fmla="*/ 40641 h 237445"/>
                <a:gd name="connsiteX2" fmla="*/ 828798 w 848342"/>
                <a:gd name="connsiteY2" fmla="*/ 231141 h 237445"/>
                <a:gd name="connsiteX3" fmla="*/ 773765 w 848342"/>
                <a:gd name="connsiteY3" fmla="*/ 176108 h 237445"/>
                <a:gd name="connsiteX4" fmla="*/ 509181 w 848342"/>
                <a:gd name="connsiteY4" fmla="*/ 21591 h 237445"/>
                <a:gd name="connsiteX5" fmla="*/ 352548 w 848342"/>
                <a:gd name="connsiteY5" fmla="*/ 2541 h 237445"/>
                <a:gd name="connsiteX6" fmla="*/ 1181 w 848342"/>
                <a:gd name="connsiteY6" fmla="*/ 36408 h 23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342" h="237445">
                  <a:moveTo>
                    <a:pt x="1181" y="36408"/>
                  </a:moveTo>
                  <a:cubicBezTo>
                    <a:pt x="23053" y="42758"/>
                    <a:pt x="345845" y="8186"/>
                    <a:pt x="483781" y="40641"/>
                  </a:cubicBezTo>
                  <a:cubicBezTo>
                    <a:pt x="621717" y="73096"/>
                    <a:pt x="780467" y="208563"/>
                    <a:pt x="828798" y="231141"/>
                  </a:cubicBezTo>
                  <a:cubicBezTo>
                    <a:pt x="877129" y="253719"/>
                    <a:pt x="827034" y="211033"/>
                    <a:pt x="773765" y="176108"/>
                  </a:cubicBezTo>
                  <a:cubicBezTo>
                    <a:pt x="720496" y="141183"/>
                    <a:pt x="579384" y="50519"/>
                    <a:pt x="509181" y="21591"/>
                  </a:cubicBezTo>
                  <a:cubicBezTo>
                    <a:pt x="438978" y="-7337"/>
                    <a:pt x="437920" y="424"/>
                    <a:pt x="352548" y="2541"/>
                  </a:cubicBezTo>
                  <a:cubicBezTo>
                    <a:pt x="267176" y="4658"/>
                    <a:pt x="-20691" y="30058"/>
                    <a:pt x="1181" y="364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DFE8249B-7087-4AB3-AC49-ACD689103716}"/>
                </a:ext>
              </a:extLst>
            </p:cNvPr>
            <p:cNvSpPr/>
            <p:nvPr/>
          </p:nvSpPr>
          <p:spPr>
            <a:xfrm>
              <a:off x="5024967" y="8420100"/>
              <a:ext cx="463896" cy="31803"/>
            </a:xfrm>
            <a:custGeom>
              <a:avLst/>
              <a:gdLst>
                <a:gd name="connsiteX0" fmla="*/ 0 w 463896"/>
                <a:gd name="connsiteY0" fmla="*/ 0 h 31803"/>
                <a:gd name="connsiteX1" fmla="*/ 84666 w 463896"/>
                <a:gd name="connsiteY1" fmla="*/ 6350 h 31803"/>
                <a:gd name="connsiteX2" fmla="*/ 442383 w 463896"/>
                <a:gd name="connsiteY2" fmla="*/ 31750 h 31803"/>
                <a:gd name="connsiteX3" fmla="*/ 378883 w 463896"/>
                <a:gd name="connsiteY3" fmla="*/ 12700 h 31803"/>
                <a:gd name="connsiteX4" fmla="*/ 0 w 463896"/>
                <a:gd name="connsiteY4" fmla="*/ 0 h 3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96" h="31803">
                  <a:moveTo>
                    <a:pt x="0" y="0"/>
                  </a:moveTo>
                  <a:lnTo>
                    <a:pt x="84666" y="6350"/>
                  </a:lnTo>
                  <a:lnTo>
                    <a:pt x="442383" y="31750"/>
                  </a:lnTo>
                  <a:cubicBezTo>
                    <a:pt x="491419" y="32808"/>
                    <a:pt x="450850" y="17992"/>
                    <a:pt x="378883" y="12700"/>
                  </a:cubicBezTo>
                  <a:cubicBezTo>
                    <a:pt x="306916" y="7408"/>
                    <a:pt x="158749" y="3704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156C2592-5918-4B7D-83A5-5241C619260B}"/>
                </a:ext>
              </a:extLst>
            </p:cNvPr>
            <p:cNvSpPr/>
            <p:nvPr/>
          </p:nvSpPr>
          <p:spPr>
            <a:xfrm>
              <a:off x="5450273" y="8172208"/>
              <a:ext cx="658906" cy="246070"/>
            </a:xfrm>
            <a:custGeom>
              <a:avLst/>
              <a:gdLst>
                <a:gd name="connsiteX0" fmla="*/ 2260 w 658906"/>
                <a:gd name="connsiteY0" fmla="*/ 245775 h 246070"/>
                <a:gd name="connsiteX1" fmla="*/ 74227 w 658906"/>
                <a:gd name="connsiteY1" fmla="*/ 214025 h 246070"/>
                <a:gd name="connsiteX2" fmla="*/ 643610 w 658906"/>
                <a:gd name="connsiteY2" fmla="*/ 8709 h 246070"/>
                <a:gd name="connsiteX3" fmla="*/ 455227 w 658906"/>
                <a:gd name="connsiteY3" fmla="*/ 57392 h 246070"/>
                <a:gd name="connsiteX4" fmla="*/ 2260 w 658906"/>
                <a:gd name="connsiteY4" fmla="*/ 245775 h 24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906" h="246070">
                  <a:moveTo>
                    <a:pt x="2260" y="245775"/>
                  </a:moveTo>
                  <a:cubicBezTo>
                    <a:pt x="-15203" y="249655"/>
                    <a:pt x="74227" y="214025"/>
                    <a:pt x="74227" y="214025"/>
                  </a:cubicBezTo>
                  <a:lnTo>
                    <a:pt x="643610" y="8709"/>
                  </a:lnTo>
                  <a:cubicBezTo>
                    <a:pt x="707110" y="-17397"/>
                    <a:pt x="558943" y="19998"/>
                    <a:pt x="455227" y="57392"/>
                  </a:cubicBezTo>
                  <a:cubicBezTo>
                    <a:pt x="351511" y="94786"/>
                    <a:pt x="186410" y="163930"/>
                    <a:pt x="2260" y="245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76730219-4CB8-4DDB-B1C0-A3223C8495E4}"/>
                </a:ext>
              </a:extLst>
            </p:cNvPr>
            <p:cNvSpPr/>
            <p:nvPr/>
          </p:nvSpPr>
          <p:spPr>
            <a:xfrm>
              <a:off x="5352831" y="4001408"/>
              <a:ext cx="246898" cy="647115"/>
            </a:xfrm>
            <a:custGeom>
              <a:avLst/>
              <a:gdLst>
                <a:gd name="connsiteX0" fmla="*/ 219 w 246898"/>
                <a:gd name="connsiteY0" fmla="*/ 2267 h 647115"/>
                <a:gd name="connsiteX1" fmla="*/ 200244 w 246898"/>
                <a:gd name="connsiteY1" fmla="*/ 424542 h 647115"/>
                <a:gd name="connsiteX2" fmla="*/ 244694 w 246898"/>
                <a:gd name="connsiteY2" fmla="*/ 646792 h 647115"/>
                <a:gd name="connsiteX3" fmla="*/ 231994 w 246898"/>
                <a:gd name="connsiteY3" fmla="*/ 468992 h 647115"/>
                <a:gd name="connsiteX4" fmla="*/ 162144 w 246898"/>
                <a:gd name="connsiteY4" fmla="*/ 265792 h 647115"/>
                <a:gd name="connsiteX5" fmla="*/ 219 w 246898"/>
                <a:gd name="connsiteY5" fmla="*/ 2267 h 6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898" h="647115">
                  <a:moveTo>
                    <a:pt x="219" y="2267"/>
                  </a:moveTo>
                  <a:cubicBezTo>
                    <a:pt x="6569" y="28725"/>
                    <a:pt x="159498" y="317121"/>
                    <a:pt x="200244" y="424542"/>
                  </a:cubicBezTo>
                  <a:cubicBezTo>
                    <a:pt x="240990" y="531963"/>
                    <a:pt x="239402" y="639384"/>
                    <a:pt x="244694" y="646792"/>
                  </a:cubicBezTo>
                  <a:cubicBezTo>
                    <a:pt x="249986" y="654200"/>
                    <a:pt x="245752" y="532492"/>
                    <a:pt x="231994" y="468992"/>
                  </a:cubicBezTo>
                  <a:cubicBezTo>
                    <a:pt x="218236" y="405492"/>
                    <a:pt x="197069" y="343579"/>
                    <a:pt x="162144" y="265792"/>
                  </a:cubicBezTo>
                  <a:cubicBezTo>
                    <a:pt x="127219" y="188005"/>
                    <a:pt x="-6131" y="-24191"/>
                    <a:pt x="219" y="22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9431D749-61D4-4FE5-9FF6-5D842A37E332}"/>
                </a:ext>
              </a:extLst>
            </p:cNvPr>
            <p:cNvSpPr/>
            <p:nvPr/>
          </p:nvSpPr>
          <p:spPr>
            <a:xfrm>
              <a:off x="5315926" y="3997242"/>
              <a:ext cx="330086" cy="1013147"/>
            </a:xfrm>
            <a:custGeom>
              <a:avLst/>
              <a:gdLst>
                <a:gd name="connsiteX0" fmla="*/ 2199 w 330086"/>
                <a:gd name="connsiteY0" fmla="*/ 12783 h 1013147"/>
                <a:gd name="connsiteX1" fmla="*/ 240324 w 330086"/>
                <a:gd name="connsiteY1" fmla="*/ 571583 h 1013147"/>
                <a:gd name="connsiteX2" fmla="*/ 256199 w 330086"/>
                <a:gd name="connsiteY2" fmla="*/ 803358 h 1013147"/>
                <a:gd name="connsiteX3" fmla="*/ 329224 w 330086"/>
                <a:gd name="connsiteY3" fmla="*/ 1012908 h 1013147"/>
                <a:gd name="connsiteX4" fmla="*/ 291124 w 330086"/>
                <a:gd name="connsiteY4" fmla="*/ 762083 h 1013147"/>
                <a:gd name="connsiteX5" fmla="*/ 214924 w 330086"/>
                <a:gd name="connsiteY5" fmla="*/ 469983 h 1013147"/>
                <a:gd name="connsiteX6" fmla="*/ 126024 w 330086"/>
                <a:gd name="connsiteY6" fmla="*/ 200108 h 1013147"/>
                <a:gd name="connsiteX7" fmla="*/ 2199 w 330086"/>
                <a:gd name="connsiteY7" fmla="*/ 12783 h 101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086" h="1013147">
                  <a:moveTo>
                    <a:pt x="2199" y="12783"/>
                  </a:moveTo>
                  <a:cubicBezTo>
                    <a:pt x="21249" y="74696"/>
                    <a:pt x="197991" y="439821"/>
                    <a:pt x="240324" y="571583"/>
                  </a:cubicBezTo>
                  <a:cubicBezTo>
                    <a:pt x="282657" y="703345"/>
                    <a:pt x="241382" y="729804"/>
                    <a:pt x="256199" y="803358"/>
                  </a:cubicBezTo>
                  <a:cubicBezTo>
                    <a:pt x="271016" y="876912"/>
                    <a:pt x="323403" y="1019787"/>
                    <a:pt x="329224" y="1012908"/>
                  </a:cubicBezTo>
                  <a:cubicBezTo>
                    <a:pt x="335045" y="1006029"/>
                    <a:pt x="310174" y="852571"/>
                    <a:pt x="291124" y="762083"/>
                  </a:cubicBezTo>
                  <a:cubicBezTo>
                    <a:pt x="272074" y="671595"/>
                    <a:pt x="242441" y="563645"/>
                    <a:pt x="214924" y="469983"/>
                  </a:cubicBezTo>
                  <a:cubicBezTo>
                    <a:pt x="187407" y="376321"/>
                    <a:pt x="158832" y="269958"/>
                    <a:pt x="126024" y="200108"/>
                  </a:cubicBezTo>
                  <a:cubicBezTo>
                    <a:pt x="93216" y="130258"/>
                    <a:pt x="-16851" y="-49130"/>
                    <a:pt x="2199" y="127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DA034FC0-9FD0-4CBD-A762-9A1BC9EB1586}"/>
                </a:ext>
              </a:extLst>
            </p:cNvPr>
            <p:cNvSpPr/>
            <p:nvPr/>
          </p:nvSpPr>
          <p:spPr>
            <a:xfrm>
              <a:off x="5678654" y="5091332"/>
              <a:ext cx="276888" cy="969070"/>
            </a:xfrm>
            <a:custGeom>
              <a:avLst/>
              <a:gdLst>
                <a:gd name="connsiteX0" fmla="*/ 1421 w 276888"/>
                <a:gd name="connsiteY0" fmla="*/ 1368 h 969070"/>
                <a:gd name="connsiteX1" fmla="*/ 156996 w 276888"/>
                <a:gd name="connsiteY1" fmla="*/ 607793 h 969070"/>
                <a:gd name="connsiteX2" fmla="*/ 252246 w 276888"/>
                <a:gd name="connsiteY2" fmla="*/ 960218 h 969070"/>
                <a:gd name="connsiteX3" fmla="*/ 255421 w 276888"/>
                <a:gd name="connsiteY3" fmla="*/ 788768 h 969070"/>
                <a:gd name="connsiteX4" fmla="*/ 1421 w 276888"/>
                <a:gd name="connsiteY4" fmla="*/ 1368 h 9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88" h="969070">
                  <a:moveTo>
                    <a:pt x="1421" y="1368"/>
                  </a:moveTo>
                  <a:cubicBezTo>
                    <a:pt x="-14983" y="-28794"/>
                    <a:pt x="115192" y="447985"/>
                    <a:pt x="156996" y="607793"/>
                  </a:cubicBezTo>
                  <a:cubicBezTo>
                    <a:pt x="198800" y="767601"/>
                    <a:pt x="235842" y="930056"/>
                    <a:pt x="252246" y="960218"/>
                  </a:cubicBezTo>
                  <a:cubicBezTo>
                    <a:pt x="268650" y="990380"/>
                    <a:pt x="296696" y="945930"/>
                    <a:pt x="255421" y="788768"/>
                  </a:cubicBezTo>
                  <a:cubicBezTo>
                    <a:pt x="214146" y="631606"/>
                    <a:pt x="17825" y="31530"/>
                    <a:pt x="1421" y="13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FF96F838-B5C8-4A07-BF73-A070A796936E}"/>
                </a:ext>
              </a:extLst>
            </p:cNvPr>
            <p:cNvSpPr/>
            <p:nvPr/>
          </p:nvSpPr>
          <p:spPr>
            <a:xfrm>
              <a:off x="5937245" y="6069207"/>
              <a:ext cx="213810" cy="753894"/>
            </a:xfrm>
            <a:custGeom>
              <a:avLst/>
              <a:gdLst>
                <a:gd name="connsiteX0" fmla="*/ 5 w 213810"/>
                <a:gd name="connsiteY0" fmla="*/ 1393 h 753894"/>
                <a:gd name="connsiteX1" fmla="*/ 193680 w 213810"/>
                <a:gd name="connsiteY1" fmla="*/ 725293 h 753894"/>
                <a:gd name="connsiteX2" fmla="*/ 187330 w 213810"/>
                <a:gd name="connsiteY2" fmla="*/ 547493 h 753894"/>
                <a:gd name="connsiteX3" fmla="*/ 5 w 213810"/>
                <a:gd name="connsiteY3" fmla="*/ 1393 h 75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810" h="753894">
                  <a:moveTo>
                    <a:pt x="5" y="1393"/>
                  </a:moveTo>
                  <a:cubicBezTo>
                    <a:pt x="1063" y="31026"/>
                    <a:pt x="162459" y="634276"/>
                    <a:pt x="193680" y="725293"/>
                  </a:cubicBezTo>
                  <a:cubicBezTo>
                    <a:pt x="224901" y="816310"/>
                    <a:pt x="217493" y="671847"/>
                    <a:pt x="187330" y="547493"/>
                  </a:cubicBezTo>
                  <a:cubicBezTo>
                    <a:pt x="157168" y="423139"/>
                    <a:pt x="-1053" y="-28240"/>
                    <a:pt x="5" y="13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4A84C7C0-490C-4324-824E-5DA1A8C0276B}"/>
                </a:ext>
              </a:extLst>
            </p:cNvPr>
            <p:cNvSpPr/>
            <p:nvPr/>
          </p:nvSpPr>
          <p:spPr>
            <a:xfrm>
              <a:off x="3460077" y="3854033"/>
              <a:ext cx="147020" cy="812995"/>
            </a:xfrm>
            <a:custGeom>
              <a:avLst/>
              <a:gdLst>
                <a:gd name="connsiteX0" fmla="*/ 98040 w 147020"/>
                <a:gd name="connsiteY0" fmla="*/ 49100 h 812995"/>
                <a:gd name="connsiteX1" fmla="*/ 123440 w 147020"/>
                <a:gd name="connsiteY1" fmla="*/ 383534 h 812995"/>
                <a:gd name="connsiteX2" fmla="*/ 146723 w 147020"/>
                <a:gd name="connsiteY2" fmla="*/ 789934 h 812995"/>
                <a:gd name="connsiteX3" fmla="*/ 106506 w 147020"/>
                <a:gd name="connsiteY3" fmla="*/ 758184 h 812995"/>
                <a:gd name="connsiteX4" fmla="*/ 19723 w 147020"/>
                <a:gd name="connsiteY4" fmla="*/ 722200 h 812995"/>
                <a:gd name="connsiteX5" fmla="*/ 673 w 147020"/>
                <a:gd name="connsiteY5" fmla="*/ 605784 h 812995"/>
                <a:gd name="connsiteX6" fmla="*/ 34540 w 147020"/>
                <a:gd name="connsiteY6" fmla="*/ 36400 h 812995"/>
                <a:gd name="connsiteX7" fmla="*/ 47240 w 147020"/>
                <a:gd name="connsiteY7" fmla="*/ 57567 h 812995"/>
                <a:gd name="connsiteX8" fmla="*/ 98040 w 147020"/>
                <a:gd name="connsiteY8" fmla="*/ 49100 h 81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020" h="812995">
                  <a:moveTo>
                    <a:pt x="98040" y="49100"/>
                  </a:moveTo>
                  <a:cubicBezTo>
                    <a:pt x="110740" y="103428"/>
                    <a:pt x="115326" y="260062"/>
                    <a:pt x="123440" y="383534"/>
                  </a:cubicBezTo>
                  <a:cubicBezTo>
                    <a:pt x="131554" y="507006"/>
                    <a:pt x="149545" y="727492"/>
                    <a:pt x="146723" y="789934"/>
                  </a:cubicBezTo>
                  <a:cubicBezTo>
                    <a:pt x="143901" y="852376"/>
                    <a:pt x="127673" y="769473"/>
                    <a:pt x="106506" y="758184"/>
                  </a:cubicBezTo>
                  <a:cubicBezTo>
                    <a:pt x="85339" y="746895"/>
                    <a:pt x="37362" y="747600"/>
                    <a:pt x="19723" y="722200"/>
                  </a:cubicBezTo>
                  <a:cubicBezTo>
                    <a:pt x="2084" y="696800"/>
                    <a:pt x="-1797" y="720084"/>
                    <a:pt x="673" y="605784"/>
                  </a:cubicBezTo>
                  <a:cubicBezTo>
                    <a:pt x="3142" y="491484"/>
                    <a:pt x="26779" y="127769"/>
                    <a:pt x="34540" y="36400"/>
                  </a:cubicBezTo>
                  <a:cubicBezTo>
                    <a:pt x="42301" y="-54969"/>
                    <a:pt x="37362" y="54039"/>
                    <a:pt x="47240" y="57567"/>
                  </a:cubicBezTo>
                  <a:cubicBezTo>
                    <a:pt x="57118" y="61095"/>
                    <a:pt x="85340" y="-5228"/>
                    <a:pt x="98040" y="4910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FB815DE2-A987-4497-BAE4-FF79FF1477B0}"/>
                </a:ext>
              </a:extLst>
            </p:cNvPr>
            <p:cNvSpPr/>
            <p:nvPr/>
          </p:nvSpPr>
          <p:spPr>
            <a:xfrm>
              <a:off x="3411536" y="5105400"/>
              <a:ext cx="233549" cy="166841"/>
            </a:xfrm>
            <a:custGeom>
              <a:avLst/>
              <a:gdLst>
                <a:gd name="connsiteX0" fmla="*/ 42864 w 233549"/>
                <a:gd name="connsiteY0" fmla="*/ 0 h 166841"/>
                <a:gd name="connsiteX1" fmla="*/ 2 w 233549"/>
                <a:gd name="connsiteY1" fmla="*/ 139700 h 166841"/>
                <a:gd name="connsiteX2" fmla="*/ 44452 w 233549"/>
                <a:gd name="connsiteY2" fmla="*/ 149225 h 166841"/>
                <a:gd name="connsiteX3" fmla="*/ 182564 w 233549"/>
                <a:gd name="connsiteY3" fmla="*/ 166688 h 166841"/>
                <a:gd name="connsiteX4" fmla="*/ 227014 w 233549"/>
                <a:gd name="connsiteY4" fmla="*/ 155575 h 166841"/>
                <a:gd name="connsiteX5" fmla="*/ 230189 w 233549"/>
                <a:gd name="connsiteY5" fmla="*/ 120650 h 166841"/>
                <a:gd name="connsiteX6" fmla="*/ 196852 w 233549"/>
                <a:gd name="connsiteY6" fmla="*/ 17463 h 166841"/>
                <a:gd name="connsiteX7" fmla="*/ 166689 w 233549"/>
                <a:gd name="connsiteY7" fmla="*/ 12700 h 166841"/>
                <a:gd name="connsiteX8" fmla="*/ 42864 w 233549"/>
                <a:gd name="connsiteY8" fmla="*/ 0 h 1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549" h="166841">
                  <a:moveTo>
                    <a:pt x="42864" y="0"/>
                  </a:moveTo>
                  <a:cubicBezTo>
                    <a:pt x="21300" y="57414"/>
                    <a:pt x="-263" y="114829"/>
                    <a:pt x="2" y="139700"/>
                  </a:cubicBezTo>
                  <a:cubicBezTo>
                    <a:pt x="267" y="164571"/>
                    <a:pt x="14025" y="144727"/>
                    <a:pt x="44452" y="149225"/>
                  </a:cubicBezTo>
                  <a:cubicBezTo>
                    <a:pt x="74879" y="153723"/>
                    <a:pt x="152137" y="165630"/>
                    <a:pt x="182564" y="166688"/>
                  </a:cubicBezTo>
                  <a:cubicBezTo>
                    <a:pt x="212991" y="167746"/>
                    <a:pt x="219077" y="163248"/>
                    <a:pt x="227014" y="155575"/>
                  </a:cubicBezTo>
                  <a:cubicBezTo>
                    <a:pt x="234952" y="147902"/>
                    <a:pt x="235216" y="143669"/>
                    <a:pt x="230189" y="120650"/>
                  </a:cubicBezTo>
                  <a:cubicBezTo>
                    <a:pt x="225162" y="97631"/>
                    <a:pt x="207435" y="35455"/>
                    <a:pt x="196852" y="17463"/>
                  </a:cubicBezTo>
                  <a:cubicBezTo>
                    <a:pt x="186269" y="-529"/>
                    <a:pt x="166689" y="12700"/>
                    <a:pt x="166689" y="12700"/>
                  </a:cubicBezTo>
                  <a:lnTo>
                    <a:pt x="42864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D3442B5F-376B-4E80-8780-E4817C879195}"/>
                </a:ext>
              </a:extLst>
            </p:cNvPr>
            <p:cNvSpPr/>
            <p:nvPr/>
          </p:nvSpPr>
          <p:spPr>
            <a:xfrm>
              <a:off x="4560436" y="3601917"/>
              <a:ext cx="422813" cy="117846"/>
            </a:xfrm>
            <a:custGeom>
              <a:avLst/>
              <a:gdLst>
                <a:gd name="connsiteX0" fmla="*/ 452 w 422813"/>
                <a:gd name="connsiteY0" fmla="*/ 117596 h 117846"/>
                <a:gd name="connsiteX1" fmla="*/ 151264 w 422813"/>
                <a:gd name="connsiteY1" fmla="*/ 33458 h 117846"/>
                <a:gd name="connsiteX2" fmla="*/ 236989 w 422813"/>
                <a:gd name="connsiteY2" fmla="*/ 14408 h 117846"/>
                <a:gd name="connsiteX3" fmla="*/ 338589 w 422813"/>
                <a:gd name="connsiteY3" fmla="*/ 39808 h 117846"/>
                <a:gd name="connsiteX4" fmla="*/ 422727 w 422813"/>
                <a:gd name="connsiteY4" fmla="*/ 42983 h 117846"/>
                <a:gd name="connsiteX5" fmla="*/ 351289 w 422813"/>
                <a:gd name="connsiteY5" fmla="*/ 27108 h 117846"/>
                <a:gd name="connsiteX6" fmla="*/ 203652 w 422813"/>
                <a:gd name="connsiteY6" fmla="*/ 3296 h 117846"/>
                <a:gd name="connsiteX7" fmla="*/ 452 w 422813"/>
                <a:gd name="connsiteY7" fmla="*/ 117596 h 11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813" h="117846">
                  <a:moveTo>
                    <a:pt x="452" y="117596"/>
                  </a:moveTo>
                  <a:cubicBezTo>
                    <a:pt x="-8279" y="122623"/>
                    <a:pt x="111841" y="50656"/>
                    <a:pt x="151264" y="33458"/>
                  </a:cubicBezTo>
                  <a:cubicBezTo>
                    <a:pt x="190687" y="16260"/>
                    <a:pt x="205768" y="13350"/>
                    <a:pt x="236989" y="14408"/>
                  </a:cubicBezTo>
                  <a:cubicBezTo>
                    <a:pt x="268210" y="15466"/>
                    <a:pt x="307633" y="35045"/>
                    <a:pt x="338589" y="39808"/>
                  </a:cubicBezTo>
                  <a:cubicBezTo>
                    <a:pt x="369545" y="44571"/>
                    <a:pt x="420610" y="45100"/>
                    <a:pt x="422727" y="42983"/>
                  </a:cubicBezTo>
                  <a:cubicBezTo>
                    <a:pt x="424844" y="40866"/>
                    <a:pt x="387802" y="33722"/>
                    <a:pt x="351289" y="27108"/>
                  </a:cubicBezTo>
                  <a:cubicBezTo>
                    <a:pt x="314777" y="20493"/>
                    <a:pt x="260802" y="-9933"/>
                    <a:pt x="203652" y="3296"/>
                  </a:cubicBezTo>
                  <a:cubicBezTo>
                    <a:pt x="146502" y="16525"/>
                    <a:pt x="9183" y="112569"/>
                    <a:pt x="452" y="1175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87E19DAF-DC29-4C47-B167-16529700C75D}"/>
                </a:ext>
              </a:extLst>
            </p:cNvPr>
            <p:cNvSpPr/>
            <p:nvPr/>
          </p:nvSpPr>
          <p:spPr>
            <a:xfrm>
              <a:off x="4673799" y="3805105"/>
              <a:ext cx="71324" cy="282297"/>
            </a:xfrm>
            <a:custGeom>
              <a:avLst/>
              <a:gdLst>
                <a:gd name="connsiteX0" fmla="*/ 71239 w 71324"/>
                <a:gd name="connsiteY0" fmla="*/ 133 h 282297"/>
                <a:gd name="connsiteX1" fmla="*/ 15676 w 71324"/>
                <a:gd name="connsiteY1" fmla="*/ 128720 h 282297"/>
                <a:gd name="connsiteX2" fmla="*/ 12501 w 71324"/>
                <a:gd name="connsiteY2" fmla="*/ 277945 h 282297"/>
                <a:gd name="connsiteX3" fmla="*/ 15676 w 71324"/>
                <a:gd name="connsiteY3" fmla="*/ 230320 h 282297"/>
                <a:gd name="connsiteX4" fmla="*/ 1389 w 71324"/>
                <a:gd name="connsiteY4" fmla="*/ 106495 h 282297"/>
                <a:gd name="connsiteX5" fmla="*/ 71239 w 71324"/>
                <a:gd name="connsiteY5" fmla="*/ 133 h 28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24" h="282297">
                  <a:moveTo>
                    <a:pt x="71239" y="133"/>
                  </a:moveTo>
                  <a:cubicBezTo>
                    <a:pt x="73620" y="3837"/>
                    <a:pt x="25466" y="82418"/>
                    <a:pt x="15676" y="128720"/>
                  </a:cubicBezTo>
                  <a:cubicBezTo>
                    <a:pt x="5886" y="175022"/>
                    <a:pt x="12501" y="261012"/>
                    <a:pt x="12501" y="277945"/>
                  </a:cubicBezTo>
                  <a:cubicBezTo>
                    <a:pt x="12501" y="294878"/>
                    <a:pt x="17528" y="258895"/>
                    <a:pt x="15676" y="230320"/>
                  </a:cubicBezTo>
                  <a:cubicBezTo>
                    <a:pt x="13824" y="201745"/>
                    <a:pt x="-5226" y="142214"/>
                    <a:pt x="1389" y="106495"/>
                  </a:cubicBezTo>
                  <a:cubicBezTo>
                    <a:pt x="8004" y="70776"/>
                    <a:pt x="68858" y="-3571"/>
                    <a:pt x="71239" y="1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C989B2E2-B238-4AC9-91AC-070580934ABD}"/>
                </a:ext>
              </a:extLst>
            </p:cNvPr>
            <p:cNvSpPr/>
            <p:nvPr/>
          </p:nvSpPr>
          <p:spPr>
            <a:xfrm>
              <a:off x="5025454" y="3620525"/>
              <a:ext cx="118649" cy="26013"/>
            </a:xfrm>
            <a:custGeom>
              <a:avLst/>
              <a:gdLst>
                <a:gd name="connsiteX0" fmla="*/ 2159 w 118649"/>
                <a:gd name="connsiteY0" fmla="*/ 25963 h 26013"/>
                <a:gd name="connsiteX1" fmla="*/ 118046 w 118649"/>
                <a:gd name="connsiteY1" fmla="*/ 6913 h 26013"/>
                <a:gd name="connsiteX2" fmla="*/ 46609 w 118649"/>
                <a:gd name="connsiteY2" fmla="*/ 563 h 26013"/>
                <a:gd name="connsiteX3" fmla="*/ 2159 w 118649"/>
                <a:gd name="connsiteY3" fmla="*/ 25963 h 2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49" h="26013">
                  <a:moveTo>
                    <a:pt x="2159" y="25963"/>
                  </a:moveTo>
                  <a:cubicBezTo>
                    <a:pt x="14065" y="27021"/>
                    <a:pt x="110638" y="11146"/>
                    <a:pt x="118046" y="6913"/>
                  </a:cubicBezTo>
                  <a:cubicBezTo>
                    <a:pt x="125454" y="2680"/>
                    <a:pt x="62484" y="-1554"/>
                    <a:pt x="46609" y="563"/>
                  </a:cubicBezTo>
                  <a:cubicBezTo>
                    <a:pt x="30734" y="2680"/>
                    <a:pt x="-9747" y="24905"/>
                    <a:pt x="2159" y="259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94B0E75C-BEB7-493B-8293-EBA30FA41198}"/>
                </a:ext>
              </a:extLst>
            </p:cNvPr>
            <p:cNvSpPr/>
            <p:nvPr/>
          </p:nvSpPr>
          <p:spPr>
            <a:xfrm>
              <a:off x="4944523" y="3707777"/>
              <a:ext cx="40254" cy="213453"/>
            </a:xfrm>
            <a:custGeom>
              <a:avLst/>
              <a:gdLst>
                <a:gd name="connsiteX0" fmla="*/ 40227 w 40254"/>
                <a:gd name="connsiteY0" fmla="*/ 623 h 213453"/>
                <a:gd name="connsiteX1" fmla="*/ 8477 w 40254"/>
                <a:gd name="connsiteY1" fmla="*/ 130798 h 213453"/>
                <a:gd name="connsiteX2" fmla="*/ 19590 w 40254"/>
                <a:gd name="connsiteY2" fmla="*/ 213348 h 213453"/>
                <a:gd name="connsiteX3" fmla="*/ 3715 w 40254"/>
                <a:gd name="connsiteY3" fmla="*/ 146673 h 213453"/>
                <a:gd name="connsiteX4" fmla="*/ 2127 w 40254"/>
                <a:gd name="connsiteY4" fmla="*/ 83173 h 213453"/>
                <a:gd name="connsiteX5" fmla="*/ 40227 w 40254"/>
                <a:gd name="connsiteY5" fmla="*/ 623 h 21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54" h="213453">
                  <a:moveTo>
                    <a:pt x="40227" y="623"/>
                  </a:moveTo>
                  <a:cubicBezTo>
                    <a:pt x="41285" y="8560"/>
                    <a:pt x="11916" y="95344"/>
                    <a:pt x="8477" y="130798"/>
                  </a:cubicBezTo>
                  <a:cubicBezTo>
                    <a:pt x="5037" y="166252"/>
                    <a:pt x="20384" y="210702"/>
                    <a:pt x="19590" y="213348"/>
                  </a:cubicBezTo>
                  <a:cubicBezTo>
                    <a:pt x="18796" y="215994"/>
                    <a:pt x="6625" y="168369"/>
                    <a:pt x="3715" y="146673"/>
                  </a:cubicBezTo>
                  <a:cubicBezTo>
                    <a:pt x="805" y="124977"/>
                    <a:pt x="-2106" y="103546"/>
                    <a:pt x="2127" y="83173"/>
                  </a:cubicBezTo>
                  <a:cubicBezTo>
                    <a:pt x="6360" y="62800"/>
                    <a:pt x="39169" y="-7314"/>
                    <a:pt x="40227" y="6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D4EA6175-3A10-43DB-B91D-B8C70BC26AF2}"/>
                </a:ext>
              </a:extLst>
            </p:cNvPr>
            <p:cNvSpPr/>
            <p:nvPr/>
          </p:nvSpPr>
          <p:spPr>
            <a:xfrm>
              <a:off x="5024445" y="3692521"/>
              <a:ext cx="95363" cy="219682"/>
            </a:xfrm>
            <a:custGeom>
              <a:avLst/>
              <a:gdLst>
                <a:gd name="connsiteX0" fmla="*/ 95243 w 95363"/>
                <a:gd name="connsiteY0" fmla="*/ 4 h 219682"/>
                <a:gd name="connsiteX1" fmla="*/ 23805 w 95363"/>
                <a:gd name="connsiteY1" fmla="*/ 125417 h 219682"/>
                <a:gd name="connsiteX2" fmla="*/ 9518 w 95363"/>
                <a:gd name="connsiteY2" fmla="*/ 219079 h 219682"/>
                <a:gd name="connsiteX3" fmla="*/ 9518 w 95363"/>
                <a:gd name="connsiteY3" fmla="*/ 163517 h 219682"/>
                <a:gd name="connsiteX4" fmla="*/ 4755 w 95363"/>
                <a:gd name="connsiteY4" fmla="*/ 120654 h 219682"/>
                <a:gd name="connsiteX5" fmla="*/ 95243 w 95363"/>
                <a:gd name="connsiteY5" fmla="*/ 4 h 21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63" h="219682">
                  <a:moveTo>
                    <a:pt x="95243" y="4"/>
                  </a:moveTo>
                  <a:cubicBezTo>
                    <a:pt x="98418" y="798"/>
                    <a:pt x="38092" y="88905"/>
                    <a:pt x="23805" y="125417"/>
                  </a:cubicBezTo>
                  <a:cubicBezTo>
                    <a:pt x="9518" y="161929"/>
                    <a:pt x="11899" y="212729"/>
                    <a:pt x="9518" y="219079"/>
                  </a:cubicBezTo>
                  <a:cubicBezTo>
                    <a:pt x="7137" y="225429"/>
                    <a:pt x="10312" y="179921"/>
                    <a:pt x="9518" y="163517"/>
                  </a:cubicBezTo>
                  <a:cubicBezTo>
                    <a:pt x="8724" y="147113"/>
                    <a:pt x="-7945" y="145789"/>
                    <a:pt x="4755" y="120654"/>
                  </a:cubicBezTo>
                  <a:cubicBezTo>
                    <a:pt x="17455" y="95519"/>
                    <a:pt x="92068" y="-790"/>
                    <a:pt x="95243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00521AAF-2AF9-4D3D-BAB1-30C6D34F3097}"/>
                </a:ext>
              </a:extLst>
            </p:cNvPr>
            <p:cNvSpPr/>
            <p:nvPr/>
          </p:nvSpPr>
          <p:spPr>
            <a:xfrm>
              <a:off x="4787873" y="3690938"/>
              <a:ext cx="96561" cy="171451"/>
            </a:xfrm>
            <a:custGeom>
              <a:avLst/>
              <a:gdLst>
                <a:gd name="connsiteX0" fmla="*/ 27 w 96561"/>
                <a:gd name="connsiteY0" fmla="*/ 0 h 171451"/>
                <a:gd name="connsiteX1" fmla="*/ 80990 w 96561"/>
                <a:gd name="connsiteY1" fmla="*/ 100012 h 171451"/>
                <a:gd name="connsiteX2" fmla="*/ 92102 w 96561"/>
                <a:gd name="connsiteY2" fmla="*/ 171450 h 171451"/>
                <a:gd name="connsiteX3" fmla="*/ 90515 w 96561"/>
                <a:gd name="connsiteY3" fmla="*/ 98425 h 171451"/>
                <a:gd name="connsiteX4" fmla="*/ 27 w 96561"/>
                <a:gd name="connsiteY4" fmla="*/ 0 h 17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61" h="171451">
                  <a:moveTo>
                    <a:pt x="27" y="0"/>
                  </a:moveTo>
                  <a:cubicBezTo>
                    <a:pt x="-1560" y="264"/>
                    <a:pt x="65644" y="71437"/>
                    <a:pt x="80990" y="100012"/>
                  </a:cubicBezTo>
                  <a:cubicBezTo>
                    <a:pt x="96336" y="128587"/>
                    <a:pt x="90515" y="171714"/>
                    <a:pt x="92102" y="171450"/>
                  </a:cubicBezTo>
                  <a:cubicBezTo>
                    <a:pt x="93689" y="171186"/>
                    <a:pt x="102157" y="124619"/>
                    <a:pt x="90515" y="98425"/>
                  </a:cubicBezTo>
                  <a:cubicBezTo>
                    <a:pt x="78873" y="72231"/>
                    <a:pt x="1614" y="-264"/>
                    <a:pt x="2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6C99ACE2-F749-41BD-B24E-F3EC519FE8F8}"/>
                </a:ext>
              </a:extLst>
            </p:cNvPr>
            <p:cNvSpPr/>
            <p:nvPr/>
          </p:nvSpPr>
          <p:spPr>
            <a:xfrm>
              <a:off x="6417200" y="2569323"/>
              <a:ext cx="145206" cy="148909"/>
            </a:xfrm>
            <a:custGeom>
              <a:avLst/>
              <a:gdLst>
                <a:gd name="connsiteX0" fmla="*/ 144467 w 145206"/>
                <a:gd name="connsiteY0" fmla="*/ 310 h 148909"/>
                <a:gd name="connsiteX1" fmla="*/ 28050 w 145206"/>
                <a:gd name="connsiteY1" fmla="*/ 95560 h 148909"/>
                <a:gd name="connsiteX2" fmla="*/ 2650 w 145206"/>
                <a:gd name="connsiteY2" fmla="*/ 148477 h 148909"/>
                <a:gd name="connsiteX3" fmla="*/ 74617 w 145206"/>
                <a:gd name="connsiteY3" fmla="*/ 68044 h 148909"/>
                <a:gd name="connsiteX4" fmla="*/ 144467 w 145206"/>
                <a:gd name="connsiteY4" fmla="*/ 310 h 14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06" h="148909">
                  <a:moveTo>
                    <a:pt x="144467" y="310"/>
                  </a:moveTo>
                  <a:cubicBezTo>
                    <a:pt x="136706" y="4896"/>
                    <a:pt x="51686" y="70866"/>
                    <a:pt x="28050" y="95560"/>
                  </a:cubicBezTo>
                  <a:cubicBezTo>
                    <a:pt x="4414" y="120255"/>
                    <a:pt x="-5111" y="153063"/>
                    <a:pt x="2650" y="148477"/>
                  </a:cubicBezTo>
                  <a:cubicBezTo>
                    <a:pt x="10411" y="143891"/>
                    <a:pt x="74617" y="68044"/>
                    <a:pt x="74617" y="68044"/>
                  </a:cubicBezTo>
                  <a:cubicBezTo>
                    <a:pt x="96842" y="42997"/>
                    <a:pt x="152228" y="-4276"/>
                    <a:pt x="144467" y="3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5" name="グループ化 444">
              <a:extLst>
                <a:ext uri="{FF2B5EF4-FFF2-40B4-BE49-F238E27FC236}">
                  <a16:creationId xmlns:a16="http://schemas.microsoft.com/office/drawing/2014/main" id="{BA3B72AE-5A94-43EF-8E7A-0A6D15E9BAE4}"/>
                </a:ext>
              </a:extLst>
            </p:cNvPr>
            <p:cNvGrpSpPr/>
            <p:nvPr/>
          </p:nvGrpSpPr>
          <p:grpSpPr>
            <a:xfrm rot="1544430">
              <a:off x="1991680" y="11559989"/>
              <a:ext cx="297334" cy="163821"/>
              <a:chOff x="7116763" y="7937334"/>
              <a:chExt cx="308600" cy="170028"/>
            </a:xfrm>
          </p:grpSpPr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DB240A79-B857-471A-9B8E-A9FDBFD537CB}"/>
                  </a:ext>
                </a:extLst>
              </p:cNvPr>
              <p:cNvSpPr/>
              <p:nvPr/>
            </p:nvSpPr>
            <p:spPr>
              <a:xfrm>
                <a:off x="7295228" y="7937541"/>
                <a:ext cx="130135" cy="98391"/>
              </a:xfrm>
              <a:custGeom>
                <a:avLst/>
                <a:gdLst>
                  <a:gd name="connsiteX0" fmla="*/ 2510 w 130135"/>
                  <a:gd name="connsiteY0" fmla="*/ 4722 h 98391"/>
                  <a:gd name="connsiteX1" fmla="*/ 127922 w 130135"/>
                  <a:gd name="connsiteY1" fmla="*/ 7897 h 98391"/>
                  <a:gd name="connsiteX2" fmla="*/ 81885 w 130135"/>
                  <a:gd name="connsiteY2" fmla="*/ 57109 h 98391"/>
                  <a:gd name="connsiteX3" fmla="*/ 72360 w 130135"/>
                  <a:gd name="connsiteY3" fmla="*/ 98384 h 98391"/>
                  <a:gd name="connsiteX4" fmla="*/ 45372 w 130135"/>
                  <a:gd name="connsiteY4" fmla="*/ 53934 h 98391"/>
                  <a:gd name="connsiteX5" fmla="*/ 2510 w 130135"/>
                  <a:gd name="connsiteY5" fmla="*/ 4722 h 9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35" h="98391">
                    <a:moveTo>
                      <a:pt x="2510" y="4722"/>
                    </a:moveTo>
                    <a:cubicBezTo>
                      <a:pt x="16268" y="-2951"/>
                      <a:pt x="114693" y="-834"/>
                      <a:pt x="127922" y="7897"/>
                    </a:cubicBezTo>
                    <a:cubicBezTo>
                      <a:pt x="141151" y="16628"/>
                      <a:pt x="91145" y="42028"/>
                      <a:pt x="81885" y="57109"/>
                    </a:cubicBezTo>
                    <a:cubicBezTo>
                      <a:pt x="72625" y="72190"/>
                      <a:pt x="78445" y="98913"/>
                      <a:pt x="72360" y="98384"/>
                    </a:cubicBezTo>
                    <a:cubicBezTo>
                      <a:pt x="66275" y="97855"/>
                      <a:pt x="55162" y="68222"/>
                      <a:pt x="45372" y="53934"/>
                    </a:cubicBezTo>
                    <a:cubicBezTo>
                      <a:pt x="35582" y="39647"/>
                      <a:pt x="-11248" y="12395"/>
                      <a:pt x="2510" y="4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1014412A-F8DD-419C-8E48-5BA1453D3B3C}"/>
                  </a:ext>
                </a:extLst>
              </p:cNvPr>
              <p:cNvSpPr/>
              <p:nvPr/>
            </p:nvSpPr>
            <p:spPr>
              <a:xfrm>
                <a:off x="7181031" y="7937334"/>
                <a:ext cx="114780" cy="84521"/>
              </a:xfrm>
              <a:custGeom>
                <a:avLst/>
                <a:gdLst>
                  <a:gd name="connsiteX0" fmla="*/ 819 w 114780"/>
                  <a:gd name="connsiteY0" fmla="*/ 4929 h 84521"/>
                  <a:gd name="connsiteX1" fmla="*/ 113532 w 114780"/>
                  <a:gd name="connsiteY1" fmla="*/ 11279 h 84521"/>
                  <a:gd name="connsiteX2" fmla="*/ 61144 w 114780"/>
                  <a:gd name="connsiteY2" fmla="*/ 82716 h 84521"/>
                  <a:gd name="connsiteX3" fmla="*/ 61144 w 114780"/>
                  <a:gd name="connsiteY3" fmla="*/ 58904 h 84521"/>
                  <a:gd name="connsiteX4" fmla="*/ 819 w 114780"/>
                  <a:gd name="connsiteY4" fmla="*/ 4929 h 8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80" h="84521">
                    <a:moveTo>
                      <a:pt x="819" y="4929"/>
                    </a:moveTo>
                    <a:cubicBezTo>
                      <a:pt x="9550" y="-3008"/>
                      <a:pt x="103478" y="-1686"/>
                      <a:pt x="113532" y="11279"/>
                    </a:cubicBezTo>
                    <a:cubicBezTo>
                      <a:pt x="123586" y="24244"/>
                      <a:pt x="69875" y="74779"/>
                      <a:pt x="61144" y="82716"/>
                    </a:cubicBezTo>
                    <a:cubicBezTo>
                      <a:pt x="52413" y="90653"/>
                      <a:pt x="66436" y="70546"/>
                      <a:pt x="61144" y="58904"/>
                    </a:cubicBezTo>
                    <a:cubicBezTo>
                      <a:pt x="55852" y="47262"/>
                      <a:pt x="-7912" y="12866"/>
                      <a:pt x="819" y="49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楕円 447">
                <a:extLst>
                  <a:ext uri="{FF2B5EF4-FFF2-40B4-BE49-F238E27FC236}">
                    <a16:creationId xmlns:a16="http://schemas.microsoft.com/office/drawing/2014/main" id="{9F05B505-692F-4495-B85D-B80D1A542E62}"/>
                  </a:ext>
                </a:extLst>
              </p:cNvPr>
              <p:cNvSpPr/>
              <p:nvPr/>
            </p:nvSpPr>
            <p:spPr>
              <a:xfrm>
                <a:off x="7116763" y="7996237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楕円 448">
                <a:extLst>
                  <a:ext uri="{FF2B5EF4-FFF2-40B4-BE49-F238E27FC236}">
                    <a16:creationId xmlns:a16="http://schemas.microsoft.com/office/drawing/2014/main" id="{307A8E0A-D790-43DE-A4D0-3E58F79C0BA2}"/>
                  </a:ext>
                </a:extLst>
              </p:cNvPr>
              <p:cNvSpPr/>
              <p:nvPr/>
            </p:nvSpPr>
            <p:spPr>
              <a:xfrm>
                <a:off x="7254875" y="8007349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F607C0F5-8929-431E-B2E5-4B7BB2B82BCD}"/>
              </a:ext>
            </a:extLst>
          </p:cNvPr>
          <p:cNvSpPr txBox="1"/>
          <p:nvPr/>
        </p:nvSpPr>
        <p:spPr>
          <a:xfrm>
            <a:off x="8593376" y="127000"/>
            <a:ext cx="861774" cy="74276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駆けろ、跳ねろ、打ち返せ。</a:t>
            </a:r>
          </a:p>
        </p:txBody>
      </p:sp>
      <p:sp>
        <p:nvSpPr>
          <p:cNvPr id="451" name="テキスト ボックス 450">
            <a:extLst>
              <a:ext uri="{FF2B5EF4-FFF2-40B4-BE49-F238E27FC236}">
                <a16:creationId xmlns:a16="http://schemas.microsoft.com/office/drawing/2014/main" id="{E7200B83-41F8-401C-8B31-487E42989B5A}"/>
              </a:ext>
            </a:extLst>
          </p:cNvPr>
          <p:cNvSpPr txBox="1"/>
          <p:nvPr/>
        </p:nvSpPr>
        <p:spPr>
          <a:xfrm>
            <a:off x="228600" y="6572251"/>
            <a:ext cx="553998" cy="60469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kumimoji="1" lang="ja-JP" altLang="en-US" sz="2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全国高等学校体育連盟　バドミントンの部</a:t>
            </a:r>
          </a:p>
        </p:txBody>
      </p:sp>
      <p:sp>
        <p:nvSpPr>
          <p:cNvPr id="450" name="正方形/長方形 449">
            <a:extLst>
              <a:ext uri="{FF2B5EF4-FFF2-40B4-BE49-F238E27FC236}">
                <a16:creationId xmlns:a16="http://schemas.microsoft.com/office/drawing/2014/main" id="{18E9B1C4-CFA7-41D2-8A62-821F424C6BFF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50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ドミントン・潮田玲子さんのピル服用体験談「男性コーチ、パートナーと生理を語る難しさ」 (webマガジン mi-mollet) - Yahoo!ニュース" hidden="1">
            <a:extLst>
              <a:ext uri="{FF2B5EF4-FFF2-40B4-BE49-F238E27FC236}">
                <a16:creationId xmlns:a16="http://schemas.microsoft.com/office/drawing/2014/main" id="{428FA83C-D907-45EC-BAE7-D4566636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-38636"/>
            <a:ext cx="8546783" cy="128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2" name="グループ化 371">
            <a:extLst>
              <a:ext uri="{FF2B5EF4-FFF2-40B4-BE49-F238E27FC236}">
                <a16:creationId xmlns:a16="http://schemas.microsoft.com/office/drawing/2014/main" id="{0D86FBD0-5403-4F85-9682-C0DC24BCB2C5}"/>
              </a:ext>
            </a:extLst>
          </p:cNvPr>
          <p:cNvGrpSpPr/>
          <p:nvPr/>
        </p:nvGrpSpPr>
        <p:grpSpPr>
          <a:xfrm>
            <a:off x="937096" y="248541"/>
            <a:ext cx="7727007" cy="12494382"/>
            <a:chOff x="1312484" y="343791"/>
            <a:chExt cx="7727007" cy="12494382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0FECE86B-C60F-4963-BB5C-38FFB50DD722}"/>
                </a:ext>
              </a:extLst>
            </p:cNvPr>
            <p:cNvSpPr/>
            <p:nvPr/>
          </p:nvSpPr>
          <p:spPr>
            <a:xfrm>
              <a:off x="4468146" y="2919534"/>
              <a:ext cx="221338" cy="177572"/>
            </a:xfrm>
            <a:custGeom>
              <a:avLst/>
              <a:gdLst>
                <a:gd name="connsiteX0" fmla="*/ 7017 w 221338"/>
                <a:gd name="connsiteY0" fmla="*/ 174504 h 177572"/>
                <a:gd name="connsiteX1" fmla="*/ 165767 w 221338"/>
                <a:gd name="connsiteY1" fmla="*/ 22104 h 177572"/>
                <a:gd name="connsiteX2" fmla="*/ 221329 w 221338"/>
                <a:gd name="connsiteY2" fmla="*/ 4641 h 177572"/>
                <a:gd name="connsiteX3" fmla="*/ 168942 w 221338"/>
                <a:gd name="connsiteY3" fmla="*/ 10991 h 177572"/>
                <a:gd name="connsiteX4" fmla="*/ 40354 w 221338"/>
                <a:gd name="connsiteY4" fmla="*/ 117354 h 177572"/>
                <a:gd name="connsiteX5" fmla="*/ 7017 w 221338"/>
                <a:gd name="connsiteY5" fmla="*/ 174504 h 17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38" h="177572">
                  <a:moveTo>
                    <a:pt x="7017" y="174504"/>
                  </a:moveTo>
                  <a:cubicBezTo>
                    <a:pt x="27919" y="158629"/>
                    <a:pt x="130048" y="50414"/>
                    <a:pt x="165767" y="22104"/>
                  </a:cubicBezTo>
                  <a:cubicBezTo>
                    <a:pt x="201486" y="-6207"/>
                    <a:pt x="220800" y="6493"/>
                    <a:pt x="221329" y="4641"/>
                  </a:cubicBezTo>
                  <a:cubicBezTo>
                    <a:pt x="221858" y="2789"/>
                    <a:pt x="199105" y="-7795"/>
                    <a:pt x="168942" y="10991"/>
                  </a:cubicBezTo>
                  <a:cubicBezTo>
                    <a:pt x="138780" y="29776"/>
                    <a:pt x="64431" y="94071"/>
                    <a:pt x="40354" y="117354"/>
                  </a:cubicBezTo>
                  <a:cubicBezTo>
                    <a:pt x="16277" y="140637"/>
                    <a:pt x="-13885" y="190379"/>
                    <a:pt x="7017" y="174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FED61605-0B3A-4C2C-8952-7D3F4FCCF72E}"/>
                </a:ext>
              </a:extLst>
            </p:cNvPr>
            <p:cNvSpPr/>
            <p:nvPr/>
          </p:nvSpPr>
          <p:spPr>
            <a:xfrm>
              <a:off x="4679931" y="2892366"/>
              <a:ext cx="439734" cy="103650"/>
            </a:xfrm>
            <a:custGeom>
              <a:avLst/>
              <a:gdLst>
                <a:gd name="connsiteX0" fmla="*/ 19 w 439734"/>
                <a:gd name="connsiteY0" fmla="*/ 22284 h 103650"/>
                <a:gd name="connsiteX1" fmla="*/ 187344 w 439734"/>
                <a:gd name="connsiteY1" fmla="*/ 14347 h 103650"/>
                <a:gd name="connsiteX2" fmla="*/ 293707 w 439734"/>
                <a:gd name="connsiteY2" fmla="*/ 38159 h 103650"/>
                <a:gd name="connsiteX3" fmla="*/ 436582 w 439734"/>
                <a:gd name="connsiteY3" fmla="*/ 103247 h 103650"/>
                <a:gd name="connsiteX4" fmla="*/ 384194 w 439734"/>
                <a:gd name="connsiteY4" fmla="*/ 63559 h 103650"/>
                <a:gd name="connsiteX5" fmla="*/ 287357 w 439734"/>
                <a:gd name="connsiteY5" fmla="*/ 20697 h 103650"/>
                <a:gd name="connsiteX6" fmla="*/ 176232 w 439734"/>
                <a:gd name="connsiteY6" fmla="*/ 59 h 103650"/>
                <a:gd name="connsiteX7" fmla="*/ 19 w 439734"/>
                <a:gd name="connsiteY7" fmla="*/ 22284 h 10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734" h="103650">
                  <a:moveTo>
                    <a:pt x="19" y="22284"/>
                  </a:moveTo>
                  <a:cubicBezTo>
                    <a:pt x="1871" y="24665"/>
                    <a:pt x="138396" y="11701"/>
                    <a:pt x="187344" y="14347"/>
                  </a:cubicBezTo>
                  <a:cubicBezTo>
                    <a:pt x="236292" y="16993"/>
                    <a:pt x="252167" y="23342"/>
                    <a:pt x="293707" y="38159"/>
                  </a:cubicBezTo>
                  <a:cubicBezTo>
                    <a:pt x="335247" y="52976"/>
                    <a:pt x="421501" y="99014"/>
                    <a:pt x="436582" y="103247"/>
                  </a:cubicBezTo>
                  <a:cubicBezTo>
                    <a:pt x="451663" y="107480"/>
                    <a:pt x="409065" y="77317"/>
                    <a:pt x="384194" y="63559"/>
                  </a:cubicBezTo>
                  <a:cubicBezTo>
                    <a:pt x="359323" y="49801"/>
                    <a:pt x="322017" y="31280"/>
                    <a:pt x="287357" y="20697"/>
                  </a:cubicBezTo>
                  <a:cubicBezTo>
                    <a:pt x="252697" y="10114"/>
                    <a:pt x="220682" y="1382"/>
                    <a:pt x="176232" y="59"/>
                  </a:cubicBezTo>
                  <a:cubicBezTo>
                    <a:pt x="131782" y="-1264"/>
                    <a:pt x="-1833" y="19903"/>
                    <a:pt x="19" y="22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CB03B19-8150-43FD-8397-E6F909D1E366}"/>
                </a:ext>
              </a:extLst>
            </p:cNvPr>
            <p:cNvSpPr/>
            <p:nvPr/>
          </p:nvSpPr>
          <p:spPr>
            <a:xfrm>
              <a:off x="4363666" y="3095555"/>
              <a:ext cx="122641" cy="274108"/>
            </a:xfrm>
            <a:custGeom>
              <a:avLst/>
              <a:gdLst>
                <a:gd name="connsiteX0" fmla="*/ 122609 w 122641"/>
                <a:gd name="connsiteY0" fmla="*/ 70 h 274108"/>
                <a:gd name="connsiteX1" fmla="*/ 63872 w 122641"/>
                <a:gd name="connsiteY1" fmla="*/ 176283 h 274108"/>
                <a:gd name="connsiteX2" fmla="*/ 372 w 122641"/>
                <a:gd name="connsiteY2" fmla="*/ 273120 h 274108"/>
                <a:gd name="connsiteX3" fmla="*/ 38472 w 122641"/>
                <a:gd name="connsiteY3" fmla="*/ 222320 h 274108"/>
                <a:gd name="connsiteX4" fmla="*/ 55934 w 122641"/>
                <a:gd name="connsiteY4" fmla="*/ 155645 h 274108"/>
                <a:gd name="connsiteX5" fmla="*/ 122609 w 122641"/>
                <a:gd name="connsiteY5" fmla="*/ 70 h 2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41" h="274108">
                  <a:moveTo>
                    <a:pt x="122609" y="70"/>
                  </a:moveTo>
                  <a:cubicBezTo>
                    <a:pt x="123932" y="3510"/>
                    <a:pt x="84245" y="130775"/>
                    <a:pt x="63872" y="176283"/>
                  </a:cubicBezTo>
                  <a:cubicBezTo>
                    <a:pt x="43499" y="221791"/>
                    <a:pt x="4605" y="265447"/>
                    <a:pt x="372" y="273120"/>
                  </a:cubicBezTo>
                  <a:cubicBezTo>
                    <a:pt x="-3861" y="280793"/>
                    <a:pt x="29212" y="241899"/>
                    <a:pt x="38472" y="222320"/>
                  </a:cubicBezTo>
                  <a:cubicBezTo>
                    <a:pt x="47732" y="202741"/>
                    <a:pt x="42970" y="191893"/>
                    <a:pt x="55934" y="155645"/>
                  </a:cubicBezTo>
                  <a:cubicBezTo>
                    <a:pt x="68898" y="119397"/>
                    <a:pt x="121286" y="-3370"/>
                    <a:pt x="122609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AAFDD88-DC54-4FCC-8FE3-229052BCFA0D}"/>
                </a:ext>
              </a:extLst>
            </p:cNvPr>
            <p:cNvSpPr/>
            <p:nvPr/>
          </p:nvSpPr>
          <p:spPr>
            <a:xfrm>
              <a:off x="5113313" y="3000350"/>
              <a:ext cx="166102" cy="316996"/>
            </a:xfrm>
            <a:custGeom>
              <a:avLst/>
              <a:gdLst>
                <a:gd name="connsiteX0" fmla="*/ 25 w 166102"/>
                <a:gd name="connsiteY0" fmla="*/ 25 h 316996"/>
                <a:gd name="connsiteX1" fmla="*/ 123850 w 166102"/>
                <a:gd name="connsiteY1" fmla="*/ 174650 h 316996"/>
                <a:gd name="connsiteX2" fmla="*/ 150837 w 166102"/>
                <a:gd name="connsiteY2" fmla="*/ 266725 h 316996"/>
                <a:gd name="connsiteX3" fmla="*/ 146075 w 166102"/>
                <a:gd name="connsiteY3" fmla="*/ 290538 h 316996"/>
                <a:gd name="connsiteX4" fmla="*/ 165125 w 166102"/>
                <a:gd name="connsiteY4" fmla="*/ 314350 h 316996"/>
                <a:gd name="connsiteX5" fmla="*/ 160362 w 166102"/>
                <a:gd name="connsiteY5" fmla="*/ 223863 h 316996"/>
                <a:gd name="connsiteX6" fmla="*/ 134962 w 166102"/>
                <a:gd name="connsiteY6" fmla="*/ 161950 h 316996"/>
                <a:gd name="connsiteX7" fmla="*/ 25 w 166102"/>
                <a:gd name="connsiteY7" fmla="*/ 25 h 3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102" h="316996">
                  <a:moveTo>
                    <a:pt x="25" y="25"/>
                  </a:moveTo>
                  <a:cubicBezTo>
                    <a:pt x="-1827" y="2142"/>
                    <a:pt x="98715" y="130200"/>
                    <a:pt x="123850" y="174650"/>
                  </a:cubicBezTo>
                  <a:cubicBezTo>
                    <a:pt x="148985" y="219100"/>
                    <a:pt x="147133" y="247411"/>
                    <a:pt x="150837" y="266725"/>
                  </a:cubicBezTo>
                  <a:cubicBezTo>
                    <a:pt x="154541" y="286039"/>
                    <a:pt x="143694" y="282601"/>
                    <a:pt x="146075" y="290538"/>
                  </a:cubicBezTo>
                  <a:cubicBezTo>
                    <a:pt x="148456" y="298475"/>
                    <a:pt x="162744" y="325463"/>
                    <a:pt x="165125" y="314350"/>
                  </a:cubicBezTo>
                  <a:cubicBezTo>
                    <a:pt x="167506" y="303238"/>
                    <a:pt x="165389" y="249263"/>
                    <a:pt x="160362" y="223863"/>
                  </a:cubicBezTo>
                  <a:cubicBezTo>
                    <a:pt x="155335" y="198463"/>
                    <a:pt x="158510" y="197404"/>
                    <a:pt x="134962" y="161950"/>
                  </a:cubicBezTo>
                  <a:cubicBezTo>
                    <a:pt x="111414" y="126496"/>
                    <a:pt x="1877" y="-2092"/>
                    <a:pt x="2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9B025E3-0B7F-4876-B494-80F8506EF115}"/>
                </a:ext>
              </a:extLst>
            </p:cNvPr>
            <p:cNvSpPr/>
            <p:nvPr/>
          </p:nvSpPr>
          <p:spPr>
            <a:xfrm>
              <a:off x="4382488" y="3365404"/>
              <a:ext cx="91205" cy="178272"/>
            </a:xfrm>
            <a:custGeom>
              <a:avLst/>
              <a:gdLst>
                <a:gd name="connsiteX0" fmla="*/ 600 w 91205"/>
                <a:gd name="connsiteY0" fmla="*/ 96 h 178272"/>
                <a:gd name="connsiteX1" fmla="*/ 41875 w 91205"/>
                <a:gd name="connsiteY1" fmla="*/ 109634 h 178272"/>
                <a:gd name="connsiteX2" fmla="*/ 91087 w 91205"/>
                <a:gd name="connsiteY2" fmla="*/ 177896 h 178272"/>
                <a:gd name="connsiteX3" fmla="*/ 54575 w 91205"/>
                <a:gd name="connsiteY3" fmla="*/ 135034 h 178272"/>
                <a:gd name="connsiteX4" fmla="*/ 19650 w 91205"/>
                <a:gd name="connsiteY4" fmla="*/ 90584 h 178272"/>
                <a:gd name="connsiteX5" fmla="*/ 600 w 91205"/>
                <a:gd name="connsiteY5" fmla="*/ 96 h 17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205" h="178272">
                  <a:moveTo>
                    <a:pt x="600" y="96"/>
                  </a:moveTo>
                  <a:cubicBezTo>
                    <a:pt x="4304" y="3271"/>
                    <a:pt x="26794" y="80001"/>
                    <a:pt x="41875" y="109634"/>
                  </a:cubicBezTo>
                  <a:cubicBezTo>
                    <a:pt x="56956" y="139267"/>
                    <a:pt x="88970" y="173663"/>
                    <a:pt x="91087" y="177896"/>
                  </a:cubicBezTo>
                  <a:cubicBezTo>
                    <a:pt x="93204" y="182129"/>
                    <a:pt x="66481" y="149586"/>
                    <a:pt x="54575" y="135034"/>
                  </a:cubicBezTo>
                  <a:cubicBezTo>
                    <a:pt x="42669" y="120482"/>
                    <a:pt x="28117" y="108046"/>
                    <a:pt x="19650" y="90584"/>
                  </a:cubicBezTo>
                  <a:cubicBezTo>
                    <a:pt x="11183" y="73122"/>
                    <a:pt x="-3104" y="-3079"/>
                    <a:pt x="600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BE548CE6-818B-47AE-A584-2BA887DA1FA5}"/>
                </a:ext>
              </a:extLst>
            </p:cNvPr>
            <p:cNvSpPr/>
            <p:nvPr/>
          </p:nvSpPr>
          <p:spPr>
            <a:xfrm>
              <a:off x="5255631" y="3292414"/>
              <a:ext cx="49856" cy="292050"/>
            </a:xfrm>
            <a:custGeom>
              <a:avLst/>
              <a:gdLst>
                <a:gd name="connsiteX0" fmla="*/ 582 w 49856"/>
                <a:gd name="connsiteY0" fmla="*/ 61 h 292050"/>
                <a:gd name="connsiteX1" fmla="*/ 35507 w 49856"/>
                <a:gd name="connsiteY1" fmla="*/ 119124 h 292050"/>
                <a:gd name="connsiteX2" fmla="*/ 49794 w 49856"/>
                <a:gd name="connsiteY2" fmla="*/ 174686 h 292050"/>
                <a:gd name="connsiteX3" fmla="*/ 30744 w 49856"/>
                <a:gd name="connsiteY3" fmla="*/ 230249 h 292050"/>
                <a:gd name="connsiteX4" fmla="*/ 8519 w 49856"/>
                <a:gd name="connsiteY4" fmla="*/ 290574 h 292050"/>
                <a:gd name="connsiteX5" fmla="*/ 35507 w 49856"/>
                <a:gd name="connsiteY5" fmla="*/ 165161 h 292050"/>
                <a:gd name="connsiteX6" fmla="*/ 14869 w 49856"/>
                <a:gd name="connsiteY6" fmla="*/ 103249 h 292050"/>
                <a:gd name="connsiteX7" fmla="*/ 582 w 49856"/>
                <a:gd name="connsiteY7" fmla="*/ 61 h 2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56" h="292050">
                  <a:moveTo>
                    <a:pt x="582" y="61"/>
                  </a:moveTo>
                  <a:cubicBezTo>
                    <a:pt x="4022" y="2707"/>
                    <a:pt x="27305" y="90020"/>
                    <a:pt x="35507" y="119124"/>
                  </a:cubicBezTo>
                  <a:cubicBezTo>
                    <a:pt x="43709" y="148228"/>
                    <a:pt x="50588" y="156165"/>
                    <a:pt x="49794" y="174686"/>
                  </a:cubicBezTo>
                  <a:cubicBezTo>
                    <a:pt x="49000" y="193207"/>
                    <a:pt x="37623" y="210934"/>
                    <a:pt x="30744" y="230249"/>
                  </a:cubicBezTo>
                  <a:cubicBezTo>
                    <a:pt x="23865" y="249564"/>
                    <a:pt x="7725" y="301422"/>
                    <a:pt x="8519" y="290574"/>
                  </a:cubicBezTo>
                  <a:cubicBezTo>
                    <a:pt x="9313" y="279726"/>
                    <a:pt x="34449" y="196382"/>
                    <a:pt x="35507" y="165161"/>
                  </a:cubicBezTo>
                  <a:cubicBezTo>
                    <a:pt x="36565" y="133940"/>
                    <a:pt x="19896" y="126003"/>
                    <a:pt x="14869" y="103249"/>
                  </a:cubicBezTo>
                  <a:cubicBezTo>
                    <a:pt x="9842" y="80495"/>
                    <a:pt x="-2858" y="-2585"/>
                    <a:pt x="582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4C668EC-430D-4C4A-9B39-0F60C86BFF85}"/>
                </a:ext>
              </a:extLst>
            </p:cNvPr>
            <p:cNvSpPr/>
            <p:nvPr/>
          </p:nvSpPr>
          <p:spPr>
            <a:xfrm>
              <a:off x="4481304" y="2836694"/>
              <a:ext cx="548488" cy="160733"/>
            </a:xfrm>
            <a:custGeom>
              <a:avLst/>
              <a:gdLst>
                <a:gd name="connsiteX0" fmla="*/ 209 w 548488"/>
                <a:gd name="connsiteY0" fmla="*/ 160506 h 160733"/>
                <a:gd name="connsiteX1" fmla="*/ 170071 w 548488"/>
                <a:gd name="connsiteY1" fmla="*/ 65256 h 160733"/>
                <a:gd name="connsiteX2" fmla="*/ 243096 w 548488"/>
                <a:gd name="connsiteY2" fmla="*/ 169 h 160733"/>
                <a:gd name="connsiteX3" fmla="*/ 198646 w 548488"/>
                <a:gd name="connsiteY3" fmla="*/ 46206 h 160733"/>
                <a:gd name="connsiteX4" fmla="*/ 260559 w 548488"/>
                <a:gd name="connsiteY4" fmla="*/ 41444 h 160733"/>
                <a:gd name="connsiteX5" fmla="*/ 487571 w 548488"/>
                <a:gd name="connsiteY5" fmla="*/ 27156 h 160733"/>
                <a:gd name="connsiteX6" fmla="*/ 546309 w 548488"/>
                <a:gd name="connsiteY6" fmla="*/ 36681 h 160733"/>
                <a:gd name="connsiteX7" fmla="*/ 432009 w 548488"/>
                <a:gd name="connsiteY7" fmla="*/ 35094 h 160733"/>
                <a:gd name="connsiteX8" fmla="*/ 141496 w 548488"/>
                <a:gd name="connsiteY8" fmla="*/ 90656 h 160733"/>
                <a:gd name="connsiteX9" fmla="*/ 209 w 548488"/>
                <a:gd name="connsiteY9" fmla="*/ 160506 h 16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488" h="160733">
                  <a:moveTo>
                    <a:pt x="209" y="160506"/>
                  </a:moveTo>
                  <a:cubicBezTo>
                    <a:pt x="4971" y="156273"/>
                    <a:pt x="129590" y="91979"/>
                    <a:pt x="170071" y="65256"/>
                  </a:cubicBezTo>
                  <a:cubicBezTo>
                    <a:pt x="210552" y="38533"/>
                    <a:pt x="238334" y="3344"/>
                    <a:pt x="243096" y="169"/>
                  </a:cubicBezTo>
                  <a:cubicBezTo>
                    <a:pt x="247858" y="-3006"/>
                    <a:pt x="195736" y="39327"/>
                    <a:pt x="198646" y="46206"/>
                  </a:cubicBezTo>
                  <a:cubicBezTo>
                    <a:pt x="201557" y="53085"/>
                    <a:pt x="260559" y="41444"/>
                    <a:pt x="260559" y="41444"/>
                  </a:cubicBezTo>
                  <a:cubicBezTo>
                    <a:pt x="308713" y="38269"/>
                    <a:pt x="439946" y="27950"/>
                    <a:pt x="487571" y="27156"/>
                  </a:cubicBezTo>
                  <a:cubicBezTo>
                    <a:pt x="535196" y="26362"/>
                    <a:pt x="555569" y="35358"/>
                    <a:pt x="546309" y="36681"/>
                  </a:cubicBezTo>
                  <a:cubicBezTo>
                    <a:pt x="537049" y="38004"/>
                    <a:pt x="499478" y="26098"/>
                    <a:pt x="432009" y="35094"/>
                  </a:cubicBezTo>
                  <a:cubicBezTo>
                    <a:pt x="364540" y="44090"/>
                    <a:pt x="210288" y="72664"/>
                    <a:pt x="141496" y="90656"/>
                  </a:cubicBezTo>
                  <a:cubicBezTo>
                    <a:pt x="72704" y="108648"/>
                    <a:pt x="-4553" y="164739"/>
                    <a:pt x="209" y="160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8B87789-A6ED-4E46-82DA-11B715FF21B5}"/>
                </a:ext>
              </a:extLst>
            </p:cNvPr>
            <p:cNvSpPr/>
            <p:nvPr/>
          </p:nvSpPr>
          <p:spPr>
            <a:xfrm>
              <a:off x="4954522" y="2886721"/>
              <a:ext cx="316077" cy="253694"/>
            </a:xfrm>
            <a:custGeom>
              <a:avLst/>
              <a:gdLst>
                <a:gd name="connsiteX0" fmla="*/ 66 w 316077"/>
                <a:gd name="connsiteY0" fmla="*/ 942 h 253694"/>
                <a:gd name="connsiteX1" fmla="*/ 136591 w 316077"/>
                <a:gd name="connsiteY1" fmla="*/ 40629 h 253694"/>
                <a:gd name="connsiteX2" fmla="*/ 165166 w 316077"/>
                <a:gd name="connsiteY2" fmla="*/ 69204 h 253694"/>
                <a:gd name="connsiteX3" fmla="*/ 201678 w 316077"/>
                <a:gd name="connsiteY3" fmla="*/ 69204 h 253694"/>
                <a:gd name="connsiteX4" fmla="*/ 217553 w 316077"/>
                <a:gd name="connsiteY4" fmla="*/ 99367 h 253694"/>
                <a:gd name="connsiteX5" fmla="*/ 314391 w 316077"/>
                <a:gd name="connsiteY5" fmla="*/ 251767 h 253694"/>
                <a:gd name="connsiteX6" fmla="*/ 269941 w 316077"/>
                <a:gd name="connsiteY6" fmla="*/ 178742 h 253694"/>
                <a:gd name="connsiteX7" fmla="*/ 155641 w 316077"/>
                <a:gd name="connsiteY7" fmla="*/ 83492 h 253694"/>
                <a:gd name="connsiteX8" fmla="*/ 66 w 316077"/>
                <a:gd name="connsiteY8" fmla="*/ 942 h 25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077" h="253694">
                  <a:moveTo>
                    <a:pt x="66" y="942"/>
                  </a:moveTo>
                  <a:cubicBezTo>
                    <a:pt x="-3109" y="-6202"/>
                    <a:pt x="109074" y="29252"/>
                    <a:pt x="136591" y="40629"/>
                  </a:cubicBezTo>
                  <a:cubicBezTo>
                    <a:pt x="164108" y="52006"/>
                    <a:pt x="154318" y="64442"/>
                    <a:pt x="165166" y="69204"/>
                  </a:cubicBezTo>
                  <a:cubicBezTo>
                    <a:pt x="176014" y="73966"/>
                    <a:pt x="192947" y="64177"/>
                    <a:pt x="201678" y="69204"/>
                  </a:cubicBezTo>
                  <a:cubicBezTo>
                    <a:pt x="210409" y="74231"/>
                    <a:pt x="198768" y="68940"/>
                    <a:pt x="217553" y="99367"/>
                  </a:cubicBezTo>
                  <a:cubicBezTo>
                    <a:pt x="236338" y="129794"/>
                    <a:pt x="305660" y="238538"/>
                    <a:pt x="314391" y="251767"/>
                  </a:cubicBezTo>
                  <a:cubicBezTo>
                    <a:pt x="323122" y="264996"/>
                    <a:pt x="296399" y="206788"/>
                    <a:pt x="269941" y="178742"/>
                  </a:cubicBezTo>
                  <a:cubicBezTo>
                    <a:pt x="243483" y="150696"/>
                    <a:pt x="196916" y="113125"/>
                    <a:pt x="155641" y="83492"/>
                  </a:cubicBezTo>
                  <a:cubicBezTo>
                    <a:pt x="114366" y="53859"/>
                    <a:pt x="3241" y="8086"/>
                    <a:pt x="66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24E619EC-FBB6-43B1-8A3B-9C827923CCE1}"/>
                </a:ext>
              </a:extLst>
            </p:cNvPr>
            <p:cNvSpPr/>
            <p:nvPr/>
          </p:nvSpPr>
          <p:spPr>
            <a:xfrm>
              <a:off x="5252960" y="3117846"/>
              <a:ext cx="96996" cy="231780"/>
            </a:xfrm>
            <a:custGeom>
              <a:avLst/>
              <a:gdLst>
                <a:gd name="connsiteX0" fmla="*/ 78 w 96996"/>
                <a:gd name="connsiteY0" fmla="*/ 4 h 231780"/>
                <a:gd name="connsiteX1" fmla="*/ 71515 w 96996"/>
                <a:gd name="connsiteY1" fmla="*/ 133354 h 231780"/>
                <a:gd name="connsiteX2" fmla="*/ 66753 w 96996"/>
                <a:gd name="connsiteY2" fmla="*/ 174629 h 231780"/>
                <a:gd name="connsiteX3" fmla="*/ 63578 w 96996"/>
                <a:gd name="connsiteY3" fmla="*/ 187329 h 231780"/>
                <a:gd name="connsiteX4" fmla="*/ 96915 w 96996"/>
                <a:gd name="connsiteY4" fmla="*/ 231779 h 231780"/>
                <a:gd name="connsiteX5" fmla="*/ 52465 w 96996"/>
                <a:gd name="connsiteY5" fmla="*/ 185742 h 231780"/>
                <a:gd name="connsiteX6" fmla="*/ 57228 w 96996"/>
                <a:gd name="connsiteY6" fmla="*/ 128592 h 231780"/>
                <a:gd name="connsiteX7" fmla="*/ 78 w 96996"/>
                <a:gd name="connsiteY7" fmla="*/ 4 h 23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96" h="231780">
                  <a:moveTo>
                    <a:pt x="78" y="4"/>
                  </a:moveTo>
                  <a:cubicBezTo>
                    <a:pt x="2459" y="798"/>
                    <a:pt x="60403" y="104250"/>
                    <a:pt x="71515" y="133354"/>
                  </a:cubicBezTo>
                  <a:cubicBezTo>
                    <a:pt x="82628" y="162458"/>
                    <a:pt x="68076" y="165633"/>
                    <a:pt x="66753" y="174629"/>
                  </a:cubicBezTo>
                  <a:cubicBezTo>
                    <a:pt x="65430" y="183625"/>
                    <a:pt x="58551" y="177804"/>
                    <a:pt x="63578" y="187329"/>
                  </a:cubicBezTo>
                  <a:cubicBezTo>
                    <a:pt x="68605" y="196854"/>
                    <a:pt x="98767" y="232043"/>
                    <a:pt x="96915" y="231779"/>
                  </a:cubicBezTo>
                  <a:cubicBezTo>
                    <a:pt x="95063" y="231515"/>
                    <a:pt x="59079" y="202940"/>
                    <a:pt x="52465" y="185742"/>
                  </a:cubicBezTo>
                  <a:cubicBezTo>
                    <a:pt x="45851" y="168544"/>
                    <a:pt x="64107" y="157961"/>
                    <a:pt x="57228" y="128592"/>
                  </a:cubicBezTo>
                  <a:cubicBezTo>
                    <a:pt x="50349" y="99223"/>
                    <a:pt x="-2303" y="-790"/>
                    <a:pt x="7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2859DEE-D393-4B9E-AE57-DB1012AEE161}"/>
                </a:ext>
              </a:extLst>
            </p:cNvPr>
            <p:cNvSpPr/>
            <p:nvPr/>
          </p:nvSpPr>
          <p:spPr>
            <a:xfrm>
              <a:off x="5332211" y="3352760"/>
              <a:ext cx="55767" cy="381082"/>
            </a:xfrm>
            <a:custGeom>
              <a:avLst/>
              <a:gdLst>
                <a:gd name="connsiteX0" fmla="*/ 12902 w 55767"/>
                <a:gd name="connsiteY0" fmla="*/ 40 h 381082"/>
                <a:gd name="connsiteX1" fmla="*/ 19252 w 55767"/>
                <a:gd name="connsiteY1" fmla="*/ 101640 h 381082"/>
                <a:gd name="connsiteX2" fmla="*/ 11314 w 55767"/>
                <a:gd name="connsiteY2" fmla="*/ 130215 h 381082"/>
                <a:gd name="connsiteX3" fmla="*/ 33539 w 55767"/>
                <a:gd name="connsiteY3" fmla="*/ 147678 h 381082"/>
                <a:gd name="connsiteX4" fmla="*/ 55764 w 55767"/>
                <a:gd name="connsiteY4" fmla="*/ 277853 h 381082"/>
                <a:gd name="connsiteX5" fmla="*/ 31952 w 55767"/>
                <a:gd name="connsiteY5" fmla="*/ 322303 h 381082"/>
                <a:gd name="connsiteX6" fmla="*/ 35127 w 55767"/>
                <a:gd name="connsiteY6" fmla="*/ 381040 h 381082"/>
                <a:gd name="connsiteX7" fmla="*/ 11314 w 55767"/>
                <a:gd name="connsiteY7" fmla="*/ 312778 h 381082"/>
                <a:gd name="connsiteX8" fmla="*/ 36714 w 55767"/>
                <a:gd name="connsiteY8" fmla="*/ 279440 h 381082"/>
                <a:gd name="connsiteX9" fmla="*/ 31952 w 55767"/>
                <a:gd name="connsiteY9" fmla="*/ 165140 h 381082"/>
                <a:gd name="connsiteX10" fmla="*/ 202 w 55767"/>
                <a:gd name="connsiteY10" fmla="*/ 114340 h 381082"/>
                <a:gd name="connsiteX11" fmla="*/ 12902 w 55767"/>
                <a:gd name="connsiteY11" fmla="*/ 40 h 3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7" h="381082">
                  <a:moveTo>
                    <a:pt x="12902" y="40"/>
                  </a:moveTo>
                  <a:cubicBezTo>
                    <a:pt x="16077" y="-2077"/>
                    <a:pt x="19517" y="79944"/>
                    <a:pt x="19252" y="101640"/>
                  </a:cubicBezTo>
                  <a:cubicBezTo>
                    <a:pt x="18987" y="123336"/>
                    <a:pt x="8933" y="122542"/>
                    <a:pt x="11314" y="130215"/>
                  </a:cubicBezTo>
                  <a:cubicBezTo>
                    <a:pt x="13695" y="137888"/>
                    <a:pt x="26131" y="123072"/>
                    <a:pt x="33539" y="147678"/>
                  </a:cubicBezTo>
                  <a:cubicBezTo>
                    <a:pt x="40947" y="172284"/>
                    <a:pt x="56028" y="248749"/>
                    <a:pt x="55764" y="277853"/>
                  </a:cubicBezTo>
                  <a:cubicBezTo>
                    <a:pt x="55500" y="306957"/>
                    <a:pt x="35391" y="305105"/>
                    <a:pt x="31952" y="322303"/>
                  </a:cubicBezTo>
                  <a:cubicBezTo>
                    <a:pt x="28513" y="339501"/>
                    <a:pt x="38567" y="382628"/>
                    <a:pt x="35127" y="381040"/>
                  </a:cubicBezTo>
                  <a:cubicBezTo>
                    <a:pt x="31687" y="379453"/>
                    <a:pt x="11049" y="329711"/>
                    <a:pt x="11314" y="312778"/>
                  </a:cubicBezTo>
                  <a:cubicBezTo>
                    <a:pt x="11578" y="295845"/>
                    <a:pt x="33274" y="304046"/>
                    <a:pt x="36714" y="279440"/>
                  </a:cubicBezTo>
                  <a:cubicBezTo>
                    <a:pt x="40154" y="254834"/>
                    <a:pt x="38037" y="192657"/>
                    <a:pt x="31952" y="165140"/>
                  </a:cubicBezTo>
                  <a:cubicBezTo>
                    <a:pt x="25867" y="137623"/>
                    <a:pt x="2054" y="140798"/>
                    <a:pt x="202" y="114340"/>
                  </a:cubicBezTo>
                  <a:cubicBezTo>
                    <a:pt x="-1650" y="87882"/>
                    <a:pt x="9727" y="2157"/>
                    <a:pt x="1290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2A0F519-3B16-40F9-A201-21AA54696148}"/>
                </a:ext>
              </a:extLst>
            </p:cNvPr>
            <p:cNvSpPr/>
            <p:nvPr/>
          </p:nvSpPr>
          <p:spPr>
            <a:xfrm>
              <a:off x="4582922" y="2843198"/>
              <a:ext cx="135128" cy="52402"/>
            </a:xfrm>
            <a:custGeom>
              <a:avLst/>
              <a:gdLst>
                <a:gd name="connsiteX0" fmla="*/ 135128 w 135128"/>
                <a:gd name="connsiteY0" fmla="*/ 52402 h 52402"/>
                <a:gd name="connsiteX1" fmla="*/ 191 w 135128"/>
                <a:gd name="connsiteY1" fmla="*/ 15 h 52402"/>
                <a:gd name="connsiteX2" fmla="*/ 135128 w 135128"/>
                <a:gd name="connsiteY2" fmla="*/ 52402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128" h="52402">
                  <a:moveTo>
                    <a:pt x="135128" y="52402"/>
                  </a:moveTo>
                  <a:cubicBezTo>
                    <a:pt x="135128" y="52402"/>
                    <a:pt x="6276" y="-1043"/>
                    <a:pt x="191" y="15"/>
                  </a:cubicBezTo>
                  <a:cubicBezTo>
                    <a:pt x="-5894" y="1073"/>
                    <a:pt x="135128" y="52402"/>
                    <a:pt x="135128" y="52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16B43DB-B64E-44BF-9FD8-E8B2414A54B5}"/>
                </a:ext>
              </a:extLst>
            </p:cNvPr>
            <p:cNvSpPr/>
            <p:nvPr/>
          </p:nvSpPr>
          <p:spPr>
            <a:xfrm>
              <a:off x="4193761" y="2979873"/>
              <a:ext cx="349670" cy="181193"/>
            </a:xfrm>
            <a:custGeom>
              <a:avLst/>
              <a:gdLst>
                <a:gd name="connsiteX0" fmla="*/ 349664 w 349670"/>
                <a:gd name="connsiteY0" fmla="*/ 4627 h 181193"/>
                <a:gd name="connsiteX1" fmla="*/ 175039 w 349670"/>
                <a:gd name="connsiteY1" fmla="*/ 6215 h 181193"/>
                <a:gd name="connsiteX2" fmla="*/ 73439 w 349670"/>
                <a:gd name="connsiteY2" fmla="*/ 66540 h 181193"/>
                <a:gd name="connsiteX3" fmla="*/ 414 w 349670"/>
                <a:gd name="connsiteY3" fmla="*/ 180840 h 181193"/>
                <a:gd name="connsiteX4" fmla="*/ 49627 w 349670"/>
                <a:gd name="connsiteY4" fmla="*/ 99877 h 181193"/>
                <a:gd name="connsiteX5" fmla="*/ 168689 w 349670"/>
                <a:gd name="connsiteY5" fmla="*/ 30027 h 181193"/>
                <a:gd name="connsiteX6" fmla="*/ 349664 w 349670"/>
                <a:gd name="connsiteY6" fmla="*/ 4627 h 18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670" h="181193">
                  <a:moveTo>
                    <a:pt x="349664" y="4627"/>
                  </a:moveTo>
                  <a:cubicBezTo>
                    <a:pt x="350722" y="658"/>
                    <a:pt x="221076" y="-4104"/>
                    <a:pt x="175039" y="6215"/>
                  </a:cubicBezTo>
                  <a:cubicBezTo>
                    <a:pt x="129001" y="16534"/>
                    <a:pt x="102543" y="37436"/>
                    <a:pt x="73439" y="66540"/>
                  </a:cubicBezTo>
                  <a:cubicBezTo>
                    <a:pt x="44335" y="95644"/>
                    <a:pt x="4383" y="175284"/>
                    <a:pt x="414" y="180840"/>
                  </a:cubicBezTo>
                  <a:cubicBezTo>
                    <a:pt x="-3555" y="186396"/>
                    <a:pt x="21581" y="125012"/>
                    <a:pt x="49627" y="99877"/>
                  </a:cubicBezTo>
                  <a:cubicBezTo>
                    <a:pt x="77673" y="74742"/>
                    <a:pt x="123181" y="44050"/>
                    <a:pt x="168689" y="30027"/>
                  </a:cubicBezTo>
                  <a:cubicBezTo>
                    <a:pt x="214197" y="16004"/>
                    <a:pt x="348606" y="8596"/>
                    <a:pt x="349664" y="46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26F13FB-00FE-4D84-BCBF-A18060F67E1E}"/>
                </a:ext>
              </a:extLst>
            </p:cNvPr>
            <p:cNvSpPr/>
            <p:nvPr/>
          </p:nvSpPr>
          <p:spPr>
            <a:xfrm>
              <a:off x="3984269" y="3098993"/>
              <a:ext cx="302009" cy="414150"/>
            </a:xfrm>
            <a:custGeom>
              <a:avLst/>
              <a:gdLst>
                <a:gd name="connsiteX0" fmla="*/ 301981 w 302009"/>
                <a:gd name="connsiteY0" fmla="*/ 1395 h 414150"/>
                <a:gd name="connsiteX1" fmla="*/ 213081 w 302009"/>
                <a:gd name="connsiteY1" fmla="*/ 101407 h 414150"/>
                <a:gd name="connsiteX2" fmla="*/ 152756 w 302009"/>
                <a:gd name="connsiteY2" fmla="*/ 214120 h 414150"/>
                <a:gd name="connsiteX3" fmla="*/ 121006 w 302009"/>
                <a:gd name="connsiteY3" fmla="*/ 288732 h 414150"/>
                <a:gd name="connsiteX4" fmla="*/ 356 w 302009"/>
                <a:gd name="connsiteY4" fmla="*/ 414145 h 414150"/>
                <a:gd name="connsiteX5" fmla="*/ 163869 w 302009"/>
                <a:gd name="connsiteY5" fmla="*/ 293495 h 414150"/>
                <a:gd name="connsiteX6" fmla="*/ 203556 w 302009"/>
                <a:gd name="connsiteY6" fmla="*/ 177607 h 414150"/>
                <a:gd name="connsiteX7" fmla="*/ 301981 w 302009"/>
                <a:gd name="connsiteY7" fmla="*/ 1395 h 41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009" h="414150">
                  <a:moveTo>
                    <a:pt x="301981" y="1395"/>
                  </a:moveTo>
                  <a:cubicBezTo>
                    <a:pt x="303568" y="-11305"/>
                    <a:pt x="237952" y="65953"/>
                    <a:pt x="213081" y="101407"/>
                  </a:cubicBezTo>
                  <a:cubicBezTo>
                    <a:pt x="188210" y="136861"/>
                    <a:pt x="168102" y="182899"/>
                    <a:pt x="152756" y="214120"/>
                  </a:cubicBezTo>
                  <a:cubicBezTo>
                    <a:pt x="137410" y="245341"/>
                    <a:pt x="146406" y="255395"/>
                    <a:pt x="121006" y="288732"/>
                  </a:cubicBezTo>
                  <a:cubicBezTo>
                    <a:pt x="95606" y="322069"/>
                    <a:pt x="-6788" y="413351"/>
                    <a:pt x="356" y="414145"/>
                  </a:cubicBezTo>
                  <a:cubicBezTo>
                    <a:pt x="7500" y="414939"/>
                    <a:pt x="130002" y="332918"/>
                    <a:pt x="163869" y="293495"/>
                  </a:cubicBezTo>
                  <a:cubicBezTo>
                    <a:pt x="197736" y="254072"/>
                    <a:pt x="183183" y="223645"/>
                    <a:pt x="203556" y="177607"/>
                  </a:cubicBezTo>
                  <a:cubicBezTo>
                    <a:pt x="223929" y="131570"/>
                    <a:pt x="300394" y="14095"/>
                    <a:pt x="301981" y="1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79C5FB23-A456-49DC-9032-6709A51F3EB3}"/>
                </a:ext>
              </a:extLst>
            </p:cNvPr>
            <p:cNvSpPr/>
            <p:nvPr/>
          </p:nvSpPr>
          <p:spPr>
            <a:xfrm>
              <a:off x="4066636" y="3413003"/>
              <a:ext cx="162968" cy="287675"/>
            </a:xfrm>
            <a:custGeom>
              <a:avLst/>
              <a:gdLst>
                <a:gd name="connsiteX0" fmla="*/ 149764 w 162968"/>
                <a:gd name="connsiteY0" fmla="*/ 4885 h 287675"/>
                <a:gd name="connsiteX1" fmla="*/ 16414 w 162968"/>
                <a:gd name="connsiteY1" fmla="*/ 211260 h 287675"/>
                <a:gd name="connsiteX2" fmla="*/ 3714 w 162968"/>
                <a:gd name="connsiteY2" fmla="*/ 287460 h 287675"/>
                <a:gd name="connsiteX3" fmla="*/ 30702 w 162968"/>
                <a:gd name="connsiteY3" fmla="*/ 192210 h 287675"/>
                <a:gd name="connsiteX4" fmla="*/ 145002 w 162968"/>
                <a:gd name="connsiteY4" fmla="*/ 74735 h 287675"/>
                <a:gd name="connsiteX5" fmla="*/ 149764 w 162968"/>
                <a:gd name="connsiteY5" fmla="*/ 4885 h 2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968" h="287675">
                  <a:moveTo>
                    <a:pt x="149764" y="4885"/>
                  </a:moveTo>
                  <a:cubicBezTo>
                    <a:pt x="128333" y="27639"/>
                    <a:pt x="40756" y="164164"/>
                    <a:pt x="16414" y="211260"/>
                  </a:cubicBezTo>
                  <a:cubicBezTo>
                    <a:pt x="-7928" y="258356"/>
                    <a:pt x="1333" y="290635"/>
                    <a:pt x="3714" y="287460"/>
                  </a:cubicBezTo>
                  <a:cubicBezTo>
                    <a:pt x="6095" y="284285"/>
                    <a:pt x="7154" y="227664"/>
                    <a:pt x="30702" y="192210"/>
                  </a:cubicBezTo>
                  <a:cubicBezTo>
                    <a:pt x="54250" y="156756"/>
                    <a:pt x="125688" y="104897"/>
                    <a:pt x="145002" y="74735"/>
                  </a:cubicBezTo>
                  <a:cubicBezTo>
                    <a:pt x="164316" y="44573"/>
                    <a:pt x="171195" y="-17869"/>
                    <a:pt x="149764" y="4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DB39052-C31C-4622-B960-0EFB2686142A}"/>
                </a:ext>
              </a:extLst>
            </p:cNvPr>
            <p:cNvSpPr/>
            <p:nvPr/>
          </p:nvSpPr>
          <p:spPr>
            <a:xfrm>
              <a:off x="4570404" y="2947115"/>
              <a:ext cx="247669" cy="67585"/>
            </a:xfrm>
            <a:custGeom>
              <a:avLst/>
              <a:gdLst>
                <a:gd name="connsiteX0" fmla="*/ 9 w 247669"/>
                <a:gd name="connsiteY0" fmla="*/ 67548 h 67585"/>
                <a:gd name="connsiteX1" fmla="*/ 128596 w 247669"/>
                <a:gd name="connsiteY1" fmla="*/ 4048 h 67585"/>
                <a:gd name="connsiteX2" fmla="*/ 247659 w 247669"/>
                <a:gd name="connsiteY2" fmla="*/ 7223 h 67585"/>
                <a:gd name="connsiteX3" fmla="*/ 134946 w 247669"/>
                <a:gd name="connsiteY3" fmla="*/ 13573 h 67585"/>
                <a:gd name="connsiteX4" fmla="*/ 9 w 247669"/>
                <a:gd name="connsiteY4" fmla="*/ 67548 h 6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69" h="67585">
                  <a:moveTo>
                    <a:pt x="9" y="67548"/>
                  </a:moveTo>
                  <a:cubicBezTo>
                    <a:pt x="-1049" y="65960"/>
                    <a:pt x="87321" y="14102"/>
                    <a:pt x="128596" y="4048"/>
                  </a:cubicBezTo>
                  <a:cubicBezTo>
                    <a:pt x="169871" y="-6006"/>
                    <a:pt x="246601" y="5635"/>
                    <a:pt x="247659" y="7223"/>
                  </a:cubicBezTo>
                  <a:cubicBezTo>
                    <a:pt x="248717" y="8811"/>
                    <a:pt x="171723" y="6694"/>
                    <a:pt x="134946" y="13573"/>
                  </a:cubicBezTo>
                  <a:cubicBezTo>
                    <a:pt x="98169" y="20452"/>
                    <a:pt x="1067" y="69136"/>
                    <a:pt x="9" y="67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CE2220B-55D8-4F5E-809D-C74926A7FC82}"/>
                </a:ext>
              </a:extLst>
            </p:cNvPr>
            <p:cNvSpPr/>
            <p:nvPr/>
          </p:nvSpPr>
          <p:spPr>
            <a:xfrm>
              <a:off x="4614633" y="2959493"/>
              <a:ext cx="201241" cy="33138"/>
            </a:xfrm>
            <a:custGeom>
              <a:avLst/>
              <a:gdLst>
                <a:gd name="connsiteX0" fmla="*/ 230 w 201241"/>
                <a:gd name="connsiteY0" fmla="*/ 32945 h 33138"/>
                <a:gd name="connsiteX1" fmla="*/ 154217 w 201241"/>
                <a:gd name="connsiteY1" fmla="*/ 2782 h 33138"/>
                <a:gd name="connsiteX2" fmla="*/ 200255 w 201241"/>
                <a:gd name="connsiteY2" fmla="*/ 2782 h 33138"/>
                <a:gd name="connsiteX3" fmla="*/ 120880 w 201241"/>
                <a:gd name="connsiteY3" fmla="*/ 15482 h 33138"/>
                <a:gd name="connsiteX4" fmla="*/ 230 w 201241"/>
                <a:gd name="connsiteY4" fmla="*/ 32945 h 3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41" h="33138">
                  <a:moveTo>
                    <a:pt x="230" y="32945"/>
                  </a:moveTo>
                  <a:cubicBezTo>
                    <a:pt x="5786" y="30828"/>
                    <a:pt x="120880" y="7809"/>
                    <a:pt x="154217" y="2782"/>
                  </a:cubicBezTo>
                  <a:cubicBezTo>
                    <a:pt x="187555" y="-2245"/>
                    <a:pt x="205811" y="665"/>
                    <a:pt x="200255" y="2782"/>
                  </a:cubicBezTo>
                  <a:cubicBezTo>
                    <a:pt x="194699" y="4899"/>
                    <a:pt x="150778" y="11778"/>
                    <a:pt x="120880" y="15482"/>
                  </a:cubicBezTo>
                  <a:cubicBezTo>
                    <a:pt x="90982" y="19186"/>
                    <a:pt x="-5326" y="35062"/>
                    <a:pt x="230" y="32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8D2B6E2-1825-4DAF-B16F-032599F4C8D1}"/>
                </a:ext>
              </a:extLst>
            </p:cNvPr>
            <p:cNvSpPr/>
            <p:nvPr/>
          </p:nvSpPr>
          <p:spPr>
            <a:xfrm>
              <a:off x="5014876" y="2988861"/>
              <a:ext cx="124097" cy="73029"/>
            </a:xfrm>
            <a:custGeom>
              <a:avLst/>
              <a:gdLst>
                <a:gd name="connsiteX0" fmla="*/ 37 w 124097"/>
                <a:gd name="connsiteY0" fmla="*/ 402 h 73029"/>
                <a:gd name="connsiteX1" fmla="*/ 115924 w 124097"/>
                <a:gd name="connsiteY1" fmla="*/ 71839 h 73029"/>
                <a:gd name="connsiteX2" fmla="*/ 103224 w 124097"/>
                <a:gd name="connsiteY2" fmla="*/ 43264 h 73029"/>
                <a:gd name="connsiteX3" fmla="*/ 37 w 124097"/>
                <a:gd name="connsiteY3" fmla="*/ 402 h 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097" h="73029">
                  <a:moveTo>
                    <a:pt x="37" y="402"/>
                  </a:moveTo>
                  <a:cubicBezTo>
                    <a:pt x="2154" y="5164"/>
                    <a:pt x="98726" y="64695"/>
                    <a:pt x="115924" y="71839"/>
                  </a:cubicBezTo>
                  <a:cubicBezTo>
                    <a:pt x="133122" y="78983"/>
                    <a:pt x="120422" y="51995"/>
                    <a:pt x="103224" y="43264"/>
                  </a:cubicBezTo>
                  <a:cubicBezTo>
                    <a:pt x="86026" y="34533"/>
                    <a:pt x="-2080" y="-4360"/>
                    <a:pt x="37" y="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6FF8334-673F-4375-99EB-BACDC4D382E2}"/>
                </a:ext>
              </a:extLst>
            </p:cNvPr>
            <p:cNvSpPr/>
            <p:nvPr/>
          </p:nvSpPr>
          <p:spPr>
            <a:xfrm>
              <a:off x="4600540" y="3022763"/>
              <a:ext cx="216506" cy="58641"/>
            </a:xfrm>
            <a:custGeom>
              <a:avLst/>
              <a:gdLst>
                <a:gd name="connsiteX0" fmla="*/ 35 w 216506"/>
                <a:gd name="connsiteY0" fmla="*/ 58575 h 58641"/>
                <a:gd name="connsiteX1" fmla="*/ 117510 w 216506"/>
                <a:gd name="connsiteY1" fmla="*/ 1425 h 58641"/>
                <a:gd name="connsiteX2" fmla="*/ 165135 w 216506"/>
                <a:gd name="connsiteY2" fmla="*/ 20475 h 58641"/>
                <a:gd name="connsiteX3" fmla="*/ 215935 w 216506"/>
                <a:gd name="connsiteY3" fmla="*/ 55400 h 58641"/>
                <a:gd name="connsiteX4" fmla="*/ 130210 w 216506"/>
                <a:gd name="connsiteY4" fmla="*/ 14125 h 58641"/>
                <a:gd name="connsiteX5" fmla="*/ 35 w 216506"/>
                <a:gd name="connsiteY5" fmla="*/ 58575 h 5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506" h="58641">
                  <a:moveTo>
                    <a:pt x="35" y="58575"/>
                  </a:moveTo>
                  <a:cubicBezTo>
                    <a:pt x="-2082" y="56458"/>
                    <a:pt x="89993" y="7775"/>
                    <a:pt x="117510" y="1425"/>
                  </a:cubicBezTo>
                  <a:cubicBezTo>
                    <a:pt x="145027" y="-4925"/>
                    <a:pt x="148731" y="11479"/>
                    <a:pt x="165135" y="20475"/>
                  </a:cubicBezTo>
                  <a:cubicBezTo>
                    <a:pt x="181539" y="29471"/>
                    <a:pt x="221756" y="56458"/>
                    <a:pt x="215935" y="55400"/>
                  </a:cubicBezTo>
                  <a:cubicBezTo>
                    <a:pt x="210114" y="54342"/>
                    <a:pt x="160637" y="17035"/>
                    <a:pt x="130210" y="14125"/>
                  </a:cubicBezTo>
                  <a:cubicBezTo>
                    <a:pt x="99783" y="11215"/>
                    <a:pt x="2152" y="60692"/>
                    <a:pt x="35" y="58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76B37FF-3093-4E82-BAFD-2A1C16C60B02}"/>
                </a:ext>
              </a:extLst>
            </p:cNvPr>
            <p:cNvSpPr/>
            <p:nvPr/>
          </p:nvSpPr>
          <p:spPr>
            <a:xfrm>
              <a:off x="4595664" y="3074558"/>
              <a:ext cx="206645" cy="51324"/>
            </a:xfrm>
            <a:custGeom>
              <a:avLst/>
              <a:gdLst>
                <a:gd name="connsiteX0" fmla="*/ 149 w 206645"/>
                <a:gd name="connsiteY0" fmla="*/ 51230 h 51324"/>
                <a:gd name="connsiteX1" fmla="*/ 104924 w 206645"/>
                <a:gd name="connsiteY1" fmla="*/ 13130 h 51324"/>
                <a:gd name="connsiteX2" fmla="*/ 206524 w 206645"/>
                <a:gd name="connsiteY2" fmla="*/ 14717 h 51324"/>
                <a:gd name="connsiteX3" fmla="*/ 84286 w 206645"/>
                <a:gd name="connsiteY3" fmla="*/ 430 h 51324"/>
                <a:gd name="connsiteX4" fmla="*/ 149 w 206645"/>
                <a:gd name="connsiteY4" fmla="*/ 51230 h 5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5" h="51324">
                  <a:moveTo>
                    <a:pt x="149" y="51230"/>
                  </a:moveTo>
                  <a:cubicBezTo>
                    <a:pt x="3589" y="53347"/>
                    <a:pt x="70528" y="19215"/>
                    <a:pt x="104924" y="13130"/>
                  </a:cubicBezTo>
                  <a:cubicBezTo>
                    <a:pt x="139320" y="7044"/>
                    <a:pt x="209964" y="16834"/>
                    <a:pt x="206524" y="14717"/>
                  </a:cubicBezTo>
                  <a:cubicBezTo>
                    <a:pt x="203084" y="12600"/>
                    <a:pt x="114978" y="-2745"/>
                    <a:pt x="84286" y="430"/>
                  </a:cubicBezTo>
                  <a:cubicBezTo>
                    <a:pt x="53594" y="3605"/>
                    <a:pt x="-3291" y="49113"/>
                    <a:pt x="149" y="5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B713FB91-8975-42FF-AC2C-4934C3503096}"/>
                </a:ext>
              </a:extLst>
            </p:cNvPr>
            <p:cNvSpPr/>
            <p:nvPr/>
          </p:nvSpPr>
          <p:spPr>
            <a:xfrm>
              <a:off x="5025976" y="3089702"/>
              <a:ext cx="190812" cy="109747"/>
            </a:xfrm>
            <a:custGeom>
              <a:avLst/>
              <a:gdLst>
                <a:gd name="connsiteX0" fmla="*/ 49 w 190812"/>
                <a:gd name="connsiteY0" fmla="*/ 24973 h 109747"/>
                <a:gd name="connsiteX1" fmla="*/ 79424 w 190812"/>
                <a:gd name="connsiteY1" fmla="*/ 5923 h 109747"/>
                <a:gd name="connsiteX2" fmla="*/ 182612 w 190812"/>
                <a:gd name="connsiteY2" fmla="*/ 99586 h 109747"/>
                <a:gd name="connsiteX3" fmla="*/ 182612 w 190812"/>
                <a:gd name="connsiteY3" fmla="*/ 102761 h 109747"/>
                <a:gd name="connsiteX4" fmla="*/ 168324 w 190812"/>
                <a:gd name="connsiteY4" fmla="*/ 59898 h 109747"/>
                <a:gd name="connsiteX5" fmla="*/ 90537 w 190812"/>
                <a:gd name="connsiteY5" fmla="*/ 1161 h 109747"/>
                <a:gd name="connsiteX6" fmla="*/ 49 w 190812"/>
                <a:gd name="connsiteY6" fmla="*/ 24973 h 10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12" h="109747">
                  <a:moveTo>
                    <a:pt x="49" y="24973"/>
                  </a:moveTo>
                  <a:cubicBezTo>
                    <a:pt x="-1803" y="25767"/>
                    <a:pt x="48997" y="-6513"/>
                    <a:pt x="79424" y="5923"/>
                  </a:cubicBezTo>
                  <a:cubicBezTo>
                    <a:pt x="109851" y="18358"/>
                    <a:pt x="165414" y="83446"/>
                    <a:pt x="182612" y="99586"/>
                  </a:cubicBezTo>
                  <a:cubicBezTo>
                    <a:pt x="199810" y="115726"/>
                    <a:pt x="184993" y="109376"/>
                    <a:pt x="182612" y="102761"/>
                  </a:cubicBezTo>
                  <a:cubicBezTo>
                    <a:pt x="180231" y="96146"/>
                    <a:pt x="183670" y="76831"/>
                    <a:pt x="168324" y="59898"/>
                  </a:cubicBezTo>
                  <a:cubicBezTo>
                    <a:pt x="152978" y="42965"/>
                    <a:pt x="116731" y="8569"/>
                    <a:pt x="90537" y="1161"/>
                  </a:cubicBezTo>
                  <a:cubicBezTo>
                    <a:pt x="64343" y="-6247"/>
                    <a:pt x="1901" y="24179"/>
                    <a:pt x="49" y="24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1B9DC9CB-9A5F-4D38-81AF-29571394AC85}"/>
                </a:ext>
              </a:extLst>
            </p:cNvPr>
            <p:cNvSpPr/>
            <p:nvPr/>
          </p:nvSpPr>
          <p:spPr>
            <a:xfrm>
              <a:off x="5037734" y="3129322"/>
              <a:ext cx="183528" cy="94422"/>
            </a:xfrm>
            <a:custGeom>
              <a:avLst/>
              <a:gdLst>
                <a:gd name="connsiteX0" fmla="*/ 991 w 183528"/>
                <a:gd name="connsiteY0" fmla="*/ 2816 h 94422"/>
                <a:gd name="connsiteX1" fmla="*/ 89891 w 183528"/>
                <a:gd name="connsiteY1" fmla="*/ 17103 h 94422"/>
                <a:gd name="connsiteX2" fmla="*/ 180379 w 183528"/>
                <a:gd name="connsiteY2" fmla="*/ 93303 h 94422"/>
                <a:gd name="connsiteX3" fmla="*/ 150216 w 183528"/>
                <a:gd name="connsiteY3" fmla="*/ 58378 h 94422"/>
                <a:gd name="connsiteX4" fmla="*/ 991 w 183528"/>
                <a:gd name="connsiteY4" fmla="*/ 2816 h 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8" h="94422">
                  <a:moveTo>
                    <a:pt x="991" y="2816"/>
                  </a:moveTo>
                  <a:cubicBezTo>
                    <a:pt x="-9063" y="-4063"/>
                    <a:pt x="59993" y="2022"/>
                    <a:pt x="89891" y="17103"/>
                  </a:cubicBezTo>
                  <a:cubicBezTo>
                    <a:pt x="119789" y="32184"/>
                    <a:pt x="170325" y="86424"/>
                    <a:pt x="180379" y="93303"/>
                  </a:cubicBezTo>
                  <a:cubicBezTo>
                    <a:pt x="190433" y="100182"/>
                    <a:pt x="175351" y="73724"/>
                    <a:pt x="150216" y="58378"/>
                  </a:cubicBezTo>
                  <a:cubicBezTo>
                    <a:pt x="125081" y="43032"/>
                    <a:pt x="11045" y="9695"/>
                    <a:pt x="991" y="2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B31F524C-EC38-4F2A-970C-F80F17D4C70A}"/>
                </a:ext>
              </a:extLst>
            </p:cNvPr>
            <p:cNvSpPr/>
            <p:nvPr/>
          </p:nvSpPr>
          <p:spPr>
            <a:xfrm>
              <a:off x="4802165" y="2990388"/>
              <a:ext cx="79122" cy="69046"/>
            </a:xfrm>
            <a:custGeom>
              <a:avLst/>
              <a:gdLst>
                <a:gd name="connsiteX0" fmla="*/ 23 w 79122"/>
                <a:gd name="connsiteY0" fmla="*/ 462 h 69046"/>
                <a:gd name="connsiteX1" fmla="*/ 71460 w 79122"/>
                <a:gd name="connsiteY1" fmla="*/ 57612 h 69046"/>
                <a:gd name="connsiteX2" fmla="*/ 76223 w 79122"/>
                <a:gd name="connsiteY2" fmla="*/ 67137 h 69046"/>
                <a:gd name="connsiteX3" fmla="*/ 63523 w 79122"/>
                <a:gd name="connsiteY3" fmla="*/ 32212 h 69046"/>
                <a:gd name="connsiteX4" fmla="*/ 23 w 79122"/>
                <a:gd name="connsiteY4" fmla="*/ 462 h 6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22" h="69046">
                  <a:moveTo>
                    <a:pt x="23" y="462"/>
                  </a:moveTo>
                  <a:cubicBezTo>
                    <a:pt x="1346" y="4695"/>
                    <a:pt x="58760" y="46500"/>
                    <a:pt x="71460" y="57612"/>
                  </a:cubicBezTo>
                  <a:cubicBezTo>
                    <a:pt x="84160" y="68724"/>
                    <a:pt x="77546" y="71370"/>
                    <a:pt x="76223" y="67137"/>
                  </a:cubicBezTo>
                  <a:cubicBezTo>
                    <a:pt x="74900" y="62904"/>
                    <a:pt x="74371" y="42266"/>
                    <a:pt x="63523" y="32212"/>
                  </a:cubicBezTo>
                  <a:cubicBezTo>
                    <a:pt x="52675" y="22158"/>
                    <a:pt x="-1300" y="-3771"/>
                    <a:pt x="23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E3AA55C2-8A1F-4E1A-AB91-793110F8A5F4}"/>
                </a:ext>
              </a:extLst>
            </p:cNvPr>
            <p:cNvSpPr/>
            <p:nvPr/>
          </p:nvSpPr>
          <p:spPr>
            <a:xfrm>
              <a:off x="4800022" y="3127375"/>
              <a:ext cx="50986" cy="80994"/>
            </a:xfrm>
            <a:custGeom>
              <a:avLst/>
              <a:gdLst>
                <a:gd name="connsiteX0" fmla="*/ 40266 w 50986"/>
                <a:gd name="connsiteY0" fmla="*/ 0 h 80994"/>
                <a:gd name="connsiteX1" fmla="*/ 2166 w 50986"/>
                <a:gd name="connsiteY1" fmla="*/ 68263 h 80994"/>
                <a:gd name="connsiteX2" fmla="*/ 8516 w 50986"/>
                <a:gd name="connsiteY2" fmla="*/ 80963 h 80994"/>
                <a:gd name="connsiteX3" fmla="*/ 40266 w 50986"/>
                <a:gd name="connsiteY3" fmla="*/ 71438 h 80994"/>
                <a:gd name="connsiteX4" fmla="*/ 49791 w 50986"/>
                <a:gd name="connsiteY4" fmla="*/ 58738 h 80994"/>
                <a:gd name="connsiteX5" fmla="*/ 16453 w 50986"/>
                <a:gd name="connsiteY5" fmla="*/ 69850 h 80994"/>
                <a:gd name="connsiteX6" fmla="*/ 40266 w 50986"/>
                <a:gd name="connsiteY6" fmla="*/ 0 h 8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86" h="80994">
                  <a:moveTo>
                    <a:pt x="40266" y="0"/>
                  </a:moveTo>
                  <a:cubicBezTo>
                    <a:pt x="37885" y="-264"/>
                    <a:pt x="7458" y="54769"/>
                    <a:pt x="2166" y="68263"/>
                  </a:cubicBezTo>
                  <a:cubicBezTo>
                    <a:pt x="-3126" y="81757"/>
                    <a:pt x="2166" y="80434"/>
                    <a:pt x="8516" y="80963"/>
                  </a:cubicBezTo>
                  <a:cubicBezTo>
                    <a:pt x="14866" y="81492"/>
                    <a:pt x="33387" y="75142"/>
                    <a:pt x="40266" y="71438"/>
                  </a:cubicBezTo>
                  <a:cubicBezTo>
                    <a:pt x="47145" y="67734"/>
                    <a:pt x="53760" y="59003"/>
                    <a:pt x="49791" y="58738"/>
                  </a:cubicBezTo>
                  <a:cubicBezTo>
                    <a:pt x="45822" y="58473"/>
                    <a:pt x="17511" y="74877"/>
                    <a:pt x="16453" y="69850"/>
                  </a:cubicBezTo>
                  <a:cubicBezTo>
                    <a:pt x="15395" y="64823"/>
                    <a:pt x="42647" y="264"/>
                    <a:pt x="402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6D0B5D21-D608-4D28-B67C-EA147CC454A0}"/>
                </a:ext>
              </a:extLst>
            </p:cNvPr>
            <p:cNvSpPr/>
            <p:nvPr/>
          </p:nvSpPr>
          <p:spPr>
            <a:xfrm>
              <a:off x="4944984" y="3016247"/>
              <a:ext cx="33470" cy="163875"/>
            </a:xfrm>
            <a:custGeom>
              <a:avLst/>
              <a:gdLst>
                <a:gd name="connsiteX0" fmla="*/ 8016 w 33470"/>
                <a:gd name="connsiteY0" fmla="*/ 3 h 163875"/>
                <a:gd name="connsiteX1" fmla="*/ 33416 w 33470"/>
                <a:gd name="connsiteY1" fmla="*/ 80966 h 163875"/>
                <a:gd name="connsiteX2" fmla="*/ 14366 w 33470"/>
                <a:gd name="connsiteY2" fmla="*/ 123828 h 163875"/>
                <a:gd name="connsiteX3" fmla="*/ 79 w 33470"/>
                <a:gd name="connsiteY3" fmla="*/ 163516 h 163875"/>
                <a:gd name="connsiteX4" fmla="*/ 20716 w 33470"/>
                <a:gd name="connsiteY4" fmla="*/ 100016 h 163875"/>
                <a:gd name="connsiteX5" fmla="*/ 30241 w 33470"/>
                <a:gd name="connsiteY5" fmla="*/ 77791 h 163875"/>
                <a:gd name="connsiteX6" fmla="*/ 8016 w 33470"/>
                <a:gd name="connsiteY6" fmla="*/ 3 h 16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" h="163875">
                  <a:moveTo>
                    <a:pt x="8016" y="3"/>
                  </a:moveTo>
                  <a:cubicBezTo>
                    <a:pt x="8545" y="532"/>
                    <a:pt x="32358" y="60329"/>
                    <a:pt x="33416" y="80966"/>
                  </a:cubicBezTo>
                  <a:cubicBezTo>
                    <a:pt x="34474" y="101603"/>
                    <a:pt x="19922" y="110070"/>
                    <a:pt x="14366" y="123828"/>
                  </a:cubicBezTo>
                  <a:cubicBezTo>
                    <a:pt x="8810" y="137586"/>
                    <a:pt x="-979" y="167485"/>
                    <a:pt x="79" y="163516"/>
                  </a:cubicBezTo>
                  <a:cubicBezTo>
                    <a:pt x="1137" y="159547"/>
                    <a:pt x="15689" y="114303"/>
                    <a:pt x="20716" y="100016"/>
                  </a:cubicBezTo>
                  <a:cubicBezTo>
                    <a:pt x="25743" y="85729"/>
                    <a:pt x="30770" y="90226"/>
                    <a:pt x="30241" y="77791"/>
                  </a:cubicBezTo>
                  <a:cubicBezTo>
                    <a:pt x="29712" y="65356"/>
                    <a:pt x="7487" y="-526"/>
                    <a:pt x="801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E5762A2-73D5-4731-9A80-A2D7DCBEEBA9}"/>
                </a:ext>
              </a:extLst>
            </p:cNvPr>
            <p:cNvSpPr/>
            <p:nvPr/>
          </p:nvSpPr>
          <p:spPr>
            <a:xfrm>
              <a:off x="5011462" y="3125768"/>
              <a:ext cx="41250" cy="125949"/>
            </a:xfrm>
            <a:custGeom>
              <a:avLst/>
              <a:gdLst>
                <a:gd name="connsiteX0" fmla="*/ 276 w 41250"/>
                <a:gd name="connsiteY0" fmla="*/ 20 h 125949"/>
                <a:gd name="connsiteX1" fmla="*/ 39963 w 41250"/>
                <a:gd name="connsiteY1" fmla="*/ 53995 h 125949"/>
                <a:gd name="connsiteX2" fmla="*/ 32026 w 41250"/>
                <a:gd name="connsiteY2" fmla="*/ 88920 h 125949"/>
                <a:gd name="connsiteX3" fmla="*/ 36788 w 41250"/>
                <a:gd name="connsiteY3" fmla="*/ 125432 h 125949"/>
                <a:gd name="connsiteX4" fmla="*/ 22501 w 41250"/>
                <a:gd name="connsiteY4" fmla="*/ 60345 h 125949"/>
                <a:gd name="connsiteX5" fmla="*/ 276 w 41250"/>
                <a:gd name="connsiteY5" fmla="*/ 20 h 1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50" h="125949">
                  <a:moveTo>
                    <a:pt x="276" y="20"/>
                  </a:moveTo>
                  <a:cubicBezTo>
                    <a:pt x="3186" y="-1038"/>
                    <a:pt x="34671" y="39178"/>
                    <a:pt x="39963" y="53995"/>
                  </a:cubicBezTo>
                  <a:cubicBezTo>
                    <a:pt x="45255" y="68812"/>
                    <a:pt x="32555" y="77014"/>
                    <a:pt x="32026" y="88920"/>
                  </a:cubicBezTo>
                  <a:cubicBezTo>
                    <a:pt x="31497" y="100826"/>
                    <a:pt x="38375" y="130194"/>
                    <a:pt x="36788" y="125432"/>
                  </a:cubicBezTo>
                  <a:cubicBezTo>
                    <a:pt x="35201" y="120670"/>
                    <a:pt x="26734" y="77543"/>
                    <a:pt x="22501" y="60345"/>
                  </a:cubicBezTo>
                  <a:cubicBezTo>
                    <a:pt x="18268" y="43147"/>
                    <a:pt x="-2634" y="1078"/>
                    <a:pt x="276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74D78D14-B407-4C61-BBA2-1D0DC3104981}"/>
                </a:ext>
              </a:extLst>
            </p:cNvPr>
            <p:cNvSpPr/>
            <p:nvPr/>
          </p:nvSpPr>
          <p:spPr>
            <a:xfrm>
              <a:off x="4792067" y="3267074"/>
              <a:ext cx="261305" cy="120651"/>
            </a:xfrm>
            <a:custGeom>
              <a:avLst/>
              <a:gdLst>
                <a:gd name="connsiteX0" fmla="*/ 596 w 261305"/>
                <a:gd name="connsiteY0" fmla="*/ 41276 h 120651"/>
                <a:gd name="connsiteX1" fmla="*/ 127596 w 261305"/>
                <a:gd name="connsiteY1" fmla="*/ 3176 h 120651"/>
                <a:gd name="connsiteX2" fmla="*/ 218083 w 261305"/>
                <a:gd name="connsiteY2" fmla="*/ 74614 h 120651"/>
                <a:gd name="connsiteX3" fmla="*/ 260946 w 261305"/>
                <a:gd name="connsiteY3" fmla="*/ 120651 h 120651"/>
                <a:gd name="connsiteX4" fmla="*/ 235546 w 261305"/>
                <a:gd name="connsiteY4" fmla="*/ 74614 h 120651"/>
                <a:gd name="connsiteX5" fmla="*/ 183158 w 261305"/>
                <a:gd name="connsiteY5" fmla="*/ 26989 h 120651"/>
                <a:gd name="connsiteX6" fmla="*/ 83146 w 261305"/>
                <a:gd name="connsiteY6" fmla="*/ 1 h 120651"/>
                <a:gd name="connsiteX7" fmla="*/ 596 w 261305"/>
                <a:gd name="connsiteY7" fmla="*/ 41276 h 1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305" h="120651">
                  <a:moveTo>
                    <a:pt x="596" y="41276"/>
                  </a:moveTo>
                  <a:cubicBezTo>
                    <a:pt x="8004" y="41805"/>
                    <a:pt x="91348" y="-2380"/>
                    <a:pt x="127596" y="3176"/>
                  </a:cubicBezTo>
                  <a:cubicBezTo>
                    <a:pt x="163844" y="8732"/>
                    <a:pt x="195858" y="55035"/>
                    <a:pt x="218083" y="74614"/>
                  </a:cubicBezTo>
                  <a:cubicBezTo>
                    <a:pt x="240308" y="94193"/>
                    <a:pt x="258036" y="120651"/>
                    <a:pt x="260946" y="120651"/>
                  </a:cubicBezTo>
                  <a:cubicBezTo>
                    <a:pt x="263856" y="120651"/>
                    <a:pt x="248511" y="90224"/>
                    <a:pt x="235546" y="74614"/>
                  </a:cubicBezTo>
                  <a:cubicBezTo>
                    <a:pt x="222581" y="59004"/>
                    <a:pt x="208558" y="39424"/>
                    <a:pt x="183158" y="26989"/>
                  </a:cubicBezTo>
                  <a:cubicBezTo>
                    <a:pt x="157758" y="14553"/>
                    <a:pt x="109604" y="266"/>
                    <a:pt x="83146" y="1"/>
                  </a:cubicBezTo>
                  <a:cubicBezTo>
                    <a:pt x="56688" y="-264"/>
                    <a:pt x="-6812" y="40747"/>
                    <a:pt x="596" y="41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96E3E523-85DB-420A-8A85-1D7612181209}"/>
                </a:ext>
              </a:extLst>
            </p:cNvPr>
            <p:cNvSpPr/>
            <p:nvPr/>
          </p:nvSpPr>
          <p:spPr>
            <a:xfrm>
              <a:off x="4789213" y="3230514"/>
              <a:ext cx="300659" cy="166422"/>
            </a:xfrm>
            <a:custGeom>
              <a:avLst/>
              <a:gdLst>
                <a:gd name="connsiteX0" fmla="*/ 275 w 300659"/>
                <a:gd name="connsiteY0" fmla="*/ 65136 h 166422"/>
                <a:gd name="connsiteX1" fmla="*/ 112987 w 300659"/>
                <a:gd name="connsiteY1" fmla="*/ 6399 h 166422"/>
                <a:gd name="connsiteX2" fmla="*/ 182837 w 300659"/>
                <a:gd name="connsiteY2" fmla="*/ 7986 h 166422"/>
                <a:gd name="connsiteX3" fmla="*/ 235225 w 300659"/>
                <a:gd name="connsiteY3" fmla="*/ 63549 h 166422"/>
                <a:gd name="connsiteX4" fmla="*/ 284437 w 300659"/>
                <a:gd name="connsiteY4" fmla="*/ 136574 h 166422"/>
                <a:gd name="connsiteX5" fmla="*/ 295550 w 300659"/>
                <a:gd name="connsiteY5" fmla="*/ 161974 h 166422"/>
                <a:gd name="connsiteX6" fmla="*/ 208237 w 300659"/>
                <a:gd name="connsiteY6" fmla="*/ 50849 h 166422"/>
                <a:gd name="connsiteX7" fmla="*/ 147912 w 300659"/>
                <a:gd name="connsiteY7" fmla="*/ 11161 h 166422"/>
                <a:gd name="connsiteX8" fmla="*/ 275 w 300659"/>
                <a:gd name="connsiteY8" fmla="*/ 65136 h 16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59" h="166422">
                  <a:moveTo>
                    <a:pt x="275" y="65136"/>
                  </a:moveTo>
                  <a:cubicBezTo>
                    <a:pt x="-5546" y="64342"/>
                    <a:pt x="82560" y="15924"/>
                    <a:pt x="112987" y="6399"/>
                  </a:cubicBezTo>
                  <a:cubicBezTo>
                    <a:pt x="143414" y="-3126"/>
                    <a:pt x="162464" y="-1539"/>
                    <a:pt x="182837" y="7986"/>
                  </a:cubicBezTo>
                  <a:cubicBezTo>
                    <a:pt x="203210" y="17511"/>
                    <a:pt x="218292" y="42118"/>
                    <a:pt x="235225" y="63549"/>
                  </a:cubicBezTo>
                  <a:cubicBezTo>
                    <a:pt x="252158" y="84980"/>
                    <a:pt x="274383" y="120170"/>
                    <a:pt x="284437" y="136574"/>
                  </a:cubicBezTo>
                  <a:cubicBezTo>
                    <a:pt x="294491" y="152978"/>
                    <a:pt x="308250" y="176262"/>
                    <a:pt x="295550" y="161974"/>
                  </a:cubicBezTo>
                  <a:cubicBezTo>
                    <a:pt x="282850" y="147687"/>
                    <a:pt x="232843" y="75984"/>
                    <a:pt x="208237" y="50849"/>
                  </a:cubicBezTo>
                  <a:cubicBezTo>
                    <a:pt x="183631" y="25714"/>
                    <a:pt x="179133" y="10367"/>
                    <a:pt x="147912" y="11161"/>
                  </a:cubicBezTo>
                  <a:cubicBezTo>
                    <a:pt x="116691" y="11955"/>
                    <a:pt x="6096" y="65930"/>
                    <a:pt x="275" y="65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7E07FCC-7BB1-4AF6-B717-0733515396F6}"/>
                </a:ext>
              </a:extLst>
            </p:cNvPr>
            <p:cNvSpPr/>
            <p:nvPr/>
          </p:nvSpPr>
          <p:spPr>
            <a:xfrm>
              <a:off x="4809956" y="3374664"/>
              <a:ext cx="256773" cy="47993"/>
            </a:xfrm>
            <a:custGeom>
              <a:avLst/>
              <a:gdLst>
                <a:gd name="connsiteX0" fmla="*/ 169 w 256773"/>
                <a:gd name="connsiteY0" fmla="*/ 361 h 47993"/>
                <a:gd name="connsiteX1" fmla="*/ 170032 w 256773"/>
                <a:gd name="connsiteY1" fmla="*/ 6711 h 47993"/>
                <a:gd name="connsiteX2" fmla="*/ 255757 w 256773"/>
                <a:gd name="connsiteY2" fmla="*/ 47986 h 47993"/>
                <a:gd name="connsiteX3" fmla="*/ 203369 w 256773"/>
                <a:gd name="connsiteY3" fmla="*/ 9886 h 47993"/>
                <a:gd name="connsiteX4" fmla="*/ 169 w 256773"/>
                <a:gd name="connsiteY4" fmla="*/ 361 h 4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73" h="47993">
                  <a:moveTo>
                    <a:pt x="169" y="361"/>
                  </a:moveTo>
                  <a:cubicBezTo>
                    <a:pt x="-5387" y="-168"/>
                    <a:pt x="127434" y="-1226"/>
                    <a:pt x="170032" y="6711"/>
                  </a:cubicBezTo>
                  <a:cubicBezTo>
                    <a:pt x="212630" y="14648"/>
                    <a:pt x="250201" y="47457"/>
                    <a:pt x="255757" y="47986"/>
                  </a:cubicBezTo>
                  <a:cubicBezTo>
                    <a:pt x="261313" y="48515"/>
                    <a:pt x="244115" y="19146"/>
                    <a:pt x="203369" y="9886"/>
                  </a:cubicBezTo>
                  <a:cubicBezTo>
                    <a:pt x="162623" y="626"/>
                    <a:pt x="5725" y="890"/>
                    <a:pt x="169" y="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D6E92C01-5B03-4324-8023-508C21F7A947}"/>
                </a:ext>
              </a:extLst>
            </p:cNvPr>
            <p:cNvSpPr/>
            <p:nvPr/>
          </p:nvSpPr>
          <p:spPr>
            <a:xfrm>
              <a:off x="4548166" y="3501337"/>
              <a:ext cx="304440" cy="68003"/>
            </a:xfrm>
            <a:custGeom>
              <a:avLst/>
              <a:gdLst>
                <a:gd name="connsiteX0" fmla="*/ 22 w 304440"/>
                <a:gd name="connsiteY0" fmla="*/ 35613 h 68003"/>
                <a:gd name="connsiteX1" fmla="*/ 106384 w 304440"/>
                <a:gd name="connsiteY1" fmla="*/ 67363 h 68003"/>
                <a:gd name="connsiteX2" fmla="*/ 303234 w 304440"/>
                <a:gd name="connsiteY2" fmla="*/ 688 h 68003"/>
                <a:gd name="connsiteX3" fmla="*/ 185759 w 304440"/>
                <a:gd name="connsiteY3" fmla="*/ 34026 h 68003"/>
                <a:gd name="connsiteX4" fmla="*/ 114322 w 304440"/>
                <a:gd name="connsiteY4" fmla="*/ 56251 h 68003"/>
                <a:gd name="connsiteX5" fmla="*/ 22 w 304440"/>
                <a:gd name="connsiteY5" fmla="*/ 35613 h 6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440" h="68003">
                  <a:moveTo>
                    <a:pt x="22" y="35613"/>
                  </a:moveTo>
                  <a:cubicBezTo>
                    <a:pt x="-1301" y="37465"/>
                    <a:pt x="55849" y="73184"/>
                    <a:pt x="106384" y="67363"/>
                  </a:cubicBezTo>
                  <a:cubicBezTo>
                    <a:pt x="156919" y="61542"/>
                    <a:pt x="290005" y="6244"/>
                    <a:pt x="303234" y="688"/>
                  </a:cubicBezTo>
                  <a:cubicBezTo>
                    <a:pt x="316463" y="-4868"/>
                    <a:pt x="217244" y="24766"/>
                    <a:pt x="185759" y="34026"/>
                  </a:cubicBezTo>
                  <a:cubicBezTo>
                    <a:pt x="154274" y="43286"/>
                    <a:pt x="144749" y="55193"/>
                    <a:pt x="114322" y="56251"/>
                  </a:cubicBezTo>
                  <a:cubicBezTo>
                    <a:pt x="83895" y="57309"/>
                    <a:pt x="1345" y="33761"/>
                    <a:pt x="22" y="35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435638F-E043-4E26-8C38-24EEA27814E8}"/>
                </a:ext>
              </a:extLst>
            </p:cNvPr>
            <p:cNvSpPr/>
            <p:nvPr/>
          </p:nvSpPr>
          <p:spPr>
            <a:xfrm>
              <a:off x="4918075" y="3484563"/>
              <a:ext cx="253175" cy="139974"/>
            </a:xfrm>
            <a:custGeom>
              <a:avLst/>
              <a:gdLst>
                <a:gd name="connsiteX0" fmla="*/ 0 w 253175"/>
                <a:gd name="connsiteY0" fmla="*/ 9525 h 139974"/>
                <a:gd name="connsiteX1" fmla="*/ 106363 w 253175"/>
                <a:gd name="connsiteY1" fmla="*/ 38100 h 139974"/>
                <a:gd name="connsiteX2" fmla="*/ 134938 w 253175"/>
                <a:gd name="connsiteY2" fmla="*/ 28575 h 139974"/>
                <a:gd name="connsiteX3" fmla="*/ 252413 w 253175"/>
                <a:gd name="connsiteY3" fmla="*/ 139700 h 139974"/>
                <a:gd name="connsiteX4" fmla="*/ 184150 w 253175"/>
                <a:gd name="connsiteY4" fmla="*/ 58737 h 139974"/>
                <a:gd name="connsiteX5" fmla="*/ 155575 w 253175"/>
                <a:gd name="connsiteY5" fmla="*/ 15875 h 139974"/>
                <a:gd name="connsiteX6" fmla="*/ 107950 w 253175"/>
                <a:gd name="connsiteY6" fmla="*/ 0 h 139974"/>
                <a:gd name="connsiteX7" fmla="*/ 0 w 253175"/>
                <a:gd name="connsiteY7" fmla="*/ 9525 h 1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175" h="139974">
                  <a:moveTo>
                    <a:pt x="0" y="9525"/>
                  </a:moveTo>
                  <a:cubicBezTo>
                    <a:pt x="-264" y="15875"/>
                    <a:pt x="83873" y="34925"/>
                    <a:pt x="106363" y="38100"/>
                  </a:cubicBezTo>
                  <a:cubicBezTo>
                    <a:pt x="128853" y="41275"/>
                    <a:pt x="110596" y="11642"/>
                    <a:pt x="134938" y="28575"/>
                  </a:cubicBezTo>
                  <a:cubicBezTo>
                    <a:pt x="159280" y="45508"/>
                    <a:pt x="244211" y="134673"/>
                    <a:pt x="252413" y="139700"/>
                  </a:cubicBezTo>
                  <a:cubicBezTo>
                    <a:pt x="260615" y="144727"/>
                    <a:pt x="200290" y="79374"/>
                    <a:pt x="184150" y="58737"/>
                  </a:cubicBezTo>
                  <a:cubicBezTo>
                    <a:pt x="168010" y="38100"/>
                    <a:pt x="168275" y="25664"/>
                    <a:pt x="155575" y="15875"/>
                  </a:cubicBezTo>
                  <a:cubicBezTo>
                    <a:pt x="142875" y="6086"/>
                    <a:pt x="132027" y="0"/>
                    <a:pt x="107950" y="0"/>
                  </a:cubicBezTo>
                  <a:cubicBezTo>
                    <a:pt x="83873" y="0"/>
                    <a:pt x="264" y="3175"/>
                    <a:pt x="0" y="9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460091E-E80E-49EB-87DF-A6244B85529F}"/>
                </a:ext>
              </a:extLst>
            </p:cNvPr>
            <p:cNvSpPr/>
            <p:nvPr/>
          </p:nvSpPr>
          <p:spPr>
            <a:xfrm>
              <a:off x="4403708" y="3605157"/>
              <a:ext cx="139800" cy="158833"/>
            </a:xfrm>
            <a:custGeom>
              <a:avLst/>
              <a:gdLst>
                <a:gd name="connsiteX0" fmla="*/ 17 w 139800"/>
                <a:gd name="connsiteY0" fmla="*/ 56 h 158833"/>
                <a:gd name="connsiteX1" fmla="*/ 103205 w 139800"/>
                <a:gd name="connsiteY1" fmla="*/ 57206 h 158833"/>
                <a:gd name="connsiteX2" fmla="*/ 139717 w 139800"/>
                <a:gd name="connsiteY2" fmla="*/ 158806 h 158833"/>
                <a:gd name="connsiteX3" fmla="*/ 95267 w 139800"/>
                <a:gd name="connsiteY3" fmla="*/ 66731 h 158833"/>
                <a:gd name="connsiteX4" fmla="*/ 17 w 139800"/>
                <a:gd name="connsiteY4" fmla="*/ 56 h 1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00" h="158833">
                  <a:moveTo>
                    <a:pt x="17" y="56"/>
                  </a:moveTo>
                  <a:cubicBezTo>
                    <a:pt x="1340" y="-1531"/>
                    <a:pt x="79922" y="30748"/>
                    <a:pt x="103205" y="57206"/>
                  </a:cubicBezTo>
                  <a:cubicBezTo>
                    <a:pt x="126488" y="83664"/>
                    <a:pt x="141040" y="157219"/>
                    <a:pt x="139717" y="158806"/>
                  </a:cubicBezTo>
                  <a:cubicBezTo>
                    <a:pt x="138394" y="160393"/>
                    <a:pt x="116963" y="93189"/>
                    <a:pt x="95267" y="66731"/>
                  </a:cubicBezTo>
                  <a:cubicBezTo>
                    <a:pt x="73571" y="40273"/>
                    <a:pt x="-1306" y="1643"/>
                    <a:pt x="17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71A9FF48-EABE-4ADA-B182-5E9EC1272671}"/>
                </a:ext>
              </a:extLst>
            </p:cNvPr>
            <p:cNvSpPr/>
            <p:nvPr/>
          </p:nvSpPr>
          <p:spPr>
            <a:xfrm>
              <a:off x="5056184" y="3638506"/>
              <a:ext cx="207978" cy="235068"/>
            </a:xfrm>
            <a:custGeom>
              <a:avLst/>
              <a:gdLst>
                <a:gd name="connsiteX0" fmla="*/ 207966 w 207978"/>
                <a:gd name="connsiteY0" fmla="*/ 44 h 235068"/>
                <a:gd name="connsiteX1" fmla="*/ 138116 w 207978"/>
                <a:gd name="connsiteY1" fmla="*/ 142919 h 235068"/>
                <a:gd name="connsiteX2" fmla="*/ 4 w 207978"/>
                <a:gd name="connsiteY2" fmla="*/ 234994 h 235068"/>
                <a:gd name="connsiteX3" fmla="*/ 133354 w 207978"/>
                <a:gd name="connsiteY3" fmla="*/ 128632 h 235068"/>
                <a:gd name="connsiteX4" fmla="*/ 207966 w 207978"/>
                <a:gd name="connsiteY4" fmla="*/ 44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78" h="235068">
                  <a:moveTo>
                    <a:pt x="207966" y="44"/>
                  </a:moveTo>
                  <a:cubicBezTo>
                    <a:pt x="208760" y="2425"/>
                    <a:pt x="172776" y="103761"/>
                    <a:pt x="138116" y="142919"/>
                  </a:cubicBezTo>
                  <a:cubicBezTo>
                    <a:pt x="103456" y="182077"/>
                    <a:pt x="798" y="237375"/>
                    <a:pt x="4" y="234994"/>
                  </a:cubicBezTo>
                  <a:cubicBezTo>
                    <a:pt x="-790" y="232613"/>
                    <a:pt x="98958" y="165144"/>
                    <a:pt x="133354" y="128632"/>
                  </a:cubicBezTo>
                  <a:cubicBezTo>
                    <a:pt x="167750" y="92120"/>
                    <a:pt x="207172" y="-2337"/>
                    <a:pt x="207966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D992E065-140A-428F-A667-124B84195740}"/>
                </a:ext>
              </a:extLst>
            </p:cNvPr>
            <p:cNvSpPr/>
            <p:nvPr/>
          </p:nvSpPr>
          <p:spPr>
            <a:xfrm>
              <a:off x="4351057" y="3389313"/>
              <a:ext cx="54223" cy="102188"/>
            </a:xfrm>
            <a:custGeom>
              <a:avLst/>
              <a:gdLst>
                <a:gd name="connsiteX0" fmla="*/ 36793 w 54223"/>
                <a:gd name="connsiteY0" fmla="*/ 0 h 102188"/>
                <a:gd name="connsiteX1" fmla="*/ 32031 w 54223"/>
                <a:gd name="connsiteY1" fmla="*/ 88900 h 102188"/>
                <a:gd name="connsiteX2" fmla="*/ 281 w 54223"/>
                <a:gd name="connsiteY2" fmla="*/ 101600 h 102188"/>
                <a:gd name="connsiteX3" fmla="*/ 52668 w 54223"/>
                <a:gd name="connsiteY3" fmla="*/ 87312 h 102188"/>
                <a:gd name="connsiteX4" fmla="*/ 36793 w 54223"/>
                <a:gd name="connsiteY4" fmla="*/ 0 h 10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3" h="102188">
                  <a:moveTo>
                    <a:pt x="36793" y="0"/>
                  </a:moveTo>
                  <a:cubicBezTo>
                    <a:pt x="33354" y="265"/>
                    <a:pt x="38116" y="71967"/>
                    <a:pt x="32031" y="88900"/>
                  </a:cubicBezTo>
                  <a:cubicBezTo>
                    <a:pt x="25946" y="105833"/>
                    <a:pt x="-3158" y="101865"/>
                    <a:pt x="281" y="101600"/>
                  </a:cubicBezTo>
                  <a:cubicBezTo>
                    <a:pt x="3720" y="101335"/>
                    <a:pt x="45524" y="99218"/>
                    <a:pt x="52668" y="87312"/>
                  </a:cubicBezTo>
                  <a:cubicBezTo>
                    <a:pt x="59812" y="75406"/>
                    <a:pt x="40232" y="-265"/>
                    <a:pt x="3679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E2B53D13-E452-444C-AE0E-CF11F149567D}"/>
                </a:ext>
              </a:extLst>
            </p:cNvPr>
            <p:cNvSpPr/>
            <p:nvPr/>
          </p:nvSpPr>
          <p:spPr>
            <a:xfrm>
              <a:off x="4226570" y="3479729"/>
              <a:ext cx="252913" cy="245740"/>
            </a:xfrm>
            <a:custGeom>
              <a:avLst/>
              <a:gdLst>
                <a:gd name="connsiteX0" fmla="*/ 167630 w 252913"/>
                <a:gd name="connsiteY0" fmla="*/ 47696 h 245740"/>
                <a:gd name="connsiteX1" fmla="*/ 72380 w 252913"/>
                <a:gd name="connsiteY1" fmla="*/ 71 h 245740"/>
                <a:gd name="connsiteX2" fmla="*/ 13643 w 252913"/>
                <a:gd name="connsiteY2" fmla="*/ 60396 h 245740"/>
                <a:gd name="connsiteX3" fmla="*/ 943 w 252913"/>
                <a:gd name="connsiteY3" fmla="*/ 142946 h 245740"/>
                <a:gd name="connsiteX4" fmla="*/ 31105 w 252913"/>
                <a:gd name="connsiteY4" fmla="*/ 195334 h 245740"/>
                <a:gd name="connsiteX5" fmla="*/ 113655 w 252913"/>
                <a:gd name="connsiteY5" fmla="*/ 244546 h 245740"/>
                <a:gd name="connsiteX6" fmla="*/ 161280 w 252913"/>
                <a:gd name="connsiteY6" fmla="*/ 230259 h 245740"/>
                <a:gd name="connsiteX7" fmla="*/ 213668 w 252913"/>
                <a:gd name="connsiteY7" fmla="*/ 227084 h 245740"/>
                <a:gd name="connsiteX8" fmla="*/ 248593 w 252913"/>
                <a:gd name="connsiteY8" fmla="*/ 223909 h 245740"/>
                <a:gd name="connsiteX9" fmla="*/ 112068 w 252913"/>
                <a:gd name="connsiteY9" fmla="*/ 223909 h 245740"/>
                <a:gd name="connsiteX10" fmla="*/ 72380 w 252913"/>
                <a:gd name="connsiteY10" fmla="*/ 215971 h 245740"/>
                <a:gd name="connsiteX11" fmla="*/ 19993 w 252913"/>
                <a:gd name="connsiteY11" fmla="*/ 136596 h 245740"/>
                <a:gd name="connsiteX12" fmla="*/ 23168 w 252913"/>
                <a:gd name="connsiteY12" fmla="*/ 69921 h 245740"/>
                <a:gd name="connsiteX13" fmla="*/ 59680 w 252913"/>
                <a:gd name="connsiteY13" fmla="*/ 25471 h 245740"/>
                <a:gd name="connsiteX14" fmla="*/ 167630 w 252913"/>
                <a:gd name="connsiteY14" fmla="*/ 47696 h 2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913" h="245740">
                  <a:moveTo>
                    <a:pt x="167630" y="47696"/>
                  </a:moveTo>
                  <a:cubicBezTo>
                    <a:pt x="169747" y="43463"/>
                    <a:pt x="98044" y="-2046"/>
                    <a:pt x="72380" y="71"/>
                  </a:cubicBezTo>
                  <a:cubicBezTo>
                    <a:pt x="46716" y="2188"/>
                    <a:pt x="25549" y="36584"/>
                    <a:pt x="13643" y="60396"/>
                  </a:cubicBezTo>
                  <a:cubicBezTo>
                    <a:pt x="1737" y="84208"/>
                    <a:pt x="-1967" y="120456"/>
                    <a:pt x="943" y="142946"/>
                  </a:cubicBezTo>
                  <a:cubicBezTo>
                    <a:pt x="3853" y="165436"/>
                    <a:pt x="12320" y="178401"/>
                    <a:pt x="31105" y="195334"/>
                  </a:cubicBezTo>
                  <a:cubicBezTo>
                    <a:pt x="49890" y="212267"/>
                    <a:pt x="91959" y="238725"/>
                    <a:pt x="113655" y="244546"/>
                  </a:cubicBezTo>
                  <a:cubicBezTo>
                    <a:pt x="135351" y="250367"/>
                    <a:pt x="144611" y="233169"/>
                    <a:pt x="161280" y="230259"/>
                  </a:cubicBezTo>
                  <a:cubicBezTo>
                    <a:pt x="177949" y="227349"/>
                    <a:pt x="199116" y="228142"/>
                    <a:pt x="213668" y="227084"/>
                  </a:cubicBezTo>
                  <a:cubicBezTo>
                    <a:pt x="228220" y="226026"/>
                    <a:pt x="265526" y="224438"/>
                    <a:pt x="248593" y="223909"/>
                  </a:cubicBezTo>
                  <a:cubicBezTo>
                    <a:pt x="231660" y="223380"/>
                    <a:pt x="141437" y="225232"/>
                    <a:pt x="112068" y="223909"/>
                  </a:cubicBezTo>
                  <a:cubicBezTo>
                    <a:pt x="82699" y="222586"/>
                    <a:pt x="87726" y="230523"/>
                    <a:pt x="72380" y="215971"/>
                  </a:cubicBezTo>
                  <a:cubicBezTo>
                    <a:pt x="57034" y="201419"/>
                    <a:pt x="28195" y="160938"/>
                    <a:pt x="19993" y="136596"/>
                  </a:cubicBezTo>
                  <a:cubicBezTo>
                    <a:pt x="11791" y="112254"/>
                    <a:pt x="16554" y="88442"/>
                    <a:pt x="23168" y="69921"/>
                  </a:cubicBezTo>
                  <a:cubicBezTo>
                    <a:pt x="29782" y="51400"/>
                    <a:pt x="40365" y="31556"/>
                    <a:pt x="59680" y="25471"/>
                  </a:cubicBezTo>
                  <a:cubicBezTo>
                    <a:pt x="78995" y="19386"/>
                    <a:pt x="165513" y="51929"/>
                    <a:pt x="167630" y="47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1260C1F-3004-47CA-B91B-EF25A884D5BA}"/>
                </a:ext>
              </a:extLst>
            </p:cNvPr>
            <p:cNvSpPr/>
            <p:nvPr/>
          </p:nvSpPr>
          <p:spPr>
            <a:xfrm>
              <a:off x="5260731" y="3628636"/>
              <a:ext cx="112337" cy="85283"/>
            </a:xfrm>
            <a:custGeom>
              <a:avLst/>
              <a:gdLst>
                <a:gd name="connsiteX0" fmla="*/ 244 w 112337"/>
                <a:gd name="connsiteY0" fmla="*/ 389 h 85283"/>
                <a:gd name="connsiteX1" fmla="*/ 79619 w 112337"/>
                <a:gd name="connsiteY1" fmla="*/ 54364 h 85283"/>
                <a:gd name="connsiteX2" fmla="*/ 108194 w 112337"/>
                <a:gd name="connsiteY2" fmla="*/ 84527 h 85283"/>
                <a:gd name="connsiteX3" fmla="*/ 244 w 112337"/>
                <a:gd name="connsiteY3" fmla="*/ 389 h 8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37" h="85283">
                  <a:moveTo>
                    <a:pt x="244" y="389"/>
                  </a:moveTo>
                  <a:cubicBezTo>
                    <a:pt x="-4518" y="-4638"/>
                    <a:pt x="61627" y="40341"/>
                    <a:pt x="79619" y="54364"/>
                  </a:cubicBezTo>
                  <a:cubicBezTo>
                    <a:pt x="97611" y="68387"/>
                    <a:pt x="122217" y="89554"/>
                    <a:pt x="108194" y="84527"/>
                  </a:cubicBezTo>
                  <a:cubicBezTo>
                    <a:pt x="94171" y="79500"/>
                    <a:pt x="5006" y="5416"/>
                    <a:pt x="244" y="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EFFD5EB-7E47-4E8A-A5DC-2E2D881F38C2}"/>
                </a:ext>
              </a:extLst>
            </p:cNvPr>
            <p:cNvSpPr/>
            <p:nvPr/>
          </p:nvSpPr>
          <p:spPr>
            <a:xfrm>
              <a:off x="5216434" y="3700048"/>
              <a:ext cx="143181" cy="133775"/>
            </a:xfrm>
            <a:custGeom>
              <a:avLst/>
              <a:gdLst>
                <a:gd name="connsiteX0" fmla="*/ 128679 w 143181"/>
                <a:gd name="connsiteY0" fmla="*/ 415 h 133775"/>
                <a:gd name="connsiteX1" fmla="*/ 138204 w 143181"/>
                <a:gd name="connsiteY1" fmla="*/ 68677 h 133775"/>
                <a:gd name="connsiteX2" fmla="*/ 58829 w 143181"/>
                <a:gd name="connsiteY2" fmla="*/ 133765 h 133775"/>
                <a:gd name="connsiteX3" fmla="*/ 91 w 143181"/>
                <a:gd name="connsiteY3" fmla="*/ 63915 h 133775"/>
                <a:gd name="connsiteX4" fmla="*/ 46129 w 143181"/>
                <a:gd name="connsiteY4" fmla="*/ 106777 h 133775"/>
                <a:gd name="connsiteX5" fmla="*/ 77879 w 143181"/>
                <a:gd name="connsiteY5" fmla="*/ 102015 h 133775"/>
                <a:gd name="connsiteX6" fmla="*/ 128679 w 143181"/>
                <a:gd name="connsiteY6" fmla="*/ 415 h 1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81" h="133775">
                  <a:moveTo>
                    <a:pt x="128679" y="415"/>
                  </a:moveTo>
                  <a:cubicBezTo>
                    <a:pt x="138733" y="-5141"/>
                    <a:pt x="149846" y="46452"/>
                    <a:pt x="138204" y="68677"/>
                  </a:cubicBezTo>
                  <a:cubicBezTo>
                    <a:pt x="126562" y="90902"/>
                    <a:pt x="81848" y="134559"/>
                    <a:pt x="58829" y="133765"/>
                  </a:cubicBezTo>
                  <a:cubicBezTo>
                    <a:pt x="35810" y="132971"/>
                    <a:pt x="2208" y="68413"/>
                    <a:pt x="91" y="63915"/>
                  </a:cubicBezTo>
                  <a:cubicBezTo>
                    <a:pt x="-2026" y="59417"/>
                    <a:pt x="33164" y="100427"/>
                    <a:pt x="46129" y="106777"/>
                  </a:cubicBezTo>
                  <a:cubicBezTo>
                    <a:pt x="59094" y="113127"/>
                    <a:pt x="64650" y="113657"/>
                    <a:pt x="77879" y="102015"/>
                  </a:cubicBezTo>
                  <a:cubicBezTo>
                    <a:pt x="91108" y="90373"/>
                    <a:pt x="118625" y="5971"/>
                    <a:pt x="128679" y="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9BFFA9A-ECAF-4FF7-B208-806FDF6B16BA}"/>
                </a:ext>
              </a:extLst>
            </p:cNvPr>
            <p:cNvSpPr/>
            <p:nvPr/>
          </p:nvSpPr>
          <p:spPr>
            <a:xfrm>
              <a:off x="4696163" y="3040051"/>
              <a:ext cx="108593" cy="45185"/>
            </a:xfrm>
            <a:custGeom>
              <a:avLst/>
              <a:gdLst>
                <a:gd name="connsiteX0" fmla="*/ 1250 w 108593"/>
                <a:gd name="connsiteY0" fmla="*/ 12 h 45185"/>
                <a:gd name="connsiteX1" fmla="*/ 107612 w 108593"/>
                <a:gd name="connsiteY1" fmla="*/ 42874 h 45185"/>
                <a:gd name="connsiteX2" fmla="*/ 52050 w 108593"/>
                <a:gd name="connsiteY2" fmla="*/ 38112 h 45185"/>
                <a:gd name="connsiteX3" fmla="*/ 1250 w 108593"/>
                <a:gd name="connsiteY3" fmla="*/ 12 h 4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93" h="45185">
                  <a:moveTo>
                    <a:pt x="1250" y="12"/>
                  </a:moveTo>
                  <a:cubicBezTo>
                    <a:pt x="10510" y="806"/>
                    <a:pt x="99145" y="36524"/>
                    <a:pt x="107612" y="42874"/>
                  </a:cubicBezTo>
                  <a:cubicBezTo>
                    <a:pt x="116079" y="49224"/>
                    <a:pt x="67396" y="40758"/>
                    <a:pt x="52050" y="38112"/>
                  </a:cubicBezTo>
                  <a:cubicBezTo>
                    <a:pt x="36704" y="35466"/>
                    <a:pt x="-8010" y="-782"/>
                    <a:pt x="1250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A5FBEF97-13F2-4AF9-BAD7-68A3C2F1BCFF}"/>
                </a:ext>
              </a:extLst>
            </p:cNvPr>
            <p:cNvSpPr/>
            <p:nvPr/>
          </p:nvSpPr>
          <p:spPr>
            <a:xfrm>
              <a:off x="5094177" y="3120076"/>
              <a:ext cx="85756" cy="51615"/>
            </a:xfrm>
            <a:custGeom>
              <a:avLst/>
              <a:gdLst>
                <a:gd name="connsiteX0" fmla="*/ 111 w 85756"/>
                <a:gd name="connsiteY0" fmla="*/ 949 h 51615"/>
                <a:gd name="connsiteX1" fmla="*/ 76311 w 85756"/>
                <a:gd name="connsiteY1" fmla="*/ 18412 h 51615"/>
                <a:gd name="connsiteX2" fmla="*/ 82661 w 85756"/>
                <a:gd name="connsiteY2" fmla="*/ 48574 h 51615"/>
                <a:gd name="connsiteX3" fmla="*/ 58848 w 85756"/>
                <a:gd name="connsiteY3" fmla="*/ 46987 h 51615"/>
                <a:gd name="connsiteX4" fmla="*/ 111 w 85756"/>
                <a:gd name="connsiteY4" fmla="*/ 949 h 5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6" h="51615">
                  <a:moveTo>
                    <a:pt x="111" y="949"/>
                  </a:moveTo>
                  <a:cubicBezTo>
                    <a:pt x="3021" y="-3813"/>
                    <a:pt x="62553" y="10475"/>
                    <a:pt x="76311" y="18412"/>
                  </a:cubicBezTo>
                  <a:cubicBezTo>
                    <a:pt x="90069" y="26350"/>
                    <a:pt x="85571" y="43812"/>
                    <a:pt x="82661" y="48574"/>
                  </a:cubicBezTo>
                  <a:cubicBezTo>
                    <a:pt x="79751" y="53336"/>
                    <a:pt x="65727" y="52279"/>
                    <a:pt x="58848" y="46987"/>
                  </a:cubicBezTo>
                  <a:cubicBezTo>
                    <a:pt x="51969" y="41695"/>
                    <a:pt x="-2799" y="5711"/>
                    <a:pt x="111" y="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E1882F4B-A2AB-4277-AE08-51FF1021EBA4}"/>
                </a:ext>
              </a:extLst>
            </p:cNvPr>
            <p:cNvSpPr/>
            <p:nvPr/>
          </p:nvSpPr>
          <p:spPr>
            <a:xfrm>
              <a:off x="4805222" y="3347231"/>
              <a:ext cx="210009" cy="18799"/>
            </a:xfrm>
            <a:custGeom>
              <a:avLst/>
              <a:gdLst>
                <a:gd name="connsiteX0" fmla="*/ 141 w 210009"/>
                <a:gd name="connsiteY0" fmla="*/ 3982 h 18799"/>
                <a:gd name="connsiteX1" fmla="*/ 187466 w 210009"/>
                <a:gd name="connsiteY1" fmla="*/ 807 h 18799"/>
                <a:gd name="connsiteX2" fmla="*/ 203341 w 210009"/>
                <a:gd name="connsiteY2" fmla="*/ 18269 h 18799"/>
                <a:gd name="connsiteX3" fmla="*/ 157303 w 210009"/>
                <a:gd name="connsiteY3" fmla="*/ 13507 h 18799"/>
                <a:gd name="connsiteX4" fmla="*/ 141 w 210009"/>
                <a:gd name="connsiteY4" fmla="*/ 3982 h 1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09" h="18799">
                  <a:moveTo>
                    <a:pt x="141" y="3982"/>
                  </a:moveTo>
                  <a:cubicBezTo>
                    <a:pt x="5168" y="1865"/>
                    <a:pt x="153599" y="-1574"/>
                    <a:pt x="187466" y="807"/>
                  </a:cubicBezTo>
                  <a:cubicBezTo>
                    <a:pt x="221333" y="3188"/>
                    <a:pt x="208368" y="16152"/>
                    <a:pt x="203341" y="18269"/>
                  </a:cubicBezTo>
                  <a:cubicBezTo>
                    <a:pt x="198314" y="20386"/>
                    <a:pt x="189318" y="15624"/>
                    <a:pt x="157303" y="13507"/>
                  </a:cubicBezTo>
                  <a:cubicBezTo>
                    <a:pt x="125288" y="11390"/>
                    <a:pt x="-4886" y="6099"/>
                    <a:pt x="141" y="3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822729F1-7677-4EC4-966D-6A632F18F259}"/>
                </a:ext>
              </a:extLst>
            </p:cNvPr>
            <p:cNvSpPr/>
            <p:nvPr/>
          </p:nvSpPr>
          <p:spPr>
            <a:xfrm>
              <a:off x="4139914" y="3605142"/>
              <a:ext cx="89409" cy="300142"/>
            </a:xfrm>
            <a:custGeom>
              <a:avLst/>
              <a:gdLst>
                <a:gd name="connsiteX0" fmla="*/ 38386 w 89409"/>
                <a:gd name="connsiteY0" fmla="*/ 71 h 300142"/>
                <a:gd name="connsiteX1" fmla="*/ 46324 w 89409"/>
                <a:gd name="connsiteY1" fmla="*/ 166758 h 300142"/>
                <a:gd name="connsiteX2" fmla="*/ 286 w 89409"/>
                <a:gd name="connsiteY2" fmla="*/ 300108 h 300142"/>
                <a:gd name="connsiteX3" fmla="*/ 71724 w 89409"/>
                <a:gd name="connsiteY3" fmla="*/ 179458 h 300142"/>
                <a:gd name="connsiteX4" fmla="*/ 87599 w 89409"/>
                <a:gd name="connsiteY4" fmla="*/ 146121 h 300142"/>
                <a:gd name="connsiteX5" fmla="*/ 38386 w 89409"/>
                <a:gd name="connsiteY5" fmla="*/ 71 h 3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09" h="300142">
                  <a:moveTo>
                    <a:pt x="38386" y="71"/>
                  </a:moveTo>
                  <a:cubicBezTo>
                    <a:pt x="31507" y="3510"/>
                    <a:pt x="52674" y="116752"/>
                    <a:pt x="46324" y="166758"/>
                  </a:cubicBezTo>
                  <a:cubicBezTo>
                    <a:pt x="39974" y="216764"/>
                    <a:pt x="-3947" y="297991"/>
                    <a:pt x="286" y="300108"/>
                  </a:cubicBezTo>
                  <a:cubicBezTo>
                    <a:pt x="4519" y="302225"/>
                    <a:pt x="57172" y="205123"/>
                    <a:pt x="71724" y="179458"/>
                  </a:cubicBezTo>
                  <a:cubicBezTo>
                    <a:pt x="86276" y="153793"/>
                    <a:pt x="92891" y="173902"/>
                    <a:pt x="87599" y="146121"/>
                  </a:cubicBezTo>
                  <a:cubicBezTo>
                    <a:pt x="82307" y="118340"/>
                    <a:pt x="45265" y="-3368"/>
                    <a:pt x="38386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7A28B41-C40B-4CC9-8A3B-AE53E2DFD054}"/>
                </a:ext>
              </a:extLst>
            </p:cNvPr>
            <p:cNvSpPr/>
            <p:nvPr/>
          </p:nvSpPr>
          <p:spPr>
            <a:xfrm>
              <a:off x="4214562" y="3868985"/>
              <a:ext cx="40222" cy="502054"/>
            </a:xfrm>
            <a:custGeom>
              <a:avLst/>
              <a:gdLst>
                <a:gd name="connsiteX0" fmla="*/ 36763 w 40222"/>
                <a:gd name="connsiteY0" fmla="*/ 1340 h 502054"/>
                <a:gd name="connsiteX1" fmla="*/ 251 w 40222"/>
                <a:gd name="connsiteY1" fmla="*/ 183903 h 502054"/>
                <a:gd name="connsiteX2" fmla="*/ 20888 w 40222"/>
                <a:gd name="connsiteY2" fmla="*/ 495053 h 502054"/>
                <a:gd name="connsiteX3" fmla="*/ 25651 w 40222"/>
                <a:gd name="connsiteY3" fmla="*/ 377578 h 502054"/>
                <a:gd name="connsiteX4" fmla="*/ 38351 w 40222"/>
                <a:gd name="connsiteY4" fmla="*/ 114053 h 502054"/>
                <a:gd name="connsiteX5" fmla="*/ 36763 w 40222"/>
                <a:gd name="connsiteY5" fmla="*/ 1340 h 50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22" h="502054">
                  <a:moveTo>
                    <a:pt x="36763" y="1340"/>
                  </a:moveTo>
                  <a:cubicBezTo>
                    <a:pt x="30413" y="12982"/>
                    <a:pt x="2897" y="101618"/>
                    <a:pt x="251" y="183903"/>
                  </a:cubicBezTo>
                  <a:cubicBezTo>
                    <a:pt x="-2395" y="266188"/>
                    <a:pt x="16655" y="462774"/>
                    <a:pt x="20888" y="495053"/>
                  </a:cubicBezTo>
                  <a:cubicBezTo>
                    <a:pt x="25121" y="527332"/>
                    <a:pt x="22740" y="441078"/>
                    <a:pt x="25651" y="377578"/>
                  </a:cubicBezTo>
                  <a:cubicBezTo>
                    <a:pt x="28562" y="314078"/>
                    <a:pt x="37822" y="171997"/>
                    <a:pt x="38351" y="114053"/>
                  </a:cubicBezTo>
                  <a:cubicBezTo>
                    <a:pt x="38880" y="56109"/>
                    <a:pt x="43113" y="-10302"/>
                    <a:pt x="36763" y="1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0CB87097-BB8A-4F49-8EAA-5A0E30CD21F1}"/>
                </a:ext>
              </a:extLst>
            </p:cNvPr>
            <p:cNvSpPr/>
            <p:nvPr/>
          </p:nvSpPr>
          <p:spPr>
            <a:xfrm>
              <a:off x="4262185" y="4168767"/>
              <a:ext cx="201283" cy="216004"/>
            </a:xfrm>
            <a:custGeom>
              <a:avLst/>
              <a:gdLst>
                <a:gd name="connsiteX0" fmla="*/ 253 w 201283"/>
                <a:gd name="connsiteY0" fmla="*/ 8 h 216004"/>
                <a:gd name="connsiteX1" fmla="*/ 54228 w 201283"/>
                <a:gd name="connsiteY1" fmla="*/ 109546 h 216004"/>
                <a:gd name="connsiteX2" fmla="*/ 9778 w 201283"/>
                <a:gd name="connsiteY2" fmla="*/ 214321 h 216004"/>
                <a:gd name="connsiteX3" fmla="*/ 200278 w 201283"/>
                <a:gd name="connsiteY3" fmla="*/ 22233 h 216004"/>
                <a:gd name="connsiteX4" fmla="*/ 81215 w 201283"/>
                <a:gd name="connsiteY4" fmla="*/ 103196 h 216004"/>
                <a:gd name="connsiteX5" fmla="*/ 253 w 201283"/>
                <a:gd name="connsiteY5" fmla="*/ 8 h 21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83" h="216004">
                  <a:moveTo>
                    <a:pt x="253" y="8"/>
                  </a:moveTo>
                  <a:cubicBezTo>
                    <a:pt x="-4245" y="1066"/>
                    <a:pt x="52641" y="73827"/>
                    <a:pt x="54228" y="109546"/>
                  </a:cubicBezTo>
                  <a:cubicBezTo>
                    <a:pt x="55815" y="145265"/>
                    <a:pt x="-14564" y="228873"/>
                    <a:pt x="9778" y="214321"/>
                  </a:cubicBezTo>
                  <a:cubicBezTo>
                    <a:pt x="34120" y="199769"/>
                    <a:pt x="188372" y="40754"/>
                    <a:pt x="200278" y="22233"/>
                  </a:cubicBezTo>
                  <a:cubicBezTo>
                    <a:pt x="212184" y="3712"/>
                    <a:pt x="115082" y="103725"/>
                    <a:pt x="81215" y="103196"/>
                  </a:cubicBezTo>
                  <a:cubicBezTo>
                    <a:pt x="47348" y="102667"/>
                    <a:pt x="4751" y="-1050"/>
                    <a:pt x="25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9B325C7F-335C-47CB-A33B-14E737670DAD}"/>
                </a:ext>
              </a:extLst>
            </p:cNvPr>
            <p:cNvSpPr/>
            <p:nvPr/>
          </p:nvSpPr>
          <p:spPr>
            <a:xfrm>
              <a:off x="4411454" y="3744811"/>
              <a:ext cx="282383" cy="658065"/>
            </a:xfrm>
            <a:custGeom>
              <a:avLst/>
              <a:gdLst>
                <a:gd name="connsiteX0" fmla="*/ 209 w 282383"/>
                <a:gd name="connsiteY0" fmla="*/ 102 h 658065"/>
                <a:gd name="connsiteX1" fmla="*/ 77996 w 282383"/>
                <a:gd name="connsiteY1" fmla="*/ 93764 h 658065"/>
                <a:gd name="connsiteX2" fmla="*/ 77996 w 282383"/>
                <a:gd name="connsiteY2" fmla="*/ 154089 h 658065"/>
                <a:gd name="connsiteX3" fmla="*/ 130384 w 282383"/>
                <a:gd name="connsiteY3" fmla="*/ 390627 h 658065"/>
                <a:gd name="connsiteX4" fmla="*/ 274846 w 282383"/>
                <a:gd name="connsiteY4" fmla="*/ 650977 h 658065"/>
                <a:gd name="connsiteX5" fmla="*/ 251034 w 282383"/>
                <a:gd name="connsiteY5" fmla="*/ 566839 h 658065"/>
                <a:gd name="connsiteX6" fmla="*/ 157371 w 282383"/>
                <a:gd name="connsiteY6" fmla="*/ 381102 h 658065"/>
                <a:gd name="connsiteX7" fmla="*/ 104984 w 282383"/>
                <a:gd name="connsiteY7" fmla="*/ 112814 h 658065"/>
                <a:gd name="connsiteX8" fmla="*/ 209 w 282383"/>
                <a:gd name="connsiteY8" fmla="*/ 102 h 6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383" h="658065">
                  <a:moveTo>
                    <a:pt x="209" y="102"/>
                  </a:moveTo>
                  <a:cubicBezTo>
                    <a:pt x="-4289" y="-3073"/>
                    <a:pt x="65032" y="68100"/>
                    <a:pt x="77996" y="93764"/>
                  </a:cubicBezTo>
                  <a:cubicBezTo>
                    <a:pt x="90960" y="119428"/>
                    <a:pt x="69265" y="104612"/>
                    <a:pt x="77996" y="154089"/>
                  </a:cubicBezTo>
                  <a:cubicBezTo>
                    <a:pt x="86727" y="203566"/>
                    <a:pt x="97576" y="307812"/>
                    <a:pt x="130384" y="390627"/>
                  </a:cubicBezTo>
                  <a:cubicBezTo>
                    <a:pt x="163192" y="473442"/>
                    <a:pt x="254738" y="621608"/>
                    <a:pt x="274846" y="650977"/>
                  </a:cubicBezTo>
                  <a:cubicBezTo>
                    <a:pt x="294954" y="680346"/>
                    <a:pt x="270613" y="611818"/>
                    <a:pt x="251034" y="566839"/>
                  </a:cubicBezTo>
                  <a:cubicBezTo>
                    <a:pt x="231455" y="521860"/>
                    <a:pt x="181713" y="456773"/>
                    <a:pt x="157371" y="381102"/>
                  </a:cubicBezTo>
                  <a:cubicBezTo>
                    <a:pt x="133029" y="305431"/>
                    <a:pt x="129855" y="175520"/>
                    <a:pt x="104984" y="112814"/>
                  </a:cubicBezTo>
                  <a:cubicBezTo>
                    <a:pt x="80113" y="50108"/>
                    <a:pt x="4707" y="3277"/>
                    <a:pt x="209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3D3347F-9464-4B38-AA9D-86C4391F5A94}"/>
                </a:ext>
              </a:extLst>
            </p:cNvPr>
            <p:cNvSpPr/>
            <p:nvPr/>
          </p:nvSpPr>
          <p:spPr>
            <a:xfrm>
              <a:off x="4398953" y="3633687"/>
              <a:ext cx="138196" cy="157438"/>
            </a:xfrm>
            <a:custGeom>
              <a:avLst/>
              <a:gdLst>
                <a:gd name="connsiteX0" fmla="*/ 10 w 138196"/>
                <a:gd name="connsiteY0" fmla="*/ 101 h 157438"/>
                <a:gd name="connsiteX1" fmla="*/ 103197 w 138196"/>
                <a:gd name="connsiteY1" fmla="*/ 100113 h 157438"/>
                <a:gd name="connsiteX2" fmla="*/ 138122 w 138196"/>
                <a:gd name="connsiteY2" fmla="*/ 157263 h 157438"/>
                <a:gd name="connsiteX3" fmla="*/ 109547 w 138196"/>
                <a:gd name="connsiteY3" fmla="*/ 82651 h 157438"/>
                <a:gd name="connsiteX4" fmla="*/ 10 w 138196"/>
                <a:gd name="connsiteY4" fmla="*/ 101 h 1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96" h="157438">
                  <a:moveTo>
                    <a:pt x="10" y="101"/>
                  </a:moveTo>
                  <a:cubicBezTo>
                    <a:pt x="-1048" y="3011"/>
                    <a:pt x="80178" y="73919"/>
                    <a:pt x="103197" y="100113"/>
                  </a:cubicBezTo>
                  <a:cubicBezTo>
                    <a:pt x="126216" y="126307"/>
                    <a:pt x="137064" y="160173"/>
                    <a:pt x="138122" y="157263"/>
                  </a:cubicBezTo>
                  <a:cubicBezTo>
                    <a:pt x="139180" y="154353"/>
                    <a:pt x="128861" y="107522"/>
                    <a:pt x="109547" y="82651"/>
                  </a:cubicBezTo>
                  <a:cubicBezTo>
                    <a:pt x="90233" y="57780"/>
                    <a:pt x="1068" y="-2809"/>
                    <a:pt x="10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E54E57F-A509-422B-B9C4-1503653209B6}"/>
                </a:ext>
              </a:extLst>
            </p:cNvPr>
            <p:cNvSpPr/>
            <p:nvPr/>
          </p:nvSpPr>
          <p:spPr>
            <a:xfrm>
              <a:off x="5121139" y="3803536"/>
              <a:ext cx="85863" cy="140624"/>
            </a:xfrm>
            <a:custGeom>
              <a:avLst/>
              <a:gdLst>
                <a:gd name="connsiteX0" fmla="*/ 74749 w 85863"/>
                <a:gd name="connsiteY0" fmla="*/ 114 h 140624"/>
                <a:gd name="connsiteX1" fmla="*/ 11249 w 85863"/>
                <a:gd name="connsiteY1" fmla="*/ 50914 h 140624"/>
                <a:gd name="connsiteX2" fmla="*/ 4899 w 85863"/>
                <a:gd name="connsiteY2" fmla="*/ 55677 h 140624"/>
                <a:gd name="connsiteX3" fmla="*/ 63636 w 85863"/>
                <a:gd name="connsiteY3" fmla="*/ 57264 h 140624"/>
                <a:gd name="connsiteX4" fmla="*/ 52524 w 85863"/>
                <a:gd name="connsiteY4" fmla="*/ 136639 h 140624"/>
                <a:gd name="connsiteX5" fmla="*/ 58874 w 85863"/>
                <a:gd name="connsiteY5" fmla="*/ 122352 h 140624"/>
                <a:gd name="connsiteX6" fmla="*/ 85861 w 85863"/>
                <a:gd name="connsiteY6" fmla="*/ 66789 h 140624"/>
                <a:gd name="connsiteX7" fmla="*/ 74749 w 85863"/>
                <a:gd name="connsiteY7" fmla="*/ 114 h 14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3" h="140624">
                  <a:moveTo>
                    <a:pt x="74749" y="114"/>
                  </a:moveTo>
                  <a:cubicBezTo>
                    <a:pt x="62314" y="-2532"/>
                    <a:pt x="22891" y="41654"/>
                    <a:pt x="11249" y="50914"/>
                  </a:cubicBezTo>
                  <a:cubicBezTo>
                    <a:pt x="-393" y="60175"/>
                    <a:pt x="-3832" y="54619"/>
                    <a:pt x="4899" y="55677"/>
                  </a:cubicBezTo>
                  <a:cubicBezTo>
                    <a:pt x="13630" y="56735"/>
                    <a:pt x="55699" y="43770"/>
                    <a:pt x="63636" y="57264"/>
                  </a:cubicBezTo>
                  <a:cubicBezTo>
                    <a:pt x="71573" y="70758"/>
                    <a:pt x="53318" y="125791"/>
                    <a:pt x="52524" y="136639"/>
                  </a:cubicBezTo>
                  <a:cubicBezTo>
                    <a:pt x="51730" y="147487"/>
                    <a:pt x="53318" y="133994"/>
                    <a:pt x="58874" y="122352"/>
                  </a:cubicBezTo>
                  <a:cubicBezTo>
                    <a:pt x="64430" y="110710"/>
                    <a:pt x="86126" y="79754"/>
                    <a:pt x="85861" y="66789"/>
                  </a:cubicBezTo>
                  <a:cubicBezTo>
                    <a:pt x="85596" y="53824"/>
                    <a:pt x="87184" y="2760"/>
                    <a:pt x="74749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DB636EB-0201-42BB-88CB-BB6F62689ABB}"/>
                </a:ext>
              </a:extLst>
            </p:cNvPr>
            <p:cNvSpPr/>
            <p:nvPr/>
          </p:nvSpPr>
          <p:spPr>
            <a:xfrm>
              <a:off x="4350272" y="3992561"/>
              <a:ext cx="806150" cy="635934"/>
            </a:xfrm>
            <a:custGeom>
              <a:avLst/>
              <a:gdLst>
                <a:gd name="connsiteX0" fmla="*/ 805928 w 806150"/>
                <a:gd name="connsiteY0" fmla="*/ 2 h 635934"/>
                <a:gd name="connsiteX1" fmla="*/ 532878 w 806150"/>
                <a:gd name="connsiteY1" fmla="*/ 290514 h 635934"/>
                <a:gd name="connsiteX2" fmla="*/ 50278 w 806150"/>
                <a:gd name="connsiteY2" fmla="*/ 596902 h 635934"/>
                <a:gd name="connsiteX3" fmla="*/ 29641 w 806150"/>
                <a:gd name="connsiteY3" fmla="*/ 622302 h 635934"/>
                <a:gd name="connsiteX4" fmla="*/ 180453 w 806150"/>
                <a:gd name="connsiteY4" fmla="*/ 509589 h 635934"/>
                <a:gd name="connsiteX5" fmla="*/ 363016 w 806150"/>
                <a:gd name="connsiteY5" fmla="*/ 388939 h 635934"/>
                <a:gd name="connsiteX6" fmla="*/ 491603 w 806150"/>
                <a:gd name="connsiteY6" fmla="*/ 285752 h 635934"/>
                <a:gd name="connsiteX7" fmla="*/ 805928 w 806150"/>
                <a:gd name="connsiteY7" fmla="*/ 2 h 63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150" h="635934">
                  <a:moveTo>
                    <a:pt x="805928" y="2"/>
                  </a:moveTo>
                  <a:cubicBezTo>
                    <a:pt x="812807" y="796"/>
                    <a:pt x="658820" y="191031"/>
                    <a:pt x="532878" y="290514"/>
                  </a:cubicBezTo>
                  <a:cubicBezTo>
                    <a:pt x="406936" y="389997"/>
                    <a:pt x="134151" y="541604"/>
                    <a:pt x="50278" y="596902"/>
                  </a:cubicBezTo>
                  <a:cubicBezTo>
                    <a:pt x="-33595" y="652200"/>
                    <a:pt x="7945" y="636854"/>
                    <a:pt x="29641" y="622302"/>
                  </a:cubicBezTo>
                  <a:cubicBezTo>
                    <a:pt x="51337" y="607750"/>
                    <a:pt x="124891" y="548483"/>
                    <a:pt x="180453" y="509589"/>
                  </a:cubicBezTo>
                  <a:cubicBezTo>
                    <a:pt x="236015" y="470695"/>
                    <a:pt x="311158" y="426245"/>
                    <a:pt x="363016" y="388939"/>
                  </a:cubicBezTo>
                  <a:cubicBezTo>
                    <a:pt x="414874" y="351633"/>
                    <a:pt x="417784" y="351104"/>
                    <a:pt x="491603" y="285752"/>
                  </a:cubicBezTo>
                  <a:cubicBezTo>
                    <a:pt x="565422" y="220400"/>
                    <a:pt x="799049" y="-792"/>
                    <a:pt x="80592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FF4C5AF7-B0EF-41ED-A581-7487708EBE61}"/>
                </a:ext>
              </a:extLst>
            </p:cNvPr>
            <p:cNvSpPr/>
            <p:nvPr/>
          </p:nvSpPr>
          <p:spPr>
            <a:xfrm>
              <a:off x="4495662" y="4055598"/>
              <a:ext cx="651503" cy="513614"/>
            </a:xfrm>
            <a:custGeom>
              <a:avLst/>
              <a:gdLst>
                <a:gd name="connsiteX0" fmla="*/ 22363 w 651503"/>
                <a:gd name="connsiteY0" fmla="*/ 494177 h 513614"/>
                <a:gd name="connsiteX1" fmla="*/ 81101 w 651503"/>
                <a:gd name="connsiteY1" fmla="*/ 464015 h 513614"/>
                <a:gd name="connsiteX2" fmla="*/ 427176 w 651503"/>
                <a:gd name="connsiteY2" fmla="*/ 225890 h 513614"/>
                <a:gd name="connsiteX3" fmla="*/ 651013 w 651503"/>
                <a:gd name="connsiteY3" fmla="*/ 465 h 513614"/>
                <a:gd name="connsiteX4" fmla="*/ 484326 w 651503"/>
                <a:gd name="connsiteY4" fmla="*/ 168740 h 513614"/>
                <a:gd name="connsiteX5" fmla="*/ 384313 w 651503"/>
                <a:gd name="connsiteY5" fmla="*/ 230652 h 513614"/>
                <a:gd name="connsiteX6" fmla="*/ 22363 w 651503"/>
                <a:gd name="connsiteY6" fmla="*/ 494177 h 51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503" h="513614">
                  <a:moveTo>
                    <a:pt x="22363" y="494177"/>
                  </a:moveTo>
                  <a:cubicBezTo>
                    <a:pt x="-28172" y="533071"/>
                    <a:pt x="13632" y="508730"/>
                    <a:pt x="81101" y="464015"/>
                  </a:cubicBezTo>
                  <a:cubicBezTo>
                    <a:pt x="148570" y="419300"/>
                    <a:pt x="332191" y="303148"/>
                    <a:pt x="427176" y="225890"/>
                  </a:cubicBezTo>
                  <a:cubicBezTo>
                    <a:pt x="522161" y="148632"/>
                    <a:pt x="651013" y="465"/>
                    <a:pt x="651013" y="465"/>
                  </a:cubicBezTo>
                  <a:cubicBezTo>
                    <a:pt x="660538" y="-9060"/>
                    <a:pt x="528776" y="130375"/>
                    <a:pt x="484326" y="168740"/>
                  </a:cubicBezTo>
                  <a:cubicBezTo>
                    <a:pt x="439876" y="207104"/>
                    <a:pt x="458396" y="178529"/>
                    <a:pt x="384313" y="230652"/>
                  </a:cubicBezTo>
                  <a:cubicBezTo>
                    <a:pt x="310230" y="282775"/>
                    <a:pt x="72898" y="455283"/>
                    <a:pt x="22363" y="494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02D5490E-FEC7-4F78-B4F2-6FB894791F3E}"/>
                </a:ext>
              </a:extLst>
            </p:cNvPr>
            <p:cNvSpPr/>
            <p:nvPr/>
          </p:nvSpPr>
          <p:spPr>
            <a:xfrm>
              <a:off x="5174806" y="3595675"/>
              <a:ext cx="397319" cy="376311"/>
            </a:xfrm>
            <a:custGeom>
              <a:avLst/>
              <a:gdLst>
                <a:gd name="connsiteX0" fmla="*/ 397319 w 397319"/>
                <a:gd name="connsiteY0" fmla="*/ 13 h 376311"/>
                <a:gd name="connsiteX1" fmla="*/ 241744 w 397319"/>
                <a:gd name="connsiteY1" fmla="*/ 184163 h 376311"/>
                <a:gd name="connsiteX2" fmla="*/ 181419 w 397319"/>
                <a:gd name="connsiteY2" fmla="*/ 204800 h 376311"/>
                <a:gd name="connsiteX3" fmla="*/ 136969 w 397319"/>
                <a:gd name="connsiteY3" fmla="*/ 238138 h 376311"/>
                <a:gd name="connsiteX4" fmla="*/ 75057 w 397319"/>
                <a:gd name="connsiteY4" fmla="*/ 273063 h 376311"/>
                <a:gd name="connsiteX5" fmla="*/ 444 w 397319"/>
                <a:gd name="connsiteY5" fmla="*/ 376250 h 376311"/>
                <a:gd name="connsiteX6" fmla="*/ 111569 w 397319"/>
                <a:gd name="connsiteY6" fmla="*/ 257188 h 376311"/>
                <a:gd name="connsiteX7" fmla="*/ 240157 w 397319"/>
                <a:gd name="connsiteY7" fmla="*/ 174638 h 376311"/>
                <a:gd name="connsiteX8" fmla="*/ 397319 w 397319"/>
                <a:gd name="connsiteY8" fmla="*/ 13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19" h="376311">
                  <a:moveTo>
                    <a:pt x="397319" y="13"/>
                  </a:moveTo>
                  <a:cubicBezTo>
                    <a:pt x="397583" y="1600"/>
                    <a:pt x="277727" y="150032"/>
                    <a:pt x="241744" y="184163"/>
                  </a:cubicBezTo>
                  <a:cubicBezTo>
                    <a:pt x="205761" y="218294"/>
                    <a:pt x="198881" y="195804"/>
                    <a:pt x="181419" y="204800"/>
                  </a:cubicBezTo>
                  <a:cubicBezTo>
                    <a:pt x="163956" y="213796"/>
                    <a:pt x="154696" y="226761"/>
                    <a:pt x="136969" y="238138"/>
                  </a:cubicBezTo>
                  <a:cubicBezTo>
                    <a:pt x="119242" y="249515"/>
                    <a:pt x="97811" y="250044"/>
                    <a:pt x="75057" y="273063"/>
                  </a:cubicBezTo>
                  <a:cubicBezTo>
                    <a:pt x="52303" y="296082"/>
                    <a:pt x="-5641" y="378896"/>
                    <a:pt x="444" y="376250"/>
                  </a:cubicBezTo>
                  <a:cubicBezTo>
                    <a:pt x="6529" y="373604"/>
                    <a:pt x="71617" y="290790"/>
                    <a:pt x="111569" y="257188"/>
                  </a:cubicBezTo>
                  <a:cubicBezTo>
                    <a:pt x="151521" y="223586"/>
                    <a:pt x="195971" y="215384"/>
                    <a:pt x="240157" y="174638"/>
                  </a:cubicBezTo>
                  <a:cubicBezTo>
                    <a:pt x="284343" y="133892"/>
                    <a:pt x="397055" y="-1574"/>
                    <a:pt x="39731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22425097-4C72-4E47-BC38-5EC29EBB2187}"/>
                </a:ext>
              </a:extLst>
            </p:cNvPr>
            <p:cNvSpPr/>
            <p:nvPr/>
          </p:nvSpPr>
          <p:spPr>
            <a:xfrm>
              <a:off x="5390946" y="3617905"/>
              <a:ext cx="185958" cy="194986"/>
            </a:xfrm>
            <a:custGeom>
              <a:avLst/>
              <a:gdLst>
                <a:gd name="connsiteX0" fmla="*/ 185942 w 185958"/>
                <a:gd name="connsiteY0" fmla="*/ 8 h 194986"/>
                <a:gd name="connsiteX1" fmla="*/ 89104 w 185958"/>
                <a:gd name="connsiteY1" fmla="*/ 122245 h 194986"/>
                <a:gd name="connsiteX2" fmla="*/ 58942 w 185958"/>
                <a:gd name="connsiteY2" fmla="*/ 168283 h 194986"/>
                <a:gd name="connsiteX3" fmla="*/ 204 w 185958"/>
                <a:gd name="connsiteY3" fmla="*/ 193683 h 194986"/>
                <a:gd name="connsiteX4" fmla="*/ 81167 w 185958"/>
                <a:gd name="connsiteY4" fmla="*/ 128595 h 194986"/>
                <a:gd name="connsiteX5" fmla="*/ 185942 w 185958"/>
                <a:gd name="connsiteY5" fmla="*/ 8 h 1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58" h="194986">
                  <a:moveTo>
                    <a:pt x="185942" y="8"/>
                  </a:moveTo>
                  <a:cubicBezTo>
                    <a:pt x="187265" y="-1050"/>
                    <a:pt x="110271" y="94199"/>
                    <a:pt x="89104" y="122245"/>
                  </a:cubicBezTo>
                  <a:cubicBezTo>
                    <a:pt x="67937" y="150291"/>
                    <a:pt x="73759" y="156377"/>
                    <a:pt x="58942" y="168283"/>
                  </a:cubicBezTo>
                  <a:cubicBezTo>
                    <a:pt x="44125" y="180189"/>
                    <a:pt x="-3500" y="200298"/>
                    <a:pt x="204" y="193683"/>
                  </a:cubicBezTo>
                  <a:cubicBezTo>
                    <a:pt x="3908" y="187068"/>
                    <a:pt x="51798" y="159551"/>
                    <a:pt x="81167" y="128595"/>
                  </a:cubicBezTo>
                  <a:cubicBezTo>
                    <a:pt x="110536" y="97639"/>
                    <a:pt x="184619" y="1066"/>
                    <a:pt x="185942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54220663-DE5B-4216-B821-FD98D45D83AD}"/>
                </a:ext>
              </a:extLst>
            </p:cNvPr>
            <p:cNvSpPr/>
            <p:nvPr/>
          </p:nvSpPr>
          <p:spPr>
            <a:xfrm>
              <a:off x="5483783" y="3611036"/>
              <a:ext cx="97987" cy="140407"/>
            </a:xfrm>
            <a:custGeom>
              <a:avLst/>
              <a:gdLst>
                <a:gd name="connsiteX0" fmla="*/ 97867 w 97987"/>
                <a:gd name="connsiteY0" fmla="*/ 527 h 140407"/>
                <a:gd name="connsiteX1" fmla="*/ 16905 w 97987"/>
                <a:gd name="connsiteY1" fmla="*/ 130702 h 140407"/>
                <a:gd name="connsiteX2" fmla="*/ 1030 w 97987"/>
                <a:gd name="connsiteY2" fmla="*/ 125939 h 140407"/>
                <a:gd name="connsiteX3" fmla="*/ 34367 w 97987"/>
                <a:gd name="connsiteY3" fmla="*/ 86252 h 140407"/>
                <a:gd name="connsiteX4" fmla="*/ 97867 w 97987"/>
                <a:gd name="connsiteY4" fmla="*/ 527 h 1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87" h="140407">
                  <a:moveTo>
                    <a:pt x="97867" y="527"/>
                  </a:moveTo>
                  <a:cubicBezTo>
                    <a:pt x="94957" y="7935"/>
                    <a:pt x="33044" y="109800"/>
                    <a:pt x="16905" y="130702"/>
                  </a:cubicBezTo>
                  <a:cubicBezTo>
                    <a:pt x="765" y="151604"/>
                    <a:pt x="-1880" y="133347"/>
                    <a:pt x="1030" y="125939"/>
                  </a:cubicBezTo>
                  <a:cubicBezTo>
                    <a:pt x="3940" y="118531"/>
                    <a:pt x="18492" y="106625"/>
                    <a:pt x="34367" y="86252"/>
                  </a:cubicBezTo>
                  <a:cubicBezTo>
                    <a:pt x="50242" y="65879"/>
                    <a:pt x="100777" y="-6881"/>
                    <a:pt x="97867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7CE2927-432F-4561-894D-58862276C924}"/>
                </a:ext>
              </a:extLst>
            </p:cNvPr>
            <p:cNvSpPr/>
            <p:nvPr/>
          </p:nvSpPr>
          <p:spPr>
            <a:xfrm>
              <a:off x="5545594" y="3670303"/>
              <a:ext cx="276336" cy="448062"/>
            </a:xfrm>
            <a:custGeom>
              <a:avLst/>
              <a:gdLst>
                <a:gd name="connsiteX0" fmla="*/ 4306 w 276336"/>
                <a:gd name="connsiteY0" fmla="*/ 6347 h 448062"/>
                <a:gd name="connsiteX1" fmla="*/ 94794 w 276336"/>
                <a:gd name="connsiteY1" fmla="*/ 153985 h 448062"/>
                <a:gd name="connsiteX2" fmla="*/ 224969 w 276336"/>
                <a:gd name="connsiteY2" fmla="*/ 350835 h 448062"/>
                <a:gd name="connsiteX3" fmla="*/ 275769 w 276336"/>
                <a:gd name="connsiteY3" fmla="*/ 447672 h 448062"/>
                <a:gd name="connsiteX4" fmla="*/ 234494 w 276336"/>
                <a:gd name="connsiteY4" fmla="*/ 369885 h 448062"/>
                <a:gd name="connsiteX5" fmla="*/ 4306 w 276336"/>
                <a:gd name="connsiteY5" fmla="*/ 6347 h 4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36" h="448062">
                  <a:moveTo>
                    <a:pt x="4306" y="6347"/>
                  </a:moveTo>
                  <a:cubicBezTo>
                    <a:pt x="-18977" y="-29636"/>
                    <a:pt x="58017" y="96570"/>
                    <a:pt x="94794" y="153985"/>
                  </a:cubicBezTo>
                  <a:cubicBezTo>
                    <a:pt x="131571" y="211400"/>
                    <a:pt x="194807" y="301887"/>
                    <a:pt x="224969" y="350835"/>
                  </a:cubicBezTo>
                  <a:cubicBezTo>
                    <a:pt x="255131" y="399783"/>
                    <a:pt x="274182" y="444497"/>
                    <a:pt x="275769" y="447672"/>
                  </a:cubicBezTo>
                  <a:cubicBezTo>
                    <a:pt x="277356" y="450847"/>
                    <a:pt x="278680" y="435502"/>
                    <a:pt x="234494" y="369885"/>
                  </a:cubicBezTo>
                  <a:cubicBezTo>
                    <a:pt x="190309" y="304268"/>
                    <a:pt x="27589" y="42330"/>
                    <a:pt x="4306" y="6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1E4D6EE6-580E-4651-A432-890AADB901CA}"/>
                </a:ext>
              </a:extLst>
            </p:cNvPr>
            <p:cNvSpPr/>
            <p:nvPr/>
          </p:nvSpPr>
          <p:spPr>
            <a:xfrm>
              <a:off x="5580751" y="3661196"/>
              <a:ext cx="452593" cy="644996"/>
            </a:xfrm>
            <a:custGeom>
              <a:avLst/>
              <a:gdLst>
                <a:gd name="connsiteX0" fmla="*/ 899 w 452593"/>
                <a:gd name="connsiteY0" fmla="*/ 1167 h 644996"/>
                <a:gd name="connsiteX1" fmla="*/ 204099 w 452593"/>
                <a:gd name="connsiteY1" fmla="*/ 337717 h 644996"/>
                <a:gd name="connsiteX2" fmla="*/ 272362 w 452593"/>
                <a:gd name="connsiteY2" fmla="*/ 504404 h 644996"/>
                <a:gd name="connsiteX3" fmla="*/ 323162 w 452593"/>
                <a:gd name="connsiteY3" fmla="*/ 591717 h 644996"/>
                <a:gd name="connsiteX4" fmla="*/ 400949 w 452593"/>
                <a:gd name="connsiteY4" fmla="*/ 636167 h 644996"/>
                <a:gd name="connsiteX5" fmla="*/ 443812 w 452593"/>
                <a:gd name="connsiteY5" fmla="*/ 623467 h 644996"/>
                <a:gd name="connsiteX6" fmla="*/ 445399 w 452593"/>
                <a:gd name="connsiteY6" fmla="*/ 466304 h 644996"/>
                <a:gd name="connsiteX7" fmla="*/ 443812 w 452593"/>
                <a:gd name="connsiteY7" fmla="*/ 625054 h 644996"/>
                <a:gd name="connsiteX8" fmla="*/ 332687 w 452593"/>
                <a:gd name="connsiteY8" fmla="*/ 625054 h 644996"/>
                <a:gd name="connsiteX9" fmla="*/ 269187 w 452593"/>
                <a:gd name="connsiteY9" fmla="*/ 464717 h 644996"/>
                <a:gd name="connsiteX10" fmla="*/ 135837 w 452593"/>
                <a:gd name="connsiteY10" fmla="*/ 234529 h 644996"/>
                <a:gd name="connsiteX11" fmla="*/ 899 w 452593"/>
                <a:gd name="connsiteY11" fmla="*/ 1167 h 64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593" h="644996">
                  <a:moveTo>
                    <a:pt x="899" y="1167"/>
                  </a:moveTo>
                  <a:cubicBezTo>
                    <a:pt x="12276" y="18365"/>
                    <a:pt x="158855" y="253844"/>
                    <a:pt x="204099" y="337717"/>
                  </a:cubicBezTo>
                  <a:cubicBezTo>
                    <a:pt x="249343" y="421590"/>
                    <a:pt x="252518" y="462071"/>
                    <a:pt x="272362" y="504404"/>
                  </a:cubicBezTo>
                  <a:cubicBezTo>
                    <a:pt x="292206" y="546737"/>
                    <a:pt x="301731" y="569757"/>
                    <a:pt x="323162" y="591717"/>
                  </a:cubicBezTo>
                  <a:cubicBezTo>
                    <a:pt x="344593" y="613677"/>
                    <a:pt x="380841" y="630875"/>
                    <a:pt x="400949" y="636167"/>
                  </a:cubicBezTo>
                  <a:cubicBezTo>
                    <a:pt x="421057" y="641459"/>
                    <a:pt x="436404" y="651778"/>
                    <a:pt x="443812" y="623467"/>
                  </a:cubicBezTo>
                  <a:cubicBezTo>
                    <a:pt x="451220" y="595157"/>
                    <a:pt x="445399" y="466040"/>
                    <a:pt x="445399" y="466304"/>
                  </a:cubicBezTo>
                  <a:cubicBezTo>
                    <a:pt x="445399" y="466568"/>
                    <a:pt x="462597" y="598596"/>
                    <a:pt x="443812" y="625054"/>
                  </a:cubicBezTo>
                  <a:cubicBezTo>
                    <a:pt x="425027" y="651512"/>
                    <a:pt x="361791" y="651777"/>
                    <a:pt x="332687" y="625054"/>
                  </a:cubicBezTo>
                  <a:cubicBezTo>
                    <a:pt x="303583" y="598331"/>
                    <a:pt x="301995" y="529805"/>
                    <a:pt x="269187" y="464717"/>
                  </a:cubicBezTo>
                  <a:cubicBezTo>
                    <a:pt x="236379" y="399630"/>
                    <a:pt x="182668" y="307819"/>
                    <a:pt x="135837" y="234529"/>
                  </a:cubicBezTo>
                  <a:cubicBezTo>
                    <a:pt x="89006" y="161239"/>
                    <a:pt x="-10478" y="-16031"/>
                    <a:pt x="899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1C9B6389-673F-484D-AD79-3399464B6B7D}"/>
                </a:ext>
              </a:extLst>
            </p:cNvPr>
            <p:cNvSpPr/>
            <p:nvPr/>
          </p:nvSpPr>
          <p:spPr>
            <a:xfrm>
              <a:off x="5998339" y="4117575"/>
              <a:ext cx="61280" cy="311565"/>
            </a:xfrm>
            <a:custGeom>
              <a:avLst/>
              <a:gdLst>
                <a:gd name="connsiteX0" fmla="*/ 27811 w 61280"/>
                <a:gd name="connsiteY0" fmla="*/ 400 h 311565"/>
                <a:gd name="connsiteX1" fmla="*/ 61149 w 61280"/>
                <a:gd name="connsiteY1" fmla="*/ 124225 h 311565"/>
                <a:gd name="connsiteX2" fmla="*/ 38924 w 61280"/>
                <a:gd name="connsiteY2" fmla="*/ 203600 h 311565"/>
                <a:gd name="connsiteX3" fmla="*/ 26224 w 61280"/>
                <a:gd name="connsiteY3" fmla="*/ 230588 h 311565"/>
                <a:gd name="connsiteX4" fmla="*/ 7174 w 61280"/>
                <a:gd name="connsiteY4" fmla="*/ 311550 h 311565"/>
                <a:gd name="connsiteX5" fmla="*/ 2411 w 61280"/>
                <a:gd name="connsiteY5" fmla="*/ 236938 h 311565"/>
                <a:gd name="connsiteX6" fmla="*/ 43686 w 61280"/>
                <a:gd name="connsiteY6" fmla="*/ 168675 h 311565"/>
                <a:gd name="connsiteX7" fmla="*/ 27811 w 61280"/>
                <a:gd name="connsiteY7" fmla="*/ 400 h 31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80" h="311565">
                  <a:moveTo>
                    <a:pt x="27811" y="400"/>
                  </a:moveTo>
                  <a:cubicBezTo>
                    <a:pt x="30722" y="-7008"/>
                    <a:pt x="59297" y="90358"/>
                    <a:pt x="61149" y="124225"/>
                  </a:cubicBezTo>
                  <a:cubicBezTo>
                    <a:pt x="63001" y="158092"/>
                    <a:pt x="44745" y="185873"/>
                    <a:pt x="38924" y="203600"/>
                  </a:cubicBezTo>
                  <a:cubicBezTo>
                    <a:pt x="33103" y="221327"/>
                    <a:pt x="31516" y="212596"/>
                    <a:pt x="26224" y="230588"/>
                  </a:cubicBezTo>
                  <a:cubicBezTo>
                    <a:pt x="20932" y="248580"/>
                    <a:pt x="11143" y="310492"/>
                    <a:pt x="7174" y="311550"/>
                  </a:cubicBezTo>
                  <a:cubicBezTo>
                    <a:pt x="3205" y="312608"/>
                    <a:pt x="-3674" y="260751"/>
                    <a:pt x="2411" y="236938"/>
                  </a:cubicBezTo>
                  <a:cubicBezTo>
                    <a:pt x="8496" y="213126"/>
                    <a:pt x="35749" y="205187"/>
                    <a:pt x="43686" y="168675"/>
                  </a:cubicBezTo>
                  <a:cubicBezTo>
                    <a:pt x="51623" y="132163"/>
                    <a:pt x="24900" y="7808"/>
                    <a:pt x="27811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18CF092-2CFF-471A-AF34-286FD623E446}"/>
                </a:ext>
              </a:extLst>
            </p:cNvPr>
            <p:cNvSpPr/>
            <p:nvPr/>
          </p:nvSpPr>
          <p:spPr>
            <a:xfrm>
              <a:off x="5450883" y="3963933"/>
              <a:ext cx="543743" cy="446781"/>
            </a:xfrm>
            <a:custGeom>
              <a:avLst/>
              <a:gdLst>
                <a:gd name="connsiteX0" fmla="*/ 592 w 543743"/>
                <a:gd name="connsiteY0" fmla="*/ 55 h 446781"/>
                <a:gd name="connsiteX1" fmla="*/ 222842 w 543743"/>
                <a:gd name="connsiteY1" fmla="*/ 158805 h 446781"/>
                <a:gd name="connsiteX2" fmla="*/ 335555 w 543743"/>
                <a:gd name="connsiteY2" fmla="*/ 295330 h 446781"/>
                <a:gd name="connsiteX3" fmla="*/ 430805 w 543743"/>
                <a:gd name="connsiteY3" fmla="*/ 428680 h 446781"/>
                <a:gd name="connsiteX4" fmla="*/ 451442 w 543743"/>
                <a:gd name="connsiteY4" fmla="*/ 446142 h 446781"/>
                <a:gd name="connsiteX5" fmla="*/ 543517 w 543743"/>
                <a:gd name="connsiteY5" fmla="*/ 435030 h 446781"/>
                <a:gd name="connsiteX6" fmla="*/ 475255 w 543743"/>
                <a:gd name="connsiteY6" fmla="*/ 430267 h 446781"/>
                <a:gd name="connsiteX7" fmla="*/ 405405 w 543743"/>
                <a:gd name="connsiteY7" fmla="*/ 381055 h 446781"/>
                <a:gd name="connsiteX8" fmla="*/ 295867 w 543743"/>
                <a:gd name="connsiteY8" fmla="*/ 176267 h 446781"/>
                <a:gd name="connsiteX9" fmla="*/ 592 w 543743"/>
                <a:gd name="connsiteY9" fmla="*/ 55 h 44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743" h="446781">
                  <a:moveTo>
                    <a:pt x="592" y="55"/>
                  </a:moveTo>
                  <a:cubicBezTo>
                    <a:pt x="-11579" y="-2855"/>
                    <a:pt x="167015" y="109593"/>
                    <a:pt x="222842" y="158805"/>
                  </a:cubicBezTo>
                  <a:cubicBezTo>
                    <a:pt x="278669" y="208018"/>
                    <a:pt x="300895" y="250351"/>
                    <a:pt x="335555" y="295330"/>
                  </a:cubicBezTo>
                  <a:cubicBezTo>
                    <a:pt x="370215" y="340309"/>
                    <a:pt x="411491" y="403545"/>
                    <a:pt x="430805" y="428680"/>
                  </a:cubicBezTo>
                  <a:cubicBezTo>
                    <a:pt x="450119" y="453815"/>
                    <a:pt x="432657" y="445084"/>
                    <a:pt x="451442" y="446142"/>
                  </a:cubicBezTo>
                  <a:cubicBezTo>
                    <a:pt x="470227" y="447200"/>
                    <a:pt x="539548" y="437676"/>
                    <a:pt x="543517" y="435030"/>
                  </a:cubicBezTo>
                  <a:cubicBezTo>
                    <a:pt x="547486" y="432384"/>
                    <a:pt x="498273" y="439263"/>
                    <a:pt x="475255" y="430267"/>
                  </a:cubicBezTo>
                  <a:cubicBezTo>
                    <a:pt x="452237" y="421271"/>
                    <a:pt x="435303" y="423388"/>
                    <a:pt x="405405" y="381055"/>
                  </a:cubicBezTo>
                  <a:cubicBezTo>
                    <a:pt x="375507" y="338722"/>
                    <a:pt x="362542" y="239767"/>
                    <a:pt x="295867" y="176267"/>
                  </a:cubicBezTo>
                  <a:cubicBezTo>
                    <a:pt x="229192" y="112767"/>
                    <a:pt x="12763" y="2965"/>
                    <a:pt x="592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E57DD93-8B50-4239-9F46-C5EDC0235F98}"/>
                </a:ext>
              </a:extLst>
            </p:cNvPr>
            <p:cNvSpPr/>
            <p:nvPr/>
          </p:nvSpPr>
          <p:spPr>
            <a:xfrm>
              <a:off x="5381968" y="3952420"/>
              <a:ext cx="625842" cy="492818"/>
            </a:xfrm>
            <a:custGeom>
              <a:avLst/>
              <a:gdLst>
                <a:gd name="connsiteX0" fmla="*/ 2832 w 625842"/>
                <a:gd name="connsiteY0" fmla="*/ 3630 h 492818"/>
                <a:gd name="connsiteX1" fmla="*/ 164757 w 625842"/>
                <a:gd name="connsiteY1" fmla="*/ 98880 h 492818"/>
                <a:gd name="connsiteX2" fmla="*/ 339382 w 625842"/>
                <a:gd name="connsiteY2" fmla="*/ 254455 h 492818"/>
                <a:gd name="connsiteX3" fmla="*/ 418757 w 625842"/>
                <a:gd name="connsiteY3" fmla="*/ 373518 h 492818"/>
                <a:gd name="connsiteX4" fmla="*/ 487020 w 625842"/>
                <a:gd name="connsiteY4" fmla="*/ 462418 h 492818"/>
                <a:gd name="connsiteX5" fmla="*/ 540995 w 625842"/>
                <a:gd name="connsiteY5" fmla="*/ 481468 h 492818"/>
                <a:gd name="connsiteX6" fmla="*/ 625132 w 625842"/>
                <a:gd name="connsiteY6" fmla="*/ 468768 h 492818"/>
                <a:gd name="connsiteX7" fmla="*/ 490195 w 625842"/>
                <a:gd name="connsiteY7" fmla="*/ 476705 h 492818"/>
                <a:gd name="connsiteX8" fmla="*/ 306045 w 625842"/>
                <a:gd name="connsiteY8" fmla="*/ 224293 h 492818"/>
                <a:gd name="connsiteX9" fmla="*/ 2832 w 625842"/>
                <a:gd name="connsiteY9" fmla="*/ 3630 h 49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842" h="492818">
                  <a:moveTo>
                    <a:pt x="2832" y="3630"/>
                  </a:moveTo>
                  <a:cubicBezTo>
                    <a:pt x="-20716" y="-17272"/>
                    <a:pt x="108665" y="57076"/>
                    <a:pt x="164757" y="98880"/>
                  </a:cubicBezTo>
                  <a:cubicBezTo>
                    <a:pt x="220849" y="140684"/>
                    <a:pt x="297049" y="208682"/>
                    <a:pt x="339382" y="254455"/>
                  </a:cubicBezTo>
                  <a:cubicBezTo>
                    <a:pt x="381715" y="300228"/>
                    <a:pt x="394151" y="338857"/>
                    <a:pt x="418757" y="373518"/>
                  </a:cubicBezTo>
                  <a:cubicBezTo>
                    <a:pt x="443363" y="408179"/>
                    <a:pt x="466647" y="444426"/>
                    <a:pt x="487020" y="462418"/>
                  </a:cubicBezTo>
                  <a:cubicBezTo>
                    <a:pt x="507393" y="480410"/>
                    <a:pt x="517976" y="480410"/>
                    <a:pt x="540995" y="481468"/>
                  </a:cubicBezTo>
                  <a:cubicBezTo>
                    <a:pt x="564014" y="482526"/>
                    <a:pt x="633599" y="469562"/>
                    <a:pt x="625132" y="468768"/>
                  </a:cubicBezTo>
                  <a:cubicBezTo>
                    <a:pt x="616665" y="467974"/>
                    <a:pt x="543376" y="517451"/>
                    <a:pt x="490195" y="476705"/>
                  </a:cubicBezTo>
                  <a:cubicBezTo>
                    <a:pt x="437014" y="435959"/>
                    <a:pt x="383039" y="302874"/>
                    <a:pt x="306045" y="224293"/>
                  </a:cubicBezTo>
                  <a:cubicBezTo>
                    <a:pt x="229051" y="145712"/>
                    <a:pt x="26380" y="24532"/>
                    <a:pt x="2832" y="3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4AFD00D9-654F-48F3-AC7D-026B8456489E}"/>
                </a:ext>
              </a:extLst>
            </p:cNvPr>
            <p:cNvSpPr/>
            <p:nvPr/>
          </p:nvSpPr>
          <p:spPr>
            <a:xfrm>
              <a:off x="5563793" y="3526654"/>
              <a:ext cx="101250" cy="111870"/>
            </a:xfrm>
            <a:custGeom>
              <a:avLst/>
              <a:gdLst>
                <a:gd name="connsiteX0" fmla="*/ 98820 w 101250"/>
                <a:gd name="connsiteY0" fmla="*/ 771 h 111870"/>
                <a:gd name="connsiteX1" fmla="*/ 395 w 101250"/>
                <a:gd name="connsiteY1" fmla="*/ 110309 h 111870"/>
                <a:gd name="connsiteX2" fmla="*/ 65482 w 101250"/>
                <a:gd name="connsiteY2" fmla="*/ 62684 h 111870"/>
                <a:gd name="connsiteX3" fmla="*/ 98820 w 101250"/>
                <a:gd name="connsiteY3" fmla="*/ 771 h 11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50" h="111870">
                  <a:moveTo>
                    <a:pt x="98820" y="771"/>
                  </a:moveTo>
                  <a:cubicBezTo>
                    <a:pt x="87972" y="8708"/>
                    <a:pt x="5951" y="99990"/>
                    <a:pt x="395" y="110309"/>
                  </a:cubicBezTo>
                  <a:cubicBezTo>
                    <a:pt x="-5161" y="120628"/>
                    <a:pt x="49342" y="76972"/>
                    <a:pt x="65482" y="62684"/>
                  </a:cubicBezTo>
                  <a:cubicBezTo>
                    <a:pt x="81621" y="48397"/>
                    <a:pt x="109668" y="-7166"/>
                    <a:pt x="98820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28D0A904-3ED2-47BD-B929-CB98F9756DA5}"/>
                </a:ext>
              </a:extLst>
            </p:cNvPr>
            <p:cNvSpPr/>
            <p:nvPr/>
          </p:nvSpPr>
          <p:spPr>
            <a:xfrm>
              <a:off x="5652231" y="3558769"/>
              <a:ext cx="115417" cy="386564"/>
            </a:xfrm>
            <a:custGeom>
              <a:avLst/>
              <a:gdLst>
                <a:gd name="connsiteX0" fmla="*/ 7207 w 115417"/>
                <a:gd name="connsiteY0" fmla="*/ 5169 h 386564"/>
                <a:gd name="connsiteX1" fmla="*/ 16732 w 115417"/>
                <a:gd name="connsiteY1" fmla="*/ 98831 h 386564"/>
                <a:gd name="connsiteX2" fmla="*/ 99282 w 115417"/>
                <a:gd name="connsiteY2" fmla="*/ 284569 h 386564"/>
                <a:gd name="connsiteX3" fmla="*/ 115157 w 115417"/>
                <a:gd name="connsiteY3" fmla="*/ 386169 h 386564"/>
                <a:gd name="connsiteX4" fmla="*/ 100869 w 115417"/>
                <a:gd name="connsiteY4" fmla="*/ 249644 h 386564"/>
                <a:gd name="connsiteX5" fmla="*/ 7207 w 115417"/>
                <a:gd name="connsiteY5" fmla="*/ 5169 h 38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17" h="386564">
                  <a:moveTo>
                    <a:pt x="7207" y="5169"/>
                  </a:moveTo>
                  <a:cubicBezTo>
                    <a:pt x="-6816" y="-19966"/>
                    <a:pt x="1386" y="52264"/>
                    <a:pt x="16732" y="98831"/>
                  </a:cubicBezTo>
                  <a:cubicBezTo>
                    <a:pt x="32078" y="145398"/>
                    <a:pt x="82878" y="236679"/>
                    <a:pt x="99282" y="284569"/>
                  </a:cubicBezTo>
                  <a:cubicBezTo>
                    <a:pt x="115686" y="332459"/>
                    <a:pt x="114893" y="391990"/>
                    <a:pt x="115157" y="386169"/>
                  </a:cubicBezTo>
                  <a:cubicBezTo>
                    <a:pt x="115421" y="380348"/>
                    <a:pt x="117802" y="311821"/>
                    <a:pt x="100869" y="249644"/>
                  </a:cubicBezTo>
                  <a:cubicBezTo>
                    <a:pt x="83936" y="187467"/>
                    <a:pt x="21230" y="30304"/>
                    <a:pt x="7207" y="5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4013280-4060-414B-AE83-463A2C5F4552}"/>
                </a:ext>
              </a:extLst>
            </p:cNvPr>
            <p:cNvSpPr/>
            <p:nvPr/>
          </p:nvSpPr>
          <p:spPr>
            <a:xfrm>
              <a:off x="4885410" y="3058855"/>
              <a:ext cx="53515" cy="44727"/>
            </a:xfrm>
            <a:custGeom>
              <a:avLst/>
              <a:gdLst>
                <a:gd name="connsiteX0" fmla="*/ 53303 w 53515"/>
                <a:gd name="connsiteY0" fmla="*/ 258 h 44727"/>
                <a:gd name="connsiteX1" fmla="*/ 915 w 53515"/>
                <a:gd name="connsiteY1" fmla="*/ 27245 h 44727"/>
                <a:gd name="connsiteX2" fmla="*/ 19965 w 53515"/>
                <a:gd name="connsiteY2" fmla="*/ 44708 h 44727"/>
                <a:gd name="connsiteX3" fmla="*/ 53303 w 53515"/>
                <a:gd name="connsiteY3" fmla="*/ 258 h 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15" h="44727">
                  <a:moveTo>
                    <a:pt x="53303" y="258"/>
                  </a:moveTo>
                  <a:cubicBezTo>
                    <a:pt x="50128" y="-2653"/>
                    <a:pt x="6471" y="19837"/>
                    <a:pt x="915" y="27245"/>
                  </a:cubicBezTo>
                  <a:cubicBezTo>
                    <a:pt x="-4641" y="34653"/>
                    <a:pt x="16790" y="43650"/>
                    <a:pt x="19965" y="44708"/>
                  </a:cubicBezTo>
                  <a:cubicBezTo>
                    <a:pt x="23140" y="45766"/>
                    <a:pt x="56478" y="3169"/>
                    <a:pt x="53303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E2F70A98-95E6-4E6E-B289-6D7C945A1571}"/>
                </a:ext>
              </a:extLst>
            </p:cNvPr>
            <p:cNvSpPr/>
            <p:nvPr/>
          </p:nvSpPr>
          <p:spPr>
            <a:xfrm>
              <a:off x="5658758" y="2831446"/>
              <a:ext cx="592825" cy="700816"/>
            </a:xfrm>
            <a:custGeom>
              <a:avLst/>
              <a:gdLst>
                <a:gd name="connsiteX0" fmla="*/ 591230 w 592825"/>
                <a:gd name="connsiteY0" fmla="*/ 3829 h 700816"/>
                <a:gd name="connsiteX1" fmla="*/ 442005 w 592825"/>
                <a:gd name="connsiteY1" fmla="*/ 232429 h 700816"/>
                <a:gd name="connsiteX2" fmla="*/ 261030 w 592825"/>
                <a:gd name="connsiteY2" fmla="*/ 470554 h 700816"/>
                <a:gd name="connsiteX3" fmla="*/ 3855 w 592825"/>
                <a:gd name="connsiteY3" fmla="*/ 694392 h 700816"/>
                <a:gd name="connsiteX4" fmla="*/ 122917 w 592825"/>
                <a:gd name="connsiteY4" fmla="*/ 621367 h 700816"/>
                <a:gd name="connsiteX5" fmla="*/ 345167 w 592825"/>
                <a:gd name="connsiteY5" fmla="*/ 427692 h 700816"/>
                <a:gd name="connsiteX6" fmla="*/ 591230 w 592825"/>
                <a:gd name="connsiteY6" fmla="*/ 3829 h 70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825" h="700816">
                  <a:moveTo>
                    <a:pt x="591230" y="3829"/>
                  </a:moveTo>
                  <a:cubicBezTo>
                    <a:pt x="607370" y="-28715"/>
                    <a:pt x="497038" y="154642"/>
                    <a:pt x="442005" y="232429"/>
                  </a:cubicBezTo>
                  <a:cubicBezTo>
                    <a:pt x="386972" y="310216"/>
                    <a:pt x="334055" y="393560"/>
                    <a:pt x="261030" y="470554"/>
                  </a:cubicBezTo>
                  <a:cubicBezTo>
                    <a:pt x="188005" y="547548"/>
                    <a:pt x="26874" y="669257"/>
                    <a:pt x="3855" y="694392"/>
                  </a:cubicBezTo>
                  <a:cubicBezTo>
                    <a:pt x="-19164" y="719527"/>
                    <a:pt x="66032" y="665817"/>
                    <a:pt x="122917" y="621367"/>
                  </a:cubicBezTo>
                  <a:cubicBezTo>
                    <a:pt x="179802" y="576917"/>
                    <a:pt x="267909" y="527969"/>
                    <a:pt x="345167" y="427692"/>
                  </a:cubicBezTo>
                  <a:cubicBezTo>
                    <a:pt x="422425" y="327415"/>
                    <a:pt x="575090" y="36373"/>
                    <a:pt x="591230" y="3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A21C0348-E7D2-4024-8837-2EF1608D4020}"/>
                </a:ext>
              </a:extLst>
            </p:cNvPr>
            <p:cNvSpPr/>
            <p:nvPr/>
          </p:nvSpPr>
          <p:spPr>
            <a:xfrm>
              <a:off x="6241986" y="2244431"/>
              <a:ext cx="295603" cy="618155"/>
            </a:xfrm>
            <a:custGeom>
              <a:avLst/>
              <a:gdLst>
                <a:gd name="connsiteX0" fmla="*/ 295339 w 295603"/>
                <a:gd name="connsiteY0" fmla="*/ 1882 h 618155"/>
                <a:gd name="connsiteX1" fmla="*/ 193739 w 295603"/>
                <a:gd name="connsiteY1" fmla="*/ 198732 h 618155"/>
                <a:gd name="connsiteX2" fmla="*/ 106427 w 295603"/>
                <a:gd name="connsiteY2" fmla="*/ 403519 h 618155"/>
                <a:gd name="connsiteX3" fmla="*/ 79439 w 295603"/>
                <a:gd name="connsiteY3" fmla="*/ 481307 h 618155"/>
                <a:gd name="connsiteX4" fmla="*/ 64 w 295603"/>
                <a:gd name="connsiteY4" fmla="*/ 617832 h 618155"/>
                <a:gd name="connsiteX5" fmla="*/ 93727 w 295603"/>
                <a:gd name="connsiteY5" fmla="*/ 513057 h 618155"/>
                <a:gd name="connsiteX6" fmla="*/ 161989 w 295603"/>
                <a:gd name="connsiteY6" fmla="*/ 320969 h 618155"/>
                <a:gd name="connsiteX7" fmla="*/ 295339 w 295603"/>
                <a:gd name="connsiteY7" fmla="*/ 1882 h 6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603" h="618155">
                  <a:moveTo>
                    <a:pt x="295339" y="1882"/>
                  </a:moveTo>
                  <a:cubicBezTo>
                    <a:pt x="300631" y="-18491"/>
                    <a:pt x="225224" y="131793"/>
                    <a:pt x="193739" y="198732"/>
                  </a:cubicBezTo>
                  <a:cubicBezTo>
                    <a:pt x="162254" y="265672"/>
                    <a:pt x="125477" y="356423"/>
                    <a:pt x="106427" y="403519"/>
                  </a:cubicBezTo>
                  <a:cubicBezTo>
                    <a:pt x="87377" y="450615"/>
                    <a:pt x="97166" y="445588"/>
                    <a:pt x="79439" y="481307"/>
                  </a:cubicBezTo>
                  <a:cubicBezTo>
                    <a:pt x="61712" y="517026"/>
                    <a:pt x="-2317" y="612540"/>
                    <a:pt x="64" y="617832"/>
                  </a:cubicBezTo>
                  <a:cubicBezTo>
                    <a:pt x="2445" y="623124"/>
                    <a:pt x="66740" y="562534"/>
                    <a:pt x="93727" y="513057"/>
                  </a:cubicBezTo>
                  <a:cubicBezTo>
                    <a:pt x="120714" y="463580"/>
                    <a:pt x="126800" y="404577"/>
                    <a:pt x="161989" y="320969"/>
                  </a:cubicBezTo>
                  <a:cubicBezTo>
                    <a:pt x="197178" y="237361"/>
                    <a:pt x="290047" y="22255"/>
                    <a:pt x="295339" y="1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CB9EC12D-26ED-4685-95B5-09CA687B6708}"/>
                </a:ext>
              </a:extLst>
            </p:cNvPr>
            <p:cNvSpPr/>
            <p:nvPr/>
          </p:nvSpPr>
          <p:spPr>
            <a:xfrm>
              <a:off x="6519327" y="1498536"/>
              <a:ext cx="519178" cy="748119"/>
            </a:xfrm>
            <a:custGeom>
              <a:avLst/>
              <a:gdLst>
                <a:gd name="connsiteX0" fmla="*/ 516473 w 519178"/>
                <a:gd name="connsiteY0" fmla="*/ 1652 h 748119"/>
                <a:gd name="connsiteX1" fmla="*/ 332323 w 519178"/>
                <a:gd name="connsiteY1" fmla="*/ 298514 h 748119"/>
                <a:gd name="connsiteX2" fmla="*/ 167223 w 519178"/>
                <a:gd name="connsiteY2" fmla="*/ 530289 h 748119"/>
                <a:gd name="connsiteX3" fmla="*/ 10061 w 519178"/>
                <a:gd name="connsiteY3" fmla="*/ 730314 h 748119"/>
                <a:gd name="connsiteX4" fmla="*/ 43398 w 519178"/>
                <a:gd name="connsiteY4" fmla="*/ 704914 h 748119"/>
                <a:gd name="connsiteX5" fmla="*/ 267236 w 519178"/>
                <a:gd name="connsiteY5" fmla="*/ 435039 h 748119"/>
                <a:gd name="connsiteX6" fmla="*/ 430748 w 519178"/>
                <a:gd name="connsiteY6" fmla="*/ 188977 h 748119"/>
                <a:gd name="connsiteX7" fmla="*/ 516473 w 519178"/>
                <a:gd name="connsiteY7" fmla="*/ 1652 h 74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78" h="748119">
                  <a:moveTo>
                    <a:pt x="516473" y="1652"/>
                  </a:moveTo>
                  <a:cubicBezTo>
                    <a:pt x="500069" y="19908"/>
                    <a:pt x="390531" y="210408"/>
                    <a:pt x="332323" y="298514"/>
                  </a:cubicBezTo>
                  <a:cubicBezTo>
                    <a:pt x="274115" y="386620"/>
                    <a:pt x="220933" y="458322"/>
                    <a:pt x="167223" y="530289"/>
                  </a:cubicBezTo>
                  <a:cubicBezTo>
                    <a:pt x="113513" y="602256"/>
                    <a:pt x="30698" y="701210"/>
                    <a:pt x="10061" y="730314"/>
                  </a:cubicBezTo>
                  <a:cubicBezTo>
                    <a:pt x="-10577" y="759418"/>
                    <a:pt x="535" y="754127"/>
                    <a:pt x="43398" y="704914"/>
                  </a:cubicBezTo>
                  <a:cubicBezTo>
                    <a:pt x="86260" y="655702"/>
                    <a:pt x="202678" y="521028"/>
                    <a:pt x="267236" y="435039"/>
                  </a:cubicBezTo>
                  <a:cubicBezTo>
                    <a:pt x="331794" y="349050"/>
                    <a:pt x="390531" y="256975"/>
                    <a:pt x="430748" y="188977"/>
                  </a:cubicBezTo>
                  <a:cubicBezTo>
                    <a:pt x="470965" y="120979"/>
                    <a:pt x="532877" y="-16604"/>
                    <a:pt x="516473" y="1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13C1789-0DA9-4AA8-8F3C-A5129312F01D}"/>
                </a:ext>
              </a:extLst>
            </p:cNvPr>
            <p:cNvSpPr/>
            <p:nvPr/>
          </p:nvSpPr>
          <p:spPr>
            <a:xfrm>
              <a:off x="7037388" y="1106186"/>
              <a:ext cx="227012" cy="400583"/>
            </a:xfrm>
            <a:custGeom>
              <a:avLst/>
              <a:gdLst>
                <a:gd name="connsiteX0" fmla="*/ 227012 w 227012"/>
                <a:gd name="connsiteY0" fmla="*/ 302 h 400583"/>
                <a:gd name="connsiteX1" fmla="*/ 106362 w 227012"/>
                <a:gd name="connsiteY1" fmla="*/ 163814 h 400583"/>
                <a:gd name="connsiteX2" fmla="*/ 0 w 227012"/>
                <a:gd name="connsiteY2" fmla="*/ 400352 h 400583"/>
                <a:gd name="connsiteX3" fmla="*/ 106362 w 227012"/>
                <a:gd name="connsiteY3" fmla="*/ 203502 h 400583"/>
                <a:gd name="connsiteX4" fmla="*/ 227012 w 227012"/>
                <a:gd name="connsiteY4" fmla="*/ 302 h 4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12" h="400583">
                  <a:moveTo>
                    <a:pt x="227012" y="302"/>
                  </a:moveTo>
                  <a:cubicBezTo>
                    <a:pt x="227012" y="-6313"/>
                    <a:pt x="144197" y="97139"/>
                    <a:pt x="106362" y="163814"/>
                  </a:cubicBezTo>
                  <a:cubicBezTo>
                    <a:pt x="68527" y="230489"/>
                    <a:pt x="0" y="393737"/>
                    <a:pt x="0" y="400352"/>
                  </a:cubicBezTo>
                  <a:cubicBezTo>
                    <a:pt x="0" y="406967"/>
                    <a:pt x="69850" y="270177"/>
                    <a:pt x="106362" y="203502"/>
                  </a:cubicBezTo>
                  <a:cubicBezTo>
                    <a:pt x="142874" y="136827"/>
                    <a:pt x="227012" y="6917"/>
                    <a:pt x="227012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60D78EF0-4748-4A7B-8AC6-E17FB34F6C42}"/>
                </a:ext>
              </a:extLst>
            </p:cNvPr>
            <p:cNvSpPr/>
            <p:nvPr/>
          </p:nvSpPr>
          <p:spPr>
            <a:xfrm>
              <a:off x="7272036" y="759981"/>
              <a:ext cx="136128" cy="332220"/>
            </a:xfrm>
            <a:custGeom>
              <a:avLst/>
              <a:gdLst>
                <a:gd name="connsiteX0" fmla="*/ 135239 w 136128"/>
                <a:gd name="connsiteY0" fmla="*/ 2019 h 332220"/>
                <a:gd name="connsiteX1" fmla="*/ 101902 w 136128"/>
                <a:gd name="connsiteY1" fmla="*/ 86157 h 332220"/>
                <a:gd name="connsiteX2" fmla="*/ 44752 w 136128"/>
                <a:gd name="connsiteY2" fmla="*/ 171882 h 332220"/>
                <a:gd name="connsiteX3" fmla="*/ 302 w 136128"/>
                <a:gd name="connsiteY3" fmla="*/ 332219 h 332220"/>
                <a:gd name="connsiteX4" fmla="*/ 66977 w 136128"/>
                <a:gd name="connsiteY4" fmla="*/ 175057 h 332220"/>
                <a:gd name="connsiteX5" fmla="*/ 135239 w 136128"/>
                <a:gd name="connsiteY5" fmla="*/ 2019 h 33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28" h="332220">
                  <a:moveTo>
                    <a:pt x="135239" y="2019"/>
                  </a:moveTo>
                  <a:cubicBezTo>
                    <a:pt x="141060" y="-12798"/>
                    <a:pt x="116983" y="57847"/>
                    <a:pt x="101902" y="86157"/>
                  </a:cubicBezTo>
                  <a:cubicBezTo>
                    <a:pt x="86821" y="114467"/>
                    <a:pt x="61685" y="130872"/>
                    <a:pt x="44752" y="171882"/>
                  </a:cubicBezTo>
                  <a:cubicBezTo>
                    <a:pt x="27819" y="212892"/>
                    <a:pt x="-3402" y="331690"/>
                    <a:pt x="302" y="332219"/>
                  </a:cubicBezTo>
                  <a:cubicBezTo>
                    <a:pt x="4006" y="332748"/>
                    <a:pt x="43694" y="227445"/>
                    <a:pt x="66977" y="175057"/>
                  </a:cubicBezTo>
                  <a:cubicBezTo>
                    <a:pt x="90260" y="122670"/>
                    <a:pt x="129418" y="16836"/>
                    <a:pt x="135239" y="20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4B8C2021-D8DB-427B-BF5A-7D638F4F81B3}"/>
                </a:ext>
              </a:extLst>
            </p:cNvPr>
            <p:cNvSpPr/>
            <p:nvPr/>
          </p:nvSpPr>
          <p:spPr>
            <a:xfrm>
              <a:off x="7512049" y="364799"/>
              <a:ext cx="63900" cy="449604"/>
            </a:xfrm>
            <a:custGeom>
              <a:avLst/>
              <a:gdLst>
                <a:gd name="connsiteX0" fmla="*/ 1 w 63900"/>
                <a:gd name="connsiteY0" fmla="*/ 326 h 449604"/>
                <a:gd name="connsiteX1" fmla="*/ 57151 w 63900"/>
                <a:gd name="connsiteY1" fmla="*/ 59064 h 449604"/>
                <a:gd name="connsiteX2" fmla="*/ 61914 w 63900"/>
                <a:gd name="connsiteY2" fmla="*/ 151139 h 449604"/>
                <a:gd name="connsiteX3" fmla="*/ 49214 w 63900"/>
                <a:gd name="connsiteY3" fmla="*/ 174951 h 449604"/>
                <a:gd name="connsiteX4" fmla="*/ 49214 w 63900"/>
                <a:gd name="connsiteY4" fmla="*/ 292426 h 449604"/>
                <a:gd name="connsiteX5" fmla="*/ 47626 w 63900"/>
                <a:gd name="connsiteY5" fmla="*/ 368626 h 449604"/>
                <a:gd name="connsiteX6" fmla="*/ 47626 w 63900"/>
                <a:gd name="connsiteY6" fmla="*/ 406726 h 449604"/>
                <a:gd name="connsiteX7" fmla="*/ 44451 w 63900"/>
                <a:gd name="connsiteY7" fmla="*/ 449589 h 449604"/>
                <a:gd name="connsiteX8" fmla="*/ 47626 w 63900"/>
                <a:gd name="connsiteY8" fmla="*/ 401964 h 449604"/>
                <a:gd name="connsiteX9" fmla="*/ 36514 w 63900"/>
                <a:gd name="connsiteY9" fmla="*/ 290839 h 449604"/>
                <a:gd name="connsiteX10" fmla="*/ 50801 w 63900"/>
                <a:gd name="connsiteY10" fmla="*/ 133676 h 449604"/>
                <a:gd name="connsiteX11" fmla="*/ 55564 w 63900"/>
                <a:gd name="connsiteY11" fmla="*/ 84464 h 449604"/>
                <a:gd name="connsiteX12" fmla="*/ 1 w 63900"/>
                <a:gd name="connsiteY12" fmla="*/ 326 h 4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00" h="449604">
                  <a:moveTo>
                    <a:pt x="1" y="326"/>
                  </a:moveTo>
                  <a:cubicBezTo>
                    <a:pt x="265" y="-3907"/>
                    <a:pt x="46832" y="33929"/>
                    <a:pt x="57151" y="59064"/>
                  </a:cubicBezTo>
                  <a:cubicBezTo>
                    <a:pt x="67470" y="84200"/>
                    <a:pt x="63237" y="131825"/>
                    <a:pt x="61914" y="151139"/>
                  </a:cubicBezTo>
                  <a:cubicBezTo>
                    <a:pt x="60591" y="170454"/>
                    <a:pt x="51331" y="151403"/>
                    <a:pt x="49214" y="174951"/>
                  </a:cubicBezTo>
                  <a:cubicBezTo>
                    <a:pt x="47097" y="198499"/>
                    <a:pt x="49479" y="260147"/>
                    <a:pt x="49214" y="292426"/>
                  </a:cubicBezTo>
                  <a:cubicBezTo>
                    <a:pt x="48949" y="324705"/>
                    <a:pt x="47891" y="349576"/>
                    <a:pt x="47626" y="368626"/>
                  </a:cubicBezTo>
                  <a:cubicBezTo>
                    <a:pt x="47361" y="387676"/>
                    <a:pt x="48155" y="393232"/>
                    <a:pt x="47626" y="406726"/>
                  </a:cubicBezTo>
                  <a:cubicBezTo>
                    <a:pt x="47097" y="420220"/>
                    <a:pt x="44451" y="450383"/>
                    <a:pt x="44451" y="449589"/>
                  </a:cubicBezTo>
                  <a:cubicBezTo>
                    <a:pt x="44451" y="448795"/>
                    <a:pt x="48949" y="428422"/>
                    <a:pt x="47626" y="401964"/>
                  </a:cubicBezTo>
                  <a:cubicBezTo>
                    <a:pt x="46303" y="375506"/>
                    <a:pt x="35985" y="335554"/>
                    <a:pt x="36514" y="290839"/>
                  </a:cubicBezTo>
                  <a:cubicBezTo>
                    <a:pt x="37043" y="246124"/>
                    <a:pt x="47626" y="168072"/>
                    <a:pt x="50801" y="133676"/>
                  </a:cubicBezTo>
                  <a:cubicBezTo>
                    <a:pt x="53976" y="99280"/>
                    <a:pt x="62179" y="104308"/>
                    <a:pt x="55564" y="84464"/>
                  </a:cubicBezTo>
                  <a:cubicBezTo>
                    <a:pt x="48949" y="64620"/>
                    <a:pt x="-263" y="4559"/>
                    <a:pt x="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1D302C53-F212-46F8-8F7D-EB70074D5342}"/>
                </a:ext>
              </a:extLst>
            </p:cNvPr>
            <p:cNvSpPr/>
            <p:nvPr/>
          </p:nvSpPr>
          <p:spPr>
            <a:xfrm>
              <a:off x="7491068" y="354000"/>
              <a:ext cx="56618" cy="163527"/>
            </a:xfrm>
            <a:custGeom>
              <a:avLst/>
              <a:gdLst>
                <a:gd name="connsiteX0" fmla="*/ 5107 w 56618"/>
                <a:gd name="connsiteY0" fmla="*/ 13 h 163527"/>
                <a:gd name="connsiteX1" fmla="*/ 14632 w 56618"/>
                <a:gd name="connsiteY1" fmla="*/ 80975 h 163527"/>
                <a:gd name="connsiteX2" fmla="*/ 345 w 56618"/>
                <a:gd name="connsiteY2" fmla="*/ 125425 h 163527"/>
                <a:gd name="connsiteX3" fmla="*/ 32095 w 56618"/>
                <a:gd name="connsiteY3" fmla="*/ 163525 h 163527"/>
                <a:gd name="connsiteX4" fmla="*/ 51145 w 56618"/>
                <a:gd name="connsiteY4" fmla="*/ 123838 h 163527"/>
                <a:gd name="connsiteX5" fmla="*/ 55907 w 56618"/>
                <a:gd name="connsiteY5" fmla="*/ 46050 h 163527"/>
                <a:gd name="connsiteX6" fmla="*/ 38445 w 56618"/>
                <a:gd name="connsiteY6" fmla="*/ 123838 h 163527"/>
                <a:gd name="connsiteX7" fmla="*/ 27332 w 56618"/>
                <a:gd name="connsiteY7" fmla="*/ 139713 h 163527"/>
                <a:gd name="connsiteX8" fmla="*/ 6695 w 56618"/>
                <a:gd name="connsiteY8" fmla="*/ 125425 h 163527"/>
                <a:gd name="connsiteX9" fmla="*/ 25745 w 56618"/>
                <a:gd name="connsiteY9" fmla="*/ 87325 h 163527"/>
                <a:gd name="connsiteX10" fmla="*/ 5107 w 56618"/>
                <a:gd name="connsiteY10" fmla="*/ 13 h 16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18" h="163527">
                  <a:moveTo>
                    <a:pt x="5107" y="13"/>
                  </a:moveTo>
                  <a:cubicBezTo>
                    <a:pt x="3255" y="-1045"/>
                    <a:pt x="15426" y="60073"/>
                    <a:pt x="14632" y="80975"/>
                  </a:cubicBezTo>
                  <a:cubicBezTo>
                    <a:pt x="13838" y="101877"/>
                    <a:pt x="-2565" y="111667"/>
                    <a:pt x="345" y="125425"/>
                  </a:cubicBezTo>
                  <a:cubicBezTo>
                    <a:pt x="3255" y="139183"/>
                    <a:pt x="23628" y="163790"/>
                    <a:pt x="32095" y="163525"/>
                  </a:cubicBezTo>
                  <a:cubicBezTo>
                    <a:pt x="40562" y="163261"/>
                    <a:pt x="47176" y="143417"/>
                    <a:pt x="51145" y="123838"/>
                  </a:cubicBezTo>
                  <a:cubicBezTo>
                    <a:pt x="55114" y="104259"/>
                    <a:pt x="58024" y="46050"/>
                    <a:pt x="55907" y="46050"/>
                  </a:cubicBezTo>
                  <a:cubicBezTo>
                    <a:pt x="53790" y="46050"/>
                    <a:pt x="43207" y="108228"/>
                    <a:pt x="38445" y="123838"/>
                  </a:cubicBezTo>
                  <a:cubicBezTo>
                    <a:pt x="33683" y="139448"/>
                    <a:pt x="32624" y="139449"/>
                    <a:pt x="27332" y="139713"/>
                  </a:cubicBezTo>
                  <a:cubicBezTo>
                    <a:pt x="22040" y="139977"/>
                    <a:pt x="6960" y="134156"/>
                    <a:pt x="6695" y="125425"/>
                  </a:cubicBezTo>
                  <a:cubicBezTo>
                    <a:pt x="6431" y="116694"/>
                    <a:pt x="24422" y="105317"/>
                    <a:pt x="25745" y="87325"/>
                  </a:cubicBezTo>
                  <a:cubicBezTo>
                    <a:pt x="27068" y="69333"/>
                    <a:pt x="6959" y="1071"/>
                    <a:pt x="5107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A87867D7-CFC3-4591-98E7-DD9B7A508E82}"/>
                </a:ext>
              </a:extLst>
            </p:cNvPr>
            <p:cNvSpPr/>
            <p:nvPr/>
          </p:nvSpPr>
          <p:spPr>
            <a:xfrm>
              <a:off x="7418317" y="493712"/>
              <a:ext cx="78928" cy="268096"/>
            </a:xfrm>
            <a:custGeom>
              <a:avLst/>
              <a:gdLst>
                <a:gd name="connsiteX0" fmla="*/ 77858 w 78928"/>
                <a:gd name="connsiteY0" fmla="*/ 1 h 268096"/>
                <a:gd name="connsiteX1" fmla="*/ 44521 w 78928"/>
                <a:gd name="connsiteY1" fmla="*/ 139701 h 268096"/>
                <a:gd name="connsiteX2" fmla="*/ 71 w 78928"/>
                <a:gd name="connsiteY2" fmla="*/ 266701 h 268096"/>
                <a:gd name="connsiteX3" fmla="*/ 34996 w 78928"/>
                <a:gd name="connsiteY3" fmla="*/ 203201 h 268096"/>
                <a:gd name="connsiteX4" fmla="*/ 68333 w 78928"/>
                <a:gd name="connsiteY4" fmla="*/ 136526 h 268096"/>
                <a:gd name="connsiteX5" fmla="*/ 77858 w 78928"/>
                <a:gd name="connsiteY5" fmla="*/ 1 h 2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928" h="268096">
                  <a:moveTo>
                    <a:pt x="77858" y="1"/>
                  </a:moveTo>
                  <a:cubicBezTo>
                    <a:pt x="73889" y="530"/>
                    <a:pt x="57485" y="95251"/>
                    <a:pt x="44521" y="139701"/>
                  </a:cubicBezTo>
                  <a:cubicBezTo>
                    <a:pt x="31556" y="184151"/>
                    <a:pt x="1658" y="256118"/>
                    <a:pt x="71" y="266701"/>
                  </a:cubicBezTo>
                  <a:cubicBezTo>
                    <a:pt x="-1517" y="277284"/>
                    <a:pt x="23619" y="224897"/>
                    <a:pt x="34996" y="203201"/>
                  </a:cubicBezTo>
                  <a:cubicBezTo>
                    <a:pt x="46373" y="181505"/>
                    <a:pt x="62777" y="167218"/>
                    <a:pt x="68333" y="136526"/>
                  </a:cubicBezTo>
                  <a:cubicBezTo>
                    <a:pt x="73889" y="105834"/>
                    <a:pt x="81827" y="-528"/>
                    <a:pt x="778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D197FAB0-5E9C-441B-B179-8869D38CA394}"/>
                </a:ext>
              </a:extLst>
            </p:cNvPr>
            <p:cNvSpPr/>
            <p:nvPr/>
          </p:nvSpPr>
          <p:spPr>
            <a:xfrm>
              <a:off x="7469184" y="832928"/>
              <a:ext cx="78274" cy="190071"/>
            </a:xfrm>
            <a:custGeom>
              <a:avLst/>
              <a:gdLst>
                <a:gd name="connsiteX0" fmla="*/ 77791 w 78274"/>
                <a:gd name="connsiteY0" fmla="*/ 510 h 190071"/>
                <a:gd name="connsiteX1" fmla="*/ 63504 w 78274"/>
                <a:gd name="connsiteY1" fmla="*/ 84647 h 190071"/>
                <a:gd name="connsiteX2" fmla="*/ 4 w 78274"/>
                <a:gd name="connsiteY2" fmla="*/ 189422 h 190071"/>
                <a:gd name="connsiteX3" fmla="*/ 66679 w 78274"/>
                <a:gd name="connsiteY3" fmla="*/ 124335 h 190071"/>
                <a:gd name="connsiteX4" fmla="*/ 77791 w 78274"/>
                <a:gd name="connsiteY4" fmla="*/ 510 h 19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4" h="190071">
                  <a:moveTo>
                    <a:pt x="77791" y="510"/>
                  </a:moveTo>
                  <a:cubicBezTo>
                    <a:pt x="77262" y="-6104"/>
                    <a:pt x="76468" y="53162"/>
                    <a:pt x="63504" y="84647"/>
                  </a:cubicBezTo>
                  <a:cubicBezTo>
                    <a:pt x="50540" y="116132"/>
                    <a:pt x="-525" y="182808"/>
                    <a:pt x="4" y="189422"/>
                  </a:cubicBezTo>
                  <a:cubicBezTo>
                    <a:pt x="533" y="196036"/>
                    <a:pt x="52656" y="150529"/>
                    <a:pt x="66679" y="124335"/>
                  </a:cubicBezTo>
                  <a:cubicBezTo>
                    <a:pt x="80702" y="98141"/>
                    <a:pt x="78320" y="7124"/>
                    <a:pt x="77791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E5E95C89-950D-4F27-83A1-B954EDBEFBFC}"/>
                </a:ext>
              </a:extLst>
            </p:cNvPr>
            <p:cNvSpPr/>
            <p:nvPr/>
          </p:nvSpPr>
          <p:spPr>
            <a:xfrm>
              <a:off x="7584226" y="343791"/>
              <a:ext cx="148502" cy="129711"/>
            </a:xfrm>
            <a:custGeom>
              <a:avLst/>
              <a:gdLst>
                <a:gd name="connsiteX0" fmla="*/ 849 w 148502"/>
                <a:gd name="connsiteY0" fmla="*/ 129284 h 129711"/>
                <a:gd name="connsiteX1" fmla="*/ 64349 w 148502"/>
                <a:gd name="connsiteY1" fmla="*/ 54672 h 129711"/>
                <a:gd name="connsiteX2" fmla="*/ 110387 w 148502"/>
                <a:gd name="connsiteY2" fmla="*/ 8634 h 129711"/>
                <a:gd name="connsiteX3" fmla="*/ 148487 w 148502"/>
                <a:gd name="connsiteY3" fmla="*/ 697 h 129711"/>
                <a:gd name="connsiteX4" fmla="*/ 113562 w 148502"/>
                <a:gd name="connsiteY4" fmla="*/ 18159 h 129711"/>
                <a:gd name="connsiteX5" fmla="*/ 849 w 148502"/>
                <a:gd name="connsiteY5" fmla="*/ 129284 h 1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502" h="129711">
                  <a:moveTo>
                    <a:pt x="849" y="129284"/>
                  </a:moveTo>
                  <a:cubicBezTo>
                    <a:pt x="-7353" y="135370"/>
                    <a:pt x="46093" y="74780"/>
                    <a:pt x="64349" y="54672"/>
                  </a:cubicBezTo>
                  <a:cubicBezTo>
                    <a:pt x="82605" y="34564"/>
                    <a:pt x="96364" y="17630"/>
                    <a:pt x="110387" y="8634"/>
                  </a:cubicBezTo>
                  <a:cubicBezTo>
                    <a:pt x="124410" y="-362"/>
                    <a:pt x="147958" y="-890"/>
                    <a:pt x="148487" y="697"/>
                  </a:cubicBezTo>
                  <a:cubicBezTo>
                    <a:pt x="149016" y="2284"/>
                    <a:pt x="135522" y="-626"/>
                    <a:pt x="113562" y="18159"/>
                  </a:cubicBezTo>
                  <a:cubicBezTo>
                    <a:pt x="91602" y="36944"/>
                    <a:pt x="9051" y="123198"/>
                    <a:pt x="849" y="129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3608D947-7C0B-447E-8E6A-5D22AE4A8965}"/>
                </a:ext>
              </a:extLst>
            </p:cNvPr>
            <p:cNvSpPr/>
            <p:nvPr/>
          </p:nvSpPr>
          <p:spPr>
            <a:xfrm>
              <a:off x="7595821" y="553807"/>
              <a:ext cx="55929" cy="122532"/>
            </a:xfrm>
            <a:custGeom>
              <a:avLst/>
              <a:gdLst>
                <a:gd name="connsiteX0" fmla="*/ 6717 w 55929"/>
                <a:gd name="connsiteY0" fmla="*/ 231 h 122532"/>
                <a:gd name="connsiteX1" fmla="*/ 3542 w 55929"/>
                <a:gd name="connsiteY1" fmla="*/ 78018 h 122532"/>
                <a:gd name="connsiteX2" fmla="*/ 55929 w 55929"/>
                <a:gd name="connsiteY2" fmla="*/ 120881 h 122532"/>
                <a:gd name="connsiteX3" fmla="*/ 3542 w 55929"/>
                <a:gd name="connsiteY3" fmla="*/ 105006 h 122532"/>
                <a:gd name="connsiteX4" fmla="*/ 6717 w 55929"/>
                <a:gd name="connsiteY4" fmla="*/ 231 h 12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29" h="122532">
                  <a:moveTo>
                    <a:pt x="6717" y="231"/>
                  </a:moveTo>
                  <a:cubicBezTo>
                    <a:pt x="6717" y="-4267"/>
                    <a:pt x="-4660" y="57910"/>
                    <a:pt x="3542" y="78018"/>
                  </a:cubicBezTo>
                  <a:cubicBezTo>
                    <a:pt x="11744" y="98126"/>
                    <a:pt x="55929" y="116383"/>
                    <a:pt x="55929" y="120881"/>
                  </a:cubicBezTo>
                  <a:cubicBezTo>
                    <a:pt x="55929" y="125379"/>
                    <a:pt x="13067" y="120881"/>
                    <a:pt x="3542" y="105006"/>
                  </a:cubicBezTo>
                  <a:cubicBezTo>
                    <a:pt x="-5983" y="89131"/>
                    <a:pt x="6717" y="4729"/>
                    <a:pt x="6717" y="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B4CE67FF-921B-4605-98B5-9312C721871D}"/>
                </a:ext>
              </a:extLst>
            </p:cNvPr>
            <p:cNvSpPr/>
            <p:nvPr/>
          </p:nvSpPr>
          <p:spPr>
            <a:xfrm>
              <a:off x="7627750" y="348904"/>
              <a:ext cx="133743" cy="282110"/>
            </a:xfrm>
            <a:custGeom>
              <a:avLst/>
              <a:gdLst>
                <a:gd name="connsiteX0" fmla="*/ 188 w 133743"/>
                <a:gd name="connsiteY0" fmla="*/ 281334 h 282110"/>
                <a:gd name="connsiteX1" fmla="*/ 44638 w 133743"/>
                <a:gd name="connsiteY1" fmla="*/ 170209 h 282110"/>
                <a:gd name="connsiteX2" fmla="*/ 128775 w 133743"/>
                <a:gd name="connsiteY2" fmla="*/ 40034 h 282110"/>
                <a:gd name="connsiteX3" fmla="*/ 122425 w 133743"/>
                <a:gd name="connsiteY3" fmla="*/ 8284 h 282110"/>
                <a:gd name="connsiteX4" fmla="*/ 109725 w 133743"/>
                <a:gd name="connsiteY4" fmla="*/ 1934 h 282110"/>
                <a:gd name="connsiteX5" fmla="*/ 116075 w 133743"/>
                <a:gd name="connsiteY5" fmla="*/ 36859 h 282110"/>
                <a:gd name="connsiteX6" fmla="*/ 60513 w 133743"/>
                <a:gd name="connsiteY6" fmla="*/ 113059 h 282110"/>
                <a:gd name="connsiteX7" fmla="*/ 188 w 133743"/>
                <a:gd name="connsiteY7" fmla="*/ 281334 h 2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43" h="282110">
                  <a:moveTo>
                    <a:pt x="188" y="281334"/>
                  </a:moveTo>
                  <a:cubicBezTo>
                    <a:pt x="-2458" y="290859"/>
                    <a:pt x="23207" y="210426"/>
                    <a:pt x="44638" y="170209"/>
                  </a:cubicBezTo>
                  <a:cubicBezTo>
                    <a:pt x="66069" y="129992"/>
                    <a:pt x="115811" y="67021"/>
                    <a:pt x="128775" y="40034"/>
                  </a:cubicBezTo>
                  <a:cubicBezTo>
                    <a:pt x="141739" y="13047"/>
                    <a:pt x="125600" y="14634"/>
                    <a:pt x="122425" y="8284"/>
                  </a:cubicBezTo>
                  <a:cubicBezTo>
                    <a:pt x="119250" y="1934"/>
                    <a:pt x="110783" y="-2828"/>
                    <a:pt x="109725" y="1934"/>
                  </a:cubicBezTo>
                  <a:cubicBezTo>
                    <a:pt x="108667" y="6696"/>
                    <a:pt x="124277" y="18338"/>
                    <a:pt x="116075" y="36859"/>
                  </a:cubicBezTo>
                  <a:cubicBezTo>
                    <a:pt x="107873" y="55380"/>
                    <a:pt x="79563" y="75488"/>
                    <a:pt x="60513" y="113059"/>
                  </a:cubicBezTo>
                  <a:cubicBezTo>
                    <a:pt x="41463" y="150630"/>
                    <a:pt x="2834" y="271809"/>
                    <a:pt x="188" y="281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30DC1098-23F0-472D-911D-203EB747282C}"/>
                </a:ext>
              </a:extLst>
            </p:cNvPr>
            <p:cNvSpPr/>
            <p:nvPr/>
          </p:nvSpPr>
          <p:spPr>
            <a:xfrm>
              <a:off x="7658100" y="415925"/>
              <a:ext cx="36754" cy="37303"/>
            </a:xfrm>
            <a:custGeom>
              <a:avLst/>
              <a:gdLst>
                <a:gd name="connsiteX0" fmla="*/ 0 w 36754"/>
                <a:gd name="connsiteY0" fmla="*/ 0 h 37303"/>
                <a:gd name="connsiteX1" fmla="*/ 36513 w 36754"/>
                <a:gd name="connsiteY1" fmla="*/ 36513 h 37303"/>
                <a:gd name="connsiteX2" fmla="*/ 0 w 36754"/>
                <a:gd name="connsiteY2" fmla="*/ 0 h 3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54" h="37303">
                  <a:moveTo>
                    <a:pt x="0" y="0"/>
                  </a:moveTo>
                  <a:cubicBezTo>
                    <a:pt x="0" y="0"/>
                    <a:pt x="32809" y="29369"/>
                    <a:pt x="36513" y="36513"/>
                  </a:cubicBezTo>
                  <a:cubicBezTo>
                    <a:pt x="40217" y="4365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51B223B4-6484-4750-812F-15F0F8C257A5}"/>
                </a:ext>
              </a:extLst>
            </p:cNvPr>
            <p:cNvSpPr/>
            <p:nvPr/>
          </p:nvSpPr>
          <p:spPr>
            <a:xfrm>
              <a:off x="7651638" y="474580"/>
              <a:ext cx="135056" cy="200167"/>
            </a:xfrm>
            <a:custGeom>
              <a:avLst/>
              <a:gdLst>
                <a:gd name="connsiteX0" fmla="*/ 112 w 135056"/>
                <a:gd name="connsiteY0" fmla="*/ 200108 h 200167"/>
                <a:gd name="connsiteX1" fmla="*/ 52500 w 135056"/>
                <a:gd name="connsiteY1" fmla="*/ 76283 h 200167"/>
                <a:gd name="connsiteX2" fmla="*/ 87425 w 135056"/>
                <a:gd name="connsiteY2" fmla="*/ 36595 h 200167"/>
                <a:gd name="connsiteX3" fmla="*/ 135050 w 135056"/>
                <a:gd name="connsiteY3" fmla="*/ 83 h 200167"/>
                <a:gd name="connsiteX4" fmla="*/ 84250 w 135056"/>
                <a:gd name="connsiteY4" fmla="*/ 28658 h 200167"/>
                <a:gd name="connsiteX5" fmla="*/ 39800 w 135056"/>
                <a:gd name="connsiteY5" fmla="*/ 92158 h 200167"/>
                <a:gd name="connsiteX6" fmla="*/ 112 w 135056"/>
                <a:gd name="connsiteY6" fmla="*/ 200108 h 20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56" h="200167">
                  <a:moveTo>
                    <a:pt x="112" y="200108"/>
                  </a:moveTo>
                  <a:cubicBezTo>
                    <a:pt x="2229" y="197462"/>
                    <a:pt x="37948" y="103535"/>
                    <a:pt x="52500" y="76283"/>
                  </a:cubicBezTo>
                  <a:cubicBezTo>
                    <a:pt x="67052" y="49031"/>
                    <a:pt x="73667" y="49295"/>
                    <a:pt x="87425" y="36595"/>
                  </a:cubicBezTo>
                  <a:cubicBezTo>
                    <a:pt x="101183" y="23895"/>
                    <a:pt x="135579" y="1406"/>
                    <a:pt x="135050" y="83"/>
                  </a:cubicBezTo>
                  <a:cubicBezTo>
                    <a:pt x="134521" y="-1240"/>
                    <a:pt x="100125" y="13312"/>
                    <a:pt x="84250" y="28658"/>
                  </a:cubicBezTo>
                  <a:cubicBezTo>
                    <a:pt x="68375" y="44004"/>
                    <a:pt x="53294" y="68081"/>
                    <a:pt x="39800" y="92158"/>
                  </a:cubicBezTo>
                  <a:cubicBezTo>
                    <a:pt x="26306" y="116235"/>
                    <a:pt x="-2005" y="202754"/>
                    <a:pt x="112" y="200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F070078E-EAB0-499E-B203-FB6001C4EB56}"/>
                </a:ext>
              </a:extLst>
            </p:cNvPr>
            <p:cNvSpPr/>
            <p:nvPr/>
          </p:nvSpPr>
          <p:spPr>
            <a:xfrm>
              <a:off x="7699357" y="466717"/>
              <a:ext cx="168064" cy="284184"/>
            </a:xfrm>
            <a:custGeom>
              <a:avLst/>
              <a:gdLst>
                <a:gd name="connsiteX0" fmla="*/ 109556 w 168064"/>
                <a:gd name="connsiteY0" fmla="*/ 8 h 284184"/>
                <a:gd name="connsiteX1" fmla="*/ 155593 w 168064"/>
                <a:gd name="connsiteY1" fmla="*/ 36521 h 284184"/>
                <a:gd name="connsiteX2" fmla="*/ 109556 w 168064"/>
                <a:gd name="connsiteY2" fmla="*/ 79383 h 284184"/>
                <a:gd name="connsiteX3" fmla="*/ 42881 w 168064"/>
                <a:gd name="connsiteY3" fmla="*/ 190508 h 284184"/>
                <a:gd name="connsiteX4" fmla="*/ 18 w 168064"/>
                <a:gd name="connsiteY4" fmla="*/ 284171 h 284184"/>
                <a:gd name="connsiteX5" fmla="*/ 47643 w 168064"/>
                <a:gd name="connsiteY5" fmla="*/ 184158 h 284184"/>
                <a:gd name="connsiteX6" fmla="*/ 166706 w 168064"/>
                <a:gd name="connsiteY6" fmla="*/ 39696 h 284184"/>
                <a:gd name="connsiteX7" fmla="*/ 109556 w 168064"/>
                <a:gd name="connsiteY7" fmla="*/ 8 h 28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064" h="284184">
                  <a:moveTo>
                    <a:pt x="109556" y="8"/>
                  </a:moveTo>
                  <a:cubicBezTo>
                    <a:pt x="107704" y="-521"/>
                    <a:pt x="155593" y="23292"/>
                    <a:pt x="155593" y="36521"/>
                  </a:cubicBezTo>
                  <a:cubicBezTo>
                    <a:pt x="155593" y="49750"/>
                    <a:pt x="128341" y="53719"/>
                    <a:pt x="109556" y="79383"/>
                  </a:cubicBezTo>
                  <a:cubicBezTo>
                    <a:pt x="90771" y="105048"/>
                    <a:pt x="61137" y="156377"/>
                    <a:pt x="42881" y="190508"/>
                  </a:cubicBezTo>
                  <a:cubicBezTo>
                    <a:pt x="24625" y="224639"/>
                    <a:pt x="-776" y="285229"/>
                    <a:pt x="18" y="284171"/>
                  </a:cubicBezTo>
                  <a:cubicBezTo>
                    <a:pt x="812" y="283113"/>
                    <a:pt x="19862" y="224904"/>
                    <a:pt x="47643" y="184158"/>
                  </a:cubicBezTo>
                  <a:cubicBezTo>
                    <a:pt x="75424" y="143412"/>
                    <a:pt x="155064" y="70388"/>
                    <a:pt x="166706" y="39696"/>
                  </a:cubicBezTo>
                  <a:cubicBezTo>
                    <a:pt x="178348" y="9004"/>
                    <a:pt x="111408" y="537"/>
                    <a:pt x="10955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FE6F823A-3543-4A4E-9AC5-7BA2AC87D34A}"/>
                </a:ext>
              </a:extLst>
            </p:cNvPr>
            <p:cNvSpPr/>
            <p:nvPr/>
          </p:nvSpPr>
          <p:spPr>
            <a:xfrm>
              <a:off x="7780574" y="676271"/>
              <a:ext cx="143522" cy="58643"/>
            </a:xfrm>
            <a:custGeom>
              <a:avLst/>
              <a:gdLst>
                <a:gd name="connsiteX0" fmla="*/ 142639 w 143522"/>
                <a:gd name="connsiteY0" fmla="*/ 4 h 58643"/>
                <a:gd name="connsiteX1" fmla="*/ 58501 w 143522"/>
                <a:gd name="connsiteY1" fmla="*/ 52392 h 58643"/>
                <a:gd name="connsiteX2" fmla="*/ 1351 w 143522"/>
                <a:gd name="connsiteY2" fmla="*/ 55567 h 58643"/>
                <a:gd name="connsiteX3" fmla="*/ 142639 w 143522"/>
                <a:gd name="connsiteY3" fmla="*/ 4 h 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22" h="58643">
                  <a:moveTo>
                    <a:pt x="142639" y="4"/>
                  </a:moveTo>
                  <a:cubicBezTo>
                    <a:pt x="152164" y="-525"/>
                    <a:pt x="82049" y="43132"/>
                    <a:pt x="58501" y="52392"/>
                  </a:cubicBezTo>
                  <a:cubicBezTo>
                    <a:pt x="34953" y="61652"/>
                    <a:pt x="-8174" y="58742"/>
                    <a:pt x="1351" y="55567"/>
                  </a:cubicBezTo>
                  <a:cubicBezTo>
                    <a:pt x="10876" y="52392"/>
                    <a:pt x="133114" y="533"/>
                    <a:pt x="14263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CAEDC1E8-00D6-417A-82A3-290DE938BF8D}"/>
                </a:ext>
              </a:extLst>
            </p:cNvPr>
            <p:cNvSpPr/>
            <p:nvPr/>
          </p:nvSpPr>
          <p:spPr>
            <a:xfrm>
              <a:off x="7687333" y="734936"/>
              <a:ext cx="116426" cy="83830"/>
            </a:xfrm>
            <a:custGeom>
              <a:avLst/>
              <a:gdLst>
                <a:gd name="connsiteX0" fmla="*/ 115230 w 116426"/>
                <a:gd name="connsiteY0" fmla="*/ 77 h 83830"/>
                <a:gd name="connsiteX1" fmla="*/ 40617 w 116426"/>
                <a:gd name="connsiteY1" fmla="*/ 65164 h 83830"/>
                <a:gd name="connsiteX2" fmla="*/ 930 w 116426"/>
                <a:gd name="connsiteY2" fmla="*/ 9602 h 83830"/>
                <a:gd name="connsiteX3" fmla="*/ 18392 w 116426"/>
                <a:gd name="connsiteY3" fmla="*/ 66752 h 83830"/>
                <a:gd name="connsiteX4" fmla="*/ 81892 w 116426"/>
                <a:gd name="connsiteY4" fmla="*/ 81039 h 83830"/>
                <a:gd name="connsiteX5" fmla="*/ 115230 w 116426"/>
                <a:gd name="connsiteY5" fmla="*/ 77 h 8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26" h="83830">
                  <a:moveTo>
                    <a:pt x="115230" y="77"/>
                  </a:moveTo>
                  <a:cubicBezTo>
                    <a:pt x="108351" y="-2569"/>
                    <a:pt x="59667" y="63577"/>
                    <a:pt x="40617" y="65164"/>
                  </a:cubicBezTo>
                  <a:cubicBezTo>
                    <a:pt x="21567" y="66751"/>
                    <a:pt x="4634" y="9337"/>
                    <a:pt x="930" y="9602"/>
                  </a:cubicBezTo>
                  <a:cubicBezTo>
                    <a:pt x="-2774" y="9867"/>
                    <a:pt x="4898" y="54846"/>
                    <a:pt x="18392" y="66752"/>
                  </a:cubicBezTo>
                  <a:cubicBezTo>
                    <a:pt x="31886" y="78658"/>
                    <a:pt x="66017" y="88976"/>
                    <a:pt x="81892" y="81039"/>
                  </a:cubicBezTo>
                  <a:cubicBezTo>
                    <a:pt x="97767" y="73102"/>
                    <a:pt x="122109" y="2723"/>
                    <a:pt x="115230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03FA1CF4-AF72-4949-806D-38AB5BFF6EDA}"/>
                </a:ext>
              </a:extLst>
            </p:cNvPr>
            <p:cNvSpPr/>
            <p:nvPr/>
          </p:nvSpPr>
          <p:spPr>
            <a:xfrm>
              <a:off x="7775775" y="676729"/>
              <a:ext cx="208705" cy="205301"/>
            </a:xfrm>
            <a:custGeom>
              <a:avLst/>
              <a:gdLst>
                <a:gd name="connsiteX0" fmla="*/ 1388 w 208705"/>
                <a:gd name="connsiteY0" fmla="*/ 204334 h 205301"/>
                <a:gd name="connsiteX1" fmla="*/ 117275 w 208705"/>
                <a:gd name="connsiteY1" fmla="*/ 121784 h 205301"/>
                <a:gd name="connsiteX2" fmla="*/ 182363 w 208705"/>
                <a:gd name="connsiteY2" fmla="*/ 31296 h 205301"/>
                <a:gd name="connsiteX3" fmla="*/ 160138 w 208705"/>
                <a:gd name="connsiteY3" fmla="*/ 1134 h 205301"/>
                <a:gd name="connsiteX4" fmla="*/ 203000 w 208705"/>
                <a:gd name="connsiteY4" fmla="*/ 64634 h 205301"/>
                <a:gd name="connsiteX5" fmla="*/ 1388 w 208705"/>
                <a:gd name="connsiteY5" fmla="*/ 204334 h 2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05" h="205301">
                  <a:moveTo>
                    <a:pt x="1388" y="204334"/>
                  </a:moveTo>
                  <a:cubicBezTo>
                    <a:pt x="-12899" y="213859"/>
                    <a:pt x="87113" y="150624"/>
                    <a:pt x="117275" y="121784"/>
                  </a:cubicBezTo>
                  <a:cubicBezTo>
                    <a:pt x="147437" y="92944"/>
                    <a:pt x="175219" y="51404"/>
                    <a:pt x="182363" y="31296"/>
                  </a:cubicBezTo>
                  <a:cubicBezTo>
                    <a:pt x="189507" y="11188"/>
                    <a:pt x="156699" y="-4422"/>
                    <a:pt x="160138" y="1134"/>
                  </a:cubicBezTo>
                  <a:cubicBezTo>
                    <a:pt x="163578" y="6690"/>
                    <a:pt x="227871" y="32355"/>
                    <a:pt x="203000" y="64634"/>
                  </a:cubicBezTo>
                  <a:cubicBezTo>
                    <a:pt x="178129" y="96913"/>
                    <a:pt x="15675" y="194809"/>
                    <a:pt x="1388" y="204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3D7503A1-DFC1-4AA1-B69A-88B4335901E0}"/>
                </a:ext>
              </a:extLst>
            </p:cNvPr>
            <p:cNvSpPr/>
            <p:nvPr/>
          </p:nvSpPr>
          <p:spPr>
            <a:xfrm>
              <a:off x="7726295" y="949221"/>
              <a:ext cx="353710" cy="162047"/>
            </a:xfrm>
            <a:custGeom>
              <a:avLst/>
              <a:gdLst>
                <a:gd name="connsiteX0" fmla="*/ 82618 w 353710"/>
                <a:gd name="connsiteY0" fmla="*/ 104 h 162047"/>
                <a:gd name="connsiteX1" fmla="*/ 220730 w 353710"/>
                <a:gd name="connsiteY1" fmla="*/ 12804 h 162047"/>
                <a:gd name="connsiteX2" fmla="*/ 328680 w 353710"/>
                <a:gd name="connsiteY2" fmla="*/ 14392 h 162047"/>
                <a:gd name="connsiteX3" fmla="*/ 350905 w 353710"/>
                <a:gd name="connsiteY3" fmla="*/ 52492 h 162047"/>
                <a:gd name="connsiteX4" fmla="*/ 344555 w 353710"/>
                <a:gd name="connsiteY4" fmla="*/ 77892 h 162047"/>
                <a:gd name="connsiteX5" fmla="*/ 271530 w 353710"/>
                <a:gd name="connsiteY5" fmla="*/ 89004 h 162047"/>
                <a:gd name="connsiteX6" fmla="*/ 138180 w 353710"/>
                <a:gd name="connsiteY6" fmla="*/ 103292 h 162047"/>
                <a:gd name="connsiteX7" fmla="*/ 104843 w 353710"/>
                <a:gd name="connsiteY7" fmla="*/ 109642 h 162047"/>
                <a:gd name="connsiteX8" fmla="*/ 68 w 353710"/>
                <a:gd name="connsiteY8" fmla="*/ 162029 h 162047"/>
                <a:gd name="connsiteX9" fmla="*/ 90555 w 353710"/>
                <a:gd name="connsiteY9" fmla="*/ 103292 h 162047"/>
                <a:gd name="connsiteX10" fmla="*/ 195330 w 353710"/>
                <a:gd name="connsiteY10" fmla="*/ 84242 h 162047"/>
                <a:gd name="connsiteX11" fmla="*/ 331855 w 353710"/>
                <a:gd name="connsiteY11" fmla="*/ 68367 h 162047"/>
                <a:gd name="connsiteX12" fmla="*/ 336618 w 353710"/>
                <a:gd name="connsiteY12" fmla="*/ 28679 h 162047"/>
                <a:gd name="connsiteX13" fmla="*/ 268355 w 353710"/>
                <a:gd name="connsiteY13" fmla="*/ 20742 h 162047"/>
                <a:gd name="connsiteX14" fmla="*/ 82618 w 353710"/>
                <a:gd name="connsiteY14" fmla="*/ 104 h 16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710" h="162047">
                  <a:moveTo>
                    <a:pt x="82618" y="104"/>
                  </a:moveTo>
                  <a:cubicBezTo>
                    <a:pt x="74681" y="-1219"/>
                    <a:pt x="179720" y="10423"/>
                    <a:pt x="220730" y="12804"/>
                  </a:cubicBezTo>
                  <a:cubicBezTo>
                    <a:pt x="261740" y="15185"/>
                    <a:pt x="306984" y="7777"/>
                    <a:pt x="328680" y="14392"/>
                  </a:cubicBezTo>
                  <a:cubicBezTo>
                    <a:pt x="350376" y="21007"/>
                    <a:pt x="348259" y="41909"/>
                    <a:pt x="350905" y="52492"/>
                  </a:cubicBezTo>
                  <a:cubicBezTo>
                    <a:pt x="353551" y="63075"/>
                    <a:pt x="357784" y="71807"/>
                    <a:pt x="344555" y="77892"/>
                  </a:cubicBezTo>
                  <a:cubicBezTo>
                    <a:pt x="331326" y="83977"/>
                    <a:pt x="305926" y="84771"/>
                    <a:pt x="271530" y="89004"/>
                  </a:cubicBezTo>
                  <a:cubicBezTo>
                    <a:pt x="237134" y="93237"/>
                    <a:pt x="165961" y="99852"/>
                    <a:pt x="138180" y="103292"/>
                  </a:cubicBezTo>
                  <a:cubicBezTo>
                    <a:pt x="110399" y="106732"/>
                    <a:pt x="127862" y="99853"/>
                    <a:pt x="104843" y="109642"/>
                  </a:cubicBezTo>
                  <a:cubicBezTo>
                    <a:pt x="81824" y="119432"/>
                    <a:pt x="2449" y="163087"/>
                    <a:pt x="68" y="162029"/>
                  </a:cubicBezTo>
                  <a:cubicBezTo>
                    <a:pt x="-2313" y="160971"/>
                    <a:pt x="58011" y="116256"/>
                    <a:pt x="90555" y="103292"/>
                  </a:cubicBezTo>
                  <a:cubicBezTo>
                    <a:pt x="123099" y="90328"/>
                    <a:pt x="155113" y="90063"/>
                    <a:pt x="195330" y="84242"/>
                  </a:cubicBezTo>
                  <a:cubicBezTo>
                    <a:pt x="235547" y="78421"/>
                    <a:pt x="308307" y="77627"/>
                    <a:pt x="331855" y="68367"/>
                  </a:cubicBezTo>
                  <a:cubicBezTo>
                    <a:pt x="355403" y="59107"/>
                    <a:pt x="347201" y="36616"/>
                    <a:pt x="336618" y="28679"/>
                  </a:cubicBezTo>
                  <a:cubicBezTo>
                    <a:pt x="326035" y="20742"/>
                    <a:pt x="307513" y="23652"/>
                    <a:pt x="268355" y="20742"/>
                  </a:cubicBezTo>
                  <a:cubicBezTo>
                    <a:pt x="229197" y="17832"/>
                    <a:pt x="90555" y="1427"/>
                    <a:pt x="82618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42FC5513-8EE6-45A1-931A-0E99D5083397}"/>
                </a:ext>
              </a:extLst>
            </p:cNvPr>
            <p:cNvSpPr/>
            <p:nvPr/>
          </p:nvSpPr>
          <p:spPr>
            <a:xfrm>
              <a:off x="7750109" y="869754"/>
              <a:ext cx="85823" cy="95496"/>
            </a:xfrm>
            <a:custGeom>
              <a:avLst/>
              <a:gdLst>
                <a:gd name="connsiteX0" fmla="*/ 38166 w 85823"/>
                <a:gd name="connsiteY0" fmla="*/ 196 h 95496"/>
                <a:gd name="connsiteX1" fmla="*/ 22291 w 85823"/>
                <a:gd name="connsiteY1" fmla="*/ 54171 h 95496"/>
                <a:gd name="connsiteX2" fmla="*/ 85791 w 85823"/>
                <a:gd name="connsiteY2" fmla="*/ 95446 h 95496"/>
                <a:gd name="connsiteX3" fmla="*/ 12766 w 85823"/>
                <a:gd name="connsiteY3" fmla="*/ 62109 h 95496"/>
                <a:gd name="connsiteX4" fmla="*/ 1654 w 85823"/>
                <a:gd name="connsiteY4" fmla="*/ 36709 h 95496"/>
                <a:gd name="connsiteX5" fmla="*/ 38166 w 85823"/>
                <a:gd name="connsiteY5" fmla="*/ 196 h 9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3" h="95496">
                  <a:moveTo>
                    <a:pt x="38166" y="196"/>
                  </a:moveTo>
                  <a:cubicBezTo>
                    <a:pt x="41605" y="3106"/>
                    <a:pt x="14354" y="38296"/>
                    <a:pt x="22291" y="54171"/>
                  </a:cubicBezTo>
                  <a:cubicBezTo>
                    <a:pt x="30228" y="70046"/>
                    <a:pt x="87378" y="94123"/>
                    <a:pt x="85791" y="95446"/>
                  </a:cubicBezTo>
                  <a:cubicBezTo>
                    <a:pt x="84204" y="96769"/>
                    <a:pt x="26789" y="71899"/>
                    <a:pt x="12766" y="62109"/>
                  </a:cubicBezTo>
                  <a:cubicBezTo>
                    <a:pt x="-1257" y="52320"/>
                    <a:pt x="-1521" y="45969"/>
                    <a:pt x="1654" y="36709"/>
                  </a:cubicBezTo>
                  <a:cubicBezTo>
                    <a:pt x="4829" y="27449"/>
                    <a:pt x="34727" y="-2714"/>
                    <a:pt x="38166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8264206A-8E5B-4AA2-B899-5939DDE97F34}"/>
                </a:ext>
              </a:extLst>
            </p:cNvPr>
            <p:cNvSpPr/>
            <p:nvPr/>
          </p:nvSpPr>
          <p:spPr>
            <a:xfrm>
              <a:off x="7553229" y="1002795"/>
              <a:ext cx="169998" cy="91782"/>
            </a:xfrm>
            <a:custGeom>
              <a:avLst/>
              <a:gdLst>
                <a:gd name="connsiteX0" fmla="*/ 96 w 169998"/>
                <a:gd name="connsiteY0" fmla="*/ 505 h 91782"/>
                <a:gd name="connsiteX1" fmla="*/ 11209 w 169998"/>
                <a:gd name="connsiteY1" fmla="*/ 87818 h 91782"/>
                <a:gd name="connsiteX2" fmla="*/ 25496 w 169998"/>
                <a:gd name="connsiteY2" fmla="*/ 73530 h 91782"/>
                <a:gd name="connsiteX3" fmla="*/ 169959 w 169998"/>
                <a:gd name="connsiteY3" fmla="*/ 43368 h 91782"/>
                <a:gd name="connsiteX4" fmla="*/ 39784 w 169998"/>
                <a:gd name="connsiteY4" fmla="*/ 57655 h 91782"/>
                <a:gd name="connsiteX5" fmla="*/ 17559 w 169998"/>
                <a:gd name="connsiteY5" fmla="*/ 51305 h 91782"/>
                <a:gd name="connsiteX6" fmla="*/ 96 w 169998"/>
                <a:gd name="connsiteY6" fmla="*/ 505 h 9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998" h="91782">
                  <a:moveTo>
                    <a:pt x="96" y="505"/>
                  </a:moveTo>
                  <a:cubicBezTo>
                    <a:pt x="-962" y="6591"/>
                    <a:pt x="6976" y="75647"/>
                    <a:pt x="11209" y="87818"/>
                  </a:cubicBezTo>
                  <a:cubicBezTo>
                    <a:pt x="15442" y="99989"/>
                    <a:pt x="-962" y="80938"/>
                    <a:pt x="25496" y="73530"/>
                  </a:cubicBezTo>
                  <a:cubicBezTo>
                    <a:pt x="51954" y="66122"/>
                    <a:pt x="167578" y="46014"/>
                    <a:pt x="169959" y="43368"/>
                  </a:cubicBezTo>
                  <a:cubicBezTo>
                    <a:pt x="172340" y="40722"/>
                    <a:pt x="65184" y="56332"/>
                    <a:pt x="39784" y="57655"/>
                  </a:cubicBezTo>
                  <a:cubicBezTo>
                    <a:pt x="14384" y="58978"/>
                    <a:pt x="24174" y="57390"/>
                    <a:pt x="17559" y="51305"/>
                  </a:cubicBezTo>
                  <a:cubicBezTo>
                    <a:pt x="10944" y="45220"/>
                    <a:pt x="1154" y="-5581"/>
                    <a:pt x="96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1BB7C958-7093-48E0-A329-44A7A7D16E79}"/>
                </a:ext>
              </a:extLst>
            </p:cNvPr>
            <p:cNvSpPr/>
            <p:nvPr/>
          </p:nvSpPr>
          <p:spPr>
            <a:xfrm>
              <a:off x="7537948" y="1049308"/>
              <a:ext cx="188550" cy="135276"/>
            </a:xfrm>
            <a:custGeom>
              <a:avLst/>
              <a:gdLst>
                <a:gd name="connsiteX0" fmla="*/ 188415 w 188550"/>
                <a:gd name="connsiteY0" fmla="*/ 30 h 135276"/>
                <a:gd name="connsiteX1" fmla="*/ 104277 w 188550"/>
                <a:gd name="connsiteY1" fmla="*/ 103217 h 135276"/>
                <a:gd name="connsiteX2" fmla="*/ 40777 w 188550"/>
                <a:gd name="connsiteY2" fmla="*/ 134967 h 135276"/>
                <a:gd name="connsiteX3" fmla="*/ 1090 w 188550"/>
                <a:gd name="connsiteY3" fmla="*/ 119092 h 135276"/>
                <a:gd name="connsiteX4" fmla="*/ 83640 w 188550"/>
                <a:gd name="connsiteY4" fmla="*/ 114330 h 135276"/>
                <a:gd name="connsiteX5" fmla="*/ 188415 w 188550"/>
                <a:gd name="connsiteY5" fmla="*/ 30 h 1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50" h="135276">
                  <a:moveTo>
                    <a:pt x="188415" y="30"/>
                  </a:moveTo>
                  <a:cubicBezTo>
                    <a:pt x="191854" y="-1822"/>
                    <a:pt x="128883" y="80728"/>
                    <a:pt x="104277" y="103217"/>
                  </a:cubicBezTo>
                  <a:cubicBezTo>
                    <a:pt x="79671" y="125706"/>
                    <a:pt x="57975" y="132321"/>
                    <a:pt x="40777" y="134967"/>
                  </a:cubicBezTo>
                  <a:cubicBezTo>
                    <a:pt x="23579" y="137613"/>
                    <a:pt x="-6054" y="122532"/>
                    <a:pt x="1090" y="119092"/>
                  </a:cubicBezTo>
                  <a:cubicBezTo>
                    <a:pt x="8234" y="115653"/>
                    <a:pt x="54536" y="131263"/>
                    <a:pt x="83640" y="114330"/>
                  </a:cubicBezTo>
                  <a:cubicBezTo>
                    <a:pt x="112744" y="97397"/>
                    <a:pt x="184976" y="1882"/>
                    <a:pt x="188415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B4A37D3F-BCFD-4BC8-B0A8-B2140941F8FD}"/>
                </a:ext>
              </a:extLst>
            </p:cNvPr>
            <p:cNvSpPr/>
            <p:nvPr/>
          </p:nvSpPr>
          <p:spPr>
            <a:xfrm>
              <a:off x="7408852" y="753987"/>
              <a:ext cx="123919" cy="26025"/>
            </a:xfrm>
            <a:custGeom>
              <a:avLst/>
              <a:gdLst>
                <a:gd name="connsiteX0" fmla="*/ 11 w 123919"/>
                <a:gd name="connsiteY0" fmla="*/ 17538 h 26025"/>
                <a:gd name="connsiteX1" fmla="*/ 95261 w 123919"/>
                <a:gd name="connsiteY1" fmla="*/ 25476 h 26025"/>
                <a:gd name="connsiteX2" fmla="*/ 123836 w 123919"/>
                <a:gd name="connsiteY2" fmla="*/ 76 h 26025"/>
                <a:gd name="connsiteX3" fmla="*/ 88911 w 123919"/>
                <a:gd name="connsiteY3" fmla="*/ 17538 h 26025"/>
                <a:gd name="connsiteX4" fmla="*/ 11 w 123919"/>
                <a:gd name="connsiteY4" fmla="*/ 17538 h 2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19" h="26025">
                  <a:moveTo>
                    <a:pt x="11" y="17538"/>
                  </a:moveTo>
                  <a:cubicBezTo>
                    <a:pt x="1069" y="18861"/>
                    <a:pt x="74624" y="28386"/>
                    <a:pt x="95261" y="25476"/>
                  </a:cubicBezTo>
                  <a:cubicBezTo>
                    <a:pt x="115898" y="22566"/>
                    <a:pt x="124894" y="1399"/>
                    <a:pt x="123836" y="76"/>
                  </a:cubicBezTo>
                  <a:cubicBezTo>
                    <a:pt x="122778" y="-1247"/>
                    <a:pt x="106374" y="14892"/>
                    <a:pt x="88911" y="17538"/>
                  </a:cubicBezTo>
                  <a:cubicBezTo>
                    <a:pt x="71448" y="20184"/>
                    <a:pt x="-1047" y="16215"/>
                    <a:pt x="11" y="17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ADC1521-7E75-468E-AC2B-4375802298D5}"/>
                </a:ext>
              </a:extLst>
            </p:cNvPr>
            <p:cNvSpPr/>
            <p:nvPr/>
          </p:nvSpPr>
          <p:spPr>
            <a:xfrm>
              <a:off x="7377777" y="828354"/>
              <a:ext cx="147252" cy="99156"/>
            </a:xfrm>
            <a:custGeom>
              <a:avLst/>
              <a:gdLst>
                <a:gd name="connsiteX0" fmla="*/ 145386 w 147252"/>
                <a:gd name="connsiteY0" fmla="*/ 321 h 99156"/>
                <a:gd name="connsiteX1" fmla="*/ 34261 w 147252"/>
                <a:gd name="connsiteY1" fmla="*/ 84459 h 99156"/>
                <a:gd name="connsiteX2" fmla="*/ 923 w 147252"/>
                <a:gd name="connsiteY2" fmla="*/ 98746 h 99156"/>
                <a:gd name="connsiteX3" fmla="*/ 62836 w 147252"/>
                <a:gd name="connsiteY3" fmla="*/ 79696 h 99156"/>
                <a:gd name="connsiteX4" fmla="*/ 102523 w 147252"/>
                <a:gd name="connsiteY4" fmla="*/ 55884 h 99156"/>
                <a:gd name="connsiteX5" fmla="*/ 145386 w 147252"/>
                <a:gd name="connsiteY5" fmla="*/ 321 h 9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52" h="99156">
                  <a:moveTo>
                    <a:pt x="145386" y="321"/>
                  </a:moveTo>
                  <a:cubicBezTo>
                    <a:pt x="134009" y="5083"/>
                    <a:pt x="58338" y="68055"/>
                    <a:pt x="34261" y="84459"/>
                  </a:cubicBezTo>
                  <a:cubicBezTo>
                    <a:pt x="10184" y="100863"/>
                    <a:pt x="-3839" y="99540"/>
                    <a:pt x="923" y="98746"/>
                  </a:cubicBezTo>
                  <a:cubicBezTo>
                    <a:pt x="5685" y="97952"/>
                    <a:pt x="45903" y="86840"/>
                    <a:pt x="62836" y="79696"/>
                  </a:cubicBezTo>
                  <a:cubicBezTo>
                    <a:pt x="79769" y="72552"/>
                    <a:pt x="92204" y="66732"/>
                    <a:pt x="102523" y="55884"/>
                  </a:cubicBezTo>
                  <a:cubicBezTo>
                    <a:pt x="112842" y="45036"/>
                    <a:pt x="156763" y="-4441"/>
                    <a:pt x="145386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5FB70155-BA46-43A0-9AEE-BF401F6965BA}"/>
                </a:ext>
              </a:extLst>
            </p:cNvPr>
            <p:cNvSpPr/>
            <p:nvPr/>
          </p:nvSpPr>
          <p:spPr>
            <a:xfrm>
              <a:off x="7451099" y="1136650"/>
              <a:ext cx="269097" cy="129426"/>
            </a:xfrm>
            <a:custGeom>
              <a:avLst/>
              <a:gdLst>
                <a:gd name="connsiteX0" fmla="*/ 268914 w 269097"/>
                <a:gd name="connsiteY0" fmla="*/ 0 h 129426"/>
                <a:gd name="connsiteX1" fmla="*/ 164139 w 269097"/>
                <a:gd name="connsiteY1" fmla="*/ 104775 h 129426"/>
                <a:gd name="connsiteX2" fmla="*/ 89526 w 269097"/>
                <a:gd name="connsiteY2" fmla="*/ 122238 h 129426"/>
                <a:gd name="connsiteX3" fmla="*/ 626 w 269097"/>
                <a:gd name="connsiteY3" fmla="*/ 128588 h 129426"/>
                <a:gd name="connsiteX4" fmla="*/ 137151 w 269097"/>
                <a:gd name="connsiteY4" fmla="*/ 104775 h 129426"/>
                <a:gd name="connsiteX5" fmla="*/ 268914 w 269097"/>
                <a:gd name="connsiteY5" fmla="*/ 0 h 1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97" h="129426">
                  <a:moveTo>
                    <a:pt x="268914" y="0"/>
                  </a:moveTo>
                  <a:cubicBezTo>
                    <a:pt x="273412" y="0"/>
                    <a:pt x="194037" y="84402"/>
                    <a:pt x="164139" y="104775"/>
                  </a:cubicBezTo>
                  <a:cubicBezTo>
                    <a:pt x="134241" y="125148"/>
                    <a:pt x="116778" y="118269"/>
                    <a:pt x="89526" y="122238"/>
                  </a:cubicBezTo>
                  <a:cubicBezTo>
                    <a:pt x="62274" y="126207"/>
                    <a:pt x="-7311" y="131498"/>
                    <a:pt x="626" y="128588"/>
                  </a:cubicBezTo>
                  <a:cubicBezTo>
                    <a:pt x="8563" y="125678"/>
                    <a:pt x="95347" y="122502"/>
                    <a:pt x="137151" y="104775"/>
                  </a:cubicBezTo>
                  <a:cubicBezTo>
                    <a:pt x="178955" y="87048"/>
                    <a:pt x="264416" y="0"/>
                    <a:pt x="26891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7A52196D-E539-41F2-B625-C2A41C8A21E4}"/>
                </a:ext>
              </a:extLst>
            </p:cNvPr>
            <p:cNvSpPr/>
            <p:nvPr/>
          </p:nvSpPr>
          <p:spPr>
            <a:xfrm>
              <a:off x="7394464" y="988881"/>
              <a:ext cx="56678" cy="144741"/>
            </a:xfrm>
            <a:custGeom>
              <a:avLst/>
              <a:gdLst>
                <a:gd name="connsiteX0" fmla="*/ 111 w 56678"/>
                <a:gd name="connsiteY0" fmla="*/ 132 h 144741"/>
                <a:gd name="connsiteX1" fmla="*/ 41386 w 56678"/>
                <a:gd name="connsiteY1" fmla="*/ 82682 h 144741"/>
                <a:gd name="connsiteX2" fmla="*/ 42974 w 56678"/>
                <a:gd name="connsiteY2" fmla="*/ 144594 h 144741"/>
                <a:gd name="connsiteX3" fmla="*/ 55674 w 56678"/>
                <a:gd name="connsiteY3" fmla="*/ 65219 h 144741"/>
                <a:gd name="connsiteX4" fmla="*/ 111 w 56678"/>
                <a:gd name="connsiteY4" fmla="*/ 132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8" h="144741">
                  <a:moveTo>
                    <a:pt x="111" y="132"/>
                  </a:moveTo>
                  <a:cubicBezTo>
                    <a:pt x="-2270" y="3042"/>
                    <a:pt x="34242" y="58605"/>
                    <a:pt x="41386" y="82682"/>
                  </a:cubicBezTo>
                  <a:cubicBezTo>
                    <a:pt x="48530" y="106759"/>
                    <a:pt x="40593" y="147504"/>
                    <a:pt x="42974" y="144594"/>
                  </a:cubicBezTo>
                  <a:cubicBezTo>
                    <a:pt x="45355" y="141684"/>
                    <a:pt x="60701" y="87444"/>
                    <a:pt x="55674" y="65219"/>
                  </a:cubicBezTo>
                  <a:cubicBezTo>
                    <a:pt x="50647" y="42994"/>
                    <a:pt x="2492" y="-2778"/>
                    <a:pt x="111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3AC9A872-65E4-4BCE-804D-F2BAED115E16}"/>
                </a:ext>
              </a:extLst>
            </p:cNvPr>
            <p:cNvSpPr/>
            <p:nvPr/>
          </p:nvSpPr>
          <p:spPr>
            <a:xfrm>
              <a:off x="7289638" y="1100050"/>
              <a:ext cx="111013" cy="147867"/>
            </a:xfrm>
            <a:custGeom>
              <a:avLst/>
              <a:gdLst>
                <a:gd name="connsiteX0" fmla="*/ 11275 w 111013"/>
                <a:gd name="connsiteY0" fmla="*/ 88 h 147867"/>
                <a:gd name="connsiteX1" fmla="*/ 22387 w 111013"/>
                <a:gd name="connsiteY1" fmla="*/ 79463 h 147867"/>
                <a:gd name="connsiteX2" fmla="*/ 109700 w 111013"/>
                <a:gd name="connsiteY2" fmla="*/ 146138 h 147867"/>
                <a:gd name="connsiteX3" fmla="*/ 70012 w 111013"/>
                <a:gd name="connsiteY3" fmla="*/ 125500 h 147867"/>
                <a:gd name="connsiteX4" fmla="*/ 3337 w 111013"/>
                <a:gd name="connsiteY4" fmla="*/ 95338 h 147867"/>
                <a:gd name="connsiteX5" fmla="*/ 11275 w 111013"/>
                <a:gd name="connsiteY5" fmla="*/ 88 h 1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013" h="147867">
                  <a:moveTo>
                    <a:pt x="11275" y="88"/>
                  </a:moveTo>
                  <a:cubicBezTo>
                    <a:pt x="14450" y="-2558"/>
                    <a:pt x="5983" y="55121"/>
                    <a:pt x="22387" y="79463"/>
                  </a:cubicBezTo>
                  <a:cubicBezTo>
                    <a:pt x="38791" y="103805"/>
                    <a:pt x="101763" y="138465"/>
                    <a:pt x="109700" y="146138"/>
                  </a:cubicBezTo>
                  <a:cubicBezTo>
                    <a:pt x="117637" y="153811"/>
                    <a:pt x="87739" y="133967"/>
                    <a:pt x="70012" y="125500"/>
                  </a:cubicBezTo>
                  <a:cubicBezTo>
                    <a:pt x="52285" y="117033"/>
                    <a:pt x="13127" y="112801"/>
                    <a:pt x="3337" y="95338"/>
                  </a:cubicBezTo>
                  <a:cubicBezTo>
                    <a:pt x="-6453" y="77876"/>
                    <a:pt x="8100" y="2734"/>
                    <a:pt x="11275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27C90063-9DDC-4726-9F6C-1D87BF92C3AE}"/>
                </a:ext>
              </a:extLst>
            </p:cNvPr>
            <p:cNvSpPr/>
            <p:nvPr/>
          </p:nvSpPr>
          <p:spPr>
            <a:xfrm>
              <a:off x="7274421" y="1248071"/>
              <a:ext cx="302171" cy="576208"/>
            </a:xfrm>
            <a:custGeom>
              <a:avLst/>
              <a:gdLst>
                <a:gd name="connsiteX0" fmla="*/ 297954 w 302171"/>
                <a:gd name="connsiteY0" fmla="*/ 29867 h 576208"/>
                <a:gd name="connsiteX1" fmla="*/ 139204 w 302171"/>
                <a:gd name="connsiteY1" fmla="*/ 258467 h 576208"/>
                <a:gd name="connsiteX2" fmla="*/ 5854 w 302171"/>
                <a:gd name="connsiteY2" fmla="*/ 571204 h 576208"/>
                <a:gd name="connsiteX3" fmla="*/ 45542 w 302171"/>
                <a:gd name="connsiteY3" fmla="*/ 421979 h 576208"/>
                <a:gd name="connsiteX4" fmla="*/ 239217 w 302171"/>
                <a:gd name="connsiteY4" fmla="*/ 45742 h 576208"/>
                <a:gd name="connsiteX5" fmla="*/ 297954 w 302171"/>
                <a:gd name="connsiteY5" fmla="*/ 29867 h 57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71" h="576208">
                  <a:moveTo>
                    <a:pt x="297954" y="29867"/>
                  </a:moveTo>
                  <a:cubicBezTo>
                    <a:pt x="281285" y="65321"/>
                    <a:pt x="187887" y="168244"/>
                    <a:pt x="139204" y="258467"/>
                  </a:cubicBezTo>
                  <a:cubicBezTo>
                    <a:pt x="90521" y="348690"/>
                    <a:pt x="21464" y="543952"/>
                    <a:pt x="5854" y="571204"/>
                  </a:cubicBezTo>
                  <a:cubicBezTo>
                    <a:pt x="-9756" y="598456"/>
                    <a:pt x="6648" y="509556"/>
                    <a:pt x="45542" y="421979"/>
                  </a:cubicBezTo>
                  <a:cubicBezTo>
                    <a:pt x="84436" y="334402"/>
                    <a:pt x="199265" y="111094"/>
                    <a:pt x="239217" y="45742"/>
                  </a:cubicBezTo>
                  <a:cubicBezTo>
                    <a:pt x="279169" y="-19610"/>
                    <a:pt x="314623" y="-5587"/>
                    <a:pt x="297954" y="29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D63666C6-A12F-4D52-9462-BF00F68FE98F}"/>
                </a:ext>
              </a:extLst>
            </p:cNvPr>
            <p:cNvSpPr/>
            <p:nvPr/>
          </p:nvSpPr>
          <p:spPr>
            <a:xfrm>
              <a:off x="6889578" y="1819967"/>
              <a:ext cx="391657" cy="750372"/>
            </a:xfrm>
            <a:custGeom>
              <a:avLst/>
              <a:gdLst>
                <a:gd name="connsiteX0" fmla="*/ 387522 w 391657"/>
                <a:gd name="connsiteY0" fmla="*/ 5658 h 750372"/>
                <a:gd name="connsiteX1" fmla="*/ 214485 w 391657"/>
                <a:gd name="connsiteY1" fmla="*/ 350146 h 750372"/>
                <a:gd name="connsiteX2" fmla="*/ 119235 w 391657"/>
                <a:gd name="connsiteY2" fmla="*/ 543821 h 750372"/>
                <a:gd name="connsiteX3" fmla="*/ 52560 w 391657"/>
                <a:gd name="connsiteY3" fmla="*/ 650183 h 750372"/>
                <a:gd name="connsiteX4" fmla="*/ 57322 w 391657"/>
                <a:gd name="connsiteY4" fmla="*/ 750196 h 750372"/>
                <a:gd name="connsiteX5" fmla="*/ 35097 w 391657"/>
                <a:gd name="connsiteY5" fmla="*/ 673996 h 750372"/>
                <a:gd name="connsiteX6" fmla="*/ 23985 w 391657"/>
                <a:gd name="connsiteY6" fmla="*/ 654946 h 750372"/>
                <a:gd name="connsiteX7" fmla="*/ 387522 w 391657"/>
                <a:gd name="connsiteY7" fmla="*/ 5658 h 75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657" h="750372">
                  <a:moveTo>
                    <a:pt x="387522" y="5658"/>
                  </a:moveTo>
                  <a:cubicBezTo>
                    <a:pt x="419272" y="-45142"/>
                    <a:pt x="259199" y="260452"/>
                    <a:pt x="214485" y="350146"/>
                  </a:cubicBezTo>
                  <a:cubicBezTo>
                    <a:pt x="169771" y="439840"/>
                    <a:pt x="146223" y="493815"/>
                    <a:pt x="119235" y="543821"/>
                  </a:cubicBezTo>
                  <a:cubicBezTo>
                    <a:pt x="92247" y="593827"/>
                    <a:pt x="62879" y="615787"/>
                    <a:pt x="52560" y="650183"/>
                  </a:cubicBezTo>
                  <a:cubicBezTo>
                    <a:pt x="42241" y="684579"/>
                    <a:pt x="60232" y="746227"/>
                    <a:pt x="57322" y="750196"/>
                  </a:cubicBezTo>
                  <a:cubicBezTo>
                    <a:pt x="54412" y="754165"/>
                    <a:pt x="40653" y="689871"/>
                    <a:pt x="35097" y="673996"/>
                  </a:cubicBezTo>
                  <a:cubicBezTo>
                    <a:pt x="29541" y="658121"/>
                    <a:pt x="-33430" y="764484"/>
                    <a:pt x="23985" y="654946"/>
                  </a:cubicBezTo>
                  <a:cubicBezTo>
                    <a:pt x="81400" y="545409"/>
                    <a:pt x="355772" y="56458"/>
                    <a:pt x="387522" y="5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2E3CC7C9-D5F6-44C2-8555-2CA57515883A}"/>
                </a:ext>
              </a:extLst>
            </p:cNvPr>
            <p:cNvSpPr/>
            <p:nvPr/>
          </p:nvSpPr>
          <p:spPr>
            <a:xfrm>
              <a:off x="6835044" y="2568355"/>
              <a:ext cx="99236" cy="259493"/>
            </a:xfrm>
            <a:custGeom>
              <a:avLst/>
              <a:gdLst>
                <a:gd name="connsiteX0" fmla="*/ 99156 w 99236"/>
                <a:gd name="connsiteY0" fmla="*/ 220 h 259493"/>
                <a:gd name="connsiteX1" fmla="*/ 22956 w 99236"/>
                <a:gd name="connsiteY1" fmla="*/ 187545 h 259493"/>
                <a:gd name="connsiteX2" fmla="*/ 5494 w 99236"/>
                <a:gd name="connsiteY2" fmla="*/ 258983 h 259493"/>
                <a:gd name="connsiteX3" fmla="*/ 8669 w 99236"/>
                <a:gd name="connsiteY3" fmla="*/ 216120 h 259493"/>
                <a:gd name="connsiteX4" fmla="*/ 7081 w 99236"/>
                <a:gd name="connsiteY4" fmla="*/ 151033 h 259493"/>
                <a:gd name="connsiteX5" fmla="*/ 99156 w 99236"/>
                <a:gd name="connsiteY5" fmla="*/ 220 h 2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36" h="259493">
                  <a:moveTo>
                    <a:pt x="99156" y="220"/>
                  </a:moveTo>
                  <a:cubicBezTo>
                    <a:pt x="101802" y="6305"/>
                    <a:pt x="38566" y="144418"/>
                    <a:pt x="22956" y="187545"/>
                  </a:cubicBezTo>
                  <a:cubicBezTo>
                    <a:pt x="7346" y="230672"/>
                    <a:pt x="7875" y="254221"/>
                    <a:pt x="5494" y="258983"/>
                  </a:cubicBezTo>
                  <a:cubicBezTo>
                    <a:pt x="3113" y="263745"/>
                    <a:pt x="8405" y="234112"/>
                    <a:pt x="8669" y="216120"/>
                  </a:cubicBezTo>
                  <a:cubicBezTo>
                    <a:pt x="8933" y="198128"/>
                    <a:pt x="-9852" y="186487"/>
                    <a:pt x="7081" y="151033"/>
                  </a:cubicBezTo>
                  <a:cubicBezTo>
                    <a:pt x="24014" y="115579"/>
                    <a:pt x="96510" y="-5865"/>
                    <a:pt x="99156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D8571A3-5BC4-4E30-B9F7-E909EAB61628}"/>
                </a:ext>
              </a:extLst>
            </p:cNvPr>
            <p:cNvSpPr/>
            <p:nvPr/>
          </p:nvSpPr>
          <p:spPr>
            <a:xfrm>
              <a:off x="6408076" y="2798034"/>
              <a:ext cx="426602" cy="551897"/>
            </a:xfrm>
            <a:custGeom>
              <a:avLst/>
              <a:gdLst>
                <a:gd name="connsiteX0" fmla="*/ 422937 w 426602"/>
                <a:gd name="connsiteY0" fmla="*/ 7079 h 551897"/>
                <a:gd name="connsiteX1" fmla="*/ 234024 w 426602"/>
                <a:gd name="connsiteY1" fmla="*/ 176941 h 551897"/>
                <a:gd name="connsiteX2" fmla="*/ 8599 w 426602"/>
                <a:gd name="connsiteY2" fmla="*/ 542066 h 551897"/>
                <a:gd name="connsiteX3" fmla="*/ 48287 w 426602"/>
                <a:gd name="connsiteY3" fmla="*/ 443641 h 551897"/>
                <a:gd name="connsiteX4" fmla="*/ 60987 w 426602"/>
                <a:gd name="connsiteY4" fmla="*/ 400779 h 551897"/>
                <a:gd name="connsiteX5" fmla="*/ 422937 w 426602"/>
                <a:gd name="connsiteY5" fmla="*/ 7079 h 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02" h="551897">
                  <a:moveTo>
                    <a:pt x="422937" y="7079"/>
                  </a:moveTo>
                  <a:cubicBezTo>
                    <a:pt x="451777" y="-30227"/>
                    <a:pt x="303080" y="87776"/>
                    <a:pt x="234024" y="176941"/>
                  </a:cubicBezTo>
                  <a:cubicBezTo>
                    <a:pt x="164968" y="266106"/>
                    <a:pt x="39555" y="497616"/>
                    <a:pt x="8599" y="542066"/>
                  </a:cubicBezTo>
                  <a:cubicBezTo>
                    <a:pt x="-22357" y="586516"/>
                    <a:pt x="39556" y="467189"/>
                    <a:pt x="48287" y="443641"/>
                  </a:cubicBezTo>
                  <a:cubicBezTo>
                    <a:pt x="57018" y="420093"/>
                    <a:pt x="3308" y="473539"/>
                    <a:pt x="60987" y="400779"/>
                  </a:cubicBezTo>
                  <a:cubicBezTo>
                    <a:pt x="118666" y="328019"/>
                    <a:pt x="394097" y="44385"/>
                    <a:pt x="422937" y="7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410F0760-BFF4-41D3-99D5-9BF8783390A2}"/>
                </a:ext>
              </a:extLst>
            </p:cNvPr>
            <p:cNvSpPr/>
            <p:nvPr/>
          </p:nvSpPr>
          <p:spPr>
            <a:xfrm>
              <a:off x="5967999" y="3349143"/>
              <a:ext cx="439159" cy="723271"/>
            </a:xfrm>
            <a:custGeom>
              <a:avLst/>
              <a:gdLst>
                <a:gd name="connsiteX0" fmla="*/ 439151 w 439159"/>
                <a:gd name="connsiteY0" fmla="*/ 482 h 723271"/>
                <a:gd name="connsiteX1" fmla="*/ 213726 w 439159"/>
                <a:gd name="connsiteY1" fmla="*/ 379895 h 723271"/>
                <a:gd name="connsiteX2" fmla="*/ 45451 w 439159"/>
                <a:gd name="connsiteY2" fmla="*/ 613257 h 723271"/>
                <a:gd name="connsiteX3" fmla="*/ 12114 w 439159"/>
                <a:gd name="connsiteY3" fmla="*/ 708507 h 723271"/>
                <a:gd name="connsiteX4" fmla="*/ 221664 w 439159"/>
                <a:gd name="connsiteY4" fmla="*/ 310045 h 723271"/>
                <a:gd name="connsiteX5" fmla="*/ 439151 w 439159"/>
                <a:gd name="connsiteY5" fmla="*/ 482 h 72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59" h="723271">
                  <a:moveTo>
                    <a:pt x="439151" y="482"/>
                  </a:moveTo>
                  <a:cubicBezTo>
                    <a:pt x="437828" y="12124"/>
                    <a:pt x="279343" y="277766"/>
                    <a:pt x="213726" y="379895"/>
                  </a:cubicBezTo>
                  <a:cubicBezTo>
                    <a:pt x="148109" y="482024"/>
                    <a:pt x="79053" y="558488"/>
                    <a:pt x="45451" y="613257"/>
                  </a:cubicBezTo>
                  <a:cubicBezTo>
                    <a:pt x="11849" y="668026"/>
                    <a:pt x="-17255" y="759042"/>
                    <a:pt x="12114" y="708507"/>
                  </a:cubicBezTo>
                  <a:cubicBezTo>
                    <a:pt x="41483" y="657972"/>
                    <a:pt x="149433" y="429372"/>
                    <a:pt x="221664" y="310045"/>
                  </a:cubicBezTo>
                  <a:cubicBezTo>
                    <a:pt x="293895" y="190718"/>
                    <a:pt x="440474" y="-11160"/>
                    <a:pt x="439151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4DB86416-D207-446C-879D-738124999652}"/>
                </a:ext>
              </a:extLst>
            </p:cNvPr>
            <p:cNvSpPr/>
            <p:nvPr/>
          </p:nvSpPr>
          <p:spPr>
            <a:xfrm>
              <a:off x="5905178" y="3799152"/>
              <a:ext cx="171497" cy="231841"/>
            </a:xfrm>
            <a:custGeom>
              <a:avLst/>
              <a:gdLst>
                <a:gd name="connsiteX0" fmla="*/ 165422 w 171497"/>
                <a:gd name="connsiteY0" fmla="*/ 2911 h 231841"/>
                <a:gd name="connsiteX1" fmla="*/ 322 w 171497"/>
                <a:gd name="connsiteY1" fmla="*/ 229923 h 231841"/>
                <a:gd name="connsiteX2" fmla="*/ 124147 w 171497"/>
                <a:gd name="connsiteY2" fmla="*/ 107686 h 231841"/>
                <a:gd name="connsiteX3" fmla="*/ 165422 w 171497"/>
                <a:gd name="connsiteY3" fmla="*/ 2911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97" h="231841">
                  <a:moveTo>
                    <a:pt x="165422" y="2911"/>
                  </a:moveTo>
                  <a:cubicBezTo>
                    <a:pt x="144784" y="23284"/>
                    <a:pt x="7201" y="212461"/>
                    <a:pt x="322" y="229923"/>
                  </a:cubicBezTo>
                  <a:cubicBezTo>
                    <a:pt x="-6557" y="247385"/>
                    <a:pt x="98747" y="140759"/>
                    <a:pt x="124147" y="107686"/>
                  </a:cubicBezTo>
                  <a:cubicBezTo>
                    <a:pt x="149547" y="74613"/>
                    <a:pt x="186060" y="-17462"/>
                    <a:pt x="165422" y="2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1B83B191-0950-4144-92D4-8E04BDA4FFA9}"/>
                </a:ext>
              </a:extLst>
            </p:cNvPr>
            <p:cNvSpPr/>
            <p:nvPr/>
          </p:nvSpPr>
          <p:spPr>
            <a:xfrm>
              <a:off x="6361083" y="2614604"/>
              <a:ext cx="281352" cy="287496"/>
            </a:xfrm>
            <a:custGeom>
              <a:avLst/>
              <a:gdLst>
                <a:gd name="connsiteX0" fmla="*/ 30 w 281352"/>
                <a:gd name="connsiteY0" fmla="*/ 287346 h 287496"/>
                <a:gd name="connsiteX1" fmla="*/ 263555 w 281352"/>
                <a:gd name="connsiteY1" fmla="*/ 122246 h 287496"/>
                <a:gd name="connsiteX2" fmla="*/ 258792 w 281352"/>
                <a:gd name="connsiteY2" fmla="*/ 1596 h 287496"/>
                <a:gd name="connsiteX3" fmla="*/ 269905 w 281352"/>
                <a:gd name="connsiteY3" fmla="*/ 55571 h 287496"/>
                <a:gd name="connsiteX4" fmla="*/ 246092 w 281352"/>
                <a:gd name="connsiteY4" fmla="*/ 92084 h 287496"/>
                <a:gd name="connsiteX5" fmla="*/ 30 w 281352"/>
                <a:gd name="connsiteY5" fmla="*/ 287346 h 2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352" h="287496">
                  <a:moveTo>
                    <a:pt x="30" y="287346"/>
                  </a:moveTo>
                  <a:cubicBezTo>
                    <a:pt x="2940" y="292373"/>
                    <a:pt x="220428" y="169871"/>
                    <a:pt x="263555" y="122246"/>
                  </a:cubicBezTo>
                  <a:cubicBezTo>
                    <a:pt x="306682" y="74621"/>
                    <a:pt x="257734" y="12708"/>
                    <a:pt x="258792" y="1596"/>
                  </a:cubicBezTo>
                  <a:cubicBezTo>
                    <a:pt x="259850" y="-9516"/>
                    <a:pt x="272022" y="40490"/>
                    <a:pt x="269905" y="55571"/>
                  </a:cubicBezTo>
                  <a:cubicBezTo>
                    <a:pt x="267788" y="70652"/>
                    <a:pt x="286044" y="56630"/>
                    <a:pt x="246092" y="92084"/>
                  </a:cubicBezTo>
                  <a:cubicBezTo>
                    <a:pt x="206140" y="127538"/>
                    <a:pt x="-2880" y="282319"/>
                    <a:pt x="30" y="287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F3C481C4-FD3C-4355-9320-02C716E3BA08}"/>
                </a:ext>
              </a:extLst>
            </p:cNvPr>
            <p:cNvSpPr/>
            <p:nvPr/>
          </p:nvSpPr>
          <p:spPr>
            <a:xfrm>
              <a:off x="7270315" y="1257344"/>
              <a:ext cx="118030" cy="234209"/>
            </a:xfrm>
            <a:custGeom>
              <a:avLst/>
              <a:gdLst>
                <a:gd name="connsiteX0" fmla="*/ 117910 w 118030"/>
                <a:gd name="connsiteY0" fmla="*/ 3131 h 234209"/>
                <a:gd name="connsiteX1" fmla="*/ 29010 w 118030"/>
                <a:gd name="connsiteY1" fmla="*/ 155531 h 234209"/>
                <a:gd name="connsiteX2" fmla="*/ 435 w 118030"/>
                <a:gd name="connsiteY2" fmla="*/ 231731 h 234209"/>
                <a:gd name="connsiteX3" fmla="*/ 46473 w 118030"/>
                <a:gd name="connsiteY3" fmla="*/ 68219 h 234209"/>
                <a:gd name="connsiteX4" fmla="*/ 117910 w 118030"/>
                <a:gd name="connsiteY4" fmla="*/ 3131 h 23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30" h="234209">
                  <a:moveTo>
                    <a:pt x="117910" y="3131"/>
                  </a:moveTo>
                  <a:cubicBezTo>
                    <a:pt x="114999" y="17683"/>
                    <a:pt x="48589" y="117431"/>
                    <a:pt x="29010" y="155531"/>
                  </a:cubicBezTo>
                  <a:cubicBezTo>
                    <a:pt x="9431" y="193631"/>
                    <a:pt x="-2476" y="246283"/>
                    <a:pt x="435" y="231731"/>
                  </a:cubicBezTo>
                  <a:cubicBezTo>
                    <a:pt x="3345" y="217179"/>
                    <a:pt x="22660" y="109229"/>
                    <a:pt x="46473" y="68219"/>
                  </a:cubicBezTo>
                  <a:cubicBezTo>
                    <a:pt x="70285" y="27209"/>
                    <a:pt x="120821" y="-11421"/>
                    <a:pt x="117910" y="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2339CA8-7DF5-4A66-B338-D1BDD087EE8B}"/>
                </a:ext>
              </a:extLst>
            </p:cNvPr>
            <p:cNvSpPr/>
            <p:nvPr/>
          </p:nvSpPr>
          <p:spPr>
            <a:xfrm>
              <a:off x="7225742" y="1245683"/>
              <a:ext cx="115863" cy="241784"/>
            </a:xfrm>
            <a:custGeom>
              <a:avLst/>
              <a:gdLst>
                <a:gd name="connsiteX0" fmla="*/ 114858 w 115863"/>
                <a:gd name="connsiteY0" fmla="*/ 5267 h 241784"/>
                <a:gd name="connsiteX1" fmla="*/ 3733 w 115863"/>
                <a:gd name="connsiteY1" fmla="*/ 235455 h 241784"/>
                <a:gd name="connsiteX2" fmla="*/ 29133 w 115863"/>
                <a:gd name="connsiteY2" fmla="*/ 168780 h 241784"/>
                <a:gd name="connsiteX3" fmla="*/ 57708 w 115863"/>
                <a:gd name="connsiteY3" fmla="*/ 79880 h 241784"/>
                <a:gd name="connsiteX4" fmla="*/ 114858 w 115863"/>
                <a:gd name="connsiteY4" fmla="*/ 5267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3" h="241784">
                  <a:moveTo>
                    <a:pt x="114858" y="5267"/>
                  </a:moveTo>
                  <a:cubicBezTo>
                    <a:pt x="105862" y="31196"/>
                    <a:pt x="18020" y="208203"/>
                    <a:pt x="3733" y="235455"/>
                  </a:cubicBezTo>
                  <a:cubicBezTo>
                    <a:pt x="-10554" y="262707"/>
                    <a:pt x="20137" y="194709"/>
                    <a:pt x="29133" y="168780"/>
                  </a:cubicBezTo>
                  <a:cubicBezTo>
                    <a:pt x="38129" y="142851"/>
                    <a:pt x="45537" y="103428"/>
                    <a:pt x="57708" y="79880"/>
                  </a:cubicBezTo>
                  <a:cubicBezTo>
                    <a:pt x="69879" y="56332"/>
                    <a:pt x="123854" y="-20662"/>
                    <a:pt x="114858" y="5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193FD0D2-4BE8-4E06-B151-76594F982661}"/>
                </a:ext>
              </a:extLst>
            </p:cNvPr>
            <p:cNvSpPr/>
            <p:nvPr/>
          </p:nvSpPr>
          <p:spPr>
            <a:xfrm>
              <a:off x="4854413" y="3117478"/>
              <a:ext cx="65990" cy="57531"/>
            </a:xfrm>
            <a:custGeom>
              <a:avLst/>
              <a:gdLst>
                <a:gd name="connsiteX0" fmla="*/ 162 w 65990"/>
                <a:gd name="connsiteY0" fmla="*/ 57522 h 57531"/>
                <a:gd name="connsiteX1" fmla="*/ 52550 w 65990"/>
                <a:gd name="connsiteY1" fmla="*/ 5135 h 57531"/>
                <a:gd name="connsiteX2" fmla="*/ 65250 w 65990"/>
                <a:gd name="connsiteY2" fmla="*/ 22597 h 57531"/>
                <a:gd name="connsiteX3" fmla="*/ 36675 w 65990"/>
                <a:gd name="connsiteY3" fmla="*/ 372 h 57531"/>
                <a:gd name="connsiteX4" fmla="*/ 162 w 65990"/>
                <a:gd name="connsiteY4" fmla="*/ 57522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0" h="57531">
                  <a:moveTo>
                    <a:pt x="162" y="57522"/>
                  </a:moveTo>
                  <a:cubicBezTo>
                    <a:pt x="2808" y="58316"/>
                    <a:pt x="41702" y="10956"/>
                    <a:pt x="52550" y="5135"/>
                  </a:cubicBezTo>
                  <a:cubicBezTo>
                    <a:pt x="63398" y="-686"/>
                    <a:pt x="67896" y="23391"/>
                    <a:pt x="65250" y="22597"/>
                  </a:cubicBezTo>
                  <a:cubicBezTo>
                    <a:pt x="62604" y="21803"/>
                    <a:pt x="45406" y="-3332"/>
                    <a:pt x="36675" y="372"/>
                  </a:cubicBezTo>
                  <a:cubicBezTo>
                    <a:pt x="27944" y="4076"/>
                    <a:pt x="-2484" y="56728"/>
                    <a:pt x="162" y="57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C6414915-B5E6-416C-B996-C35E5D7D1641}"/>
                </a:ext>
              </a:extLst>
            </p:cNvPr>
            <p:cNvSpPr/>
            <p:nvPr/>
          </p:nvSpPr>
          <p:spPr>
            <a:xfrm>
              <a:off x="4988487" y="3141660"/>
              <a:ext cx="28013" cy="72063"/>
            </a:xfrm>
            <a:custGeom>
              <a:avLst/>
              <a:gdLst>
                <a:gd name="connsiteX0" fmla="*/ 2613 w 28013"/>
                <a:gd name="connsiteY0" fmla="*/ 3 h 72063"/>
                <a:gd name="connsiteX1" fmla="*/ 28013 w 28013"/>
                <a:gd name="connsiteY1" fmla="*/ 65090 h 72063"/>
                <a:gd name="connsiteX2" fmla="*/ 2613 w 28013"/>
                <a:gd name="connsiteY2" fmla="*/ 68265 h 72063"/>
                <a:gd name="connsiteX3" fmla="*/ 2613 w 28013"/>
                <a:gd name="connsiteY3" fmla="*/ 3 h 7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13" h="72063">
                  <a:moveTo>
                    <a:pt x="2613" y="3"/>
                  </a:moveTo>
                  <a:cubicBezTo>
                    <a:pt x="6846" y="-526"/>
                    <a:pt x="28013" y="53713"/>
                    <a:pt x="28013" y="65090"/>
                  </a:cubicBezTo>
                  <a:cubicBezTo>
                    <a:pt x="28013" y="76467"/>
                    <a:pt x="5259" y="71175"/>
                    <a:pt x="2613" y="68265"/>
                  </a:cubicBezTo>
                  <a:cubicBezTo>
                    <a:pt x="-33" y="65355"/>
                    <a:pt x="-1620" y="532"/>
                    <a:pt x="26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1F408890-A100-4E68-A161-F738403F1935}"/>
                </a:ext>
              </a:extLst>
            </p:cNvPr>
            <p:cNvSpPr/>
            <p:nvPr/>
          </p:nvSpPr>
          <p:spPr>
            <a:xfrm>
              <a:off x="3960099" y="4352919"/>
              <a:ext cx="373934" cy="311753"/>
            </a:xfrm>
            <a:custGeom>
              <a:avLst/>
              <a:gdLst>
                <a:gd name="connsiteX0" fmla="*/ 373776 w 373934"/>
                <a:gd name="connsiteY0" fmla="*/ 6 h 311753"/>
                <a:gd name="connsiteX1" fmla="*/ 205501 w 373934"/>
                <a:gd name="connsiteY1" fmla="*/ 155581 h 311753"/>
                <a:gd name="connsiteX2" fmla="*/ 168989 w 373934"/>
                <a:gd name="connsiteY2" fmla="*/ 211144 h 311753"/>
                <a:gd name="connsiteX3" fmla="*/ 714 w 373934"/>
                <a:gd name="connsiteY3" fmla="*/ 309569 h 311753"/>
                <a:gd name="connsiteX4" fmla="*/ 113426 w 373934"/>
                <a:gd name="connsiteY4" fmla="*/ 269881 h 311753"/>
                <a:gd name="connsiteX5" fmla="*/ 234076 w 373934"/>
                <a:gd name="connsiteY5" fmla="*/ 161931 h 311753"/>
                <a:gd name="connsiteX6" fmla="*/ 373776 w 373934"/>
                <a:gd name="connsiteY6" fmla="*/ 6 h 31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934" h="311753">
                  <a:moveTo>
                    <a:pt x="373776" y="6"/>
                  </a:moveTo>
                  <a:cubicBezTo>
                    <a:pt x="369014" y="-1052"/>
                    <a:pt x="239632" y="120391"/>
                    <a:pt x="205501" y="155581"/>
                  </a:cubicBezTo>
                  <a:cubicBezTo>
                    <a:pt x="171370" y="190771"/>
                    <a:pt x="203120" y="185479"/>
                    <a:pt x="168989" y="211144"/>
                  </a:cubicBezTo>
                  <a:cubicBezTo>
                    <a:pt x="134858" y="236809"/>
                    <a:pt x="9974" y="299780"/>
                    <a:pt x="714" y="309569"/>
                  </a:cubicBezTo>
                  <a:cubicBezTo>
                    <a:pt x="-8547" y="319359"/>
                    <a:pt x="74532" y="294487"/>
                    <a:pt x="113426" y="269881"/>
                  </a:cubicBezTo>
                  <a:cubicBezTo>
                    <a:pt x="152320" y="245275"/>
                    <a:pt x="193330" y="203470"/>
                    <a:pt x="234076" y="161931"/>
                  </a:cubicBezTo>
                  <a:cubicBezTo>
                    <a:pt x="274822" y="120392"/>
                    <a:pt x="378538" y="1064"/>
                    <a:pt x="37377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610DE473-58E4-4749-BD8E-8D3BDA95925B}"/>
                </a:ext>
              </a:extLst>
            </p:cNvPr>
            <p:cNvSpPr/>
            <p:nvPr/>
          </p:nvSpPr>
          <p:spPr>
            <a:xfrm>
              <a:off x="3915258" y="4646137"/>
              <a:ext cx="200351" cy="554953"/>
            </a:xfrm>
            <a:custGeom>
              <a:avLst/>
              <a:gdLst>
                <a:gd name="connsiteX0" fmla="*/ 61430 w 200351"/>
                <a:gd name="connsiteY0" fmla="*/ 65563 h 554953"/>
                <a:gd name="connsiteX1" fmla="*/ 40792 w 200351"/>
                <a:gd name="connsiteY1" fmla="*/ 186213 h 554953"/>
                <a:gd name="connsiteX2" fmla="*/ 7455 w 200351"/>
                <a:gd name="connsiteY2" fmla="*/ 329088 h 554953"/>
                <a:gd name="connsiteX3" fmla="*/ 197955 w 200351"/>
                <a:gd name="connsiteY3" fmla="*/ 548163 h 554953"/>
                <a:gd name="connsiteX4" fmla="*/ 110642 w 200351"/>
                <a:gd name="connsiteY4" fmla="*/ 491013 h 554953"/>
                <a:gd name="connsiteX5" fmla="*/ 51905 w 200351"/>
                <a:gd name="connsiteY5" fmla="*/ 406876 h 554953"/>
                <a:gd name="connsiteX6" fmla="*/ 34442 w 200351"/>
                <a:gd name="connsiteY6" fmla="*/ 260826 h 554953"/>
                <a:gd name="connsiteX7" fmla="*/ 82067 w 200351"/>
                <a:gd name="connsiteY7" fmla="*/ 11588 h 554953"/>
                <a:gd name="connsiteX8" fmla="*/ 61430 w 200351"/>
                <a:gd name="connsiteY8" fmla="*/ 65563 h 55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51" h="554953">
                  <a:moveTo>
                    <a:pt x="61430" y="65563"/>
                  </a:moveTo>
                  <a:cubicBezTo>
                    <a:pt x="54551" y="94667"/>
                    <a:pt x="49788" y="142292"/>
                    <a:pt x="40792" y="186213"/>
                  </a:cubicBezTo>
                  <a:cubicBezTo>
                    <a:pt x="31796" y="230134"/>
                    <a:pt x="-18739" y="268763"/>
                    <a:pt x="7455" y="329088"/>
                  </a:cubicBezTo>
                  <a:cubicBezTo>
                    <a:pt x="33649" y="389413"/>
                    <a:pt x="180757" y="521176"/>
                    <a:pt x="197955" y="548163"/>
                  </a:cubicBezTo>
                  <a:cubicBezTo>
                    <a:pt x="215153" y="575150"/>
                    <a:pt x="134984" y="514561"/>
                    <a:pt x="110642" y="491013"/>
                  </a:cubicBezTo>
                  <a:cubicBezTo>
                    <a:pt x="86300" y="467465"/>
                    <a:pt x="64605" y="445241"/>
                    <a:pt x="51905" y="406876"/>
                  </a:cubicBezTo>
                  <a:cubicBezTo>
                    <a:pt x="39205" y="368512"/>
                    <a:pt x="29415" y="326707"/>
                    <a:pt x="34442" y="260826"/>
                  </a:cubicBezTo>
                  <a:cubicBezTo>
                    <a:pt x="39469" y="194945"/>
                    <a:pt x="75188" y="48894"/>
                    <a:pt x="82067" y="11588"/>
                  </a:cubicBezTo>
                  <a:cubicBezTo>
                    <a:pt x="88946" y="-25718"/>
                    <a:pt x="68309" y="36459"/>
                    <a:pt x="61430" y="65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4A35E1FB-88B5-473E-824B-E067D26DF2B0}"/>
                </a:ext>
              </a:extLst>
            </p:cNvPr>
            <p:cNvSpPr/>
            <p:nvPr/>
          </p:nvSpPr>
          <p:spPr>
            <a:xfrm>
              <a:off x="3885925" y="4676734"/>
              <a:ext cx="264369" cy="562297"/>
            </a:xfrm>
            <a:custGeom>
              <a:avLst/>
              <a:gdLst>
                <a:gd name="connsiteX0" fmla="*/ 49488 w 264369"/>
                <a:gd name="connsiteY0" fmla="*/ 41 h 562297"/>
                <a:gd name="connsiteX1" fmla="*/ 30438 w 264369"/>
                <a:gd name="connsiteY1" fmla="*/ 173079 h 562297"/>
                <a:gd name="connsiteX2" fmla="*/ 275 w 264369"/>
                <a:gd name="connsiteY2" fmla="*/ 271504 h 562297"/>
                <a:gd name="connsiteX3" fmla="*/ 49488 w 264369"/>
                <a:gd name="connsiteY3" fmla="*/ 438191 h 562297"/>
                <a:gd name="connsiteX4" fmla="*/ 263800 w 264369"/>
                <a:gd name="connsiteY4" fmla="*/ 562016 h 562297"/>
                <a:gd name="connsiteX5" fmla="*/ 109813 w 264369"/>
                <a:gd name="connsiteY5" fmla="*/ 468354 h 562297"/>
                <a:gd name="connsiteX6" fmla="*/ 35200 w 264369"/>
                <a:gd name="connsiteY6" fmla="*/ 350879 h 562297"/>
                <a:gd name="connsiteX7" fmla="*/ 59013 w 264369"/>
                <a:gd name="connsiteY7" fmla="*/ 158791 h 562297"/>
                <a:gd name="connsiteX8" fmla="*/ 49488 w 264369"/>
                <a:gd name="connsiteY8" fmla="*/ 41 h 5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69" h="562297">
                  <a:moveTo>
                    <a:pt x="49488" y="41"/>
                  </a:moveTo>
                  <a:cubicBezTo>
                    <a:pt x="44726" y="2422"/>
                    <a:pt x="38640" y="127835"/>
                    <a:pt x="30438" y="173079"/>
                  </a:cubicBezTo>
                  <a:cubicBezTo>
                    <a:pt x="22236" y="218323"/>
                    <a:pt x="-2900" y="227319"/>
                    <a:pt x="275" y="271504"/>
                  </a:cubicBezTo>
                  <a:cubicBezTo>
                    <a:pt x="3450" y="315689"/>
                    <a:pt x="5567" y="389772"/>
                    <a:pt x="49488" y="438191"/>
                  </a:cubicBezTo>
                  <a:cubicBezTo>
                    <a:pt x="93409" y="486610"/>
                    <a:pt x="253746" y="556989"/>
                    <a:pt x="263800" y="562016"/>
                  </a:cubicBezTo>
                  <a:cubicBezTo>
                    <a:pt x="273854" y="567043"/>
                    <a:pt x="147913" y="503543"/>
                    <a:pt x="109813" y="468354"/>
                  </a:cubicBezTo>
                  <a:cubicBezTo>
                    <a:pt x="71713" y="433165"/>
                    <a:pt x="43667" y="402473"/>
                    <a:pt x="35200" y="350879"/>
                  </a:cubicBezTo>
                  <a:cubicBezTo>
                    <a:pt x="26733" y="299285"/>
                    <a:pt x="54780" y="218058"/>
                    <a:pt x="59013" y="158791"/>
                  </a:cubicBezTo>
                  <a:cubicBezTo>
                    <a:pt x="63246" y="99524"/>
                    <a:pt x="54250" y="-2340"/>
                    <a:pt x="49488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144754F-D55C-4236-8A17-D923F5820DB7}"/>
                </a:ext>
              </a:extLst>
            </p:cNvPr>
            <p:cNvSpPr/>
            <p:nvPr/>
          </p:nvSpPr>
          <p:spPr>
            <a:xfrm>
              <a:off x="3703356" y="4979988"/>
              <a:ext cx="178983" cy="285750"/>
            </a:xfrm>
            <a:custGeom>
              <a:avLst/>
              <a:gdLst>
                <a:gd name="connsiteX0" fmla="*/ 166969 w 178983"/>
                <a:gd name="connsiteY0" fmla="*/ 0 h 285750"/>
                <a:gd name="connsiteX1" fmla="*/ 124107 w 178983"/>
                <a:gd name="connsiteY1" fmla="*/ 171450 h 285750"/>
                <a:gd name="connsiteX2" fmla="*/ 282 w 178983"/>
                <a:gd name="connsiteY2" fmla="*/ 285750 h 285750"/>
                <a:gd name="connsiteX3" fmla="*/ 162207 w 178983"/>
                <a:gd name="connsiteY3" fmla="*/ 171450 h 285750"/>
                <a:gd name="connsiteX4" fmla="*/ 166969 w 17898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83" h="285750">
                  <a:moveTo>
                    <a:pt x="166969" y="0"/>
                  </a:moveTo>
                  <a:cubicBezTo>
                    <a:pt x="160619" y="0"/>
                    <a:pt x="151888" y="123825"/>
                    <a:pt x="124107" y="171450"/>
                  </a:cubicBezTo>
                  <a:cubicBezTo>
                    <a:pt x="96326" y="219075"/>
                    <a:pt x="-6068" y="285750"/>
                    <a:pt x="282" y="285750"/>
                  </a:cubicBezTo>
                  <a:cubicBezTo>
                    <a:pt x="6632" y="285750"/>
                    <a:pt x="131515" y="219340"/>
                    <a:pt x="162207" y="171450"/>
                  </a:cubicBezTo>
                  <a:cubicBezTo>
                    <a:pt x="192899" y="123560"/>
                    <a:pt x="173319" y="0"/>
                    <a:pt x="166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75142068-C5B5-4E77-BD2D-4CC422E67627}"/>
                </a:ext>
              </a:extLst>
            </p:cNvPr>
            <p:cNvSpPr/>
            <p:nvPr/>
          </p:nvSpPr>
          <p:spPr>
            <a:xfrm>
              <a:off x="4149657" y="5229215"/>
              <a:ext cx="139730" cy="273085"/>
            </a:xfrm>
            <a:custGeom>
              <a:avLst/>
              <a:gdLst>
                <a:gd name="connsiteX0" fmla="*/ 68 w 139730"/>
                <a:gd name="connsiteY0" fmla="*/ 10 h 273085"/>
                <a:gd name="connsiteX1" fmla="*/ 119131 w 139730"/>
                <a:gd name="connsiteY1" fmla="*/ 171460 h 273085"/>
                <a:gd name="connsiteX2" fmla="*/ 88968 w 139730"/>
                <a:gd name="connsiteY2" fmla="*/ 273060 h 273085"/>
                <a:gd name="connsiteX3" fmla="*/ 138181 w 139730"/>
                <a:gd name="connsiteY3" fmla="*/ 179398 h 273085"/>
                <a:gd name="connsiteX4" fmla="*/ 68 w 139730"/>
                <a:gd name="connsiteY4" fmla="*/ 10 h 27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30" h="273085">
                  <a:moveTo>
                    <a:pt x="68" y="10"/>
                  </a:moveTo>
                  <a:cubicBezTo>
                    <a:pt x="-3107" y="-1313"/>
                    <a:pt x="104314" y="125952"/>
                    <a:pt x="119131" y="171460"/>
                  </a:cubicBezTo>
                  <a:cubicBezTo>
                    <a:pt x="133948" y="216968"/>
                    <a:pt x="85793" y="271737"/>
                    <a:pt x="88968" y="273060"/>
                  </a:cubicBezTo>
                  <a:cubicBezTo>
                    <a:pt x="92143" y="274383"/>
                    <a:pt x="149823" y="223054"/>
                    <a:pt x="138181" y="179398"/>
                  </a:cubicBezTo>
                  <a:cubicBezTo>
                    <a:pt x="126539" y="135742"/>
                    <a:pt x="3243" y="1333"/>
                    <a:pt x="6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01541BE0-2F7E-47EF-A532-1EC2EBE8D440}"/>
                </a:ext>
              </a:extLst>
            </p:cNvPr>
            <p:cNvSpPr/>
            <p:nvPr/>
          </p:nvSpPr>
          <p:spPr>
            <a:xfrm>
              <a:off x="3751668" y="5495968"/>
              <a:ext cx="483334" cy="495998"/>
            </a:xfrm>
            <a:custGeom>
              <a:avLst/>
              <a:gdLst>
                <a:gd name="connsiteX0" fmla="*/ 482195 w 483334"/>
                <a:gd name="connsiteY0" fmla="*/ 1545 h 495998"/>
                <a:gd name="connsiteX1" fmla="*/ 283757 w 483334"/>
                <a:gd name="connsiteY1" fmla="*/ 249195 h 495998"/>
                <a:gd name="connsiteX2" fmla="*/ 1182 w 483334"/>
                <a:gd name="connsiteY2" fmla="*/ 492082 h 495998"/>
                <a:gd name="connsiteX3" fmla="*/ 194857 w 483334"/>
                <a:gd name="connsiteY3" fmla="*/ 371432 h 495998"/>
                <a:gd name="connsiteX4" fmla="*/ 482195 w 483334"/>
                <a:gd name="connsiteY4" fmla="*/ 1545 h 4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34" h="495998">
                  <a:moveTo>
                    <a:pt x="482195" y="1545"/>
                  </a:moveTo>
                  <a:cubicBezTo>
                    <a:pt x="497012" y="-18828"/>
                    <a:pt x="363926" y="167439"/>
                    <a:pt x="283757" y="249195"/>
                  </a:cubicBezTo>
                  <a:cubicBezTo>
                    <a:pt x="203588" y="330951"/>
                    <a:pt x="15999" y="471709"/>
                    <a:pt x="1182" y="492082"/>
                  </a:cubicBezTo>
                  <a:cubicBezTo>
                    <a:pt x="-13635" y="512455"/>
                    <a:pt x="114159" y="450542"/>
                    <a:pt x="194857" y="371432"/>
                  </a:cubicBezTo>
                  <a:cubicBezTo>
                    <a:pt x="275555" y="292322"/>
                    <a:pt x="467378" y="21918"/>
                    <a:pt x="482195" y="1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4F257117-6FC9-48F1-84E5-676D068F4C50}"/>
                </a:ext>
              </a:extLst>
            </p:cNvPr>
            <p:cNvSpPr/>
            <p:nvPr/>
          </p:nvSpPr>
          <p:spPr>
            <a:xfrm>
              <a:off x="3416298" y="5865552"/>
              <a:ext cx="408478" cy="184429"/>
            </a:xfrm>
            <a:custGeom>
              <a:avLst/>
              <a:gdLst>
                <a:gd name="connsiteX0" fmla="*/ 2 w 408478"/>
                <a:gd name="connsiteY0" fmla="*/ 261 h 184429"/>
                <a:gd name="connsiteX1" fmla="*/ 88902 w 408478"/>
                <a:gd name="connsiteY1" fmla="*/ 173298 h 184429"/>
                <a:gd name="connsiteX2" fmla="*/ 93665 w 408478"/>
                <a:gd name="connsiteY2" fmla="*/ 166948 h 184429"/>
                <a:gd name="connsiteX3" fmla="*/ 107952 w 408478"/>
                <a:gd name="connsiteY3" fmla="*/ 165361 h 184429"/>
                <a:gd name="connsiteX4" fmla="*/ 400052 w 408478"/>
                <a:gd name="connsiteY4" fmla="*/ 130436 h 184429"/>
                <a:gd name="connsiteX5" fmla="*/ 314327 w 408478"/>
                <a:gd name="connsiteY5" fmla="*/ 116148 h 184429"/>
                <a:gd name="connsiteX6" fmla="*/ 155577 w 408478"/>
                <a:gd name="connsiteY6" fmla="*/ 135198 h 184429"/>
                <a:gd name="connsiteX7" fmla="*/ 92077 w 408478"/>
                <a:gd name="connsiteY7" fmla="*/ 133611 h 184429"/>
                <a:gd name="connsiteX8" fmla="*/ 2 w 408478"/>
                <a:gd name="connsiteY8" fmla="*/ 261 h 1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78" h="184429">
                  <a:moveTo>
                    <a:pt x="2" y="261"/>
                  </a:moveTo>
                  <a:cubicBezTo>
                    <a:pt x="-527" y="6875"/>
                    <a:pt x="73292" y="145517"/>
                    <a:pt x="88902" y="173298"/>
                  </a:cubicBezTo>
                  <a:cubicBezTo>
                    <a:pt x="104512" y="201079"/>
                    <a:pt x="90490" y="168271"/>
                    <a:pt x="93665" y="166948"/>
                  </a:cubicBezTo>
                  <a:cubicBezTo>
                    <a:pt x="96840" y="165625"/>
                    <a:pt x="107952" y="165361"/>
                    <a:pt x="107952" y="165361"/>
                  </a:cubicBezTo>
                  <a:cubicBezTo>
                    <a:pt x="159016" y="159276"/>
                    <a:pt x="365656" y="138638"/>
                    <a:pt x="400052" y="130436"/>
                  </a:cubicBezTo>
                  <a:cubicBezTo>
                    <a:pt x="434448" y="122234"/>
                    <a:pt x="355073" y="115354"/>
                    <a:pt x="314327" y="116148"/>
                  </a:cubicBezTo>
                  <a:cubicBezTo>
                    <a:pt x="273581" y="116942"/>
                    <a:pt x="192619" y="132288"/>
                    <a:pt x="155577" y="135198"/>
                  </a:cubicBezTo>
                  <a:cubicBezTo>
                    <a:pt x="118535" y="138109"/>
                    <a:pt x="116419" y="152926"/>
                    <a:pt x="92077" y="133611"/>
                  </a:cubicBezTo>
                  <a:cubicBezTo>
                    <a:pt x="67735" y="114297"/>
                    <a:pt x="531" y="-6353"/>
                    <a:pt x="2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140A749F-0B71-4791-9069-A70869CBE510}"/>
                </a:ext>
              </a:extLst>
            </p:cNvPr>
            <p:cNvSpPr/>
            <p:nvPr/>
          </p:nvSpPr>
          <p:spPr>
            <a:xfrm>
              <a:off x="3711510" y="5507265"/>
              <a:ext cx="125512" cy="450496"/>
            </a:xfrm>
            <a:custGeom>
              <a:avLst/>
              <a:gdLst>
                <a:gd name="connsiteX0" fmla="*/ 39753 w 125512"/>
                <a:gd name="connsiteY0" fmla="*/ 1360 h 450496"/>
                <a:gd name="connsiteX1" fmla="*/ 81028 w 125512"/>
                <a:gd name="connsiteY1" fmla="*/ 228373 h 450496"/>
                <a:gd name="connsiteX2" fmla="*/ 65 w 125512"/>
                <a:gd name="connsiteY2" fmla="*/ 445860 h 450496"/>
                <a:gd name="connsiteX3" fmla="*/ 68328 w 125512"/>
                <a:gd name="connsiteY3" fmla="*/ 358548 h 450496"/>
                <a:gd name="connsiteX4" fmla="*/ 125478 w 125512"/>
                <a:gd name="connsiteY4" fmla="*/ 144235 h 450496"/>
                <a:gd name="connsiteX5" fmla="*/ 39753 w 125512"/>
                <a:gd name="connsiteY5" fmla="*/ 1360 h 4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12" h="450496">
                  <a:moveTo>
                    <a:pt x="39753" y="1360"/>
                  </a:moveTo>
                  <a:cubicBezTo>
                    <a:pt x="32345" y="15383"/>
                    <a:pt x="87643" y="154290"/>
                    <a:pt x="81028" y="228373"/>
                  </a:cubicBezTo>
                  <a:cubicBezTo>
                    <a:pt x="74413" y="302456"/>
                    <a:pt x="2182" y="424164"/>
                    <a:pt x="65" y="445860"/>
                  </a:cubicBezTo>
                  <a:cubicBezTo>
                    <a:pt x="-2052" y="467556"/>
                    <a:pt x="47426" y="408819"/>
                    <a:pt x="68328" y="358548"/>
                  </a:cubicBezTo>
                  <a:cubicBezTo>
                    <a:pt x="89230" y="308277"/>
                    <a:pt x="126801" y="203502"/>
                    <a:pt x="125478" y="144235"/>
                  </a:cubicBezTo>
                  <a:cubicBezTo>
                    <a:pt x="124155" y="84968"/>
                    <a:pt x="47161" y="-12663"/>
                    <a:pt x="39753" y="1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FCB9B4AE-4668-494A-88BD-6A22B4902900}"/>
                </a:ext>
              </a:extLst>
            </p:cNvPr>
            <p:cNvSpPr/>
            <p:nvPr/>
          </p:nvSpPr>
          <p:spPr>
            <a:xfrm>
              <a:off x="3655027" y="5075550"/>
              <a:ext cx="109278" cy="515482"/>
            </a:xfrm>
            <a:custGeom>
              <a:avLst/>
              <a:gdLst>
                <a:gd name="connsiteX0" fmla="*/ 108936 w 109278"/>
                <a:gd name="connsiteY0" fmla="*/ 1275 h 515482"/>
                <a:gd name="connsiteX1" fmla="*/ 35911 w 109278"/>
                <a:gd name="connsiteY1" fmla="*/ 187013 h 515482"/>
                <a:gd name="connsiteX2" fmla="*/ 56548 w 109278"/>
                <a:gd name="connsiteY2" fmla="*/ 499750 h 515482"/>
                <a:gd name="connsiteX3" fmla="*/ 53373 w 109278"/>
                <a:gd name="connsiteY3" fmla="*/ 448950 h 515482"/>
                <a:gd name="connsiteX4" fmla="*/ 986 w 109278"/>
                <a:gd name="connsiteY4" fmla="*/ 275913 h 515482"/>
                <a:gd name="connsiteX5" fmla="*/ 108936 w 109278"/>
                <a:gd name="connsiteY5" fmla="*/ 1275 h 51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78" h="515482">
                  <a:moveTo>
                    <a:pt x="108936" y="1275"/>
                  </a:moveTo>
                  <a:cubicBezTo>
                    <a:pt x="114757" y="-13542"/>
                    <a:pt x="44642" y="103934"/>
                    <a:pt x="35911" y="187013"/>
                  </a:cubicBezTo>
                  <a:cubicBezTo>
                    <a:pt x="27180" y="270092"/>
                    <a:pt x="53638" y="456094"/>
                    <a:pt x="56548" y="499750"/>
                  </a:cubicBezTo>
                  <a:cubicBezTo>
                    <a:pt x="59458" y="543406"/>
                    <a:pt x="62633" y="486256"/>
                    <a:pt x="53373" y="448950"/>
                  </a:cubicBezTo>
                  <a:cubicBezTo>
                    <a:pt x="44113" y="411644"/>
                    <a:pt x="-7745" y="347615"/>
                    <a:pt x="986" y="275913"/>
                  </a:cubicBezTo>
                  <a:cubicBezTo>
                    <a:pt x="9717" y="204211"/>
                    <a:pt x="103115" y="16092"/>
                    <a:pt x="108936" y="1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E0F725FE-28BE-4150-B63D-D8125A5BEF96}"/>
                </a:ext>
              </a:extLst>
            </p:cNvPr>
            <p:cNvSpPr/>
            <p:nvPr/>
          </p:nvSpPr>
          <p:spPr>
            <a:xfrm>
              <a:off x="3341648" y="5304105"/>
              <a:ext cx="84161" cy="568985"/>
            </a:xfrm>
            <a:custGeom>
              <a:avLst/>
              <a:gdLst>
                <a:gd name="connsiteX0" fmla="*/ 52427 w 84161"/>
                <a:gd name="connsiteY0" fmla="*/ 1320 h 568985"/>
                <a:gd name="connsiteX1" fmla="*/ 30202 w 84161"/>
                <a:gd name="connsiteY1" fmla="*/ 156895 h 568985"/>
                <a:gd name="connsiteX2" fmla="*/ 1627 w 84161"/>
                <a:gd name="connsiteY2" fmla="*/ 291833 h 568985"/>
                <a:gd name="connsiteX3" fmla="*/ 82590 w 84161"/>
                <a:gd name="connsiteY3" fmla="*/ 566470 h 568985"/>
                <a:gd name="connsiteX4" fmla="*/ 54015 w 84161"/>
                <a:gd name="connsiteY4" fmla="*/ 422008 h 568985"/>
                <a:gd name="connsiteX5" fmla="*/ 39727 w 84161"/>
                <a:gd name="connsiteY5" fmla="*/ 317233 h 568985"/>
                <a:gd name="connsiteX6" fmla="*/ 31790 w 84161"/>
                <a:gd name="connsiteY6" fmla="*/ 248970 h 568985"/>
                <a:gd name="connsiteX7" fmla="*/ 52427 w 84161"/>
                <a:gd name="connsiteY7" fmla="*/ 1320 h 56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61" h="568985">
                  <a:moveTo>
                    <a:pt x="52427" y="1320"/>
                  </a:moveTo>
                  <a:cubicBezTo>
                    <a:pt x="52162" y="-14026"/>
                    <a:pt x="38669" y="108476"/>
                    <a:pt x="30202" y="156895"/>
                  </a:cubicBezTo>
                  <a:cubicBezTo>
                    <a:pt x="21735" y="205314"/>
                    <a:pt x="-7104" y="223571"/>
                    <a:pt x="1627" y="291833"/>
                  </a:cubicBezTo>
                  <a:cubicBezTo>
                    <a:pt x="10358" y="360096"/>
                    <a:pt x="73859" y="544774"/>
                    <a:pt x="82590" y="566470"/>
                  </a:cubicBezTo>
                  <a:cubicBezTo>
                    <a:pt x="91321" y="588166"/>
                    <a:pt x="61159" y="463547"/>
                    <a:pt x="54015" y="422008"/>
                  </a:cubicBezTo>
                  <a:cubicBezTo>
                    <a:pt x="46871" y="380469"/>
                    <a:pt x="43431" y="346073"/>
                    <a:pt x="39727" y="317233"/>
                  </a:cubicBezTo>
                  <a:cubicBezTo>
                    <a:pt x="36023" y="288393"/>
                    <a:pt x="26234" y="302681"/>
                    <a:pt x="31790" y="248970"/>
                  </a:cubicBezTo>
                  <a:cubicBezTo>
                    <a:pt x="37346" y="195260"/>
                    <a:pt x="52692" y="16666"/>
                    <a:pt x="52427" y="1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EBA97EA2-31BE-4BC6-8118-DD6F4E187B41}"/>
                </a:ext>
              </a:extLst>
            </p:cNvPr>
            <p:cNvSpPr/>
            <p:nvPr/>
          </p:nvSpPr>
          <p:spPr>
            <a:xfrm>
              <a:off x="3326871" y="5065477"/>
              <a:ext cx="128339" cy="267199"/>
            </a:xfrm>
            <a:custGeom>
              <a:avLst/>
              <a:gdLst>
                <a:gd name="connsiteX0" fmla="*/ 529 w 128339"/>
                <a:gd name="connsiteY0" fmla="*/ 236 h 267199"/>
                <a:gd name="connsiteX1" fmla="*/ 81492 w 128339"/>
                <a:gd name="connsiteY1" fmla="*/ 124061 h 267199"/>
                <a:gd name="connsiteX2" fmla="*/ 64029 w 128339"/>
                <a:gd name="connsiteY2" fmla="*/ 266936 h 267199"/>
                <a:gd name="connsiteX3" fmla="*/ 127529 w 128339"/>
                <a:gd name="connsiteY3" fmla="*/ 155811 h 267199"/>
                <a:gd name="connsiteX4" fmla="*/ 529 w 128339"/>
                <a:gd name="connsiteY4" fmla="*/ 236 h 26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39" h="267199">
                  <a:moveTo>
                    <a:pt x="529" y="236"/>
                  </a:moveTo>
                  <a:cubicBezTo>
                    <a:pt x="-7144" y="-5056"/>
                    <a:pt x="70909" y="79611"/>
                    <a:pt x="81492" y="124061"/>
                  </a:cubicBezTo>
                  <a:cubicBezTo>
                    <a:pt x="92075" y="168511"/>
                    <a:pt x="56356" y="261644"/>
                    <a:pt x="64029" y="266936"/>
                  </a:cubicBezTo>
                  <a:cubicBezTo>
                    <a:pt x="71702" y="272228"/>
                    <a:pt x="136260" y="196557"/>
                    <a:pt x="127529" y="155811"/>
                  </a:cubicBezTo>
                  <a:cubicBezTo>
                    <a:pt x="118798" y="115065"/>
                    <a:pt x="8202" y="5528"/>
                    <a:pt x="529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A3CD870E-CAB8-4E14-B1C1-3E43368BA5F4}"/>
                </a:ext>
              </a:extLst>
            </p:cNvPr>
            <p:cNvSpPr/>
            <p:nvPr/>
          </p:nvSpPr>
          <p:spPr>
            <a:xfrm>
              <a:off x="3282881" y="4995839"/>
              <a:ext cx="385948" cy="119136"/>
            </a:xfrm>
            <a:custGeom>
              <a:avLst/>
              <a:gdLst>
                <a:gd name="connsiteX0" fmla="*/ 69 w 385948"/>
                <a:gd name="connsiteY0" fmla="*/ 24 h 119136"/>
                <a:gd name="connsiteX1" fmla="*/ 155644 w 385948"/>
                <a:gd name="connsiteY1" fmla="*/ 100036 h 119136"/>
                <a:gd name="connsiteX2" fmla="*/ 201682 w 385948"/>
                <a:gd name="connsiteY2" fmla="*/ 107974 h 119136"/>
                <a:gd name="connsiteX3" fmla="*/ 385832 w 385948"/>
                <a:gd name="connsiteY3" fmla="*/ 119086 h 119136"/>
                <a:gd name="connsiteX4" fmla="*/ 228669 w 385948"/>
                <a:gd name="connsiteY4" fmla="*/ 103211 h 119136"/>
                <a:gd name="connsiteX5" fmla="*/ 176282 w 385948"/>
                <a:gd name="connsiteY5" fmla="*/ 90511 h 119136"/>
                <a:gd name="connsiteX6" fmla="*/ 69 w 385948"/>
                <a:gd name="connsiteY6" fmla="*/ 24 h 11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48" h="119136">
                  <a:moveTo>
                    <a:pt x="69" y="24"/>
                  </a:moveTo>
                  <a:cubicBezTo>
                    <a:pt x="-3371" y="1612"/>
                    <a:pt x="122042" y="82044"/>
                    <a:pt x="155644" y="100036"/>
                  </a:cubicBezTo>
                  <a:cubicBezTo>
                    <a:pt x="189246" y="118028"/>
                    <a:pt x="163317" y="104799"/>
                    <a:pt x="201682" y="107974"/>
                  </a:cubicBezTo>
                  <a:cubicBezTo>
                    <a:pt x="240047" y="111149"/>
                    <a:pt x="381334" y="119880"/>
                    <a:pt x="385832" y="119086"/>
                  </a:cubicBezTo>
                  <a:cubicBezTo>
                    <a:pt x="390330" y="118292"/>
                    <a:pt x="263594" y="107974"/>
                    <a:pt x="228669" y="103211"/>
                  </a:cubicBezTo>
                  <a:cubicBezTo>
                    <a:pt x="193744" y="98449"/>
                    <a:pt x="212265" y="107444"/>
                    <a:pt x="176282" y="90511"/>
                  </a:cubicBezTo>
                  <a:cubicBezTo>
                    <a:pt x="140299" y="73578"/>
                    <a:pt x="3509" y="-1564"/>
                    <a:pt x="6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AE4B06AB-5795-4C38-971F-C6233F8BB4B5}"/>
                </a:ext>
              </a:extLst>
            </p:cNvPr>
            <p:cNvSpPr/>
            <p:nvPr/>
          </p:nvSpPr>
          <p:spPr>
            <a:xfrm>
              <a:off x="3324311" y="4913272"/>
              <a:ext cx="327862" cy="192294"/>
            </a:xfrm>
            <a:custGeom>
              <a:avLst/>
              <a:gdLst>
                <a:gd name="connsiteX0" fmla="*/ 3089 w 327862"/>
                <a:gd name="connsiteY0" fmla="*/ 41 h 192294"/>
                <a:gd name="connsiteX1" fmla="*/ 74527 w 327862"/>
                <a:gd name="connsiteY1" fmla="*/ 71478 h 192294"/>
                <a:gd name="connsiteX2" fmla="*/ 231689 w 327862"/>
                <a:gd name="connsiteY2" fmla="*/ 150853 h 192294"/>
                <a:gd name="connsiteX3" fmla="*/ 326939 w 327862"/>
                <a:gd name="connsiteY3" fmla="*/ 192128 h 192294"/>
                <a:gd name="connsiteX4" fmla="*/ 176127 w 327862"/>
                <a:gd name="connsiteY4" fmla="*/ 136566 h 192294"/>
                <a:gd name="connsiteX5" fmla="*/ 30077 w 327862"/>
                <a:gd name="connsiteY5" fmla="*/ 61953 h 192294"/>
                <a:gd name="connsiteX6" fmla="*/ 3089 w 327862"/>
                <a:gd name="connsiteY6" fmla="*/ 41 h 19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862" h="192294">
                  <a:moveTo>
                    <a:pt x="3089" y="41"/>
                  </a:moveTo>
                  <a:cubicBezTo>
                    <a:pt x="10497" y="1628"/>
                    <a:pt x="36427" y="46343"/>
                    <a:pt x="74527" y="71478"/>
                  </a:cubicBezTo>
                  <a:cubicBezTo>
                    <a:pt x="112627" y="96613"/>
                    <a:pt x="189620" y="130745"/>
                    <a:pt x="231689" y="150853"/>
                  </a:cubicBezTo>
                  <a:cubicBezTo>
                    <a:pt x="273758" y="170961"/>
                    <a:pt x="336199" y="194509"/>
                    <a:pt x="326939" y="192128"/>
                  </a:cubicBezTo>
                  <a:cubicBezTo>
                    <a:pt x="317679" y="189747"/>
                    <a:pt x="225604" y="158262"/>
                    <a:pt x="176127" y="136566"/>
                  </a:cubicBezTo>
                  <a:cubicBezTo>
                    <a:pt x="126650" y="114870"/>
                    <a:pt x="59710" y="81268"/>
                    <a:pt x="30077" y="61953"/>
                  </a:cubicBezTo>
                  <a:cubicBezTo>
                    <a:pt x="444" y="42638"/>
                    <a:pt x="-4319" y="-1546"/>
                    <a:pt x="3089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16BEC282-456F-4EB5-8FE9-1C5E22975EF2}"/>
                </a:ext>
              </a:extLst>
            </p:cNvPr>
            <p:cNvSpPr/>
            <p:nvPr/>
          </p:nvSpPr>
          <p:spPr>
            <a:xfrm>
              <a:off x="3265100" y="4889497"/>
              <a:ext cx="71343" cy="95279"/>
            </a:xfrm>
            <a:custGeom>
              <a:avLst/>
              <a:gdLst>
                <a:gd name="connsiteX0" fmla="*/ 33725 w 71343"/>
                <a:gd name="connsiteY0" fmla="*/ 3 h 95279"/>
                <a:gd name="connsiteX1" fmla="*/ 41663 w 71343"/>
                <a:gd name="connsiteY1" fmla="*/ 74616 h 95279"/>
                <a:gd name="connsiteX2" fmla="*/ 388 w 71343"/>
                <a:gd name="connsiteY2" fmla="*/ 95253 h 95279"/>
                <a:gd name="connsiteX3" fmla="*/ 70238 w 71343"/>
                <a:gd name="connsiteY3" fmla="*/ 77791 h 95279"/>
                <a:gd name="connsiteX4" fmla="*/ 33725 w 71343"/>
                <a:gd name="connsiteY4" fmla="*/ 3 h 9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43" h="95279">
                  <a:moveTo>
                    <a:pt x="33725" y="3"/>
                  </a:moveTo>
                  <a:cubicBezTo>
                    <a:pt x="28962" y="-526"/>
                    <a:pt x="47219" y="58741"/>
                    <a:pt x="41663" y="74616"/>
                  </a:cubicBezTo>
                  <a:cubicBezTo>
                    <a:pt x="36107" y="90491"/>
                    <a:pt x="-4375" y="94724"/>
                    <a:pt x="388" y="95253"/>
                  </a:cubicBezTo>
                  <a:cubicBezTo>
                    <a:pt x="5150" y="95782"/>
                    <a:pt x="62036" y="88374"/>
                    <a:pt x="70238" y="77791"/>
                  </a:cubicBezTo>
                  <a:cubicBezTo>
                    <a:pt x="78440" y="67208"/>
                    <a:pt x="38488" y="532"/>
                    <a:pt x="3372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C50FE8F1-8AF1-4E09-AF26-ACB273035AEE}"/>
                </a:ext>
              </a:extLst>
            </p:cNvPr>
            <p:cNvSpPr/>
            <p:nvPr/>
          </p:nvSpPr>
          <p:spPr>
            <a:xfrm>
              <a:off x="3282384" y="4832283"/>
              <a:ext cx="373837" cy="284266"/>
            </a:xfrm>
            <a:custGeom>
              <a:avLst/>
              <a:gdLst>
                <a:gd name="connsiteX0" fmla="*/ 566 w 373837"/>
                <a:gd name="connsiteY0" fmla="*/ 67 h 284266"/>
                <a:gd name="connsiteX1" fmla="*/ 65654 w 373837"/>
                <a:gd name="connsiteY1" fmla="*/ 88967 h 284266"/>
                <a:gd name="connsiteX2" fmla="*/ 94229 w 373837"/>
                <a:gd name="connsiteY2" fmla="*/ 125480 h 284266"/>
                <a:gd name="connsiteX3" fmla="*/ 294254 w 373837"/>
                <a:gd name="connsiteY3" fmla="*/ 236605 h 284266"/>
                <a:gd name="connsiteX4" fmla="*/ 373629 w 373837"/>
                <a:gd name="connsiteY4" fmla="*/ 284230 h 284266"/>
                <a:gd name="connsiteX5" fmla="*/ 314891 w 373837"/>
                <a:gd name="connsiteY5" fmla="*/ 230255 h 284266"/>
                <a:gd name="connsiteX6" fmla="*/ 240279 w 373837"/>
                <a:gd name="connsiteY6" fmla="*/ 195330 h 284266"/>
                <a:gd name="connsiteX7" fmla="*/ 111691 w 373837"/>
                <a:gd name="connsiteY7" fmla="*/ 106430 h 284266"/>
                <a:gd name="connsiteX8" fmla="*/ 566 w 373837"/>
                <a:gd name="connsiteY8" fmla="*/ 67 h 28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837" h="284266">
                  <a:moveTo>
                    <a:pt x="566" y="67"/>
                  </a:moveTo>
                  <a:cubicBezTo>
                    <a:pt x="-7107" y="-2844"/>
                    <a:pt x="65654" y="88967"/>
                    <a:pt x="65654" y="88967"/>
                  </a:cubicBezTo>
                  <a:cubicBezTo>
                    <a:pt x="81264" y="109869"/>
                    <a:pt x="56129" y="100874"/>
                    <a:pt x="94229" y="125480"/>
                  </a:cubicBezTo>
                  <a:cubicBezTo>
                    <a:pt x="132329" y="150086"/>
                    <a:pt x="247687" y="210147"/>
                    <a:pt x="294254" y="236605"/>
                  </a:cubicBezTo>
                  <a:cubicBezTo>
                    <a:pt x="340821" y="263063"/>
                    <a:pt x="370190" y="285288"/>
                    <a:pt x="373629" y="284230"/>
                  </a:cubicBezTo>
                  <a:cubicBezTo>
                    <a:pt x="377068" y="283172"/>
                    <a:pt x="337116" y="245072"/>
                    <a:pt x="314891" y="230255"/>
                  </a:cubicBezTo>
                  <a:cubicBezTo>
                    <a:pt x="292666" y="215438"/>
                    <a:pt x="274146" y="215968"/>
                    <a:pt x="240279" y="195330"/>
                  </a:cubicBezTo>
                  <a:cubicBezTo>
                    <a:pt x="206412" y="174693"/>
                    <a:pt x="149526" y="136857"/>
                    <a:pt x="111691" y="106430"/>
                  </a:cubicBezTo>
                  <a:cubicBezTo>
                    <a:pt x="73856" y="76003"/>
                    <a:pt x="8239" y="2978"/>
                    <a:pt x="566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C219EBDD-14E0-488A-AD30-FB27C2F334E9}"/>
                </a:ext>
              </a:extLst>
            </p:cNvPr>
            <p:cNvSpPr/>
            <p:nvPr/>
          </p:nvSpPr>
          <p:spPr>
            <a:xfrm>
              <a:off x="3357537" y="4776441"/>
              <a:ext cx="210544" cy="158965"/>
            </a:xfrm>
            <a:custGeom>
              <a:avLst/>
              <a:gdLst>
                <a:gd name="connsiteX0" fmla="*/ 26 w 210544"/>
                <a:gd name="connsiteY0" fmla="*/ 347 h 158965"/>
                <a:gd name="connsiteX1" fmla="*/ 103213 w 210544"/>
                <a:gd name="connsiteY1" fmla="*/ 67022 h 158965"/>
                <a:gd name="connsiteX2" fmla="*/ 209576 w 210544"/>
                <a:gd name="connsiteY2" fmla="*/ 157509 h 158965"/>
                <a:gd name="connsiteX3" fmla="*/ 152426 w 210544"/>
                <a:gd name="connsiteY3" fmla="*/ 120997 h 158965"/>
                <a:gd name="connsiteX4" fmla="*/ 93688 w 210544"/>
                <a:gd name="connsiteY4" fmla="*/ 95597 h 158965"/>
                <a:gd name="connsiteX5" fmla="*/ 26 w 210544"/>
                <a:gd name="connsiteY5" fmla="*/ 347 h 15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44" h="158965">
                  <a:moveTo>
                    <a:pt x="26" y="347"/>
                  </a:moveTo>
                  <a:cubicBezTo>
                    <a:pt x="1613" y="-4415"/>
                    <a:pt x="68288" y="40828"/>
                    <a:pt x="103213" y="67022"/>
                  </a:cubicBezTo>
                  <a:cubicBezTo>
                    <a:pt x="138138" y="93216"/>
                    <a:pt x="201374" y="148513"/>
                    <a:pt x="209576" y="157509"/>
                  </a:cubicBezTo>
                  <a:cubicBezTo>
                    <a:pt x="217778" y="166505"/>
                    <a:pt x="171741" y="131316"/>
                    <a:pt x="152426" y="120997"/>
                  </a:cubicBezTo>
                  <a:cubicBezTo>
                    <a:pt x="133111" y="110678"/>
                    <a:pt x="119617" y="113059"/>
                    <a:pt x="93688" y="95597"/>
                  </a:cubicBezTo>
                  <a:cubicBezTo>
                    <a:pt x="67759" y="78135"/>
                    <a:pt x="-1561" y="5109"/>
                    <a:pt x="26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A24215BC-4D8A-4845-9FAD-D3C9FDEDB500}"/>
                </a:ext>
              </a:extLst>
            </p:cNvPr>
            <p:cNvSpPr/>
            <p:nvPr/>
          </p:nvSpPr>
          <p:spPr>
            <a:xfrm>
              <a:off x="3279687" y="4716266"/>
              <a:ext cx="91771" cy="98637"/>
            </a:xfrm>
            <a:custGeom>
              <a:avLst/>
              <a:gdLst>
                <a:gd name="connsiteX0" fmla="*/ 38188 w 91771"/>
                <a:gd name="connsiteY0" fmla="*/ 197 h 98637"/>
                <a:gd name="connsiteX1" fmla="*/ 73113 w 91771"/>
                <a:gd name="connsiteY1" fmla="*/ 62109 h 98637"/>
                <a:gd name="connsiteX2" fmla="*/ 88 w 91771"/>
                <a:gd name="connsiteY2" fmla="*/ 97034 h 98637"/>
                <a:gd name="connsiteX3" fmla="*/ 90576 w 91771"/>
                <a:gd name="connsiteY3" fmla="*/ 84334 h 98637"/>
                <a:gd name="connsiteX4" fmla="*/ 38188 w 91771"/>
                <a:gd name="connsiteY4" fmla="*/ 197 h 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71" h="98637">
                  <a:moveTo>
                    <a:pt x="38188" y="197"/>
                  </a:moveTo>
                  <a:cubicBezTo>
                    <a:pt x="35277" y="-3507"/>
                    <a:pt x="79463" y="45970"/>
                    <a:pt x="73113" y="62109"/>
                  </a:cubicBezTo>
                  <a:cubicBezTo>
                    <a:pt x="66763" y="78248"/>
                    <a:pt x="-2823" y="93330"/>
                    <a:pt x="88" y="97034"/>
                  </a:cubicBezTo>
                  <a:cubicBezTo>
                    <a:pt x="2998" y="100738"/>
                    <a:pt x="80257" y="98621"/>
                    <a:pt x="90576" y="84334"/>
                  </a:cubicBezTo>
                  <a:cubicBezTo>
                    <a:pt x="100895" y="70047"/>
                    <a:pt x="41099" y="3901"/>
                    <a:pt x="38188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833EC706-0FAD-4FA8-A909-9FCAA21F73E0}"/>
                </a:ext>
              </a:extLst>
            </p:cNvPr>
            <p:cNvSpPr/>
            <p:nvPr/>
          </p:nvSpPr>
          <p:spPr>
            <a:xfrm>
              <a:off x="3570931" y="4940160"/>
              <a:ext cx="172492" cy="135235"/>
            </a:xfrm>
            <a:custGeom>
              <a:avLst/>
              <a:gdLst>
                <a:gd name="connsiteX0" fmla="*/ 13644 w 172492"/>
                <a:gd name="connsiteY0" fmla="*/ 140 h 135235"/>
                <a:gd name="connsiteX1" fmla="*/ 143819 w 172492"/>
                <a:gd name="connsiteY1" fmla="*/ 68403 h 135235"/>
                <a:gd name="connsiteX2" fmla="*/ 167632 w 172492"/>
                <a:gd name="connsiteY2" fmla="*/ 120790 h 135235"/>
                <a:gd name="connsiteX3" fmla="*/ 73969 w 172492"/>
                <a:gd name="connsiteY3" fmla="*/ 135078 h 135235"/>
                <a:gd name="connsiteX4" fmla="*/ 944 w 172492"/>
                <a:gd name="connsiteY4" fmla="*/ 114440 h 135235"/>
                <a:gd name="connsiteX5" fmla="*/ 126357 w 172492"/>
                <a:gd name="connsiteY5" fmla="*/ 128728 h 135235"/>
                <a:gd name="connsiteX6" fmla="*/ 164457 w 172492"/>
                <a:gd name="connsiteY6" fmla="*/ 117615 h 135235"/>
                <a:gd name="connsiteX7" fmla="*/ 150169 w 172492"/>
                <a:gd name="connsiteY7" fmla="*/ 87453 h 135235"/>
                <a:gd name="connsiteX8" fmla="*/ 13644 w 172492"/>
                <a:gd name="connsiteY8" fmla="*/ 140 h 13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92" h="135235">
                  <a:moveTo>
                    <a:pt x="13644" y="140"/>
                  </a:moveTo>
                  <a:cubicBezTo>
                    <a:pt x="12586" y="-3035"/>
                    <a:pt x="118154" y="48295"/>
                    <a:pt x="143819" y="68403"/>
                  </a:cubicBezTo>
                  <a:cubicBezTo>
                    <a:pt x="169484" y="88511"/>
                    <a:pt x="179274" y="109678"/>
                    <a:pt x="167632" y="120790"/>
                  </a:cubicBezTo>
                  <a:cubicBezTo>
                    <a:pt x="155990" y="131903"/>
                    <a:pt x="101750" y="136136"/>
                    <a:pt x="73969" y="135078"/>
                  </a:cubicBezTo>
                  <a:cubicBezTo>
                    <a:pt x="46188" y="134020"/>
                    <a:pt x="-7787" y="115498"/>
                    <a:pt x="944" y="114440"/>
                  </a:cubicBezTo>
                  <a:cubicBezTo>
                    <a:pt x="9675" y="113382"/>
                    <a:pt x="99105" y="128199"/>
                    <a:pt x="126357" y="128728"/>
                  </a:cubicBezTo>
                  <a:cubicBezTo>
                    <a:pt x="153609" y="129257"/>
                    <a:pt x="160488" y="124494"/>
                    <a:pt x="164457" y="117615"/>
                  </a:cubicBezTo>
                  <a:cubicBezTo>
                    <a:pt x="168426" y="110736"/>
                    <a:pt x="176627" y="106238"/>
                    <a:pt x="150169" y="87453"/>
                  </a:cubicBezTo>
                  <a:cubicBezTo>
                    <a:pt x="123711" y="68668"/>
                    <a:pt x="14702" y="3315"/>
                    <a:pt x="1364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B65BDC15-D7A4-4E3C-A916-7E691924D7C8}"/>
                </a:ext>
              </a:extLst>
            </p:cNvPr>
            <p:cNvSpPr/>
            <p:nvPr/>
          </p:nvSpPr>
          <p:spPr>
            <a:xfrm>
              <a:off x="3630881" y="4998749"/>
              <a:ext cx="64875" cy="78077"/>
            </a:xfrm>
            <a:custGeom>
              <a:avLst/>
              <a:gdLst>
                <a:gd name="connsiteX0" fmla="*/ 64819 w 64875"/>
                <a:gd name="connsiteY0" fmla="*/ 9814 h 78077"/>
                <a:gd name="connsiteX1" fmla="*/ 6082 w 64875"/>
                <a:gd name="connsiteY1" fmla="*/ 3464 h 78077"/>
                <a:gd name="connsiteX2" fmla="*/ 1319 w 64875"/>
                <a:gd name="connsiteY2" fmla="*/ 60614 h 78077"/>
                <a:gd name="connsiteX3" fmla="*/ 1319 w 64875"/>
                <a:gd name="connsiteY3" fmla="*/ 39976 h 78077"/>
                <a:gd name="connsiteX4" fmla="*/ 15607 w 64875"/>
                <a:gd name="connsiteY4" fmla="*/ 78076 h 78077"/>
                <a:gd name="connsiteX5" fmla="*/ 17194 w 64875"/>
                <a:gd name="connsiteY5" fmla="*/ 38389 h 78077"/>
                <a:gd name="connsiteX6" fmla="*/ 64819 w 64875"/>
                <a:gd name="connsiteY6" fmla="*/ 9814 h 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5" h="78077">
                  <a:moveTo>
                    <a:pt x="64819" y="9814"/>
                  </a:moveTo>
                  <a:cubicBezTo>
                    <a:pt x="62967" y="3993"/>
                    <a:pt x="16665" y="-5003"/>
                    <a:pt x="6082" y="3464"/>
                  </a:cubicBezTo>
                  <a:cubicBezTo>
                    <a:pt x="-4501" y="11931"/>
                    <a:pt x="2113" y="54529"/>
                    <a:pt x="1319" y="60614"/>
                  </a:cubicBezTo>
                  <a:cubicBezTo>
                    <a:pt x="525" y="66699"/>
                    <a:pt x="-1062" y="37066"/>
                    <a:pt x="1319" y="39976"/>
                  </a:cubicBezTo>
                  <a:cubicBezTo>
                    <a:pt x="3700" y="42886"/>
                    <a:pt x="12961" y="78340"/>
                    <a:pt x="15607" y="78076"/>
                  </a:cubicBezTo>
                  <a:cubicBezTo>
                    <a:pt x="18253" y="77812"/>
                    <a:pt x="12167" y="48972"/>
                    <a:pt x="17194" y="38389"/>
                  </a:cubicBezTo>
                  <a:cubicBezTo>
                    <a:pt x="22221" y="27806"/>
                    <a:pt x="66671" y="15635"/>
                    <a:pt x="64819" y="9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C179E715-F220-4CAA-876F-6FC5D4398CC1}"/>
                </a:ext>
              </a:extLst>
            </p:cNvPr>
            <p:cNvSpPr/>
            <p:nvPr/>
          </p:nvSpPr>
          <p:spPr>
            <a:xfrm>
              <a:off x="3278074" y="4633645"/>
              <a:ext cx="352962" cy="257535"/>
            </a:xfrm>
            <a:custGeom>
              <a:avLst/>
              <a:gdLst>
                <a:gd name="connsiteX0" fmla="*/ 1701 w 352962"/>
                <a:gd name="connsiteY0" fmla="*/ 139968 h 257535"/>
                <a:gd name="connsiteX1" fmla="*/ 54089 w 352962"/>
                <a:gd name="connsiteY1" fmla="*/ 55830 h 257535"/>
                <a:gd name="connsiteX2" fmla="*/ 104889 w 352962"/>
                <a:gd name="connsiteY2" fmla="*/ 25668 h 257535"/>
                <a:gd name="connsiteX3" fmla="*/ 157276 w 352962"/>
                <a:gd name="connsiteY3" fmla="*/ 44718 h 257535"/>
                <a:gd name="connsiteX4" fmla="*/ 266814 w 352962"/>
                <a:gd name="connsiteY4" fmla="*/ 165368 h 257535"/>
                <a:gd name="connsiteX5" fmla="*/ 333489 w 352962"/>
                <a:gd name="connsiteY5" fmla="*/ 217755 h 257535"/>
                <a:gd name="connsiteX6" fmla="*/ 344601 w 352962"/>
                <a:gd name="connsiteY6" fmla="*/ 251093 h 257535"/>
                <a:gd name="connsiteX7" fmla="*/ 220776 w 352962"/>
                <a:gd name="connsiteY7" fmla="*/ 84405 h 257535"/>
                <a:gd name="connsiteX8" fmla="*/ 120764 w 352962"/>
                <a:gd name="connsiteY8" fmla="*/ 268 h 257535"/>
                <a:gd name="connsiteX9" fmla="*/ 1701 w 352962"/>
                <a:gd name="connsiteY9" fmla="*/ 139968 h 25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962" h="257535">
                  <a:moveTo>
                    <a:pt x="1701" y="139968"/>
                  </a:moveTo>
                  <a:cubicBezTo>
                    <a:pt x="-9412" y="149228"/>
                    <a:pt x="36891" y="74880"/>
                    <a:pt x="54089" y="55830"/>
                  </a:cubicBezTo>
                  <a:cubicBezTo>
                    <a:pt x="71287" y="36780"/>
                    <a:pt x="87691" y="27520"/>
                    <a:pt x="104889" y="25668"/>
                  </a:cubicBezTo>
                  <a:cubicBezTo>
                    <a:pt x="122087" y="23816"/>
                    <a:pt x="130289" y="21435"/>
                    <a:pt x="157276" y="44718"/>
                  </a:cubicBezTo>
                  <a:cubicBezTo>
                    <a:pt x="184264" y="68001"/>
                    <a:pt x="237445" y="136529"/>
                    <a:pt x="266814" y="165368"/>
                  </a:cubicBezTo>
                  <a:cubicBezTo>
                    <a:pt x="296183" y="194207"/>
                    <a:pt x="320524" y="203467"/>
                    <a:pt x="333489" y="217755"/>
                  </a:cubicBezTo>
                  <a:cubicBezTo>
                    <a:pt x="346454" y="232043"/>
                    <a:pt x="363386" y="273318"/>
                    <a:pt x="344601" y="251093"/>
                  </a:cubicBezTo>
                  <a:cubicBezTo>
                    <a:pt x="325816" y="228868"/>
                    <a:pt x="258082" y="126209"/>
                    <a:pt x="220776" y="84405"/>
                  </a:cubicBezTo>
                  <a:cubicBezTo>
                    <a:pt x="183470" y="42601"/>
                    <a:pt x="152249" y="-3965"/>
                    <a:pt x="120764" y="268"/>
                  </a:cubicBezTo>
                  <a:cubicBezTo>
                    <a:pt x="89279" y="4501"/>
                    <a:pt x="12814" y="130708"/>
                    <a:pt x="1701" y="139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577C8B7-1842-4655-B241-8E5EFC67F3AD}"/>
                </a:ext>
              </a:extLst>
            </p:cNvPr>
            <p:cNvSpPr/>
            <p:nvPr/>
          </p:nvSpPr>
          <p:spPr>
            <a:xfrm>
              <a:off x="3509501" y="4827461"/>
              <a:ext cx="111328" cy="88707"/>
            </a:xfrm>
            <a:custGeom>
              <a:avLst/>
              <a:gdLst>
                <a:gd name="connsiteX0" fmla="*/ 49674 w 111328"/>
                <a:gd name="connsiteY0" fmla="*/ 127 h 88707"/>
                <a:gd name="connsiteX1" fmla="*/ 108412 w 111328"/>
                <a:gd name="connsiteY1" fmla="*/ 50927 h 88707"/>
                <a:gd name="connsiteX2" fmla="*/ 97299 w 111328"/>
                <a:gd name="connsiteY2" fmla="*/ 85852 h 88707"/>
                <a:gd name="connsiteX3" fmla="*/ 52849 w 111328"/>
                <a:gd name="connsiteY3" fmla="*/ 82677 h 88707"/>
                <a:gd name="connsiteX4" fmla="*/ 462 w 111328"/>
                <a:gd name="connsiteY4" fmla="*/ 50927 h 88707"/>
                <a:gd name="connsiteX5" fmla="*/ 84599 w 111328"/>
                <a:gd name="connsiteY5" fmla="*/ 84264 h 88707"/>
                <a:gd name="connsiteX6" fmla="*/ 102062 w 111328"/>
                <a:gd name="connsiteY6" fmla="*/ 66802 h 88707"/>
                <a:gd name="connsiteX7" fmla="*/ 49674 w 111328"/>
                <a:gd name="connsiteY7" fmla="*/ 127 h 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28" h="88707">
                  <a:moveTo>
                    <a:pt x="49674" y="127"/>
                  </a:moveTo>
                  <a:cubicBezTo>
                    <a:pt x="50732" y="-2519"/>
                    <a:pt x="100475" y="36640"/>
                    <a:pt x="108412" y="50927"/>
                  </a:cubicBezTo>
                  <a:cubicBezTo>
                    <a:pt x="116349" y="65214"/>
                    <a:pt x="106559" y="80560"/>
                    <a:pt x="97299" y="85852"/>
                  </a:cubicBezTo>
                  <a:cubicBezTo>
                    <a:pt x="88039" y="91144"/>
                    <a:pt x="68988" y="88498"/>
                    <a:pt x="52849" y="82677"/>
                  </a:cubicBezTo>
                  <a:cubicBezTo>
                    <a:pt x="36710" y="76856"/>
                    <a:pt x="-4830" y="50663"/>
                    <a:pt x="462" y="50927"/>
                  </a:cubicBezTo>
                  <a:cubicBezTo>
                    <a:pt x="5754" y="51191"/>
                    <a:pt x="67666" y="81618"/>
                    <a:pt x="84599" y="84264"/>
                  </a:cubicBezTo>
                  <a:cubicBezTo>
                    <a:pt x="101532" y="86910"/>
                    <a:pt x="104708" y="77650"/>
                    <a:pt x="102062" y="66802"/>
                  </a:cubicBezTo>
                  <a:cubicBezTo>
                    <a:pt x="99416" y="55954"/>
                    <a:pt x="48616" y="2773"/>
                    <a:pt x="49674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3696FB9C-1094-48E8-AD42-23DAFC0E8D6F}"/>
                </a:ext>
              </a:extLst>
            </p:cNvPr>
            <p:cNvSpPr/>
            <p:nvPr/>
          </p:nvSpPr>
          <p:spPr>
            <a:xfrm>
              <a:off x="3520135" y="4822022"/>
              <a:ext cx="50423" cy="67493"/>
            </a:xfrm>
            <a:custGeom>
              <a:avLst/>
              <a:gdLst>
                <a:gd name="connsiteX0" fmla="*/ 940 w 50423"/>
                <a:gd name="connsiteY0" fmla="*/ 67478 h 67493"/>
                <a:gd name="connsiteX1" fmla="*/ 50153 w 50423"/>
                <a:gd name="connsiteY1" fmla="*/ 3978 h 67493"/>
                <a:gd name="connsiteX2" fmla="*/ 19990 w 50423"/>
                <a:gd name="connsiteY2" fmla="*/ 10328 h 67493"/>
                <a:gd name="connsiteX3" fmla="*/ 940 w 50423"/>
                <a:gd name="connsiteY3" fmla="*/ 67478 h 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3" h="67493">
                  <a:moveTo>
                    <a:pt x="940" y="67478"/>
                  </a:moveTo>
                  <a:cubicBezTo>
                    <a:pt x="5967" y="66420"/>
                    <a:pt x="46978" y="13503"/>
                    <a:pt x="50153" y="3978"/>
                  </a:cubicBezTo>
                  <a:cubicBezTo>
                    <a:pt x="53328" y="-5547"/>
                    <a:pt x="27663" y="4243"/>
                    <a:pt x="19990" y="10328"/>
                  </a:cubicBezTo>
                  <a:cubicBezTo>
                    <a:pt x="12317" y="16413"/>
                    <a:pt x="-4087" y="68536"/>
                    <a:pt x="940" y="67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27D5D9CB-BA9D-4594-8536-832C720C77CA}"/>
                </a:ext>
              </a:extLst>
            </p:cNvPr>
            <p:cNvSpPr/>
            <p:nvPr/>
          </p:nvSpPr>
          <p:spPr>
            <a:xfrm>
              <a:off x="3457573" y="4502067"/>
              <a:ext cx="88902" cy="135021"/>
            </a:xfrm>
            <a:custGeom>
              <a:avLst/>
              <a:gdLst>
                <a:gd name="connsiteX0" fmla="*/ 88902 w 88902"/>
                <a:gd name="connsiteY0" fmla="*/ 135021 h 135021"/>
                <a:gd name="connsiteX1" fmla="*/ 2 w 88902"/>
                <a:gd name="connsiteY1" fmla="*/ 83 h 135021"/>
                <a:gd name="connsiteX2" fmla="*/ 88902 w 88902"/>
                <a:gd name="connsiteY2" fmla="*/ 135021 h 13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2" h="135021">
                  <a:moveTo>
                    <a:pt x="88902" y="135021"/>
                  </a:moveTo>
                  <a:cubicBezTo>
                    <a:pt x="88902" y="135021"/>
                    <a:pt x="531" y="4052"/>
                    <a:pt x="2" y="83"/>
                  </a:cubicBezTo>
                  <a:cubicBezTo>
                    <a:pt x="-527" y="-3886"/>
                    <a:pt x="88902" y="135021"/>
                    <a:pt x="88902" y="135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3922B430-F7F6-40FC-88AD-6D56FF66AC7C}"/>
                </a:ext>
              </a:extLst>
            </p:cNvPr>
            <p:cNvSpPr/>
            <p:nvPr/>
          </p:nvSpPr>
          <p:spPr>
            <a:xfrm>
              <a:off x="3455729" y="4500563"/>
              <a:ext cx="87575" cy="163584"/>
            </a:xfrm>
            <a:custGeom>
              <a:avLst/>
              <a:gdLst>
                <a:gd name="connsiteX0" fmla="*/ 1846 w 87575"/>
                <a:gd name="connsiteY0" fmla="*/ 0 h 163584"/>
                <a:gd name="connsiteX1" fmla="*/ 3434 w 87575"/>
                <a:gd name="connsiteY1" fmla="*/ 95250 h 163584"/>
                <a:gd name="connsiteX2" fmla="*/ 20896 w 87575"/>
                <a:gd name="connsiteY2" fmla="*/ 109537 h 163584"/>
                <a:gd name="connsiteX3" fmla="*/ 87571 w 87575"/>
                <a:gd name="connsiteY3" fmla="*/ 163512 h 163584"/>
                <a:gd name="connsiteX4" fmla="*/ 24071 w 87575"/>
                <a:gd name="connsiteY4" fmla="*/ 96837 h 163584"/>
                <a:gd name="connsiteX5" fmla="*/ 1846 w 87575"/>
                <a:gd name="connsiteY5" fmla="*/ 0 h 16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75" h="163584">
                  <a:moveTo>
                    <a:pt x="1846" y="0"/>
                  </a:moveTo>
                  <a:cubicBezTo>
                    <a:pt x="-1593" y="-264"/>
                    <a:pt x="259" y="76994"/>
                    <a:pt x="3434" y="95250"/>
                  </a:cubicBezTo>
                  <a:cubicBezTo>
                    <a:pt x="6609" y="113506"/>
                    <a:pt x="20896" y="109537"/>
                    <a:pt x="20896" y="109537"/>
                  </a:cubicBezTo>
                  <a:cubicBezTo>
                    <a:pt x="34919" y="120914"/>
                    <a:pt x="87042" y="165629"/>
                    <a:pt x="87571" y="163512"/>
                  </a:cubicBezTo>
                  <a:cubicBezTo>
                    <a:pt x="88100" y="161395"/>
                    <a:pt x="37300" y="121179"/>
                    <a:pt x="24071" y="96837"/>
                  </a:cubicBezTo>
                  <a:cubicBezTo>
                    <a:pt x="10842" y="72495"/>
                    <a:pt x="5285" y="264"/>
                    <a:pt x="18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04E481A6-8C4C-4CA9-83E9-221F1B6C46D9}"/>
                </a:ext>
              </a:extLst>
            </p:cNvPr>
            <p:cNvSpPr/>
            <p:nvPr/>
          </p:nvSpPr>
          <p:spPr>
            <a:xfrm>
              <a:off x="3317169" y="4482599"/>
              <a:ext cx="132583" cy="177077"/>
            </a:xfrm>
            <a:custGeom>
              <a:avLst/>
              <a:gdLst>
                <a:gd name="connsiteX0" fmla="*/ 127706 w 132583"/>
                <a:gd name="connsiteY0" fmla="*/ 171951 h 177077"/>
                <a:gd name="connsiteX1" fmla="*/ 53094 w 132583"/>
                <a:gd name="connsiteY1" fmla="*/ 138614 h 177077"/>
                <a:gd name="connsiteX2" fmla="*/ 2294 w 132583"/>
                <a:gd name="connsiteY2" fmla="*/ 48126 h 177077"/>
                <a:gd name="connsiteX3" fmla="*/ 14994 w 132583"/>
                <a:gd name="connsiteY3" fmla="*/ 33839 h 177077"/>
                <a:gd name="connsiteX4" fmla="*/ 70556 w 132583"/>
                <a:gd name="connsiteY4" fmla="*/ 501 h 177077"/>
                <a:gd name="connsiteX5" fmla="*/ 132469 w 132583"/>
                <a:gd name="connsiteY5" fmla="*/ 13201 h 177077"/>
                <a:gd name="connsiteX6" fmla="*/ 84844 w 132583"/>
                <a:gd name="connsiteY6" fmla="*/ 5264 h 177077"/>
                <a:gd name="connsiteX7" fmla="*/ 45156 w 132583"/>
                <a:gd name="connsiteY7" fmla="*/ 14789 h 177077"/>
                <a:gd name="connsiteX8" fmla="*/ 18169 w 132583"/>
                <a:gd name="connsiteY8" fmla="*/ 35426 h 177077"/>
                <a:gd name="connsiteX9" fmla="*/ 127706 w 132583"/>
                <a:gd name="connsiteY9" fmla="*/ 171951 h 17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583" h="177077">
                  <a:moveTo>
                    <a:pt x="127706" y="171951"/>
                  </a:moveTo>
                  <a:cubicBezTo>
                    <a:pt x="133527" y="189149"/>
                    <a:pt x="73996" y="159251"/>
                    <a:pt x="53094" y="138614"/>
                  </a:cubicBezTo>
                  <a:cubicBezTo>
                    <a:pt x="32192" y="117977"/>
                    <a:pt x="8644" y="65588"/>
                    <a:pt x="2294" y="48126"/>
                  </a:cubicBezTo>
                  <a:cubicBezTo>
                    <a:pt x="-4056" y="30664"/>
                    <a:pt x="3617" y="41776"/>
                    <a:pt x="14994" y="33839"/>
                  </a:cubicBezTo>
                  <a:cubicBezTo>
                    <a:pt x="26371" y="25902"/>
                    <a:pt x="50977" y="3941"/>
                    <a:pt x="70556" y="501"/>
                  </a:cubicBezTo>
                  <a:cubicBezTo>
                    <a:pt x="90135" y="-2939"/>
                    <a:pt x="130088" y="12407"/>
                    <a:pt x="132469" y="13201"/>
                  </a:cubicBezTo>
                  <a:cubicBezTo>
                    <a:pt x="134850" y="13995"/>
                    <a:pt x="99396" y="4999"/>
                    <a:pt x="84844" y="5264"/>
                  </a:cubicBezTo>
                  <a:cubicBezTo>
                    <a:pt x="70292" y="5529"/>
                    <a:pt x="56268" y="9762"/>
                    <a:pt x="45156" y="14789"/>
                  </a:cubicBezTo>
                  <a:cubicBezTo>
                    <a:pt x="34044" y="19816"/>
                    <a:pt x="7850" y="9497"/>
                    <a:pt x="18169" y="35426"/>
                  </a:cubicBezTo>
                  <a:cubicBezTo>
                    <a:pt x="28488" y="61355"/>
                    <a:pt x="121885" y="154753"/>
                    <a:pt x="127706" y="171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E2CEE79F-F581-4635-9E6A-BA8EC10420B3}"/>
                </a:ext>
              </a:extLst>
            </p:cNvPr>
            <p:cNvSpPr/>
            <p:nvPr/>
          </p:nvSpPr>
          <p:spPr>
            <a:xfrm>
              <a:off x="3413119" y="4606398"/>
              <a:ext cx="147839" cy="127620"/>
            </a:xfrm>
            <a:custGeom>
              <a:avLst/>
              <a:gdLst>
                <a:gd name="connsiteX0" fmla="*/ 6 w 147839"/>
                <a:gd name="connsiteY0" fmla="*/ 21165 h 127620"/>
                <a:gd name="connsiteX1" fmla="*/ 96844 w 147839"/>
                <a:gd name="connsiteY1" fmla="*/ 527 h 127620"/>
                <a:gd name="connsiteX2" fmla="*/ 134944 w 147839"/>
                <a:gd name="connsiteY2" fmla="*/ 44977 h 127620"/>
                <a:gd name="connsiteX3" fmla="*/ 146056 w 147839"/>
                <a:gd name="connsiteY3" fmla="*/ 89427 h 127620"/>
                <a:gd name="connsiteX4" fmla="*/ 101606 w 147839"/>
                <a:gd name="connsiteY4" fmla="*/ 127527 h 127620"/>
                <a:gd name="connsiteX5" fmla="*/ 130181 w 147839"/>
                <a:gd name="connsiteY5" fmla="*/ 78315 h 127620"/>
                <a:gd name="connsiteX6" fmla="*/ 101606 w 147839"/>
                <a:gd name="connsiteY6" fmla="*/ 30690 h 127620"/>
                <a:gd name="connsiteX7" fmla="*/ 6 w 147839"/>
                <a:gd name="connsiteY7" fmla="*/ 21165 h 1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39" h="127620">
                  <a:moveTo>
                    <a:pt x="6" y="21165"/>
                  </a:moveTo>
                  <a:cubicBezTo>
                    <a:pt x="-788" y="16138"/>
                    <a:pt x="74354" y="-3442"/>
                    <a:pt x="96844" y="527"/>
                  </a:cubicBezTo>
                  <a:cubicBezTo>
                    <a:pt x="119334" y="4496"/>
                    <a:pt x="126742" y="30160"/>
                    <a:pt x="134944" y="44977"/>
                  </a:cubicBezTo>
                  <a:cubicBezTo>
                    <a:pt x="143146" y="59794"/>
                    <a:pt x="151612" y="75669"/>
                    <a:pt x="146056" y="89427"/>
                  </a:cubicBezTo>
                  <a:cubicBezTo>
                    <a:pt x="140500" y="103185"/>
                    <a:pt x="104252" y="129379"/>
                    <a:pt x="101606" y="127527"/>
                  </a:cubicBezTo>
                  <a:cubicBezTo>
                    <a:pt x="98960" y="125675"/>
                    <a:pt x="130181" y="94454"/>
                    <a:pt x="130181" y="78315"/>
                  </a:cubicBezTo>
                  <a:cubicBezTo>
                    <a:pt x="130181" y="62176"/>
                    <a:pt x="121714" y="39950"/>
                    <a:pt x="101606" y="30690"/>
                  </a:cubicBezTo>
                  <a:cubicBezTo>
                    <a:pt x="81498" y="21430"/>
                    <a:pt x="800" y="26192"/>
                    <a:pt x="6" y="21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C63460BF-B595-4B39-B30A-66E39FC67572}"/>
                </a:ext>
              </a:extLst>
            </p:cNvPr>
            <p:cNvSpPr/>
            <p:nvPr/>
          </p:nvSpPr>
          <p:spPr>
            <a:xfrm>
              <a:off x="3614000" y="4661857"/>
              <a:ext cx="161152" cy="234034"/>
            </a:xfrm>
            <a:custGeom>
              <a:avLst/>
              <a:gdLst>
                <a:gd name="connsiteX0" fmla="*/ 738 w 161152"/>
                <a:gd name="connsiteY0" fmla="*/ 631 h 234034"/>
                <a:gd name="connsiteX1" fmla="*/ 97575 w 161152"/>
                <a:gd name="connsiteY1" fmla="*/ 113343 h 234034"/>
                <a:gd name="connsiteX2" fmla="*/ 154725 w 161152"/>
                <a:gd name="connsiteY2" fmla="*/ 160968 h 234034"/>
                <a:gd name="connsiteX3" fmla="*/ 145200 w 161152"/>
                <a:gd name="connsiteY3" fmla="*/ 233993 h 234034"/>
                <a:gd name="connsiteX4" fmla="*/ 153138 w 161152"/>
                <a:gd name="connsiteY4" fmla="*/ 168906 h 234034"/>
                <a:gd name="connsiteX5" fmla="*/ 738 w 161152"/>
                <a:gd name="connsiteY5" fmla="*/ 631 h 23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152" h="234034">
                  <a:moveTo>
                    <a:pt x="738" y="631"/>
                  </a:moveTo>
                  <a:cubicBezTo>
                    <a:pt x="-8522" y="-8629"/>
                    <a:pt x="71911" y="86620"/>
                    <a:pt x="97575" y="113343"/>
                  </a:cubicBezTo>
                  <a:cubicBezTo>
                    <a:pt x="123240" y="140066"/>
                    <a:pt x="146788" y="140860"/>
                    <a:pt x="154725" y="160968"/>
                  </a:cubicBezTo>
                  <a:cubicBezTo>
                    <a:pt x="162662" y="181076"/>
                    <a:pt x="145464" y="232670"/>
                    <a:pt x="145200" y="233993"/>
                  </a:cubicBezTo>
                  <a:cubicBezTo>
                    <a:pt x="144936" y="235316"/>
                    <a:pt x="175098" y="204625"/>
                    <a:pt x="153138" y="168906"/>
                  </a:cubicBezTo>
                  <a:cubicBezTo>
                    <a:pt x="131178" y="133187"/>
                    <a:pt x="9998" y="9891"/>
                    <a:pt x="738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9BE9D727-8DA9-489A-A18F-AF197E1FFD97}"/>
                </a:ext>
              </a:extLst>
            </p:cNvPr>
            <p:cNvSpPr/>
            <p:nvPr/>
          </p:nvSpPr>
          <p:spPr>
            <a:xfrm>
              <a:off x="3533757" y="4751143"/>
              <a:ext cx="233384" cy="170098"/>
            </a:xfrm>
            <a:custGeom>
              <a:avLst/>
              <a:gdLst>
                <a:gd name="connsiteX0" fmla="*/ 18 w 233384"/>
                <a:gd name="connsiteY0" fmla="*/ 245 h 170098"/>
                <a:gd name="connsiteX1" fmla="*/ 100031 w 233384"/>
                <a:gd name="connsiteY1" fmla="*/ 114545 h 170098"/>
                <a:gd name="connsiteX2" fmla="*/ 144481 w 233384"/>
                <a:gd name="connsiteY2" fmla="*/ 168520 h 170098"/>
                <a:gd name="connsiteX3" fmla="*/ 233381 w 233384"/>
                <a:gd name="connsiteY3" fmla="*/ 155820 h 170098"/>
                <a:gd name="connsiteX4" fmla="*/ 147656 w 233384"/>
                <a:gd name="connsiteY4" fmla="*/ 157407 h 170098"/>
                <a:gd name="connsiteX5" fmla="*/ 92093 w 233384"/>
                <a:gd name="connsiteY5" fmla="*/ 85970 h 170098"/>
                <a:gd name="connsiteX6" fmla="*/ 18 w 233384"/>
                <a:gd name="connsiteY6" fmla="*/ 245 h 17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84" h="170098">
                  <a:moveTo>
                    <a:pt x="18" y="245"/>
                  </a:moveTo>
                  <a:cubicBezTo>
                    <a:pt x="1341" y="5007"/>
                    <a:pt x="75954" y="86499"/>
                    <a:pt x="100031" y="114545"/>
                  </a:cubicBezTo>
                  <a:cubicBezTo>
                    <a:pt x="124108" y="142591"/>
                    <a:pt x="122256" y="161641"/>
                    <a:pt x="144481" y="168520"/>
                  </a:cubicBezTo>
                  <a:cubicBezTo>
                    <a:pt x="166706" y="175399"/>
                    <a:pt x="232852" y="157672"/>
                    <a:pt x="233381" y="155820"/>
                  </a:cubicBezTo>
                  <a:cubicBezTo>
                    <a:pt x="233910" y="153968"/>
                    <a:pt x="171204" y="169049"/>
                    <a:pt x="147656" y="157407"/>
                  </a:cubicBezTo>
                  <a:cubicBezTo>
                    <a:pt x="124108" y="145765"/>
                    <a:pt x="115376" y="110576"/>
                    <a:pt x="92093" y="85970"/>
                  </a:cubicBezTo>
                  <a:cubicBezTo>
                    <a:pt x="68810" y="61364"/>
                    <a:pt x="-1305" y="-4517"/>
                    <a:pt x="18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B59AD614-820E-477B-8745-820207CCCF79}"/>
                </a:ext>
              </a:extLst>
            </p:cNvPr>
            <p:cNvSpPr/>
            <p:nvPr/>
          </p:nvSpPr>
          <p:spPr>
            <a:xfrm>
              <a:off x="3576551" y="4702175"/>
              <a:ext cx="163537" cy="136525"/>
            </a:xfrm>
            <a:custGeom>
              <a:avLst/>
              <a:gdLst>
                <a:gd name="connsiteX0" fmla="*/ 160424 w 163537"/>
                <a:gd name="connsiteY0" fmla="*/ 136525 h 136525"/>
                <a:gd name="connsiteX1" fmla="*/ 122324 w 163537"/>
                <a:gd name="connsiteY1" fmla="*/ 87313 h 136525"/>
                <a:gd name="connsiteX2" fmla="*/ 87 w 163537"/>
                <a:gd name="connsiteY2" fmla="*/ 0 h 136525"/>
                <a:gd name="connsiteX3" fmla="*/ 142962 w 163537"/>
                <a:gd name="connsiteY3" fmla="*/ 87313 h 136525"/>
                <a:gd name="connsiteX4" fmla="*/ 160424 w 163537"/>
                <a:gd name="connsiteY4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37" h="136525">
                  <a:moveTo>
                    <a:pt x="160424" y="136525"/>
                  </a:moveTo>
                  <a:cubicBezTo>
                    <a:pt x="156984" y="136525"/>
                    <a:pt x="149047" y="110067"/>
                    <a:pt x="122324" y="87313"/>
                  </a:cubicBezTo>
                  <a:cubicBezTo>
                    <a:pt x="95601" y="64559"/>
                    <a:pt x="-3353" y="0"/>
                    <a:pt x="87" y="0"/>
                  </a:cubicBezTo>
                  <a:cubicBezTo>
                    <a:pt x="3527" y="0"/>
                    <a:pt x="115975" y="66940"/>
                    <a:pt x="142962" y="87313"/>
                  </a:cubicBezTo>
                  <a:cubicBezTo>
                    <a:pt x="169949" y="107686"/>
                    <a:pt x="163864" y="136525"/>
                    <a:pt x="160424" y="136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473FB613-0F47-4CBB-AFD7-7EC0DCA2B430}"/>
                </a:ext>
              </a:extLst>
            </p:cNvPr>
            <p:cNvSpPr/>
            <p:nvPr/>
          </p:nvSpPr>
          <p:spPr>
            <a:xfrm>
              <a:off x="3517753" y="4705349"/>
              <a:ext cx="75442" cy="42577"/>
            </a:xfrm>
            <a:custGeom>
              <a:avLst/>
              <a:gdLst>
                <a:gd name="connsiteX0" fmla="*/ 147 w 75442"/>
                <a:gd name="connsiteY0" fmla="*/ 38101 h 42577"/>
                <a:gd name="connsiteX1" fmla="*/ 73172 w 75442"/>
                <a:gd name="connsiteY1" fmla="*/ 1 h 42577"/>
                <a:gd name="connsiteX2" fmla="*/ 54122 w 75442"/>
                <a:gd name="connsiteY2" fmla="*/ 36514 h 42577"/>
                <a:gd name="connsiteX3" fmla="*/ 147 w 75442"/>
                <a:gd name="connsiteY3" fmla="*/ 38101 h 4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2" h="42577">
                  <a:moveTo>
                    <a:pt x="147" y="38101"/>
                  </a:moveTo>
                  <a:cubicBezTo>
                    <a:pt x="3322" y="32016"/>
                    <a:pt x="64176" y="265"/>
                    <a:pt x="73172" y="1"/>
                  </a:cubicBezTo>
                  <a:cubicBezTo>
                    <a:pt x="82168" y="-263"/>
                    <a:pt x="62059" y="28577"/>
                    <a:pt x="54122" y="36514"/>
                  </a:cubicBezTo>
                  <a:cubicBezTo>
                    <a:pt x="46185" y="44451"/>
                    <a:pt x="-3028" y="44186"/>
                    <a:pt x="147" y="38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0A283CEE-AFED-41CB-9B42-EA7333477A1E}"/>
                </a:ext>
              </a:extLst>
            </p:cNvPr>
            <p:cNvSpPr/>
            <p:nvPr/>
          </p:nvSpPr>
          <p:spPr>
            <a:xfrm>
              <a:off x="3546466" y="4719638"/>
              <a:ext cx="119671" cy="82938"/>
            </a:xfrm>
            <a:custGeom>
              <a:avLst/>
              <a:gdLst>
                <a:gd name="connsiteX0" fmla="*/ 9 w 119671"/>
                <a:gd name="connsiteY0" fmla="*/ 33337 h 82938"/>
                <a:gd name="connsiteX1" fmla="*/ 66684 w 119671"/>
                <a:gd name="connsiteY1" fmla="*/ 82550 h 82938"/>
                <a:gd name="connsiteX2" fmla="*/ 117484 w 119671"/>
                <a:gd name="connsiteY2" fmla="*/ 55562 h 82938"/>
                <a:gd name="connsiteX3" fmla="*/ 104784 w 119671"/>
                <a:gd name="connsiteY3" fmla="*/ 41275 h 82938"/>
                <a:gd name="connsiteX4" fmla="*/ 53984 w 119671"/>
                <a:gd name="connsiteY4" fmla="*/ 0 h 82938"/>
                <a:gd name="connsiteX5" fmla="*/ 80972 w 119671"/>
                <a:gd name="connsiteY5" fmla="*/ 41275 h 82938"/>
                <a:gd name="connsiteX6" fmla="*/ 79384 w 119671"/>
                <a:gd name="connsiteY6" fmla="*/ 58737 h 82938"/>
                <a:gd name="connsiteX7" fmla="*/ 61922 w 119671"/>
                <a:gd name="connsiteY7" fmla="*/ 60325 h 82938"/>
                <a:gd name="connsiteX8" fmla="*/ 9 w 119671"/>
                <a:gd name="connsiteY8" fmla="*/ 33337 h 8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1" h="82938">
                  <a:moveTo>
                    <a:pt x="9" y="33337"/>
                  </a:moveTo>
                  <a:cubicBezTo>
                    <a:pt x="803" y="37041"/>
                    <a:pt x="47105" y="78846"/>
                    <a:pt x="66684" y="82550"/>
                  </a:cubicBezTo>
                  <a:cubicBezTo>
                    <a:pt x="86263" y="86254"/>
                    <a:pt x="111134" y="62441"/>
                    <a:pt x="117484" y="55562"/>
                  </a:cubicBezTo>
                  <a:cubicBezTo>
                    <a:pt x="123834" y="48683"/>
                    <a:pt x="115367" y="50535"/>
                    <a:pt x="104784" y="41275"/>
                  </a:cubicBezTo>
                  <a:cubicBezTo>
                    <a:pt x="94201" y="32015"/>
                    <a:pt x="57953" y="0"/>
                    <a:pt x="53984" y="0"/>
                  </a:cubicBezTo>
                  <a:cubicBezTo>
                    <a:pt x="50015" y="0"/>
                    <a:pt x="76739" y="31486"/>
                    <a:pt x="80972" y="41275"/>
                  </a:cubicBezTo>
                  <a:cubicBezTo>
                    <a:pt x="85205" y="51064"/>
                    <a:pt x="82559" y="55562"/>
                    <a:pt x="79384" y="58737"/>
                  </a:cubicBezTo>
                  <a:cubicBezTo>
                    <a:pt x="76209" y="61912"/>
                    <a:pt x="72770" y="61648"/>
                    <a:pt x="61922" y="60325"/>
                  </a:cubicBezTo>
                  <a:cubicBezTo>
                    <a:pt x="51074" y="59002"/>
                    <a:pt x="-785" y="29633"/>
                    <a:pt x="9" y="33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555373A8-5CB4-406A-82DC-5AA4A2B0AD58}"/>
                </a:ext>
              </a:extLst>
            </p:cNvPr>
            <p:cNvSpPr/>
            <p:nvPr/>
          </p:nvSpPr>
          <p:spPr>
            <a:xfrm>
              <a:off x="3733325" y="4922798"/>
              <a:ext cx="85115" cy="200103"/>
            </a:xfrm>
            <a:custGeom>
              <a:avLst/>
              <a:gdLst>
                <a:gd name="connsiteX0" fmla="*/ 33813 w 85115"/>
                <a:gd name="connsiteY0" fmla="*/ 40 h 200103"/>
                <a:gd name="connsiteX1" fmla="*/ 49688 w 85115"/>
                <a:gd name="connsiteY1" fmla="*/ 103227 h 200103"/>
                <a:gd name="connsiteX2" fmla="*/ 475 w 85115"/>
                <a:gd name="connsiteY2" fmla="*/ 200065 h 200103"/>
                <a:gd name="connsiteX3" fmla="*/ 84613 w 85115"/>
                <a:gd name="connsiteY3" fmla="*/ 92115 h 200103"/>
                <a:gd name="connsiteX4" fmla="*/ 33813 w 85115"/>
                <a:gd name="connsiteY4" fmla="*/ 40 h 20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15" h="200103">
                  <a:moveTo>
                    <a:pt x="33813" y="40"/>
                  </a:moveTo>
                  <a:cubicBezTo>
                    <a:pt x="27992" y="1892"/>
                    <a:pt x="55244" y="69890"/>
                    <a:pt x="49688" y="103227"/>
                  </a:cubicBezTo>
                  <a:cubicBezTo>
                    <a:pt x="44132" y="136565"/>
                    <a:pt x="-5346" y="201917"/>
                    <a:pt x="475" y="200065"/>
                  </a:cubicBezTo>
                  <a:cubicBezTo>
                    <a:pt x="6296" y="198213"/>
                    <a:pt x="78528" y="123336"/>
                    <a:pt x="84613" y="92115"/>
                  </a:cubicBezTo>
                  <a:cubicBezTo>
                    <a:pt x="90699" y="60894"/>
                    <a:pt x="39634" y="-1812"/>
                    <a:pt x="33813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6D99ADAD-548C-4FDE-B61B-7B3EF2CFA5E0}"/>
                </a:ext>
              </a:extLst>
            </p:cNvPr>
            <p:cNvSpPr/>
            <p:nvPr/>
          </p:nvSpPr>
          <p:spPr>
            <a:xfrm>
              <a:off x="3443284" y="4633737"/>
              <a:ext cx="85752" cy="89439"/>
            </a:xfrm>
            <a:custGeom>
              <a:avLst/>
              <a:gdLst>
                <a:gd name="connsiteX0" fmla="*/ 4 w 85752"/>
                <a:gd name="connsiteY0" fmla="*/ 176 h 89439"/>
                <a:gd name="connsiteX1" fmla="*/ 63504 w 85752"/>
                <a:gd name="connsiteY1" fmla="*/ 62088 h 89439"/>
                <a:gd name="connsiteX2" fmla="*/ 85729 w 85752"/>
                <a:gd name="connsiteY2" fmla="*/ 89076 h 89439"/>
                <a:gd name="connsiteX3" fmla="*/ 60329 w 85752"/>
                <a:gd name="connsiteY3" fmla="*/ 44626 h 89439"/>
                <a:gd name="connsiteX4" fmla="*/ 4 w 85752"/>
                <a:gd name="connsiteY4" fmla="*/ 176 h 8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2" h="89439">
                  <a:moveTo>
                    <a:pt x="4" y="176"/>
                  </a:moveTo>
                  <a:cubicBezTo>
                    <a:pt x="533" y="3086"/>
                    <a:pt x="49217" y="47271"/>
                    <a:pt x="63504" y="62088"/>
                  </a:cubicBezTo>
                  <a:cubicBezTo>
                    <a:pt x="77791" y="76905"/>
                    <a:pt x="86258" y="91986"/>
                    <a:pt x="85729" y="89076"/>
                  </a:cubicBezTo>
                  <a:cubicBezTo>
                    <a:pt x="85200" y="86166"/>
                    <a:pt x="71706" y="58120"/>
                    <a:pt x="60329" y="44626"/>
                  </a:cubicBezTo>
                  <a:cubicBezTo>
                    <a:pt x="48952" y="31132"/>
                    <a:pt x="-525" y="-2734"/>
                    <a:pt x="4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95631F6B-432D-48D2-998F-DD50767603CA}"/>
                </a:ext>
              </a:extLst>
            </p:cNvPr>
            <p:cNvSpPr/>
            <p:nvPr/>
          </p:nvSpPr>
          <p:spPr>
            <a:xfrm>
              <a:off x="3395109" y="5103267"/>
              <a:ext cx="257111" cy="194497"/>
            </a:xfrm>
            <a:custGeom>
              <a:avLst/>
              <a:gdLst>
                <a:gd name="connsiteX0" fmla="*/ 220158 w 257111"/>
                <a:gd name="connsiteY0" fmla="*/ 16 h 194497"/>
                <a:gd name="connsiteX1" fmla="*/ 245558 w 257111"/>
                <a:gd name="connsiteY1" fmla="*/ 179933 h 194497"/>
                <a:gd name="connsiteX2" fmla="*/ 234974 w 257111"/>
                <a:gd name="connsiteY2" fmla="*/ 184166 h 194497"/>
                <a:gd name="connsiteX3" fmla="*/ 24 w 257111"/>
                <a:gd name="connsiteY3" fmla="*/ 186283 h 194497"/>
                <a:gd name="connsiteX4" fmla="*/ 220158 w 257111"/>
                <a:gd name="connsiteY4" fmla="*/ 169350 h 194497"/>
                <a:gd name="connsiteX5" fmla="*/ 220158 w 257111"/>
                <a:gd name="connsiteY5" fmla="*/ 16 h 19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11" h="194497">
                  <a:moveTo>
                    <a:pt x="220158" y="16"/>
                  </a:moveTo>
                  <a:cubicBezTo>
                    <a:pt x="224391" y="1780"/>
                    <a:pt x="245558" y="179933"/>
                    <a:pt x="245558" y="179933"/>
                  </a:cubicBezTo>
                  <a:cubicBezTo>
                    <a:pt x="248027" y="210625"/>
                    <a:pt x="275896" y="183108"/>
                    <a:pt x="234974" y="184166"/>
                  </a:cubicBezTo>
                  <a:cubicBezTo>
                    <a:pt x="194052" y="185224"/>
                    <a:pt x="2493" y="188752"/>
                    <a:pt x="24" y="186283"/>
                  </a:cubicBezTo>
                  <a:cubicBezTo>
                    <a:pt x="-2445" y="183814"/>
                    <a:pt x="183469" y="197925"/>
                    <a:pt x="220158" y="169350"/>
                  </a:cubicBezTo>
                  <a:cubicBezTo>
                    <a:pt x="256847" y="140775"/>
                    <a:pt x="215925" y="-1748"/>
                    <a:pt x="220158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E2ADDB52-43DB-4D51-9770-897FF1999281}"/>
                </a:ext>
              </a:extLst>
            </p:cNvPr>
            <p:cNvSpPr/>
            <p:nvPr/>
          </p:nvSpPr>
          <p:spPr>
            <a:xfrm>
              <a:off x="3416156" y="5090513"/>
              <a:ext cx="38613" cy="156764"/>
            </a:xfrm>
            <a:custGeom>
              <a:avLst/>
              <a:gdLst>
                <a:gd name="connsiteX0" fmla="*/ 38244 w 38613"/>
                <a:gd name="connsiteY0" fmla="*/ 70 h 156764"/>
                <a:gd name="connsiteX1" fmla="*/ 4377 w 38613"/>
                <a:gd name="connsiteY1" fmla="*/ 69920 h 156764"/>
                <a:gd name="connsiteX2" fmla="*/ 2261 w 38613"/>
                <a:gd name="connsiteY2" fmla="*/ 156704 h 156764"/>
                <a:gd name="connsiteX3" fmla="*/ 21311 w 38613"/>
                <a:gd name="connsiteY3" fmla="*/ 82620 h 156764"/>
                <a:gd name="connsiteX4" fmla="*/ 38244 w 38613"/>
                <a:gd name="connsiteY4" fmla="*/ 70 h 1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3" h="156764">
                  <a:moveTo>
                    <a:pt x="38244" y="70"/>
                  </a:moveTo>
                  <a:cubicBezTo>
                    <a:pt x="35422" y="-2047"/>
                    <a:pt x="10374" y="43814"/>
                    <a:pt x="4377" y="69920"/>
                  </a:cubicBezTo>
                  <a:cubicBezTo>
                    <a:pt x="-1620" y="96026"/>
                    <a:pt x="-561" y="154587"/>
                    <a:pt x="2261" y="156704"/>
                  </a:cubicBezTo>
                  <a:cubicBezTo>
                    <a:pt x="5083" y="158821"/>
                    <a:pt x="15667" y="105198"/>
                    <a:pt x="21311" y="82620"/>
                  </a:cubicBezTo>
                  <a:cubicBezTo>
                    <a:pt x="26955" y="60042"/>
                    <a:pt x="41066" y="2187"/>
                    <a:pt x="38244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5D54222D-C9EA-4818-A4CB-097F9C901CB0}"/>
                </a:ext>
              </a:extLst>
            </p:cNvPr>
            <p:cNvSpPr/>
            <p:nvPr/>
          </p:nvSpPr>
          <p:spPr>
            <a:xfrm>
              <a:off x="3453535" y="3871430"/>
              <a:ext cx="39016" cy="619693"/>
            </a:xfrm>
            <a:custGeom>
              <a:avLst/>
              <a:gdLst>
                <a:gd name="connsiteX0" fmla="*/ 34203 w 39016"/>
                <a:gd name="connsiteY0" fmla="*/ 483 h 619693"/>
                <a:gd name="connsiteX1" fmla="*/ 29440 w 39016"/>
                <a:gd name="connsiteY1" fmla="*/ 194158 h 619693"/>
                <a:gd name="connsiteX2" fmla="*/ 865 w 39016"/>
                <a:gd name="connsiteY2" fmla="*/ 417995 h 619693"/>
                <a:gd name="connsiteX3" fmla="*/ 8803 w 39016"/>
                <a:gd name="connsiteY3" fmla="*/ 619608 h 619693"/>
                <a:gd name="connsiteX4" fmla="*/ 23090 w 39016"/>
                <a:gd name="connsiteY4" fmla="*/ 394183 h 619693"/>
                <a:gd name="connsiteX5" fmla="*/ 38965 w 39016"/>
                <a:gd name="connsiteY5" fmla="*/ 251308 h 619693"/>
                <a:gd name="connsiteX6" fmla="*/ 34203 w 39016"/>
                <a:gd name="connsiteY6" fmla="*/ 483 h 61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16" h="619693">
                  <a:moveTo>
                    <a:pt x="34203" y="483"/>
                  </a:moveTo>
                  <a:cubicBezTo>
                    <a:pt x="32615" y="-9042"/>
                    <a:pt x="34996" y="124573"/>
                    <a:pt x="29440" y="194158"/>
                  </a:cubicBezTo>
                  <a:cubicBezTo>
                    <a:pt x="23884" y="263743"/>
                    <a:pt x="4304" y="347087"/>
                    <a:pt x="865" y="417995"/>
                  </a:cubicBezTo>
                  <a:cubicBezTo>
                    <a:pt x="-2575" y="488903"/>
                    <a:pt x="5099" y="623577"/>
                    <a:pt x="8803" y="619608"/>
                  </a:cubicBezTo>
                  <a:cubicBezTo>
                    <a:pt x="12507" y="615639"/>
                    <a:pt x="18063" y="455566"/>
                    <a:pt x="23090" y="394183"/>
                  </a:cubicBezTo>
                  <a:cubicBezTo>
                    <a:pt x="28117" y="332800"/>
                    <a:pt x="38436" y="313750"/>
                    <a:pt x="38965" y="251308"/>
                  </a:cubicBezTo>
                  <a:cubicBezTo>
                    <a:pt x="39494" y="188866"/>
                    <a:pt x="35791" y="10008"/>
                    <a:pt x="34203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8BE9EDF7-8B57-48B3-A68F-7EB72AA1DC9F}"/>
                </a:ext>
              </a:extLst>
            </p:cNvPr>
            <p:cNvSpPr/>
            <p:nvPr/>
          </p:nvSpPr>
          <p:spPr>
            <a:xfrm>
              <a:off x="3562336" y="3885391"/>
              <a:ext cx="45190" cy="770751"/>
            </a:xfrm>
            <a:custGeom>
              <a:avLst/>
              <a:gdLst>
                <a:gd name="connsiteX0" fmla="*/ 14 w 45190"/>
                <a:gd name="connsiteY0" fmla="*/ 809 h 770751"/>
                <a:gd name="connsiteX1" fmla="*/ 34939 w 45190"/>
                <a:gd name="connsiteY1" fmla="*/ 281797 h 770751"/>
                <a:gd name="connsiteX2" fmla="*/ 27002 w 45190"/>
                <a:gd name="connsiteY2" fmla="*/ 359584 h 770751"/>
                <a:gd name="connsiteX3" fmla="*/ 7952 w 45190"/>
                <a:gd name="connsiteY3" fmla="*/ 381809 h 770751"/>
                <a:gd name="connsiteX4" fmla="*/ 22239 w 45190"/>
                <a:gd name="connsiteY4" fmla="*/ 388159 h 770751"/>
                <a:gd name="connsiteX5" fmla="*/ 42877 w 45190"/>
                <a:gd name="connsiteY5" fmla="*/ 770747 h 770751"/>
                <a:gd name="connsiteX6" fmla="*/ 39702 w 45190"/>
                <a:gd name="connsiteY6" fmla="*/ 380222 h 770751"/>
                <a:gd name="connsiteX7" fmla="*/ 14 w 45190"/>
                <a:gd name="connsiteY7" fmla="*/ 809 h 7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90" h="770751">
                  <a:moveTo>
                    <a:pt x="14" y="809"/>
                  </a:moveTo>
                  <a:cubicBezTo>
                    <a:pt x="-780" y="-15595"/>
                    <a:pt x="30441" y="222001"/>
                    <a:pt x="34939" y="281797"/>
                  </a:cubicBezTo>
                  <a:cubicBezTo>
                    <a:pt x="39437" y="341593"/>
                    <a:pt x="31500" y="342915"/>
                    <a:pt x="27002" y="359584"/>
                  </a:cubicBezTo>
                  <a:cubicBezTo>
                    <a:pt x="22504" y="376253"/>
                    <a:pt x="8746" y="377047"/>
                    <a:pt x="7952" y="381809"/>
                  </a:cubicBezTo>
                  <a:cubicBezTo>
                    <a:pt x="7158" y="386571"/>
                    <a:pt x="16418" y="323336"/>
                    <a:pt x="22239" y="388159"/>
                  </a:cubicBezTo>
                  <a:cubicBezTo>
                    <a:pt x="28060" y="452982"/>
                    <a:pt x="39966" y="772070"/>
                    <a:pt x="42877" y="770747"/>
                  </a:cubicBezTo>
                  <a:cubicBezTo>
                    <a:pt x="45788" y="769424"/>
                    <a:pt x="47110" y="506957"/>
                    <a:pt x="39702" y="380222"/>
                  </a:cubicBezTo>
                  <a:cubicBezTo>
                    <a:pt x="32294" y="253487"/>
                    <a:pt x="808" y="17213"/>
                    <a:pt x="14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18D75627-0EA0-458C-934B-03D4091ECFC9}"/>
                </a:ext>
              </a:extLst>
            </p:cNvPr>
            <p:cNvSpPr/>
            <p:nvPr/>
          </p:nvSpPr>
          <p:spPr>
            <a:xfrm>
              <a:off x="3475006" y="3851044"/>
              <a:ext cx="101685" cy="73347"/>
            </a:xfrm>
            <a:custGeom>
              <a:avLst/>
              <a:gdLst>
                <a:gd name="connsiteX0" fmla="*/ 32 w 101685"/>
                <a:gd name="connsiteY0" fmla="*/ 16106 h 73347"/>
                <a:gd name="connsiteX1" fmla="*/ 55594 w 101685"/>
                <a:gd name="connsiteY1" fmla="*/ 73256 h 73347"/>
                <a:gd name="connsiteX2" fmla="*/ 101632 w 101685"/>
                <a:gd name="connsiteY2" fmla="*/ 231 h 73347"/>
                <a:gd name="connsiteX3" fmla="*/ 63532 w 101685"/>
                <a:gd name="connsiteY3" fmla="*/ 49444 h 73347"/>
                <a:gd name="connsiteX4" fmla="*/ 32 w 101685"/>
                <a:gd name="connsiteY4" fmla="*/ 16106 h 7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73347">
                  <a:moveTo>
                    <a:pt x="32" y="16106"/>
                  </a:moveTo>
                  <a:cubicBezTo>
                    <a:pt x="-1291" y="20075"/>
                    <a:pt x="38661" y="75902"/>
                    <a:pt x="55594" y="73256"/>
                  </a:cubicBezTo>
                  <a:cubicBezTo>
                    <a:pt x="72527" y="70610"/>
                    <a:pt x="100309" y="4200"/>
                    <a:pt x="101632" y="231"/>
                  </a:cubicBezTo>
                  <a:cubicBezTo>
                    <a:pt x="102955" y="-3738"/>
                    <a:pt x="79407" y="44682"/>
                    <a:pt x="63532" y="49444"/>
                  </a:cubicBezTo>
                  <a:cubicBezTo>
                    <a:pt x="47657" y="54206"/>
                    <a:pt x="1355" y="12137"/>
                    <a:pt x="32" y="16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E5510C5F-F697-4223-8C52-E30C8082127D}"/>
                </a:ext>
              </a:extLst>
            </p:cNvPr>
            <p:cNvSpPr/>
            <p:nvPr/>
          </p:nvSpPr>
          <p:spPr>
            <a:xfrm>
              <a:off x="3491325" y="2922332"/>
              <a:ext cx="18263" cy="985720"/>
            </a:xfrm>
            <a:custGeom>
              <a:avLst/>
              <a:gdLst>
                <a:gd name="connsiteX0" fmla="*/ 3292 w 18263"/>
                <a:gd name="connsiteY0" fmla="*/ 785 h 985720"/>
                <a:gd name="connsiteX1" fmla="*/ 1175 w 18263"/>
                <a:gd name="connsiteY1" fmla="*/ 934235 h 985720"/>
                <a:gd name="connsiteX2" fmla="*/ 18108 w 18263"/>
                <a:gd name="connsiteY2" fmla="*/ 775485 h 985720"/>
                <a:gd name="connsiteX3" fmla="*/ 3292 w 18263"/>
                <a:gd name="connsiteY3" fmla="*/ 785 h 98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3" h="985720">
                  <a:moveTo>
                    <a:pt x="3292" y="785"/>
                  </a:moveTo>
                  <a:cubicBezTo>
                    <a:pt x="470" y="27243"/>
                    <a:pt x="-1294" y="805118"/>
                    <a:pt x="1175" y="934235"/>
                  </a:cubicBezTo>
                  <a:cubicBezTo>
                    <a:pt x="3644" y="1063352"/>
                    <a:pt x="16344" y="926827"/>
                    <a:pt x="18108" y="775485"/>
                  </a:cubicBezTo>
                  <a:cubicBezTo>
                    <a:pt x="19872" y="624143"/>
                    <a:pt x="6114" y="-25673"/>
                    <a:pt x="3292" y="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BF274162-56D3-4343-8109-8420E9C5B32A}"/>
                </a:ext>
              </a:extLst>
            </p:cNvPr>
            <p:cNvSpPr/>
            <p:nvPr/>
          </p:nvSpPr>
          <p:spPr>
            <a:xfrm>
              <a:off x="3549495" y="2745985"/>
              <a:ext cx="22979" cy="1163980"/>
            </a:xfrm>
            <a:custGeom>
              <a:avLst/>
              <a:gdLst>
                <a:gd name="connsiteX0" fmla="*/ 21322 w 22979"/>
                <a:gd name="connsiteY0" fmla="*/ 1448 h 1163980"/>
                <a:gd name="connsiteX1" fmla="*/ 19205 w 22979"/>
                <a:gd name="connsiteY1" fmla="*/ 1112698 h 1163980"/>
                <a:gd name="connsiteX2" fmla="*/ 155 w 22979"/>
                <a:gd name="connsiteY2" fmla="*/ 881982 h 1163980"/>
                <a:gd name="connsiteX3" fmla="*/ 21322 w 22979"/>
                <a:gd name="connsiteY3" fmla="*/ 1448 h 116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9" h="1163980">
                  <a:moveTo>
                    <a:pt x="21322" y="1448"/>
                  </a:moveTo>
                  <a:cubicBezTo>
                    <a:pt x="24497" y="39901"/>
                    <a:pt x="22733" y="965942"/>
                    <a:pt x="19205" y="1112698"/>
                  </a:cubicBezTo>
                  <a:cubicBezTo>
                    <a:pt x="15677" y="1259454"/>
                    <a:pt x="2272" y="1062604"/>
                    <a:pt x="155" y="881982"/>
                  </a:cubicBezTo>
                  <a:cubicBezTo>
                    <a:pt x="-1962" y="701360"/>
                    <a:pt x="18147" y="-37005"/>
                    <a:pt x="21322" y="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898502B3-286B-4299-ADC8-1A76688A5F25}"/>
                </a:ext>
              </a:extLst>
            </p:cNvPr>
            <p:cNvSpPr/>
            <p:nvPr/>
          </p:nvSpPr>
          <p:spPr>
            <a:xfrm>
              <a:off x="3500689" y="2584686"/>
              <a:ext cx="19418" cy="389244"/>
            </a:xfrm>
            <a:custGeom>
              <a:avLst/>
              <a:gdLst>
                <a:gd name="connsiteX0" fmla="*/ 278 w 19418"/>
                <a:gd name="connsiteY0" fmla="*/ 3997 h 389244"/>
                <a:gd name="connsiteX1" fmla="*/ 8744 w 19418"/>
                <a:gd name="connsiteY1" fmla="*/ 384997 h 389244"/>
                <a:gd name="connsiteX2" fmla="*/ 19328 w 19418"/>
                <a:gd name="connsiteY2" fmla="*/ 196614 h 389244"/>
                <a:gd name="connsiteX3" fmla="*/ 278 w 19418"/>
                <a:gd name="connsiteY3" fmla="*/ 3997 h 38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8" h="389244">
                  <a:moveTo>
                    <a:pt x="278" y="3997"/>
                  </a:moveTo>
                  <a:cubicBezTo>
                    <a:pt x="-1486" y="35394"/>
                    <a:pt x="5569" y="352894"/>
                    <a:pt x="8744" y="384997"/>
                  </a:cubicBezTo>
                  <a:cubicBezTo>
                    <a:pt x="11919" y="417100"/>
                    <a:pt x="20386" y="258703"/>
                    <a:pt x="19328" y="196614"/>
                  </a:cubicBezTo>
                  <a:cubicBezTo>
                    <a:pt x="18270" y="134525"/>
                    <a:pt x="2042" y="-27400"/>
                    <a:pt x="278" y="3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63AFB1B6-12C7-40DA-902A-FB963A6D3C6B}"/>
                </a:ext>
              </a:extLst>
            </p:cNvPr>
            <p:cNvSpPr/>
            <p:nvPr/>
          </p:nvSpPr>
          <p:spPr>
            <a:xfrm>
              <a:off x="3551646" y="2575329"/>
              <a:ext cx="20584" cy="246822"/>
            </a:xfrm>
            <a:custGeom>
              <a:avLst/>
              <a:gdLst>
                <a:gd name="connsiteX0" fmla="*/ 19171 w 20584"/>
                <a:gd name="connsiteY0" fmla="*/ 654 h 246822"/>
                <a:gd name="connsiteX1" fmla="*/ 17054 w 20584"/>
                <a:gd name="connsiteY1" fmla="*/ 239838 h 246822"/>
                <a:gd name="connsiteX2" fmla="*/ 121 w 20584"/>
                <a:gd name="connsiteY2" fmla="*/ 169988 h 246822"/>
                <a:gd name="connsiteX3" fmla="*/ 19171 w 20584"/>
                <a:gd name="connsiteY3" fmla="*/ 654 h 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4" h="246822">
                  <a:moveTo>
                    <a:pt x="19171" y="654"/>
                  </a:moveTo>
                  <a:cubicBezTo>
                    <a:pt x="21993" y="12296"/>
                    <a:pt x="20229" y="211616"/>
                    <a:pt x="17054" y="239838"/>
                  </a:cubicBezTo>
                  <a:cubicBezTo>
                    <a:pt x="13879" y="268060"/>
                    <a:pt x="1885" y="203855"/>
                    <a:pt x="121" y="169988"/>
                  </a:cubicBezTo>
                  <a:cubicBezTo>
                    <a:pt x="-1643" y="136121"/>
                    <a:pt x="16349" y="-10988"/>
                    <a:pt x="19171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F6CD8EDA-DC2C-48A7-9730-E208BFEFE53C}"/>
                </a:ext>
              </a:extLst>
            </p:cNvPr>
            <p:cNvSpPr/>
            <p:nvPr/>
          </p:nvSpPr>
          <p:spPr>
            <a:xfrm>
              <a:off x="3569527" y="2405753"/>
              <a:ext cx="188575" cy="157614"/>
            </a:xfrm>
            <a:custGeom>
              <a:avLst/>
              <a:gdLst>
                <a:gd name="connsiteX0" fmla="*/ 184911 w 188575"/>
                <a:gd name="connsiteY0" fmla="*/ 897 h 157614"/>
                <a:gd name="connsiteX1" fmla="*/ 46798 w 188575"/>
                <a:gd name="connsiteY1" fmla="*/ 135835 h 157614"/>
                <a:gd name="connsiteX2" fmla="*/ 761 w 188575"/>
                <a:gd name="connsiteY2" fmla="*/ 156472 h 157614"/>
                <a:gd name="connsiteX3" fmla="*/ 76961 w 188575"/>
                <a:gd name="connsiteY3" fmla="*/ 126310 h 157614"/>
                <a:gd name="connsiteX4" fmla="*/ 142048 w 188575"/>
                <a:gd name="connsiteY4" fmla="*/ 78685 h 157614"/>
                <a:gd name="connsiteX5" fmla="*/ 184911 w 188575"/>
                <a:gd name="connsiteY5" fmla="*/ 897 h 1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75" h="157614">
                  <a:moveTo>
                    <a:pt x="184911" y="897"/>
                  </a:moveTo>
                  <a:cubicBezTo>
                    <a:pt x="169036" y="10422"/>
                    <a:pt x="77490" y="109906"/>
                    <a:pt x="46798" y="135835"/>
                  </a:cubicBezTo>
                  <a:cubicBezTo>
                    <a:pt x="16106" y="161764"/>
                    <a:pt x="-4266" y="158059"/>
                    <a:pt x="761" y="156472"/>
                  </a:cubicBezTo>
                  <a:cubicBezTo>
                    <a:pt x="5788" y="154885"/>
                    <a:pt x="53413" y="139274"/>
                    <a:pt x="76961" y="126310"/>
                  </a:cubicBezTo>
                  <a:cubicBezTo>
                    <a:pt x="100509" y="113346"/>
                    <a:pt x="122998" y="96941"/>
                    <a:pt x="142048" y="78685"/>
                  </a:cubicBezTo>
                  <a:cubicBezTo>
                    <a:pt x="161098" y="60429"/>
                    <a:pt x="200786" y="-8628"/>
                    <a:pt x="184911" y="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34C85B9B-7A96-463D-810F-3A0C6F9A38C3}"/>
                </a:ext>
              </a:extLst>
            </p:cNvPr>
            <p:cNvSpPr/>
            <p:nvPr/>
          </p:nvSpPr>
          <p:spPr>
            <a:xfrm>
              <a:off x="3464993" y="2361659"/>
              <a:ext cx="268322" cy="163337"/>
            </a:xfrm>
            <a:custGeom>
              <a:avLst/>
              <a:gdLst>
                <a:gd name="connsiteX0" fmla="*/ 267220 w 268322"/>
                <a:gd name="connsiteY0" fmla="*/ 541 h 163337"/>
                <a:gd name="connsiteX1" fmla="*/ 151332 w 268322"/>
                <a:gd name="connsiteY1" fmla="*/ 103729 h 163337"/>
                <a:gd name="connsiteX2" fmla="*/ 49732 w 268322"/>
                <a:gd name="connsiteY2" fmla="*/ 145004 h 163337"/>
                <a:gd name="connsiteX3" fmla="*/ 520 w 268322"/>
                <a:gd name="connsiteY3" fmla="*/ 154529 h 163337"/>
                <a:gd name="connsiteX4" fmla="*/ 78307 w 268322"/>
                <a:gd name="connsiteY4" fmla="*/ 152941 h 163337"/>
                <a:gd name="connsiteX5" fmla="*/ 267220 w 268322"/>
                <a:gd name="connsiteY5" fmla="*/ 541 h 16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322" h="163337">
                  <a:moveTo>
                    <a:pt x="267220" y="541"/>
                  </a:moveTo>
                  <a:cubicBezTo>
                    <a:pt x="279391" y="-7661"/>
                    <a:pt x="187580" y="79652"/>
                    <a:pt x="151332" y="103729"/>
                  </a:cubicBezTo>
                  <a:cubicBezTo>
                    <a:pt x="115084" y="127806"/>
                    <a:pt x="74867" y="136537"/>
                    <a:pt x="49732" y="145004"/>
                  </a:cubicBezTo>
                  <a:cubicBezTo>
                    <a:pt x="24597" y="153471"/>
                    <a:pt x="-4242" y="153206"/>
                    <a:pt x="520" y="154529"/>
                  </a:cubicBezTo>
                  <a:cubicBezTo>
                    <a:pt x="5282" y="155852"/>
                    <a:pt x="35444" y="174637"/>
                    <a:pt x="78307" y="152941"/>
                  </a:cubicBezTo>
                  <a:cubicBezTo>
                    <a:pt x="121169" y="131245"/>
                    <a:pt x="255049" y="8743"/>
                    <a:pt x="267220" y="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9D006DBB-1149-4F50-96D6-93C68D30CC0F}"/>
                </a:ext>
              </a:extLst>
            </p:cNvPr>
            <p:cNvSpPr/>
            <p:nvPr/>
          </p:nvSpPr>
          <p:spPr>
            <a:xfrm>
              <a:off x="3456447" y="2524040"/>
              <a:ext cx="181930" cy="19456"/>
            </a:xfrm>
            <a:custGeom>
              <a:avLst/>
              <a:gdLst>
                <a:gd name="connsiteX0" fmla="*/ 1128 w 181930"/>
                <a:gd name="connsiteY0" fmla="*/ 19135 h 19456"/>
                <a:gd name="connsiteX1" fmla="*/ 178928 w 181930"/>
                <a:gd name="connsiteY1" fmla="*/ 11198 h 19456"/>
                <a:gd name="connsiteX2" fmla="*/ 105903 w 181930"/>
                <a:gd name="connsiteY2" fmla="*/ 85 h 19456"/>
                <a:gd name="connsiteX3" fmla="*/ 1128 w 181930"/>
                <a:gd name="connsiteY3" fmla="*/ 19135 h 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30" h="19456">
                  <a:moveTo>
                    <a:pt x="1128" y="19135"/>
                  </a:moveTo>
                  <a:cubicBezTo>
                    <a:pt x="13299" y="20987"/>
                    <a:pt x="161466" y="14373"/>
                    <a:pt x="178928" y="11198"/>
                  </a:cubicBezTo>
                  <a:cubicBezTo>
                    <a:pt x="196391" y="8023"/>
                    <a:pt x="133155" y="-973"/>
                    <a:pt x="105903" y="85"/>
                  </a:cubicBezTo>
                  <a:cubicBezTo>
                    <a:pt x="78651" y="1143"/>
                    <a:pt x="-11043" y="17283"/>
                    <a:pt x="1128" y="19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899E8B4C-08C1-4E75-8622-C99883D04BAE}"/>
                </a:ext>
              </a:extLst>
            </p:cNvPr>
            <p:cNvSpPr/>
            <p:nvPr/>
          </p:nvSpPr>
          <p:spPr>
            <a:xfrm>
              <a:off x="3219448" y="2195425"/>
              <a:ext cx="256681" cy="360509"/>
            </a:xfrm>
            <a:custGeom>
              <a:avLst/>
              <a:gdLst>
                <a:gd name="connsiteX0" fmla="*/ 2 w 256681"/>
                <a:gd name="connsiteY0" fmla="*/ 88 h 360509"/>
                <a:gd name="connsiteX1" fmla="*/ 114302 w 256681"/>
                <a:gd name="connsiteY1" fmla="*/ 244563 h 360509"/>
                <a:gd name="connsiteX2" fmla="*/ 255590 w 256681"/>
                <a:gd name="connsiteY2" fmla="*/ 358863 h 360509"/>
                <a:gd name="connsiteX3" fmla="*/ 176215 w 256681"/>
                <a:gd name="connsiteY3" fmla="*/ 309650 h 360509"/>
                <a:gd name="connsiteX4" fmla="*/ 111127 w 256681"/>
                <a:gd name="connsiteY4" fmla="*/ 273138 h 360509"/>
                <a:gd name="connsiteX5" fmla="*/ 2 w 256681"/>
                <a:gd name="connsiteY5" fmla="*/ 88 h 36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81" h="360509">
                  <a:moveTo>
                    <a:pt x="2" y="88"/>
                  </a:moveTo>
                  <a:cubicBezTo>
                    <a:pt x="531" y="-4675"/>
                    <a:pt x="71704" y="184767"/>
                    <a:pt x="114302" y="244563"/>
                  </a:cubicBezTo>
                  <a:cubicBezTo>
                    <a:pt x="156900" y="304359"/>
                    <a:pt x="245271" y="348015"/>
                    <a:pt x="255590" y="358863"/>
                  </a:cubicBezTo>
                  <a:cubicBezTo>
                    <a:pt x="265909" y="369711"/>
                    <a:pt x="200292" y="323937"/>
                    <a:pt x="176215" y="309650"/>
                  </a:cubicBezTo>
                  <a:cubicBezTo>
                    <a:pt x="152138" y="295363"/>
                    <a:pt x="143142" y="321028"/>
                    <a:pt x="111127" y="273138"/>
                  </a:cubicBezTo>
                  <a:cubicBezTo>
                    <a:pt x="79112" y="225248"/>
                    <a:pt x="-527" y="4851"/>
                    <a:pt x="2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AFE32534-DE20-4B46-82B7-CE5973DC0E6F}"/>
                </a:ext>
              </a:extLst>
            </p:cNvPr>
            <p:cNvSpPr/>
            <p:nvPr/>
          </p:nvSpPr>
          <p:spPr>
            <a:xfrm>
              <a:off x="3114647" y="1975907"/>
              <a:ext cx="392266" cy="636437"/>
            </a:xfrm>
            <a:custGeom>
              <a:avLst/>
              <a:gdLst>
                <a:gd name="connsiteX0" fmla="*/ 28 w 392266"/>
                <a:gd name="connsiteY0" fmla="*/ 531 h 636437"/>
                <a:gd name="connsiteX1" fmla="*/ 96866 w 392266"/>
                <a:gd name="connsiteY1" fmla="*/ 392643 h 636437"/>
                <a:gd name="connsiteX2" fmla="*/ 196878 w 392266"/>
                <a:gd name="connsiteY2" fmla="*/ 533931 h 636437"/>
                <a:gd name="connsiteX3" fmla="*/ 388966 w 392266"/>
                <a:gd name="connsiteY3" fmla="*/ 635531 h 636437"/>
                <a:gd name="connsiteX4" fmla="*/ 306416 w 392266"/>
                <a:gd name="connsiteY4" fmla="*/ 578381 h 636437"/>
                <a:gd name="connsiteX5" fmla="*/ 154016 w 392266"/>
                <a:gd name="connsiteY5" fmla="*/ 486306 h 636437"/>
                <a:gd name="connsiteX6" fmla="*/ 87341 w 392266"/>
                <a:gd name="connsiteY6" fmla="*/ 311681 h 636437"/>
                <a:gd name="connsiteX7" fmla="*/ 28 w 392266"/>
                <a:gd name="connsiteY7" fmla="*/ 531 h 63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266" h="636437">
                  <a:moveTo>
                    <a:pt x="28" y="531"/>
                  </a:moveTo>
                  <a:cubicBezTo>
                    <a:pt x="1615" y="14025"/>
                    <a:pt x="64058" y="303743"/>
                    <a:pt x="96866" y="392643"/>
                  </a:cubicBezTo>
                  <a:cubicBezTo>
                    <a:pt x="129674" y="481543"/>
                    <a:pt x="148195" y="493450"/>
                    <a:pt x="196878" y="533931"/>
                  </a:cubicBezTo>
                  <a:cubicBezTo>
                    <a:pt x="245561" y="574412"/>
                    <a:pt x="370710" y="628123"/>
                    <a:pt x="388966" y="635531"/>
                  </a:cubicBezTo>
                  <a:cubicBezTo>
                    <a:pt x="407222" y="642939"/>
                    <a:pt x="345574" y="603252"/>
                    <a:pt x="306416" y="578381"/>
                  </a:cubicBezTo>
                  <a:cubicBezTo>
                    <a:pt x="267258" y="553510"/>
                    <a:pt x="190528" y="530756"/>
                    <a:pt x="154016" y="486306"/>
                  </a:cubicBezTo>
                  <a:cubicBezTo>
                    <a:pt x="117504" y="441856"/>
                    <a:pt x="110624" y="388939"/>
                    <a:pt x="87341" y="311681"/>
                  </a:cubicBezTo>
                  <a:cubicBezTo>
                    <a:pt x="64058" y="234423"/>
                    <a:pt x="-1559" y="-12963"/>
                    <a:pt x="28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EC08C5FE-E7C2-4601-B062-A344621F9798}"/>
                </a:ext>
              </a:extLst>
            </p:cNvPr>
            <p:cNvSpPr/>
            <p:nvPr/>
          </p:nvSpPr>
          <p:spPr>
            <a:xfrm>
              <a:off x="3146996" y="1558923"/>
              <a:ext cx="81121" cy="660910"/>
            </a:xfrm>
            <a:custGeom>
              <a:avLst/>
              <a:gdLst>
                <a:gd name="connsiteX0" fmla="*/ 53404 w 81121"/>
                <a:gd name="connsiteY0" fmla="*/ 2 h 660910"/>
                <a:gd name="connsiteX1" fmla="*/ 23242 w 81121"/>
                <a:gd name="connsiteY1" fmla="*/ 390527 h 660910"/>
                <a:gd name="connsiteX2" fmla="*/ 78804 w 81121"/>
                <a:gd name="connsiteY2" fmla="*/ 650877 h 660910"/>
                <a:gd name="connsiteX3" fmla="*/ 64517 w 81121"/>
                <a:gd name="connsiteY3" fmla="*/ 590552 h 660910"/>
                <a:gd name="connsiteX4" fmla="*/ 8954 w 81121"/>
                <a:gd name="connsiteY4" fmla="*/ 433390 h 660910"/>
                <a:gd name="connsiteX5" fmla="*/ 4192 w 81121"/>
                <a:gd name="connsiteY5" fmla="*/ 396877 h 660910"/>
                <a:gd name="connsiteX6" fmla="*/ 53404 w 81121"/>
                <a:gd name="connsiteY6" fmla="*/ 2 h 6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21" h="660910">
                  <a:moveTo>
                    <a:pt x="53404" y="2"/>
                  </a:moveTo>
                  <a:cubicBezTo>
                    <a:pt x="56579" y="-1056"/>
                    <a:pt x="19009" y="282048"/>
                    <a:pt x="23242" y="390527"/>
                  </a:cubicBezTo>
                  <a:cubicBezTo>
                    <a:pt x="27475" y="499006"/>
                    <a:pt x="71925" y="617539"/>
                    <a:pt x="78804" y="650877"/>
                  </a:cubicBezTo>
                  <a:cubicBezTo>
                    <a:pt x="85683" y="684215"/>
                    <a:pt x="76159" y="626800"/>
                    <a:pt x="64517" y="590552"/>
                  </a:cubicBezTo>
                  <a:cubicBezTo>
                    <a:pt x="52875" y="554304"/>
                    <a:pt x="19008" y="465669"/>
                    <a:pt x="8954" y="433390"/>
                  </a:cubicBezTo>
                  <a:cubicBezTo>
                    <a:pt x="-1100" y="401111"/>
                    <a:pt x="-2687" y="470431"/>
                    <a:pt x="4192" y="396877"/>
                  </a:cubicBezTo>
                  <a:cubicBezTo>
                    <a:pt x="11071" y="323323"/>
                    <a:pt x="50229" y="1060"/>
                    <a:pt x="5340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0DC52760-A360-4AD8-887D-0E8D4E9ECD55}"/>
                </a:ext>
              </a:extLst>
            </p:cNvPr>
            <p:cNvSpPr/>
            <p:nvPr/>
          </p:nvSpPr>
          <p:spPr>
            <a:xfrm>
              <a:off x="3122215" y="1356544"/>
              <a:ext cx="55973" cy="609589"/>
            </a:xfrm>
            <a:custGeom>
              <a:avLst/>
              <a:gdLst>
                <a:gd name="connsiteX0" fmla="*/ 55960 w 55973"/>
                <a:gd name="connsiteY0" fmla="*/ 769 h 609589"/>
                <a:gd name="connsiteX1" fmla="*/ 8335 w 55973"/>
                <a:gd name="connsiteY1" fmla="*/ 269056 h 609589"/>
                <a:gd name="connsiteX2" fmla="*/ 398 w 55973"/>
                <a:gd name="connsiteY2" fmla="*/ 608781 h 609589"/>
                <a:gd name="connsiteX3" fmla="*/ 13098 w 55973"/>
                <a:gd name="connsiteY3" fmla="*/ 353194 h 609589"/>
                <a:gd name="connsiteX4" fmla="*/ 55960 w 55973"/>
                <a:gd name="connsiteY4" fmla="*/ 769 h 60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73" h="609589">
                  <a:moveTo>
                    <a:pt x="55960" y="769"/>
                  </a:moveTo>
                  <a:cubicBezTo>
                    <a:pt x="55166" y="-13254"/>
                    <a:pt x="17595" y="167721"/>
                    <a:pt x="8335" y="269056"/>
                  </a:cubicBezTo>
                  <a:cubicBezTo>
                    <a:pt x="-925" y="370391"/>
                    <a:pt x="-396" y="594758"/>
                    <a:pt x="398" y="608781"/>
                  </a:cubicBezTo>
                  <a:cubicBezTo>
                    <a:pt x="1192" y="622804"/>
                    <a:pt x="4367" y="451090"/>
                    <a:pt x="13098" y="353194"/>
                  </a:cubicBezTo>
                  <a:cubicBezTo>
                    <a:pt x="21829" y="255298"/>
                    <a:pt x="56754" y="14792"/>
                    <a:pt x="55960" y="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FF31329-D842-4661-BEB8-B3EEDC9B22BC}"/>
                </a:ext>
              </a:extLst>
            </p:cNvPr>
            <p:cNvSpPr/>
            <p:nvPr/>
          </p:nvSpPr>
          <p:spPr>
            <a:xfrm>
              <a:off x="3190195" y="942867"/>
              <a:ext cx="253290" cy="620363"/>
            </a:xfrm>
            <a:custGeom>
              <a:avLst/>
              <a:gdLst>
                <a:gd name="connsiteX0" fmla="*/ 680 w 253290"/>
                <a:gd name="connsiteY0" fmla="*/ 619233 h 620363"/>
                <a:gd name="connsiteX1" fmla="*/ 35605 w 253290"/>
                <a:gd name="connsiteY1" fmla="*/ 382696 h 620363"/>
                <a:gd name="connsiteX2" fmla="*/ 164193 w 253290"/>
                <a:gd name="connsiteY2" fmla="*/ 98533 h 620363"/>
                <a:gd name="connsiteX3" fmla="*/ 253093 w 253290"/>
                <a:gd name="connsiteY3" fmla="*/ 108 h 620363"/>
                <a:gd name="connsiteX4" fmla="*/ 140380 w 253290"/>
                <a:gd name="connsiteY4" fmla="*/ 112821 h 620363"/>
                <a:gd name="connsiteX5" fmla="*/ 57830 w 253290"/>
                <a:gd name="connsiteY5" fmla="*/ 284271 h 620363"/>
                <a:gd name="connsiteX6" fmla="*/ 680 w 253290"/>
                <a:gd name="connsiteY6" fmla="*/ 619233 h 62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290" h="620363">
                  <a:moveTo>
                    <a:pt x="680" y="619233"/>
                  </a:moveTo>
                  <a:cubicBezTo>
                    <a:pt x="-3024" y="635637"/>
                    <a:pt x="8353" y="469479"/>
                    <a:pt x="35605" y="382696"/>
                  </a:cubicBezTo>
                  <a:cubicBezTo>
                    <a:pt x="62857" y="295913"/>
                    <a:pt x="127945" y="162298"/>
                    <a:pt x="164193" y="98533"/>
                  </a:cubicBezTo>
                  <a:cubicBezTo>
                    <a:pt x="200441" y="34768"/>
                    <a:pt x="257062" y="-2273"/>
                    <a:pt x="253093" y="108"/>
                  </a:cubicBezTo>
                  <a:cubicBezTo>
                    <a:pt x="249124" y="2489"/>
                    <a:pt x="172924" y="65461"/>
                    <a:pt x="140380" y="112821"/>
                  </a:cubicBezTo>
                  <a:cubicBezTo>
                    <a:pt x="107836" y="160181"/>
                    <a:pt x="82436" y="205690"/>
                    <a:pt x="57830" y="284271"/>
                  </a:cubicBezTo>
                  <a:cubicBezTo>
                    <a:pt x="33224" y="362852"/>
                    <a:pt x="4384" y="602829"/>
                    <a:pt x="680" y="619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4514E8B-259F-40D4-A9AD-6D367C74D1E2}"/>
                </a:ext>
              </a:extLst>
            </p:cNvPr>
            <p:cNvSpPr/>
            <p:nvPr/>
          </p:nvSpPr>
          <p:spPr>
            <a:xfrm>
              <a:off x="3209014" y="949559"/>
              <a:ext cx="280472" cy="614092"/>
            </a:xfrm>
            <a:custGeom>
              <a:avLst/>
              <a:gdLst>
                <a:gd name="connsiteX0" fmla="*/ 280311 w 280472"/>
                <a:gd name="connsiteY0" fmla="*/ 1354 h 614092"/>
                <a:gd name="connsiteX1" fmla="*/ 102511 w 280472"/>
                <a:gd name="connsiteY1" fmla="*/ 209316 h 614092"/>
                <a:gd name="connsiteX2" fmla="*/ 12024 w 280472"/>
                <a:gd name="connsiteY2" fmla="*/ 534754 h 614092"/>
                <a:gd name="connsiteX3" fmla="*/ 2499 w 280472"/>
                <a:gd name="connsiteY3" fmla="*/ 606191 h 614092"/>
                <a:gd name="connsiteX4" fmla="*/ 26311 w 280472"/>
                <a:gd name="connsiteY4" fmla="*/ 396641 h 614092"/>
                <a:gd name="connsiteX5" fmla="*/ 132674 w 280472"/>
                <a:gd name="connsiteY5" fmla="*/ 133116 h 614092"/>
                <a:gd name="connsiteX6" fmla="*/ 280311 w 280472"/>
                <a:gd name="connsiteY6" fmla="*/ 1354 h 6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472" h="614092">
                  <a:moveTo>
                    <a:pt x="280311" y="1354"/>
                  </a:moveTo>
                  <a:cubicBezTo>
                    <a:pt x="275284" y="14054"/>
                    <a:pt x="147225" y="120416"/>
                    <a:pt x="102511" y="209316"/>
                  </a:cubicBezTo>
                  <a:cubicBezTo>
                    <a:pt x="57797" y="298216"/>
                    <a:pt x="28693" y="468608"/>
                    <a:pt x="12024" y="534754"/>
                  </a:cubicBezTo>
                  <a:cubicBezTo>
                    <a:pt x="-4645" y="600900"/>
                    <a:pt x="118" y="629210"/>
                    <a:pt x="2499" y="606191"/>
                  </a:cubicBezTo>
                  <a:cubicBezTo>
                    <a:pt x="4880" y="583172"/>
                    <a:pt x="4615" y="475487"/>
                    <a:pt x="26311" y="396641"/>
                  </a:cubicBezTo>
                  <a:cubicBezTo>
                    <a:pt x="48007" y="317795"/>
                    <a:pt x="93780" y="198468"/>
                    <a:pt x="132674" y="133116"/>
                  </a:cubicBezTo>
                  <a:cubicBezTo>
                    <a:pt x="171568" y="67764"/>
                    <a:pt x="285338" y="-11346"/>
                    <a:pt x="280311" y="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9EAD5EB1-F1A1-4C92-B66C-60D005135DA5}"/>
                </a:ext>
              </a:extLst>
            </p:cNvPr>
            <p:cNvSpPr/>
            <p:nvPr/>
          </p:nvSpPr>
          <p:spPr>
            <a:xfrm>
              <a:off x="3173407" y="885263"/>
              <a:ext cx="292109" cy="453175"/>
            </a:xfrm>
            <a:custGeom>
              <a:avLst/>
              <a:gdLst>
                <a:gd name="connsiteX0" fmla="*/ 292106 w 292109"/>
                <a:gd name="connsiteY0" fmla="*/ 562 h 453175"/>
                <a:gd name="connsiteX1" fmla="*/ 123831 w 292109"/>
                <a:gd name="connsiteY1" fmla="*/ 130737 h 453175"/>
                <a:gd name="connsiteX2" fmla="*/ 6 w 292109"/>
                <a:gd name="connsiteY2" fmla="*/ 453000 h 453175"/>
                <a:gd name="connsiteX3" fmla="*/ 119068 w 292109"/>
                <a:gd name="connsiteY3" fmla="*/ 173600 h 453175"/>
                <a:gd name="connsiteX4" fmla="*/ 292106 w 292109"/>
                <a:gd name="connsiteY4" fmla="*/ 562 h 4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109" h="453175">
                  <a:moveTo>
                    <a:pt x="292106" y="562"/>
                  </a:moveTo>
                  <a:cubicBezTo>
                    <a:pt x="292900" y="-6582"/>
                    <a:pt x="172514" y="55331"/>
                    <a:pt x="123831" y="130737"/>
                  </a:cubicBezTo>
                  <a:cubicBezTo>
                    <a:pt x="75148" y="206143"/>
                    <a:pt x="800" y="445856"/>
                    <a:pt x="6" y="453000"/>
                  </a:cubicBezTo>
                  <a:cubicBezTo>
                    <a:pt x="-788" y="460144"/>
                    <a:pt x="71972" y="246890"/>
                    <a:pt x="119068" y="173600"/>
                  </a:cubicBezTo>
                  <a:cubicBezTo>
                    <a:pt x="166164" y="100310"/>
                    <a:pt x="291312" y="7706"/>
                    <a:pt x="292106" y="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EB4C864E-C177-4729-A8AB-CA71856B8736}"/>
                </a:ext>
              </a:extLst>
            </p:cNvPr>
            <p:cNvSpPr/>
            <p:nvPr/>
          </p:nvSpPr>
          <p:spPr>
            <a:xfrm>
              <a:off x="3454345" y="909638"/>
              <a:ext cx="258944" cy="95380"/>
            </a:xfrm>
            <a:custGeom>
              <a:avLst/>
              <a:gdLst>
                <a:gd name="connsiteX0" fmla="*/ 55 w 258944"/>
                <a:gd name="connsiteY0" fmla="*/ 20637 h 95380"/>
                <a:gd name="connsiteX1" fmla="*/ 174680 w 258944"/>
                <a:gd name="connsiteY1" fmla="*/ 20637 h 95380"/>
                <a:gd name="connsiteX2" fmla="*/ 258818 w 258944"/>
                <a:gd name="connsiteY2" fmla="*/ 95250 h 95380"/>
                <a:gd name="connsiteX3" fmla="*/ 193730 w 258944"/>
                <a:gd name="connsiteY3" fmla="*/ 0 h 95380"/>
                <a:gd name="connsiteX4" fmla="*/ 193730 w 258944"/>
                <a:gd name="connsiteY4" fmla="*/ 30162 h 95380"/>
                <a:gd name="connsiteX5" fmla="*/ 55 w 258944"/>
                <a:gd name="connsiteY5" fmla="*/ 20637 h 9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44" h="95380">
                  <a:moveTo>
                    <a:pt x="55" y="20637"/>
                  </a:moveTo>
                  <a:cubicBezTo>
                    <a:pt x="-3120" y="19050"/>
                    <a:pt x="131553" y="8201"/>
                    <a:pt x="174680" y="20637"/>
                  </a:cubicBezTo>
                  <a:cubicBezTo>
                    <a:pt x="217807" y="33073"/>
                    <a:pt x="255643" y="98690"/>
                    <a:pt x="258818" y="95250"/>
                  </a:cubicBezTo>
                  <a:cubicBezTo>
                    <a:pt x="261993" y="91810"/>
                    <a:pt x="204578" y="10848"/>
                    <a:pt x="193730" y="0"/>
                  </a:cubicBezTo>
                  <a:lnTo>
                    <a:pt x="193730" y="30162"/>
                  </a:lnTo>
                  <a:lnTo>
                    <a:pt x="55" y="2063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FD572BD-D1E1-469B-902E-5DA99CCA56DF}"/>
                </a:ext>
              </a:extLst>
            </p:cNvPr>
            <p:cNvSpPr/>
            <p:nvPr/>
          </p:nvSpPr>
          <p:spPr>
            <a:xfrm>
              <a:off x="3454359" y="883235"/>
              <a:ext cx="449998" cy="470195"/>
            </a:xfrm>
            <a:custGeom>
              <a:avLst/>
              <a:gdLst>
                <a:gd name="connsiteX0" fmla="*/ 41 w 449998"/>
                <a:gd name="connsiteY0" fmla="*/ 2590 h 470195"/>
                <a:gd name="connsiteX1" fmla="*/ 223879 w 449998"/>
                <a:gd name="connsiteY1" fmla="*/ 10528 h 470195"/>
                <a:gd name="connsiteX2" fmla="*/ 282616 w 449998"/>
                <a:gd name="connsiteY2" fmla="*/ 72440 h 470195"/>
                <a:gd name="connsiteX3" fmla="*/ 388979 w 449998"/>
                <a:gd name="connsiteY3" fmla="*/ 264528 h 470195"/>
                <a:gd name="connsiteX4" fmla="*/ 449304 w 449998"/>
                <a:gd name="connsiteY4" fmla="*/ 467728 h 470195"/>
                <a:gd name="connsiteX5" fmla="*/ 409616 w 449998"/>
                <a:gd name="connsiteY5" fmla="*/ 355015 h 470195"/>
                <a:gd name="connsiteX6" fmla="*/ 242929 w 449998"/>
                <a:gd name="connsiteY6" fmla="*/ 37515 h 470195"/>
                <a:gd name="connsiteX7" fmla="*/ 41 w 449998"/>
                <a:gd name="connsiteY7" fmla="*/ 2590 h 47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998" h="470195">
                  <a:moveTo>
                    <a:pt x="41" y="2590"/>
                  </a:moveTo>
                  <a:cubicBezTo>
                    <a:pt x="-3134" y="-1908"/>
                    <a:pt x="176783" y="-1114"/>
                    <a:pt x="223879" y="10528"/>
                  </a:cubicBezTo>
                  <a:cubicBezTo>
                    <a:pt x="270975" y="22170"/>
                    <a:pt x="255099" y="30107"/>
                    <a:pt x="282616" y="72440"/>
                  </a:cubicBezTo>
                  <a:cubicBezTo>
                    <a:pt x="310133" y="114773"/>
                    <a:pt x="361198" y="198647"/>
                    <a:pt x="388979" y="264528"/>
                  </a:cubicBezTo>
                  <a:cubicBezTo>
                    <a:pt x="416760" y="330409"/>
                    <a:pt x="445865" y="452647"/>
                    <a:pt x="449304" y="467728"/>
                  </a:cubicBezTo>
                  <a:cubicBezTo>
                    <a:pt x="452743" y="482809"/>
                    <a:pt x="444012" y="426717"/>
                    <a:pt x="409616" y="355015"/>
                  </a:cubicBezTo>
                  <a:cubicBezTo>
                    <a:pt x="375220" y="283313"/>
                    <a:pt x="310398" y="95194"/>
                    <a:pt x="242929" y="37515"/>
                  </a:cubicBezTo>
                  <a:cubicBezTo>
                    <a:pt x="175460" y="-20164"/>
                    <a:pt x="3216" y="7088"/>
                    <a:pt x="41" y="2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161EF629-1001-4D9D-AB7A-B112A9933CAD}"/>
                </a:ext>
              </a:extLst>
            </p:cNvPr>
            <p:cNvSpPr/>
            <p:nvPr/>
          </p:nvSpPr>
          <p:spPr>
            <a:xfrm>
              <a:off x="3724239" y="1018433"/>
              <a:ext cx="151449" cy="355109"/>
            </a:xfrm>
            <a:custGeom>
              <a:avLst/>
              <a:gdLst>
                <a:gd name="connsiteX0" fmla="*/ 36 w 151449"/>
                <a:gd name="connsiteY0" fmla="*/ 742 h 355109"/>
                <a:gd name="connsiteX1" fmla="*/ 125449 w 151449"/>
                <a:gd name="connsiteY1" fmla="*/ 283317 h 355109"/>
                <a:gd name="connsiteX2" fmla="*/ 150849 w 151449"/>
                <a:gd name="connsiteY2" fmla="*/ 351580 h 355109"/>
                <a:gd name="connsiteX3" fmla="*/ 112749 w 151449"/>
                <a:gd name="connsiteY3" fmla="*/ 205530 h 355109"/>
                <a:gd name="connsiteX4" fmla="*/ 36 w 151449"/>
                <a:gd name="connsiteY4" fmla="*/ 742 h 3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49" h="355109">
                  <a:moveTo>
                    <a:pt x="36" y="742"/>
                  </a:moveTo>
                  <a:cubicBezTo>
                    <a:pt x="2153" y="13707"/>
                    <a:pt x="100314" y="224844"/>
                    <a:pt x="125449" y="283317"/>
                  </a:cubicBezTo>
                  <a:cubicBezTo>
                    <a:pt x="150584" y="341790"/>
                    <a:pt x="152966" y="364545"/>
                    <a:pt x="150849" y="351580"/>
                  </a:cubicBezTo>
                  <a:cubicBezTo>
                    <a:pt x="148732" y="338615"/>
                    <a:pt x="137355" y="262945"/>
                    <a:pt x="112749" y="205530"/>
                  </a:cubicBezTo>
                  <a:cubicBezTo>
                    <a:pt x="88143" y="148115"/>
                    <a:pt x="-2081" y="-12223"/>
                    <a:pt x="36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5BA4E3F9-CA3C-4490-B285-53DC62361C95}"/>
                </a:ext>
              </a:extLst>
            </p:cNvPr>
            <p:cNvSpPr/>
            <p:nvPr/>
          </p:nvSpPr>
          <p:spPr>
            <a:xfrm>
              <a:off x="3797253" y="1254112"/>
              <a:ext cx="76396" cy="396903"/>
            </a:xfrm>
            <a:custGeom>
              <a:avLst/>
              <a:gdLst>
                <a:gd name="connsiteX0" fmla="*/ 47 w 76396"/>
                <a:gd name="connsiteY0" fmla="*/ 13 h 396903"/>
                <a:gd name="connsiteX1" fmla="*/ 61960 w 76396"/>
                <a:gd name="connsiteY1" fmla="*/ 211151 h 396903"/>
                <a:gd name="connsiteX2" fmla="*/ 68310 w 76396"/>
                <a:gd name="connsiteY2" fmla="*/ 396888 h 396903"/>
                <a:gd name="connsiteX3" fmla="*/ 73072 w 76396"/>
                <a:gd name="connsiteY3" fmla="*/ 201626 h 396903"/>
                <a:gd name="connsiteX4" fmla="*/ 47 w 76396"/>
                <a:gd name="connsiteY4" fmla="*/ 13 h 3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96" h="396903">
                  <a:moveTo>
                    <a:pt x="47" y="13"/>
                  </a:moveTo>
                  <a:cubicBezTo>
                    <a:pt x="-1805" y="1600"/>
                    <a:pt x="50583" y="145005"/>
                    <a:pt x="61960" y="211151"/>
                  </a:cubicBezTo>
                  <a:cubicBezTo>
                    <a:pt x="73337" y="277297"/>
                    <a:pt x="66458" y="398475"/>
                    <a:pt x="68310" y="396888"/>
                  </a:cubicBezTo>
                  <a:cubicBezTo>
                    <a:pt x="70162" y="395301"/>
                    <a:pt x="82068" y="265655"/>
                    <a:pt x="73072" y="201626"/>
                  </a:cubicBezTo>
                  <a:cubicBezTo>
                    <a:pt x="64076" y="137597"/>
                    <a:pt x="1899" y="-1574"/>
                    <a:pt x="47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3542FF61-8224-4478-A258-8CA7F17B1538}"/>
                </a:ext>
              </a:extLst>
            </p:cNvPr>
            <p:cNvSpPr/>
            <p:nvPr/>
          </p:nvSpPr>
          <p:spPr>
            <a:xfrm>
              <a:off x="3835364" y="1370228"/>
              <a:ext cx="99128" cy="884998"/>
            </a:xfrm>
            <a:custGeom>
              <a:avLst/>
              <a:gdLst>
                <a:gd name="connsiteX0" fmla="*/ 79411 w 99128"/>
                <a:gd name="connsiteY0" fmla="*/ 2960 h 884998"/>
                <a:gd name="connsiteX1" fmla="*/ 74649 w 99128"/>
                <a:gd name="connsiteY1" fmla="*/ 591922 h 884998"/>
                <a:gd name="connsiteX2" fmla="*/ 36 w 99128"/>
                <a:gd name="connsiteY2" fmla="*/ 880847 h 884998"/>
                <a:gd name="connsiteX3" fmla="*/ 65124 w 99128"/>
                <a:gd name="connsiteY3" fmla="*/ 736385 h 884998"/>
                <a:gd name="connsiteX4" fmla="*/ 98461 w 99128"/>
                <a:gd name="connsiteY4" fmla="*/ 379197 h 884998"/>
                <a:gd name="connsiteX5" fmla="*/ 79411 w 99128"/>
                <a:gd name="connsiteY5" fmla="*/ 2960 h 88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28" h="884998">
                  <a:moveTo>
                    <a:pt x="79411" y="2960"/>
                  </a:moveTo>
                  <a:cubicBezTo>
                    <a:pt x="75442" y="38414"/>
                    <a:pt x="87878" y="445607"/>
                    <a:pt x="74649" y="591922"/>
                  </a:cubicBezTo>
                  <a:cubicBezTo>
                    <a:pt x="61420" y="738237"/>
                    <a:pt x="1623" y="856770"/>
                    <a:pt x="36" y="880847"/>
                  </a:cubicBezTo>
                  <a:cubicBezTo>
                    <a:pt x="-1552" y="904924"/>
                    <a:pt x="48720" y="819993"/>
                    <a:pt x="65124" y="736385"/>
                  </a:cubicBezTo>
                  <a:cubicBezTo>
                    <a:pt x="81528" y="652777"/>
                    <a:pt x="93963" y="498524"/>
                    <a:pt x="98461" y="379197"/>
                  </a:cubicBezTo>
                  <a:cubicBezTo>
                    <a:pt x="102959" y="259870"/>
                    <a:pt x="83380" y="-32494"/>
                    <a:pt x="79411" y="2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0BB47660-D5B5-42A0-A891-312B8F6FA475}"/>
                </a:ext>
              </a:extLst>
            </p:cNvPr>
            <p:cNvSpPr/>
            <p:nvPr/>
          </p:nvSpPr>
          <p:spPr>
            <a:xfrm>
              <a:off x="3808341" y="1652223"/>
              <a:ext cx="69726" cy="585175"/>
            </a:xfrm>
            <a:custGeom>
              <a:avLst/>
              <a:gdLst>
                <a:gd name="connsiteX0" fmla="*/ 58809 w 69726"/>
                <a:gd name="connsiteY0" fmla="*/ 365 h 585175"/>
                <a:gd name="connsiteX1" fmla="*/ 52459 w 69726"/>
                <a:gd name="connsiteY1" fmla="*/ 481377 h 585175"/>
                <a:gd name="connsiteX2" fmla="*/ 72 w 69726"/>
                <a:gd name="connsiteY2" fmla="*/ 581390 h 585175"/>
                <a:gd name="connsiteX3" fmla="*/ 65159 w 69726"/>
                <a:gd name="connsiteY3" fmla="*/ 405177 h 585175"/>
                <a:gd name="connsiteX4" fmla="*/ 58809 w 69726"/>
                <a:gd name="connsiteY4" fmla="*/ 365 h 58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6" h="585175">
                  <a:moveTo>
                    <a:pt x="58809" y="365"/>
                  </a:moveTo>
                  <a:cubicBezTo>
                    <a:pt x="56692" y="13065"/>
                    <a:pt x="62249" y="384540"/>
                    <a:pt x="52459" y="481377"/>
                  </a:cubicBezTo>
                  <a:cubicBezTo>
                    <a:pt x="42669" y="578215"/>
                    <a:pt x="-2045" y="594090"/>
                    <a:pt x="72" y="581390"/>
                  </a:cubicBezTo>
                  <a:cubicBezTo>
                    <a:pt x="2189" y="568690"/>
                    <a:pt x="52724" y="500692"/>
                    <a:pt x="65159" y="405177"/>
                  </a:cubicBezTo>
                  <a:cubicBezTo>
                    <a:pt x="77594" y="309662"/>
                    <a:pt x="60926" y="-12335"/>
                    <a:pt x="58809" y="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3195051-8566-4679-ACD9-23C5049F29FA}"/>
                </a:ext>
              </a:extLst>
            </p:cNvPr>
            <p:cNvSpPr/>
            <p:nvPr/>
          </p:nvSpPr>
          <p:spPr>
            <a:xfrm>
              <a:off x="3770412" y="2254006"/>
              <a:ext cx="64989" cy="171441"/>
            </a:xfrm>
            <a:custGeom>
              <a:avLst/>
              <a:gdLst>
                <a:gd name="connsiteX0" fmla="*/ 64988 w 64989"/>
                <a:gd name="connsiteY0" fmla="*/ 244 h 171441"/>
                <a:gd name="connsiteX1" fmla="*/ 7838 w 64989"/>
                <a:gd name="connsiteY1" fmla="*/ 136769 h 171441"/>
                <a:gd name="connsiteX2" fmla="*/ 1488 w 64989"/>
                <a:gd name="connsiteY2" fmla="*/ 170107 h 171441"/>
                <a:gd name="connsiteX3" fmla="*/ 6251 w 64989"/>
                <a:gd name="connsiteY3" fmla="*/ 105019 h 171441"/>
                <a:gd name="connsiteX4" fmla="*/ 64988 w 64989"/>
                <a:gd name="connsiteY4" fmla="*/ 244 h 17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9" h="171441">
                  <a:moveTo>
                    <a:pt x="64988" y="244"/>
                  </a:moveTo>
                  <a:cubicBezTo>
                    <a:pt x="65252" y="5536"/>
                    <a:pt x="18421" y="108459"/>
                    <a:pt x="7838" y="136769"/>
                  </a:cubicBezTo>
                  <a:cubicBezTo>
                    <a:pt x="-2745" y="165079"/>
                    <a:pt x="1752" y="175399"/>
                    <a:pt x="1488" y="170107"/>
                  </a:cubicBezTo>
                  <a:cubicBezTo>
                    <a:pt x="1224" y="164815"/>
                    <a:pt x="-3803" y="133065"/>
                    <a:pt x="6251" y="105019"/>
                  </a:cubicBezTo>
                  <a:cubicBezTo>
                    <a:pt x="16305" y="76973"/>
                    <a:pt x="64724" y="-5048"/>
                    <a:pt x="64988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E432B3EA-9EAE-4535-875A-43FEC4928B79}"/>
                </a:ext>
              </a:extLst>
            </p:cNvPr>
            <p:cNvSpPr/>
            <p:nvPr/>
          </p:nvSpPr>
          <p:spPr>
            <a:xfrm>
              <a:off x="3715904" y="2237850"/>
              <a:ext cx="119326" cy="85982"/>
            </a:xfrm>
            <a:custGeom>
              <a:avLst/>
              <a:gdLst>
                <a:gd name="connsiteX0" fmla="*/ 116321 w 119326"/>
                <a:gd name="connsiteY0" fmla="*/ 525 h 85982"/>
                <a:gd name="connsiteX1" fmla="*/ 434 w 119326"/>
                <a:gd name="connsiteY1" fmla="*/ 84663 h 85982"/>
                <a:gd name="connsiteX2" fmla="*/ 78221 w 119326"/>
                <a:gd name="connsiteY2" fmla="*/ 49738 h 85982"/>
                <a:gd name="connsiteX3" fmla="*/ 116321 w 119326"/>
                <a:gd name="connsiteY3" fmla="*/ 525 h 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26" h="85982">
                  <a:moveTo>
                    <a:pt x="116321" y="525"/>
                  </a:moveTo>
                  <a:cubicBezTo>
                    <a:pt x="103357" y="6346"/>
                    <a:pt x="6784" y="76461"/>
                    <a:pt x="434" y="84663"/>
                  </a:cubicBezTo>
                  <a:cubicBezTo>
                    <a:pt x="-5916" y="92865"/>
                    <a:pt x="59171" y="60586"/>
                    <a:pt x="78221" y="49738"/>
                  </a:cubicBezTo>
                  <a:cubicBezTo>
                    <a:pt x="97271" y="38890"/>
                    <a:pt x="129285" y="-5296"/>
                    <a:pt x="116321" y="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733150AA-8CF2-4C71-A096-578C77023BD2}"/>
                </a:ext>
              </a:extLst>
            </p:cNvPr>
            <p:cNvSpPr/>
            <p:nvPr/>
          </p:nvSpPr>
          <p:spPr>
            <a:xfrm>
              <a:off x="3294007" y="2273500"/>
              <a:ext cx="541807" cy="107840"/>
            </a:xfrm>
            <a:custGeom>
              <a:avLst/>
              <a:gdLst>
                <a:gd name="connsiteX0" fmla="*/ 6406 w 541807"/>
                <a:gd name="connsiteY0" fmla="*/ 107750 h 107840"/>
                <a:gd name="connsiteX1" fmla="*/ 506468 w 541807"/>
                <a:gd name="connsiteY1" fmla="*/ 12500 h 107840"/>
                <a:gd name="connsiteX2" fmla="*/ 471543 w 541807"/>
                <a:gd name="connsiteY2" fmla="*/ 2975 h 107840"/>
                <a:gd name="connsiteX3" fmla="*/ 238181 w 541807"/>
                <a:gd name="connsiteY3" fmla="*/ 29963 h 107840"/>
                <a:gd name="connsiteX4" fmla="*/ 6406 w 541807"/>
                <a:gd name="connsiteY4" fmla="*/ 107750 h 1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07" h="107840">
                  <a:moveTo>
                    <a:pt x="6406" y="107750"/>
                  </a:moveTo>
                  <a:cubicBezTo>
                    <a:pt x="51120" y="104840"/>
                    <a:pt x="428945" y="29962"/>
                    <a:pt x="506468" y="12500"/>
                  </a:cubicBezTo>
                  <a:cubicBezTo>
                    <a:pt x="583991" y="-4963"/>
                    <a:pt x="516257" y="65"/>
                    <a:pt x="471543" y="2975"/>
                  </a:cubicBezTo>
                  <a:cubicBezTo>
                    <a:pt x="426829" y="5885"/>
                    <a:pt x="313323" y="17528"/>
                    <a:pt x="238181" y="29963"/>
                  </a:cubicBezTo>
                  <a:cubicBezTo>
                    <a:pt x="163039" y="42398"/>
                    <a:pt x="-38308" y="110660"/>
                    <a:pt x="6406" y="107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59C13EB-DF0B-4A28-B6F2-DDDBAA5AF768}"/>
                </a:ext>
              </a:extLst>
            </p:cNvPr>
            <p:cNvSpPr/>
            <p:nvPr/>
          </p:nvSpPr>
          <p:spPr>
            <a:xfrm>
              <a:off x="3269584" y="2190893"/>
              <a:ext cx="582218" cy="122695"/>
            </a:xfrm>
            <a:custGeom>
              <a:avLst/>
              <a:gdLst>
                <a:gd name="connsiteX0" fmla="*/ 666 w 582218"/>
                <a:gd name="connsiteY0" fmla="*/ 122095 h 122695"/>
                <a:gd name="connsiteX1" fmla="*/ 416591 w 582218"/>
                <a:gd name="connsiteY1" fmla="*/ 49070 h 122695"/>
                <a:gd name="connsiteX2" fmla="*/ 557879 w 582218"/>
                <a:gd name="connsiteY2" fmla="*/ 18907 h 122695"/>
                <a:gd name="connsiteX3" fmla="*/ 522954 w 582218"/>
                <a:gd name="connsiteY3" fmla="*/ 4620 h 122695"/>
                <a:gd name="connsiteX4" fmla="*/ 666 w 582218"/>
                <a:gd name="connsiteY4" fmla="*/ 122095 h 12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218" h="122695">
                  <a:moveTo>
                    <a:pt x="666" y="122095"/>
                  </a:moveTo>
                  <a:cubicBezTo>
                    <a:pt x="-17061" y="129503"/>
                    <a:pt x="323722" y="66268"/>
                    <a:pt x="416591" y="49070"/>
                  </a:cubicBezTo>
                  <a:cubicBezTo>
                    <a:pt x="509460" y="31872"/>
                    <a:pt x="540152" y="26315"/>
                    <a:pt x="557879" y="18907"/>
                  </a:cubicBezTo>
                  <a:cubicBezTo>
                    <a:pt x="575606" y="11499"/>
                    <a:pt x="616617" y="-9138"/>
                    <a:pt x="522954" y="4620"/>
                  </a:cubicBezTo>
                  <a:cubicBezTo>
                    <a:pt x="429292" y="18378"/>
                    <a:pt x="18393" y="114687"/>
                    <a:pt x="666" y="122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DB2054E0-EBA5-4BA9-B15F-864BF0BD80B3}"/>
                </a:ext>
              </a:extLst>
            </p:cNvPr>
            <p:cNvSpPr/>
            <p:nvPr/>
          </p:nvSpPr>
          <p:spPr>
            <a:xfrm>
              <a:off x="3226926" y="2170026"/>
              <a:ext cx="380999" cy="66816"/>
            </a:xfrm>
            <a:custGeom>
              <a:avLst/>
              <a:gdLst>
                <a:gd name="connsiteX0" fmla="*/ 462 w 380999"/>
                <a:gd name="connsiteY0" fmla="*/ 66762 h 66816"/>
                <a:gd name="connsiteX1" fmla="*/ 210012 w 380999"/>
                <a:gd name="connsiteY1" fmla="*/ 23899 h 66816"/>
                <a:gd name="connsiteX2" fmla="*/ 379874 w 380999"/>
                <a:gd name="connsiteY2" fmla="*/ 87 h 66816"/>
                <a:gd name="connsiteX3" fmla="*/ 270337 w 380999"/>
                <a:gd name="connsiteY3" fmla="*/ 31837 h 66816"/>
                <a:gd name="connsiteX4" fmla="*/ 462 w 380999"/>
                <a:gd name="connsiteY4" fmla="*/ 66762 h 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66816">
                  <a:moveTo>
                    <a:pt x="462" y="66762"/>
                  </a:moveTo>
                  <a:cubicBezTo>
                    <a:pt x="-9592" y="65439"/>
                    <a:pt x="146777" y="35011"/>
                    <a:pt x="210012" y="23899"/>
                  </a:cubicBezTo>
                  <a:cubicBezTo>
                    <a:pt x="273247" y="12787"/>
                    <a:pt x="369820" y="-1236"/>
                    <a:pt x="379874" y="87"/>
                  </a:cubicBezTo>
                  <a:cubicBezTo>
                    <a:pt x="389928" y="1410"/>
                    <a:pt x="330926" y="18608"/>
                    <a:pt x="270337" y="31837"/>
                  </a:cubicBezTo>
                  <a:cubicBezTo>
                    <a:pt x="209748" y="45066"/>
                    <a:pt x="10516" y="68085"/>
                    <a:pt x="462" y="66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AEBAFBB-104C-4CEA-8F24-E7B779668F29}"/>
                </a:ext>
              </a:extLst>
            </p:cNvPr>
            <p:cNvSpPr/>
            <p:nvPr/>
          </p:nvSpPr>
          <p:spPr>
            <a:xfrm>
              <a:off x="3679720" y="2125652"/>
              <a:ext cx="179813" cy="26939"/>
            </a:xfrm>
            <a:custGeom>
              <a:avLst/>
              <a:gdLst>
                <a:gd name="connsiteX0" fmla="*/ 105 w 179813"/>
                <a:gd name="connsiteY0" fmla="*/ 20648 h 26939"/>
                <a:gd name="connsiteX1" fmla="*/ 169968 w 179813"/>
                <a:gd name="connsiteY1" fmla="*/ 11 h 26939"/>
                <a:gd name="connsiteX2" fmla="*/ 144568 w 179813"/>
                <a:gd name="connsiteY2" fmla="*/ 23823 h 26939"/>
                <a:gd name="connsiteX3" fmla="*/ 105 w 179813"/>
                <a:gd name="connsiteY3" fmla="*/ 20648 h 2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813" h="26939">
                  <a:moveTo>
                    <a:pt x="105" y="20648"/>
                  </a:moveTo>
                  <a:cubicBezTo>
                    <a:pt x="4338" y="16679"/>
                    <a:pt x="145891" y="-518"/>
                    <a:pt x="169968" y="11"/>
                  </a:cubicBezTo>
                  <a:cubicBezTo>
                    <a:pt x="194045" y="540"/>
                    <a:pt x="169439" y="16944"/>
                    <a:pt x="144568" y="23823"/>
                  </a:cubicBezTo>
                  <a:cubicBezTo>
                    <a:pt x="119697" y="30702"/>
                    <a:pt x="-4128" y="24617"/>
                    <a:pt x="105" y="20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6A684813-06DF-4EE1-81E2-B87AEE236422}"/>
                </a:ext>
              </a:extLst>
            </p:cNvPr>
            <p:cNvSpPr/>
            <p:nvPr/>
          </p:nvSpPr>
          <p:spPr>
            <a:xfrm>
              <a:off x="3219372" y="2116111"/>
              <a:ext cx="323948" cy="75433"/>
            </a:xfrm>
            <a:custGeom>
              <a:avLst/>
              <a:gdLst>
                <a:gd name="connsiteX0" fmla="*/ 323928 w 323948"/>
                <a:gd name="connsiteY0" fmla="*/ 1614 h 75433"/>
                <a:gd name="connsiteX1" fmla="*/ 106441 w 323948"/>
                <a:gd name="connsiteY1" fmla="*/ 25427 h 75433"/>
                <a:gd name="connsiteX2" fmla="*/ 78 w 323948"/>
                <a:gd name="connsiteY2" fmla="*/ 69877 h 75433"/>
                <a:gd name="connsiteX3" fmla="*/ 93741 w 323948"/>
                <a:gd name="connsiteY3" fmla="*/ 69877 h 75433"/>
                <a:gd name="connsiteX4" fmla="*/ 323928 w 323948"/>
                <a:gd name="connsiteY4" fmla="*/ 1614 h 7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48" h="75433">
                  <a:moveTo>
                    <a:pt x="323928" y="1614"/>
                  </a:moveTo>
                  <a:cubicBezTo>
                    <a:pt x="326045" y="-5794"/>
                    <a:pt x="160416" y="14050"/>
                    <a:pt x="106441" y="25427"/>
                  </a:cubicBezTo>
                  <a:cubicBezTo>
                    <a:pt x="52466" y="36804"/>
                    <a:pt x="2195" y="62469"/>
                    <a:pt x="78" y="69877"/>
                  </a:cubicBezTo>
                  <a:cubicBezTo>
                    <a:pt x="-2039" y="77285"/>
                    <a:pt x="38972" y="77285"/>
                    <a:pt x="93741" y="69877"/>
                  </a:cubicBezTo>
                  <a:cubicBezTo>
                    <a:pt x="148510" y="62469"/>
                    <a:pt x="321811" y="9022"/>
                    <a:pt x="323928" y="1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CF313CC2-05A5-4DF5-970F-DD2E8ED62517}"/>
                </a:ext>
              </a:extLst>
            </p:cNvPr>
            <p:cNvSpPr/>
            <p:nvPr/>
          </p:nvSpPr>
          <p:spPr>
            <a:xfrm>
              <a:off x="3690913" y="2068491"/>
              <a:ext cx="178687" cy="19151"/>
            </a:xfrm>
            <a:custGeom>
              <a:avLst/>
              <a:gdLst>
                <a:gd name="connsiteX0" fmla="*/ 25 w 178687"/>
                <a:gd name="connsiteY0" fmla="*/ 17484 h 19151"/>
                <a:gd name="connsiteX1" fmla="*/ 165125 w 178687"/>
                <a:gd name="connsiteY1" fmla="*/ 22 h 19151"/>
                <a:gd name="connsiteX2" fmla="*/ 152425 w 178687"/>
                <a:gd name="connsiteY2" fmla="*/ 14309 h 19151"/>
                <a:gd name="connsiteX3" fmla="*/ 25 w 178687"/>
                <a:gd name="connsiteY3" fmla="*/ 17484 h 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687" h="19151">
                  <a:moveTo>
                    <a:pt x="25" y="17484"/>
                  </a:moveTo>
                  <a:cubicBezTo>
                    <a:pt x="2142" y="15103"/>
                    <a:pt x="139725" y="551"/>
                    <a:pt x="165125" y="22"/>
                  </a:cubicBezTo>
                  <a:cubicBezTo>
                    <a:pt x="190525" y="-507"/>
                    <a:pt x="176767" y="8224"/>
                    <a:pt x="152425" y="14309"/>
                  </a:cubicBezTo>
                  <a:cubicBezTo>
                    <a:pt x="128083" y="20394"/>
                    <a:pt x="-2092" y="19865"/>
                    <a:pt x="25" y="17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3000D5B6-834A-45CF-BF98-BDCDE23DB99E}"/>
                </a:ext>
              </a:extLst>
            </p:cNvPr>
            <p:cNvSpPr/>
            <p:nvPr/>
          </p:nvSpPr>
          <p:spPr>
            <a:xfrm>
              <a:off x="3208338" y="2063458"/>
              <a:ext cx="290962" cy="52680"/>
            </a:xfrm>
            <a:custGeom>
              <a:avLst/>
              <a:gdLst>
                <a:gd name="connsiteX0" fmla="*/ 0 w 290962"/>
                <a:gd name="connsiteY0" fmla="*/ 43155 h 52680"/>
                <a:gd name="connsiteX1" fmla="*/ 269875 w 290962"/>
                <a:gd name="connsiteY1" fmla="*/ 292 h 52680"/>
                <a:gd name="connsiteX2" fmla="*/ 252412 w 290962"/>
                <a:gd name="connsiteY2" fmla="*/ 25692 h 52680"/>
                <a:gd name="connsiteX3" fmla="*/ 85725 w 290962"/>
                <a:gd name="connsiteY3" fmla="*/ 52680 h 52680"/>
                <a:gd name="connsiteX4" fmla="*/ 0 w 290962"/>
                <a:gd name="connsiteY4" fmla="*/ 43155 h 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62" h="52680">
                  <a:moveTo>
                    <a:pt x="0" y="43155"/>
                  </a:moveTo>
                  <a:cubicBezTo>
                    <a:pt x="113903" y="23178"/>
                    <a:pt x="227806" y="3202"/>
                    <a:pt x="269875" y="292"/>
                  </a:cubicBezTo>
                  <a:cubicBezTo>
                    <a:pt x="311944" y="-2618"/>
                    <a:pt x="283104" y="16961"/>
                    <a:pt x="252412" y="25692"/>
                  </a:cubicBezTo>
                  <a:cubicBezTo>
                    <a:pt x="221720" y="34423"/>
                    <a:pt x="85725" y="52680"/>
                    <a:pt x="85725" y="52680"/>
                  </a:cubicBezTo>
                  <a:lnTo>
                    <a:pt x="0" y="431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7C407E6D-1EF1-44CE-A2F6-74FC01460879}"/>
                </a:ext>
              </a:extLst>
            </p:cNvPr>
            <p:cNvSpPr/>
            <p:nvPr/>
          </p:nvSpPr>
          <p:spPr>
            <a:xfrm>
              <a:off x="3690912" y="1993577"/>
              <a:ext cx="185962" cy="39017"/>
            </a:xfrm>
            <a:custGeom>
              <a:avLst/>
              <a:gdLst>
                <a:gd name="connsiteX0" fmla="*/ 26 w 185962"/>
                <a:gd name="connsiteY0" fmla="*/ 25723 h 39017"/>
                <a:gd name="connsiteX1" fmla="*/ 166713 w 185962"/>
                <a:gd name="connsiteY1" fmla="*/ 323 h 39017"/>
                <a:gd name="connsiteX2" fmla="*/ 181001 w 185962"/>
                <a:gd name="connsiteY2" fmla="*/ 13023 h 39017"/>
                <a:gd name="connsiteX3" fmla="*/ 154013 w 185962"/>
                <a:gd name="connsiteY3" fmla="*/ 36836 h 39017"/>
                <a:gd name="connsiteX4" fmla="*/ 26 w 185962"/>
                <a:gd name="connsiteY4" fmla="*/ 25723 h 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62" h="39017">
                  <a:moveTo>
                    <a:pt x="26" y="25723"/>
                  </a:moveTo>
                  <a:cubicBezTo>
                    <a:pt x="2143" y="19637"/>
                    <a:pt x="136551" y="2440"/>
                    <a:pt x="166713" y="323"/>
                  </a:cubicBezTo>
                  <a:cubicBezTo>
                    <a:pt x="196875" y="-1794"/>
                    <a:pt x="183118" y="6937"/>
                    <a:pt x="181001" y="13023"/>
                  </a:cubicBezTo>
                  <a:cubicBezTo>
                    <a:pt x="178884" y="19109"/>
                    <a:pt x="183646" y="29692"/>
                    <a:pt x="154013" y="36836"/>
                  </a:cubicBezTo>
                  <a:cubicBezTo>
                    <a:pt x="124380" y="43980"/>
                    <a:pt x="-2091" y="31809"/>
                    <a:pt x="26" y="25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0059E37B-5FF4-45E4-88B9-1C452616D892}"/>
                </a:ext>
              </a:extLst>
            </p:cNvPr>
            <p:cNvSpPr/>
            <p:nvPr/>
          </p:nvSpPr>
          <p:spPr>
            <a:xfrm>
              <a:off x="3190767" y="1981148"/>
              <a:ext cx="329975" cy="63680"/>
            </a:xfrm>
            <a:custGeom>
              <a:avLst/>
              <a:gdLst>
                <a:gd name="connsiteX0" fmla="*/ 108 w 329975"/>
                <a:gd name="connsiteY0" fmla="*/ 63552 h 63680"/>
                <a:gd name="connsiteX1" fmla="*/ 239821 w 329975"/>
                <a:gd name="connsiteY1" fmla="*/ 33390 h 63680"/>
                <a:gd name="connsiteX2" fmla="*/ 328721 w 329975"/>
                <a:gd name="connsiteY2" fmla="*/ 52 h 63680"/>
                <a:gd name="connsiteX3" fmla="*/ 271571 w 329975"/>
                <a:gd name="connsiteY3" fmla="*/ 41327 h 63680"/>
                <a:gd name="connsiteX4" fmla="*/ 108 w 329975"/>
                <a:gd name="connsiteY4" fmla="*/ 63552 h 6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75" h="63680">
                  <a:moveTo>
                    <a:pt x="108" y="63552"/>
                  </a:moveTo>
                  <a:cubicBezTo>
                    <a:pt x="-5184" y="62229"/>
                    <a:pt x="185052" y="43973"/>
                    <a:pt x="239821" y="33390"/>
                  </a:cubicBezTo>
                  <a:cubicBezTo>
                    <a:pt x="294590" y="22807"/>
                    <a:pt x="323429" y="-1271"/>
                    <a:pt x="328721" y="52"/>
                  </a:cubicBezTo>
                  <a:cubicBezTo>
                    <a:pt x="334013" y="1375"/>
                    <a:pt x="323958" y="26775"/>
                    <a:pt x="271571" y="41327"/>
                  </a:cubicBezTo>
                  <a:cubicBezTo>
                    <a:pt x="219184" y="55879"/>
                    <a:pt x="5400" y="64875"/>
                    <a:pt x="108" y="63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3DBE9E84-77A3-4539-BB78-C8AC1EC1DFC1}"/>
                </a:ext>
              </a:extLst>
            </p:cNvPr>
            <p:cNvSpPr/>
            <p:nvPr/>
          </p:nvSpPr>
          <p:spPr>
            <a:xfrm>
              <a:off x="3681305" y="1930041"/>
              <a:ext cx="184989" cy="33507"/>
            </a:xfrm>
            <a:custGeom>
              <a:avLst/>
              <a:gdLst>
                <a:gd name="connsiteX0" fmla="*/ 108 w 184989"/>
                <a:gd name="connsiteY0" fmla="*/ 30522 h 33507"/>
                <a:gd name="connsiteX1" fmla="*/ 146158 w 184989"/>
                <a:gd name="connsiteY1" fmla="*/ 13059 h 33507"/>
                <a:gd name="connsiteX2" fmla="*/ 176320 w 184989"/>
                <a:gd name="connsiteY2" fmla="*/ 359 h 33507"/>
                <a:gd name="connsiteX3" fmla="*/ 171558 w 184989"/>
                <a:gd name="connsiteY3" fmla="*/ 27347 h 33507"/>
                <a:gd name="connsiteX4" fmla="*/ 108 w 184989"/>
                <a:gd name="connsiteY4" fmla="*/ 30522 h 3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89" h="33507">
                  <a:moveTo>
                    <a:pt x="108" y="30522"/>
                  </a:moveTo>
                  <a:cubicBezTo>
                    <a:pt x="-4125" y="28141"/>
                    <a:pt x="116789" y="18086"/>
                    <a:pt x="146158" y="13059"/>
                  </a:cubicBezTo>
                  <a:cubicBezTo>
                    <a:pt x="175527" y="8032"/>
                    <a:pt x="172087" y="-2022"/>
                    <a:pt x="176320" y="359"/>
                  </a:cubicBezTo>
                  <a:cubicBezTo>
                    <a:pt x="180553" y="2740"/>
                    <a:pt x="195900" y="17557"/>
                    <a:pt x="171558" y="27347"/>
                  </a:cubicBezTo>
                  <a:cubicBezTo>
                    <a:pt x="147216" y="37137"/>
                    <a:pt x="4341" y="32903"/>
                    <a:pt x="108" y="30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95BFDEC1-421F-47EE-A5B8-B97B92525CF4}"/>
                </a:ext>
              </a:extLst>
            </p:cNvPr>
            <p:cNvSpPr/>
            <p:nvPr/>
          </p:nvSpPr>
          <p:spPr>
            <a:xfrm>
              <a:off x="3180510" y="1962124"/>
              <a:ext cx="219717" cy="53056"/>
            </a:xfrm>
            <a:custGeom>
              <a:avLst/>
              <a:gdLst>
                <a:gd name="connsiteX0" fmla="*/ 4015 w 219717"/>
                <a:gd name="connsiteY0" fmla="*/ 30189 h 53056"/>
                <a:gd name="connsiteX1" fmla="*/ 207215 w 219717"/>
                <a:gd name="connsiteY1" fmla="*/ 26 h 53056"/>
                <a:gd name="connsiteX2" fmla="*/ 184990 w 219717"/>
                <a:gd name="connsiteY2" fmla="*/ 25426 h 53056"/>
                <a:gd name="connsiteX3" fmla="*/ 80215 w 219717"/>
                <a:gd name="connsiteY3" fmla="*/ 52414 h 53056"/>
                <a:gd name="connsiteX4" fmla="*/ 4015 w 219717"/>
                <a:gd name="connsiteY4" fmla="*/ 30189 h 5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17" h="53056">
                  <a:moveTo>
                    <a:pt x="4015" y="30189"/>
                  </a:moveTo>
                  <a:cubicBezTo>
                    <a:pt x="25182" y="21458"/>
                    <a:pt x="177053" y="820"/>
                    <a:pt x="207215" y="26"/>
                  </a:cubicBezTo>
                  <a:cubicBezTo>
                    <a:pt x="237377" y="-768"/>
                    <a:pt x="206157" y="16695"/>
                    <a:pt x="184990" y="25426"/>
                  </a:cubicBezTo>
                  <a:cubicBezTo>
                    <a:pt x="163823" y="34157"/>
                    <a:pt x="109584" y="48181"/>
                    <a:pt x="80215" y="52414"/>
                  </a:cubicBezTo>
                  <a:cubicBezTo>
                    <a:pt x="50846" y="56647"/>
                    <a:pt x="-17152" y="38920"/>
                    <a:pt x="4015" y="30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92063E84-0F54-4350-81D0-9F582C0AC0BD}"/>
                </a:ext>
              </a:extLst>
            </p:cNvPr>
            <p:cNvSpPr/>
            <p:nvPr/>
          </p:nvSpPr>
          <p:spPr>
            <a:xfrm>
              <a:off x="3482959" y="1914024"/>
              <a:ext cx="133945" cy="50390"/>
            </a:xfrm>
            <a:custGeom>
              <a:avLst/>
              <a:gdLst>
                <a:gd name="connsiteX0" fmla="*/ 16 w 133945"/>
                <a:gd name="connsiteY0" fmla="*/ 38601 h 50390"/>
                <a:gd name="connsiteX1" fmla="*/ 100029 w 133945"/>
                <a:gd name="connsiteY1" fmla="*/ 16376 h 50390"/>
                <a:gd name="connsiteX2" fmla="*/ 133366 w 133945"/>
                <a:gd name="connsiteY2" fmla="*/ 501 h 50390"/>
                <a:gd name="connsiteX3" fmla="*/ 119079 w 133945"/>
                <a:gd name="connsiteY3" fmla="*/ 35426 h 50390"/>
                <a:gd name="connsiteX4" fmla="*/ 92091 w 133945"/>
                <a:gd name="connsiteY4" fmla="*/ 49714 h 50390"/>
                <a:gd name="connsiteX5" fmla="*/ 16 w 133945"/>
                <a:gd name="connsiteY5" fmla="*/ 38601 h 5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45" h="50390">
                  <a:moveTo>
                    <a:pt x="16" y="38601"/>
                  </a:moveTo>
                  <a:cubicBezTo>
                    <a:pt x="1339" y="33045"/>
                    <a:pt x="77804" y="22726"/>
                    <a:pt x="100029" y="16376"/>
                  </a:cubicBezTo>
                  <a:cubicBezTo>
                    <a:pt x="122254" y="10026"/>
                    <a:pt x="130191" y="-2674"/>
                    <a:pt x="133366" y="501"/>
                  </a:cubicBezTo>
                  <a:cubicBezTo>
                    <a:pt x="136541" y="3676"/>
                    <a:pt x="125958" y="27224"/>
                    <a:pt x="119079" y="35426"/>
                  </a:cubicBezTo>
                  <a:cubicBezTo>
                    <a:pt x="112200" y="43628"/>
                    <a:pt x="107966" y="46539"/>
                    <a:pt x="92091" y="49714"/>
                  </a:cubicBezTo>
                  <a:cubicBezTo>
                    <a:pt x="76216" y="52889"/>
                    <a:pt x="-1307" y="44157"/>
                    <a:pt x="16" y="38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99F0A939-9E10-414C-9551-108419458015}"/>
                </a:ext>
              </a:extLst>
            </p:cNvPr>
            <p:cNvSpPr/>
            <p:nvPr/>
          </p:nvSpPr>
          <p:spPr>
            <a:xfrm>
              <a:off x="3696500" y="1858863"/>
              <a:ext cx="169324" cy="62689"/>
            </a:xfrm>
            <a:custGeom>
              <a:avLst/>
              <a:gdLst>
                <a:gd name="connsiteX0" fmla="*/ 788 w 169324"/>
                <a:gd name="connsiteY0" fmla="*/ 46137 h 62689"/>
                <a:gd name="connsiteX1" fmla="*/ 121438 w 169324"/>
                <a:gd name="connsiteY1" fmla="*/ 30262 h 62689"/>
                <a:gd name="connsiteX2" fmla="*/ 161125 w 169324"/>
                <a:gd name="connsiteY2" fmla="*/ 100 h 62689"/>
                <a:gd name="connsiteX3" fmla="*/ 161125 w 169324"/>
                <a:gd name="connsiteY3" fmla="*/ 41375 h 62689"/>
                <a:gd name="connsiteX4" fmla="*/ 73813 w 169324"/>
                <a:gd name="connsiteY4" fmla="*/ 62012 h 62689"/>
                <a:gd name="connsiteX5" fmla="*/ 788 w 169324"/>
                <a:gd name="connsiteY5" fmla="*/ 46137 h 6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24" h="62689">
                  <a:moveTo>
                    <a:pt x="788" y="46137"/>
                  </a:moveTo>
                  <a:cubicBezTo>
                    <a:pt x="8725" y="40845"/>
                    <a:pt x="94715" y="37935"/>
                    <a:pt x="121438" y="30262"/>
                  </a:cubicBezTo>
                  <a:cubicBezTo>
                    <a:pt x="148161" y="22589"/>
                    <a:pt x="154511" y="-1752"/>
                    <a:pt x="161125" y="100"/>
                  </a:cubicBezTo>
                  <a:cubicBezTo>
                    <a:pt x="167740" y="1952"/>
                    <a:pt x="175677" y="31056"/>
                    <a:pt x="161125" y="41375"/>
                  </a:cubicBezTo>
                  <a:cubicBezTo>
                    <a:pt x="146573" y="51694"/>
                    <a:pt x="100801" y="58043"/>
                    <a:pt x="73813" y="62012"/>
                  </a:cubicBezTo>
                  <a:cubicBezTo>
                    <a:pt x="46826" y="65981"/>
                    <a:pt x="-7149" y="51429"/>
                    <a:pt x="788" y="46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309CE135-F1C6-4CAC-AB4A-90B5EA08FE10}"/>
                </a:ext>
              </a:extLst>
            </p:cNvPr>
            <p:cNvSpPr/>
            <p:nvPr/>
          </p:nvSpPr>
          <p:spPr>
            <a:xfrm>
              <a:off x="3190848" y="1906584"/>
              <a:ext cx="166212" cy="25820"/>
            </a:xfrm>
            <a:custGeom>
              <a:avLst/>
              <a:gdLst>
                <a:gd name="connsiteX0" fmla="*/ 27 w 166212"/>
                <a:gd name="connsiteY0" fmla="*/ 22229 h 25820"/>
                <a:gd name="connsiteX1" fmla="*/ 154015 w 166212"/>
                <a:gd name="connsiteY1" fmla="*/ 4 h 25820"/>
                <a:gd name="connsiteX2" fmla="*/ 141315 w 166212"/>
                <a:gd name="connsiteY2" fmla="*/ 20641 h 25820"/>
                <a:gd name="connsiteX3" fmla="*/ 27 w 166212"/>
                <a:gd name="connsiteY3" fmla="*/ 22229 h 2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12" h="25820">
                  <a:moveTo>
                    <a:pt x="27" y="22229"/>
                  </a:moveTo>
                  <a:cubicBezTo>
                    <a:pt x="2144" y="18789"/>
                    <a:pt x="130467" y="269"/>
                    <a:pt x="154015" y="4"/>
                  </a:cubicBezTo>
                  <a:cubicBezTo>
                    <a:pt x="177563" y="-261"/>
                    <a:pt x="163540" y="12439"/>
                    <a:pt x="141315" y="20641"/>
                  </a:cubicBezTo>
                  <a:cubicBezTo>
                    <a:pt x="119090" y="28843"/>
                    <a:pt x="-2090" y="25669"/>
                    <a:pt x="27" y="22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4D989E13-68DD-4A79-A4AC-DA8433DFCDDB}"/>
                </a:ext>
              </a:extLst>
            </p:cNvPr>
            <p:cNvSpPr/>
            <p:nvPr/>
          </p:nvSpPr>
          <p:spPr>
            <a:xfrm>
              <a:off x="3524324" y="1844640"/>
              <a:ext cx="124144" cy="41622"/>
            </a:xfrm>
            <a:custGeom>
              <a:avLst/>
              <a:gdLst>
                <a:gd name="connsiteX0" fmla="*/ 1514 w 124144"/>
                <a:gd name="connsiteY0" fmla="*/ 28610 h 41622"/>
                <a:gd name="connsiteX1" fmla="*/ 118989 w 124144"/>
                <a:gd name="connsiteY1" fmla="*/ 35 h 41622"/>
                <a:gd name="connsiteX2" fmla="*/ 98351 w 124144"/>
                <a:gd name="connsiteY2" fmla="*/ 34960 h 41622"/>
                <a:gd name="connsiteX3" fmla="*/ 53901 w 124144"/>
                <a:gd name="connsiteY3" fmla="*/ 41310 h 41622"/>
                <a:gd name="connsiteX4" fmla="*/ 1514 w 124144"/>
                <a:gd name="connsiteY4" fmla="*/ 28610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44" h="41622">
                  <a:moveTo>
                    <a:pt x="1514" y="28610"/>
                  </a:moveTo>
                  <a:cubicBezTo>
                    <a:pt x="12362" y="21731"/>
                    <a:pt x="102850" y="-1023"/>
                    <a:pt x="118989" y="35"/>
                  </a:cubicBezTo>
                  <a:cubicBezTo>
                    <a:pt x="135128" y="1093"/>
                    <a:pt x="109199" y="28081"/>
                    <a:pt x="98351" y="34960"/>
                  </a:cubicBezTo>
                  <a:cubicBezTo>
                    <a:pt x="87503" y="41839"/>
                    <a:pt x="66601" y="42104"/>
                    <a:pt x="53901" y="41310"/>
                  </a:cubicBezTo>
                  <a:cubicBezTo>
                    <a:pt x="41201" y="40516"/>
                    <a:pt x="-9334" y="35489"/>
                    <a:pt x="1514" y="28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234A5909-5F86-4F32-AE41-AC4EBC52A475}"/>
                </a:ext>
              </a:extLst>
            </p:cNvPr>
            <p:cNvSpPr/>
            <p:nvPr/>
          </p:nvSpPr>
          <p:spPr>
            <a:xfrm>
              <a:off x="3698761" y="1804978"/>
              <a:ext cx="171590" cy="35546"/>
            </a:xfrm>
            <a:custGeom>
              <a:avLst/>
              <a:gdLst>
                <a:gd name="connsiteX0" fmla="*/ 114 w 171590"/>
                <a:gd name="connsiteY0" fmla="*/ 31760 h 35546"/>
                <a:gd name="connsiteX1" fmla="*/ 162039 w 171590"/>
                <a:gd name="connsiteY1" fmla="*/ 10 h 35546"/>
                <a:gd name="connsiteX2" fmla="*/ 136639 w 171590"/>
                <a:gd name="connsiteY2" fmla="*/ 28585 h 35546"/>
                <a:gd name="connsiteX3" fmla="*/ 114 w 171590"/>
                <a:gd name="connsiteY3" fmla="*/ 31760 h 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" h="35546">
                  <a:moveTo>
                    <a:pt x="114" y="31760"/>
                  </a:moveTo>
                  <a:cubicBezTo>
                    <a:pt x="4347" y="26998"/>
                    <a:pt x="139285" y="539"/>
                    <a:pt x="162039" y="10"/>
                  </a:cubicBezTo>
                  <a:cubicBezTo>
                    <a:pt x="184793" y="-519"/>
                    <a:pt x="163097" y="19060"/>
                    <a:pt x="136639" y="28585"/>
                  </a:cubicBezTo>
                  <a:cubicBezTo>
                    <a:pt x="110181" y="38110"/>
                    <a:pt x="-4119" y="36522"/>
                    <a:pt x="114" y="31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AAB39D8E-C358-4D28-BB35-376297D69DFF}"/>
                </a:ext>
              </a:extLst>
            </p:cNvPr>
            <p:cNvSpPr/>
            <p:nvPr/>
          </p:nvSpPr>
          <p:spPr>
            <a:xfrm>
              <a:off x="3190641" y="1841380"/>
              <a:ext cx="163950" cy="29518"/>
            </a:xfrm>
            <a:custGeom>
              <a:avLst/>
              <a:gdLst>
                <a:gd name="connsiteX0" fmla="*/ 234 w 163950"/>
                <a:gd name="connsiteY0" fmla="*/ 17583 h 29518"/>
                <a:gd name="connsiteX1" fmla="*/ 157397 w 163950"/>
                <a:gd name="connsiteY1" fmla="*/ 120 h 29518"/>
                <a:gd name="connsiteX2" fmla="*/ 122472 w 163950"/>
                <a:gd name="connsiteY2" fmla="*/ 27108 h 29518"/>
                <a:gd name="connsiteX3" fmla="*/ 234 w 163950"/>
                <a:gd name="connsiteY3" fmla="*/ 17583 h 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950" h="29518">
                  <a:moveTo>
                    <a:pt x="234" y="17583"/>
                  </a:moveTo>
                  <a:cubicBezTo>
                    <a:pt x="6055" y="13085"/>
                    <a:pt x="137024" y="-1467"/>
                    <a:pt x="157397" y="120"/>
                  </a:cubicBezTo>
                  <a:cubicBezTo>
                    <a:pt x="177770" y="1707"/>
                    <a:pt x="146284" y="19435"/>
                    <a:pt x="122472" y="27108"/>
                  </a:cubicBezTo>
                  <a:cubicBezTo>
                    <a:pt x="98660" y="34781"/>
                    <a:pt x="-5587" y="22081"/>
                    <a:pt x="234" y="17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BF7A6BBF-2379-4E0D-B34B-BE827D2D0373}"/>
                </a:ext>
              </a:extLst>
            </p:cNvPr>
            <p:cNvSpPr/>
            <p:nvPr/>
          </p:nvSpPr>
          <p:spPr>
            <a:xfrm>
              <a:off x="3530530" y="1787499"/>
              <a:ext cx="152094" cy="27652"/>
            </a:xfrm>
            <a:custGeom>
              <a:avLst/>
              <a:gdLst>
                <a:gd name="connsiteX0" fmla="*/ 70 w 152094"/>
                <a:gd name="connsiteY0" fmla="*/ 20664 h 27652"/>
                <a:gd name="connsiteX1" fmla="*/ 142945 w 152094"/>
                <a:gd name="connsiteY1" fmla="*/ 26 h 27652"/>
                <a:gd name="connsiteX2" fmla="*/ 123895 w 152094"/>
                <a:gd name="connsiteY2" fmla="*/ 25426 h 27652"/>
                <a:gd name="connsiteX3" fmla="*/ 70 w 152094"/>
                <a:gd name="connsiteY3" fmla="*/ 20664 h 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94" h="27652">
                  <a:moveTo>
                    <a:pt x="70" y="20664"/>
                  </a:moveTo>
                  <a:cubicBezTo>
                    <a:pt x="3245" y="16431"/>
                    <a:pt x="122308" y="-768"/>
                    <a:pt x="142945" y="26"/>
                  </a:cubicBezTo>
                  <a:cubicBezTo>
                    <a:pt x="163582" y="820"/>
                    <a:pt x="145855" y="19870"/>
                    <a:pt x="123895" y="25426"/>
                  </a:cubicBezTo>
                  <a:cubicBezTo>
                    <a:pt x="101935" y="30982"/>
                    <a:pt x="-3105" y="24897"/>
                    <a:pt x="70" y="20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F613E561-E56D-4537-8161-A038E8549EA5}"/>
                </a:ext>
              </a:extLst>
            </p:cNvPr>
            <p:cNvSpPr/>
            <p:nvPr/>
          </p:nvSpPr>
          <p:spPr>
            <a:xfrm>
              <a:off x="3695687" y="1756357"/>
              <a:ext cx="176284" cy="29642"/>
            </a:xfrm>
            <a:custGeom>
              <a:avLst/>
              <a:gdLst>
                <a:gd name="connsiteX0" fmla="*/ 13 w 176284"/>
                <a:gd name="connsiteY0" fmla="*/ 21643 h 29642"/>
                <a:gd name="connsiteX1" fmla="*/ 127013 w 176284"/>
                <a:gd name="connsiteY1" fmla="*/ 1006 h 29642"/>
                <a:gd name="connsiteX2" fmla="*/ 176226 w 176284"/>
                <a:gd name="connsiteY2" fmla="*/ 5768 h 29642"/>
                <a:gd name="connsiteX3" fmla="*/ 119076 w 176284"/>
                <a:gd name="connsiteY3" fmla="*/ 27993 h 29642"/>
                <a:gd name="connsiteX4" fmla="*/ 13 w 176284"/>
                <a:gd name="connsiteY4" fmla="*/ 21643 h 2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84" h="29642">
                  <a:moveTo>
                    <a:pt x="13" y="21643"/>
                  </a:moveTo>
                  <a:cubicBezTo>
                    <a:pt x="1336" y="17145"/>
                    <a:pt x="97644" y="3652"/>
                    <a:pt x="127013" y="1006"/>
                  </a:cubicBezTo>
                  <a:cubicBezTo>
                    <a:pt x="156382" y="-1640"/>
                    <a:pt x="177549" y="1270"/>
                    <a:pt x="176226" y="5768"/>
                  </a:cubicBezTo>
                  <a:cubicBezTo>
                    <a:pt x="174903" y="10266"/>
                    <a:pt x="145534" y="23231"/>
                    <a:pt x="119076" y="27993"/>
                  </a:cubicBezTo>
                  <a:cubicBezTo>
                    <a:pt x="92618" y="32755"/>
                    <a:pt x="-1310" y="26141"/>
                    <a:pt x="13" y="2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97AF19D0-DD52-4270-9425-0A5018355E3E}"/>
                </a:ext>
              </a:extLst>
            </p:cNvPr>
            <p:cNvSpPr/>
            <p:nvPr/>
          </p:nvSpPr>
          <p:spPr>
            <a:xfrm>
              <a:off x="3176107" y="1774632"/>
              <a:ext cx="168597" cy="34382"/>
            </a:xfrm>
            <a:custGeom>
              <a:avLst/>
              <a:gdLst>
                <a:gd name="connsiteX0" fmla="*/ 481 w 168597"/>
                <a:gd name="connsiteY0" fmla="*/ 19243 h 34382"/>
                <a:gd name="connsiteX1" fmla="*/ 163993 w 168597"/>
                <a:gd name="connsiteY1" fmla="*/ 193 h 34382"/>
                <a:gd name="connsiteX2" fmla="*/ 114781 w 168597"/>
                <a:gd name="connsiteY2" fmla="*/ 31943 h 34382"/>
                <a:gd name="connsiteX3" fmla="*/ 481 w 168597"/>
                <a:gd name="connsiteY3" fmla="*/ 19243 h 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97" h="34382">
                  <a:moveTo>
                    <a:pt x="481" y="19243"/>
                  </a:moveTo>
                  <a:cubicBezTo>
                    <a:pt x="8683" y="13951"/>
                    <a:pt x="144943" y="-1924"/>
                    <a:pt x="163993" y="193"/>
                  </a:cubicBezTo>
                  <a:cubicBezTo>
                    <a:pt x="183043" y="2310"/>
                    <a:pt x="138329" y="23476"/>
                    <a:pt x="114781" y="31943"/>
                  </a:cubicBezTo>
                  <a:cubicBezTo>
                    <a:pt x="91233" y="40410"/>
                    <a:pt x="-7721" y="24535"/>
                    <a:pt x="481" y="19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9C450C80-A6B5-4432-8F39-4B3CB30B74B5}"/>
                </a:ext>
              </a:extLst>
            </p:cNvPr>
            <p:cNvSpPr/>
            <p:nvPr/>
          </p:nvSpPr>
          <p:spPr>
            <a:xfrm>
              <a:off x="3527422" y="1730057"/>
              <a:ext cx="160817" cy="34989"/>
            </a:xfrm>
            <a:custGeom>
              <a:avLst/>
              <a:gdLst>
                <a:gd name="connsiteX0" fmla="*/ 3 w 160817"/>
                <a:gd name="connsiteY0" fmla="*/ 17781 h 34989"/>
                <a:gd name="connsiteX1" fmla="*/ 146053 w 160817"/>
                <a:gd name="connsiteY1" fmla="*/ 318 h 34989"/>
                <a:gd name="connsiteX2" fmla="*/ 141291 w 160817"/>
                <a:gd name="connsiteY2" fmla="*/ 33656 h 34989"/>
                <a:gd name="connsiteX3" fmla="*/ 3 w 160817"/>
                <a:gd name="connsiteY3" fmla="*/ 17781 h 3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17" h="34989">
                  <a:moveTo>
                    <a:pt x="3" y="17781"/>
                  </a:moveTo>
                  <a:cubicBezTo>
                    <a:pt x="797" y="12225"/>
                    <a:pt x="122505" y="-2328"/>
                    <a:pt x="146053" y="318"/>
                  </a:cubicBezTo>
                  <a:cubicBezTo>
                    <a:pt x="169601" y="2964"/>
                    <a:pt x="162722" y="27571"/>
                    <a:pt x="141291" y="33656"/>
                  </a:cubicBezTo>
                  <a:cubicBezTo>
                    <a:pt x="119860" y="39741"/>
                    <a:pt x="-791" y="23337"/>
                    <a:pt x="3" y="17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B1809B41-C7DD-4253-ADCA-3A535B385AEE}"/>
                </a:ext>
              </a:extLst>
            </p:cNvPr>
            <p:cNvSpPr/>
            <p:nvPr/>
          </p:nvSpPr>
          <p:spPr>
            <a:xfrm>
              <a:off x="3700449" y="1695446"/>
              <a:ext cx="172053" cy="25821"/>
            </a:xfrm>
            <a:custGeom>
              <a:avLst/>
              <a:gdLst>
                <a:gd name="connsiteX0" fmla="*/ 14 w 172053"/>
                <a:gd name="connsiteY0" fmla="*/ 22229 h 25821"/>
                <a:gd name="connsiteX1" fmla="*/ 158764 w 172053"/>
                <a:gd name="connsiteY1" fmla="*/ 4 h 25821"/>
                <a:gd name="connsiteX2" fmla="*/ 149239 w 172053"/>
                <a:gd name="connsiteY2" fmla="*/ 20642 h 25821"/>
                <a:gd name="connsiteX3" fmla="*/ 14 w 172053"/>
                <a:gd name="connsiteY3" fmla="*/ 22229 h 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053" h="25821">
                  <a:moveTo>
                    <a:pt x="14" y="22229"/>
                  </a:moveTo>
                  <a:cubicBezTo>
                    <a:pt x="1602" y="18789"/>
                    <a:pt x="133893" y="268"/>
                    <a:pt x="158764" y="4"/>
                  </a:cubicBezTo>
                  <a:cubicBezTo>
                    <a:pt x="183635" y="-260"/>
                    <a:pt x="169612" y="12440"/>
                    <a:pt x="149239" y="20642"/>
                  </a:cubicBezTo>
                  <a:cubicBezTo>
                    <a:pt x="128866" y="28844"/>
                    <a:pt x="-1574" y="25669"/>
                    <a:pt x="14" y="22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CF49CB29-DA5D-4C46-AB50-867BF3CC5F3A}"/>
                </a:ext>
              </a:extLst>
            </p:cNvPr>
            <p:cNvSpPr/>
            <p:nvPr/>
          </p:nvSpPr>
          <p:spPr>
            <a:xfrm>
              <a:off x="3197484" y="1709708"/>
              <a:ext cx="177591" cy="47984"/>
            </a:xfrm>
            <a:custGeom>
              <a:avLst/>
              <a:gdLst>
                <a:gd name="connsiteX0" fmla="*/ 2916 w 177591"/>
                <a:gd name="connsiteY0" fmla="*/ 22255 h 47984"/>
                <a:gd name="connsiteX1" fmla="*/ 160079 w 177591"/>
                <a:gd name="connsiteY1" fmla="*/ 30 h 47984"/>
                <a:gd name="connsiteX2" fmla="*/ 163254 w 177591"/>
                <a:gd name="connsiteY2" fmla="*/ 27017 h 47984"/>
                <a:gd name="connsiteX3" fmla="*/ 66416 w 177591"/>
                <a:gd name="connsiteY3" fmla="*/ 47655 h 47984"/>
                <a:gd name="connsiteX4" fmla="*/ 2916 w 177591"/>
                <a:gd name="connsiteY4" fmla="*/ 22255 h 4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91" h="47984">
                  <a:moveTo>
                    <a:pt x="2916" y="22255"/>
                  </a:moveTo>
                  <a:cubicBezTo>
                    <a:pt x="18527" y="14317"/>
                    <a:pt x="133356" y="-764"/>
                    <a:pt x="160079" y="30"/>
                  </a:cubicBezTo>
                  <a:cubicBezTo>
                    <a:pt x="186802" y="824"/>
                    <a:pt x="178865" y="19079"/>
                    <a:pt x="163254" y="27017"/>
                  </a:cubicBezTo>
                  <a:cubicBezTo>
                    <a:pt x="147644" y="34955"/>
                    <a:pt x="94726" y="44480"/>
                    <a:pt x="66416" y="47655"/>
                  </a:cubicBezTo>
                  <a:cubicBezTo>
                    <a:pt x="38106" y="50830"/>
                    <a:pt x="-12695" y="30193"/>
                    <a:pt x="2916" y="22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6E1CC4E5-ADC9-4D1B-97D7-DC5433A1934F}"/>
                </a:ext>
              </a:extLst>
            </p:cNvPr>
            <p:cNvSpPr/>
            <p:nvPr/>
          </p:nvSpPr>
          <p:spPr>
            <a:xfrm>
              <a:off x="3508275" y="1683506"/>
              <a:ext cx="106359" cy="28781"/>
            </a:xfrm>
            <a:custGeom>
              <a:avLst/>
              <a:gdLst>
                <a:gd name="connsiteX0" fmla="*/ 100 w 106359"/>
                <a:gd name="connsiteY0" fmla="*/ 8769 h 28781"/>
                <a:gd name="connsiteX1" fmla="*/ 101700 w 106359"/>
                <a:gd name="connsiteY1" fmla="*/ 832 h 28781"/>
                <a:gd name="connsiteX2" fmla="*/ 82650 w 106359"/>
                <a:gd name="connsiteY2" fmla="*/ 27819 h 28781"/>
                <a:gd name="connsiteX3" fmla="*/ 100 w 106359"/>
                <a:gd name="connsiteY3" fmla="*/ 8769 h 2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59" h="28781">
                  <a:moveTo>
                    <a:pt x="100" y="8769"/>
                  </a:moveTo>
                  <a:cubicBezTo>
                    <a:pt x="3275" y="4271"/>
                    <a:pt x="87942" y="-2343"/>
                    <a:pt x="101700" y="832"/>
                  </a:cubicBezTo>
                  <a:cubicBezTo>
                    <a:pt x="115458" y="4007"/>
                    <a:pt x="95615" y="22263"/>
                    <a:pt x="82650" y="27819"/>
                  </a:cubicBezTo>
                  <a:cubicBezTo>
                    <a:pt x="69685" y="33375"/>
                    <a:pt x="-3075" y="13267"/>
                    <a:pt x="100" y="8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1CBB9CCA-D03A-4E79-88C1-E94E5B84B3B2}"/>
                </a:ext>
              </a:extLst>
            </p:cNvPr>
            <p:cNvSpPr/>
            <p:nvPr/>
          </p:nvSpPr>
          <p:spPr>
            <a:xfrm>
              <a:off x="3687762" y="1625600"/>
              <a:ext cx="186567" cy="38978"/>
            </a:xfrm>
            <a:custGeom>
              <a:avLst/>
              <a:gdLst>
                <a:gd name="connsiteX0" fmla="*/ 1 w 186567"/>
                <a:gd name="connsiteY0" fmla="*/ 33338 h 38978"/>
                <a:gd name="connsiteX1" fmla="*/ 168276 w 186567"/>
                <a:gd name="connsiteY1" fmla="*/ 0 h 38978"/>
                <a:gd name="connsiteX2" fmla="*/ 165101 w 186567"/>
                <a:gd name="connsiteY2" fmla="*/ 33338 h 38978"/>
                <a:gd name="connsiteX3" fmla="*/ 1 w 186567"/>
                <a:gd name="connsiteY3" fmla="*/ 33338 h 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567" h="38978">
                  <a:moveTo>
                    <a:pt x="1" y="33338"/>
                  </a:moveTo>
                  <a:cubicBezTo>
                    <a:pt x="530" y="27782"/>
                    <a:pt x="140759" y="0"/>
                    <a:pt x="168276" y="0"/>
                  </a:cubicBezTo>
                  <a:cubicBezTo>
                    <a:pt x="195793" y="0"/>
                    <a:pt x="190236" y="24078"/>
                    <a:pt x="165101" y="33338"/>
                  </a:cubicBezTo>
                  <a:cubicBezTo>
                    <a:pt x="139966" y="42598"/>
                    <a:pt x="-528" y="38894"/>
                    <a:pt x="1" y="33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1843F345-3149-4017-A1D2-8FB2E48204FD}"/>
                </a:ext>
              </a:extLst>
            </p:cNvPr>
            <p:cNvSpPr/>
            <p:nvPr/>
          </p:nvSpPr>
          <p:spPr>
            <a:xfrm>
              <a:off x="3211373" y="1625198"/>
              <a:ext cx="349247" cy="43127"/>
            </a:xfrm>
            <a:custGeom>
              <a:avLst/>
              <a:gdLst>
                <a:gd name="connsiteX0" fmla="*/ 140 w 349247"/>
                <a:gd name="connsiteY0" fmla="*/ 40090 h 43127"/>
                <a:gd name="connsiteX1" fmla="*/ 284302 w 349247"/>
                <a:gd name="connsiteY1" fmla="*/ 1990 h 43127"/>
                <a:gd name="connsiteX2" fmla="*/ 347802 w 349247"/>
                <a:gd name="connsiteY2" fmla="*/ 8340 h 43127"/>
                <a:gd name="connsiteX3" fmla="*/ 247790 w 349247"/>
                <a:gd name="connsiteY3" fmla="*/ 33740 h 43127"/>
                <a:gd name="connsiteX4" fmla="*/ 140 w 349247"/>
                <a:gd name="connsiteY4" fmla="*/ 40090 h 4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47" h="43127">
                  <a:moveTo>
                    <a:pt x="140" y="40090"/>
                  </a:moveTo>
                  <a:cubicBezTo>
                    <a:pt x="6225" y="34798"/>
                    <a:pt x="226358" y="7282"/>
                    <a:pt x="284302" y="1990"/>
                  </a:cubicBezTo>
                  <a:cubicBezTo>
                    <a:pt x="342246" y="-3302"/>
                    <a:pt x="353887" y="3048"/>
                    <a:pt x="347802" y="8340"/>
                  </a:cubicBezTo>
                  <a:cubicBezTo>
                    <a:pt x="341717" y="13632"/>
                    <a:pt x="308115" y="23421"/>
                    <a:pt x="247790" y="33740"/>
                  </a:cubicBezTo>
                  <a:cubicBezTo>
                    <a:pt x="187465" y="44059"/>
                    <a:pt x="-5945" y="45382"/>
                    <a:pt x="140" y="40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2E34B8D2-B3E7-4E60-A482-4FAE1247B38F}"/>
                </a:ext>
              </a:extLst>
            </p:cNvPr>
            <p:cNvSpPr/>
            <p:nvPr/>
          </p:nvSpPr>
          <p:spPr>
            <a:xfrm>
              <a:off x="3695417" y="1568047"/>
              <a:ext cx="157935" cy="41956"/>
            </a:xfrm>
            <a:custGeom>
              <a:avLst/>
              <a:gdLst>
                <a:gd name="connsiteX0" fmla="*/ 283 w 157935"/>
                <a:gd name="connsiteY0" fmla="*/ 17866 h 41956"/>
                <a:gd name="connsiteX1" fmla="*/ 78071 w 157935"/>
                <a:gd name="connsiteY1" fmla="*/ 19453 h 41956"/>
                <a:gd name="connsiteX2" fmla="*/ 157446 w 157935"/>
                <a:gd name="connsiteY2" fmla="*/ 403 h 41956"/>
                <a:gd name="connsiteX3" fmla="*/ 106646 w 157935"/>
                <a:gd name="connsiteY3" fmla="*/ 40091 h 41956"/>
                <a:gd name="connsiteX4" fmla="*/ 283 w 157935"/>
                <a:gd name="connsiteY4" fmla="*/ 17866 h 4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35" h="41956">
                  <a:moveTo>
                    <a:pt x="283" y="17866"/>
                  </a:moveTo>
                  <a:cubicBezTo>
                    <a:pt x="-4479" y="14426"/>
                    <a:pt x="51877" y="22364"/>
                    <a:pt x="78071" y="19453"/>
                  </a:cubicBezTo>
                  <a:cubicBezTo>
                    <a:pt x="104265" y="16542"/>
                    <a:pt x="152684" y="-3037"/>
                    <a:pt x="157446" y="403"/>
                  </a:cubicBezTo>
                  <a:cubicBezTo>
                    <a:pt x="162208" y="3843"/>
                    <a:pt x="131252" y="30831"/>
                    <a:pt x="106646" y="40091"/>
                  </a:cubicBezTo>
                  <a:cubicBezTo>
                    <a:pt x="82040" y="49351"/>
                    <a:pt x="5045" y="21306"/>
                    <a:pt x="283" y="17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9E3A544F-D326-44A6-A6EE-50F762241F1A}"/>
                </a:ext>
              </a:extLst>
            </p:cNvPr>
            <p:cNvSpPr/>
            <p:nvPr/>
          </p:nvSpPr>
          <p:spPr>
            <a:xfrm>
              <a:off x="3209925" y="1565120"/>
              <a:ext cx="279339" cy="60480"/>
            </a:xfrm>
            <a:custGeom>
              <a:avLst/>
              <a:gdLst>
                <a:gd name="connsiteX0" fmla="*/ 0 w 279339"/>
                <a:gd name="connsiteY0" fmla="*/ 47780 h 60480"/>
                <a:gd name="connsiteX1" fmla="*/ 244475 w 279339"/>
                <a:gd name="connsiteY1" fmla="*/ 155 h 60480"/>
                <a:gd name="connsiteX2" fmla="*/ 260350 w 279339"/>
                <a:gd name="connsiteY2" fmla="*/ 33493 h 60480"/>
                <a:gd name="connsiteX3" fmla="*/ 79375 w 279339"/>
                <a:gd name="connsiteY3" fmla="*/ 60480 h 60480"/>
                <a:gd name="connsiteX4" fmla="*/ 0 w 279339"/>
                <a:gd name="connsiteY4" fmla="*/ 47780 h 6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339" h="60480">
                  <a:moveTo>
                    <a:pt x="0" y="47780"/>
                  </a:moveTo>
                  <a:cubicBezTo>
                    <a:pt x="100541" y="25158"/>
                    <a:pt x="201083" y="2536"/>
                    <a:pt x="244475" y="155"/>
                  </a:cubicBezTo>
                  <a:cubicBezTo>
                    <a:pt x="287867" y="-2226"/>
                    <a:pt x="287867" y="23439"/>
                    <a:pt x="260350" y="33493"/>
                  </a:cubicBezTo>
                  <a:cubicBezTo>
                    <a:pt x="232833" y="43547"/>
                    <a:pt x="79375" y="60480"/>
                    <a:pt x="79375" y="60480"/>
                  </a:cubicBezTo>
                  <a:lnTo>
                    <a:pt x="0" y="477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2E8D4448-F238-4218-BD92-5C6483B89618}"/>
                </a:ext>
              </a:extLst>
            </p:cNvPr>
            <p:cNvSpPr/>
            <p:nvPr/>
          </p:nvSpPr>
          <p:spPr>
            <a:xfrm>
              <a:off x="3708290" y="1510849"/>
              <a:ext cx="156171" cy="33680"/>
            </a:xfrm>
            <a:custGeom>
              <a:avLst/>
              <a:gdLst>
                <a:gd name="connsiteX0" fmla="*/ 110 w 156171"/>
                <a:gd name="connsiteY0" fmla="*/ 14739 h 33680"/>
                <a:gd name="connsiteX1" fmla="*/ 147748 w 156171"/>
                <a:gd name="connsiteY1" fmla="*/ 451 h 33680"/>
                <a:gd name="connsiteX2" fmla="*/ 123935 w 156171"/>
                <a:gd name="connsiteY2" fmla="*/ 32201 h 33680"/>
                <a:gd name="connsiteX3" fmla="*/ 110 w 156171"/>
                <a:gd name="connsiteY3" fmla="*/ 14739 h 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71" h="33680">
                  <a:moveTo>
                    <a:pt x="110" y="14739"/>
                  </a:moveTo>
                  <a:cubicBezTo>
                    <a:pt x="4079" y="9447"/>
                    <a:pt x="127111" y="-2459"/>
                    <a:pt x="147748" y="451"/>
                  </a:cubicBezTo>
                  <a:cubicBezTo>
                    <a:pt x="168385" y="3361"/>
                    <a:pt x="147483" y="25322"/>
                    <a:pt x="123935" y="32201"/>
                  </a:cubicBezTo>
                  <a:cubicBezTo>
                    <a:pt x="100387" y="39080"/>
                    <a:pt x="-3859" y="20031"/>
                    <a:pt x="110" y="14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181D9C5D-AC9F-493C-AB5F-86C3A290FCD7}"/>
                </a:ext>
              </a:extLst>
            </p:cNvPr>
            <p:cNvSpPr/>
            <p:nvPr/>
          </p:nvSpPr>
          <p:spPr>
            <a:xfrm>
              <a:off x="3214556" y="1511232"/>
              <a:ext cx="335348" cy="45529"/>
            </a:xfrm>
            <a:custGeom>
              <a:avLst/>
              <a:gdLst>
                <a:gd name="connsiteX0" fmla="*/ 1719 w 335348"/>
                <a:gd name="connsiteY0" fmla="*/ 31818 h 45529"/>
                <a:gd name="connsiteX1" fmla="*/ 328744 w 335348"/>
                <a:gd name="connsiteY1" fmla="*/ 68 h 45529"/>
                <a:gd name="connsiteX2" fmla="*/ 204919 w 335348"/>
                <a:gd name="connsiteY2" fmla="*/ 41343 h 45529"/>
                <a:gd name="connsiteX3" fmla="*/ 1719 w 335348"/>
                <a:gd name="connsiteY3" fmla="*/ 31818 h 4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348" h="45529">
                  <a:moveTo>
                    <a:pt x="1719" y="31818"/>
                  </a:moveTo>
                  <a:cubicBezTo>
                    <a:pt x="22356" y="24939"/>
                    <a:pt x="294877" y="-1519"/>
                    <a:pt x="328744" y="68"/>
                  </a:cubicBezTo>
                  <a:cubicBezTo>
                    <a:pt x="362611" y="1655"/>
                    <a:pt x="257836" y="30230"/>
                    <a:pt x="204919" y="41343"/>
                  </a:cubicBezTo>
                  <a:cubicBezTo>
                    <a:pt x="152002" y="52456"/>
                    <a:pt x="-18918" y="38697"/>
                    <a:pt x="1719" y="31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136E0782-602C-40C8-B43F-DAEB90B2A30F}"/>
                </a:ext>
              </a:extLst>
            </p:cNvPr>
            <p:cNvSpPr/>
            <p:nvPr/>
          </p:nvSpPr>
          <p:spPr>
            <a:xfrm>
              <a:off x="3694813" y="1467722"/>
              <a:ext cx="164356" cy="28240"/>
            </a:xfrm>
            <a:custGeom>
              <a:avLst/>
              <a:gdLst>
                <a:gd name="connsiteX0" fmla="*/ 887 w 164356"/>
                <a:gd name="connsiteY0" fmla="*/ 8653 h 28240"/>
                <a:gd name="connsiteX1" fmla="*/ 161225 w 164356"/>
                <a:gd name="connsiteY1" fmla="*/ 716 h 28240"/>
                <a:gd name="connsiteX2" fmla="*/ 99312 w 164356"/>
                <a:gd name="connsiteY2" fmla="*/ 26116 h 28240"/>
                <a:gd name="connsiteX3" fmla="*/ 887 w 164356"/>
                <a:gd name="connsiteY3" fmla="*/ 8653 h 2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356" h="28240">
                  <a:moveTo>
                    <a:pt x="887" y="8653"/>
                  </a:moveTo>
                  <a:cubicBezTo>
                    <a:pt x="11206" y="4420"/>
                    <a:pt x="144821" y="-2194"/>
                    <a:pt x="161225" y="716"/>
                  </a:cubicBezTo>
                  <a:cubicBezTo>
                    <a:pt x="177629" y="3626"/>
                    <a:pt x="125506" y="17120"/>
                    <a:pt x="99312" y="26116"/>
                  </a:cubicBezTo>
                  <a:cubicBezTo>
                    <a:pt x="73118" y="35112"/>
                    <a:pt x="-9432" y="12886"/>
                    <a:pt x="887" y="8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603E4D65-E188-45D1-9CBB-3D445444F795}"/>
                </a:ext>
              </a:extLst>
            </p:cNvPr>
            <p:cNvSpPr/>
            <p:nvPr/>
          </p:nvSpPr>
          <p:spPr>
            <a:xfrm>
              <a:off x="3216105" y="1466831"/>
              <a:ext cx="163015" cy="37007"/>
            </a:xfrm>
            <a:custGeom>
              <a:avLst/>
              <a:gdLst>
                <a:gd name="connsiteX0" fmla="*/ 170 w 163015"/>
                <a:gd name="connsiteY0" fmla="*/ 28594 h 37007"/>
                <a:gd name="connsiteX1" fmla="*/ 155745 w 163015"/>
                <a:gd name="connsiteY1" fmla="*/ 19 h 37007"/>
                <a:gd name="connsiteX2" fmla="*/ 125583 w 163015"/>
                <a:gd name="connsiteY2" fmla="*/ 33357 h 37007"/>
                <a:gd name="connsiteX3" fmla="*/ 170 w 163015"/>
                <a:gd name="connsiteY3" fmla="*/ 28594 h 3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15" h="37007">
                  <a:moveTo>
                    <a:pt x="170" y="28594"/>
                  </a:moveTo>
                  <a:cubicBezTo>
                    <a:pt x="5197" y="23038"/>
                    <a:pt x="134843" y="-775"/>
                    <a:pt x="155745" y="19"/>
                  </a:cubicBezTo>
                  <a:cubicBezTo>
                    <a:pt x="176647" y="813"/>
                    <a:pt x="148072" y="25155"/>
                    <a:pt x="125583" y="33357"/>
                  </a:cubicBezTo>
                  <a:cubicBezTo>
                    <a:pt x="103094" y="41559"/>
                    <a:pt x="-4857" y="34150"/>
                    <a:pt x="170" y="28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7D5CF606-D0BF-4DE2-BF85-71A0D295BEA6}"/>
                </a:ext>
              </a:extLst>
            </p:cNvPr>
            <p:cNvSpPr/>
            <p:nvPr/>
          </p:nvSpPr>
          <p:spPr>
            <a:xfrm>
              <a:off x="3508286" y="1438249"/>
              <a:ext cx="103657" cy="21355"/>
            </a:xfrm>
            <a:custGeom>
              <a:avLst/>
              <a:gdLst>
                <a:gd name="connsiteX0" fmla="*/ 89 w 103657"/>
                <a:gd name="connsiteY0" fmla="*/ 3201 h 21355"/>
                <a:gd name="connsiteX1" fmla="*/ 98514 w 103657"/>
                <a:gd name="connsiteY1" fmla="*/ 1614 h 21355"/>
                <a:gd name="connsiteX2" fmla="*/ 81052 w 103657"/>
                <a:gd name="connsiteY2" fmla="*/ 20664 h 21355"/>
                <a:gd name="connsiteX3" fmla="*/ 89 w 103657"/>
                <a:gd name="connsiteY3" fmla="*/ 3201 h 2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57" h="21355">
                  <a:moveTo>
                    <a:pt x="89" y="3201"/>
                  </a:moveTo>
                  <a:cubicBezTo>
                    <a:pt x="2999" y="26"/>
                    <a:pt x="85020" y="-1296"/>
                    <a:pt x="98514" y="1614"/>
                  </a:cubicBezTo>
                  <a:cubicBezTo>
                    <a:pt x="112008" y="4524"/>
                    <a:pt x="96398" y="16166"/>
                    <a:pt x="81052" y="20664"/>
                  </a:cubicBezTo>
                  <a:cubicBezTo>
                    <a:pt x="65706" y="25162"/>
                    <a:pt x="-2821" y="6376"/>
                    <a:pt x="89" y="3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E6F6D65F-8D3D-46CA-B8BC-47DFB873DBDB}"/>
                </a:ext>
              </a:extLst>
            </p:cNvPr>
            <p:cNvSpPr/>
            <p:nvPr/>
          </p:nvSpPr>
          <p:spPr>
            <a:xfrm>
              <a:off x="3708400" y="1399926"/>
              <a:ext cx="151316" cy="29398"/>
            </a:xfrm>
            <a:custGeom>
              <a:avLst/>
              <a:gdLst>
                <a:gd name="connsiteX0" fmla="*/ 0 w 151316"/>
                <a:gd name="connsiteY0" fmla="*/ 14537 h 29398"/>
                <a:gd name="connsiteX1" fmla="*/ 136525 w 151316"/>
                <a:gd name="connsiteY1" fmla="*/ 249 h 29398"/>
                <a:gd name="connsiteX2" fmla="*/ 134938 w 151316"/>
                <a:gd name="connsiteY2" fmla="*/ 27237 h 29398"/>
                <a:gd name="connsiteX3" fmla="*/ 0 w 151316"/>
                <a:gd name="connsiteY3" fmla="*/ 14537 h 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16" h="29398">
                  <a:moveTo>
                    <a:pt x="0" y="14537"/>
                  </a:moveTo>
                  <a:cubicBezTo>
                    <a:pt x="265" y="10039"/>
                    <a:pt x="114035" y="-1868"/>
                    <a:pt x="136525" y="249"/>
                  </a:cubicBezTo>
                  <a:cubicBezTo>
                    <a:pt x="159015" y="2366"/>
                    <a:pt x="153723" y="19300"/>
                    <a:pt x="134938" y="27237"/>
                  </a:cubicBezTo>
                  <a:cubicBezTo>
                    <a:pt x="116153" y="35174"/>
                    <a:pt x="-265" y="19035"/>
                    <a:pt x="0" y="14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8380F804-58CE-4A19-A0A1-73C51C38DB17}"/>
                </a:ext>
              </a:extLst>
            </p:cNvPr>
            <p:cNvSpPr/>
            <p:nvPr/>
          </p:nvSpPr>
          <p:spPr>
            <a:xfrm>
              <a:off x="3227281" y="1402512"/>
              <a:ext cx="137022" cy="32456"/>
            </a:xfrm>
            <a:custGeom>
              <a:avLst/>
              <a:gdLst>
                <a:gd name="connsiteX0" fmla="*/ 107 w 137022"/>
                <a:gd name="connsiteY0" fmla="*/ 10363 h 32456"/>
                <a:gd name="connsiteX1" fmla="*/ 130282 w 137022"/>
                <a:gd name="connsiteY1" fmla="*/ 838 h 32456"/>
                <a:gd name="connsiteX2" fmla="*/ 108057 w 137022"/>
                <a:gd name="connsiteY2" fmla="*/ 31001 h 32456"/>
                <a:gd name="connsiteX3" fmla="*/ 107 w 137022"/>
                <a:gd name="connsiteY3" fmla="*/ 10363 h 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22" h="32456">
                  <a:moveTo>
                    <a:pt x="107" y="10363"/>
                  </a:moveTo>
                  <a:cubicBezTo>
                    <a:pt x="3811" y="5336"/>
                    <a:pt x="112290" y="-2602"/>
                    <a:pt x="130282" y="838"/>
                  </a:cubicBezTo>
                  <a:cubicBezTo>
                    <a:pt x="148274" y="4278"/>
                    <a:pt x="126578" y="23593"/>
                    <a:pt x="108057" y="31001"/>
                  </a:cubicBezTo>
                  <a:cubicBezTo>
                    <a:pt x="89536" y="38409"/>
                    <a:pt x="-3597" y="15390"/>
                    <a:pt x="107" y="10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B88BC258-64BE-4570-B5AA-827735DD6F8B}"/>
                </a:ext>
              </a:extLst>
            </p:cNvPr>
            <p:cNvSpPr/>
            <p:nvPr/>
          </p:nvSpPr>
          <p:spPr>
            <a:xfrm>
              <a:off x="3534325" y="1356977"/>
              <a:ext cx="119066" cy="41874"/>
            </a:xfrm>
            <a:custGeom>
              <a:avLst/>
              <a:gdLst>
                <a:gd name="connsiteX0" fmla="*/ 1038 w 119066"/>
                <a:gd name="connsiteY0" fmla="*/ 11448 h 41874"/>
                <a:gd name="connsiteX1" fmla="*/ 110575 w 119066"/>
                <a:gd name="connsiteY1" fmla="*/ 336 h 41874"/>
                <a:gd name="connsiteX2" fmla="*/ 105813 w 119066"/>
                <a:gd name="connsiteY2" fmla="*/ 22561 h 41874"/>
                <a:gd name="connsiteX3" fmla="*/ 58188 w 119066"/>
                <a:gd name="connsiteY3" fmla="*/ 41611 h 41874"/>
                <a:gd name="connsiteX4" fmla="*/ 1038 w 119066"/>
                <a:gd name="connsiteY4" fmla="*/ 11448 h 4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6" h="41874">
                  <a:moveTo>
                    <a:pt x="1038" y="11448"/>
                  </a:moveTo>
                  <a:cubicBezTo>
                    <a:pt x="9769" y="4569"/>
                    <a:pt x="93113" y="-1516"/>
                    <a:pt x="110575" y="336"/>
                  </a:cubicBezTo>
                  <a:cubicBezTo>
                    <a:pt x="128037" y="2188"/>
                    <a:pt x="114544" y="15682"/>
                    <a:pt x="105813" y="22561"/>
                  </a:cubicBezTo>
                  <a:cubicBezTo>
                    <a:pt x="97082" y="29440"/>
                    <a:pt x="75386" y="38436"/>
                    <a:pt x="58188" y="41611"/>
                  </a:cubicBezTo>
                  <a:cubicBezTo>
                    <a:pt x="40990" y="44786"/>
                    <a:pt x="-7693" y="18327"/>
                    <a:pt x="1038" y="1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79F738B5-8B6C-43BB-BC60-43C4CFDAE10C}"/>
                </a:ext>
              </a:extLst>
            </p:cNvPr>
            <p:cNvSpPr/>
            <p:nvPr/>
          </p:nvSpPr>
          <p:spPr>
            <a:xfrm>
              <a:off x="3693940" y="1339289"/>
              <a:ext cx="146242" cy="41086"/>
            </a:xfrm>
            <a:custGeom>
              <a:avLst/>
              <a:gdLst>
                <a:gd name="connsiteX0" fmla="*/ 173 w 146242"/>
                <a:gd name="connsiteY0" fmla="*/ 3736 h 41086"/>
                <a:gd name="connsiteX1" fmla="*/ 139873 w 146242"/>
                <a:gd name="connsiteY1" fmla="*/ 5324 h 41086"/>
                <a:gd name="connsiteX2" fmla="*/ 111298 w 146242"/>
                <a:gd name="connsiteY2" fmla="*/ 40249 h 41086"/>
                <a:gd name="connsiteX3" fmla="*/ 173 w 146242"/>
                <a:gd name="connsiteY3" fmla="*/ 3736 h 4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42" h="41086">
                  <a:moveTo>
                    <a:pt x="173" y="3736"/>
                  </a:moveTo>
                  <a:cubicBezTo>
                    <a:pt x="4935" y="-2085"/>
                    <a:pt x="121352" y="-761"/>
                    <a:pt x="139873" y="5324"/>
                  </a:cubicBezTo>
                  <a:cubicBezTo>
                    <a:pt x="158394" y="11409"/>
                    <a:pt x="132729" y="33370"/>
                    <a:pt x="111298" y="40249"/>
                  </a:cubicBezTo>
                  <a:cubicBezTo>
                    <a:pt x="89867" y="47128"/>
                    <a:pt x="-4589" y="9557"/>
                    <a:pt x="173" y="3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ED1DB62B-A577-4479-A1EC-BE4079D0407B}"/>
                </a:ext>
              </a:extLst>
            </p:cNvPr>
            <p:cNvSpPr/>
            <p:nvPr/>
          </p:nvSpPr>
          <p:spPr>
            <a:xfrm>
              <a:off x="3243250" y="1343887"/>
              <a:ext cx="127115" cy="21068"/>
            </a:xfrm>
            <a:custGeom>
              <a:avLst/>
              <a:gdLst>
                <a:gd name="connsiteX0" fmla="*/ 13 w 127115"/>
                <a:gd name="connsiteY0" fmla="*/ 5488 h 21068"/>
                <a:gd name="connsiteX1" fmla="*/ 117488 w 127115"/>
                <a:gd name="connsiteY1" fmla="*/ 726 h 21068"/>
                <a:gd name="connsiteX2" fmla="*/ 109550 w 127115"/>
                <a:gd name="connsiteY2" fmla="*/ 19776 h 21068"/>
                <a:gd name="connsiteX3" fmla="*/ 13 w 127115"/>
                <a:gd name="connsiteY3" fmla="*/ 5488 h 2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15" h="21068">
                  <a:moveTo>
                    <a:pt x="13" y="5488"/>
                  </a:moveTo>
                  <a:cubicBezTo>
                    <a:pt x="1336" y="2313"/>
                    <a:pt x="99232" y="-1655"/>
                    <a:pt x="117488" y="726"/>
                  </a:cubicBezTo>
                  <a:cubicBezTo>
                    <a:pt x="135744" y="3107"/>
                    <a:pt x="125161" y="13691"/>
                    <a:pt x="109550" y="19776"/>
                  </a:cubicBezTo>
                  <a:cubicBezTo>
                    <a:pt x="93940" y="25861"/>
                    <a:pt x="-1310" y="8663"/>
                    <a:pt x="13" y="5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65CDCE54-F7B0-4DA8-A91B-113E9080F779}"/>
                </a:ext>
              </a:extLst>
            </p:cNvPr>
            <p:cNvSpPr/>
            <p:nvPr/>
          </p:nvSpPr>
          <p:spPr>
            <a:xfrm>
              <a:off x="3535215" y="1271326"/>
              <a:ext cx="310433" cy="53763"/>
            </a:xfrm>
            <a:custGeom>
              <a:avLst/>
              <a:gdLst>
                <a:gd name="connsiteX0" fmla="*/ 148 w 310433"/>
                <a:gd name="connsiteY0" fmla="*/ 32012 h 53763"/>
                <a:gd name="connsiteX1" fmla="*/ 292248 w 310433"/>
                <a:gd name="connsiteY1" fmla="*/ 262 h 53763"/>
                <a:gd name="connsiteX2" fmla="*/ 252560 w 310433"/>
                <a:gd name="connsiteY2" fmla="*/ 51062 h 53763"/>
                <a:gd name="connsiteX3" fmla="*/ 148 w 310433"/>
                <a:gd name="connsiteY3" fmla="*/ 32012 h 5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33" h="53763">
                  <a:moveTo>
                    <a:pt x="148" y="32012"/>
                  </a:moveTo>
                  <a:cubicBezTo>
                    <a:pt x="6763" y="23545"/>
                    <a:pt x="250179" y="-2913"/>
                    <a:pt x="292248" y="262"/>
                  </a:cubicBezTo>
                  <a:cubicBezTo>
                    <a:pt x="334317" y="3437"/>
                    <a:pt x="295952" y="41008"/>
                    <a:pt x="252560" y="51062"/>
                  </a:cubicBezTo>
                  <a:cubicBezTo>
                    <a:pt x="209168" y="61116"/>
                    <a:pt x="-6467" y="40479"/>
                    <a:pt x="148" y="32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48263E7A-2CB6-4782-9316-043DB40A89FB}"/>
                </a:ext>
              </a:extLst>
            </p:cNvPr>
            <p:cNvSpPr/>
            <p:nvPr/>
          </p:nvSpPr>
          <p:spPr>
            <a:xfrm>
              <a:off x="3533935" y="1216013"/>
              <a:ext cx="281326" cy="54675"/>
            </a:xfrm>
            <a:custGeom>
              <a:avLst/>
              <a:gdLst>
                <a:gd name="connsiteX0" fmla="*/ 3015 w 281326"/>
                <a:gd name="connsiteY0" fmla="*/ 28587 h 54675"/>
                <a:gd name="connsiteX1" fmla="*/ 253840 w 281326"/>
                <a:gd name="connsiteY1" fmla="*/ 12 h 54675"/>
                <a:gd name="connsiteX2" fmla="*/ 260190 w 281326"/>
                <a:gd name="connsiteY2" fmla="*/ 25412 h 54675"/>
                <a:gd name="connsiteX3" fmla="*/ 123665 w 281326"/>
                <a:gd name="connsiteY3" fmla="*/ 53987 h 54675"/>
                <a:gd name="connsiteX4" fmla="*/ 3015 w 281326"/>
                <a:gd name="connsiteY4" fmla="*/ 28587 h 5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26" h="54675">
                  <a:moveTo>
                    <a:pt x="3015" y="28587"/>
                  </a:moveTo>
                  <a:cubicBezTo>
                    <a:pt x="24711" y="19591"/>
                    <a:pt x="210978" y="541"/>
                    <a:pt x="253840" y="12"/>
                  </a:cubicBezTo>
                  <a:cubicBezTo>
                    <a:pt x="296702" y="-517"/>
                    <a:pt x="281886" y="16416"/>
                    <a:pt x="260190" y="25412"/>
                  </a:cubicBezTo>
                  <a:cubicBezTo>
                    <a:pt x="238494" y="34408"/>
                    <a:pt x="164940" y="49225"/>
                    <a:pt x="123665" y="53987"/>
                  </a:cubicBezTo>
                  <a:cubicBezTo>
                    <a:pt x="82390" y="58749"/>
                    <a:pt x="-18681" y="37583"/>
                    <a:pt x="3015" y="28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10211454-7AFC-48A1-8689-CC4285E197DA}"/>
                </a:ext>
              </a:extLst>
            </p:cNvPr>
            <p:cNvSpPr/>
            <p:nvPr/>
          </p:nvSpPr>
          <p:spPr>
            <a:xfrm>
              <a:off x="3271653" y="1273973"/>
              <a:ext cx="100787" cy="28527"/>
            </a:xfrm>
            <a:custGeom>
              <a:avLst/>
              <a:gdLst>
                <a:gd name="connsiteX0" fmla="*/ 185 w 100787"/>
                <a:gd name="connsiteY0" fmla="*/ 2377 h 28527"/>
                <a:gd name="connsiteX1" fmla="*/ 97022 w 100787"/>
                <a:gd name="connsiteY1" fmla="*/ 3965 h 28527"/>
                <a:gd name="connsiteX2" fmla="*/ 73210 w 100787"/>
                <a:gd name="connsiteY2" fmla="*/ 27777 h 28527"/>
                <a:gd name="connsiteX3" fmla="*/ 185 w 100787"/>
                <a:gd name="connsiteY3" fmla="*/ 2377 h 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87" h="28527">
                  <a:moveTo>
                    <a:pt x="185" y="2377"/>
                  </a:moveTo>
                  <a:cubicBezTo>
                    <a:pt x="4154" y="-1592"/>
                    <a:pt x="84851" y="-268"/>
                    <a:pt x="97022" y="3965"/>
                  </a:cubicBezTo>
                  <a:cubicBezTo>
                    <a:pt x="109193" y="8198"/>
                    <a:pt x="89349" y="22221"/>
                    <a:pt x="73210" y="27777"/>
                  </a:cubicBezTo>
                  <a:cubicBezTo>
                    <a:pt x="57071" y="33333"/>
                    <a:pt x="-3784" y="6346"/>
                    <a:pt x="185" y="2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BCAEEAB8-DD27-4A83-8B49-7537336BC98B}"/>
                </a:ext>
              </a:extLst>
            </p:cNvPr>
            <p:cNvSpPr/>
            <p:nvPr/>
          </p:nvSpPr>
          <p:spPr>
            <a:xfrm>
              <a:off x="3294837" y="1203831"/>
              <a:ext cx="98920" cy="36743"/>
            </a:xfrm>
            <a:custGeom>
              <a:avLst/>
              <a:gdLst>
                <a:gd name="connsiteX0" fmla="*/ 813 w 98920"/>
                <a:gd name="connsiteY0" fmla="*/ 5844 h 36743"/>
                <a:gd name="connsiteX1" fmla="*/ 97651 w 98920"/>
                <a:gd name="connsiteY1" fmla="*/ 2669 h 36743"/>
                <a:gd name="connsiteX2" fmla="*/ 53201 w 98920"/>
                <a:gd name="connsiteY2" fmla="*/ 36007 h 36743"/>
                <a:gd name="connsiteX3" fmla="*/ 813 w 98920"/>
                <a:gd name="connsiteY3" fmla="*/ 5844 h 3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20" h="36743">
                  <a:moveTo>
                    <a:pt x="813" y="5844"/>
                  </a:moveTo>
                  <a:cubicBezTo>
                    <a:pt x="8221" y="288"/>
                    <a:pt x="88920" y="-2358"/>
                    <a:pt x="97651" y="2669"/>
                  </a:cubicBezTo>
                  <a:cubicBezTo>
                    <a:pt x="106382" y="7696"/>
                    <a:pt x="67753" y="30186"/>
                    <a:pt x="53201" y="36007"/>
                  </a:cubicBezTo>
                  <a:cubicBezTo>
                    <a:pt x="38649" y="41828"/>
                    <a:pt x="-6595" y="11400"/>
                    <a:pt x="813" y="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866A9C0C-ABFE-4418-96AD-93CA9F54756C}"/>
                </a:ext>
              </a:extLst>
            </p:cNvPr>
            <p:cNvSpPr/>
            <p:nvPr/>
          </p:nvSpPr>
          <p:spPr>
            <a:xfrm>
              <a:off x="3498503" y="1160461"/>
              <a:ext cx="305390" cy="57308"/>
            </a:xfrm>
            <a:custGeom>
              <a:avLst/>
              <a:gdLst>
                <a:gd name="connsiteX0" fmla="*/ 347 w 305390"/>
                <a:gd name="connsiteY0" fmla="*/ 22227 h 57308"/>
                <a:gd name="connsiteX1" fmla="*/ 54322 w 305390"/>
                <a:gd name="connsiteY1" fmla="*/ 22227 h 57308"/>
                <a:gd name="connsiteX2" fmla="*/ 284510 w 305390"/>
                <a:gd name="connsiteY2" fmla="*/ 2 h 57308"/>
                <a:gd name="connsiteX3" fmla="*/ 270222 w 305390"/>
                <a:gd name="connsiteY3" fmla="*/ 23814 h 57308"/>
                <a:gd name="connsiteX4" fmla="*/ 68610 w 305390"/>
                <a:gd name="connsiteY4" fmla="*/ 57152 h 57308"/>
                <a:gd name="connsiteX5" fmla="*/ 347 w 305390"/>
                <a:gd name="connsiteY5" fmla="*/ 22227 h 5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390" h="57308">
                  <a:moveTo>
                    <a:pt x="347" y="22227"/>
                  </a:moveTo>
                  <a:cubicBezTo>
                    <a:pt x="-2034" y="16406"/>
                    <a:pt x="6962" y="25931"/>
                    <a:pt x="54322" y="22227"/>
                  </a:cubicBezTo>
                  <a:cubicBezTo>
                    <a:pt x="101682" y="18523"/>
                    <a:pt x="248527" y="-263"/>
                    <a:pt x="284510" y="2"/>
                  </a:cubicBezTo>
                  <a:cubicBezTo>
                    <a:pt x="320493" y="267"/>
                    <a:pt x="306205" y="14289"/>
                    <a:pt x="270222" y="23814"/>
                  </a:cubicBezTo>
                  <a:cubicBezTo>
                    <a:pt x="234239" y="33339"/>
                    <a:pt x="113589" y="54506"/>
                    <a:pt x="68610" y="57152"/>
                  </a:cubicBezTo>
                  <a:cubicBezTo>
                    <a:pt x="23631" y="59798"/>
                    <a:pt x="2728" y="28048"/>
                    <a:pt x="347" y="2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694F94B5-650C-489E-B85B-317629D65261}"/>
                </a:ext>
              </a:extLst>
            </p:cNvPr>
            <p:cNvSpPr/>
            <p:nvPr/>
          </p:nvSpPr>
          <p:spPr>
            <a:xfrm>
              <a:off x="3302000" y="1101301"/>
              <a:ext cx="517420" cy="75502"/>
            </a:xfrm>
            <a:custGeom>
              <a:avLst/>
              <a:gdLst>
                <a:gd name="connsiteX0" fmla="*/ 0 w 517420"/>
                <a:gd name="connsiteY0" fmla="*/ 75037 h 75502"/>
                <a:gd name="connsiteX1" fmla="*/ 463550 w 517420"/>
                <a:gd name="connsiteY1" fmla="*/ 30587 h 75502"/>
                <a:gd name="connsiteX2" fmla="*/ 460375 w 517420"/>
                <a:gd name="connsiteY2" fmla="*/ 424 h 75502"/>
                <a:gd name="connsiteX3" fmla="*/ 0 w 517420"/>
                <a:gd name="connsiteY3" fmla="*/ 75037 h 7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420" h="75502">
                  <a:moveTo>
                    <a:pt x="0" y="75037"/>
                  </a:moveTo>
                  <a:cubicBezTo>
                    <a:pt x="529" y="80064"/>
                    <a:pt x="386821" y="43022"/>
                    <a:pt x="463550" y="30587"/>
                  </a:cubicBezTo>
                  <a:cubicBezTo>
                    <a:pt x="540279" y="18151"/>
                    <a:pt x="531283" y="-3280"/>
                    <a:pt x="460375" y="424"/>
                  </a:cubicBezTo>
                  <a:cubicBezTo>
                    <a:pt x="389467" y="4128"/>
                    <a:pt x="-529" y="70010"/>
                    <a:pt x="0" y="75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0C340290-2420-4A8E-91B5-34806855A637}"/>
                </a:ext>
              </a:extLst>
            </p:cNvPr>
            <p:cNvSpPr/>
            <p:nvPr/>
          </p:nvSpPr>
          <p:spPr>
            <a:xfrm>
              <a:off x="3338546" y="1026547"/>
              <a:ext cx="391880" cy="75779"/>
            </a:xfrm>
            <a:custGeom>
              <a:avLst/>
              <a:gdLst>
                <a:gd name="connsiteX0" fmla="*/ 1554 w 391880"/>
                <a:gd name="connsiteY0" fmla="*/ 75178 h 75779"/>
                <a:gd name="connsiteX1" fmla="*/ 350804 w 391880"/>
                <a:gd name="connsiteY1" fmla="*/ 40253 h 75779"/>
                <a:gd name="connsiteX2" fmla="*/ 371442 w 391880"/>
                <a:gd name="connsiteY2" fmla="*/ 2153 h 75779"/>
                <a:gd name="connsiteX3" fmla="*/ 228567 w 391880"/>
                <a:gd name="connsiteY3" fmla="*/ 10091 h 75779"/>
                <a:gd name="connsiteX4" fmla="*/ 1554 w 391880"/>
                <a:gd name="connsiteY4" fmla="*/ 75178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80" h="75779">
                  <a:moveTo>
                    <a:pt x="1554" y="75178"/>
                  </a:moveTo>
                  <a:cubicBezTo>
                    <a:pt x="21927" y="80205"/>
                    <a:pt x="289156" y="52424"/>
                    <a:pt x="350804" y="40253"/>
                  </a:cubicBezTo>
                  <a:cubicBezTo>
                    <a:pt x="412452" y="28082"/>
                    <a:pt x="391815" y="7180"/>
                    <a:pt x="371442" y="2153"/>
                  </a:cubicBezTo>
                  <a:cubicBezTo>
                    <a:pt x="351069" y="-2874"/>
                    <a:pt x="290479" y="1360"/>
                    <a:pt x="228567" y="10091"/>
                  </a:cubicBezTo>
                  <a:cubicBezTo>
                    <a:pt x="166655" y="18822"/>
                    <a:pt x="-18819" y="70151"/>
                    <a:pt x="1554" y="75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CD0B8A32-052D-422F-BD82-F5511D2E3DA9}"/>
                </a:ext>
              </a:extLst>
            </p:cNvPr>
            <p:cNvSpPr/>
            <p:nvPr/>
          </p:nvSpPr>
          <p:spPr>
            <a:xfrm>
              <a:off x="3332851" y="1656794"/>
              <a:ext cx="239562" cy="347593"/>
            </a:xfrm>
            <a:custGeom>
              <a:avLst/>
              <a:gdLst>
                <a:gd name="connsiteX0" fmla="*/ 72337 w 239562"/>
                <a:gd name="connsiteY0" fmla="*/ 556 h 347593"/>
                <a:gd name="connsiteX1" fmla="*/ 21537 w 239562"/>
                <a:gd name="connsiteY1" fmla="*/ 67231 h 347593"/>
                <a:gd name="connsiteX2" fmla="*/ 899 w 239562"/>
                <a:gd name="connsiteY2" fmla="*/ 189469 h 347593"/>
                <a:gd name="connsiteX3" fmla="*/ 48524 w 239562"/>
                <a:gd name="connsiteY3" fmla="*/ 324406 h 347593"/>
                <a:gd name="connsiteX4" fmla="*/ 170762 w 239562"/>
                <a:gd name="connsiteY4" fmla="*/ 338694 h 347593"/>
                <a:gd name="connsiteX5" fmla="*/ 234262 w 239562"/>
                <a:gd name="connsiteY5" fmla="*/ 230744 h 347593"/>
                <a:gd name="connsiteX6" fmla="*/ 219974 w 239562"/>
                <a:gd name="connsiteY6" fmla="*/ 46594 h 347593"/>
                <a:gd name="connsiteX7" fmla="*/ 72337 w 239562"/>
                <a:gd name="connsiteY7" fmla="*/ 556 h 34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62" h="347593">
                  <a:moveTo>
                    <a:pt x="72337" y="556"/>
                  </a:moveTo>
                  <a:cubicBezTo>
                    <a:pt x="39264" y="3995"/>
                    <a:pt x="33443" y="35746"/>
                    <a:pt x="21537" y="67231"/>
                  </a:cubicBezTo>
                  <a:cubicBezTo>
                    <a:pt x="9631" y="98716"/>
                    <a:pt x="-3599" y="146607"/>
                    <a:pt x="899" y="189469"/>
                  </a:cubicBezTo>
                  <a:cubicBezTo>
                    <a:pt x="5397" y="232332"/>
                    <a:pt x="20214" y="299535"/>
                    <a:pt x="48524" y="324406"/>
                  </a:cubicBezTo>
                  <a:cubicBezTo>
                    <a:pt x="76834" y="349277"/>
                    <a:pt x="139806" y="354304"/>
                    <a:pt x="170762" y="338694"/>
                  </a:cubicBezTo>
                  <a:cubicBezTo>
                    <a:pt x="201718" y="323084"/>
                    <a:pt x="226060" y="279427"/>
                    <a:pt x="234262" y="230744"/>
                  </a:cubicBezTo>
                  <a:cubicBezTo>
                    <a:pt x="242464" y="182061"/>
                    <a:pt x="243522" y="83900"/>
                    <a:pt x="219974" y="46594"/>
                  </a:cubicBezTo>
                  <a:cubicBezTo>
                    <a:pt x="196426" y="9288"/>
                    <a:pt x="105410" y="-2883"/>
                    <a:pt x="72337" y="55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8FF2727F-6F74-4AF3-BC6E-D47367AA0FD2}"/>
                </a:ext>
              </a:extLst>
            </p:cNvPr>
            <p:cNvSpPr/>
            <p:nvPr/>
          </p:nvSpPr>
          <p:spPr>
            <a:xfrm>
              <a:off x="3429371" y="1786527"/>
              <a:ext cx="268184" cy="422258"/>
            </a:xfrm>
            <a:custGeom>
              <a:avLst/>
              <a:gdLst>
                <a:gd name="connsiteX0" fmla="*/ 261567 w 268184"/>
                <a:gd name="connsiteY0" fmla="*/ 4173 h 422258"/>
                <a:gd name="connsiteX1" fmla="*/ 258392 w 268184"/>
                <a:gd name="connsiteY1" fmla="*/ 332786 h 422258"/>
                <a:gd name="connsiteX2" fmla="*/ 263154 w 268184"/>
                <a:gd name="connsiteY2" fmla="*/ 418511 h 422258"/>
                <a:gd name="connsiteX3" fmla="*/ 229817 w 268184"/>
                <a:gd name="connsiteY3" fmla="*/ 396286 h 422258"/>
                <a:gd name="connsiteX4" fmla="*/ 71067 w 268184"/>
                <a:gd name="connsiteY4" fmla="*/ 301036 h 422258"/>
                <a:gd name="connsiteX5" fmla="*/ 2804 w 268184"/>
                <a:gd name="connsiteY5" fmla="*/ 262936 h 422258"/>
                <a:gd name="connsiteX6" fmla="*/ 158379 w 268184"/>
                <a:gd name="connsiteY6" fmla="*/ 153398 h 422258"/>
                <a:gd name="connsiteX7" fmla="*/ 261567 w 268184"/>
                <a:gd name="connsiteY7" fmla="*/ 4173 h 4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184" h="422258">
                  <a:moveTo>
                    <a:pt x="261567" y="4173"/>
                  </a:moveTo>
                  <a:cubicBezTo>
                    <a:pt x="278236" y="34071"/>
                    <a:pt x="258128" y="263730"/>
                    <a:pt x="258392" y="332786"/>
                  </a:cubicBezTo>
                  <a:cubicBezTo>
                    <a:pt x="258656" y="401842"/>
                    <a:pt x="267917" y="407928"/>
                    <a:pt x="263154" y="418511"/>
                  </a:cubicBezTo>
                  <a:cubicBezTo>
                    <a:pt x="258391" y="429094"/>
                    <a:pt x="261832" y="415865"/>
                    <a:pt x="229817" y="396286"/>
                  </a:cubicBezTo>
                  <a:cubicBezTo>
                    <a:pt x="197802" y="376707"/>
                    <a:pt x="108902" y="323261"/>
                    <a:pt x="71067" y="301036"/>
                  </a:cubicBezTo>
                  <a:cubicBezTo>
                    <a:pt x="33232" y="278811"/>
                    <a:pt x="-11748" y="287542"/>
                    <a:pt x="2804" y="262936"/>
                  </a:cubicBezTo>
                  <a:cubicBezTo>
                    <a:pt x="17356" y="238330"/>
                    <a:pt x="117633" y="193350"/>
                    <a:pt x="158379" y="153398"/>
                  </a:cubicBezTo>
                  <a:cubicBezTo>
                    <a:pt x="199125" y="113446"/>
                    <a:pt x="244898" y="-25725"/>
                    <a:pt x="261567" y="4173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FF3F6AB7-FD62-4B7B-ABD5-4FAC602FE889}"/>
                </a:ext>
              </a:extLst>
            </p:cNvPr>
            <p:cNvSpPr/>
            <p:nvPr/>
          </p:nvSpPr>
          <p:spPr>
            <a:xfrm>
              <a:off x="3455570" y="1288446"/>
              <a:ext cx="241324" cy="451983"/>
            </a:xfrm>
            <a:custGeom>
              <a:avLst/>
              <a:gdLst>
                <a:gd name="connsiteX0" fmla="*/ 236955 w 241324"/>
                <a:gd name="connsiteY0" fmla="*/ 14892 h 451983"/>
                <a:gd name="connsiteX1" fmla="*/ 233780 w 241324"/>
                <a:gd name="connsiteY1" fmla="*/ 354617 h 451983"/>
                <a:gd name="connsiteX2" fmla="*/ 221080 w 241324"/>
                <a:gd name="connsiteY2" fmla="*/ 451454 h 451983"/>
                <a:gd name="connsiteX3" fmla="*/ 159168 w 241324"/>
                <a:gd name="connsiteY3" fmla="*/ 395892 h 451983"/>
                <a:gd name="connsiteX4" fmla="*/ 418 w 241324"/>
                <a:gd name="connsiteY4" fmla="*/ 257779 h 451983"/>
                <a:gd name="connsiteX5" fmla="*/ 114718 w 241324"/>
                <a:gd name="connsiteY5" fmla="*/ 179992 h 451983"/>
                <a:gd name="connsiteX6" fmla="*/ 171868 w 241324"/>
                <a:gd name="connsiteY6" fmla="*/ 72042 h 451983"/>
                <a:gd name="connsiteX7" fmla="*/ 236955 w 241324"/>
                <a:gd name="connsiteY7" fmla="*/ 14892 h 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24" h="451983">
                  <a:moveTo>
                    <a:pt x="236955" y="14892"/>
                  </a:moveTo>
                  <a:cubicBezTo>
                    <a:pt x="247274" y="61988"/>
                    <a:pt x="236426" y="281857"/>
                    <a:pt x="233780" y="354617"/>
                  </a:cubicBezTo>
                  <a:cubicBezTo>
                    <a:pt x="231134" y="427377"/>
                    <a:pt x="233515" y="444575"/>
                    <a:pt x="221080" y="451454"/>
                  </a:cubicBezTo>
                  <a:cubicBezTo>
                    <a:pt x="208645" y="458333"/>
                    <a:pt x="159168" y="395892"/>
                    <a:pt x="159168" y="395892"/>
                  </a:cubicBezTo>
                  <a:cubicBezTo>
                    <a:pt x="122391" y="363613"/>
                    <a:pt x="7826" y="293762"/>
                    <a:pt x="418" y="257779"/>
                  </a:cubicBezTo>
                  <a:cubicBezTo>
                    <a:pt x="-6990" y="221796"/>
                    <a:pt x="86143" y="210948"/>
                    <a:pt x="114718" y="179992"/>
                  </a:cubicBezTo>
                  <a:cubicBezTo>
                    <a:pt x="143293" y="149036"/>
                    <a:pt x="152554" y="99029"/>
                    <a:pt x="171868" y="72042"/>
                  </a:cubicBezTo>
                  <a:cubicBezTo>
                    <a:pt x="191182" y="45055"/>
                    <a:pt x="226636" y="-32204"/>
                    <a:pt x="236955" y="1489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7C5AC222-E66C-45B5-805F-E806A44CFD81}"/>
                </a:ext>
              </a:extLst>
            </p:cNvPr>
            <p:cNvSpPr/>
            <p:nvPr/>
          </p:nvSpPr>
          <p:spPr>
            <a:xfrm>
              <a:off x="3349125" y="1153834"/>
              <a:ext cx="194361" cy="357694"/>
            </a:xfrm>
            <a:custGeom>
              <a:avLst/>
              <a:gdLst>
                <a:gd name="connsiteX0" fmla="*/ 111625 w 194361"/>
                <a:gd name="connsiteY0" fmla="*/ 279 h 357694"/>
                <a:gd name="connsiteX1" fmla="*/ 192588 w 194361"/>
                <a:gd name="connsiteY1" fmla="*/ 74891 h 357694"/>
                <a:gd name="connsiteX2" fmla="*/ 157663 w 194361"/>
                <a:gd name="connsiteY2" fmla="*/ 311429 h 357694"/>
                <a:gd name="connsiteX3" fmla="*/ 46538 w 194361"/>
                <a:gd name="connsiteY3" fmla="*/ 355879 h 357694"/>
                <a:gd name="connsiteX4" fmla="*/ 5263 w 194361"/>
                <a:gd name="connsiteY4" fmla="*/ 281266 h 357694"/>
                <a:gd name="connsiteX5" fmla="*/ 3675 w 194361"/>
                <a:gd name="connsiteY5" fmla="*/ 103466 h 357694"/>
                <a:gd name="connsiteX6" fmla="*/ 33838 w 194361"/>
                <a:gd name="connsiteY6" fmla="*/ 51079 h 357694"/>
                <a:gd name="connsiteX7" fmla="*/ 111625 w 194361"/>
                <a:gd name="connsiteY7" fmla="*/ 279 h 3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1" h="357694">
                  <a:moveTo>
                    <a:pt x="111625" y="279"/>
                  </a:moveTo>
                  <a:cubicBezTo>
                    <a:pt x="138083" y="4248"/>
                    <a:pt x="184915" y="23033"/>
                    <a:pt x="192588" y="74891"/>
                  </a:cubicBezTo>
                  <a:cubicBezTo>
                    <a:pt x="200261" y="126749"/>
                    <a:pt x="182005" y="264598"/>
                    <a:pt x="157663" y="311429"/>
                  </a:cubicBezTo>
                  <a:cubicBezTo>
                    <a:pt x="133321" y="358260"/>
                    <a:pt x="71938" y="360906"/>
                    <a:pt x="46538" y="355879"/>
                  </a:cubicBezTo>
                  <a:cubicBezTo>
                    <a:pt x="21138" y="350852"/>
                    <a:pt x="12407" y="323335"/>
                    <a:pt x="5263" y="281266"/>
                  </a:cubicBezTo>
                  <a:cubicBezTo>
                    <a:pt x="-1881" y="239197"/>
                    <a:pt x="-1087" y="141830"/>
                    <a:pt x="3675" y="103466"/>
                  </a:cubicBezTo>
                  <a:cubicBezTo>
                    <a:pt x="8437" y="65102"/>
                    <a:pt x="17434" y="66425"/>
                    <a:pt x="33838" y="51079"/>
                  </a:cubicBezTo>
                  <a:cubicBezTo>
                    <a:pt x="50242" y="35733"/>
                    <a:pt x="85167" y="-3690"/>
                    <a:pt x="111625" y="27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049C6954-0FE3-4997-AAB6-F0E91B0A15B3}"/>
                </a:ext>
              </a:extLst>
            </p:cNvPr>
            <p:cNvSpPr/>
            <p:nvPr/>
          </p:nvSpPr>
          <p:spPr>
            <a:xfrm>
              <a:off x="3624927" y="4995240"/>
              <a:ext cx="117921" cy="72494"/>
            </a:xfrm>
            <a:custGeom>
              <a:avLst/>
              <a:gdLst>
                <a:gd name="connsiteX0" fmla="*/ 29498 w 117921"/>
                <a:gd name="connsiteY0" fmla="*/ 623 h 72494"/>
                <a:gd name="connsiteX1" fmla="*/ 92998 w 117921"/>
                <a:gd name="connsiteY1" fmla="*/ 33960 h 72494"/>
                <a:gd name="connsiteX2" fmla="*/ 116811 w 117921"/>
                <a:gd name="connsiteY2" fmla="*/ 53010 h 72494"/>
                <a:gd name="connsiteX3" fmla="*/ 61248 w 117921"/>
                <a:gd name="connsiteY3" fmla="*/ 70473 h 72494"/>
                <a:gd name="connsiteX4" fmla="*/ 923 w 117921"/>
                <a:gd name="connsiteY4" fmla="*/ 65710 h 72494"/>
                <a:gd name="connsiteX5" fmla="*/ 29498 w 117921"/>
                <a:gd name="connsiteY5" fmla="*/ 623 h 7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21" h="72494">
                  <a:moveTo>
                    <a:pt x="29498" y="623"/>
                  </a:moveTo>
                  <a:cubicBezTo>
                    <a:pt x="44844" y="-4669"/>
                    <a:pt x="78446" y="25229"/>
                    <a:pt x="92998" y="33960"/>
                  </a:cubicBezTo>
                  <a:cubicBezTo>
                    <a:pt x="107550" y="42691"/>
                    <a:pt x="122103" y="46925"/>
                    <a:pt x="116811" y="53010"/>
                  </a:cubicBezTo>
                  <a:cubicBezTo>
                    <a:pt x="111519" y="59095"/>
                    <a:pt x="80563" y="68356"/>
                    <a:pt x="61248" y="70473"/>
                  </a:cubicBezTo>
                  <a:cubicBezTo>
                    <a:pt x="41933" y="72590"/>
                    <a:pt x="6215" y="75235"/>
                    <a:pt x="923" y="65710"/>
                  </a:cubicBezTo>
                  <a:cubicBezTo>
                    <a:pt x="-4369" y="56185"/>
                    <a:pt x="14152" y="5915"/>
                    <a:pt x="29498" y="62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E9ADF1FE-6FE9-4C6C-8569-3C949C43BECA}"/>
                </a:ext>
              </a:extLst>
            </p:cNvPr>
            <p:cNvSpPr/>
            <p:nvPr/>
          </p:nvSpPr>
          <p:spPr>
            <a:xfrm>
              <a:off x="3507205" y="4821228"/>
              <a:ext cx="113107" cy="84188"/>
            </a:xfrm>
            <a:custGeom>
              <a:avLst/>
              <a:gdLst>
                <a:gd name="connsiteX0" fmla="*/ 55145 w 113107"/>
                <a:gd name="connsiteY0" fmla="*/ 10 h 84188"/>
                <a:gd name="connsiteX1" fmla="*/ 107533 w 113107"/>
                <a:gd name="connsiteY1" fmla="*/ 60335 h 84188"/>
                <a:gd name="connsiteX2" fmla="*/ 99595 w 113107"/>
                <a:gd name="connsiteY2" fmla="*/ 84147 h 84188"/>
                <a:gd name="connsiteX3" fmla="*/ 1170 w 113107"/>
                <a:gd name="connsiteY3" fmla="*/ 55572 h 84188"/>
                <a:gd name="connsiteX4" fmla="*/ 55145 w 113107"/>
                <a:gd name="connsiteY4" fmla="*/ 10 h 8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07" h="84188">
                  <a:moveTo>
                    <a:pt x="55145" y="10"/>
                  </a:moveTo>
                  <a:cubicBezTo>
                    <a:pt x="72872" y="804"/>
                    <a:pt x="100125" y="46312"/>
                    <a:pt x="107533" y="60335"/>
                  </a:cubicBezTo>
                  <a:cubicBezTo>
                    <a:pt x="114941" y="74358"/>
                    <a:pt x="117322" y="84941"/>
                    <a:pt x="99595" y="84147"/>
                  </a:cubicBezTo>
                  <a:cubicBezTo>
                    <a:pt x="81868" y="83353"/>
                    <a:pt x="10166" y="66949"/>
                    <a:pt x="1170" y="55572"/>
                  </a:cubicBezTo>
                  <a:cubicBezTo>
                    <a:pt x="-7826" y="44195"/>
                    <a:pt x="37418" y="-784"/>
                    <a:pt x="55145" y="1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95F0E34C-1D26-48AA-81CF-A0674B1A7E8A}"/>
                </a:ext>
              </a:extLst>
            </p:cNvPr>
            <p:cNvSpPr/>
            <p:nvPr/>
          </p:nvSpPr>
          <p:spPr>
            <a:xfrm>
              <a:off x="3427000" y="4612158"/>
              <a:ext cx="140796" cy="120993"/>
            </a:xfrm>
            <a:custGeom>
              <a:avLst/>
              <a:gdLst>
                <a:gd name="connsiteX0" fmla="*/ 413 w 140796"/>
                <a:gd name="connsiteY0" fmla="*/ 20167 h 120993"/>
                <a:gd name="connsiteX1" fmla="*/ 95663 w 140796"/>
                <a:gd name="connsiteY1" fmla="*/ 118592 h 120993"/>
                <a:gd name="connsiteX2" fmla="*/ 140113 w 140796"/>
                <a:gd name="connsiteY2" fmla="*/ 83667 h 120993"/>
                <a:gd name="connsiteX3" fmla="*/ 63913 w 140796"/>
                <a:gd name="connsiteY3" fmla="*/ 5880 h 120993"/>
                <a:gd name="connsiteX4" fmla="*/ 413 w 140796"/>
                <a:gd name="connsiteY4" fmla="*/ 20167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96" h="120993">
                  <a:moveTo>
                    <a:pt x="413" y="20167"/>
                  </a:moveTo>
                  <a:cubicBezTo>
                    <a:pt x="5705" y="38952"/>
                    <a:pt x="72380" y="108009"/>
                    <a:pt x="95663" y="118592"/>
                  </a:cubicBezTo>
                  <a:cubicBezTo>
                    <a:pt x="118946" y="129175"/>
                    <a:pt x="145405" y="102452"/>
                    <a:pt x="140113" y="83667"/>
                  </a:cubicBezTo>
                  <a:cubicBezTo>
                    <a:pt x="134821" y="64882"/>
                    <a:pt x="85874" y="18051"/>
                    <a:pt x="63913" y="5880"/>
                  </a:cubicBezTo>
                  <a:cubicBezTo>
                    <a:pt x="41952" y="-6291"/>
                    <a:pt x="-4879" y="1382"/>
                    <a:pt x="413" y="2016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C6B42009-82A7-49BA-831F-1E7B6D3B2E24}"/>
                </a:ext>
              </a:extLst>
            </p:cNvPr>
            <p:cNvSpPr/>
            <p:nvPr/>
          </p:nvSpPr>
          <p:spPr>
            <a:xfrm>
              <a:off x="3548661" y="4717430"/>
              <a:ext cx="114294" cy="76870"/>
            </a:xfrm>
            <a:custGeom>
              <a:avLst/>
              <a:gdLst>
                <a:gd name="connsiteX0" fmla="*/ 989 w 114294"/>
                <a:gd name="connsiteY0" fmla="*/ 32370 h 76870"/>
                <a:gd name="connsiteX1" fmla="*/ 96239 w 114294"/>
                <a:gd name="connsiteY1" fmla="*/ 76820 h 76870"/>
                <a:gd name="connsiteX2" fmla="*/ 110527 w 114294"/>
                <a:gd name="connsiteY2" fmla="*/ 40308 h 76870"/>
                <a:gd name="connsiteX3" fmla="*/ 50202 w 114294"/>
                <a:gd name="connsiteY3" fmla="*/ 620 h 76870"/>
                <a:gd name="connsiteX4" fmla="*/ 989 w 114294"/>
                <a:gd name="connsiteY4" fmla="*/ 32370 h 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4" h="76870">
                  <a:moveTo>
                    <a:pt x="989" y="32370"/>
                  </a:moveTo>
                  <a:cubicBezTo>
                    <a:pt x="8662" y="45070"/>
                    <a:pt x="77983" y="75497"/>
                    <a:pt x="96239" y="76820"/>
                  </a:cubicBezTo>
                  <a:cubicBezTo>
                    <a:pt x="114495" y="78143"/>
                    <a:pt x="118200" y="53008"/>
                    <a:pt x="110527" y="40308"/>
                  </a:cubicBezTo>
                  <a:cubicBezTo>
                    <a:pt x="102854" y="27608"/>
                    <a:pt x="68194" y="5382"/>
                    <a:pt x="50202" y="620"/>
                  </a:cubicBezTo>
                  <a:cubicBezTo>
                    <a:pt x="32210" y="-4143"/>
                    <a:pt x="-6684" y="19670"/>
                    <a:pt x="989" y="3237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C6689AA3-E0D5-4CE7-8990-F3CA518DC54C}"/>
                </a:ext>
              </a:extLst>
            </p:cNvPr>
            <p:cNvSpPr/>
            <p:nvPr/>
          </p:nvSpPr>
          <p:spPr>
            <a:xfrm>
              <a:off x="5970344" y="4443874"/>
              <a:ext cx="81078" cy="944054"/>
            </a:xfrm>
            <a:custGeom>
              <a:avLst/>
              <a:gdLst>
                <a:gd name="connsiteX0" fmla="*/ 30406 w 81078"/>
                <a:gd name="connsiteY0" fmla="*/ 1126 h 944054"/>
                <a:gd name="connsiteX1" fmla="*/ 30406 w 81078"/>
                <a:gd name="connsiteY1" fmla="*/ 485843 h 944054"/>
                <a:gd name="connsiteX2" fmla="*/ 74856 w 81078"/>
                <a:gd name="connsiteY2" fmla="*/ 923993 h 944054"/>
                <a:gd name="connsiteX3" fmla="*/ 72739 w 81078"/>
                <a:gd name="connsiteY3" fmla="*/ 845676 h 944054"/>
                <a:gd name="connsiteX4" fmla="*/ 773 w 81078"/>
                <a:gd name="connsiteY4" fmla="*/ 627659 h 944054"/>
                <a:gd name="connsiteX5" fmla="*/ 30406 w 81078"/>
                <a:gd name="connsiteY5" fmla="*/ 1126 h 94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78" h="944054">
                  <a:moveTo>
                    <a:pt x="30406" y="1126"/>
                  </a:moveTo>
                  <a:cubicBezTo>
                    <a:pt x="35345" y="-22510"/>
                    <a:pt x="22998" y="332032"/>
                    <a:pt x="30406" y="485843"/>
                  </a:cubicBezTo>
                  <a:cubicBezTo>
                    <a:pt x="37814" y="639654"/>
                    <a:pt x="67801" y="864021"/>
                    <a:pt x="74856" y="923993"/>
                  </a:cubicBezTo>
                  <a:cubicBezTo>
                    <a:pt x="81911" y="983965"/>
                    <a:pt x="85086" y="895065"/>
                    <a:pt x="72739" y="845676"/>
                  </a:cubicBezTo>
                  <a:cubicBezTo>
                    <a:pt x="60392" y="796287"/>
                    <a:pt x="6770" y="763478"/>
                    <a:pt x="773" y="627659"/>
                  </a:cubicBezTo>
                  <a:cubicBezTo>
                    <a:pt x="-5224" y="491840"/>
                    <a:pt x="25467" y="24762"/>
                    <a:pt x="30406" y="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18E3572C-1C4B-473E-B237-5B530F5FF55F}"/>
                </a:ext>
              </a:extLst>
            </p:cNvPr>
            <p:cNvSpPr/>
            <p:nvPr/>
          </p:nvSpPr>
          <p:spPr>
            <a:xfrm>
              <a:off x="5952052" y="5304367"/>
              <a:ext cx="163323" cy="872975"/>
            </a:xfrm>
            <a:custGeom>
              <a:avLst/>
              <a:gdLst>
                <a:gd name="connsiteX0" fmla="*/ 97381 w 163323"/>
                <a:gd name="connsiteY0" fmla="*/ 0 h 872975"/>
                <a:gd name="connsiteX1" fmla="*/ 23298 w 163323"/>
                <a:gd name="connsiteY1" fmla="*/ 548216 h 872975"/>
                <a:gd name="connsiteX2" fmla="*/ 99498 w 163323"/>
                <a:gd name="connsiteY2" fmla="*/ 696383 h 872975"/>
                <a:gd name="connsiteX3" fmla="*/ 162998 w 163323"/>
                <a:gd name="connsiteY3" fmla="*/ 872066 h 872975"/>
                <a:gd name="connsiteX4" fmla="*/ 118548 w 163323"/>
                <a:gd name="connsiteY4" fmla="*/ 755650 h 872975"/>
                <a:gd name="connsiteX5" fmla="*/ 15 w 163323"/>
                <a:gd name="connsiteY5" fmla="*/ 550333 h 872975"/>
                <a:gd name="connsiteX6" fmla="*/ 97381 w 163323"/>
                <a:gd name="connsiteY6" fmla="*/ 0 h 87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3" h="872975">
                  <a:moveTo>
                    <a:pt x="97381" y="0"/>
                  </a:moveTo>
                  <a:cubicBezTo>
                    <a:pt x="101261" y="-353"/>
                    <a:pt x="22945" y="432152"/>
                    <a:pt x="23298" y="548216"/>
                  </a:cubicBezTo>
                  <a:cubicBezTo>
                    <a:pt x="23651" y="664280"/>
                    <a:pt x="76215" y="642408"/>
                    <a:pt x="99498" y="696383"/>
                  </a:cubicBezTo>
                  <a:cubicBezTo>
                    <a:pt x="122781" y="750358"/>
                    <a:pt x="159823" y="862188"/>
                    <a:pt x="162998" y="872066"/>
                  </a:cubicBezTo>
                  <a:cubicBezTo>
                    <a:pt x="166173" y="881944"/>
                    <a:pt x="145712" y="809272"/>
                    <a:pt x="118548" y="755650"/>
                  </a:cubicBezTo>
                  <a:cubicBezTo>
                    <a:pt x="91384" y="702028"/>
                    <a:pt x="1426" y="676627"/>
                    <a:pt x="15" y="550333"/>
                  </a:cubicBezTo>
                  <a:cubicBezTo>
                    <a:pt x="-1396" y="424039"/>
                    <a:pt x="93501" y="353"/>
                    <a:pt x="9738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3210B9ED-EF00-4435-B120-562B5713EE9B}"/>
                </a:ext>
              </a:extLst>
            </p:cNvPr>
            <p:cNvSpPr/>
            <p:nvPr/>
          </p:nvSpPr>
          <p:spPr>
            <a:xfrm>
              <a:off x="4250092" y="5494498"/>
              <a:ext cx="140035" cy="722152"/>
            </a:xfrm>
            <a:custGeom>
              <a:avLst/>
              <a:gdLst>
                <a:gd name="connsiteX0" fmla="*/ 175 w 140035"/>
                <a:gd name="connsiteY0" fmla="*/ 2485 h 722152"/>
                <a:gd name="connsiteX1" fmla="*/ 95425 w 140035"/>
                <a:gd name="connsiteY1" fmla="*/ 190869 h 722152"/>
                <a:gd name="connsiteX2" fmla="*/ 78491 w 140035"/>
                <a:gd name="connsiteY2" fmla="*/ 311519 h 722152"/>
                <a:gd name="connsiteX3" fmla="*/ 89075 w 140035"/>
                <a:gd name="connsiteY3" fmla="*/ 415235 h 722152"/>
                <a:gd name="connsiteX4" fmla="*/ 112358 w 140035"/>
                <a:gd name="connsiteY4" fmla="*/ 446985 h 722152"/>
                <a:gd name="connsiteX5" fmla="*/ 95425 w 140035"/>
                <a:gd name="connsiteY5" fmla="*/ 521069 h 722152"/>
                <a:gd name="connsiteX6" fmla="*/ 129291 w 140035"/>
                <a:gd name="connsiteY6" fmla="*/ 722152 h 722152"/>
                <a:gd name="connsiteX7" fmla="*/ 139875 w 140035"/>
                <a:gd name="connsiteY7" fmla="*/ 523185 h 722152"/>
                <a:gd name="connsiteX8" fmla="*/ 122941 w 140035"/>
                <a:gd name="connsiteY8" fmla="*/ 336919 h 722152"/>
                <a:gd name="connsiteX9" fmla="*/ 175 w 140035"/>
                <a:gd name="connsiteY9" fmla="*/ 2485 h 72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35" h="722152">
                  <a:moveTo>
                    <a:pt x="175" y="2485"/>
                  </a:moveTo>
                  <a:cubicBezTo>
                    <a:pt x="-4411" y="-21857"/>
                    <a:pt x="82372" y="139363"/>
                    <a:pt x="95425" y="190869"/>
                  </a:cubicBezTo>
                  <a:cubicBezTo>
                    <a:pt x="108478" y="242375"/>
                    <a:pt x="79549" y="274125"/>
                    <a:pt x="78491" y="311519"/>
                  </a:cubicBezTo>
                  <a:cubicBezTo>
                    <a:pt x="77433" y="348913"/>
                    <a:pt x="83431" y="392657"/>
                    <a:pt x="89075" y="415235"/>
                  </a:cubicBezTo>
                  <a:cubicBezTo>
                    <a:pt x="94719" y="437813"/>
                    <a:pt x="111300" y="429346"/>
                    <a:pt x="112358" y="446985"/>
                  </a:cubicBezTo>
                  <a:cubicBezTo>
                    <a:pt x="113416" y="464624"/>
                    <a:pt x="92603" y="475208"/>
                    <a:pt x="95425" y="521069"/>
                  </a:cubicBezTo>
                  <a:cubicBezTo>
                    <a:pt x="98247" y="566930"/>
                    <a:pt x="121883" y="721799"/>
                    <a:pt x="129291" y="722152"/>
                  </a:cubicBezTo>
                  <a:cubicBezTo>
                    <a:pt x="136699" y="722505"/>
                    <a:pt x="140933" y="587390"/>
                    <a:pt x="139875" y="523185"/>
                  </a:cubicBezTo>
                  <a:cubicBezTo>
                    <a:pt x="138817" y="458980"/>
                    <a:pt x="143049" y="422644"/>
                    <a:pt x="122941" y="336919"/>
                  </a:cubicBezTo>
                  <a:cubicBezTo>
                    <a:pt x="102833" y="251194"/>
                    <a:pt x="4761" y="26827"/>
                    <a:pt x="175" y="2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A10110A-B5E1-4A65-B0C1-8E2B9358FF05}"/>
                </a:ext>
              </a:extLst>
            </p:cNvPr>
            <p:cNvSpPr/>
            <p:nvPr/>
          </p:nvSpPr>
          <p:spPr>
            <a:xfrm>
              <a:off x="6082077" y="6050825"/>
              <a:ext cx="345639" cy="796865"/>
            </a:xfrm>
            <a:custGeom>
              <a:avLst/>
              <a:gdLst>
                <a:gd name="connsiteX0" fmla="*/ 5456 w 345639"/>
                <a:gd name="connsiteY0" fmla="*/ 15542 h 796865"/>
                <a:gd name="connsiteX1" fmla="*/ 130340 w 345639"/>
                <a:gd name="connsiteY1" fmla="*/ 244142 h 796865"/>
                <a:gd name="connsiteX2" fmla="*/ 329306 w 345639"/>
                <a:gd name="connsiteY2" fmla="*/ 646308 h 796865"/>
                <a:gd name="connsiteX3" fmla="*/ 331423 w 345639"/>
                <a:gd name="connsiteY3" fmla="*/ 669592 h 796865"/>
                <a:gd name="connsiteX4" fmla="*/ 308140 w 345639"/>
                <a:gd name="connsiteY4" fmla="*/ 707692 h 796865"/>
                <a:gd name="connsiteX5" fmla="*/ 7573 w 345639"/>
                <a:gd name="connsiteY5" fmla="*/ 796592 h 796865"/>
                <a:gd name="connsiteX6" fmla="*/ 310256 w 345639"/>
                <a:gd name="connsiteY6" fmla="*/ 675942 h 796865"/>
                <a:gd name="connsiteX7" fmla="*/ 5456 w 345639"/>
                <a:gd name="connsiteY7" fmla="*/ 15542 h 79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639" h="796865">
                  <a:moveTo>
                    <a:pt x="5456" y="15542"/>
                  </a:moveTo>
                  <a:cubicBezTo>
                    <a:pt x="-24530" y="-56425"/>
                    <a:pt x="76365" y="139014"/>
                    <a:pt x="130340" y="244142"/>
                  </a:cubicBezTo>
                  <a:cubicBezTo>
                    <a:pt x="184315" y="349270"/>
                    <a:pt x="295792" y="575400"/>
                    <a:pt x="329306" y="646308"/>
                  </a:cubicBezTo>
                  <a:cubicBezTo>
                    <a:pt x="362820" y="717216"/>
                    <a:pt x="334951" y="659361"/>
                    <a:pt x="331423" y="669592"/>
                  </a:cubicBezTo>
                  <a:cubicBezTo>
                    <a:pt x="327895" y="679823"/>
                    <a:pt x="362115" y="686525"/>
                    <a:pt x="308140" y="707692"/>
                  </a:cubicBezTo>
                  <a:cubicBezTo>
                    <a:pt x="254165" y="728859"/>
                    <a:pt x="7220" y="801884"/>
                    <a:pt x="7573" y="796592"/>
                  </a:cubicBezTo>
                  <a:cubicBezTo>
                    <a:pt x="7926" y="791300"/>
                    <a:pt x="309903" y="800825"/>
                    <a:pt x="310256" y="675942"/>
                  </a:cubicBezTo>
                  <a:cubicBezTo>
                    <a:pt x="310609" y="551059"/>
                    <a:pt x="35442" y="87509"/>
                    <a:pt x="5456" y="15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8E7087F7-8639-4815-93D3-F5DBD3F4D6AC}"/>
                </a:ext>
              </a:extLst>
            </p:cNvPr>
            <p:cNvSpPr/>
            <p:nvPr/>
          </p:nvSpPr>
          <p:spPr>
            <a:xfrm>
              <a:off x="4153919" y="6208150"/>
              <a:ext cx="219665" cy="626223"/>
            </a:xfrm>
            <a:custGeom>
              <a:avLst/>
              <a:gdLst>
                <a:gd name="connsiteX0" fmla="*/ 219114 w 219665"/>
                <a:gd name="connsiteY0" fmla="*/ 33 h 626223"/>
                <a:gd name="connsiteX1" fmla="*/ 204298 w 219665"/>
                <a:gd name="connsiteY1" fmla="*/ 129150 h 626223"/>
                <a:gd name="connsiteX2" fmla="*/ 102698 w 219665"/>
                <a:gd name="connsiteY2" fmla="*/ 199000 h 626223"/>
                <a:gd name="connsiteX3" fmla="*/ 170431 w 219665"/>
                <a:gd name="connsiteY3" fmla="*/ 323883 h 626223"/>
                <a:gd name="connsiteX4" fmla="*/ 145031 w 219665"/>
                <a:gd name="connsiteY4" fmla="*/ 476283 h 626223"/>
                <a:gd name="connsiteX5" fmla="*/ 109048 w 219665"/>
                <a:gd name="connsiteY5" fmla="*/ 505917 h 626223"/>
                <a:gd name="connsiteX6" fmla="*/ 113281 w 219665"/>
                <a:gd name="connsiteY6" fmla="*/ 548250 h 626223"/>
                <a:gd name="connsiteX7" fmla="*/ 1098 w 219665"/>
                <a:gd name="connsiteY7" fmla="*/ 624450 h 626223"/>
                <a:gd name="connsiteX8" fmla="*/ 191598 w 219665"/>
                <a:gd name="connsiteY8" fmla="*/ 465700 h 626223"/>
                <a:gd name="connsiteX9" fmla="*/ 142914 w 219665"/>
                <a:gd name="connsiteY9" fmla="*/ 228633 h 626223"/>
                <a:gd name="connsiteX10" fmla="*/ 206414 w 219665"/>
                <a:gd name="connsiteY10" fmla="*/ 141850 h 626223"/>
                <a:gd name="connsiteX11" fmla="*/ 219114 w 219665"/>
                <a:gd name="connsiteY11" fmla="*/ 33 h 62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65" h="626223">
                  <a:moveTo>
                    <a:pt x="219114" y="33"/>
                  </a:moveTo>
                  <a:cubicBezTo>
                    <a:pt x="218761" y="-2084"/>
                    <a:pt x="223701" y="95989"/>
                    <a:pt x="204298" y="129150"/>
                  </a:cubicBezTo>
                  <a:cubicBezTo>
                    <a:pt x="184895" y="162311"/>
                    <a:pt x="108342" y="166545"/>
                    <a:pt x="102698" y="199000"/>
                  </a:cubicBezTo>
                  <a:cubicBezTo>
                    <a:pt x="97054" y="231455"/>
                    <a:pt x="163375" y="277669"/>
                    <a:pt x="170431" y="323883"/>
                  </a:cubicBezTo>
                  <a:cubicBezTo>
                    <a:pt x="177486" y="370097"/>
                    <a:pt x="155261" y="445944"/>
                    <a:pt x="145031" y="476283"/>
                  </a:cubicBezTo>
                  <a:cubicBezTo>
                    <a:pt x="134801" y="506622"/>
                    <a:pt x="114340" y="493923"/>
                    <a:pt x="109048" y="505917"/>
                  </a:cubicBezTo>
                  <a:cubicBezTo>
                    <a:pt x="103756" y="517911"/>
                    <a:pt x="131273" y="528495"/>
                    <a:pt x="113281" y="548250"/>
                  </a:cubicBezTo>
                  <a:cubicBezTo>
                    <a:pt x="95289" y="568005"/>
                    <a:pt x="-11955" y="638208"/>
                    <a:pt x="1098" y="624450"/>
                  </a:cubicBezTo>
                  <a:cubicBezTo>
                    <a:pt x="14151" y="610692"/>
                    <a:pt x="167962" y="531669"/>
                    <a:pt x="191598" y="465700"/>
                  </a:cubicBezTo>
                  <a:cubicBezTo>
                    <a:pt x="215234" y="399731"/>
                    <a:pt x="140445" y="282608"/>
                    <a:pt x="142914" y="228633"/>
                  </a:cubicBezTo>
                  <a:cubicBezTo>
                    <a:pt x="145383" y="174658"/>
                    <a:pt x="189833" y="174658"/>
                    <a:pt x="206414" y="141850"/>
                  </a:cubicBezTo>
                  <a:cubicBezTo>
                    <a:pt x="222995" y="109042"/>
                    <a:pt x="219467" y="2150"/>
                    <a:pt x="21911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984528B6-0FA9-4654-B650-B958FDEA46CE}"/>
                </a:ext>
              </a:extLst>
            </p:cNvPr>
            <p:cNvSpPr/>
            <p:nvPr/>
          </p:nvSpPr>
          <p:spPr>
            <a:xfrm>
              <a:off x="4154498" y="6855785"/>
              <a:ext cx="87397" cy="315686"/>
            </a:xfrm>
            <a:custGeom>
              <a:avLst/>
              <a:gdLst>
                <a:gd name="connsiteX0" fmla="*/ 6869 w 87397"/>
                <a:gd name="connsiteY0" fmla="*/ 98 h 315686"/>
                <a:gd name="connsiteX1" fmla="*/ 49202 w 87397"/>
                <a:gd name="connsiteY1" fmla="*/ 182132 h 315686"/>
                <a:gd name="connsiteX2" fmla="*/ 519 w 87397"/>
                <a:gd name="connsiteY2" fmla="*/ 315482 h 315686"/>
                <a:gd name="connsiteX3" fmla="*/ 87302 w 87397"/>
                <a:gd name="connsiteY3" fmla="*/ 207532 h 315686"/>
                <a:gd name="connsiteX4" fmla="*/ 6869 w 87397"/>
                <a:gd name="connsiteY4" fmla="*/ 98 h 3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97" h="315686">
                  <a:moveTo>
                    <a:pt x="6869" y="98"/>
                  </a:moveTo>
                  <a:cubicBezTo>
                    <a:pt x="519" y="-4135"/>
                    <a:pt x="50260" y="129568"/>
                    <a:pt x="49202" y="182132"/>
                  </a:cubicBezTo>
                  <a:cubicBezTo>
                    <a:pt x="48144" y="234696"/>
                    <a:pt x="-5831" y="311249"/>
                    <a:pt x="519" y="315482"/>
                  </a:cubicBezTo>
                  <a:cubicBezTo>
                    <a:pt x="6869" y="319715"/>
                    <a:pt x="84127" y="257274"/>
                    <a:pt x="87302" y="207532"/>
                  </a:cubicBezTo>
                  <a:cubicBezTo>
                    <a:pt x="90477" y="157790"/>
                    <a:pt x="13219" y="4331"/>
                    <a:pt x="6869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18CEF818-55E8-4159-8C0D-4EC454522737}"/>
                </a:ext>
              </a:extLst>
            </p:cNvPr>
            <p:cNvSpPr/>
            <p:nvPr/>
          </p:nvSpPr>
          <p:spPr>
            <a:xfrm>
              <a:off x="4138544" y="6827768"/>
              <a:ext cx="1994809" cy="368312"/>
            </a:xfrm>
            <a:custGeom>
              <a:avLst/>
              <a:gdLst>
                <a:gd name="connsiteX0" fmla="*/ 58806 w 1994809"/>
                <a:gd name="connsiteY0" fmla="*/ 339265 h 368312"/>
                <a:gd name="connsiteX1" fmla="*/ 397473 w 1994809"/>
                <a:gd name="connsiteY1" fmla="*/ 349849 h 368312"/>
                <a:gd name="connsiteX2" fmla="*/ 1644189 w 1994809"/>
                <a:gd name="connsiteY2" fmla="*/ 157232 h 368312"/>
                <a:gd name="connsiteX3" fmla="*/ 1796589 w 1994809"/>
                <a:gd name="connsiteY3" fmla="*/ 42932 h 368312"/>
                <a:gd name="connsiteX4" fmla="*/ 1896073 w 1994809"/>
                <a:gd name="connsiteY4" fmla="*/ 19649 h 368312"/>
                <a:gd name="connsiteX5" fmla="*/ 1989206 w 1994809"/>
                <a:gd name="connsiteY5" fmla="*/ 195332 h 368312"/>
                <a:gd name="connsiteX6" fmla="*/ 1980739 w 1994809"/>
                <a:gd name="connsiteY6" fmla="*/ 36582 h 368312"/>
                <a:gd name="connsiteX7" fmla="*/ 1951106 w 1994809"/>
                <a:gd name="connsiteY7" fmla="*/ 599 h 368312"/>
                <a:gd name="connsiteX8" fmla="*/ 1733089 w 1994809"/>
                <a:gd name="connsiteY8" fmla="*/ 53515 h 368312"/>
                <a:gd name="connsiteX9" fmla="*/ 1453689 w 1994809"/>
                <a:gd name="connsiteY9" fmla="*/ 161465 h 368312"/>
                <a:gd name="connsiteX10" fmla="*/ 58806 w 1994809"/>
                <a:gd name="connsiteY10" fmla="*/ 339265 h 36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809" h="368312">
                  <a:moveTo>
                    <a:pt x="58806" y="339265"/>
                  </a:moveTo>
                  <a:cubicBezTo>
                    <a:pt x="-117230" y="370662"/>
                    <a:pt x="133243" y="380188"/>
                    <a:pt x="397473" y="349849"/>
                  </a:cubicBezTo>
                  <a:cubicBezTo>
                    <a:pt x="661704" y="319510"/>
                    <a:pt x="1411003" y="208385"/>
                    <a:pt x="1644189" y="157232"/>
                  </a:cubicBezTo>
                  <a:cubicBezTo>
                    <a:pt x="1877375" y="106079"/>
                    <a:pt x="1754608" y="65862"/>
                    <a:pt x="1796589" y="42932"/>
                  </a:cubicBezTo>
                  <a:cubicBezTo>
                    <a:pt x="1838570" y="20002"/>
                    <a:pt x="1863970" y="-5751"/>
                    <a:pt x="1896073" y="19649"/>
                  </a:cubicBezTo>
                  <a:cubicBezTo>
                    <a:pt x="1928176" y="45049"/>
                    <a:pt x="1975095" y="192510"/>
                    <a:pt x="1989206" y="195332"/>
                  </a:cubicBezTo>
                  <a:cubicBezTo>
                    <a:pt x="2003317" y="198154"/>
                    <a:pt x="1987089" y="69037"/>
                    <a:pt x="1980739" y="36582"/>
                  </a:cubicBezTo>
                  <a:cubicBezTo>
                    <a:pt x="1974389" y="4127"/>
                    <a:pt x="1992381" y="-2223"/>
                    <a:pt x="1951106" y="599"/>
                  </a:cubicBezTo>
                  <a:cubicBezTo>
                    <a:pt x="1909831" y="3421"/>
                    <a:pt x="1815992" y="26704"/>
                    <a:pt x="1733089" y="53515"/>
                  </a:cubicBezTo>
                  <a:cubicBezTo>
                    <a:pt x="1650186" y="80326"/>
                    <a:pt x="1734500" y="113840"/>
                    <a:pt x="1453689" y="161465"/>
                  </a:cubicBezTo>
                  <a:cubicBezTo>
                    <a:pt x="1172878" y="209090"/>
                    <a:pt x="234842" y="307868"/>
                    <a:pt x="58806" y="339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17D6CDFF-CC60-4ED5-9723-ADA66118BEEE}"/>
                </a:ext>
              </a:extLst>
            </p:cNvPr>
            <p:cNvSpPr/>
            <p:nvPr/>
          </p:nvSpPr>
          <p:spPr>
            <a:xfrm>
              <a:off x="7488236" y="344901"/>
              <a:ext cx="60329" cy="168745"/>
            </a:xfrm>
            <a:custGeom>
              <a:avLst/>
              <a:gdLst>
                <a:gd name="connsiteX0" fmla="*/ 6352 w 60329"/>
                <a:gd name="connsiteY0" fmla="*/ 1174 h 168745"/>
                <a:gd name="connsiteX1" fmla="*/ 58739 w 60329"/>
                <a:gd name="connsiteY1" fmla="*/ 67849 h 168745"/>
                <a:gd name="connsiteX2" fmla="*/ 44452 w 60329"/>
                <a:gd name="connsiteY2" fmla="*/ 153574 h 168745"/>
                <a:gd name="connsiteX3" fmla="*/ 20639 w 60329"/>
                <a:gd name="connsiteY3" fmla="*/ 166274 h 168745"/>
                <a:gd name="connsiteX4" fmla="*/ 3177 w 60329"/>
                <a:gd name="connsiteY4" fmla="*/ 124999 h 168745"/>
                <a:gd name="connsiteX5" fmla="*/ 6352 w 60329"/>
                <a:gd name="connsiteY5" fmla="*/ 1174 h 16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29" h="168745">
                  <a:moveTo>
                    <a:pt x="6352" y="1174"/>
                  </a:moveTo>
                  <a:cubicBezTo>
                    <a:pt x="15612" y="-8351"/>
                    <a:pt x="52389" y="42449"/>
                    <a:pt x="58739" y="67849"/>
                  </a:cubicBezTo>
                  <a:cubicBezTo>
                    <a:pt x="65089" y="93249"/>
                    <a:pt x="50802" y="137170"/>
                    <a:pt x="44452" y="153574"/>
                  </a:cubicBezTo>
                  <a:cubicBezTo>
                    <a:pt x="38102" y="169978"/>
                    <a:pt x="27518" y="171036"/>
                    <a:pt x="20639" y="166274"/>
                  </a:cubicBezTo>
                  <a:cubicBezTo>
                    <a:pt x="13760" y="161512"/>
                    <a:pt x="6617" y="146959"/>
                    <a:pt x="3177" y="124999"/>
                  </a:cubicBezTo>
                  <a:cubicBezTo>
                    <a:pt x="-263" y="103039"/>
                    <a:pt x="-2908" y="10699"/>
                    <a:pt x="6352" y="117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80B664C4-5D89-4D72-8EA2-C65C3E00460F}"/>
                </a:ext>
              </a:extLst>
            </p:cNvPr>
            <p:cNvSpPr/>
            <p:nvPr/>
          </p:nvSpPr>
          <p:spPr>
            <a:xfrm>
              <a:off x="3409890" y="5260883"/>
              <a:ext cx="262484" cy="29398"/>
            </a:xfrm>
            <a:custGeom>
              <a:avLst/>
              <a:gdLst>
                <a:gd name="connsiteX0" fmla="*/ 60 w 262484"/>
                <a:gd name="connsiteY0" fmla="*/ 7500 h 29398"/>
                <a:gd name="connsiteX1" fmla="*/ 243477 w 262484"/>
                <a:gd name="connsiteY1" fmla="*/ 1150 h 29398"/>
                <a:gd name="connsiteX2" fmla="*/ 220193 w 262484"/>
                <a:gd name="connsiteY2" fmla="*/ 28667 h 29398"/>
                <a:gd name="connsiteX3" fmla="*/ 60 w 262484"/>
                <a:gd name="connsiteY3" fmla="*/ 7500 h 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484" h="29398">
                  <a:moveTo>
                    <a:pt x="60" y="7500"/>
                  </a:moveTo>
                  <a:cubicBezTo>
                    <a:pt x="3941" y="2914"/>
                    <a:pt x="206788" y="-2378"/>
                    <a:pt x="243477" y="1150"/>
                  </a:cubicBezTo>
                  <a:cubicBezTo>
                    <a:pt x="280166" y="4678"/>
                    <a:pt x="258999" y="23728"/>
                    <a:pt x="220193" y="28667"/>
                  </a:cubicBezTo>
                  <a:cubicBezTo>
                    <a:pt x="181387" y="33606"/>
                    <a:pt x="-3821" y="12086"/>
                    <a:pt x="60" y="7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0574C4DD-B3CA-45ED-8BBB-04F2CE81BD93}"/>
                </a:ext>
              </a:extLst>
            </p:cNvPr>
            <p:cNvSpPr/>
            <p:nvPr/>
          </p:nvSpPr>
          <p:spPr>
            <a:xfrm>
              <a:off x="3593109" y="5090583"/>
              <a:ext cx="62397" cy="178009"/>
            </a:xfrm>
            <a:custGeom>
              <a:avLst/>
              <a:gdLst>
                <a:gd name="connsiteX0" fmla="*/ 991 w 62397"/>
                <a:gd name="connsiteY0" fmla="*/ 0 h 178009"/>
                <a:gd name="connsiteX1" fmla="*/ 24274 w 62397"/>
                <a:gd name="connsiteY1" fmla="*/ 152400 h 178009"/>
                <a:gd name="connsiteX2" fmla="*/ 22158 w 62397"/>
                <a:gd name="connsiteY2" fmla="*/ 177800 h 178009"/>
                <a:gd name="connsiteX3" fmla="*/ 62374 w 62397"/>
                <a:gd name="connsiteY3" fmla="*/ 152400 h 178009"/>
                <a:gd name="connsiteX4" fmla="*/ 991 w 62397"/>
                <a:gd name="connsiteY4" fmla="*/ 0 h 17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7" h="178009">
                  <a:moveTo>
                    <a:pt x="991" y="0"/>
                  </a:moveTo>
                  <a:cubicBezTo>
                    <a:pt x="-5359" y="0"/>
                    <a:pt x="20746" y="122767"/>
                    <a:pt x="24274" y="152400"/>
                  </a:cubicBezTo>
                  <a:cubicBezTo>
                    <a:pt x="27802" y="182033"/>
                    <a:pt x="15808" y="177800"/>
                    <a:pt x="22158" y="177800"/>
                  </a:cubicBezTo>
                  <a:cubicBezTo>
                    <a:pt x="28508" y="177800"/>
                    <a:pt x="63432" y="179211"/>
                    <a:pt x="62374" y="152400"/>
                  </a:cubicBezTo>
                  <a:cubicBezTo>
                    <a:pt x="61316" y="125589"/>
                    <a:pt x="7341" y="0"/>
                    <a:pt x="9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F124E2CD-32D8-411C-8C25-3AEF5DC962ED}"/>
                </a:ext>
              </a:extLst>
            </p:cNvPr>
            <p:cNvSpPr/>
            <p:nvPr/>
          </p:nvSpPr>
          <p:spPr>
            <a:xfrm>
              <a:off x="3941666" y="6939118"/>
              <a:ext cx="203349" cy="436144"/>
            </a:xfrm>
            <a:custGeom>
              <a:avLst/>
              <a:gdLst>
                <a:gd name="connsiteX0" fmla="*/ 203297 w 203349"/>
                <a:gd name="connsiteY0" fmla="*/ 1432 h 436144"/>
                <a:gd name="connsiteX1" fmla="*/ 163609 w 203349"/>
                <a:gd name="connsiteY1" fmla="*/ 193520 h 436144"/>
                <a:gd name="connsiteX2" fmla="*/ 165197 w 203349"/>
                <a:gd name="connsiteY2" fmla="*/ 237970 h 436144"/>
                <a:gd name="connsiteX3" fmla="*/ 87409 w 203349"/>
                <a:gd name="connsiteY3" fmla="*/ 369732 h 436144"/>
                <a:gd name="connsiteX4" fmla="*/ 128684 w 203349"/>
                <a:gd name="connsiteY4" fmla="*/ 434820 h 436144"/>
                <a:gd name="connsiteX5" fmla="*/ 97 w 203349"/>
                <a:gd name="connsiteY5" fmla="*/ 412595 h 436144"/>
                <a:gd name="connsiteX6" fmla="*/ 152497 w 203349"/>
                <a:gd name="connsiteY6" fmla="*/ 401482 h 436144"/>
                <a:gd name="connsiteX7" fmla="*/ 154084 w 203349"/>
                <a:gd name="connsiteY7" fmla="*/ 306232 h 436144"/>
                <a:gd name="connsiteX8" fmla="*/ 203297 w 203349"/>
                <a:gd name="connsiteY8" fmla="*/ 1432 h 43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49" h="436144">
                  <a:moveTo>
                    <a:pt x="203297" y="1432"/>
                  </a:moveTo>
                  <a:cubicBezTo>
                    <a:pt x="204884" y="-17353"/>
                    <a:pt x="169959" y="154097"/>
                    <a:pt x="163609" y="193520"/>
                  </a:cubicBezTo>
                  <a:cubicBezTo>
                    <a:pt x="157259" y="232943"/>
                    <a:pt x="177897" y="208601"/>
                    <a:pt x="165197" y="237970"/>
                  </a:cubicBezTo>
                  <a:cubicBezTo>
                    <a:pt x="152497" y="267339"/>
                    <a:pt x="93494" y="336924"/>
                    <a:pt x="87409" y="369732"/>
                  </a:cubicBezTo>
                  <a:cubicBezTo>
                    <a:pt x="81324" y="402540"/>
                    <a:pt x="143236" y="427676"/>
                    <a:pt x="128684" y="434820"/>
                  </a:cubicBezTo>
                  <a:cubicBezTo>
                    <a:pt x="114132" y="441964"/>
                    <a:pt x="-3872" y="418151"/>
                    <a:pt x="97" y="412595"/>
                  </a:cubicBezTo>
                  <a:cubicBezTo>
                    <a:pt x="4066" y="407039"/>
                    <a:pt x="126832" y="419209"/>
                    <a:pt x="152497" y="401482"/>
                  </a:cubicBezTo>
                  <a:cubicBezTo>
                    <a:pt x="178161" y="383755"/>
                    <a:pt x="144559" y="368409"/>
                    <a:pt x="154084" y="306232"/>
                  </a:cubicBezTo>
                  <a:cubicBezTo>
                    <a:pt x="163609" y="244055"/>
                    <a:pt x="201710" y="20217"/>
                    <a:pt x="203297" y="1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387B23E2-56C3-4C3F-85ED-51624F4F70C8}"/>
                </a:ext>
              </a:extLst>
            </p:cNvPr>
            <p:cNvSpPr/>
            <p:nvPr/>
          </p:nvSpPr>
          <p:spPr>
            <a:xfrm>
              <a:off x="3951254" y="7385265"/>
              <a:ext cx="95372" cy="383493"/>
            </a:xfrm>
            <a:custGeom>
              <a:avLst/>
              <a:gdLst>
                <a:gd name="connsiteX0" fmla="*/ 58771 w 95372"/>
                <a:gd name="connsiteY0" fmla="*/ 2960 h 383493"/>
                <a:gd name="connsiteX1" fmla="*/ 22259 w 95372"/>
                <a:gd name="connsiteY1" fmla="*/ 214098 h 383493"/>
                <a:gd name="connsiteX2" fmla="*/ 57184 w 95372"/>
                <a:gd name="connsiteY2" fmla="*/ 299823 h 383493"/>
                <a:gd name="connsiteX3" fmla="*/ 95284 w 95372"/>
                <a:gd name="connsiteY3" fmla="*/ 382373 h 383493"/>
                <a:gd name="connsiteX4" fmla="*/ 46071 w 95372"/>
                <a:gd name="connsiteY4" fmla="*/ 344273 h 383493"/>
                <a:gd name="connsiteX5" fmla="*/ 34 w 95372"/>
                <a:gd name="connsiteY5" fmla="*/ 296648 h 383493"/>
                <a:gd name="connsiteX6" fmla="*/ 38134 w 95372"/>
                <a:gd name="connsiteY6" fmla="*/ 149010 h 383493"/>
                <a:gd name="connsiteX7" fmla="*/ 14321 w 95372"/>
                <a:gd name="connsiteY7" fmla="*/ 93448 h 383493"/>
                <a:gd name="connsiteX8" fmla="*/ 58771 w 95372"/>
                <a:gd name="connsiteY8" fmla="*/ 2960 h 38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72" h="383493">
                  <a:moveTo>
                    <a:pt x="58771" y="2960"/>
                  </a:moveTo>
                  <a:cubicBezTo>
                    <a:pt x="60094" y="23068"/>
                    <a:pt x="22523" y="164621"/>
                    <a:pt x="22259" y="214098"/>
                  </a:cubicBezTo>
                  <a:cubicBezTo>
                    <a:pt x="21995" y="263575"/>
                    <a:pt x="45013" y="271777"/>
                    <a:pt x="57184" y="299823"/>
                  </a:cubicBezTo>
                  <a:cubicBezTo>
                    <a:pt x="69355" y="327869"/>
                    <a:pt x="97136" y="374965"/>
                    <a:pt x="95284" y="382373"/>
                  </a:cubicBezTo>
                  <a:cubicBezTo>
                    <a:pt x="93432" y="389781"/>
                    <a:pt x="61946" y="358561"/>
                    <a:pt x="46071" y="344273"/>
                  </a:cubicBezTo>
                  <a:cubicBezTo>
                    <a:pt x="30196" y="329986"/>
                    <a:pt x="1357" y="329192"/>
                    <a:pt x="34" y="296648"/>
                  </a:cubicBezTo>
                  <a:cubicBezTo>
                    <a:pt x="-1289" y="264104"/>
                    <a:pt x="35753" y="182877"/>
                    <a:pt x="38134" y="149010"/>
                  </a:cubicBezTo>
                  <a:cubicBezTo>
                    <a:pt x="40515" y="115143"/>
                    <a:pt x="13792" y="115937"/>
                    <a:pt x="14321" y="93448"/>
                  </a:cubicBezTo>
                  <a:cubicBezTo>
                    <a:pt x="14850" y="70959"/>
                    <a:pt x="57448" y="-17148"/>
                    <a:pt x="58771" y="2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136169AE-FEEE-4AF3-9BB4-08484F9975C2}"/>
                </a:ext>
              </a:extLst>
            </p:cNvPr>
            <p:cNvSpPr/>
            <p:nvPr/>
          </p:nvSpPr>
          <p:spPr>
            <a:xfrm>
              <a:off x="3817808" y="7758056"/>
              <a:ext cx="199043" cy="609663"/>
            </a:xfrm>
            <a:custGeom>
              <a:avLst/>
              <a:gdLst>
                <a:gd name="connsiteX0" fmla="*/ 198567 w 199043"/>
                <a:gd name="connsiteY0" fmla="*/ 57 h 609663"/>
                <a:gd name="connsiteX1" fmla="*/ 131892 w 199043"/>
                <a:gd name="connsiteY1" fmla="*/ 131819 h 609663"/>
                <a:gd name="connsiteX2" fmla="*/ 162055 w 199043"/>
                <a:gd name="connsiteY2" fmla="*/ 255644 h 609663"/>
                <a:gd name="connsiteX3" fmla="*/ 138242 w 199043"/>
                <a:gd name="connsiteY3" fmla="*/ 315969 h 609663"/>
                <a:gd name="connsiteX4" fmla="*/ 139830 w 199043"/>
                <a:gd name="connsiteY4" fmla="*/ 390582 h 609663"/>
                <a:gd name="connsiteX5" fmla="*/ 63630 w 199043"/>
                <a:gd name="connsiteY5" fmla="*/ 449319 h 609663"/>
                <a:gd name="connsiteX6" fmla="*/ 1717 w 199043"/>
                <a:gd name="connsiteY6" fmla="*/ 609657 h 609663"/>
                <a:gd name="connsiteX7" fmla="*/ 133480 w 199043"/>
                <a:gd name="connsiteY7" fmla="*/ 442969 h 609663"/>
                <a:gd name="connsiteX8" fmla="*/ 187455 w 199043"/>
                <a:gd name="connsiteY8" fmla="*/ 276282 h 609663"/>
                <a:gd name="connsiteX9" fmla="*/ 166817 w 199043"/>
                <a:gd name="connsiteY9" fmla="*/ 179444 h 609663"/>
                <a:gd name="connsiteX10" fmla="*/ 162055 w 199043"/>
                <a:gd name="connsiteY10" fmla="*/ 115944 h 609663"/>
                <a:gd name="connsiteX11" fmla="*/ 198567 w 199043"/>
                <a:gd name="connsiteY11" fmla="*/ 57 h 60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43" h="609663">
                  <a:moveTo>
                    <a:pt x="198567" y="57"/>
                  </a:moveTo>
                  <a:cubicBezTo>
                    <a:pt x="193540" y="2703"/>
                    <a:pt x="137977" y="89221"/>
                    <a:pt x="131892" y="131819"/>
                  </a:cubicBezTo>
                  <a:cubicBezTo>
                    <a:pt x="125807" y="174417"/>
                    <a:pt x="160997" y="224952"/>
                    <a:pt x="162055" y="255644"/>
                  </a:cubicBezTo>
                  <a:cubicBezTo>
                    <a:pt x="163113" y="286336"/>
                    <a:pt x="141946" y="293479"/>
                    <a:pt x="138242" y="315969"/>
                  </a:cubicBezTo>
                  <a:cubicBezTo>
                    <a:pt x="134538" y="338459"/>
                    <a:pt x="152265" y="368357"/>
                    <a:pt x="139830" y="390582"/>
                  </a:cubicBezTo>
                  <a:cubicBezTo>
                    <a:pt x="127395" y="412807"/>
                    <a:pt x="86649" y="412807"/>
                    <a:pt x="63630" y="449319"/>
                  </a:cubicBezTo>
                  <a:cubicBezTo>
                    <a:pt x="40611" y="485831"/>
                    <a:pt x="-9925" y="610715"/>
                    <a:pt x="1717" y="609657"/>
                  </a:cubicBezTo>
                  <a:cubicBezTo>
                    <a:pt x="13359" y="608599"/>
                    <a:pt x="102524" y="498532"/>
                    <a:pt x="133480" y="442969"/>
                  </a:cubicBezTo>
                  <a:cubicBezTo>
                    <a:pt x="164436" y="387407"/>
                    <a:pt x="181899" y="320203"/>
                    <a:pt x="187455" y="276282"/>
                  </a:cubicBezTo>
                  <a:cubicBezTo>
                    <a:pt x="193011" y="232361"/>
                    <a:pt x="171050" y="206167"/>
                    <a:pt x="166817" y="179444"/>
                  </a:cubicBezTo>
                  <a:cubicBezTo>
                    <a:pt x="162584" y="152721"/>
                    <a:pt x="156763" y="145313"/>
                    <a:pt x="162055" y="115944"/>
                  </a:cubicBezTo>
                  <a:cubicBezTo>
                    <a:pt x="167347" y="86575"/>
                    <a:pt x="203594" y="-2589"/>
                    <a:pt x="19856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F15B1001-927C-440E-BAD6-6E0DA533CF6E}"/>
                </a:ext>
              </a:extLst>
            </p:cNvPr>
            <p:cNvSpPr/>
            <p:nvPr/>
          </p:nvSpPr>
          <p:spPr>
            <a:xfrm>
              <a:off x="6062629" y="6973799"/>
              <a:ext cx="285275" cy="670831"/>
            </a:xfrm>
            <a:custGeom>
              <a:avLst/>
              <a:gdLst>
                <a:gd name="connsiteX0" fmla="*/ 44484 w 285275"/>
                <a:gd name="connsiteY0" fmla="*/ 89 h 670831"/>
                <a:gd name="connsiteX1" fmla="*/ 28609 w 285275"/>
                <a:gd name="connsiteY1" fmla="*/ 115976 h 670831"/>
                <a:gd name="connsiteX2" fmla="*/ 77821 w 285275"/>
                <a:gd name="connsiteY2" fmla="*/ 250914 h 670831"/>
                <a:gd name="connsiteX3" fmla="*/ 84171 w 285275"/>
                <a:gd name="connsiteY3" fmla="*/ 320764 h 670831"/>
                <a:gd name="connsiteX4" fmla="*/ 161959 w 285275"/>
                <a:gd name="connsiteY4" fmla="*/ 381089 h 670831"/>
                <a:gd name="connsiteX5" fmla="*/ 228634 w 285275"/>
                <a:gd name="connsiteY5" fmla="*/ 522376 h 670831"/>
                <a:gd name="connsiteX6" fmla="*/ 277846 w 285275"/>
                <a:gd name="connsiteY6" fmla="*/ 666839 h 670831"/>
                <a:gd name="connsiteX7" fmla="*/ 61946 w 285275"/>
                <a:gd name="connsiteY7" fmla="*/ 355689 h 670831"/>
                <a:gd name="connsiteX8" fmla="*/ 7971 w 285275"/>
                <a:gd name="connsiteY8" fmla="*/ 228689 h 670831"/>
                <a:gd name="connsiteX9" fmla="*/ 3209 w 285275"/>
                <a:gd name="connsiteY9" fmla="*/ 98514 h 670831"/>
                <a:gd name="connsiteX10" fmla="*/ 44484 w 285275"/>
                <a:gd name="connsiteY10" fmla="*/ 89 h 67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275" h="670831">
                  <a:moveTo>
                    <a:pt x="44484" y="89"/>
                  </a:moveTo>
                  <a:cubicBezTo>
                    <a:pt x="48717" y="2999"/>
                    <a:pt x="23053" y="74172"/>
                    <a:pt x="28609" y="115976"/>
                  </a:cubicBezTo>
                  <a:cubicBezTo>
                    <a:pt x="34165" y="157780"/>
                    <a:pt x="68561" y="216783"/>
                    <a:pt x="77821" y="250914"/>
                  </a:cubicBezTo>
                  <a:cubicBezTo>
                    <a:pt x="87081" y="285045"/>
                    <a:pt x="70148" y="299068"/>
                    <a:pt x="84171" y="320764"/>
                  </a:cubicBezTo>
                  <a:cubicBezTo>
                    <a:pt x="98194" y="342460"/>
                    <a:pt x="137882" y="347487"/>
                    <a:pt x="161959" y="381089"/>
                  </a:cubicBezTo>
                  <a:cubicBezTo>
                    <a:pt x="186036" y="414691"/>
                    <a:pt x="209320" y="474751"/>
                    <a:pt x="228634" y="522376"/>
                  </a:cubicBezTo>
                  <a:cubicBezTo>
                    <a:pt x="247948" y="570001"/>
                    <a:pt x="305627" y="694620"/>
                    <a:pt x="277846" y="666839"/>
                  </a:cubicBezTo>
                  <a:cubicBezTo>
                    <a:pt x="250065" y="639058"/>
                    <a:pt x="106925" y="428714"/>
                    <a:pt x="61946" y="355689"/>
                  </a:cubicBezTo>
                  <a:cubicBezTo>
                    <a:pt x="16967" y="282664"/>
                    <a:pt x="17760" y="271551"/>
                    <a:pt x="7971" y="228689"/>
                  </a:cubicBezTo>
                  <a:cubicBezTo>
                    <a:pt x="-1818" y="185827"/>
                    <a:pt x="-1554" y="130793"/>
                    <a:pt x="3209" y="98514"/>
                  </a:cubicBezTo>
                  <a:cubicBezTo>
                    <a:pt x="7971" y="66235"/>
                    <a:pt x="40251" y="-2821"/>
                    <a:pt x="44484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82E9C599-4164-463D-9B5A-9DAE35E8D785}"/>
                </a:ext>
              </a:extLst>
            </p:cNvPr>
            <p:cNvSpPr/>
            <p:nvPr/>
          </p:nvSpPr>
          <p:spPr>
            <a:xfrm>
              <a:off x="6358384" y="7650144"/>
              <a:ext cx="473623" cy="656188"/>
            </a:xfrm>
            <a:custGeom>
              <a:avLst/>
              <a:gdLst>
                <a:gd name="connsiteX0" fmla="*/ 1141 w 473623"/>
                <a:gd name="connsiteY0" fmla="*/ 19 h 656188"/>
                <a:gd name="connsiteX1" fmla="*/ 94804 w 473623"/>
                <a:gd name="connsiteY1" fmla="*/ 250844 h 656188"/>
                <a:gd name="connsiteX2" fmla="*/ 197991 w 473623"/>
                <a:gd name="connsiteY2" fmla="*/ 360381 h 656188"/>
                <a:gd name="connsiteX3" fmla="*/ 261491 w 473623"/>
                <a:gd name="connsiteY3" fmla="*/ 447694 h 656188"/>
                <a:gd name="connsiteX4" fmla="*/ 337691 w 473623"/>
                <a:gd name="connsiteY4" fmla="*/ 509606 h 656188"/>
                <a:gd name="connsiteX5" fmla="*/ 472629 w 473623"/>
                <a:gd name="connsiteY5" fmla="*/ 655656 h 656188"/>
                <a:gd name="connsiteX6" fmla="*/ 261491 w 473623"/>
                <a:gd name="connsiteY6" fmla="*/ 452456 h 656188"/>
                <a:gd name="connsiteX7" fmla="*/ 56704 w 473623"/>
                <a:gd name="connsiteY7" fmla="*/ 238144 h 656188"/>
                <a:gd name="connsiteX8" fmla="*/ 1141 w 473623"/>
                <a:gd name="connsiteY8" fmla="*/ 19 h 65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23" h="656188">
                  <a:moveTo>
                    <a:pt x="1141" y="19"/>
                  </a:moveTo>
                  <a:cubicBezTo>
                    <a:pt x="7491" y="2136"/>
                    <a:pt x="61996" y="190784"/>
                    <a:pt x="94804" y="250844"/>
                  </a:cubicBezTo>
                  <a:cubicBezTo>
                    <a:pt x="127612" y="310904"/>
                    <a:pt x="170210" y="327573"/>
                    <a:pt x="197991" y="360381"/>
                  </a:cubicBezTo>
                  <a:cubicBezTo>
                    <a:pt x="225772" y="393189"/>
                    <a:pt x="238208" y="422823"/>
                    <a:pt x="261491" y="447694"/>
                  </a:cubicBezTo>
                  <a:cubicBezTo>
                    <a:pt x="284774" y="472565"/>
                    <a:pt x="302501" y="474946"/>
                    <a:pt x="337691" y="509606"/>
                  </a:cubicBezTo>
                  <a:cubicBezTo>
                    <a:pt x="372881" y="544266"/>
                    <a:pt x="485329" y="665181"/>
                    <a:pt x="472629" y="655656"/>
                  </a:cubicBezTo>
                  <a:cubicBezTo>
                    <a:pt x="459929" y="646131"/>
                    <a:pt x="330812" y="522041"/>
                    <a:pt x="261491" y="452456"/>
                  </a:cubicBezTo>
                  <a:cubicBezTo>
                    <a:pt x="192170" y="382871"/>
                    <a:pt x="98243" y="307729"/>
                    <a:pt x="56704" y="238144"/>
                  </a:cubicBezTo>
                  <a:cubicBezTo>
                    <a:pt x="15165" y="168559"/>
                    <a:pt x="-5209" y="-2098"/>
                    <a:pt x="114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8AD0E273-490C-45DE-81D0-994920694A11}"/>
                </a:ext>
              </a:extLst>
            </p:cNvPr>
            <p:cNvSpPr/>
            <p:nvPr/>
          </p:nvSpPr>
          <p:spPr>
            <a:xfrm>
              <a:off x="6422113" y="8004097"/>
              <a:ext cx="211948" cy="98718"/>
            </a:xfrm>
            <a:custGeom>
              <a:avLst/>
              <a:gdLst>
                <a:gd name="connsiteX0" fmla="*/ 912 w 211948"/>
                <a:gd name="connsiteY0" fmla="*/ 3253 h 98718"/>
                <a:gd name="connsiteX1" fmla="*/ 207287 w 211948"/>
                <a:gd name="connsiteY1" fmla="*/ 98503 h 98718"/>
                <a:gd name="connsiteX2" fmla="*/ 134262 w 211948"/>
                <a:gd name="connsiteY2" fmla="*/ 28653 h 98718"/>
                <a:gd name="connsiteX3" fmla="*/ 912 w 211948"/>
                <a:gd name="connsiteY3" fmla="*/ 3253 h 9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948" h="98718">
                  <a:moveTo>
                    <a:pt x="912" y="3253"/>
                  </a:moveTo>
                  <a:cubicBezTo>
                    <a:pt x="13083" y="14895"/>
                    <a:pt x="185062" y="94270"/>
                    <a:pt x="207287" y="98503"/>
                  </a:cubicBezTo>
                  <a:cubicBezTo>
                    <a:pt x="229512" y="102736"/>
                    <a:pt x="166806" y="43470"/>
                    <a:pt x="134262" y="28653"/>
                  </a:cubicBezTo>
                  <a:cubicBezTo>
                    <a:pt x="101718" y="13836"/>
                    <a:pt x="-11259" y="-8389"/>
                    <a:pt x="912" y="3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37ED4E59-55D5-4847-951C-297B48C29D21}"/>
                </a:ext>
              </a:extLst>
            </p:cNvPr>
            <p:cNvSpPr/>
            <p:nvPr/>
          </p:nvSpPr>
          <p:spPr>
            <a:xfrm>
              <a:off x="6409084" y="8034669"/>
              <a:ext cx="341748" cy="305848"/>
            </a:xfrm>
            <a:custGeom>
              <a:avLst/>
              <a:gdLst>
                <a:gd name="connsiteX0" fmla="*/ 1241 w 341748"/>
                <a:gd name="connsiteY0" fmla="*/ 2844 h 305848"/>
                <a:gd name="connsiteX1" fmla="*/ 329854 w 341748"/>
                <a:gd name="connsiteY1" fmla="*/ 298119 h 305848"/>
                <a:gd name="connsiteX2" fmla="*/ 264766 w 341748"/>
                <a:gd name="connsiteY2" fmla="*/ 213981 h 305848"/>
                <a:gd name="connsiteX3" fmla="*/ 218729 w 341748"/>
                <a:gd name="connsiteY3" fmla="*/ 152069 h 305848"/>
                <a:gd name="connsiteX4" fmla="*/ 1241 w 341748"/>
                <a:gd name="connsiteY4" fmla="*/ 2844 h 3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48" h="305848">
                  <a:moveTo>
                    <a:pt x="1241" y="2844"/>
                  </a:moveTo>
                  <a:cubicBezTo>
                    <a:pt x="19762" y="27186"/>
                    <a:pt x="285933" y="262930"/>
                    <a:pt x="329854" y="298119"/>
                  </a:cubicBezTo>
                  <a:cubicBezTo>
                    <a:pt x="373775" y="333308"/>
                    <a:pt x="283287" y="238323"/>
                    <a:pt x="264766" y="213981"/>
                  </a:cubicBezTo>
                  <a:cubicBezTo>
                    <a:pt x="246245" y="189639"/>
                    <a:pt x="260533" y="186729"/>
                    <a:pt x="218729" y="152069"/>
                  </a:cubicBezTo>
                  <a:cubicBezTo>
                    <a:pt x="176925" y="117409"/>
                    <a:pt x="-17280" y="-21498"/>
                    <a:pt x="1241" y="2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30D10DCD-6C37-4D59-86C6-9CEA818D521A}"/>
                </a:ext>
              </a:extLst>
            </p:cNvPr>
            <p:cNvSpPr/>
            <p:nvPr/>
          </p:nvSpPr>
          <p:spPr>
            <a:xfrm>
              <a:off x="5516316" y="8013293"/>
              <a:ext cx="906128" cy="576556"/>
            </a:xfrm>
            <a:custGeom>
              <a:avLst/>
              <a:gdLst>
                <a:gd name="connsiteX0" fmla="*/ 897184 w 906128"/>
                <a:gd name="connsiteY0" fmla="*/ 407 h 576556"/>
                <a:gd name="connsiteX1" fmla="*/ 905651 w 906128"/>
                <a:gd name="connsiteY1" fmla="*/ 529574 h 576556"/>
                <a:gd name="connsiteX2" fmla="*/ 884484 w 906128"/>
                <a:gd name="connsiteY2" fmla="*/ 550740 h 576556"/>
                <a:gd name="connsiteX3" fmla="*/ 831567 w 906128"/>
                <a:gd name="connsiteY3" fmla="*/ 531690 h 576556"/>
                <a:gd name="connsiteX4" fmla="*/ 704567 w 906128"/>
                <a:gd name="connsiteY4" fmla="*/ 497824 h 576556"/>
                <a:gd name="connsiteX5" fmla="*/ 241017 w 906128"/>
                <a:gd name="connsiteY5" fmla="*/ 434324 h 576556"/>
                <a:gd name="connsiteX6" fmla="*/ 1834 w 906128"/>
                <a:gd name="connsiteY6" fmla="*/ 523224 h 576556"/>
                <a:gd name="connsiteX7" fmla="*/ 150001 w 906128"/>
                <a:gd name="connsiteY7" fmla="*/ 425857 h 576556"/>
                <a:gd name="connsiteX8" fmla="*/ 492901 w 906128"/>
                <a:gd name="connsiteY8" fmla="*/ 408924 h 576556"/>
                <a:gd name="connsiteX9" fmla="*/ 865434 w 906128"/>
                <a:gd name="connsiteY9" fmla="*/ 508407 h 576556"/>
                <a:gd name="connsiteX10" fmla="*/ 873901 w 906128"/>
                <a:gd name="connsiteY10" fmla="*/ 442790 h 576556"/>
                <a:gd name="connsiteX11" fmla="*/ 897184 w 906128"/>
                <a:gd name="connsiteY11" fmla="*/ 407 h 5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6128" h="576556">
                  <a:moveTo>
                    <a:pt x="897184" y="407"/>
                  </a:moveTo>
                  <a:cubicBezTo>
                    <a:pt x="902476" y="14871"/>
                    <a:pt x="907768" y="437852"/>
                    <a:pt x="905651" y="529574"/>
                  </a:cubicBezTo>
                  <a:cubicBezTo>
                    <a:pt x="903534" y="621296"/>
                    <a:pt x="896831" y="550387"/>
                    <a:pt x="884484" y="550740"/>
                  </a:cubicBezTo>
                  <a:cubicBezTo>
                    <a:pt x="872137" y="551093"/>
                    <a:pt x="861553" y="540509"/>
                    <a:pt x="831567" y="531690"/>
                  </a:cubicBezTo>
                  <a:cubicBezTo>
                    <a:pt x="801581" y="522871"/>
                    <a:pt x="802992" y="514052"/>
                    <a:pt x="704567" y="497824"/>
                  </a:cubicBezTo>
                  <a:cubicBezTo>
                    <a:pt x="606142" y="481596"/>
                    <a:pt x="358139" y="430091"/>
                    <a:pt x="241017" y="434324"/>
                  </a:cubicBezTo>
                  <a:cubicBezTo>
                    <a:pt x="123895" y="438557"/>
                    <a:pt x="17003" y="524635"/>
                    <a:pt x="1834" y="523224"/>
                  </a:cubicBezTo>
                  <a:cubicBezTo>
                    <a:pt x="-13335" y="521813"/>
                    <a:pt x="68157" y="444907"/>
                    <a:pt x="150001" y="425857"/>
                  </a:cubicBezTo>
                  <a:cubicBezTo>
                    <a:pt x="231845" y="406807"/>
                    <a:pt x="373662" y="395166"/>
                    <a:pt x="492901" y="408924"/>
                  </a:cubicBezTo>
                  <a:cubicBezTo>
                    <a:pt x="612140" y="422682"/>
                    <a:pt x="801934" y="502763"/>
                    <a:pt x="865434" y="508407"/>
                  </a:cubicBezTo>
                  <a:cubicBezTo>
                    <a:pt x="928934" y="514051"/>
                    <a:pt x="868609" y="524987"/>
                    <a:pt x="873901" y="442790"/>
                  </a:cubicBezTo>
                  <a:cubicBezTo>
                    <a:pt x="879193" y="360593"/>
                    <a:pt x="891892" y="-14057"/>
                    <a:pt x="897184" y="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582668AE-F292-4425-B025-698384AB425F}"/>
                </a:ext>
              </a:extLst>
            </p:cNvPr>
            <p:cNvSpPr/>
            <p:nvPr/>
          </p:nvSpPr>
          <p:spPr>
            <a:xfrm>
              <a:off x="6237953" y="8197891"/>
              <a:ext cx="130135" cy="98391"/>
            </a:xfrm>
            <a:custGeom>
              <a:avLst/>
              <a:gdLst>
                <a:gd name="connsiteX0" fmla="*/ 2510 w 130135"/>
                <a:gd name="connsiteY0" fmla="*/ 4722 h 98391"/>
                <a:gd name="connsiteX1" fmla="*/ 127922 w 130135"/>
                <a:gd name="connsiteY1" fmla="*/ 7897 h 98391"/>
                <a:gd name="connsiteX2" fmla="*/ 81885 w 130135"/>
                <a:gd name="connsiteY2" fmla="*/ 57109 h 98391"/>
                <a:gd name="connsiteX3" fmla="*/ 72360 w 130135"/>
                <a:gd name="connsiteY3" fmla="*/ 98384 h 98391"/>
                <a:gd name="connsiteX4" fmla="*/ 45372 w 130135"/>
                <a:gd name="connsiteY4" fmla="*/ 53934 h 98391"/>
                <a:gd name="connsiteX5" fmla="*/ 2510 w 130135"/>
                <a:gd name="connsiteY5" fmla="*/ 4722 h 9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35" h="98391">
                  <a:moveTo>
                    <a:pt x="2510" y="4722"/>
                  </a:moveTo>
                  <a:cubicBezTo>
                    <a:pt x="16268" y="-2951"/>
                    <a:pt x="114693" y="-834"/>
                    <a:pt x="127922" y="7897"/>
                  </a:cubicBezTo>
                  <a:cubicBezTo>
                    <a:pt x="141151" y="16628"/>
                    <a:pt x="91145" y="42028"/>
                    <a:pt x="81885" y="57109"/>
                  </a:cubicBezTo>
                  <a:cubicBezTo>
                    <a:pt x="72625" y="72190"/>
                    <a:pt x="78445" y="98913"/>
                    <a:pt x="72360" y="98384"/>
                  </a:cubicBezTo>
                  <a:cubicBezTo>
                    <a:pt x="66275" y="97855"/>
                    <a:pt x="55162" y="68222"/>
                    <a:pt x="45372" y="53934"/>
                  </a:cubicBezTo>
                  <a:cubicBezTo>
                    <a:pt x="35582" y="39647"/>
                    <a:pt x="-11248" y="12395"/>
                    <a:pt x="2510" y="4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280E2409-B7E3-40B9-B2F4-4FE457F1A3D7}"/>
                </a:ext>
              </a:extLst>
            </p:cNvPr>
            <p:cNvSpPr/>
            <p:nvPr/>
          </p:nvSpPr>
          <p:spPr>
            <a:xfrm>
              <a:off x="6123756" y="8197684"/>
              <a:ext cx="114780" cy="84521"/>
            </a:xfrm>
            <a:custGeom>
              <a:avLst/>
              <a:gdLst>
                <a:gd name="connsiteX0" fmla="*/ 819 w 114780"/>
                <a:gd name="connsiteY0" fmla="*/ 4929 h 84521"/>
                <a:gd name="connsiteX1" fmla="*/ 113532 w 114780"/>
                <a:gd name="connsiteY1" fmla="*/ 11279 h 84521"/>
                <a:gd name="connsiteX2" fmla="*/ 61144 w 114780"/>
                <a:gd name="connsiteY2" fmla="*/ 82716 h 84521"/>
                <a:gd name="connsiteX3" fmla="*/ 61144 w 114780"/>
                <a:gd name="connsiteY3" fmla="*/ 58904 h 84521"/>
                <a:gd name="connsiteX4" fmla="*/ 819 w 114780"/>
                <a:gd name="connsiteY4" fmla="*/ 4929 h 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0" h="84521">
                  <a:moveTo>
                    <a:pt x="819" y="4929"/>
                  </a:moveTo>
                  <a:cubicBezTo>
                    <a:pt x="9550" y="-3008"/>
                    <a:pt x="103478" y="-1686"/>
                    <a:pt x="113532" y="11279"/>
                  </a:cubicBezTo>
                  <a:cubicBezTo>
                    <a:pt x="123586" y="24244"/>
                    <a:pt x="69875" y="74779"/>
                    <a:pt x="61144" y="82716"/>
                  </a:cubicBezTo>
                  <a:cubicBezTo>
                    <a:pt x="52413" y="90653"/>
                    <a:pt x="66436" y="70546"/>
                    <a:pt x="61144" y="58904"/>
                  </a:cubicBezTo>
                  <a:cubicBezTo>
                    <a:pt x="55852" y="47262"/>
                    <a:pt x="-7912" y="12866"/>
                    <a:pt x="819" y="4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楕円 1198">
              <a:extLst>
                <a:ext uri="{FF2B5EF4-FFF2-40B4-BE49-F238E27FC236}">
                  <a16:creationId xmlns:a16="http://schemas.microsoft.com/office/drawing/2014/main" id="{669EC57D-178D-4B95-BD87-EF156968BA98}"/>
                </a:ext>
              </a:extLst>
            </p:cNvPr>
            <p:cNvSpPr/>
            <p:nvPr/>
          </p:nvSpPr>
          <p:spPr>
            <a:xfrm>
              <a:off x="6059488" y="8256587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楕円 239">
              <a:extLst>
                <a:ext uri="{FF2B5EF4-FFF2-40B4-BE49-F238E27FC236}">
                  <a16:creationId xmlns:a16="http://schemas.microsoft.com/office/drawing/2014/main" id="{24C10242-C0A8-4F4B-8C2A-9666D0F7A90D}"/>
                </a:ext>
              </a:extLst>
            </p:cNvPr>
            <p:cNvSpPr/>
            <p:nvPr/>
          </p:nvSpPr>
          <p:spPr>
            <a:xfrm>
              <a:off x="6197600" y="8267699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E6FA57F6-E57D-45AA-AB00-457653850C74}"/>
                </a:ext>
              </a:extLst>
            </p:cNvPr>
            <p:cNvSpPr/>
            <p:nvPr/>
          </p:nvSpPr>
          <p:spPr>
            <a:xfrm>
              <a:off x="4841496" y="8449526"/>
              <a:ext cx="675273" cy="104523"/>
            </a:xfrm>
            <a:custGeom>
              <a:avLst/>
              <a:gdLst>
                <a:gd name="connsiteX0" fmla="*/ 379 w 675273"/>
                <a:gd name="connsiteY0" fmla="*/ 737 h 104523"/>
                <a:gd name="connsiteX1" fmla="*/ 402017 w 675273"/>
                <a:gd name="connsiteY1" fmla="*/ 100749 h 104523"/>
                <a:gd name="connsiteX2" fmla="*/ 675067 w 675273"/>
                <a:gd name="connsiteY2" fmla="*/ 83287 h 104523"/>
                <a:gd name="connsiteX3" fmla="*/ 444879 w 675273"/>
                <a:gd name="connsiteY3" fmla="*/ 81699 h 104523"/>
                <a:gd name="connsiteX4" fmla="*/ 330579 w 675273"/>
                <a:gd name="connsiteY4" fmla="*/ 56299 h 104523"/>
                <a:gd name="connsiteX5" fmla="*/ 379 w 675273"/>
                <a:gd name="connsiteY5" fmla="*/ 737 h 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273" h="104523">
                  <a:moveTo>
                    <a:pt x="379" y="737"/>
                  </a:moveTo>
                  <a:cubicBezTo>
                    <a:pt x="12285" y="8145"/>
                    <a:pt x="289569" y="86991"/>
                    <a:pt x="402017" y="100749"/>
                  </a:cubicBezTo>
                  <a:cubicBezTo>
                    <a:pt x="514465" y="114507"/>
                    <a:pt x="667923" y="86462"/>
                    <a:pt x="675067" y="83287"/>
                  </a:cubicBezTo>
                  <a:cubicBezTo>
                    <a:pt x="682211" y="80112"/>
                    <a:pt x="502294" y="86197"/>
                    <a:pt x="444879" y="81699"/>
                  </a:cubicBezTo>
                  <a:cubicBezTo>
                    <a:pt x="387464" y="77201"/>
                    <a:pt x="400694" y="68734"/>
                    <a:pt x="330579" y="56299"/>
                  </a:cubicBezTo>
                  <a:cubicBezTo>
                    <a:pt x="260465" y="43864"/>
                    <a:pt x="-11527" y="-6671"/>
                    <a:pt x="379" y="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4DB70BC8-C6BD-443F-9C1F-81E268731DE8}"/>
                </a:ext>
              </a:extLst>
            </p:cNvPr>
            <p:cNvSpPr/>
            <p:nvPr/>
          </p:nvSpPr>
          <p:spPr>
            <a:xfrm>
              <a:off x="3819694" y="8267411"/>
              <a:ext cx="1086595" cy="213352"/>
            </a:xfrm>
            <a:custGeom>
              <a:avLst/>
              <a:gdLst>
                <a:gd name="connsiteX0" fmla="*/ 3006 w 1086595"/>
                <a:gd name="connsiteY0" fmla="*/ 136814 h 213352"/>
                <a:gd name="connsiteX1" fmla="*/ 206206 w 1086595"/>
                <a:gd name="connsiteY1" fmla="*/ 19339 h 213352"/>
                <a:gd name="connsiteX2" fmla="*/ 982494 w 1086595"/>
                <a:gd name="connsiteY2" fmla="*/ 159039 h 213352"/>
                <a:gd name="connsiteX3" fmla="*/ 1050756 w 1086595"/>
                <a:gd name="connsiteY3" fmla="*/ 206664 h 213352"/>
                <a:gd name="connsiteX4" fmla="*/ 720556 w 1086595"/>
                <a:gd name="connsiteY4" fmla="*/ 24102 h 213352"/>
                <a:gd name="connsiteX5" fmla="*/ 310981 w 1086595"/>
                <a:gd name="connsiteY5" fmla="*/ 12989 h 213352"/>
                <a:gd name="connsiteX6" fmla="*/ 3006 w 1086595"/>
                <a:gd name="connsiteY6" fmla="*/ 136814 h 21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6595" h="213352">
                  <a:moveTo>
                    <a:pt x="3006" y="136814"/>
                  </a:moveTo>
                  <a:cubicBezTo>
                    <a:pt x="-14456" y="137872"/>
                    <a:pt x="42958" y="15635"/>
                    <a:pt x="206206" y="19339"/>
                  </a:cubicBezTo>
                  <a:cubicBezTo>
                    <a:pt x="369454" y="23043"/>
                    <a:pt x="841736" y="127818"/>
                    <a:pt x="982494" y="159039"/>
                  </a:cubicBezTo>
                  <a:cubicBezTo>
                    <a:pt x="1123252" y="190260"/>
                    <a:pt x="1094412" y="229154"/>
                    <a:pt x="1050756" y="206664"/>
                  </a:cubicBezTo>
                  <a:cubicBezTo>
                    <a:pt x="1007100" y="184175"/>
                    <a:pt x="843852" y="56381"/>
                    <a:pt x="720556" y="24102"/>
                  </a:cubicBezTo>
                  <a:cubicBezTo>
                    <a:pt x="597260" y="-8177"/>
                    <a:pt x="430043" y="-3944"/>
                    <a:pt x="310981" y="12989"/>
                  </a:cubicBezTo>
                  <a:cubicBezTo>
                    <a:pt x="191919" y="29922"/>
                    <a:pt x="20468" y="135756"/>
                    <a:pt x="3006" y="136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4FD1624F-FFE1-4CFB-9D6C-FC12A99A246F}"/>
                </a:ext>
              </a:extLst>
            </p:cNvPr>
            <p:cNvSpPr/>
            <p:nvPr/>
          </p:nvSpPr>
          <p:spPr>
            <a:xfrm>
              <a:off x="4527933" y="8462254"/>
              <a:ext cx="306551" cy="728935"/>
            </a:xfrm>
            <a:custGeom>
              <a:avLst/>
              <a:gdLst>
                <a:gd name="connsiteX0" fmla="*/ 299655 w 306551"/>
                <a:gd name="connsiteY0" fmla="*/ 2296 h 728935"/>
                <a:gd name="connsiteX1" fmla="*/ 166305 w 306551"/>
                <a:gd name="connsiteY1" fmla="*/ 461084 h 728935"/>
                <a:gd name="connsiteX2" fmla="*/ 1205 w 306551"/>
                <a:gd name="connsiteY2" fmla="*/ 726196 h 728935"/>
                <a:gd name="connsiteX3" fmla="*/ 256792 w 306551"/>
                <a:gd name="connsiteY3" fmla="*/ 302334 h 728935"/>
                <a:gd name="connsiteX4" fmla="*/ 299655 w 306551"/>
                <a:gd name="connsiteY4" fmla="*/ 2296 h 7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51" h="728935">
                  <a:moveTo>
                    <a:pt x="299655" y="2296"/>
                  </a:moveTo>
                  <a:cubicBezTo>
                    <a:pt x="284574" y="28754"/>
                    <a:pt x="216047" y="340434"/>
                    <a:pt x="166305" y="461084"/>
                  </a:cubicBezTo>
                  <a:cubicBezTo>
                    <a:pt x="116563" y="581734"/>
                    <a:pt x="-13876" y="752654"/>
                    <a:pt x="1205" y="726196"/>
                  </a:cubicBezTo>
                  <a:cubicBezTo>
                    <a:pt x="16286" y="699738"/>
                    <a:pt x="206521" y="420338"/>
                    <a:pt x="256792" y="302334"/>
                  </a:cubicBezTo>
                  <a:cubicBezTo>
                    <a:pt x="307063" y="184330"/>
                    <a:pt x="314736" y="-24162"/>
                    <a:pt x="299655" y="2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2052C9BC-A386-4262-9808-4B94241AF4E2}"/>
                </a:ext>
              </a:extLst>
            </p:cNvPr>
            <p:cNvSpPr/>
            <p:nvPr/>
          </p:nvSpPr>
          <p:spPr>
            <a:xfrm>
              <a:off x="4186750" y="9217677"/>
              <a:ext cx="343206" cy="783711"/>
            </a:xfrm>
            <a:custGeom>
              <a:avLst/>
              <a:gdLst>
                <a:gd name="connsiteX0" fmla="*/ 340800 w 343206"/>
                <a:gd name="connsiteY0" fmla="*/ 406 h 783711"/>
                <a:gd name="connsiteX1" fmla="*/ 241317 w 343206"/>
                <a:gd name="connsiteY1" fmla="*/ 324256 h 783711"/>
                <a:gd name="connsiteX2" fmla="*/ 163000 w 343206"/>
                <a:gd name="connsiteY2" fmla="*/ 565556 h 783711"/>
                <a:gd name="connsiteX3" fmla="*/ 17 w 343206"/>
                <a:gd name="connsiteY3" fmla="*/ 783573 h 783711"/>
                <a:gd name="connsiteX4" fmla="*/ 152417 w 343206"/>
                <a:gd name="connsiteY4" fmla="*/ 595190 h 783711"/>
                <a:gd name="connsiteX5" fmla="*/ 133367 w 343206"/>
                <a:gd name="connsiteY5" fmla="*/ 394106 h 783711"/>
                <a:gd name="connsiteX6" fmla="*/ 340800 w 343206"/>
                <a:gd name="connsiteY6" fmla="*/ 406 h 78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06" h="783711">
                  <a:moveTo>
                    <a:pt x="340800" y="406"/>
                  </a:moveTo>
                  <a:cubicBezTo>
                    <a:pt x="358792" y="-11236"/>
                    <a:pt x="270950" y="230064"/>
                    <a:pt x="241317" y="324256"/>
                  </a:cubicBezTo>
                  <a:cubicBezTo>
                    <a:pt x="211684" y="418448"/>
                    <a:pt x="203217" y="489003"/>
                    <a:pt x="163000" y="565556"/>
                  </a:cubicBezTo>
                  <a:cubicBezTo>
                    <a:pt x="122783" y="642109"/>
                    <a:pt x="1781" y="778634"/>
                    <a:pt x="17" y="783573"/>
                  </a:cubicBezTo>
                  <a:cubicBezTo>
                    <a:pt x="-1747" y="788512"/>
                    <a:pt x="130192" y="660101"/>
                    <a:pt x="152417" y="595190"/>
                  </a:cubicBezTo>
                  <a:cubicBezTo>
                    <a:pt x="174642" y="530279"/>
                    <a:pt x="100206" y="492178"/>
                    <a:pt x="133367" y="394106"/>
                  </a:cubicBezTo>
                  <a:cubicBezTo>
                    <a:pt x="166528" y="296034"/>
                    <a:pt x="322808" y="12048"/>
                    <a:pt x="340800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78511598-A5CE-4F55-BE38-62C87E67A22C}"/>
                </a:ext>
              </a:extLst>
            </p:cNvPr>
            <p:cNvSpPr/>
            <p:nvPr/>
          </p:nvSpPr>
          <p:spPr>
            <a:xfrm>
              <a:off x="3809053" y="8383988"/>
              <a:ext cx="83329" cy="707314"/>
            </a:xfrm>
            <a:custGeom>
              <a:avLst/>
              <a:gdLst>
                <a:gd name="connsiteX0" fmla="*/ 79264 w 83329"/>
                <a:gd name="connsiteY0" fmla="*/ 129 h 707314"/>
                <a:gd name="connsiteX1" fmla="*/ 34814 w 83329"/>
                <a:gd name="connsiteY1" fmla="*/ 431929 h 707314"/>
                <a:gd name="connsiteX2" fmla="*/ 947 w 83329"/>
                <a:gd name="connsiteY2" fmla="*/ 707095 h 707314"/>
                <a:gd name="connsiteX3" fmla="*/ 72914 w 83329"/>
                <a:gd name="connsiteY3" fmla="*/ 389595 h 707314"/>
                <a:gd name="connsiteX4" fmla="*/ 79264 w 83329"/>
                <a:gd name="connsiteY4" fmla="*/ 129 h 70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9" h="707314">
                  <a:moveTo>
                    <a:pt x="79264" y="129"/>
                  </a:moveTo>
                  <a:cubicBezTo>
                    <a:pt x="72914" y="7185"/>
                    <a:pt x="47867" y="314101"/>
                    <a:pt x="34814" y="431929"/>
                  </a:cubicBezTo>
                  <a:cubicBezTo>
                    <a:pt x="21761" y="549757"/>
                    <a:pt x="-5403" y="714151"/>
                    <a:pt x="947" y="707095"/>
                  </a:cubicBezTo>
                  <a:cubicBezTo>
                    <a:pt x="7297" y="700039"/>
                    <a:pt x="60567" y="502484"/>
                    <a:pt x="72914" y="389595"/>
                  </a:cubicBezTo>
                  <a:cubicBezTo>
                    <a:pt x="85261" y="276706"/>
                    <a:pt x="85614" y="-6927"/>
                    <a:pt x="79264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91C60207-B57F-4735-93AA-8AF9B1D4FF72}"/>
                </a:ext>
              </a:extLst>
            </p:cNvPr>
            <p:cNvSpPr/>
            <p:nvPr/>
          </p:nvSpPr>
          <p:spPr>
            <a:xfrm>
              <a:off x="3650670" y="8720425"/>
              <a:ext cx="191344" cy="788819"/>
            </a:xfrm>
            <a:custGeom>
              <a:avLst/>
              <a:gdLst>
                <a:gd name="connsiteX0" fmla="*/ 180497 w 191344"/>
                <a:gd name="connsiteY0" fmla="*/ 27758 h 788819"/>
                <a:gd name="connsiteX1" fmla="*/ 178380 w 191344"/>
                <a:gd name="connsiteY1" fmla="*/ 91258 h 788819"/>
                <a:gd name="connsiteX2" fmla="*/ 72547 w 191344"/>
                <a:gd name="connsiteY2" fmla="*/ 440508 h 788819"/>
                <a:gd name="connsiteX3" fmla="*/ 13280 w 191344"/>
                <a:gd name="connsiteY3" fmla="*/ 728375 h 788819"/>
                <a:gd name="connsiteX4" fmla="*/ 6930 w 191344"/>
                <a:gd name="connsiteY4" fmla="*/ 768592 h 788819"/>
                <a:gd name="connsiteX5" fmla="*/ 95830 w 191344"/>
                <a:gd name="connsiteY5" fmla="*/ 478608 h 788819"/>
                <a:gd name="connsiteX6" fmla="*/ 180497 w 191344"/>
                <a:gd name="connsiteY6" fmla="*/ 27758 h 7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44" h="788819">
                  <a:moveTo>
                    <a:pt x="180497" y="27758"/>
                  </a:moveTo>
                  <a:cubicBezTo>
                    <a:pt x="194255" y="-36800"/>
                    <a:pt x="196372" y="22466"/>
                    <a:pt x="178380" y="91258"/>
                  </a:cubicBezTo>
                  <a:cubicBezTo>
                    <a:pt x="160388" y="160050"/>
                    <a:pt x="100064" y="334322"/>
                    <a:pt x="72547" y="440508"/>
                  </a:cubicBezTo>
                  <a:cubicBezTo>
                    <a:pt x="45030" y="546694"/>
                    <a:pt x="24216" y="673694"/>
                    <a:pt x="13280" y="728375"/>
                  </a:cubicBezTo>
                  <a:cubicBezTo>
                    <a:pt x="2344" y="783056"/>
                    <a:pt x="-6828" y="810220"/>
                    <a:pt x="6930" y="768592"/>
                  </a:cubicBezTo>
                  <a:cubicBezTo>
                    <a:pt x="20688" y="726964"/>
                    <a:pt x="65491" y="598553"/>
                    <a:pt x="95830" y="478608"/>
                  </a:cubicBezTo>
                  <a:cubicBezTo>
                    <a:pt x="126169" y="358663"/>
                    <a:pt x="166739" y="92316"/>
                    <a:pt x="180497" y="27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4E9A02E-70F8-47ED-A39C-2BC88CB1616D}"/>
                </a:ext>
              </a:extLst>
            </p:cNvPr>
            <p:cNvSpPr/>
            <p:nvPr/>
          </p:nvSpPr>
          <p:spPr>
            <a:xfrm>
              <a:off x="3322285" y="9501672"/>
              <a:ext cx="341288" cy="475658"/>
            </a:xfrm>
            <a:custGeom>
              <a:avLst/>
              <a:gdLst>
                <a:gd name="connsiteX0" fmla="*/ 339548 w 341288"/>
                <a:gd name="connsiteY0" fmla="*/ 45 h 475658"/>
                <a:gd name="connsiteX1" fmla="*/ 212548 w 341288"/>
                <a:gd name="connsiteY1" fmla="*/ 311195 h 475658"/>
                <a:gd name="connsiteX2" fmla="*/ 129998 w 341288"/>
                <a:gd name="connsiteY2" fmla="*/ 402211 h 475658"/>
                <a:gd name="connsiteX3" fmla="*/ 2998 w 341288"/>
                <a:gd name="connsiteY3" fmla="*/ 474178 h 475658"/>
                <a:gd name="connsiteX4" fmla="*/ 267582 w 341288"/>
                <a:gd name="connsiteY4" fmla="*/ 334478 h 475658"/>
                <a:gd name="connsiteX5" fmla="*/ 339548 w 341288"/>
                <a:gd name="connsiteY5" fmla="*/ 45 h 47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288" h="475658">
                  <a:moveTo>
                    <a:pt x="339548" y="45"/>
                  </a:moveTo>
                  <a:cubicBezTo>
                    <a:pt x="330376" y="-3835"/>
                    <a:pt x="247473" y="244167"/>
                    <a:pt x="212548" y="311195"/>
                  </a:cubicBezTo>
                  <a:cubicBezTo>
                    <a:pt x="177623" y="378223"/>
                    <a:pt x="164923" y="375047"/>
                    <a:pt x="129998" y="402211"/>
                  </a:cubicBezTo>
                  <a:cubicBezTo>
                    <a:pt x="95073" y="429375"/>
                    <a:pt x="-19933" y="485467"/>
                    <a:pt x="2998" y="474178"/>
                  </a:cubicBezTo>
                  <a:cubicBezTo>
                    <a:pt x="25929" y="462889"/>
                    <a:pt x="213960" y="412795"/>
                    <a:pt x="267582" y="334478"/>
                  </a:cubicBezTo>
                  <a:cubicBezTo>
                    <a:pt x="321204" y="256161"/>
                    <a:pt x="348720" y="3925"/>
                    <a:pt x="33954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78933C0F-DB0B-4AB3-8902-CE205A0945A0}"/>
                </a:ext>
              </a:extLst>
            </p:cNvPr>
            <p:cNvSpPr/>
            <p:nvPr/>
          </p:nvSpPr>
          <p:spPr>
            <a:xfrm>
              <a:off x="4025286" y="10032710"/>
              <a:ext cx="140592" cy="188743"/>
            </a:xfrm>
            <a:custGeom>
              <a:avLst/>
              <a:gdLst>
                <a:gd name="connsiteX0" fmla="*/ 140314 w 140592"/>
                <a:gd name="connsiteY0" fmla="*/ 290 h 188743"/>
                <a:gd name="connsiteX1" fmla="*/ 45064 w 140592"/>
                <a:gd name="connsiteY1" fmla="*/ 127290 h 188743"/>
                <a:gd name="connsiteX2" fmla="*/ 26014 w 140592"/>
                <a:gd name="connsiteY2" fmla="*/ 188673 h 188743"/>
                <a:gd name="connsiteX3" fmla="*/ 6964 w 140592"/>
                <a:gd name="connsiteY3" fmla="*/ 116707 h 188743"/>
                <a:gd name="connsiteX4" fmla="*/ 11197 w 140592"/>
                <a:gd name="connsiteY4" fmla="*/ 93423 h 188743"/>
                <a:gd name="connsiteX5" fmla="*/ 140314 w 140592"/>
                <a:gd name="connsiteY5" fmla="*/ 290 h 1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92" h="188743">
                  <a:moveTo>
                    <a:pt x="140314" y="290"/>
                  </a:moveTo>
                  <a:cubicBezTo>
                    <a:pt x="145958" y="5934"/>
                    <a:pt x="64114" y="95893"/>
                    <a:pt x="45064" y="127290"/>
                  </a:cubicBezTo>
                  <a:cubicBezTo>
                    <a:pt x="26014" y="158687"/>
                    <a:pt x="32364" y="190437"/>
                    <a:pt x="26014" y="188673"/>
                  </a:cubicBezTo>
                  <a:cubicBezTo>
                    <a:pt x="19664" y="186909"/>
                    <a:pt x="9433" y="132582"/>
                    <a:pt x="6964" y="116707"/>
                  </a:cubicBezTo>
                  <a:cubicBezTo>
                    <a:pt x="4494" y="100832"/>
                    <a:pt x="-9617" y="113884"/>
                    <a:pt x="11197" y="93423"/>
                  </a:cubicBezTo>
                  <a:cubicBezTo>
                    <a:pt x="32011" y="72962"/>
                    <a:pt x="134670" y="-5354"/>
                    <a:pt x="140314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C52885D0-1F6F-4987-BF4D-832055D346FF}"/>
                </a:ext>
              </a:extLst>
            </p:cNvPr>
            <p:cNvSpPr/>
            <p:nvPr/>
          </p:nvSpPr>
          <p:spPr>
            <a:xfrm>
              <a:off x="3495632" y="10225217"/>
              <a:ext cx="540885" cy="395885"/>
            </a:xfrm>
            <a:custGeom>
              <a:avLst/>
              <a:gdLst>
                <a:gd name="connsiteX0" fmla="*/ 540851 w 540885"/>
                <a:gd name="connsiteY0" fmla="*/ 400 h 395885"/>
                <a:gd name="connsiteX1" fmla="*/ 297435 w 540885"/>
                <a:gd name="connsiteY1" fmla="*/ 176083 h 395885"/>
                <a:gd name="connsiteX2" fmla="*/ 75185 w 540885"/>
                <a:gd name="connsiteY2" fmla="*/ 311550 h 395885"/>
                <a:gd name="connsiteX3" fmla="*/ 5335 w 540885"/>
                <a:gd name="connsiteY3" fmla="*/ 391983 h 395885"/>
                <a:gd name="connsiteX4" fmla="*/ 197951 w 540885"/>
                <a:gd name="connsiteY4" fmla="*/ 188783 h 395885"/>
                <a:gd name="connsiteX5" fmla="*/ 280501 w 540885"/>
                <a:gd name="connsiteY5" fmla="*/ 129516 h 395885"/>
                <a:gd name="connsiteX6" fmla="*/ 540851 w 540885"/>
                <a:gd name="connsiteY6" fmla="*/ 400 h 39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885" h="395885">
                  <a:moveTo>
                    <a:pt x="540851" y="400"/>
                  </a:moveTo>
                  <a:cubicBezTo>
                    <a:pt x="543673" y="8161"/>
                    <a:pt x="375046" y="124225"/>
                    <a:pt x="297435" y="176083"/>
                  </a:cubicBezTo>
                  <a:cubicBezTo>
                    <a:pt x="219824" y="227941"/>
                    <a:pt x="123868" y="275567"/>
                    <a:pt x="75185" y="311550"/>
                  </a:cubicBezTo>
                  <a:cubicBezTo>
                    <a:pt x="26502" y="347533"/>
                    <a:pt x="-15126" y="412444"/>
                    <a:pt x="5335" y="391983"/>
                  </a:cubicBezTo>
                  <a:cubicBezTo>
                    <a:pt x="25796" y="371522"/>
                    <a:pt x="152090" y="232527"/>
                    <a:pt x="197951" y="188783"/>
                  </a:cubicBezTo>
                  <a:cubicBezTo>
                    <a:pt x="243812" y="145039"/>
                    <a:pt x="228290" y="159149"/>
                    <a:pt x="280501" y="129516"/>
                  </a:cubicBezTo>
                  <a:cubicBezTo>
                    <a:pt x="332712" y="99883"/>
                    <a:pt x="538029" y="-7361"/>
                    <a:pt x="540851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1937F1A2-89A0-423C-9D79-68DB8D240A7B}"/>
                </a:ext>
              </a:extLst>
            </p:cNvPr>
            <p:cNvSpPr/>
            <p:nvPr/>
          </p:nvSpPr>
          <p:spPr>
            <a:xfrm>
              <a:off x="2481695" y="9961923"/>
              <a:ext cx="900364" cy="812760"/>
            </a:xfrm>
            <a:custGeom>
              <a:avLst/>
              <a:gdLst>
                <a:gd name="connsiteX0" fmla="*/ 898622 w 900364"/>
                <a:gd name="connsiteY0" fmla="*/ 3344 h 812760"/>
                <a:gd name="connsiteX1" fmla="*/ 617105 w 900364"/>
                <a:gd name="connsiteY1" fmla="*/ 126110 h 812760"/>
                <a:gd name="connsiteX2" fmla="*/ 367338 w 900364"/>
                <a:gd name="connsiteY2" fmla="*/ 291210 h 812760"/>
                <a:gd name="connsiteX3" fmla="*/ 1155 w 900364"/>
                <a:gd name="connsiteY3" fmla="*/ 809794 h 812760"/>
                <a:gd name="connsiteX4" fmla="*/ 259388 w 900364"/>
                <a:gd name="connsiteY4" fmla="*/ 492294 h 812760"/>
                <a:gd name="connsiteX5" fmla="*/ 477405 w 900364"/>
                <a:gd name="connsiteY5" fmla="*/ 261577 h 812760"/>
                <a:gd name="connsiteX6" fmla="*/ 898622 w 900364"/>
                <a:gd name="connsiteY6" fmla="*/ 3344 h 81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364" h="812760">
                  <a:moveTo>
                    <a:pt x="898622" y="3344"/>
                  </a:moveTo>
                  <a:cubicBezTo>
                    <a:pt x="921905" y="-19234"/>
                    <a:pt x="705652" y="78132"/>
                    <a:pt x="617105" y="126110"/>
                  </a:cubicBezTo>
                  <a:cubicBezTo>
                    <a:pt x="528558" y="174088"/>
                    <a:pt x="469996" y="177263"/>
                    <a:pt x="367338" y="291210"/>
                  </a:cubicBezTo>
                  <a:cubicBezTo>
                    <a:pt x="264680" y="405157"/>
                    <a:pt x="19147" y="776280"/>
                    <a:pt x="1155" y="809794"/>
                  </a:cubicBezTo>
                  <a:cubicBezTo>
                    <a:pt x="-16837" y="843308"/>
                    <a:pt x="180013" y="583664"/>
                    <a:pt x="259388" y="492294"/>
                  </a:cubicBezTo>
                  <a:cubicBezTo>
                    <a:pt x="338763" y="400925"/>
                    <a:pt x="372983" y="341305"/>
                    <a:pt x="477405" y="261577"/>
                  </a:cubicBezTo>
                  <a:cubicBezTo>
                    <a:pt x="581827" y="181849"/>
                    <a:pt x="875339" y="25922"/>
                    <a:pt x="898622" y="3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BBC27A68-9EA0-4180-B17E-271B793C38F7}"/>
                </a:ext>
              </a:extLst>
            </p:cNvPr>
            <p:cNvSpPr/>
            <p:nvPr/>
          </p:nvSpPr>
          <p:spPr>
            <a:xfrm>
              <a:off x="2465774" y="10615096"/>
              <a:ext cx="1072127" cy="974481"/>
            </a:xfrm>
            <a:custGeom>
              <a:avLst/>
              <a:gdLst>
                <a:gd name="connsiteX0" fmla="*/ 1066414 w 1072127"/>
                <a:gd name="connsiteY0" fmla="*/ 6867 h 974481"/>
                <a:gd name="connsiteX1" fmla="*/ 763201 w 1072127"/>
                <a:gd name="connsiteY1" fmla="*/ 222767 h 974481"/>
                <a:gd name="connsiteX2" fmla="*/ 39301 w 1072127"/>
                <a:gd name="connsiteY2" fmla="*/ 938729 h 974481"/>
                <a:gd name="connsiteX3" fmla="*/ 105976 w 1072127"/>
                <a:gd name="connsiteY3" fmla="*/ 849829 h 974481"/>
                <a:gd name="connsiteX4" fmla="*/ 186939 w 1072127"/>
                <a:gd name="connsiteY4" fmla="*/ 702192 h 974481"/>
                <a:gd name="connsiteX5" fmla="*/ 863214 w 1072127"/>
                <a:gd name="connsiteY5" fmla="*/ 56079 h 974481"/>
                <a:gd name="connsiteX6" fmla="*/ 398076 w 1072127"/>
                <a:gd name="connsiteY6" fmla="*/ 549792 h 974481"/>
                <a:gd name="connsiteX7" fmla="*/ 526664 w 1072127"/>
                <a:gd name="connsiteY7" fmla="*/ 425967 h 974481"/>
                <a:gd name="connsiteX8" fmla="*/ 1066414 w 1072127"/>
                <a:gd name="connsiteY8" fmla="*/ 6867 h 9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127" h="974481">
                  <a:moveTo>
                    <a:pt x="1066414" y="6867"/>
                  </a:moveTo>
                  <a:cubicBezTo>
                    <a:pt x="1105837" y="-27000"/>
                    <a:pt x="934386" y="67457"/>
                    <a:pt x="763201" y="222767"/>
                  </a:cubicBezTo>
                  <a:cubicBezTo>
                    <a:pt x="592016" y="378077"/>
                    <a:pt x="148838" y="834219"/>
                    <a:pt x="39301" y="938729"/>
                  </a:cubicBezTo>
                  <a:cubicBezTo>
                    <a:pt x="-70236" y="1043239"/>
                    <a:pt x="81370" y="889252"/>
                    <a:pt x="105976" y="849829"/>
                  </a:cubicBezTo>
                  <a:cubicBezTo>
                    <a:pt x="130582" y="810406"/>
                    <a:pt x="60733" y="834484"/>
                    <a:pt x="186939" y="702192"/>
                  </a:cubicBezTo>
                  <a:cubicBezTo>
                    <a:pt x="313145" y="569900"/>
                    <a:pt x="828025" y="81479"/>
                    <a:pt x="863214" y="56079"/>
                  </a:cubicBezTo>
                  <a:cubicBezTo>
                    <a:pt x="898403" y="30679"/>
                    <a:pt x="454168" y="488144"/>
                    <a:pt x="398076" y="549792"/>
                  </a:cubicBezTo>
                  <a:cubicBezTo>
                    <a:pt x="341984" y="611440"/>
                    <a:pt x="414481" y="515925"/>
                    <a:pt x="526664" y="425967"/>
                  </a:cubicBezTo>
                  <a:cubicBezTo>
                    <a:pt x="638847" y="336009"/>
                    <a:pt x="1026991" y="40734"/>
                    <a:pt x="1066414" y="6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F25E4E1B-0276-48A4-8AC6-26E38AFA9C32}"/>
                </a:ext>
              </a:extLst>
            </p:cNvPr>
            <p:cNvSpPr/>
            <p:nvPr/>
          </p:nvSpPr>
          <p:spPr>
            <a:xfrm>
              <a:off x="2207445" y="10731422"/>
              <a:ext cx="326920" cy="589953"/>
            </a:xfrm>
            <a:custGeom>
              <a:avLst/>
              <a:gdLst>
                <a:gd name="connsiteX0" fmla="*/ 323030 w 326920"/>
                <a:gd name="connsiteY0" fmla="*/ 14366 h 589953"/>
                <a:gd name="connsiteX1" fmla="*/ 46805 w 326920"/>
                <a:gd name="connsiteY1" fmla="*/ 450928 h 589953"/>
                <a:gd name="connsiteX2" fmla="*/ 3943 w 326920"/>
                <a:gd name="connsiteY2" fmla="*/ 589041 h 589953"/>
                <a:gd name="connsiteX3" fmla="*/ 89668 w 326920"/>
                <a:gd name="connsiteY3" fmla="*/ 400128 h 589953"/>
                <a:gd name="connsiteX4" fmla="*/ 202380 w 326920"/>
                <a:gd name="connsiteY4" fmla="*/ 130253 h 589953"/>
                <a:gd name="connsiteX5" fmla="*/ 323030 w 326920"/>
                <a:gd name="connsiteY5" fmla="*/ 14366 h 5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20" h="589953">
                  <a:moveTo>
                    <a:pt x="323030" y="14366"/>
                  </a:moveTo>
                  <a:cubicBezTo>
                    <a:pt x="297101" y="67812"/>
                    <a:pt x="99986" y="355149"/>
                    <a:pt x="46805" y="450928"/>
                  </a:cubicBezTo>
                  <a:cubicBezTo>
                    <a:pt x="-6376" y="546707"/>
                    <a:pt x="-3201" y="597508"/>
                    <a:pt x="3943" y="589041"/>
                  </a:cubicBezTo>
                  <a:cubicBezTo>
                    <a:pt x="11087" y="580574"/>
                    <a:pt x="56595" y="476593"/>
                    <a:pt x="89668" y="400128"/>
                  </a:cubicBezTo>
                  <a:cubicBezTo>
                    <a:pt x="122741" y="323663"/>
                    <a:pt x="166661" y="191107"/>
                    <a:pt x="202380" y="130253"/>
                  </a:cubicBezTo>
                  <a:cubicBezTo>
                    <a:pt x="238099" y="69399"/>
                    <a:pt x="348959" y="-39080"/>
                    <a:pt x="323030" y="14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36937573-E19B-4F76-9B66-29FF7634F647}"/>
                </a:ext>
              </a:extLst>
            </p:cNvPr>
            <p:cNvSpPr/>
            <p:nvPr/>
          </p:nvSpPr>
          <p:spPr>
            <a:xfrm>
              <a:off x="2123692" y="11253712"/>
              <a:ext cx="405433" cy="389091"/>
            </a:xfrm>
            <a:custGeom>
              <a:avLst/>
              <a:gdLst>
                <a:gd name="connsiteX0" fmla="*/ 100396 w 405433"/>
                <a:gd name="connsiteY0" fmla="*/ 76 h 389091"/>
                <a:gd name="connsiteX1" fmla="*/ 54358 w 405433"/>
                <a:gd name="connsiteY1" fmla="*/ 128663 h 389091"/>
                <a:gd name="connsiteX2" fmla="*/ 144846 w 405433"/>
                <a:gd name="connsiteY2" fmla="*/ 209626 h 389091"/>
                <a:gd name="connsiteX3" fmla="*/ 376621 w 405433"/>
                <a:gd name="connsiteY3" fmla="*/ 368376 h 389091"/>
                <a:gd name="connsiteX4" fmla="*/ 402021 w 405433"/>
                <a:gd name="connsiteY4" fmla="*/ 309638 h 389091"/>
                <a:gd name="connsiteX5" fmla="*/ 378208 w 405433"/>
                <a:gd name="connsiteY5" fmla="*/ 389013 h 389091"/>
                <a:gd name="connsiteX6" fmla="*/ 201996 w 405433"/>
                <a:gd name="connsiteY6" fmla="*/ 292176 h 389091"/>
                <a:gd name="connsiteX7" fmla="*/ 1971 w 405433"/>
                <a:gd name="connsiteY7" fmla="*/ 147713 h 389091"/>
                <a:gd name="connsiteX8" fmla="*/ 100396 w 405433"/>
                <a:gd name="connsiteY8" fmla="*/ 76 h 38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33" h="389091">
                  <a:moveTo>
                    <a:pt x="100396" y="76"/>
                  </a:moveTo>
                  <a:cubicBezTo>
                    <a:pt x="109127" y="-3099"/>
                    <a:pt x="46950" y="93738"/>
                    <a:pt x="54358" y="128663"/>
                  </a:cubicBezTo>
                  <a:cubicBezTo>
                    <a:pt x="61766" y="163588"/>
                    <a:pt x="91135" y="169674"/>
                    <a:pt x="144846" y="209626"/>
                  </a:cubicBezTo>
                  <a:cubicBezTo>
                    <a:pt x="198557" y="249578"/>
                    <a:pt x="333759" y="351707"/>
                    <a:pt x="376621" y="368376"/>
                  </a:cubicBezTo>
                  <a:cubicBezTo>
                    <a:pt x="419483" y="385045"/>
                    <a:pt x="401757" y="306199"/>
                    <a:pt x="402021" y="309638"/>
                  </a:cubicBezTo>
                  <a:cubicBezTo>
                    <a:pt x="402285" y="313077"/>
                    <a:pt x="411545" y="391923"/>
                    <a:pt x="378208" y="389013"/>
                  </a:cubicBezTo>
                  <a:cubicBezTo>
                    <a:pt x="344871" y="386103"/>
                    <a:pt x="264702" y="332393"/>
                    <a:pt x="201996" y="292176"/>
                  </a:cubicBezTo>
                  <a:cubicBezTo>
                    <a:pt x="139290" y="251959"/>
                    <a:pt x="19698" y="194015"/>
                    <a:pt x="1971" y="147713"/>
                  </a:cubicBezTo>
                  <a:cubicBezTo>
                    <a:pt x="-15756" y="101411"/>
                    <a:pt x="91665" y="3251"/>
                    <a:pt x="100396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EFBA25E2-C2BF-487A-9B57-7B74CBBFD73B}"/>
                </a:ext>
              </a:extLst>
            </p:cNvPr>
            <p:cNvSpPr/>
            <p:nvPr/>
          </p:nvSpPr>
          <p:spPr>
            <a:xfrm>
              <a:off x="1753087" y="11298197"/>
              <a:ext cx="734662" cy="579327"/>
            </a:xfrm>
            <a:custGeom>
              <a:avLst/>
              <a:gdLst>
                <a:gd name="connsiteX0" fmla="*/ 417026 w 734662"/>
                <a:gd name="connsiteY0" fmla="*/ 11153 h 579327"/>
                <a:gd name="connsiteX1" fmla="*/ 129688 w 734662"/>
                <a:gd name="connsiteY1" fmla="*/ 366753 h 579327"/>
                <a:gd name="connsiteX2" fmla="*/ 23326 w 734662"/>
                <a:gd name="connsiteY2" fmla="*/ 474703 h 579327"/>
                <a:gd name="connsiteX3" fmla="*/ 4276 w 734662"/>
                <a:gd name="connsiteY3" fmla="*/ 557253 h 579327"/>
                <a:gd name="connsiteX4" fmla="*/ 83651 w 734662"/>
                <a:gd name="connsiteY4" fmla="*/ 577891 h 579327"/>
                <a:gd name="connsiteX5" fmla="*/ 142388 w 734662"/>
                <a:gd name="connsiteY5" fmla="*/ 527091 h 579327"/>
                <a:gd name="connsiteX6" fmla="*/ 201126 w 734662"/>
                <a:gd name="connsiteY6" fmla="*/ 511216 h 579327"/>
                <a:gd name="connsiteX7" fmla="*/ 402738 w 734662"/>
                <a:gd name="connsiteY7" fmla="*/ 520741 h 579327"/>
                <a:gd name="connsiteX8" fmla="*/ 617051 w 734662"/>
                <a:gd name="connsiteY8" fmla="*/ 557253 h 579327"/>
                <a:gd name="connsiteX9" fmla="*/ 623401 w 734662"/>
                <a:gd name="connsiteY9" fmla="*/ 509628 h 579327"/>
                <a:gd name="connsiteX10" fmla="*/ 624988 w 734662"/>
                <a:gd name="connsiteY10" fmla="*/ 468353 h 579327"/>
                <a:gd name="connsiteX11" fmla="*/ 734526 w 734662"/>
                <a:gd name="connsiteY11" fmla="*/ 323891 h 579327"/>
                <a:gd name="connsiteX12" fmla="*/ 599588 w 734662"/>
                <a:gd name="connsiteY12" fmla="*/ 473116 h 579327"/>
                <a:gd name="connsiteX13" fmla="*/ 585301 w 734662"/>
                <a:gd name="connsiteY13" fmla="*/ 511216 h 579327"/>
                <a:gd name="connsiteX14" fmla="*/ 301138 w 734662"/>
                <a:gd name="connsiteY14" fmla="*/ 498516 h 579327"/>
                <a:gd name="connsiteX15" fmla="*/ 85238 w 734662"/>
                <a:gd name="connsiteY15" fmla="*/ 538203 h 579327"/>
                <a:gd name="connsiteX16" fmla="*/ 42376 w 734662"/>
                <a:gd name="connsiteY16" fmla="*/ 546141 h 579327"/>
                <a:gd name="connsiteX17" fmla="*/ 34438 w 734662"/>
                <a:gd name="connsiteY17" fmla="*/ 512803 h 579327"/>
                <a:gd name="connsiteX18" fmla="*/ 359876 w 734662"/>
                <a:gd name="connsiteY18" fmla="*/ 127041 h 579327"/>
                <a:gd name="connsiteX19" fmla="*/ 417026 w 734662"/>
                <a:gd name="connsiteY19" fmla="*/ 11153 h 57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4662" h="579327">
                  <a:moveTo>
                    <a:pt x="417026" y="11153"/>
                  </a:moveTo>
                  <a:cubicBezTo>
                    <a:pt x="378662" y="51105"/>
                    <a:pt x="195305" y="289495"/>
                    <a:pt x="129688" y="366753"/>
                  </a:cubicBezTo>
                  <a:cubicBezTo>
                    <a:pt x="64071" y="444011"/>
                    <a:pt x="44228" y="442953"/>
                    <a:pt x="23326" y="474703"/>
                  </a:cubicBezTo>
                  <a:cubicBezTo>
                    <a:pt x="2424" y="506453"/>
                    <a:pt x="-5778" y="540055"/>
                    <a:pt x="4276" y="557253"/>
                  </a:cubicBezTo>
                  <a:cubicBezTo>
                    <a:pt x="14330" y="574451"/>
                    <a:pt x="60632" y="582918"/>
                    <a:pt x="83651" y="577891"/>
                  </a:cubicBezTo>
                  <a:cubicBezTo>
                    <a:pt x="106670" y="572864"/>
                    <a:pt x="122809" y="538203"/>
                    <a:pt x="142388" y="527091"/>
                  </a:cubicBezTo>
                  <a:cubicBezTo>
                    <a:pt x="161967" y="515979"/>
                    <a:pt x="157734" y="512274"/>
                    <a:pt x="201126" y="511216"/>
                  </a:cubicBezTo>
                  <a:cubicBezTo>
                    <a:pt x="244518" y="510158"/>
                    <a:pt x="333417" y="513068"/>
                    <a:pt x="402738" y="520741"/>
                  </a:cubicBezTo>
                  <a:cubicBezTo>
                    <a:pt x="472059" y="528414"/>
                    <a:pt x="580274" y="559105"/>
                    <a:pt x="617051" y="557253"/>
                  </a:cubicBezTo>
                  <a:cubicBezTo>
                    <a:pt x="653828" y="555401"/>
                    <a:pt x="622078" y="524445"/>
                    <a:pt x="623401" y="509628"/>
                  </a:cubicBezTo>
                  <a:cubicBezTo>
                    <a:pt x="624724" y="494811"/>
                    <a:pt x="606467" y="499309"/>
                    <a:pt x="624988" y="468353"/>
                  </a:cubicBezTo>
                  <a:cubicBezTo>
                    <a:pt x="643509" y="437397"/>
                    <a:pt x="738759" y="323097"/>
                    <a:pt x="734526" y="323891"/>
                  </a:cubicBezTo>
                  <a:cubicBezTo>
                    <a:pt x="730293" y="324685"/>
                    <a:pt x="624459" y="441895"/>
                    <a:pt x="599588" y="473116"/>
                  </a:cubicBezTo>
                  <a:cubicBezTo>
                    <a:pt x="574717" y="504337"/>
                    <a:pt x="635043" y="506983"/>
                    <a:pt x="585301" y="511216"/>
                  </a:cubicBezTo>
                  <a:cubicBezTo>
                    <a:pt x="535559" y="515449"/>
                    <a:pt x="384482" y="494018"/>
                    <a:pt x="301138" y="498516"/>
                  </a:cubicBezTo>
                  <a:cubicBezTo>
                    <a:pt x="217794" y="503014"/>
                    <a:pt x="128365" y="530266"/>
                    <a:pt x="85238" y="538203"/>
                  </a:cubicBezTo>
                  <a:cubicBezTo>
                    <a:pt x="42111" y="546140"/>
                    <a:pt x="50843" y="550374"/>
                    <a:pt x="42376" y="546141"/>
                  </a:cubicBezTo>
                  <a:cubicBezTo>
                    <a:pt x="33909" y="541908"/>
                    <a:pt x="-18479" y="582653"/>
                    <a:pt x="34438" y="512803"/>
                  </a:cubicBezTo>
                  <a:cubicBezTo>
                    <a:pt x="87355" y="442953"/>
                    <a:pt x="295318" y="208797"/>
                    <a:pt x="359876" y="127041"/>
                  </a:cubicBezTo>
                  <a:cubicBezTo>
                    <a:pt x="424434" y="45285"/>
                    <a:pt x="455390" y="-28799"/>
                    <a:pt x="417026" y="11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B9E6289A-3038-4B28-97AD-4E2760D31B19}"/>
                </a:ext>
              </a:extLst>
            </p:cNvPr>
            <p:cNvSpPr/>
            <p:nvPr/>
          </p:nvSpPr>
          <p:spPr>
            <a:xfrm>
              <a:off x="5578281" y="8528060"/>
              <a:ext cx="1016383" cy="860773"/>
            </a:xfrm>
            <a:custGeom>
              <a:avLst/>
              <a:gdLst>
                <a:gd name="connsiteX0" fmla="*/ 16069 w 1016383"/>
                <a:gd name="connsiteY0" fmla="*/ 6340 h 860773"/>
                <a:gd name="connsiteX1" fmla="*/ 270069 w 1016383"/>
                <a:gd name="connsiteY1" fmla="*/ 250815 h 860773"/>
                <a:gd name="connsiteX2" fmla="*/ 844744 w 1016383"/>
                <a:gd name="connsiteY2" fmla="*/ 704840 h 860773"/>
                <a:gd name="connsiteX3" fmla="*/ 1009844 w 1016383"/>
                <a:gd name="connsiteY3" fmla="*/ 860415 h 860773"/>
                <a:gd name="connsiteX4" fmla="*/ 955869 w 1016383"/>
                <a:gd name="connsiteY4" fmla="*/ 739765 h 860773"/>
                <a:gd name="connsiteX5" fmla="*/ 705044 w 1016383"/>
                <a:gd name="connsiteY5" fmla="*/ 498465 h 860773"/>
                <a:gd name="connsiteX6" fmla="*/ 16069 w 1016383"/>
                <a:gd name="connsiteY6" fmla="*/ 6340 h 86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383" h="860773">
                  <a:moveTo>
                    <a:pt x="16069" y="6340"/>
                  </a:moveTo>
                  <a:cubicBezTo>
                    <a:pt x="-56427" y="-34935"/>
                    <a:pt x="131957" y="134398"/>
                    <a:pt x="270069" y="250815"/>
                  </a:cubicBezTo>
                  <a:cubicBezTo>
                    <a:pt x="408182" y="367232"/>
                    <a:pt x="721448" y="603240"/>
                    <a:pt x="844744" y="704840"/>
                  </a:cubicBezTo>
                  <a:cubicBezTo>
                    <a:pt x="968040" y="806440"/>
                    <a:pt x="991323" y="854594"/>
                    <a:pt x="1009844" y="860415"/>
                  </a:cubicBezTo>
                  <a:cubicBezTo>
                    <a:pt x="1028365" y="866236"/>
                    <a:pt x="1006669" y="800090"/>
                    <a:pt x="955869" y="739765"/>
                  </a:cubicBezTo>
                  <a:cubicBezTo>
                    <a:pt x="905069" y="679440"/>
                    <a:pt x="863265" y="620173"/>
                    <a:pt x="705044" y="498465"/>
                  </a:cubicBezTo>
                  <a:cubicBezTo>
                    <a:pt x="546823" y="376757"/>
                    <a:pt x="88565" y="47615"/>
                    <a:pt x="16069" y="6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4A16E8D0-C20B-46BF-85DD-27B9EBD3412F}"/>
                </a:ext>
              </a:extLst>
            </p:cNvPr>
            <p:cNvSpPr/>
            <p:nvPr/>
          </p:nvSpPr>
          <p:spPr>
            <a:xfrm>
              <a:off x="6602312" y="9412394"/>
              <a:ext cx="919638" cy="624671"/>
            </a:xfrm>
            <a:custGeom>
              <a:avLst/>
              <a:gdLst>
                <a:gd name="connsiteX0" fmla="*/ 4863 w 919638"/>
                <a:gd name="connsiteY0" fmla="*/ 1481 h 624671"/>
                <a:gd name="connsiteX1" fmla="*/ 254101 w 919638"/>
                <a:gd name="connsiteY1" fmla="*/ 322156 h 624671"/>
                <a:gd name="connsiteX2" fmla="*/ 436663 w 919638"/>
                <a:gd name="connsiteY2" fmla="*/ 484081 h 624671"/>
                <a:gd name="connsiteX3" fmla="*/ 646213 w 919638"/>
                <a:gd name="connsiteY3" fmla="*/ 595206 h 624671"/>
                <a:gd name="connsiteX4" fmla="*/ 658913 w 919638"/>
                <a:gd name="connsiteY4" fmla="*/ 623781 h 624671"/>
                <a:gd name="connsiteX5" fmla="*/ 919263 w 919638"/>
                <a:gd name="connsiteY5" fmla="*/ 571394 h 624671"/>
                <a:gd name="connsiteX6" fmla="*/ 711301 w 919638"/>
                <a:gd name="connsiteY6" fmla="*/ 580919 h 624671"/>
                <a:gd name="connsiteX7" fmla="*/ 493813 w 919638"/>
                <a:gd name="connsiteY7" fmla="*/ 463444 h 624671"/>
                <a:gd name="connsiteX8" fmla="*/ 4863 w 919638"/>
                <a:gd name="connsiteY8" fmla="*/ 1481 h 62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638" h="624671">
                  <a:moveTo>
                    <a:pt x="4863" y="1481"/>
                  </a:moveTo>
                  <a:cubicBezTo>
                    <a:pt x="-35089" y="-22067"/>
                    <a:pt x="182134" y="241723"/>
                    <a:pt x="254101" y="322156"/>
                  </a:cubicBezTo>
                  <a:cubicBezTo>
                    <a:pt x="326068" y="402589"/>
                    <a:pt x="371311" y="438573"/>
                    <a:pt x="436663" y="484081"/>
                  </a:cubicBezTo>
                  <a:cubicBezTo>
                    <a:pt x="502015" y="529589"/>
                    <a:pt x="609171" y="571923"/>
                    <a:pt x="646213" y="595206"/>
                  </a:cubicBezTo>
                  <a:cubicBezTo>
                    <a:pt x="683255" y="618489"/>
                    <a:pt x="613405" y="627750"/>
                    <a:pt x="658913" y="623781"/>
                  </a:cubicBezTo>
                  <a:cubicBezTo>
                    <a:pt x="704421" y="619812"/>
                    <a:pt x="910532" y="578538"/>
                    <a:pt x="919263" y="571394"/>
                  </a:cubicBezTo>
                  <a:cubicBezTo>
                    <a:pt x="927994" y="564250"/>
                    <a:pt x="782209" y="598911"/>
                    <a:pt x="711301" y="580919"/>
                  </a:cubicBezTo>
                  <a:cubicBezTo>
                    <a:pt x="640393" y="562927"/>
                    <a:pt x="609171" y="560017"/>
                    <a:pt x="493813" y="463444"/>
                  </a:cubicBezTo>
                  <a:cubicBezTo>
                    <a:pt x="378455" y="366871"/>
                    <a:pt x="44815" y="25029"/>
                    <a:pt x="4863" y="1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10A4D511-FF0C-4EB2-A9DB-441F23433100}"/>
                </a:ext>
              </a:extLst>
            </p:cNvPr>
            <p:cNvSpPr/>
            <p:nvPr/>
          </p:nvSpPr>
          <p:spPr>
            <a:xfrm>
              <a:off x="6729405" y="8334554"/>
              <a:ext cx="645566" cy="933825"/>
            </a:xfrm>
            <a:custGeom>
              <a:avLst/>
              <a:gdLst>
                <a:gd name="connsiteX0" fmla="*/ 9533 w 645566"/>
                <a:gd name="connsiteY0" fmla="*/ 7759 h 933825"/>
                <a:gd name="connsiteX1" fmla="*/ 414345 w 645566"/>
                <a:gd name="connsiteY1" fmla="*/ 582434 h 933825"/>
                <a:gd name="connsiteX2" fmla="*/ 642945 w 645566"/>
                <a:gd name="connsiteY2" fmla="*/ 928509 h 933825"/>
                <a:gd name="connsiteX3" fmla="*/ 544520 w 645566"/>
                <a:gd name="connsiteY3" fmla="*/ 801509 h 933825"/>
                <a:gd name="connsiteX4" fmla="*/ 161933 w 645566"/>
                <a:gd name="connsiteY4" fmla="*/ 287159 h 933825"/>
                <a:gd name="connsiteX5" fmla="*/ 9533 w 645566"/>
                <a:gd name="connsiteY5" fmla="*/ 7759 h 9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566" h="933825">
                  <a:moveTo>
                    <a:pt x="9533" y="7759"/>
                  </a:moveTo>
                  <a:cubicBezTo>
                    <a:pt x="51602" y="56971"/>
                    <a:pt x="308776" y="428976"/>
                    <a:pt x="414345" y="582434"/>
                  </a:cubicBezTo>
                  <a:cubicBezTo>
                    <a:pt x="519914" y="735892"/>
                    <a:pt x="621249" y="891997"/>
                    <a:pt x="642945" y="928509"/>
                  </a:cubicBezTo>
                  <a:cubicBezTo>
                    <a:pt x="664641" y="965021"/>
                    <a:pt x="544520" y="801509"/>
                    <a:pt x="544520" y="801509"/>
                  </a:cubicBezTo>
                  <a:cubicBezTo>
                    <a:pt x="464351" y="694617"/>
                    <a:pt x="250833" y="419980"/>
                    <a:pt x="161933" y="287159"/>
                  </a:cubicBezTo>
                  <a:cubicBezTo>
                    <a:pt x="73033" y="154338"/>
                    <a:pt x="-32536" y="-41453"/>
                    <a:pt x="9533" y="7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F94ABC4F-D87D-4D00-90E6-128F3F3862DD}"/>
                </a:ext>
              </a:extLst>
            </p:cNvPr>
            <p:cNvSpPr/>
            <p:nvPr/>
          </p:nvSpPr>
          <p:spPr>
            <a:xfrm>
              <a:off x="7706695" y="9105253"/>
              <a:ext cx="436054" cy="26300"/>
            </a:xfrm>
            <a:custGeom>
              <a:avLst/>
              <a:gdLst>
                <a:gd name="connsiteX0" fmla="*/ 435593 w 436054"/>
                <a:gd name="connsiteY0" fmla="*/ 647 h 26300"/>
                <a:gd name="connsiteX1" fmla="*/ 262555 w 436054"/>
                <a:gd name="connsiteY1" fmla="*/ 6997 h 26300"/>
                <a:gd name="connsiteX2" fmla="*/ 618 w 436054"/>
                <a:gd name="connsiteY2" fmla="*/ 10172 h 26300"/>
                <a:gd name="connsiteX3" fmla="*/ 197468 w 436054"/>
                <a:gd name="connsiteY3" fmla="*/ 26047 h 26300"/>
                <a:gd name="connsiteX4" fmla="*/ 435593 w 436054"/>
                <a:gd name="connsiteY4" fmla="*/ 647 h 2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54" h="26300">
                  <a:moveTo>
                    <a:pt x="435593" y="647"/>
                  </a:moveTo>
                  <a:cubicBezTo>
                    <a:pt x="446441" y="-2528"/>
                    <a:pt x="262555" y="6997"/>
                    <a:pt x="262555" y="6997"/>
                  </a:cubicBezTo>
                  <a:cubicBezTo>
                    <a:pt x="190059" y="8584"/>
                    <a:pt x="11466" y="6997"/>
                    <a:pt x="618" y="10172"/>
                  </a:cubicBezTo>
                  <a:cubicBezTo>
                    <a:pt x="-10230" y="13347"/>
                    <a:pt x="124179" y="28428"/>
                    <a:pt x="197468" y="26047"/>
                  </a:cubicBezTo>
                  <a:cubicBezTo>
                    <a:pt x="270757" y="23666"/>
                    <a:pt x="424745" y="3822"/>
                    <a:pt x="435593" y="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55D68A28-3DD0-49B9-887A-40DA564F00F9}"/>
                </a:ext>
              </a:extLst>
            </p:cNvPr>
            <p:cNvSpPr/>
            <p:nvPr/>
          </p:nvSpPr>
          <p:spPr>
            <a:xfrm>
              <a:off x="7388068" y="9131245"/>
              <a:ext cx="398913" cy="169926"/>
            </a:xfrm>
            <a:custGeom>
              <a:avLst/>
              <a:gdLst>
                <a:gd name="connsiteX0" fmla="*/ 1745 w 398913"/>
                <a:gd name="connsiteY0" fmla="*/ 169918 h 169926"/>
                <a:gd name="connsiteX1" fmla="*/ 154145 w 398913"/>
                <a:gd name="connsiteY1" fmla="*/ 46093 h 169926"/>
                <a:gd name="connsiteX2" fmla="*/ 397032 w 398913"/>
                <a:gd name="connsiteY2" fmla="*/ 55 h 169926"/>
                <a:gd name="connsiteX3" fmla="*/ 252570 w 398913"/>
                <a:gd name="connsiteY3" fmla="*/ 39743 h 169926"/>
                <a:gd name="connsiteX4" fmla="*/ 1745 w 398913"/>
                <a:gd name="connsiteY4" fmla="*/ 169918 h 16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13" h="169926">
                  <a:moveTo>
                    <a:pt x="1745" y="169918"/>
                  </a:moveTo>
                  <a:cubicBezTo>
                    <a:pt x="-14659" y="170976"/>
                    <a:pt x="88264" y="74403"/>
                    <a:pt x="154145" y="46093"/>
                  </a:cubicBezTo>
                  <a:cubicBezTo>
                    <a:pt x="220026" y="17782"/>
                    <a:pt x="380628" y="1113"/>
                    <a:pt x="397032" y="55"/>
                  </a:cubicBezTo>
                  <a:cubicBezTo>
                    <a:pt x="413436" y="-1003"/>
                    <a:pt x="318980" y="13020"/>
                    <a:pt x="252570" y="39743"/>
                  </a:cubicBezTo>
                  <a:cubicBezTo>
                    <a:pt x="186160" y="66466"/>
                    <a:pt x="18149" y="168860"/>
                    <a:pt x="1745" y="169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EC753F2D-FE64-4D8A-A703-02E495CA252D}"/>
                </a:ext>
              </a:extLst>
            </p:cNvPr>
            <p:cNvSpPr/>
            <p:nvPr/>
          </p:nvSpPr>
          <p:spPr>
            <a:xfrm>
              <a:off x="7715177" y="9512300"/>
              <a:ext cx="566811" cy="335373"/>
            </a:xfrm>
            <a:custGeom>
              <a:avLst/>
              <a:gdLst>
                <a:gd name="connsiteX0" fmla="*/ 566811 w 566811"/>
                <a:gd name="connsiteY0" fmla="*/ 0 h 335373"/>
                <a:gd name="connsiteX1" fmla="*/ 381073 w 566811"/>
                <a:gd name="connsiteY1" fmla="*/ 139700 h 335373"/>
                <a:gd name="connsiteX2" fmla="*/ 225498 w 566811"/>
                <a:gd name="connsiteY2" fmla="*/ 250825 h 335373"/>
                <a:gd name="connsiteX3" fmla="*/ 73 w 566811"/>
                <a:gd name="connsiteY3" fmla="*/ 334963 h 335373"/>
                <a:gd name="connsiteX4" fmla="*/ 198511 w 566811"/>
                <a:gd name="connsiteY4" fmla="*/ 215900 h 335373"/>
                <a:gd name="connsiteX5" fmla="*/ 566811 w 566811"/>
                <a:gd name="connsiteY5" fmla="*/ 0 h 33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811" h="335373">
                  <a:moveTo>
                    <a:pt x="566811" y="0"/>
                  </a:moveTo>
                  <a:lnTo>
                    <a:pt x="381073" y="139700"/>
                  </a:lnTo>
                  <a:cubicBezTo>
                    <a:pt x="324188" y="181504"/>
                    <a:pt x="288998" y="218281"/>
                    <a:pt x="225498" y="250825"/>
                  </a:cubicBezTo>
                  <a:cubicBezTo>
                    <a:pt x="161998" y="283369"/>
                    <a:pt x="4571" y="340784"/>
                    <a:pt x="73" y="334963"/>
                  </a:cubicBezTo>
                  <a:cubicBezTo>
                    <a:pt x="-4425" y="329142"/>
                    <a:pt x="198511" y="215900"/>
                    <a:pt x="198511" y="215900"/>
                  </a:cubicBezTo>
                  <a:lnTo>
                    <a:pt x="56681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D27B10E9-B59B-4249-ACAA-8B2752012E8B}"/>
                </a:ext>
              </a:extLst>
            </p:cNvPr>
            <p:cNvSpPr/>
            <p:nvPr/>
          </p:nvSpPr>
          <p:spPr>
            <a:xfrm>
              <a:off x="7477879" y="9813629"/>
              <a:ext cx="291492" cy="197260"/>
            </a:xfrm>
            <a:custGeom>
              <a:avLst/>
              <a:gdLst>
                <a:gd name="connsiteX0" fmla="*/ 291346 w 291492"/>
                <a:gd name="connsiteY0" fmla="*/ 5059 h 197260"/>
                <a:gd name="connsiteX1" fmla="*/ 65921 w 291492"/>
                <a:gd name="connsiteY1" fmla="*/ 147934 h 197260"/>
                <a:gd name="connsiteX2" fmla="*/ 834 w 291492"/>
                <a:gd name="connsiteY2" fmla="*/ 192384 h 197260"/>
                <a:gd name="connsiteX3" fmla="*/ 99259 w 291492"/>
                <a:gd name="connsiteY3" fmla="*/ 46334 h 197260"/>
                <a:gd name="connsiteX4" fmla="*/ 291346 w 291492"/>
                <a:gd name="connsiteY4" fmla="*/ 5059 h 1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92" h="197260">
                  <a:moveTo>
                    <a:pt x="291346" y="5059"/>
                  </a:moveTo>
                  <a:cubicBezTo>
                    <a:pt x="285790" y="21992"/>
                    <a:pt x="114340" y="116713"/>
                    <a:pt x="65921" y="147934"/>
                  </a:cubicBezTo>
                  <a:cubicBezTo>
                    <a:pt x="17502" y="179155"/>
                    <a:pt x="-4722" y="209317"/>
                    <a:pt x="834" y="192384"/>
                  </a:cubicBezTo>
                  <a:cubicBezTo>
                    <a:pt x="6390" y="175451"/>
                    <a:pt x="55338" y="75967"/>
                    <a:pt x="99259" y="46334"/>
                  </a:cubicBezTo>
                  <a:cubicBezTo>
                    <a:pt x="143180" y="16701"/>
                    <a:pt x="296902" y="-11874"/>
                    <a:pt x="291346" y="50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D80B060F-D37F-4B19-A8C6-FB4C5043AE51}"/>
                </a:ext>
              </a:extLst>
            </p:cNvPr>
            <p:cNvSpPr/>
            <p:nvPr/>
          </p:nvSpPr>
          <p:spPr>
            <a:xfrm>
              <a:off x="7373489" y="9713882"/>
              <a:ext cx="197678" cy="169626"/>
            </a:xfrm>
            <a:custGeom>
              <a:avLst/>
              <a:gdLst>
                <a:gd name="connsiteX0" fmla="*/ 197299 w 197678"/>
                <a:gd name="connsiteY0" fmla="*/ 31 h 169626"/>
                <a:gd name="connsiteX1" fmla="*/ 163961 w 197678"/>
                <a:gd name="connsiteY1" fmla="*/ 155606 h 169626"/>
                <a:gd name="connsiteX2" fmla="*/ 100461 w 197678"/>
                <a:gd name="connsiteY2" fmla="*/ 155606 h 169626"/>
                <a:gd name="connsiteX3" fmla="*/ 449 w 197678"/>
                <a:gd name="connsiteY3" fmla="*/ 96868 h 169626"/>
                <a:gd name="connsiteX4" fmla="*/ 143324 w 197678"/>
                <a:gd name="connsiteY4" fmla="*/ 141318 h 169626"/>
                <a:gd name="connsiteX5" fmla="*/ 197299 w 197678"/>
                <a:gd name="connsiteY5" fmla="*/ 31 h 16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78" h="169626">
                  <a:moveTo>
                    <a:pt x="197299" y="31"/>
                  </a:moveTo>
                  <a:cubicBezTo>
                    <a:pt x="200739" y="2412"/>
                    <a:pt x="180101" y="129677"/>
                    <a:pt x="163961" y="155606"/>
                  </a:cubicBezTo>
                  <a:cubicBezTo>
                    <a:pt x="147821" y="181535"/>
                    <a:pt x="127713" y="165396"/>
                    <a:pt x="100461" y="155606"/>
                  </a:cubicBezTo>
                  <a:cubicBezTo>
                    <a:pt x="73209" y="145816"/>
                    <a:pt x="-6695" y="99249"/>
                    <a:pt x="449" y="96868"/>
                  </a:cubicBezTo>
                  <a:cubicBezTo>
                    <a:pt x="7593" y="94487"/>
                    <a:pt x="109722" y="152166"/>
                    <a:pt x="143324" y="141318"/>
                  </a:cubicBezTo>
                  <a:cubicBezTo>
                    <a:pt x="176926" y="130470"/>
                    <a:pt x="193859" y="-2350"/>
                    <a:pt x="197299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B6CD4573-9FC9-4882-85A5-284316F8AB01}"/>
                </a:ext>
              </a:extLst>
            </p:cNvPr>
            <p:cNvSpPr/>
            <p:nvPr/>
          </p:nvSpPr>
          <p:spPr>
            <a:xfrm>
              <a:off x="7238852" y="9736107"/>
              <a:ext cx="114427" cy="214443"/>
            </a:xfrm>
            <a:custGeom>
              <a:avLst/>
              <a:gdLst>
                <a:gd name="connsiteX0" fmla="*/ 84286 w 114427"/>
                <a:gd name="connsiteY0" fmla="*/ 31 h 214443"/>
                <a:gd name="connsiteX1" fmla="*/ 111273 w 114427"/>
                <a:gd name="connsiteY1" fmla="*/ 149256 h 214443"/>
                <a:gd name="connsiteX2" fmla="*/ 148 w 114427"/>
                <a:gd name="connsiteY2" fmla="*/ 214343 h 214443"/>
                <a:gd name="connsiteX3" fmla="*/ 87461 w 114427"/>
                <a:gd name="connsiteY3" fmla="*/ 136556 h 214443"/>
                <a:gd name="connsiteX4" fmla="*/ 84286 w 114427"/>
                <a:gd name="connsiteY4" fmla="*/ 31 h 21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27" h="214443">
                  <a:moveTo>
                    <a:pt x="84286" y="31"/>
                  </a:moveTo>
                  <a:cubicBezTo>
                    <a:pt x="88255" y="2148"/>
                    <a:pt x="125296" y="113537"/>
                    <a:pt x="111273" y="149256"/>
                  </a:cubicBezTo>
                  <a:cubicBezTo>
                    <a:pt x="97250" y="184975"/>
                    <a:pt x="4117" y="216460"/>
                    <a:pt x="148" y="214343"/>
                  </a:cubicBezTo>
                  <a:cubicBezTo>
                    <a:pt x="-3821" y="212226"/>
                    <a:pt x="72909" y="169629"/>
                    <a:pt x="87461" y="136556"/>
                  </a:cubicBezTo>
                  <a:cubicBezTo>
                    <a:pt x="102013" y="103483"/>
                    <a:pt x="80317" y="-2086"/>
                    <a:pt x="84286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132ACA2C-89C8-42DB-8E8F-F798FE79AF67}"/>
                </a:ext>
              </a:extLst>
            </p:cNvPr>
            <p:cNvSpPr/>
            <p:nvPr/>
          </p:nvSpPr>
          <p:spPr>
            <a:xfrm>
              <a:off x="3956048" y="9504035"/>
              <a:ext cx="49061" cy="357746"/>
            </a:xfrm>
            <a:custGeom>
              <a:avLst/>
              <a:gdLst>
                <a:gd name="connsiteX0" fmla="*/ 42335 w 49061"/>
                <a:gd name="connsiteY0" fmla="*/ 1915 h 357746"/>
                <a:gd name="connsiteX1" fmla="*/ 2 w 49061"/>
                <a:gd name="connsiteY1" fmla="*/ 351165 h 357746"/>
                <a:gd name="connsiteX2" fmla="*/ 44452 w 49061"/>
                <a:gd name="connsiteY2" fmla="*/ 215698 h 357746"/>
                <a:gd name="connsiteX3" fmla="*/ 42335 w 49061"/>
                <a:gd name="connsiteY3" fmla="*/ 1915 h 3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61" h="357746">
                  <a:moveTo>
                    <a:pt x="42335" y="1915"/>
                  </a:moveTo>
                  <a:cubicBezTo>
                    <a:pt x="34927" y="24493"/>
                    <a:pt x="-351" y="315535"/>
                    <a:pt x="2" y="351165"/>
                  </a:cubicBezTo>
                  <a:cubicBezTo>
                    <a:pt x="355" y="386795"/>
                    <a:pt x="37044" y="268615"/>
                    <a:pt x="44452" y="215698"/>
                  </a:cubicBezTo>
                  <a:cubicBezTo>
                    <a:pt x="51860" y="162781"/>
                    <a:pt x="49743" y="-20663"/>
                    <a:pt x="42335" y="1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2271A12C-CFD5-4E53-9C78-EBBE8C7D8888}"/>
                </a:ext>
              </a:extLst>
            </p:cNvPr>
            <p:cNvSpPr/>
            <p:nvPr/>
          </p:nvSpPr>
          <p:spPr>
            <a:xfrm>
              <a:off x="3759173" y="9886004"/>
              <a:ext cx="357206" cy="104716"/>
            </a:xfrm>
            <a:custGeom>
              <a:avLst/>
              <a:gdLst>
                <a:gd name="connsiteX0" fmla="*/ 27 w 357206"/>
                <a:gd name="connsiteY0" fmla="*/ 53863 h 104716"/>
                <a:gd name="connsiteX1" fmla="*/ 226510 w 357206"/>
                <a:gd name="connsiteY1" fmla="*/ 15763 h 104716"/>
                <a:gd name="connsiteX2" fmla="*/ 353510 w 357206"/>
                <a:gd name="connsiteY2" fmla="*/ 104663 h 104716"/>
                <a:gd name="connsiteX3" fmla="*/ 313294 w 357206"/>
                <a:gd name="connsiteY3" fmla="*/ 28463 h 104716"/>
                <a:gd name="connsiteX4" fmla="*/ 211694 w 357206"/>
                <a:gd name="connsiteY4" fmla="*/ 946 h 104716"/>
                <a:gd name="connsiteX5" fmla="*/ 27 w 357206"/>
                <a:gd name="connsiteY5" fmla="*/ 53863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206" h="104716">
                  <a:moveTo>
                    <a:pt x="27" y="53863"/>
                  </a:moveTo>
                  <a:cubicBezTo>
                    <a:pt x="2496" y="56332"/>
                    <a:pt x="167596" y="7296"/>
                    <a:pt x="226510" y="15763"/>
                  </a:cubicBezTo>
                  <a:cubicBezTo>
                    <a:pt x="285424" y="24230"/>
                    <a:pt x="339046" y="102546"/>
                    <a:pt x="353510" y="104663"/>
                  </a:cubicBezTo>
                  <a:cubicBezTo>
                    <a:pt x="367974" y="106780"/>
                    <a:pt x="336930" y="45749"/>
                    <a:pt x="313294" y="28463"/>
                  </a:cubicBezTo>
                  <a:cubicBezTo>
                    <a:pt x="289658" y="11177"/>
                    <a:pt x="261788" y="-3993"/>
                    <a:pt x="211694" y="946"/>
                  </a:cubicBezTo>
                  <a:cubicBezTo>
                    <a:pt x="161600" y="5885"/>
                    <a:pt x="-2442" y="51394"/>
                    <a:pt x="27" y="53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6DA3FD19-0657-422D-8BB8-878FE379CE11}"/>
                </a:ext>
              </a:extLst>
            </p:cNvPr>
            <p:cNvSpPr/>
            <p:nvPr/>
          </p:nvSpPr>
          <p:spPr>
            <a:xfrm>
              <a:off x="3818444" y="9183884"/>
              <a:ext cx="52955" cy="387738"/>
            </a:xfrm>
            <a:custGeom>
              <a:avLst/>
              <a:gdLst>
                <a:gd name="connsiteX0" fmla="*/ 29656 w 52955"/>
                <a:gd name="connsiteY0" fmla="*/ 333 h 387738"/>
                <a:gd name="connsiteX1" fmla="*/ 19073 w 52955"/>
                <a:gd name="connsiteY1" fmla="*/ 292433 h 387738"/>
                <a:gd name="connsiteX2" fmla="*/ 52939 w 52955"/>
                <a:gd name="connsiteY2" fmla="*/ 387683 h 387738"/>
                <a:gd name="connsiteX3" fmla="*/ 23306 w 52955"/>
                <a:gd name="connsiteY3" fmla="*/ 305133 h 387738"/>
                <a:gd name="connsiteX4" fmla="*/ 23 w 52955"/>
                <a:gd name="connsiteY4" fmla="*/ 235283 h 387738"/>
                <a:gd name="connsiteX5" fmla="*/ 29656 w 52955"/>
                <a:gd name="connsiteY5" fmla="*/ 333 h 3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55" h="387738">
                  <a:moveTo>
                    <a:pt x="29656" y="333"/>
                  </a:moveTo>
                  <a:cubicBezTo>
                    <a:pt x="32831" y="9858"/>
                    <a:pt x="15193" y="227875"/>
                    <a:pt x="19073" y="292433"/>
                  </a:cubicBezTo>
                  <a:cubicBezTo>
                    <a:pt x="22953" y="356991"/>
                    <a:pt x="52234" y="385566"/>
                    <a:pt x="52939" y="387683"/>
                  </a:cubicBezTo>
                  <a:cubicBezTo>
                    <a:pt x="53645" y="389800"/>
                    <a:pt x="32125" y="330533"/>
                    <a:pt x="23306" y="305133"/>
                  </a:cubicBezTo>
                  <a:cubicBezTo>
                    <a:pt x="14487" y="279733"/>
                    <a:pt x="-682" y="282555"/>
                    <a:pt x="23" y="235283"/>
                  </a:cubicBezTo>
                  <a:cubicBezTo>
                    <a:pt x="728" y="188011"/>
                    <a:pt x="26481" y="-9192"/>
                    <a:pt x="29656" y="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E41D0F32-7786-42C2-B8BB-B82709842B2E}"/>
                </a:ext>
              </a:extLst>
            </p:cNvPr>
            <p:cNvSpPr/>
            <p:nvPr/>
          </p:nvSpPr>
          <p:spPr>
            <a:xfrm>
              <a:off x="3553713" y="9996982"/>
              <a:ext cx="281295" cy="140602"/>
            </a:xfrm>
            <a:custGeom>
              <a:avLst/>
              <a:gdLst>
                <a:gd name="connsiteX0" fmla="*/ 279570 w 281295"/>
                <a:gd name="connsiteY0" fmla="*/ 35 h 140602"/>
                <a:gd name="connsiteX1" fmla="*/ 230887 w 281295"/>
                <a:gd name="connsiteY1" fmla="*/ 118568 h 140602"/>
                <a:gd name="connsiteX2" fmla="*/ 170 w 281295"/>
                <a:gd name="connsiteY2" fmla="*/ 139735 h 140602"/>
                <a:gd name="connsiteX3" fmla="*/ 194904 w 281295"/>
                <a:gd name="connsiteY3" fmla="*/ 105868 h 140602"/>
                <a:gd name="connsiteX4" fmla="*/ 279570 w 281295"/>
                <a:gd name="connsiteY4" fmla="*/ 35 h 1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95" h="140602">
                  <a:moveTo>
                    <a:pt x="279570" y="35"/>
                  </a:moveTo>
                  <a:cubicBezTo>
                    <a:pt x="285567" y="2152"/>
                    <a:pt x="277454" y="95285"/>
                    <a:pt x="230887" y="118568"/>
                  </a:cubicBezTo>
                  <a:cubicBezTo>
                    <a:pt x="184320" y="141851"/>
                    <a:pt x="6167" y="141852"/>
                    <a:pt x="170" y="139735"/>
                  </a:cubicBezTo>
                  <a:cubicBezTo>
                    <a:pt x="-5827" y="137618"/>
                    <a:pt x="147985" y="121390"/>
                    <a:pt x="194904" y="105868"/>
                  </a:cubicBezTo>
                  <a:cubicBezTo>
                    <a:pt x="241823" y="90346"/>
                    <a:pt x="273573" y="-2082"/>
                    <a:pt x="279570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62A08B4C-0D76-4981-8F89-D6B3718515FA}"/>
                </a:ext>
              </a:extLst>
            </p:cNvPr>
            <p:cNvSpPr/>
            <p:nvPr/>
          </p:nvSpPr>
          <p:spPr>
            <a:xfrm>
              <a:off x="2714489" y="10486857"/>
              <a:ext cx="561004" cy="270518"/>
            </a:xfrm>
            <a:custGeom>
              <a:avLst/>
              <a:gdLst>
                <a:gd name="connsiteX0" fmla="*/ 558936 w 561004"/>
                <a:gd name="connsiteY0" fmla="*/ 168 h 270518"/>
                <a:gd name="connsiteX1" fmla="*/ 101736 w 561004"/>
                <a:gd name="connsiteY1" fmla="*/ 190668 h 270518"/>
                <a:gd name="connsiteX2" fmla="*/ 9661 w 561004"/>
                <a:gd name="connsiteY2" fmla="*/ 270043 h 270518"/>
                <a:gd name="connsiteX3" fmla="*/ 260486 w 561004"/>
                <a:gd name="connsiteY3" fmla="*/ 158918 h 270518"/>
                <a:gd name="connsiteX4" fmla="*/ 558936 w 561004"/>
                <a:gd name="connsiteY4" fmla="*/ 168 h 27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04" h="270518">
                  <a:moveTo>
                    <a:pt x="558936" y="168"/>
                  </a:moveTo>
                  <a:cubicBezTo>
                    <a:pt x="532478" y="5460"/>
                    <a:pt x="193282" y="145689"/>
                    <a:pt x="101736" y="190668"/>
                  </a:cubicBezTo>
                  <a:cubicBezTo>
                    <a:pt x="10190" y="235647"/>
                    <a:pt x="-16797" y="275335"/>
                    <a:pt x="9661" y="270043"/>
                  </a:cubicBezTo>
                  <a:cubicBezTo>
                    <a:pt x="36119" y="264751"/>
                    <a:pt x="169998" y="201781"/>
                    <a:pt x="260486" y="158918"/>
                  </a:cubicBezTo>
                  <a:cubicBezTo>
                    <a:pt x="350974" y="116055"/>
                    <a:pt x="585394" y="-5124"/>
                    <a:pt x="558936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0FA110A0-192E-4B74-9440-7B738BE9520A}"/>
                </a:ext>
              </a:extLst>
            </p:cNvPr>
            <p:cNvSpPr/>
            <p:nvPr/>
          </p:nvSpPr>
          <p:spPr>
            <a:xfrm>
              <a:off x="8085480" y="9064179"/>
              <a:ext cx="459532" cy="519812"/>
            </a:xfrm>
            <a:custGeom>
              <a:avLst/>
              <a:gdLst>
                <a:gd name="connsiteX0" fmla="*/ 2833 w 459532"/>
                <a:gd name="connsiteY0" fmla="*/ 24259 h 519812"/>
                <a:gd name="connsiteX1" fmla="*/ 180633 w 459532"/>
                <a:gd name="connsiteY1" fmla="*/ 446 h 519812"/>
                <a:gd name="connsiteX2" fmla="*/ 364783 w 459532"/>
                <a:gd name="connsiteY2" fmla="*/ 46484 h 519812"/>
                <a:gd name="connsiteX3" fmla="*/ 453683 w 459532"/>
                <a:gd name="connsiteY3" fmla="*/ 233809 h 519812"/>
                <a:gd name="connsiteX4" fmla="*/ 447333 w 459532"/>
                <a:gd name="connsiteY4" fmla="*/ 257621 h 519812"/>
                <a:gd name="connsiteX5" fmla="*/ 417170 w 459532"/>
                <a:gd name="connsiteY5" fmla="*/ 394146 h 519812"/>
                <a:gd name="connsiteX6" fmla="*/ 293345 w 459532"/>
                <a:gd name="connsiteY6" fmla="*/ 511621 h 519812"/>
                <a:gd name="connsiteX7" fmla="*/ 220320 w 459532"/>
                <a:gd name="connsiteY7" fmla="*/ 510034 h 519812"/>
                <a:gd name="connsiteX8" fmla="*/ 85383 w 459532"/>
                <a:gd name="connsiteY8" fmla="*/ 505271 h 519812"/>
                <a:gd name="connsiteX9" fmla="*/ 306045 w 459532"/>
                <a:gd name="connsiteY9" fmla="*/ 478284 h 519812"/>
                <a:gd name="connsiteX10" fmla="*/ 410820 w 459532"/>
                <a:gd name="connsiteY10" fmla="*/ 343346 h 519812"/>
                <a:gd name="connsiteX11" fmla="*/ 425108 w 459532"/>
                <a:gd name="connsiteY11" fmla="*/ 175071 h 519812"/>
                <a:gd name="connsiteX12" fmla="*/ 328270 w 459532"/>
                <a:gd name="connsiteY12" fmla="*/ 43309 h 519812"/>
                <a:gd name="connsiteX13" fmla="*/ 2833 w 459532"/>
                <a:gd name="connsiteY13" fmla="*/ 24259 h 51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9532" h="519812">
                  <a:moveTo>
                    <a:pt x="2833" y="24259"/>
                  </a:moveTo>
                  <a:cubicBezTo>
                    <a:pt x="-21773" y="17115"/>
                    <a:pt x="120308" y="-3258"/>
                    <a:pt x="180633" y="446"/>
                  </a:cubicBezTo>
                  <a:cubicBezTo>
                    <a:pt x="240958" y="4150"/>
                    <a:pt x="319275" y="7590"/>
                    <a:pt x="364783" y="46484"/>
                  </a:cubicBezTo>
                  <a:cubicBezTo>
                    <a:pt x="410291" y="85378"/>
                    <a:pt x="439925" y="198620"/>
                    <a:pt x="453683" y="233809"/>
                  </a:cubicBezTo>
                  <a:cubicBezTo>
                    <a:pt x="467441" y="268999"/>
                    <a:pt x="453418" y="230898"/>
                    <a:pt x="447333" y="257621"/>
                  </a:cubicBezTo>
                  <a:cubicBezTo>
                    <a:pt x="441248" y="284344"/>
                    <a:pt x="442835" y="351813"/>
                    <a:pt x="417170" y="394146"/>
                  </a:cubicBezTo>
                  <a:cubicBezTo>
                    <a:pt x="391505" y="436479"/>
                    <a:pt x="326153" y="492306"/>
                    <a:pt x="293345" y="511621"/>
                  </a:cubicBezTo>
                  <a:cubicBezTo>
                    <a:pt x="260537" y="530936"/>
                    <a:pt x="220320" y="510034"/>
                    <a:pt x="220320" y="510034"/>
                  </a:cubicBezTo>
                  <a:cubicBezTo>
                    <a:pt x="185660" y="508976"/>
                    <a:pt x="71096" y="510563"/>
                    <a:pt x="85383" y="505271"/>
                  </a:cubicBezTo>
                  <a:cubicBezTo>
                    <a:pt x="99670" y="499979"/>
                    <a:pt x="251806" y="505271"/>
                    <a:pt x="306045" y="478284"/>
                  </a:cubicBezTo>
                  <a:cubicBezTo>
                    <a:pt x="360284" y="451297"/>
                    <a:pt x="390976" y="393881"/>
                    <a:pt x="410820" y="343346"/>
                  </a:cubicBezTo>
                  <a:cubicBezTo>
                    <a:pt x="430664" y="292811"/>
                    <a:pt x="438866" y="225077"/>
                    <a:pt x="425108" y="175071"/>
                  </a:cubicBezTo>
                  <a:cubicBezTo>
                    <a:pt x="411350" y="125065"/>
                    <a:pt x="396003" y="69503"/>
                    <a:pt x="328270" y="43309"/>
                  </a:cubicBezTo>
                  <a:cubicBezTo>
                    <a:pt x="260537" y="17115"/>
                    <a:pt x="27439" y="31403"/>
                    <a:pt x="2833" y="24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1B1818D-511F-45B6-AFC9-6DEFC5E2EC93}"/>
                </a:ext>
              </a:extLst>
            </p:cNvPr>
            <p:cNvSpPr/>
            <p:nvPr/>
          </p:nvSpPr>
          <p:spPr>
            <a:xfrm>
              <a:off x="8063280" y="9063061"/>
              <a:ext cx="365120" cy="507532"/>
            </a:xfrm>
            <a:custGeom>
              <a:avLst/>
              <a:gdLst>
                <a:gd name="connsiteX0" fmla="*/ 13920 w 365120"/>
                <a:gd name="connsiteY0" fmla="*/ 15852 h 507532"/>
                <a:gd name="connsiteX1" fmla="*/ 256808 w 365120"/>
                <a:gd name="connsiteY1" fmla="*/ 147614 h 507532"/>
                <a:gd name="connsiteX2" fmla="*/ 331420 w 365120"/>
                <a:gd name="connsiteY2" fmla="*/ 368277 h 507532"/>
                <a:gd name="connsiteX3" fmla="*/ 261570 w 365120"/>
                <a:gd name="connsiteY3" fmla="*/ 465114 h 507532"/>
                <a:gd name="connsiteX4" fmla="*/ 228233 w 365120"/>
                <a:gd name="connsiteY4" fmla="*/ 496864 h 507532"/>
                <a:gd name="connsiteX5" fmla="*/ 361583 w 365120"/>
                <a:gd name="connsiteY5" fmla="*/ 285727 h 507532"/>
                <a:gd name="connsiteX6" fmla="*/ 61545 w 365120"/>
                <a:gd name="connsiteY6" fmla="*/ 31727 h 507532"/>
                <a:gd name="connsiteX7" fmla="*/ 13920 w 365120"/>
                <a:gd name="connsiteY7" fmla="*/ 15852 h 50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120" h="507532">
                  <a:moveTo>
                    <a:pt x="13920" y="15852"/>
                  </a:moveTo>
                  <a:cubicBezTo>
                    <a:pt x="46464" y="35166"/>
                    <a:pt x="203891" y="88877"/>
                    <a:pt x="256808" y="147614"/>
                  </a:cubicBezTo>
                  <a:cubicBezTo>
                    <a:pt x="309725" y="206351"/>
                    <a:pt x="330626" y="315360"/>
                    <a:pt x="331420" y="368277"/>
                  </a:cubicBezTo>
                  <a:cubicBezTo>
                    <a:pt x="332214" y="421194"/>
                    <a:pt x="278768" y="443683"/>
                    <a:pt x="261570" y="465114"/>
                  </a:cubicBezTo>
                  <a:cubicBezTo>
                    <a:pt x="244372" y="486545"/>
                    <a:pt x="211564" y="526762"/>
                    <a:pt x="228233" y="496864"/>
                  </a:cubicBezTo>
                  <a:cubicBezTo>
                    <a:pt x="244902" y="466966"/>
                    <a:pt x="389364" y="363250"/>
                    <a:pt x="361583" y="285727"/>
                  </a:cubicBezTo>
                  <a:cubicBezTo>
                    <a:pt x="333802" y="208204"/>
                    <a:pt x="113668" y="75648"/>
                    <a:pt x="61545" y="31727"/>
                  </a:cubicBezTo>
                  <a:cubicBezTo>
                    <a:pt x="9422" y="-12194"/>
                    <a:pt x="-18624" y="-3462"/>
                    <a:pt x="13920" y="15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2513C032-7392-4D15-9F88-10C07F28CF48}"/>
                </a:ext>
              </a:extLst>
            </p:cNvPr>
            <p:cNvSpPr/>
            <p:nvPr/>
          </p:nvSpPr>
          <p:spPr>
            <a:xfrm>
              <a:off x="8226241" y="9248775"/>
              <a:ext cx="133792" cy="307258"/>
            </a:xfrm>
            <a:custGeom>
              <a:avLst/>
              <a:gdLst>
                <a:gd name="connsiteX0" fmla="*/ 103372 w 133792"/>
                <a:gd name="connsiteY0" fmla="*/ 0 h 307258"/>
                <a:gd name="connsiteX1" fmla="*/ 124009 w 133792"/>
                <a:gd name="connsiteY1" fmla="*/ 157163 h 307258"/>
                <a:gd name="connsiteX2" fmla="*/ 184 w 133792"/>
                <a:gd name="connsiteY2" fmla="*/ 304800 h 307258"/>
                <a:gd name="connsiteX3" fmla="*/ 97022 w 133792"/>
                <a:gd name="connsiteY3" fmla="*/ 242888 h 307258"/>
                <a:gd name="connsiteX4" fmla="*/ 133534 w 133792"/>
                <a:gd name="connsiteY4" fmla="*/ 157163 h 307258"/>
                <a:gd name="connsiteX5" fmla="*/ 103372 w 133792"/>
                <a:gd name="connsiteY5" fmla="*/ 0 h 30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92" h="307258">
                  <a:moveTo>
                    <a:pt x="103372" y="0"/>
                  </a:moveTo>
                  <a:cubicBezTo>
                    <a:pt x="101785" y="0"/>
                    <a:pt x="141207" y="106363"/>
                    <a:pt x="124009" y="157163"/>
                  </a:cubicBezTo>
                  <a:cubicBezTo>
                    <a:pt x="106811" y="207963"/>
                    <a:pt x="4682" y="290513"/>
                    <a:pt x="184" y="304800"/>
                  </a:cubicBezTo>
                  <a:cubicBezTo>
                    <a:pt x="-4314" y="319088"/>
                    <a:pt x="74797" y="267494"/>
                    <a:pt x="97022" y="242888"/>
                  </a:cubicBezTo>
                  <a:cubicBezTo>
                    <a:pt x="119247" y="218282"/>
                    <a:pt x="130095" y="196850"/>
                    <a:pt x="133534" y="157163"/>
                  </a:cubicBezTo>
                  <a:cubicBezTo>
                    <a:pt x="136973" y="117476"/>
                    <a:pt x="104959" y="0"/>
                    <a:pt x="1033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390C68FE-6CDD-413C-81FD-B6DA5D46D26F}"/>
                </a:ext>
              </a:extLst>
            </p:cNvPr>
            <p:cNvSpPr/>
            <p:nvPr/>
          </p:nvSpPr>
          <p:spPr>
            <a:xfrm>
              <a:off x="1636111" y="11657457"/>
              <a:ext cx="254795" cy="248603"/>
            </a:xfrm>
            <a:custGeom>
              <a:avLst/>
              <a:gdLst>
                <a:gd name="connsiteX0" fmla="*/ 41877 w 254795"/>
                <a:gd name="connsiteY0" fmla="*/ 7493 h 248603"/>
                <a:gd name="connsiteX1" fmla="*/ 129189 w 254795"/>
                <a:gd name="connsiteY1" fmla="*/ 18606 h 248603"/>
                <a:gd name="connsiteX2" fmla="*/ 19652 w 254795"/>
                <a:gd name="connsiteY2" fmla="*/ 147193 h 248603"/>
                <a:gd name="connsiteX3" fmla="*/ 5364 w 254795"/>
                <a:gd name="connsiteY3" fmla="*/ 207518 h 248603"/>
                <a:gd name="connsiteX4" fmla="*/ 79977 w 254795"/>
                <a:gd name="connsiteY4" fmla="*/ 247206 h 248603"/>
                <a:gd name="connsiteX5" fmla="*/ 254602 w 254795"/>
                <a:gd name="connsiteY5" fmla="*/ 237681 h 248603"/>
                <a:gd name="connsiteX6" fmla="*/ 43464 w 254795"/>
                <a:gd name="connsiteY6" fmla="*/ 218631 h 248603"/>
                <a:gd name="connsiteX7" fmla="*/ 16477 w 254795"/>
                <a:gd name="connsiteY7" fmla="*/ 188468 h 248603"/>
                <a:gd name="connsiteX8" fmla="*/ 141889 w 254795"/>
                <a:gd name="connsiteY8" fmla="*/ 29718 h 248603"/>
                <a:gd name="connsiteX9" fmla="*/ 137127 w 254795"/>
                <a:gd name="connsiteY9" fmla="*/ 1143 h 248603"/>
                <a:gd name="connsiteX10" fmla="*/ 41877 w 254795"/>
                <a:gd name="connsiteY10" fmla="*/ 7493 h 24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795" h="248603">
                  <a:moveTo>
                    <a:pt x="41877" y="7493"/>
                  </a:moveTo>
                  <a:cubicBezTo>
                    <a:pt x="40554" y="10403"/>
                    <a:pt x="132893" y="-4677"/>
                    <a:pt x="129189" y="18606"/>
                  </a:cubicBezTo>
                  <a:cubicBezTo>
                    <a:pt x="125485" y="41889"/>
                    <a:pt x="40289" y="115708"/>
                    <a:pt x="19652" y="147193"/>
                  </a:cubicBezTo>
                  <a:cubicBezTo>
                    <a:pt x="-985" y="178678"/>
                    <a:pt x="-4690" y="190849"/>
                    <a:pt x="5364" y="207518"/>
                  </a:cubicBezTo>
                  <a:cubicBezTo>
                    <a:pt x="15418" y="224187"/>
                    <a:pt x="38437" y="242179"/>
                    <a:pt x="79977" y="247206"/>
                  </a:cubicBezTo>
                  <a:cubicBezTo>
                    <a:pt x="121517" y="252233"/>
                    <a:pt x="260687" y="242443"/>
                    <a:pt x="254602" y="237681"/>
                  </a:cubicBezTo>
                  <a:cubicBezTo>
                    <a:pt x="248517" y="232919"/>
                    <a:pt x="83151" y="226833"/>
                    <a:pt x="43464" y="218631"/>
                  </a:cubicBezTo>
                  <a:cubicBezTo>
                    <a:pt x="3777" y="210429"/>
                    <a:pt x="73" y="219954"/>
                    <a:pt x="16477" y="188468"/>
                  </a:cubicBezTo>
                  <a:cubicBezTo>
                    <a:pt x="32881" y="156983"/>
                    <a:pt x="121781" y="60939"/>
                    <a:pt x="141889" y="29718"/>
                  </a:cubicBezTo>
                  <a:cubicBezTo>
                    <a:pt x="161997" y="-1503"/>
                    <a:pt x="149562" y="5112"/>
                    <a:pt x="137127" y="1143"/>
                  </a:cubicBezTo>
                  <a:cubicBezTo>
                    <a:pt x="124692" y="-2826"/>
                    <a:pt x="43200" y="4583"/>
                    <a:pt x="41877" y="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A6C6CA5F-4F31-4B39-97C9-45465BD0BB0D}"/>
                </a:ext>
              </a:extLst>
            </p:cNvPr>
            <p:cNvSpPr/>
            <p:nvPr/>
          </p:nvSpPr>
          <p:spPr>
            <a:xfrm>
              <a:off x="1719083" y="11607309"/>
              <a:ext cx="151672" cy="156485"/>
            </a:xfrm>
            <a:custGeom>
              <a:avLst/>
              <a:gdLst>
                <a:gd name="connsiteX0" fmla="*/ 180 w 151672"/>
                <a:gd name="connsiteY0" fmla="*/ 491 h 156485"/>
                <a:gd name="connsiteX1" fmla="*/ 119242 w 151672"/>
                <a:gd name="connsiteY1" fmla="*/ 89391 h 156485"/>
                <a:gd name="connsiteX2" fmla="*/ 71617 w 151672"/>
                <a:gd name="connsiteY2" fmla="*/ 156066 h 156485"/>
                <a:gd name="connsiteX3" fmla="*/ 150992 w 151672"/>
                <a:gd name="connsiteY3" fmla="*/ 57641 h 156485"/>
                <a:gd name="connsiteX4" fmla="*/ 180 w 151672"/>
                <a:gd name="connsiteY4" fmla="*/ 491 h 1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72" h="156485">
                  <a:moveTo>
                    <a:pt x="180" y="491"/>
                  </a:moveTo>
                  <a:cubicBezTo>
                    <a:pt x="-5112" y="5783"/>
                    <a:pt x="107336" y="63462"/>
                    <a:pt x="119242" y="89391"/>
                  </a:cubicBezTo>
                  <a:cubicBezTo>
                    <a:pt x="131148" y="115320"/>
                    <a:pt x="66325" y="161358"/>
                    <a:pt x="71617" y="156066"/>
                  </a:cubicBezTo>
                  <a:cubicBezTo>
                    <a:pt x="76909" y="150774"/>
                    <a:pt x="159988" y="81453"/>
                    <a:pt x="150992" y="57641"/>
                  </a:cubicBezTo>
                  <a:cubicBezTo>
                    <a:pt x="141996" y="33829"/>
                    <a:pt x="5472" y="-4801"/>
                    <a:pt x="180" y="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209EC414-8506-4DC3-8A1C-76EA9F0A2112}"/>
                </a:ext>
              </a:extLst>
            </p:cNvPr>
            <p:cNvSpPr/>
            <p:nvPr/>
          </p:nvSpPr>
          <p:spPr>
            <a:xfrm>
              <a:off x="1501261" y="11674169"/>
              <a:ext cx="254539" cy="486300"/>
            </a:xfrm>
            <a:custGeom>
              <a:avLst/>
              <a:gdLst>
                <a:gd name="connsiteX0" fmla="*/ 254514 w 254539"/>
                <a:gd name="connsiteY0" fmla="*/ 306 h 486300"/>
                <a:gd name="connsiteX1" fmla="*/ 48139 w 254539"/>
                <a:gd name="connsiteY1" fmla="*/ 211444 h 486300"/>
                <a:gd name="connsiteX2" fmla="*/ 3689 w 254539"/>
                <a:gd name="connsiteY2" fmla="*/ 301931 h 486300"/>
                <a:gd name="connsiteX3" fmla="*/ 114814 w 254539"/>
                <a:gd name="connsiteY3" fmla="*/ 486081 h 486300"/>
                <a:gd name="connsiteX4" fmla="*/ 33852 w 254539"/>
                <a:gd name="connsiteY4" fmla="*/ 262244 h 486300"/>
                <a:gd name="connsiteX5" fmla="*/ 254514 w 254539"/>
                <a:gd name="connsiteY5" fmla="*/ 306 h 4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9" h="486300">
                  <a:moveTo>
                    <a:pt x="254514" y="306"/>
                  </a:moveTo>
                  <a:cubicBezTo>
                    <a:pt x="256895" y="-8160"/>
                    <a:pt x="89943" y="161173"/>
                    <a:pt x="48139" y="211444"/>
                  </a:cubicBezTo>
                  <a:cubicBezTo>
                    <a:pt x="6335" y="261715"/>
                    <a:pt x="-7424" y="256158"/>
                    <a:pt x="3689" y="301931"/>
                  </a:cubicBezTo>
                  <a:cubicBezTo>
                    <a:pt x="14801" y="347704"/>
                    <a:pt x="109787" y="492696"/>
                    <a:pt x="114814" y="486081"/>
                  </a:cubicBezTo>
                  <a:cubicBezTo>
                    <a:pt x="119841" y="479466"/>
                    <a:pt x="13215" y="336063"/>
                    <a:pt x="33852" y="262244"/>
                  </a:cubicBezTo>
                  <a:cubicBezTo>
                    <a:pt x="54489" y="188425"/>
                    <a:pt x="252133" y="8772"/>
                    <a:pt x="254514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394D8FF5-A6D4-4C16-970A-5FB002EF3BF5}"/>
                </a:ext>
              </a:extLst>
            </p:cNvPr>
            <p:cNvSpPr/>
            <p:nvPr/>
          </p:nvSpPr>
          <p:spPr>
            <a:xfrm>
              <a:off x="1854118" y="11813775"/>
              <a:ext cx="535397" cy="151214"/>
            </a:xfrm>
            <a:custGeom>
              <a:avLst/>
              <a:gdLst>
                <a:gd name="connsiteX0" fmla="*/ 82 w 535397"/>
                <a:gd name="connsiteY0" fmla="*/ 63900 h 151214"/>
                <a:gd name="connsiteX1" fmla="*/ 125495 w 535397"/>
                <a:gd name="connsiteY1" fmla="*/ 400 h 151214"/>
                <a:gd name="connsiteX2" fmla="*/ 471570 w 535397"/>
                <a:gd name="connsiteY2" fmla="*/ 40088 h 151214"/>
                <a:gd name="connsiteX3" fmla="*/ 535070 w 535397"/>
                <a:gd name="connsiteY3" fmla="*/ 103588 h 151214"/>
                <a:gd name="connsiteX4" fmla="*/ 496970 w 535397"/>
                <a:gd name="connsiteY4" fmla="*/ 151213 h 151214"/>
                <a:gd name="connsiteX5" fmla="*/ 509670 w 535397"/>
                <a:gd name="connsiteY5" fmla="*/ 105175 h 151214"/>
                <a:gd name="connsiteX6" fmla="*/ 471570 w 535397"/>
                <a:gd name="connsiteY6" fmla="*/ 51200 h 151214"/>
                <a:gd name="connsiteX7" fmla="*/ 139782 w 535397"/>
                <a:gd name="connsiteY7" fmla="*/ 5163 h 151214"/>
                <a:gd name="connsiteX8" fmla="*/ 82 w 535397"/>
                <a:gd name="connsiteY8" fmla="*/ 63900 h 15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397" h="151214">
                  <a:moveTo>
                    <a:pt x="82" y="63900"/>
                  </a:moveTo>
                  <a:cubicBezTo>
                    <a:pt x="-2299" y="63106"/>
                    <a:pt x="46914" y="4369"/>
                    <a:pt x="125495" y="400"/>
                  </a:cubicBezTo>
                  <a:cubicBezTo>
                    <a:pt x="204076" y="-3569"/>
                    <a:pt x="403307" y="22890"/>
                    <a:pt x="471570" y="40088"/>
                  </a:cubicBezTo>
                  <a:cubicBezTo>
                    <a:pt x="539833" y="57286"/>
                    <a:pt x="530837" y="85067"/>
                    <a:pt x="535070" y="103588"/>
                  </a:cubicBezTo>
                  <a:cubicBezTo>
                    <a:pt x="539303" y="122109"/>
                    <a:pt x="501203" y="150949"/>
                    <a:pt x="496970" y="151213"/>
                  </a:cubicBezTo>
                  <a:cubicBezTo>
                    <a:pt x="492737" y="151477"/>
                    <a:pt x="513903" y="121844"/>
                    <a:pt x="509670" y="105175"/>
                  </a:cubicBezTo>
                  <a:cubicBezTo>
                    <a:pt x="505437" y="88506"/>
                    <a:pt x="533218" y="67869"/>
                    <a:pt x="471570" y="51200"/>
                  </a:cubicBezTo>
                  <a:cubicBezTo>
                    <a:pt x="409922" y="34531"/>
                    <a:pt x="217040" y="3046"/>
                    <a:pt x="139782" y="5163"/>
                  </a:cubicBezTo>
                  <a:cubicBezTo>
                    <a:pt x="62524" y="7280"/>
                    <a:pt x="2463" y="64694"/>
                    <a:pt x="82" y="63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FF4A9224-340D-4D22-80C2-4CE1AA9D9045}"/>
                </a:ext>
              </a:extLst>
            </p:cNvPr>
            <p:cNvSpPr/>
            <p:nvPr/>
          </p:nvSpPr>
          <p:spPr>
            <a:xfrm>
              <a:off x="1958975" y="11828200"/>
              <a:ext cx="414925" cy="77203"/>
            </a:xfrm>
            <a:custGeom>
              <a:avLst/>
              <a:gdLst>
                <a:gd name="connsiteX0" fmla="*/ 0 w 414925"/>
                <a:gd name="connsiteY0" fmla="*/ 263 h 77203"/>
                <a:gd name="connsiteX1" fmla="*/ 125413 w 414925"/>
                <a:gd name="connsiteY1" fmla="*/ 36775 h 77203"/>
                <a:gd name="connsiteX2" fmla="*/ 187325 w 414925"/>
                <a:gd name="connsiteY2" fmla="*/ 36775 h 77203"/>
                <a:gd name="connsiteX3" fmla="*/ 244475 w 414925"/>
                <a:gd name="connsiteY3" fmla="*/ 38363 h 77203"/>
                <a:gd name="connsiteX4" fmla="*/ 347663 w 414925"/>
                <a:gd name="connsiteY4" fmla="*/ 57413 h 77203"/>
                <a:gd name="connsiteX5" fmla="*/ 412750 w 414925"/>
                <a:gd name="connsiteY5" fmla="*/ 76463 h 77203"/>
                <a:gd name="connsiteX6" fmla="*/ 268288 w 414925"/>
                <a:gd name="connsiteY6" fmla="*/ 30425 h 77203"/>
                <a:gd name="connsiteX7" fmla="*/ 127000 w 414925"/>
                <a:gd name="connsiteY7" fmla="*/ 20900 h 77203"/>
                <a:gd name="connsiteX8" fmla="*/ 0 w 414925"/>
                <a:gd name="connsiteY8" fmla="*/ 263 h 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925" h="77203">
                  <a:moveTo>
                    <a:pt x="0" y="263"/>
                  </a:moveTo>
                  <a:cubicBezTo>
                    <a:pt x="-264" y="2909"/>
                    <a:pt x="94192" y="30690"/>
                    <a:pt x="125413" y="36775"/>
                  </a:cubicBezTo>
                  <a:cubicBezTo>
                    <a:pt x="156634" y="42860"/>
                    <a:pt x="167481" y="36510"/>
                    <a:pt x="187325" y="36775"/>
                  </a:cubicBezTo>
                  <a:cubicBezTo>
                    <a:pt x="207169" y="37040"/>
                    <a:pt x="217752" y="34923"/>
                    <a:pt x="244475" y="38363"/>
                  </a:cubicBezTo>
                  <a:cubicBezTo>
                    <a:pt x="271198" y="41803"/>
                    <a:pt x="319617" y="51063"/>
                    <a:pt x="347663" y="57413"/>
                  </a:cubicBezTo>
                  <a:cubicBezTo>
                    <a:pt x="375709" y="63763"/>
                    <a:pt x="425979" y="80961"/>
                    <a:pt x="412750" y="76463"/>
                  </a:cubicBezTo>
                  <a:cubicBezTo>
                    <a:pt x="399521" y="71965"/>
                    <a:pt x="315913" y="39686"/>
                    <a:pt x="268288" y="30425"/>
                  </a:cubicBezTo>
                  <a:cubicBezTo>
                    <a:pt x="220663" y="21164"/>
                    <a:pt x="174360" y="26192"/>
                    <a:pt x="127000" y="20900"/>
                  </a:cubicBezTo>
                  <a:cubicBezTo>
                    <a:pt x="79640" y="15608"/>
                    <a:pt x="264" y="-2383"/>
                    <a:pt x="0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28CDC317-4D52-479D-B41D-36564BB9CFF0}"/>
                </a:ext>
              </a:extLst>
            </p:cNvPr>
            <p:cNvSpPr/>
            <p:nvPr/>
          </p:nvSpPr>
          <p:spPr>
            <a:xfrm>
              <a:off x="1922394" y="11842695"/>
              <a:ext cx="200158" cy="65429"/>
            </a:xfrm>
            <a:custGeom>
              <a:avLst/>
              <a:gdLst>
                <a:gd name="connsiteX0" fmla="*/ 69 w 200158"/>
                <a:gd name="connsiteY0" fmla="*/ 55 h 65429"/>
                <a:gd name="connsiteX1" fmla="*/ 90556 w 200158"/>
                <a:gd name="connsiteY1" fmla="*/ 50855 h 65429"/>
                <a:gd name="connsiteX2" fmla="*/ 200094 w 200158"/>
                <a:gd name="connsiteY2" fmla="*/ 65143 h 65429"/>
                <a:gd name="connsiteX3" fmla="*/ 104844 w 200158"/>
                <a:gd name="connsiteY3" fmla="*/ 41330 h 65429"/>
                <a:gd name="connsiteX4" fmla="*/ 69 w 200158"/>
                <a:gd name="connsiteY4" fmla="*/ 55 h 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58" h="65429">
                  <a:moveTo>
                    <a:pt x="69" y="55"/>
                  </a:moveTo>
                  <a:cubicBezTo>
                    <a:pt x="-2312" y="1642"/>
                    <a:pt x="57219" y="40007"/>
                    <a:pt x="90556" y="50855"/>
                  </a:cubicBezTo>
                  <a:cubicBezTo>
                    <a:pt x="123894" y="61703"/>
                    <a:pt x="197713" y="66730"/>
                    <a:pt x="200094" y="65143"/>
                  </a:cubicBezTo>
                  <a:cubicBezTo>
                    <a:pt x="202475" y="63556"/>
                    <a:pt x="138711" y="51120"/>
                    <a:pt x="104844" y="41330"/>
                  </a:cubicBezTo>
                  <a:cubicBezTo>
                    <a:pt x="70977" y="31540"/>
                    <a:pt x="2450" y="-1532"/>
                    <a:pt x="69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F615D50B-9C3D-447C-AF56-8D60383E4CE0}"/>
                </a:ext>
              </a:extLst>
            </p:cNvPr>
            <p:cNvSpPr/>
            <p:nvPr/>
          </p:nvSpPr>
          <p:spPr>
            <a:xfrm>
              <a:off x="1352324" y="11905890"/>
              <a:ext cx="194047" cy="420915"/>
            </a:xfrm>
            <a:custGeom>
              <a:avLst/>
              <a:gdLst>
                <a:gd name="connsiteX0" fmla="*/ 189139 w 194047"/>
                <a:gd name="connsiteY0" fmla="*/ 1948 h 420915"/>
                <a:gd name="connsiteX1" fmla="*/ 19276 w 194047"/>
                <a:gd name="connsiteY1" fmla="*/ 82910 h 420915"/>
                <a:gd name="connsiteX2" fmla="*/ 14514 w 194047"/>
                <a:gd name="connsiteY2" fmla="*/ 232135 h 420915"/>
                <a:gd name="connsiteX3" fmla="*/ 114526 w 194047"/>
                <a:gd name="connsiteY3" fmla="*/ 419460 h 420915"/>
                <a:gd name="connsiteX4" fmla="*/ 4989 w 194047"/>
                <a:gd name="connsiteY4" fmla="*/ 125773 h 420915"/>
                <a:gd name="connsiteX5" fmla="*/ 135164 w 194047"/>
                <a:gd name="connsiteY5" fmla="*/ 33698 h 420915"/>
                <a:gd name="connsiteX6" fmla="*/ 189139 w 194047"/>
                <a:gd name="connsiteY6" fmla="*/ 1948 h 42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7" h="420915">
                  <a:moveTo>
                    <a:pt x="189139" y="1948"/>
                  </a:moveTo>
                  <a:cubicBezTo>
                    <a:pt x="169824" y="10150"/>
                    <a:pt x="48380" y="44546"/>
                    <a:pt x="19276" y="82910"/>
                  </a:cubicBezTo>
                  <a:cubicBezTo>
                    <a:pt x="-9828" y="121274"/>
                    <a:pt x="-1361" y="176043"/>
                    <a:pt x="14514" y="232135"/>
                  </a:cubicBezTo>
                  <a:cubicBezTo>
                    <a:pt x="30389" y="288227"/>
                    <a:pt x="116114" y="437187"/>
                    <a:pt x="114526" y="419460"/>
                  </a:cubicBezTo>
                  <a:cubicBezTo>
                    <a:pt x="112938" y="401733"/>
                    <a:pt x="1549" y="190067"/>
                    <a:pt x="4989" y="125773"/>
                  </a:cubicBezTo>
                  <a:cubicBezTo>
                    <a:pt x="8429" y="61479"/>
                    <a:pt x="103679" y="54600"/>
                    <a:pt x="135164" y="33698"/>
                  </a:cubicBezTo>
                  <a:cubicBezTo>
                    <a:pt x="166649" y="12796"/>
                    <a:pt x="208454" y="-6254"/>
                    <a:pt x="189139" y="1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7D679619-3175-48EA-B0D9-A7CDED03E6B5}"/>
                </a:ext>
              </a:extLst>
            </p:cNvPr>
            <p:cNvSpPr/>
            <p:nvPr/>
          </p:nvSpPr>
          <p:spPr>
            <a:xfrm>
              <a:off x="1482710" y="12329981"/>
              <a:ext cx="321110" cy="380255"/>
            </a:xfrm>
            <a:custGeom>
              <a:avLst/>
              <a:gdLst>
                <a:gd name="connsiteX0" fmla="*/ 15 w 321110"/>
                <a:gd name="connsiteY0" fmla="*/ 132 h 380255"/>
                <a:gd name="connsiteX1" fmla="*/ 136540 w 321110"/>
                <a:gd name="connsiteY1" fmla="*/ 79507 h 380255"/>
                <a:gd name="connsiteX2" fmla="*/ 119078 w 321110"/>
                <a:gd name="connsiteY2" fmla="*/ 131894 h 380255"/>
                <a:gd name="connsiteX3" fmla="*/ 195278 w 321110"/>
                <a:gd name="connsiteY3" fmla="*/ 236669 h 380255"/>
                <a:gd name="connsiteX4" fmla="*/ 320690 w 321110"/>
                <a:gd name="connsiteY4" fmla="*/ 377957 h 380255"/>
                <a:gd name="connsiteX5" fmla="*/ 149240 w 321110"/>
                <a:gd name="connsiteY5" fmla="*/ 114432 h 380255"/>
                <a:gd name="connsiteX6" fmla="*/ 146065 w 321110"/>
                <a:gd name="connsiteY6" fmla="*/ 62044 h 380255"/>
                <a:gd name="connsiteX7" fmla="*/ 15 w 321110"/>
                <a:gd name="connsiteY7" fmla="*/ 132 h 3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10" h="380255">
                  <a:moveTo>
                    <a:pt x="15" y="132"/>
                  </a:moveTo>
                  <a:cubicBezTo>
                    <a:pt x="-1572" y="3042"/>
                    <a:pt x="116696" y="57547"/>
                    <a:pt x="136540" y="79507"/>
                  </a:cubicBezTo>
                  <a:cubicBezTo>
                    <a:pt x="156384" y="101467"/>
                    <a:pt x="109288" y="105700"/>
                    <a:pt x="119078" y="131894"/>
                  </a:cubicBezTo>
                  <a:cubicBezTo>
                    <a:pt x="128868" y="158088"/>
                    <a:pt x="161676" y="195659"/>
                    <a:pt x="195278" y="236669"/>
                  </a:cubicBezTo>
                  <a:cubicBezTo>
                    <a:pt x="228880" y="277679"/>
                    <a:pt x="328363" y="398330"/>
                    <a:pt x="320690" y="377957"/>
                  </a:cubicBezTo>
                  <a:cubicBezTo>
                    <a:pt x="313017" y="357584"/>
                    <a:pt x="178344" y="167084"/>
                    <a:pt x="149240" y="114432"/>
                  </a:cubicBezTo>
                  <a:cubicBezTo>
                    <a:pt x="120136" y="61780"/>
                    <a:pt x="170671" y="81094"/>
                    <a:pt x="146065" y="62044"/>
                  </a:cubicBezTo>
                  <a:cubicBezTo>
                    <a:pt x="121459" y="42994"/>
                    <a:pt x="1602" y="-2778"/>
                    <a:pt x="15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D6BF7ACF-77A9-4FD7-839B-FE6FCF5B38AF}"/>
                </a:ext>
              </a:extLst>
            </p:cNvPr>
            <p:cNvSpPr/>
            <p:nvPr/>
          </p:nvSpPr>
          <p:spPr>
            <a:xfrm>
              <a:off x="2316093" y="11976444"/>
              <a:ext cx="95517" cy="533177"/>
            </a:xfrm>
            <a:custGeom>
              <a:avLst/>
              <a:gdLst>
                <a:gd name="connsiteX0" fmla="*/ 36582 w 95517"/>
                <a:gd name="connsiteY0" fmla="*/ 2831 h 533177"/>
                <a:gd name="connsiteX1" fmla="*/ 17532 w 95517"/>
                <a:gd name="connsiteY1" fmla="*/ 113956 h 533177"/>
                <a:gd name="connsiteX2" fmla="*/ 39757 w 95517"/>
                <a:gd name="connsiteY2" fmla="*/ 209206 h 533177"/>
                <a:gd name="connsiteX3" fmla="*/ 20707 w 95517"/>
                <a:gd name="connsiteY3" fmla="*/ 231431 h 533177"/>
                <a:gd name="connsiteX4" fmla="*/ 46107 w 95517"/>
                <a:gd name="connsiteY4" fmla="*/ 298106 h 533177"/>
                <a:gd name="connsiteX5" fmla="*/ 47695 w 95517"/>
                <a:gd name="connsiteY5" fmla="*/ 347319 h 533177"/>
                <a:gd name="connsiteX6" fmla="*/ 34995 w 95517"/>
                <a:gd name="connsiteY6" fmla="*/ 401294 h 533177"/>
                <a:gd name="connsiteX7" fmla="*/ 95320 w 95517"/>
                <a:gd name="connsiteY7" fmla="*/ 529881 h 533177"/>
                <a:gd name="connsiteX8" fmla="*/ 52457 w 95517"/>
                <a:gd name="connsiteY8" fmla="*/ 252069 h 533177"/>
                <a:gd name="connsiteX9" fmla="*/ 70 w 95517"/>
                <a:gd name="connsiteY9" fmla="*/ 53631 h 533177"/>
                <a:gd name="connsiteX10" fmla="*/ 36582 w 95517"/>
                <a:gd name="connsiteY10" fmla="*/ 2831 h 53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17" h="533177">
                  <a:moveTo>
                    <a:pt x="36582" y="2831"/>
                  </a:moveTo>
                  <a:cubicBezTo>
                    <a:pt x="39492" y="12885"/>
                    <a:pt x="17003" y="79560"/>
                    <a:pt x="17532" y="113956"/>
                  </a:cubicBezTo>
                  <a:cubicBezTo>
                    <a:pt x="18061" y="148352"/>
                    <a:pt x="39228" y="189627"/>
                    <a:pt x="39757" y="209206"/>
                  </a:cubicBezTo>
                  <a:cubicBezTo>
                    <a:pt x="40286" y="228785"/>
                    <a:pt x="19649" y="216614"/>
                    <a:pt x="20707" y="231431"/>
                  </a:cubicBezTo>
                  <a:cubicBezTo>
                    <a:pt x="21765" y="246248"/>
                    <a:pt x="41609" y="278791"/>
                    <a:pt x="46107" y="298106"/>
                  </a:cubicBezTo>
                  <a:cubicBezTo>
                    <a:pt x="50605" y="317421"/>
                    <a:pt x="49547" y="330121"/>
                    <a:pt x="47695" y="347319"/>
                  </a:cubicBezTo>
                  <a:cubicBezTo>
                    <a:pt x="45843" y="364517"/>
                    <a:pt x="27058" y="370867"/>
                    <a:pt x="34995" y="401294"/>
                  </a:cubicBezTo>
                  <a:cubicBezTo>
                    <a:pt x="42932" y="431721"/>
                    <a:pt x="92410" y="554752"/>
                    <a:pt x="95320" y="529881"/>
                  </a:cubicBezTo>
                  <a:cubicBezTo>
                    <a:pt x="98230" y="505010"/>
                    <a:pt x="68332" y="331444"/>
                    <a:pt x="52457" y="252069"/>
                  </a:cubicBezTo>
                  <a:cubicBezTo>
                    <a:pt x="36582" y="172694"/>
                    <a:pt x="1922" y="97816"/>
                    <a:pt x="70" y="53631"/>
                  </a:cubicBezTo>
                  <a:cubicBezTo>
                    <a:pt x="-1782" y="9446"/>
                    <a:pt x="33672" y="-7223"/>
                    <a:pt x="36582" y="2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87958AFB-ABFB-4013-B728-5F60F8B1C4BD}"/>
                </a:ext>
              </a:extLst>
            </p:cNvPr>
            <p:cNvSpPr/>
            <p:nvPr/>
          </p:nvSpPr>
          <p:spPr>
            <a:xfrm>
              <a:off x="1800188" y="12712695"/>
              <a:ext cx="771857" cy="125478"/>
            </a:xfrm>
            <a:custGeom>
              <a:avLst/>
              <a:gdLst>
                <a:gd name="connsiteX0" fmla="*/ 3212 w 771857"/>
                <a:gd name="connsiteY0" fmla="*/ 5 h 125478"/>
                <a:gd name="connsiteX1" fmla="*/ 214350 w 771857"/>
                <a:gd name="connsiteY1" fmla="*/ 98430 h 125478"/>
                <a:gd name="connsiteX2" fmla="*/ 346112 w 771857"/>
                <a:gd name="connsiteY2" fmla="*/ 125418 h 125478"/>
                <a:gd name="connsiteX3" fmla="*/ 590587 w 771857"/>
                <a:gd name="connsiteY3" fmla="*/ 93668 h 125478"/>
                <a:gd name="connsiteX4" fmla="*/ 768387 w 771857"/>
                <a:gd name="connsiteY4" fmla="*/ 66680 h 125478"/>
                <a:gd name="connsiteX5" fmla="*/ 430250 w 771857"/>
                <a:gd name="connsiteY5" fmla="*/ 96843 h 125478"/>
                <a:gd name="connsiteX6" fmla="*/ 392150 w 771857"/>
                <a:gd name="connsiteY6" fmla="*/ 103193 h 125478"/>
                <a:gd name="connsiteX7" fmla="*/ 3212 w 771857"/>
                <a:gd name="connsiteY7" fmla="*/ 5 h 12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857" h="125478">
                  <a:moveTo>
                    <a:pt x="3212" y="5"/>
                  </a:moveTo>
                  <a:cubicBezTo>
                    <a:pt x="-26421" y="-789"/>
                    <a:pt x="157200" y="77528"/>
                    <a:pt x="214350" y="98430"/>
                  </a:cubicBezTo>
                  <a:cubicBezTo>
                    <a:pt x="271500" y="119332"/>
                    <a:pt x="283406" y="126212"/>
                    <a:pt x="346112" y="125418"/>
                  </a:cubicBezTo>
                  <a:cubicBezTo>
                    <a:pt x="408818" y="124624"/>
                    <a:pt x="590587" y="93668"/>
                    <a:pt x="590587" y="93668"/>
                  </a:cubicBezTo>
                  <a:cubicBezTo>
                    <a:pt x="660966" y="83878"/>
                    <a:pt x="795110" y="66151"/>
                    <a:pt x="768387" y="66680"/>
                  </a:cubicBezTo>
                  <a:cubicBezTo>
                    <a:pt x="741664" y="67209"/>
                    <a:pt x="492956" y="90758"/>
                    <a:pt x="430250" y="96843"/>
                  </a:cubicBezTo>
                  <a:cubicBezTo>
                    <a:pt x="367544" y="102928"/>
                    <a:pt x="464910" y="117745"/>
                    <a:pt x="392150" y="103193"/>
                  </a:cubicBezTo>
                  <a:cubicBezTo>
                    <a:pt x="319390" y="88641"/>
                    <a:pt x="32845" y="799"/>
                    <a:pt x="321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94DEEDE0-DB83-4E39-926A-ED4F03D37383}"/>
                </a:ext>
              </a:extLst>
            </p:cNvPr>
            <p:cNvSpPr/>
            <p:nvPr/>
          </p:nvSpPr>
          <p:spPr>
            <a:xfrm>
              <a:off x="2347341" y="12444262"/>
              <a:ext cx="220325" cy="174818"/>
            </a:xfrm>
            <a:custGeom>
              <a:avLst/>
              <a:gdLst>
                <a:gd name="connsiteX0" fmla="*/ 2159 w 220325"/>
                <a:gd name="connsiteY0" fmla="*/ 1738 h 174818"/>
                <a:gd name="connsiteX1" fmla="*/ 111697 w 220325"/>
                <a:gd name="connsiteY1" fmla="*/ 98576 h 174818"/>
                <a:gd name="connsiteX2" fmla="*/ 132334 w 220325"/>
                <a:gd name="connsiteY2" fmla="*/ 111276 h 174818"/>
                <a:gd name="connsiteX3" fmla="*/ 219647 w 220325"/>
                <a:gd name="connsiteY3" fmla="*/ 174776 h 174818"/>
                <a:gd name="connsiteX4" fmla="*/ 79947 w 220325"/>
                <a:gd name="connsiteY4" fmla="*/ 120801 h 174818"/>
                <a:gd name="connsiteX5" fmla="*/ 60897 w 220325"/>
                <a:gd name="connsiteY5" fmla="*/ 98576 h 174818"/>
                <a:gd name="connsiteX6" fmla="*/ 37084 w 220325"/>
                <a:gd name="connsiteY6" fmla="*/ 39838 h 174818"/>
                <a:gd name="connsiteX7" fmla="*/ 2159 w 220325"/>
                <a:gd name="connsiteY7" fmla="*/ 1738 h 17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325" h="174818">
                  <a:moveTo>
                    <a:pt x="2159" y="1738"/>
                  </a:moveTo>
                  <a:cubicBezTo>
                    <a:pt x="14594" y="11528"/>
                    <a:pt x="90001" y="80320"/>
                    <a:pt x="111697" y="98576"/>
                  </a:cubicBezTo>
                  <a:cubicBezTo>
                    <a:pt x="133393" y="116832"/>
                    <a:pt x="114342" y="98576"/>
                    <a:pt x="132334" y="111276"/>
                  </a:cubicBezTo>
                  <a:cubicBezTo>
                    <a:pt x="150326" y="123976"/>
                    <a:pt x="228378" y="173188"/>
                    <a:pt x="219647" y="174776"/>
                  </a:cubicBezTo>
                  <a:cubicBezTo>
                    <a:pt x="210916" y="176364"/>
                    <a:pt x="106405" y="133501"/>
                    <a:pt x="79947" y="120801"/>
                  </a:cubicBezTo>
                  <a:cubicBezTo>
                    <a:pt x="53489" y="108101"/>
                    <a:pt x="68041" y="112070"/>
                    <a:pt x="60897" y="98576"/>
                  </a:cubicBezTo>
                  <a:cubicBezTo>
                    <a:pt x="53753" y="85082"/>
                    <a:pt x="39201" y="53596"/>
                    <a:pt x="37084" y="39838"/>
                  </a:cubicBezTo>
                  <a:cubicBezTo>
                    <a:pt x="34967" y="26080"/>
                    <a:pt x="-10276" y="-8052"/>
                    <a:pt x="2159" y="1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4334CE9A-A8DA-4DD3-A450-620F9CB1FFDF}"/>
                </a:ext>
              </a:extLst>
            </p:cNvPr>
            <p:cNvSpPr/>
            <p:nvPr/>
          </p:nvSpPr>
          <p:spPr>
            <a:xfrm>
              <a:off x="2088667" y="12641232"/>
              <a:ext cx="486822" cy="109701"/>
            </a:xfrm>
            <a:custGeom>
              <a:avLst/>
              <a:gdLst>
                <a:gd name="connsiteX0" fmla="*/ 486258 w 486822"/>
                <a:gd name="connsiteY0" fmla="*/ 31 h 109701"/>
                <a:gd name="connsiteX1" fmla="*/ 305283 w 486822"/>
                <a:gd name="connsiteY1" fmla="*/ 82581 h 109701"/>
                <a:gd name="connsiteX2" fmla="*/ 183046 w 486822"/>
                <a:gd name="connsiteY2" fmla="*/ 109568 h 109701"/>
                <a:gd name="connsiteX3" fmla="*/ 483 w 486822"/>
                <a:gd name="connsiteY3" fmla="*/ 92106 h 109701"/>
                <a:gd name="connsiteX4" fmla="*/ 241783 w 486822"/>
                <a:gd name="connsiteY4" fmla="*/ 73056 h 109701"/>
                <a:gd name="connsiteX5" fmla="*/ 486258 w 486822"/>
                <a:gd name="connsiteY5" fmla="*/ 31 h 10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822" h="109701">
                  <a:moveTo>
                    <a:pt x="486258" y="31"/>
                  </a:moveTo>
                  <a:cubicBezTo>
                    <a:pt x="496841" y="1619"/>
                    <a:pt x="355818" y="64325"/>
                    <a:pt x="305283" y="82581"/>
                  </a:cubicBezTo>
                  <a:cubicBezTo>
                    <a:pt x="254748" y="100837"/>
                    <a:pt x="233846" y="107981"/>
                    <a:pt x="183046" y="109568"/>
                  </a:cubicBezTo>
                  <a:cubicBezTo>
                    <a:pt x="132246" y="111156"/>
                    <a:pt x="-9307" y="98191"/>
                    <a:pt x="483" y="92106"/>
                  </a:cubicBezTo>
                  <a:cubicBezTo>
                    <a:pt x="10272" y="86021"/>
                    <a:pt x="163996" y="88931"/>
                    <a:pt x="241783" y="73056"/>
                  </a:cubicBezTo>
                  <a:cubicBezTo>
                    <a:pt x="319570" y="57181"/>
                    <a:pt x="475675" y="-1557"/>
                    <a:pt x="486258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7DDF0BB0-0F0E-4A95-BA03-FF2D2ED3E3FA}"/>
                </a:ext>
              </a:extLst>
            </p:cNvPr>
            <p:cNvSpPr/>
            <p:nvPr/>
          </p:nvSpPr>
          <p:spPr>
            <a:xfrm>
              <a:off x="2551024" y="12634839"/>
              <a:ext cx="54692" cy="176837"/>
            </a:xfrm>
            <a:custGeom>
              <a:avLst/>
              <a:gdLst>
                <a:gd name="connsiteX0" fmla="*/ 30251 w 54692"/>
                <a:gd name="connsiteY0" fmla="*/ 74 h 176837"/>
                <a:gd name="connsiteX1" fmla="*/ 54064 w 54692"/>
                <a:gd name="connsiteY1" fmla="*/ 139774 h 176837"/>
                <a:gd name="connsiteX2" fmla="*/ 89 w 54692"/>
                <a:gd name="connsiteY2" fmla="*/ 176286 h 176837"/>
                <a:gd name="connsiteX3" fmla="*/ 41364 w 54692"/>
                <a:gd name="connsiteY3" fmla="*/ 120724 h 176837"/>
                <a:gd name="connsiteX4" fmla="*/ 30251 w 54692"/>
                <a:gd name="connsiteY4" fmla="*/ 74 h 1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2" h="176837">
                  <a:moveTo>
                    <a:pt x="30251" y="74"/>
                  </a:moveTo>
                  <a:cubicBezTo>
                    <a:pt x="32368" y="3249"/>
                    <a:pt x="59091" y="110405"/>
                    <a:pt x="54064" y="139774"/>
                  </a:cubicBezTo>
                  <a:cubicBezTo>
                    <a:pt x="49037" y="169143"/>
                    <a:pt x="2206" y="179461"/>
                    <a:pt x="89" y="176286"/>
                  </a:cubicBezTo>
                  <a:cubicBezTo>
                    <a:pt x="-2028" y="173111"/>
                    <a:pt x="34220" y="145859"/>
                    <a:pt x="41364" y="120724"/>
                  </a:cubicBezTo>
                  <a:cubicBezTo>
                    <a:pt x="48508" y="95589"/>
                    <a:pt x="28134" y="-3101"/>
                    <a:pt x="30251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A87831DE-091A-4FE4-8A76-0B0CB4DB79F9}"/>
                </a:ext>
              </a:extLst>
            </p:cNvPr>
            <p:cNvSpPr/>
            <p:nvPr/>
          </p:nvSpPr>
          <p:spPr>
            <a:xfrm>
              <a:off x="2110714" y="12668603"/>
              <a:ext cx="483437" cy="107597"/>
            </a:xfrm>
            <a:custGeom>
              <a:avLst/>
              <a:gdLst>
                <a:gd name="connsiteX0" fmla="*/ 661 w 483437"/>
                <a:gd name="connsiteY0" fmla="*/ 107597 h 107597"/>
                <a:gd name="connsiteX1" fmla="*/ 286411 w 483437"/>
                <a:gd name="connsiteY1" fmla="*/ 79022 h 107597"/>
                <a:gd name="connsiteX2" fmla="*/ 359436 w 483437"/>
                <a:gd name="connsiteY2" fmla="*/ 34572 h 107597"/>
                <a:gd name="connsiteX3" fmla="*/ 480086 w 483437"/>
                <a:gd name="connsiteY3" fmla="*/ 1235 h 107597"/>
                <a:gd name="connsiteX4" fmla="*/ 214974 w 483437"/>
                <a:gd name="connsiteY4" fmla="*/ 79022 h 107597"/>
                <a:gd name="connsiteX5" fmla="*/ 661 w 483437"/>
                <a:gd name="connsiteY5" fmla="*/ 107597 h 1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437" h="107597">
                  <a:moveTo>
                    <a:pt x="661" y="107597"/>
                  </a:moveTo>
                  <a:cubicBezTo>
                    <a:pt x="12567" y="107597"/>
                    <a:pt x="226615" y="91193"/>
                    <a:pt x="286411" y="79022"/>
                  </a:cubicBezTo>
                  <a:cubicBezTo>
                    <a:pt x="346207" y="66851"/>
                    <a:pt x="327157" y="47536"/>
                    <a:pt x="359436" y="34572"/>
                  </a:cubicBezTo>
                  <a:cubicBezTo>
                    <a:pt x="391715" y="21608"/>
                    <a:pt x="504163" y="-6173"/>
                    <a:pt x="480086" y="1235"/>
                  </a:cubicBezTo>
                  <a:cubicBezTo>
                    <a:pt x="456009" y="8643"/>
                    <a:pt x="289322" y="62089"/>
                    <a:pt x="214974" y="79022"/>
                  </a:cubicBezTo>
                  <a:cubicBezTo>
                    <a:pt x="140626" y="95955"/>
                    <a:pt x="-11245" y="107597"/>
                    <a:pt x="661" y="107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C97C8F8E-C66A-4FBF-B746-3E61C9FDDEEA}"/>
                </a:ext>
              </a:extLst>
            </p:cNvPr>
            <p:cNvSpPr/>
            <p:nvPr/>
          </p:nvSpPr>
          <p:spPr>
            <a:xfrm>
              <a:off x="1780784" y="12415000"/>
              <a:ext cx="298901" cy="50054"/>
            </a:xfrm>
            <a:custGeom>
              <a:avLst/>
              <a:gdLst>
                <a:gd name="connsiteX0" fmla="*/ 391 w 298901"/>
                <a:gd name="connsiteY0" fmla="*/ 29413 h 50054"/>
                <a:gd name="connsiteX1" fmla="*/ 214704 w 298901"/>
                <a:gd name="connsiteY1" fmla="*/ 4013 h 50054"/>
                <a:gd name="connsiteX2" fmla="*/ 286141 w 298901"/>
                <a:gd name="connsiteY2" fmla="*/ 50050 h 50054"/>
                <a:gd name="connsiteX3" fmla="*/ 273441 w 298901"/>
                <a:gd name="connsiteY3" fmla="*/ 838 h 50054"/>
                <a:gd name="connsiteX4" fmla="*/ 391 w 298901"/>
                <a:gd name="connsiteY4" fmla="*/ 29413 h 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01" h="50054">
                  <a:moveTo>
                    <a:pt x="391" y="29413"/>
                  </a:moveTo>
                  <a:cubicBezTo>
                    <a:pt x="-9399" y="29942"/>
                    <a:pt x="167079" y="574"/>
                    <a:pt x="214704" y="4013"/>
                  </a:cubicBezTo>
                  <a:cubicBezTo>
                    <a:pt x="262329" y="7452"/>
                    <a:pt x="276352" y="50579"/>
                    <a:pt x="286141" y="50050"/>
                  </a:cubicBezTo>
                  <a:cubicBezTo>
                    <a:pt x="295931" y="49521"/>
                    <a:pt x="314451" y="7452"/>
                    <a:pt x="273441" y="838"/>
                  </a:cubicBezTo>
                  <a:cubicBezTo>
                    <a:pt x="232431" y="-5776"/>
                    <a:pt x="10181" y="28884"/>
                    <a:pt x="391" y="29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CBBF69A5-210A-41CF-B4E5-96FA8AC1016E}"/>
                </a:ext>
              </a:extLst>
            </p:cNvPr>
            <p:cNvSpPr/>
            <p:nvPr/>
          </p:nvSpPr>
          <p:spPr>
            <a:xfrm>
              <a:off x="1882378" y="12506436"/>
              <a:ext cx="372653" cy="85286"/>
            </a:xfrm>
            <a:custGeom>
              <a:avLst/>
              <a:gdLst>
                <a:gd name="connsiteX0" fmla="*/ 397 w 372653"/>
                <a:gd name="connsiteY0" fmla="*/ 30052 h 85286"/>
                <a:gd name="connsiteX1" fmla="*/ 205185 w 372653"/>
                <a:gd name="connsiteY1" fmla="*/ 1477 h 85286"/>
                <a:gd name="connsiteX2" fmla="*/ 368697 w 372653"/>
                <a:gd name="connsiteY2" fmla="*/ 84027 h 85286"/>
                <a:gd name="connsiteX3" fmla="*/ 308372 w 372653"/>
                <a:gd name="connsiteY3" fmla="*/ 49102 h 85286"/>
                <a:gd name="connsiteX4" fmla="*/ 157560 w 372653"/>
                <a:gd name="connsiteY4" fmla="*/ 17352 h 85286"/>
                <a:gd name="connsiteX5" fmla="*/ 397 w 372653"/>
                <a:gd name="connsiteY5" fmla="*/ 30052 h 8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653" h="85286">
                  <a:moveTo>
                    <a:pt x="397" y="30052"/>
                  </a:moveTo>
                  <a:cubicBezTo>
                    <a:pt x="8334" y="27406"/>
                    <a:pt x="143802" y="-7519"/>
                    <a:pt x="205185" y="1477"/>
                  </a:cubicBezTo>
                  <a:cubicBezTo>
                    <a:pt x="266568" y="10473"/>
                    <a:pt x="351499" y="76090"/>
                    <a:pt x="368697" y="84027"/>
                  </a:cubicBezTo>
                  <a:cubicBezTo>
                    <a:pt x="385895" y="91965"/>
                    <a:pt x="343561" y="60214"/>
                    <a:pt x="308372" y="49102"/>
                  </a:cubicBezTo>
                  <a:cubicBezTo>
                    <a:pt x="273183" y="37990"/>
                    <a:pt x="209683" y="19469"/>
                    <a:pt x="157560" y="17352"/>
                  </a:cubicBezTo>
                  <a:cubicBezTo>
                    <a:pt x="105437" y="15235"/>
                    <a:pt x="-7540" y="32698"/>
                    <a:pt x="397" y="30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D37750D3-1693-4284-B7E3-D5B8102B95AE}"/>
                </a:ext>
              </a:extLst>
            </p:cNvPr>
            <p:cNvSpPr/>
            <p:nvPr/>
          </p:nvSpPr>
          <p:spPr>
            <a:xfrm>
              <a:off x="1660908" y="11947500"/>
              <a:ext cx="82042" cy="403827"/>
            </a:xfrm>
            <a:custGeom>
              <a:avLst/>
              <a:gdLst>
                <a:gd name="connsiteX0" fmla="*/ 1205 w 82042"/>
                <a:gd name="connsiteY0" fmla="*/ 25 h 403827"/>
                <a:gd name="connsiteX1" fmla="*/ 26605 w 82042"/>
                <a:gd name="connsiteY1" fmla="*/ 314350 h 403827"/>
                <a:gd name="connsiteX2" fmla="*/ 80580 w 82042"/>
                <a:gd name="connsiteY2" fmla="*/ 403250 h 403827"/>
                <a:gd name="connsiteX3" fmla="*/ 63117 w 82042"/>
                <a:gd name="connsiteY3" fmla="*/ 331813 h 403827"/>
                <a:gd name="connsiteX4" fmla="*/ 1205 w 82042"/>
                <a:gd name="connsiteY4" fmla="*/ 25 h 40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42" h="403827">
                  <a:moveTo>
                    <a:pt x="1205" y="25"/>
                  </a:moveTo>
                  <a:cubicBezTo>
                    <a:pt x="-4880" y="-2885"/>
                    <a:pt x="13376" y="247146"/>
                    <a:pt x="26605" y="314350"/>
                  </a:cubicBezTo>
                  <a:cubicBezTo>
                    <a:pt x="39834" y="381554"/>
                    <a:pt x="74495" y="400340"/>
                    <a:pt x="80580" y="403250"/>
                  </a:cubicBezTo>
                  <a:cubicBezTo>
                    <a:pt x="86665" y="406160"/>
                    <a:pt x="72378" y="400340"/>
                    <a:pt x="63117" y="331813"/>
                  </a:cubicBezTo>
                  <a:cubicBezTo>
                    <a:pt x="53857" y="263286"/>
                    <a:pt x="7290" y="2935"/>
                    <a:pt x="1205" y="2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F881C27F-95CC-42EA-A157-022ECFB8F9BD}"/>
                </a:ext>
              </a:extLst>
            </p:cNvPr>
            <p:cNvSpPr/>
            <p:nvPr/>
          </p:nvSpPr>
          <p:spPr>
            <a:xfrm>
              <a:off x="1728513" y="11949332"/>
              <a:ext cx="104475" cy="413376"/>
            </a:xfrm>
            <a:custGeom>
              <a:avLst/>
              <a:gdLst>
                <a:gd name="connsiteX0" fmla="*/ 20912 w 104475"/>
                <a:gd name="connsiteY0" fmla="*/ 7718 h 413376"/>
                <a:gd name="connsiteX1" fmla="*/ 100287 w 104475"/>
                <a:gd name="connsiteY1" fmla="*/ 388718 h 413376"/>
                <a:gd name="connsiteX2" fmla="*/ 89175 w 104475"/>
                <a:gd name="connsiteY2" fmla="*/ 372843 h 413376"/>
                <a:gd name="connsiteX3" fmla="*/ 52662 w 104475"/>
                <a:gd name="connsiteY3" fmla="*/ 349031 h 413376"/>
                <a:gd name="connsiteX4" fmla="*/ 3450 w 104475"/>
                <a:gd name="connsiteY4" fmla="*/ 149006 h 413376"/>
                <a:gd name="connsiteX5" fmla="*/ 20912 w 104475"/>
                <a:gd name="connsiteY5" fmla="*/ 7718 h 4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75" h="413376">
                  <a:moveTo>
                    <a:pt x="20912" y="7718"/>
                  </a:moveTo>
                  <a:cubicBezTo>
                    <a:pt x="37051" y="47670"/>
                    <a:pt x="88910" y="327864"/>
                    <a:pt x="100287" y="388718"/>
                  </a:cubicBezTo>
                  <a:cubicBezTo>
                    <a:pt x="111664" y="449572"/>
                    <a:pt x="97112" y="379457"/>
                    <a:pt x="89175" y="372843"/>
                  </a:cubicBezTo>
                  <a:cubicBezTo>
                    <a:pt x="81238" y="366229"/>
                    <a:pt x="66950" y="386337"/>
                    <a:pt x="52662" y="349031"/>
                  </a:cubicBezTo>
                  <a:cubicBezTo>
                    <a:pt x="38375" y="311725"/>
                    <a:pt x="12710" y="204833"/>
                    <a:pt x="3450" y="149006"/>
                  </a:cubicBezTo>
                  <a:cubicBezTo>
                    <a:pt x="-5810" y="93179"/>
                    <a:pt x="4773" y="-32234"/>
                    <a:pt x="20912" y="771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3784D533-B024-482F-A718-EB30D5D9704E}"/>
                </a:ext>
              </a:extLst>
            </p:cNvPr>
            <p:cNvSpPr/>
            <p:nvPr/>
          </p:nvSpPr>
          <p:spPr>
            <a:xfrm>
              <a:off x="1792884" y="11912437"/>
              <a:ext cx="138296" cy="471757"/>
            </a:xfrm>
            <a:custGeom>
              <a:avLst/>
              <a:gdLst>
                <a:gd name="connsiteX0" fmla="*/ 51791 w 138296"/>
                <a:gd name="connsiteY0" fmla="*/ 31913 h 471757"/>
                <a:gd name="connsiteX1" fmla="*/ 137516 w 138296"/>
                <a:gd name="connsiteY1" fmla="*/ 438313 h 471757"/>
                <a:gd name="connsiteX2" fmla="*/ 89891 w 138296"/>
                <a:gd name="connsiteY2" fmla="*/ 417676 h 471757"/>
                <a:gd name="connsiteX3" fmla="*/ 16866 w 138296"/>
                <a:gd name="connsiteY3" fmla="*/ 171613 h 471757"/>
                <a:gd name="connsiteX4" fmla="*/ 991 w 138296"/>
                <a:gd name="connsiteY4" fmla="*/ 41438 h 471757"/>
                <a:gd name="connsiteX5" fmla="*/ 51791 w 138296"/>
                <a:gd name="connsiteY5" fmla="*/ 31913 h 47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96" h="471757">
                  <a:moveTo>
                    <a:pt x="51791" y="31913"/>
                  </a:moveTo>
                  <a:cubicBezTo>
                    <a:pt x="74545" y="98059"/>
                    <a:pt x="131166" y="374019"/>
                    <a:pt x="137516" y="438313"/>
                  </a:cubicBezTo>
                  <a:cubicBezTo>
                    <a:pt x="143866" y="502607"/>
                    <a:pt x="109999" y="462126"/>
                    <a:pt x="89891" y="417676"/>
                  </a:cubicBezTo>
                  <a:cubicBezTo>
                    <a:pt x="69783" y="373226"/>
                    <a:pt x="31683" y="234319"/>
                    <a:pt x="16866" y="171613"/>
                  </a:cubicBezTo>
                  <a:cubicBezTo>
                    <a:pt x="2049" y="108907"/>
                    <a:pt x="-2184" y="63398"/>
                    <a:pt x="991" y="41438"/>
                  </a:cubicBezTo>
                  <a:cubicBezTo>
                    <a:pt x="4166" y="19478"/>
                    <a:pt x="29037" y="-34233"/>
                    <a:pt x="51791" y="319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3CEB8AFD-6D52-4F10-9EC4-2982839DBD2F}"/>
                </a:ext>
              </a:extLst>
            </p:cNvPr>
            <p:cNvSpPr/>
            <p:nvPr/>
          </p:nvSpPr>
          <p:spPr>
            <a:xfrm>
              <a:off x="1953509" y="11933238"/>
              <a:ext cx="227499" cy="17402"/>
            </a:xfrm>
            <a:custGeom>
              <a:avLst/>
              <a:gdLst>
                <a:gd name="connsiteX0" fmla="*/ 704 w 227499"/>
                <a:gd name="connsiteY0" fmla="*/ 0 h 17402"/>
                <a:gd name="connsiteX1" fmla="*/ 221366 w 227499"/>
                <a:gd name="connsiteY1" fmla="*/ 15875 h 17402"/>
                <a:gd name="connsiteX2" fmla="*/ 153104 w 227499"/>
                <a:gd name="connsiteY2" fmla="*/ 15875 h 17402"/>
                <a:gd name="connsiteX3" fmla="*/ 704 w 227499"/>
                <a:gd name="connsiteY3" fmla="*/ 0 h 1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499" h="17402">
                  <a:moveTo>
                    <a:pt x="704" y="0"/>
                  </a:moveTo>
                  <a:cubicBezTo>
                    <a:pt x="12081" y="0"/>
                    <a:pt x="195966" y="13229"/>
                    <a:pt x="221366" y="15875"/>
                  </a:cubicBezTo>
                  <a:cubicBezTo>
                    <a:pt x="246766" y="18521"/>
                    <a:pt x="187235" y="17198"/>
                    <a:pt x="153104" y="15875"/>
                  </a:cubicBezTo>
                  <a:cubicBezTo>
                    <a:pt x="118973" y="14552"/>
                    <a:pt x="-10673" y="0"/>
                    <a:pt x="7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A214ED5E-9802-46EB-A0D3-A65B1AA6B2F7}"/>
                </a:ext>
              </a:extLst>
            </p:cNvPr>
            <p:cNvSpPr/>
            <p:nvPr/>
          </p:nvSpPr>
          <p:spPr>
            <a:xfrm>
              <a:off x="2172610" y="11855207"/>
              <a:ext cx="173758" cy="139325"/>
            </a:xfrm>
            <a:custGeom>
              <a:avLst/>
              <a:gdLst>
                <a:gd name="connsiteX0" fmla="*/ 678 w 173758"/>
                <a:gd name="connsiteY0" fmla="*/ 243 h 139325"/>
                <a:gd name="connsiteX1" fmla="*/ 70528 w 173758"/>
                <a:gd name="connsiteY1" fmla="*/ 73268 h 139325"/>
                <a:gd name="connsiteX2" fmla="*/ 108628 w 173758"/>
                <a:gd name="connsiteY2" fmla="*/ 66918 h 139325"/>
                <a:gd name="connsiteX3" fmla="*/ 173715 w 173758"/>
                <a:gd name="connsiteY3" fmla="*/ 138356 h 139325"/>
                <a:gd name="connsiteX4" fmla="*/ 116565 w 173758"/>
                <a:gd name="connsiteY4" fmla="*/ 101843 h 139325"/>
                <a:gd name="connsiteX5" fmla="*/ 678 w 173758"/>
                <a:gd name="connsiteY5" fmla="*/ 243 h 13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58" h="139325">
                  <a:moveTo>
                    <a:pt x="678" y="243"/>
                  </a:moveTo>
                  <a:cubicBezTo>
                    <a:pt x="-6995" y="-4520"/>
                    <a:pt x="52537" y="62156"/>
                    <a:pt x="70528" y="73268"/>
                  </a:cubicBezTo>
                  <a:cubicBezTo>
                    <a:pt x="88519" y="84380"/>
                    <a:pt x="91430" y="56070"/>
                    <a:pt x="108628" y="66918"/>
                  </a:cubicBezTo>
                  <a:cubicBezTo>
                    <a:pt x="125826" y="77766"/>
                    <a:pt x="172392" y="132535"/>
                    <a:pt x="173715" y="138356"/>
                  </a:cubicBezTo>
                  <a:cubicBezTo>
                    <a:pt x="175038" y="144177"/>
                    <a:pt x="145669" y="122745"/>
                    <a:pt x="116565" y="101843"/>
                  </a:cubicBezTo>
                  <a:cubicBezTo>
                    <a:pt x="87461" y="80941"/>
                    <a:pt x="8351" y="5006"/>
                    <a:pt x="678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A14ED76F-2283-4D83-8E34-2CE871B0B166}"/>
                </a:ext>
              </a:extLst>
            </p:cNvPr>
            <p:cNvSpPr/>
            <p:nvPr/>
          </p:nvSpPr>
          <p:spPr>
            <a:xfrm>
              <a:off x="1949450" y="11960225"/>
              <a:ext cx="236997" cy="35963"/>
            </a:xfrm>
            <a:custGeom>
              <a:avLst/>
              <a:gdLst>
                <a:gd name="connsiteX0" fmla="*/ 0 w 236997"/>
                <a:gd name="connsiteY0" fmla="*/ 0 h 35963"/>
                <a:gd name="connsiteX1" fmla="*/ 233363 w 236997"/>
                <a:gd name="connsiteY1" fmla="*/ 34925 h 35963"/>
                <a:gd name="connsiteX2" fmla="*/ 133350 w 236997"/>
                <a:gd name="connsiteY2" fmla="*/ 23813 h 35963"/>
                <a:gd name="connsiteX3" fmla="*/ 0 w 236997"/>
                <a:gd name="connsiteY3" fmla="*/ 0 h 3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997" h="35963">
                  <a:moveTo>
                    <a:pt x="0" y="0"/>
                  </a:moveTo>
                  <a:cubicBezTo>
                    <a:pt x="16669" y="1852"/>
                    <a:pt x="211138" y="30956"/>
                    <a:pt x="233363" y="34925"/>
                  </a:cubicBezTo>
                  <a:cubicBezTo>
                    <a:pt x="255588" y="38894"/>
                    <a:pt x="170127" y="30692"/>
                    <a:pt x="133350" y="2381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BF75F91E-BD23-4DD4-A34A-17635150B23B}"/>
                </a:ext>
              </a:extLst>
            </p:cNvPr>
            <p:cNvSpPr/>
            <p:nvPr/>
          </p:nvSpPr>
          <p:spPr>
            <a:xfrm>
              <a:off x="2150237" y="11994922"/>
              <a:ext cx="91765" cy="167131"/>
            </a:xfrm>
            <a:custGeom>
              <a:avLst/>
              <a:gdLst>
                <a:gd name="connsiteX0" fmla="*/ 13526 w 91765"/>
                <a:gd name="connsiteY0" fmla="*/ 228 h 167131"/>
                <a:gd name="connsiteX1" fmla="*/ 4001 w 91765"/>
                <a:gd name="connsiteY1" fmla="*/ 162153 h 167131"/>
                <a:gd name="connsiteX2" fmla="*/ 88138 w 91765"/>
                <a:gd name="connsiteY2" fmla="*/ 120878 h 167131"/>
                <a:gd name="connsiteX3" fmla="*/ 75438 w 91765"/>
                <a:gd name="connsiteY3" fmla="*/ 71666 h 167131"/>
                <a:gd name="connsiteX4" fmla="*/ 65913 w 91765"/>
                <a:gd name="connsiteY4" fmla="*/ 114528 h 167131"/>
                <a:gd name="connsiteX5" fmla="*/ 13526 w 91765"/>
                <a:gd name="connsiteY5" fmla="*/ 125641 h 167131"/>
                <a:gd name="connsiteX6" fmla="*/ 13526 w 91765"/>
                <a:gd name="connsiteY6" fmla="*/ 228 h 16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5" h="167131">
                  <a:moveTo>
                    <a:pt x="13526" y="228"/>
                  </a:moveTo>
                  <a:cubicBezTo>
                    <a:pt x="11939" y="6313"/>
                    <a:pt x="-8434" y="142045"/>
                    <a:pt x="4001" y="162153"/>
                  </a:cubicBezTo>
                  <a:cubicBezTo>
                    <a:pt x="16436" y="182261"/>
                    <a:pt x="76232" y="135959"/>
                    <a:pt x="88138" y="120878"/>
                  </a:cubicBezTo>
                  <a:cubicBezTo>
                    <a:pt x="100044" y="105797"/>
                    <a:pt x="79142" y="72724"/>
                    <a:pt x="75438" y="71666"/>
                  </a:cubicBezTo>
                  <a:cubicBezTo>
                    <a:pt x="71734" y="70608"/>
                    <a:pt x="76232" y="105532"/>
                    <a:pt x="65913" y="114528"/>
                  </a:cubicBezTo>
                  <a:cubicBezTo>
                    <a:pt x="55594" y="123524"/>
                    <a:pt x="22257" y="139928"/>
                    <a:pt x="13526" y="125641"/>
                  </a:cubicBezTo>
                  <a:cubicBezTo>
                    <a:pt x="4795" y="111354"/>
                    <a:pt x="15113" y="-5857"/>
                    <a:pt x="13526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2C405973-279F-4741-8925-923D62990B03}"/>
                </a:ext>
              </a:extLst>
            </p:cNvPr>
            <p:cNvSpPr/>
            <p:nvPr/>
          </p:nvSpPr>
          <p:spPr>
            <a:xfrm>
              <a:off x="2274881" y="12006809"/>
              <a:ext cx="28755" cy="134156"/>
            </a:xfrm>
            <a:custGeom>
              <a:avLst/>
              <a:gdLst>
                <a:gd name="connsiteX0" fmla="*/ 28582 w 28755"/>
                <a:gd name="connsiteY0" fmla="*/ 1041 h 134156"/>
                <a:gd name="connsiteX1" fmla="*/ 12707 w 28755"/>
                <a:gd name="connsiteY1" fmla="*/ 113754 h 134156"/>
                <a:gd name="connsiteX2" fmla="*/ 28582 w 28755"/>
                <a:gd name="connsiteY2" fmla="*/ 129629 h 134156"/>
                <a:gd name="connsiteX3" fmla="*/ 7 w 28755"/>
                <a:gd name="connsiteY3" fmla="*/ 61366 h 134156"/>
                <a:gd name="connsiteX4" fmla="*/ 28582 w 28755"/>
                <a:gd name="connsiteY4" fmla="*/ 1041 h 13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5" h="134156">
                  <a:moveTo>
                    <a:pt x="28582" y="1041"/>
                  </a:moveTo>
                  <a:cubicBezTo>
                    <a:pt x="30699" y="9772"/>
                    <a:pt x="12707" y="92323"/>
                    <a:pt x="12707" y="113754"/>
                  </a:cubicBezTo>
                  <a:cubicBezTo>
                    <a:pt x="12707" y="135185"/>
                    <a:pt x="30699" y="138360"/>
                    <a:pt x="28582" y="129629"/>
                  </a:cubicBezTo>
                  <a:cubicBezTo>
                    <a:pt x="26465" y="120898"/>
                    <a:pt x="-522" y="82003"/>
                    <a:pt x="7" y="61366"/>
                  </a:cubicBezTo>
                  <a:cubicBezTo>
                    <a:pt x="536" y="40729"/>
                    <a:pt x="26465" y="-7690"/>
                    <a:pt x="28582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81757CD8-7768-402B-88F5-AFABD5C35EAB}"/>
                </a:ext>
              </a:extLst>
            </p:cNvPr>
            <p:cNvSpPr/>
            <p:nvPr/>
          </p:nvSpPr>
          <p:spPr>
            <a:xfrm>
              <a:off x="2007439" y="12007433"/>
              <a:ext cx="276392" cy="38800"/>
            </a:xfrm>
            <a:custGeom>
              <a:avLst/>
              <a:gdLst>
                <a:gd name="connsiteX0" fmla="*/ 273799 w 276392"/>
                <a:gd name="connsiteY0" fmla="*/ 16292 h 38800"/>
                <a:gd name="connsiteX1" fmla="*/ 111874 w 276392"/>
                <a:gd name="connsiteY1" fmla="*/ 19467 h 38800"/>
                <a:gd name="connsiteX2" fmla="*/ 46786 w 276392"/>
                <a:gd name="connsiteY2" fmla="*/ 17880 h 38800"/>
                <a:gd name="connsiteX3" fmla="*/ 7099 w 276392"/>
                <a:gd name="connsiteY3" fmla="*/ 38517 h 38800"/>
                <a:gd name="connsiteX4" fmla="*/ 196011 w 276392"/>
                <a:gd name="connsiteY4" fmla="*/ 417 h 38800"/>
                <a:gd name="connsiteX5" fmla="*/ 273799 w 276392"/>
                <a:gd name="connsiteY5" fmla="*/ 16292 h 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92" h="38800">
                  <a:moveTo>
                    <a:pt x="273799" y="16292"/>
                  </a:moveTo>
                  <a:cubicBezTo>
                    <a:pt x="259776" y="19467"/>
                    <a:pt x="149709" y="19202"/>
                    <a:pt x="111874" y="19467"/>
                  </a:cubicBezTo>
                  <a:cubicBezTo>
                    <a:pt x="74039" y="19732"/>
                    <a:pt x="64248" y="14705"/>
                    <a:pt x="46786" y="17880"/>
                  </a:cubicBezTo>
                  <a:cubicBezTo>
                    <a:pt x="29323" y="21055"/>
                    <a:pt x="-17772" y="41428"/>
                    <a:pt x="7099" y="38517"/>
                  </a:cubicBezTo>
                  <a:cubicBezTo>
                    <a:pt x="31970" y="35606"/>
                    <a:pt x="149444" y="3592"/>
                    <a:pt x="196011" y="417"/>
                  </a:cubicBezTo>
                  <a:cubicBezTo>
                    <a:pt x="242578" y="-2758"/>
                    <a:pt x="287822" y="13117"/>
                    <a:pt x="273799" y="16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557B2268-3A10-4935-AB5B-773E87465958}"/>
                </a:ext>
              </a:extLst>
            </p:cNvPr>
            <p:cNvSpPr/>
            <p:nvPr/>
          </p:nvSpPr>
          <p:spPr>
            <a:xfrm>
              <a:off x="1967932" y="11982311"/>
              <a:ext cx="232343" cy="58877"/>
            </a:xfrm>
            <a:custGeom>
              <a:avLst/>
              <a:gdLst>
                <a:gd name="connsiteX0" fmla="*/ 2156 w 232343"/>
                <a:gd name="connsiteY0" fmla="*/ 58877 h 58877"/>
                <a:gd name="connsiteX1" fmla="*/ 159318 w 232343"/>
                <a:gd name="connsiteY1" fmla="*/ 8077 h 58877"/>
                <a:gd name="connsiteX2" fmla="*/ 232343 w 232343"/>
                <a:gd name="connsiteY2" fmla="*/ 139 h 58877"/>
                <a:gd name="connsiteX3" fmla="*/ 76768 w 232343"/>
                <a:gd name="connsiteY3" fmla="*/ 8077 h 58877"/>
                <a:gd name="connsiteX4" fmla="*/ 2156 w 232343"/>
                <a:gd name="connsiteY4" fmla="*/ 58877 h 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43" h="58877">
                  <a:moveTo>
                    <a:pt x="2156" y="58877"/>
                  </a:moveTo>
                  <a:cubicBezTo>
                    <a:pt x="15914" y="58877"/>
                    <a:pt x="120954" y="17867"/>
                    <a:pt x="159318" y="8077"/>
                  </a:cubicBezTo>
                  <a:cubicBezTo>
                    <a:pt x="197683" y="-1713"/>
                    <a:pt x="232343" y="139"/>
                    <a:pt x="232343" y="139"/>
                  </a:cubicBezTo>
                  <a:cubicBezTo>
                    <a:pt x="218585" y="139"/>
                    <a:pt x="109841" y="-1448"/>
                    <a:pt x="76768" y="8077"/>
                  </a:cubicBezTo>
                  <a:cubicBezTo>
                    <a:pt x="43695" y="17602"/>
                    <a:pt x="-11602" y="58877"/>
                    <a:pt x="2156" y="58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16E4EFBE-04AE-4D81-8B9F-D176E6FB315D}"/>
                </a:ext>
              </a:extLst>
            </p:cNvPr>
            <p:cNvSpPr/>
            <p:nvPr/>
          </p:nvSpPr>
          <p:spPr>
            <a:xfrm>
              <a:off x="1963204" y="12061724"/>
              <a:ext cx="186502" cy="108261"/>
            </a:xfrm>
            <a:custGeom>
              <a:avLst/>
              <a:gdLst>
                <a:gd name="connsiteX0" fmla="*/ 148171 w 186502"/>
                <a:gd name="connsiteY0" fmla="*/ 101 h 108261"/>
                <a:gd name="connsiteX1" fmla="*/ 19584 w 186502"/>
                <a:gd name="connsiteY1" fmla="*/ 69951 h 108261"/>
                <a:gd name="connsiteX2" fmla="*/ 6884 w 186502"/>
                <a:gd name="connsiteY2" fmla="*/ 74714 h 108261"/>
                <a:gd name="connsiteX3" fmla="*/ 83084 w 186502"/>
                <a:gd name="connsiteY3" fmla="*/ 108051 h 108261"/>
                <a:gd name="connsiteX4" fmla="*/ 186271 w 186502"/>
                <a:gd name="connsiteY4" fmla="*/ 89001 h 108261"/>
                <a:gd name="connsiteX5" fmla="*/ 52921 w 186502"/>
                <a:gd name="connsiteY5" fmla="*/ 90589 h 108261"/>
                <a:gd name="connsiteX6" fmla="*/ 44984 w 186502"/>
                <a:gd name="connsiteY6" fmla="*/ 87414 h 108261"/>
                <a:gd name="connsiteX7" fmla="*/ 148171 w 186502"/>
                <a:gd name="connsiteY7" fmla="*/ 101 h 1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502" h="108261">
                  <a:moveTo>
                    <a:pt x="148171" y="101"/>
                  </a:moveTo>
                  <a:cubicBezTo>
                    <a:pt x="143938" y="-2809"/>
                    <a:pt x="43132" y="57516"/>
                    <a:pt x="19584" y="69951"/>
                  </a:cubicBezTo>
                  <a:cubicBezTo>
                    <a:pt x="-3964" y="82387"/>
                    <a:pt x="-3699" y="68364"/>
                    <a:pt x="6884" y="74714"/>
                  </a:cubicBezTo>
                  <a:cubicBezTo>
                    <a:pt x="17467" y="81064"/>
                    <a:pt x="53186" y="105670"/>
                    <a:pt x="83084" y="108051"/>
                  </a:cubicBezTo>
                  <a:cubicBezTo>
                    <a:pt x="112982" y="110432"/>
                    <a:pt x="191298" y="91911"/>
                    <a:pt x="186271" y="89001"/>
                  </a:cubicBezTo>
                  <a:cubicBezTo>
                    <a:pt x="181244" y="86091"/>
                    <a:pt x="76469" y="90853"/>
                    <a:pt x="52921" y="90589"/>
                  </a:cubicBezTo>
                  <a:cubicBezTo>
                    <a:pt x="29373" y="90325"/>
                    <a:pt x="31490" y="98527"/>
                    <a:pt x="44984" y="87414"/>
                  </a:cubicBezTo>
                  <a:cubicBezTo>
                    <a:pt x="58478" y="76302"/>
                    <a:pt x="152404" y="3011"/>
                    <a:pt x="148171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86E8B79E-AD3E-457B-8A05-BD3072EFDFC5}"/>
                </a:ext>
              </a:extLst>
            </p:cNvPr>
            <p:cNvSpPr/>
            <p:nvPr/>
          </p:nvSpPr>
          <p:spPr>
            <a:xfrm>
              <a:off x="2027056" y="12156654"/>
              <a:ext cx="346508" cy="78238"/>
            </a:xfrm>
            <a:custGeom>
              <a:avLst/>
              <a:gdLst>
                <a:gd name="connsiteX0" fmla="*/ 182 w 346508"/>
                <a:gd name="connsiteY0" fmla="*/ 78209 h 78238"/>
                <a:gd name="connsiteX1" fmla="*/ 206557 w 346508"/>
                <a:gd name="connsiteY1" fmla="*/ 9946 h 78238"/>
                <a:gd name="connsiteX2" fmla="*/ 346257 w 346508"/>
                <a:gd name="connsiteY2" fmla="*/ 38521 h 78238"/>
                <a:gd name="connsiteX3" fmla="*/ 173219 w 346508"/>
                <a:gd name="connsiteY3" fmla="*/ 421 h 78238"/>
                <a:gd name="connsiteX4" fmla="*/ 182 w 346508"/>
                <a:gd name="connsiteY4" fmla="*/ 78209 h 7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08" h="78238">
                  <a:moveTo>
                    <a:pt x="182" y="78209"/>
                  </a:moveTo>
                  <a:cubicBezTo>
                    <a:pt x="5738" y="79796"/>
                    <a:pt x="148878" y="16561"/>
                    <a:pt x="206557" y="9946"/>
                  </a:cubicBezTo>
                  <a:cubicBezTo>
                    <a:pt x="264236" y="3331"/>
                    <a:pt x="351813" y="40108"/>
                    <a:pt x="346257" y="38521"/>
                  </a:cubicBezTo>
                  <a:cubicBezTo>
                    <a:pt x="340701" y="36934"/>
                    <a:pt x="229311" y="-4606"/>
                    <a:pt x="173219" y="421"/>
                  </a:cubicBezTo>
                  <a:cubicBezTo>
                    <a:pt x="117127" y="5448"/>
                    <a:pt x="-5374" y="76622"/>
                    <a:pt x="182" y="78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BC32F547-7241-4214-9F7C-1ABA11646726}"/>
                </a:ext>
              </a:extLst>
            </p:cNvPr>
            <p:cNvSpPr/>
            <p:nvPr/>
          </p:nvSpPr>
          <p:spPr>
            <a:xfrm>
              <a:off x="2120858" y="11868635"/>
              <a:ext cx="86144" cy="92418"/>
            </a:xfrm>
            <a:custGeom>
              <a:avLst/>
              <a:gdLst>
                <a:gd name="connsiteX0" fmla="*/ 42 w 86144"/>
                <a:gd name="connsiteY0" fmla="*/ 1103 h 92418"/>
                <a:gd name="connsiteX1" fmla="*/ 81005 w 86144"/>
                <a:gd name="connsiteY1" fmla="*/ 91590 h 92418"/>
                <a:gd name="connsiteX2" fmla="*/ 69892 w 86144"/>
                <a:gd name="connsiteY2" fmla="*/ 43965 h 92418"/>
                <a:gd name="connsiteX3" fmla="*/ 42 w 86144"/>
                <a:gd name="connsiteY3" fmla="*/ 1103 h 9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44" h="92418">
                  <a:moveTo>
                    <a:pt x="42" y="1103"/>
                  </a:moveTo>
                  <a:cubicBezTo>
                    <a:pt x="1894" y="9041"/>
                    <a:pt x="69363" y="84446"/>
                    <a:pt x="81005" y="91590"/>
                  </a:cubicBezTo>
                  <a:cubicBezTo>
                    <a:pt x="92647" y="98734"/>
                    <a:pt x="82592" y="57723"/>
                    <a:pt x="69892" y="43965"/>
                  </a:cubicBezTo>
                  <a:cubicBezTo>
                    <a:pt x="57192" y="30207"/>
                    <a:pt x="-1810" y="-6835"/>
                    <a:pt x="42" y="1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3CA1BC5A-95CF-47C7-9BDE-DFF8EE332935}"/>
                </a:ext>
              </a:extLst>
            </p:cNvPr>
            <p:cNvSpPr/>
            <p:nvPr/>
          </p:nvSpPr>
          <p:spPr>
            <a:xfrm>
              <a:off x="2098675" y="12215616"/>
              <a:ext cx="185739" cy="27336"/>
            </a:xfrm>
            <a:custGeom>
              <a:avLst/>
              <a:gdLst>
                <a:gd name="connsiteX0" fmla="*/ 0 w 185739"/>
                <a:gd name="connsiteY0" fmla="*/ 197 h 27336"/>
                <a:gd name="connsiteX1" fmla="*/ 106363 w 185739"/>
                <a:gd name="connsiteY1" fmla="*/ 27184 h 27336"/>
                <a:gd name="connsiteX2" fmla="*/ 185738 w 185739"/>
                <a:gd name="connsiteY2" fmla="*/ 11309 h 27336"/>
                <a:gd name="connsiteX3" fmla="*/ 107950 w 185739"/>
                <a:gd name="connsiteY3" fmla="*/ 14484 h 27336"/>
                <a:gd name="connsiteX4" fmla="*/ 0 w 185739"/>
                <a:gd name="connsiteY4" fmla="*/ 197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9" h="27336">
                  <a:moveTo>
                    <a:pt x="0" y="197"/>
                  </a:moveTo>
                  <a:cubicBezTo>
                    <a:pt x="-264" y="2314"/>
                    <a:pt x="75407" y="25332"/>
                    <a:pt x="106363" y="27184"/>
                  </a:cubicBezTo>
                  <a:cubicBezTo>
                    <a:pt x="137319" y="29036"/>
                    <a:pt x="185474" y="13426"/>
                    <a:pt x="185738" y="11309"/>
                  </a:cubicBezTo>
                  <a:cubicBezTo>
                    <a:pt x="186002" y="9192"/>
                    <a:pt x="135731" y="15278"/>
                    <a:pt x="107950" y="14484"/>
                  </a:cubicBezTo>
                  <a:cubicBezTo>
                    <a:pt x="80169" y="13690"/>
                    <a:pt x="264" y="-1920"/>
                    <a:pt x="0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64D3C0C1-720F-4B7D-81E1-A71C0A0EE183}"/>
                </a:ext>
              </a:extLst>
            </p:cNvPr>
            <p:cNvSpPr/>
            <p:nvPr/>
          </p:nvSpPr>
          <p:spPr>
            <a:xfrm>
              <a:off x="2049345" y="12266213"/>
              <a:ext cx="322523" cy="71909"/>
            </a:xfrm>
            <a:custGeom>
              <a:avLst/>
              <a:gdLst>
                <a:gd name="connsiteX0" fmla="*/ 118 w 322523"/>
                <a:gd name="connsiteY0" fmla="*/ 71837 h 71909"/>
                <a:gd name="connsiteX1" fmla="*/ 182680 w 322523"/>
                <a:gd name="connsiteY1" fmla="*/ 400 h 71909"/>
                <a:gd name="connsiteX2" fmla="*/ 322380 w 322523"/>
                <a:gd name="connsiteY2" fmla="*/ 41675 h 71909"/>
                <a:gd name="connsiteX3" fmla="*/ 157280 w 322523"/>
                <a:gd name="connsiteY3" fmla="*/ 14687 h 71909"/>
                <a:gd name="connsiteX4" fmla="*/ 118 w 322523"/>
                <a:gd name="connsiteY4" fmla="*/ 71837 h 7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523" h="71909">
                  <a:moveTo>
                    <a:pt x="118" y="71837"/>
                  </a:moveTo>
                  <a:cubicBezTo>
                    <a:pt x="4351" y="69456"/>
                    <a:pt x="128970" y="5427"/>
                    <a:pt x="182680" y="400"/>
                  </a:cubicBezTo>
                  <a:cubicBezTo>
                    <a:pt x="236390" y="-4627"/>
                    <a:pt x="326613" y="39294"/>
                    <a:pt x="322380" y="41675"/>
                  </a:cubicBezTo>
                  <a:cubicBezTo>
                    <a:pt x="318147" y="44056"/>
                    <a:pt x="208874" y="12306"/>
                    <a:pt x="157280" y="14687"/>
                  </a:cubicBezTo>
                  <a:cubicBezTo>
                    <a:pt x="105686" y="17068"/>
                    <a:pt x="-4115" y="74218"/>
                    <a:pt x="118" y="71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ACD84AD3-4E53-4AAE-8E1A-455DF48A4E90}"/>
                </a:ext>
              </a:extLst>
            </p:cNvPr>
            <p:cNvSpPr/>
            <p:nvPr/>
          </p:nvSpPr>
          <p:spPr>
            <a:xfrm>
              <a:off x="2100948" y="12301259"/>
              <a:ext cx="201581" cy="51939"/>
            </a:xfrm>
            <a:custGeom>
              <a:avLst/>
              <a:gdLst>
                <a:gd name="connsiteX0" fmla="*/ 902 w 201581"/>
                <a:gd name="connsiteY0" fmla="*/ 25679 h 51939"/>
                <a:gd name="connsiteX1" fmla="*/ 113615 w 201581"/>
                <a:gd name="connsiteY1" fmla="*/ 30441 h 51939"/>
                <a:gd name="connsiteX2" fmla="*/ 200927 w 201581"/>
                <a:gd name="connsiteY2" fmla="*/ 279 h 51939"/>
                <a:gd name="connsiteX3" fmla="*/ 67577 w 201581"/>
                <a:gd name="connsiteY3" fmla="*/ 51079 h 51939"/>
                <a:gd name="connsiteX4" fmla="*/ 902 w 201581"/>
                <a:gd name="connsiteY4" fmla="*/ 25679 h 5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81" h="51939">
                  <a:moveTo>
                    <a:pt x="902" y="25679"/>
                  </a:moveTo>
                  <a:cubicBezTo>
                    <a:pt x="8575" y="22239"/>
                    <a:pt x="80277" y="34674"/>
                    <a:pt x="113615" y="30441"/>
                  </a:cubicBezTo>
                  <a:cubicBezTo>
                    <a:pt x="146953" y="26208"/>
                    <a:pt x="208600" y="-3161"/>
                    <a:pt x="200927" y="279"/>
                  </a:cubicBezTo>
                  <a:cubicBezTo>
                    <a:pt x="193254" y="3719"/>
                    <a:pt x="99062" y="44994"/>
                    <a:pt x="67577" y="51079"/>
                  </a:cubicBezTo>
                  <a:cubicBezTo>
                    <a:pt x="36092" y="57164"/>
                    <a:pt x="-6771" y="29119"/>
                    <a:pt x="902" y="25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89220F9F-6919-429F-AD03-CAC377DB9986}"/>
                </a:ext>
              </a:extLst>
            </p:cNvPr>
            <p:cNvSpPr/>
            <p:nvPr/>
          </p:nvSpPr>
          <p:spPr>
            <a:xfrm>
              <a:off x="1989130" y="12052599"/>
              <a:ext cx="158892" cy="41255"/>
            </a:xfrm>
            <a:custGeom>
              <a:avLst/>
              <a:gdLst>
                <a:gd name="connsiteX0" fmla="*/ 8 w 158892"/>
                <a:gd name="connsiteY0" fmla="*/ 13989 h 41255"/>
                <a:gd name="connsiteX1" fmla="*/ 128595 w 158892"/>
                <a:gd name="connsiteY1" fmla="*/ 18751 h 41255"/>
                <a:gd name="connsiteX2" fmla="*/ 158758 w 158892"/>
                <a:gd name="connsiteY2" fmla="*/ 40976 h 41255"/>
                <a:gd name="connsiteX3" fmla="*/ 122245 w 158892"/>
                <a:gd name="connsiteY3" fmla="*/ 1289 h 41255"/>
                <a:gd name="connsiteX4" fmla="*/ 8 w 158892"/>
                <a:gd name="connsiteY4" fmla="*/ 13989 h 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2" h="41255">
                  <a:moveTo>
                    <a:pt x="8" y="13989"/>
                  </a:moveTo>
                  <a:cubicBezTo>
                    <a:pt x="1066" y="16899"/>
                    <a:pt x="102137" y="14253"/>
                    <a:pt x="128595" y="18751"/>
                  </a:cubicBezTo>
                  <a:cubicBezTo>
                    <a:pt x="155053" y="23249"/>
                    <a:pt x="159816" y="43886"/>
                    <a:pt x="158758" y="40976"/>
                  </a:cubicBezTo>
                  <a:cubicBezTo>
                    <a:pt x="157700" y="38066"/>
                    <a:pt x="149497" y="7110"/>
                    <a:pt x="122245" y="1289"/>
                  </a:cubicBezTo>
                  <a:cubicBezTo>
                    <a:pt x="94993" y="-4532"/>
                    <a:pt x="-1050" y="11079"/>
                    <a:pt x="8" y="13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CD1739CF-BC1E-4D8F-820E-3F2BD2C27500}"/>
                </a:ext>
              </a:extLst>
            </p:cNvPr>
            <p:cNvSpPr/>
            <p:nvPr/>
          </p:nvSpPr>
          <p:spPr>
            <a:xfrm>
              <a:off x="2093555" y="12334756"/>
              <a:ext cx="236895" cy="52867"/>
            </a:xfrm>
            <a:custGeom>
              <a:avLst/>
              <a:gdLst>
                <a:gd name="connsiteX0" fmla="*/ 1945 w 236895"/>
                <a:gd name="connsiteY0" fmla="*/ 23932 h 52867"/>
                <a:gd name="connsiteX1" fmla="*/ 78145 w 236895"/>
                <a:gd name="connsiteY1" fmla="*/ 52507 h 52867"/>
                <a:gd name="connsiteX2" fmla="*/ 235308 w 236895"/>
                <a:gd name="connsiteY2" fmla="*/ 1707 h 52867"/>
                <a:gd name="connsiteX3" fmla="*/ 152758 w 236895"/>
                <a:gd name="connsiteY3" fmla="*/ 14407 h 52867"/>
                <a:gd name="connsiteX4" fmla="*/ 1945 w 236895"/>
                <a:gd name="connsiteY4" fmla="*/ 23932 h 5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95" h="52867">
                  <a:moveTo>
                    <a:pt x="1945" y="23932"/>
                  </a:moveTo>
                  <a:cubicBezTo>
                    <a:pt x="-10491" y="30282"/>
                    <a:pt x="39251" y="56211"/>
                    <a:pt x="78145" y="52507"/>
                  </a:cubicBezTo>
                  <a:cubicBezTo>
                    <a:pt x="117039" y="48803"/>
                    <a:pt x="222873" y="8057"/>
                    <a:pt x="235308" y="1707"/>
                  </a:cubicBezTo>
                  <a:cubicBezTo>
                    <a:pt x="247744" y="-4643"/>
                    <a:pt x="183979" y="8322"/>
                    <a:pt x="152758" y="14407"/>
                  </a:cubicBezTo>
                  <a:cubicBezTo>
                    <a:pt x="121537" y="20492"/>
                    <a:pt x="14381" y="17582"/>
                    <a:pt x="1945" y="239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6097A983-9156-4376-BFC7-FE894CD2D90D}"/>
                </a:ext>
              </a:extLst>
            </p:cNvPr>
            <p:cNvSpPr/>
            <p:nvPr/>
          </p:nvSpPr>
          <p:spPr>
            <a:xfrm>
              <a:off x="2060173" y="12372034"/>
              <a:ext cx="150953" cy="75096"/>
            </a:xfrm>
            <a:custGeom>
              <a:avLst/>
              <a:gdLst>
                <a:gd name="connsiteX0" fmla="*/ 402 w 150953"/>
                <a:gd name="connsiteY0" fmla="*/ 73966 h 75096"/>
                <a:gd name="connsiteX1" fmla="*/ 149627 w 150953"/>
                <a:gd name="connsiteY1" fmla="*/ 62854 h 75096"/>
                <a:gd name="connsiteX2" fmla="*/ 75015 w 150953"/>
                <a:gd name="connsiteY2" fmla="*/ 26341 h 75096"/>
                <a:gd name="connsiteX3" fmla="*/ 100415 w 150953"/>
                <a:gd name="connsiteY3" fmla="*/ 5704 h 75096"/>
                <a:gd name="connsiteX4" fmla="*/ 82952 w 150953"/>
                <a:gd name="connsiteY4" fmla="*/ 2529 h 75096"/>
                <a:gd name="connsiteX5" fmla="*/ 103590 w 150953"/>
                <a:gd name="connsiteY5" fmla="*/ 39041 h 75096"/>
                <a:gd name="connsiteX6" fmla="*/ 402 w 150953"/>
                <a:gd name="connsiteY6" fmla="*/ 73966 h 7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53" h="75096">
                  <a:moveTo>
                    <a:pt x="402" y="73966"/>
                  </a:moveTo>
                  <a:cubicBezTo>
                    <a:pt x="8075" y="77935"/>
                    <a:pt x="137192" y="70791"/>
                    <a:pt x="149627" y="62854"/>
                  </a:cubicBezTo>
                  <a:cubicBezTo>
                    <a:pt x="162062" y="54917"/>
                    <a:pt x="83217" y="35866"/>
                    <a:pt x="75015" y="26341"/>
                  </a:cubicBezTo>
                  <a:cubicBezTo>
                    <a:pt x="66813" y="16816"/>
                    <a:pt x="99092" y="9673"/>
                    <a:pt x="100415" y="5704"/>
                  </a:cubicBezTo>
                  <a:cubicBezTo>
                    <a:pt x="101738" y="1735"/>
                    <a:pt x="82423" y="-3027"/>
                    <a:pt x="82952" y="2529"/>
                  </a:cubicBezTo>
                  <a:cubicBezTo>
                    <a:pt x="83481" y="8085"/>
                    <a:pt x="109940" y="29252"/>
                    <a:pt x="103590" y="39041"/>
                  </a:cubicBezTo>
                  <a:cubicBezTo>
                    <a:pt x="97240" y="48830"/>
                    <a:pt x="-7271" y="69997"/>
                    <a:pt x="402" y="73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AEB76841-C517-42C4-BB05-CE07969483BA}"/>
                </a:ext>
              </a:extLst>
            </p:cNvPr>
            <p:cNvSpPr/>
            <p:nvPr/>
          </p:nvSpPr>
          <p:spPr>
            <a:xfrm>
              <a:off x="2247881" y="12337597"/>
              <a:ext cx="176237" cy="105938"/>
            </a:xfrm>
            <a:custGeom>
              <a:avLst/>
              <a:gdLst>
                <a:gd name="connsiteX0" fmla="*/ 19 w 176237"/>
                <a:gd name="connsiteY0" fmla="*/ 453 h 105938"/>
                <a:gd name="connsiteX1" fmla="*/ 52407 w 176237"/>
                <a:gd name="connsiteY1" fmla="*/ 87766 h 105938"/>
                <a:gd name="connsiteX2" fmla="*/ 176232 w 176237"/>
                <a:gd name="connsiteY2" fmla="*/ 103641 h 105938"/>
                <a:gd name="connsiteX3" fmla="*/ 57169 w 176237"/>
                <a:gd name="connsiteY3" fmla="*/ 54428 h 105938"/>
                <a:gd name="connsiteX4" fmla="*/ 19 w 176237"/>
                <a:gd name="connsiteY4" fmla="*/ 453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7" h="105938">
                  <a:moveTo>
                    <a:pt x="19" y="453"/>
                  </a:moveTo>
                  <a:cubicBezTo>
                    <a:pt x="-775" y="6009"/>
                    <a:pt x="23038" y="70568"/>
                    <a:pt x="52407" y="87766"/>
                  </a:cubicBezTo>
                  <a:cubicBezTo>
                    <a:pt x="81776" y="104964"/>
                    <a:pt x="175438" y="109197"/>
                    <a:pt x="176232" y="103641"/>
                  </a:cubicBezTo>
                  <a:cubicBezTo>
                    <a:pt x="177026" y="98085"/>
                    <a:pt x="84421" y="66864"/>
                    <a:pt x="57169" y="54428"/>
                  </a:cubicBezTo>
                  <a:cubicBezTo>
                    <a:pt x="29917" y="41993"/>
                    <a:pt x="813" y="-5103"/>
                    <a:pt x="19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BFCE82C3-807C-41D2-B88C-C79CA4A83380}"/>
                </a:ext>
              </a:extLst>
            </p:cNvPr>
            <p:cNvSpPr/>
            <p:nvPr/>
          </p:nvSpPr>
          <p:spPr>
            <a:xfrm>
              <a:off x="8000618" y="8738284"/>
              <a:ext cx="616966" cy="346545"/>
            </a:xfrm>
            <a:custGeom>
              <a:avLst/>
              <a:gdLst>
                <a:gd name="connsiteX0" fmla="*/ 10965 w 616966"/>
                <a:gd name="connsiteY0" fmla="*/ 346449 h 346545"/>
                <a:gd name="connsiteX1" fmla="*/ 23665 w 616966"/>
                <a:gd name="connsiteY1" fmla="*/ 134783 h 346545"/>
                <a:gd name="connsiteX2" fmla="*/ 108332 w 616966"/>
                <a:gd name="connsiteY2" fmla="*/ 73399 h 346545"/>
                <a:gd name="connsiteX3" fmla="*/ 269199 w 616966"/>
                <a:gd name="connsiteY3" fmla="*/ 12016 h 346545"/>
                <a:gd name="connsiteX4" fmla="*/ 387732 w 616966"/>
                <a:gd name="connsiteY4" fmla="*/ 31066 h 346545"/>
                <a:gd name="connsiteX5" fmla="*/ 612099 w 616966"/>
                <a:gd name="connsiteY5" fmla="*/ 304116 h 346545"/>
                <a:gd name="connsiteX6" fmla="*/ 512615 w 616966"/>
                <a:gd name="connsiteY6" fmla="*/ 94566 h 346545"/>
                <a:gd name="connsiteX7" fmla="*/ 180299 w 616966"/>
                <a:gd name="connsiteY7" fmla="*/ 1433 h 346545"/>
                <a:gd name="connsiteX8" fmla="*/ 15199 w 616966"/>
                <a:gd name="connsiteY8" fmla="*/ 160183 h 346545"/>
                <a:gd name="connsiteX9" fmla="*/ 10965 w 616966"/>
                <a:gd name="connsiteY9" fmla="*/ 346449 h 34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966" h="346545">
                  <a:moveTo>
                    <a:pt x="10965" y="346449"/>
                  </a:moveTo>
                  <a:cubicBezTo>
                    <a:pt x="12376" y="342216"/>
                    <a:pt x="7437" y="180291"/>
                    <a:pt x="23665" y="134783"/>
                  </a:cubicBezTo>
                  <a:cubicBezTo>
                    <a:pt x="39893" y="89275"/>
                    <a:pt x="67410" y="93860"/>
                    <a:pt x="108332" y="73399"/>
                  </a:cubicBezTo>
                  <a:cubicBezTo>
                    <a:pt x="149254" y="52938"/>
                    <a:pt x="222633" y="19071"/>
                    <a:pt x="269199" y="12016"/>
                  </a:cubicBezTo>
                  <a:cubicBezTo>
                    <a:pt x="315765" y="4961"/>
                    <a:pt x="330582" y="-17617"/>
                    <a:pt x="387732" y="31066"/>
                  </a:cubicBezTo>
                  <a:cubicBezTo>
                    <a:pt x="444882" y="79749"/>
                    <a:pt x="591285" y="293533"/>
                    <a:pt x="612099" y="304116"/>
                  </a:cubicBezTo>
                  <a:cubicBezTo>
                    <a:pt x="632913" y="314699"/>
                    <a:pt x="584582" y="145013"/>
                    <a:pt x="512615" y="94566"/>
                  </a:cubicBezTo>
                  <a:cubicBezTo>
                    <a:pt x="440648" y="44119"/>
                    <a:pt x="263202" y="-9503"/>
                    <a:pt x="180299" y="1433"/>
                  </a:cubicBezTo>
                  <a:cubicBezTo>
                    <a:pt x="97396" y="12369"/>
                    <a:pt x="45891" y="106208"/>
                    <a:pt x="15199" y="160183"/>
                  </a:cubicBezTo>
                  <a:cubicBezTo>
                    <a:pt x="-15493" y="214158"/>
                    <a:pt x="9554" y="350682"/>
                    <a:pt x="10965" y="346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B9E7AA79-7947-4F4A-91D3-DC778B789596}"/>
                </a:ext>
              </a:extLst>
            </p:cNvPr>
            <p:cNvSpPr/>
            <p:nvPr/>
          </p:nvSpPr>
          <p:spPr>
            <a:xfrm>
              <a:off x="8038918" y="8815180"/>
              <a:ext cx="618256" cy="363050"/>
            </a:xfrm>
            <a:custGeom>
              <a:avLst/>
              <a:gdLst>
                <a:gd name="connsiteX0" fmla="*/ 182 w 618256"/>
                <a:gd name="connsiteY0" fmla="*/ 250503 h 363050"/>
                <a:gd name="connsiteX1" fmla="*/ 42515 w 618256"/>
                <a:gd name="connsiteY1" fmla="*/ 76937 h 363050"/>
                <a:gd name="connsiteX2" fmla="*/ 213965 w 618256"/>
                <a:gd name="connsiteY2" fmla="*/ 24020 h 363050"/>
                <a:gd name="connsiteX3" fmla="*/ 313449 w 618256"/>
                <a:gd name="connsiteY3" fmla="*/ 45187 h 363050"/>
                <a:gd name="connsiteX4" fmla="*/ 463732 w 618256"/>
                <a:gd name="connsiteY4" fmla="*/ 176420 h 363050"/>
                <a:gd name="connsiteX5" fmla="*/ 618249 w 618256"/>
                <a:gd name="connsiteY5" fmla="*/ 362687 h 363050"/>
                <a:gd name="connsiteX6" fmla="*/ 457382 w 618256"/>
                <a:gd name="connsiteY6" fmla="*/ 125620 h 363050"/>
                <a:gd name="connsiteX7" fmla="*/ 169515 w 618256"/>
                <a:gd name="connsiteY7" fmla="*/ 2853 h 363050"/>
                <a:gd name="connsiteX8" fmla="*/ 34049 w 618256"/>
                <a:gd name="connsiteY8" fmla="*/ 53653 h 363050"/>
                <a:gd name="connsiteX9" fmla="*/ 182 w 618256"/>
                <a:gd name="connsiteY9" fmla="*/ 250503 h 36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256" h="363050">
                  <a:moveTo>
                    <a:pt x="182" y="250503"/>
                  </a:moveTo>
                  <a:cubicBezTo>
                    <a:pt x="1593" y="254384"/>
                    <a:pt x="6885" y="114684"/>
                    <a:pt x="42515" y="76937"/>
                  </a:cubicBezTo>
                  <a:cubicBezTo>
                    <a:pt x="78145" y="39190"/>
                    <a:pt x="168809" y="29312"/>
                    <a:pt x="213965" y="24020"/>
                  </a:cubicBezTo>
                  <a:cubicBezTo>
                    <a:pt x="259121" y="18728"/>
                    <a:pt x="271821" y="19787"/>
                    <a:pt x="313449" y="45187"/>
                  </a:cubicBezTo>
                  <a:cubicBezTo>
                    <a:pt x="355077" y="70587"/>
                    <a:pt x="412932" y="123503"/>
                    <a:pt x="463732" y="176420"/>
                  </a:cubicBezTo>
                  <a:cubicBezTo>
                    <a:pt x="514532" y="229337"/>
                    <a:pt x="619307" y="371154"/>
                    <a:pt x="618249" y="362687"/>
                  </a:cubicBezTo>
                  <a:cubicBezTo>
                    <a:pt x="617191" y="354220"/>
                    <a:pt x="532171" y="185592"/>
                    <a:pt x="457382" y="125620"/>
                  </a:cubicBezTo>
                  <a:cubicBezTo>
                    <a:pt x="382593" y="65648"/>
                    <a:pt x="240070" y="14847"/>
                    <a:pt x="169515" y="2853"/>
                  </a:cubicBezTo>
                  <a:cubicBezTo>
                    <a:pt x="98960" y="-9141"/>
                    <a:pt x="62977" y="18375"/>
                    <a:pt x="34049" y="53653"/>
                  </a:cubicBezTo>
                  <a:cubicBezTo>
                    <a:pt x="5121" y="88931"/>
                    <a:pt x="-1229" y="246622"/>
                    <a:pt x="182" y="250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3CA6D27D-AEC1-4A67-869A-1C344E717559}"/>
                </a:ext>
              </a:extLst>
            </p:cNvPr>
            <p:cNvSpPr/>
            <p:nvPr/>
          </p:nvSpPr>
          <p:spPr>
            <a:xfrm>
              <a:off x="8663449" y="9209897"/>
              <a:ext cx="291353" cy="357617"/>
            </a:xfrm>
            <a:custGeom>
              <a:avLst/>
              <a:gdLst>
                <a:gd name="connsiteX0" fmla="*/ 2184 w 291353"/>
                <a:gd name="connsiteY0" fmla="*/ 6070 h 357617"/>
                <a:gd name="connsiteX1" fmla="*/ 114368 w 291353"/>
                <a:gd name="connsiteY1" fmla="*/ 58986 h 357617"/>
                <a:gd name="connsiteX2" fmla="*/ 262534 w 291353"/>
                <a:gd name="connsiteY2" fmla="*/ 291820 h 357617"/>
                <a:gd name="connsiteX3" fmla="*/ 287934 w 291353"/>
                <a:gd name="connsiteY3" fmla="*/ 351086 h 357617"/>
                <a:gd name="connsiteX4" fmla="*/ 215968 w 291353"/>
                <a:gd name="connsiteY4" fmla="*/ 166936 h 357617"/>
                <a:gd name="connsiteX5" fmla="*/ 2184 w 291353"/>
                <a:gd name="connsiteY5" fmla="*/ 6070 h 35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53" h="357617">
                  <a:moveTo>
                    <a:pt x="2184" y="6070"/>
                  </a:moveTo>
                  <a:cubicBezTo>
                    <a:pt x="-14749" y="-11922"/>
                    <a:pt x="70976" y="11361"/>
                    <a:pt x="114368" y="58986"/>
                  </a:cubicBezTo>
                  <a:cubicBezTo>
                    <a:pt x="157760" y="106611"/>
                    <a:pt x="233606" y="243137"/>
                    <a:pt x="262534" y="291820"/>
                  </a:cubicBezTo>
                  <a:cubicBezTo>
                    <a:pt x="291462" y="340503"/>
                    <a:pt x="295695" y="371900"/>
                    <a:pt x="287934" y="351086"/>
                  </a:cubicBezTo>
                  <a:cubicBezTo>
                    <a:pt x="280173" y="330272"/>
                    <a:pt x="263593" y="224086"/>
                    <a:pt x="215968" y="166936"/>
                  </a:cubicBezTo>
                  <a:cubicBezTo>
                    <a:pt x="168343" y="109786"/>
                    <a:pt x="19117" y="24062"/>
                    <a:pt x="2184" y="6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9431515E-4331-482C-B7A4-78CF34F7FA94}"/>
                </a:ext>
              </a:extLst>
            </p:cNvPr>
            <p:cNvSpPr/>
            <p:nvPr/>
          </p:nvSpPr>
          <p:spPr>
            <a:xfrm>
              <a:off x="8932043" y="9588108"/>
              <a:ext cx="107448" cy="569974"/>
            </a:xfrm>
            <a:custGeom>
              <a:avLst/>
              <a:gdLst>
                <a:gd name="connsiteX0" fmla="*/ 15107 w 107448"/>
                <a:gd name="connsiteY0" fmla="*/ 392 h 569974"/>
                <a:gd name="connsiteX1" fmla="*/ 65907 w 107448"/>
                <a:gd name="connsiteY1" fmla="*/ 241692 h 569974"/>
                <a:gd name="connsiteX2" fmla="*/ 65907 w 107448"/>
                <a:gd name="connsiteY2" fmla="*/ 432192 h 569974"/>
                <a:gd name="connsiteX3" fmla="*/ 290 w 107448"/>
                <a:gd name="connsiteY3" fmla="*/ 569775 h 569974"/>
                <a:gd name="connsiteX4" fmla="*/ 95540 w 107448"/>
                <a:gd name="connsiteY4" fmla="*/ 402559 h 569974"/>
                <a:gd name="connsiteX5" fmla="*/ 97657 w 107448"/>
                <a:gd name="connsiteY5" fmla="*/ 300959 h 569974"/>
                <a:gd name="connsiteX6" fmla="*/ 15107 w 107448"/>
                <a:gd name="connsiteY6" fmla="*/ 392 h 5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448" h="569974">
                  <a:moveTo>
                    <a:pt x="15107" y="392"/>
                  </a:moveTo>
                  <a:cubicBezTo>
                    <a:pt x="9815" y="-9486"/>
                    <a:pt x="57440" y="169725"/>
                    <a:pt x="65907" y="241692"/>
                  </a:cubicBezTo>
                  <a:cubicBezTo>
                    <a:pt x="74374" y="313659"/>
                    <a:pt x="76843" y="377512"/>
                    <a:pt x="65907" y="432192"/>
                  </a:cubicBezTo>
                  <a:cubicBezTo>
                    <a:pt x="54971" y="486873"/>
                    <a:pt x="-4649" y="574714"/>
                    <a:pt x="290" y="569775"/>
                  </a:cubicBezTo>
                  <a:cubicBezTo>
                    <a:pt x="5229" y="564836"/>
                    <a:pt x="79312" y="447362"/>
                    <a:pt x="95540" y="402559"/>
                  </a:cubicBezTo>
                  <a:cubicBezTo>
                    <a:pt x="111768" y="357756"/>
                    <a:pt x="110357" y="365165"/>
                    <a:pt x="97657" y="300959"/>
                  </a:cubicBezTo>
                  <a:cubicBezTo>
                    <a:pt x="84957" y="236753"/>
                    <a:pt x="20399" y="10270"/>
                    <a:pt x="15107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BF99C0EB-587C-490A-9726-FCB589BD3530}"/>
                </a:ext>
              </a:extLst>
            </p:cNvPr>
            <p:cNvSpPr/>
            <p:nvPr/>
          </p:nvSpPr>
          <p:spPr>
            <a:xfrm>
              <a:off x="8230058" y="9559364"/>
              <a:ext cx="711953" cy="662242"/>
            </a:xfrm>
            <a:custGeom>
              <a:avLst/>
              <a:gdLst>
                <a:gd name="connsiteX0" fmla="*/ 8009 w 711953"/>
                <a:gd name="connsiteY0" fmla="*/ 12203 h 662242"/>
                <a:gd name="connsiteX1" fmla="*/ 177342 w 711953"/>
                <a:gd name="connsiteY1" fmla="*/ 221753 h 662242"/>
                <a:gd name="connsiteX2" fmla="*/ 253542 w 711953"/>
                <a:gd name="connsiteY2" fmla="*/ 357219 h 662242"/>
                <a:gd name="connsiteX3" fmla="*/ 344559 w 711953"/>
                <a:gd name="connsiteY3" fmla="*/ 475753 h 662242"/>
                <a:gd name="connsiteX4" fmla="*/ 395359 w 711953"/>
                <a:gd name="connsiteY4" fmla="*/ 541369 h 662242"/>
                <a:gd name="connsiteX5" fmla="*/ 467325 w 711953"/>
                <a:gd name="connsiteY5" fmla="*/ 626036 h 662242"/>
                <a:gd name="connsiteX6" fmla="*/ 645125 w 711953"/>
                <a:gd name="connsiteY6" fmla="*/ 662019 h 662242"/>
                <a:gd name="connsiteX7" fmla="*/ 702275 w 711953"/>
                <a:gd name="connsiteY7" fmla="*/ 611219 h 662242"/>
                <a:gd name="connsiteX8" fmla="*/ 460975 w 711953"/>
                <a:gd name="connsiteY8" fmla="*/ 615453 h 662242"/>
                <a:gd name="connsiteX9" fmla="*/ 8009 w 711953"/>
                <a:gd name="connsiteY9" fmla="*/ 12203 h 66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53" h="662242">
                  <a:moveTo>
                    <a:pt x="8009" y="12203"/>
                  </a:moveTo>
                  <a:cubicBezTo>
                    <a:pt x="-39263" y="-53414"/>
                    <a:pt x="136420" y="164250"/>
                    <a:pt x="177342" y="221753"/>
                  </a:cubicBezTo>
                  <a:cubicBezTo>
                    <a:pt x="218264" y="279256"/>
                    <a:pt x="225673" y="314886"/>
                    <a:pt x="253542" y="357219"/>
                  </a:cubicBezTo>
                  <a:cubicBezTo>
                    <a:pt x="281411" y="399552"/>
                    <a:pt x="344559" y="475753"/>
                    <a:pt x="344559" y="475753"/>
                  </a:cubicBezTo>
                  <a:cubicBezTo>
                    <a:pt x="368195" y="506445"/>
                    <a:pt x="374898" y="516322"/>
                    <a:pt x="395359" y="541369"/>
                  </a:cubicBezTo>
                  <a:cubicBezTo>
                    <a:pt x="415820" y="566416"/>
                    <a:pt x="425697" y="605928"/>
                    <a:pt x="467325" y="626036"/>
                  </a:cubicBezTo>
                  <a:cubicBezTo>
                    <a:pt x="508953" y="646144"/>
                    <a:pt x="605967" y="664488"/>
                    <a:pt x="645125" y="662019"/>
                  </a:cubicBezTo>
                  <a:cubicBezTo>
                    <a:pt x="684283" y="659550"/>
                    <a:pt x="732967" y="618980"/>
                    <a:pt x="702275" y="611219"/>
                  </a:cubicBezTo>
                  <a:cubicBezTo>
                    <a:pt x="671583" y="603458"/>
                    <a:pt x="576333" y="711761"/>
                    <a:pt x="460975" y="615453"/>
                  </a:cubicBezTo>
                  <a:cubicBezTo>
                    <a:pt x="345617" y="519145"/>
                    <a:pt x="55281" y="77820"/>
                    <a:pt x="8009" y="12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E683B8C-DA86-4488-9FE1-8226E282A100}"/>
                </a:ext>
              </a:extLst>
            </p:cNvPr>
            <p:cNvSpPr/>
            <p:nvPr/>
          </p:nvSpPr>
          <p:spPr>
            <a:xfrm>
              <a:off x="8298999" y="8802683"/>
              <a:ext cx="167390" cy="101611"/>
            </a:xfrm>
            <a:custGeom>
              <a:avLst/>
              <a:gdLst>
                <a:gd name="connsiteX0" fmla="*/ 451 w 167390"/>
                <a:gd name="connsiteY0" fmla="*/ 5 h 101611"/>
                <a:gd name="connsiteX1" fmla="*/ 132214 w 167390"/>
                <a:gd name="connsiteY1" fmla="*/ 53980 h 101611"/>
                <a:gd name="connsiteX2" fmla="*/ 165551 w 167390"/>
                <a:gd name="connsiteY2" fmla="*/ 101605 h 101611"/>
                <a:gd name="connsiteX3" fmla="*/ 90939 w 167390"/>
                <a:gd name="connsiteY3" fmla="*/ 50805 h 101611"/>
                <a:gd name="connsiteX4" fmla="*/ 451 w 167390"/>
                <a:gd name="connsiteY4" fmla="*/ 5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90" h="101611">
                  <a:moveTo>
                    <a:pt x="451" y="5"/>
                  </a:moveTo>
                  <a:cubicBezTo>
                    <a:pt x="7330" y="534"/>
                    <a:pt x="104697" y="37047"/>
                    <a:pt x="132214" y="53980"/>
                  </a:cubicBezTo>
                  <a:cubicBezTo>
                    <a:pt x="159731" y="70913"/>
                    <a:pt x="172430" y="102134"/>
                    <a:pt x="165551" y="101605"/>
                  </a:cubicBezTo>
                  <a:cubicBezTo>
                    <a:pt x="158672" y="101076"/>
                    <a:pt x="114751" y="65357"/>
                    <a:pt x="90939" y="50805"/>
                  </a:cubicBezTo>
                  <a:cubicBezTo>
                    <a:pt x="67127" y="36253"/>
                    <a:pt x="-6428" y="-524"/>
                    <a:pt x="45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48440674-F187-48AD-B12F-B61A4F6F0959}"/>
                </a:ext>
              </a:extLst>
            </p:cNvPr>
            <p:cNvSpPr/>
            <p:nvPr/>
          </p:nvSpPr>
          <p:spPr>
            <a:xfrm>
              <a:off x="8231176" y="8926283"/>
              <a:ext cx="300062" cy="162338"/>
            </a:xfrm>
            <a:custGeom>
              <a:avLst/>
              <a:gdLst>
                <a:gd name="connsiteX0" fmla="*/ 12 w 300062"/>
                <a:gd name="connsiteY0" fmla="*/ 230 h 162338"/>
                <a:gd name="connsiteX1" fmla="*/ 157174 w 300062"/>
                <a:gd name="connsiteY1" fmla="*/ 65317 h 162338"/>
                <a:gd name="connsiteX2" fmla="*/ 300049 w 300062"/>
                <a:gd name="connsiteY2" fmla="*/ 162155 h 162338"/>
                <a:gd name="connsiteX3" fmla="*/ 149237 w 300062"/>
                <a:gd name="connsiteY3" fmla="*/ 87542 h 162338"/>
                <a:gd name="connsiteX4" fmla="*/ 12 w 300062"/>
                <a:gd name="connsiteY4" fmla="*/ 230 h 16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62" h="162338">
                  <a:moveTo>
                    <a:pt x="12" y="230"/>
                  </a:moveTo>
                  <a:cubicBezTo>
                    <a:pt x="1335" y="-3474"/>
                    <a:pt x="107168" y="38329"/>
                    <a:pt x="157174" y="65317"/>
                  </a:cubicBezTo>
                  <a:cubicBezTo>
                    <a:pt x="207180" y="92305"/>
                    <a:pt x="301372" y="158451"/>
                    <a:pt x="300049" y="162155"/>
                  </a:cubicBezTo>
                  <a:cubicBezTo>
                    <a:pt x="298726" y="165859"/>
                    <a:pt x="196862" y="112677"/>
                    <a:pt x="149237" y="87542"/>
                  </a:cubicBezTo>
                  <a:cubicBezTo>
                    <a:pt x="101612" y="62407"/>
                    <a:pt x="-1311" y="3934"/>
                    <a:pt x="1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FA36E9FC-622C-4283-8788-75AEA6B066F8}"/>
                </a:ext>
              </a:extLst>
            </p:cNvPr>
            <p:cNvSpPr/>
            <p:nvPr/>
          </p:nvSpPr>
          <p:spPr>
            <a:xfrm>
              <a:off x="8752187" y="9855638"/>
              <a:ext cx="184477" cy="255369"/>
            </a:xfrm>
            <a:custGeom>
              <a:avLst/>
              <a:gdLst>
                <a:gd name="connsiteX0" fmla="*/ 169563 w 184477"/>
                <a:gd name="connsiteY0" fmla="*/ 4325 h 255369"/>
                <a:gd name="connsiteX1" fmla="*/ 158451 w 184477"/>
                <a:gd name="connsiteY1" fmla="*/ 58300 h 255369"/>
                <a:gd name="connsiteX2" fmla="*/ 163213 w 184477"/>
                <a:gd name="connsiteY2" fmla="*/ 183712 h 255369"/>
                <a:gd name="connsiteX3" fmla="*/ 87013 w 184477"/>
                <a:gd name="connsiteY3" fmla="*/ 237687 h 255369"/>
                <a:gd name="connsiteX4" fmla="*/ 1288 w 184477"/>
                <a:gd name="connsiteY4" fmla="*/ 255150 h 255369"/>
                <a:gd name="connsiteX5" fmla="*/ 156863 w 184477"/>
                <a:gd name="connsiteY5" fmla="*/ 228162 h 255369"/>
                <a:gd name="connsiteX6" fmla="*/ 183851 w 184477"/>
                <a:gd name="connsiteY6" fmla="*/ 166250 h 255369"/>
                <a:gd name="connsiteX7" fmla="*/ 169563 w 184477"/>
                <a:gd name="connsiteY7" fmla="*/ 4325 h 25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77" h="255369">
                  <a:moveTo>
                    <a:pt x="169563" y="4325"/>
                  </a:moveTo>
                  <a:cubicBezTo>
                    <a:pt x="165330" y="-13667"/>
                    <a:pt x="159509" y="28402"/>
                    <a:pt x="158451" y="58300"/>
                  </a:cubicBezTo>
                  <a:cubicBezTo>
                    <a:pt x="157393" y="88198"/>
                    <a:pt x="175119" y="153814"/>
                    <a:pt x="163213" y="183712"/>
                  </a:cubicBezTo>
                  <a:cubicBezTo>
                    <a:pt x="151307" y="213610"/>
                    <a:pt x="114000" y="225781"/>
                    <a:pt x="87013" y="237687"/>
                  </a:cubicBezTo>
                  <a:cubicBezTo>
                    <a:pt x="60026" y="249593"/>
                    <a:pt x="-10354" y="256737"/>
                    <a:pt x="1288" y="255150"/>
                  </a:cubicBezTo>
                  <a:cubicBezTo>
                    <a:pt x="12930" y="253563"/>
                    <a:pt x="126436" y="242979"/>
                    <a:pt x="156863" y="228162"/>
                  </a:cubicBezTo>
                  <a:cubicBezTo>
                    <a:pt x="187290" y="213345"/>
                    <a:pt x="180147" y="200381"/>
                    <a:pt x="183851" y="166250"/>
                  </a:cubicBezTo>
                  <a:cubicBezTo>
                    <a:pt x="187555" y="132119"/>
                    <a:pt x="173796" y="22317"/>
                    <a:pt x="169563" y="4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304EC4A7-CEAC-4246-A34C-AAC9D4173B06}"/>
                </a:ext>
              </a:extLst>
            </p:cNvPr>
            <p:cNvSpPr/>
            <p:nvPr/>
          </p:nvSpPr>
          <p:spPr>
            <a:xfrm>
              <a:off x="8685633" y="9238892"/>
              <a:ext cx="266099" cy="378555"/>
            </a:xfrm>
            <a:custGeom>
              <a:avLst/>
              <a:gdLst>
                <a:gd name="connsiteX0" fmla="*/ 1167 w 266099"/>
                <a:gd name="connsiteY0" fmla="*/ 358 h 378555"/>
                <a:gd name="connsiteX1" fmla="*/ 159917 w 266099"/>
                <a:gd name="connsiteY1" fmla="*/ 178158 h 378555"/>
                <a:gd name="connsiteX2" fmla="*/ 237705 w 266099"/>
                <a:gd name="connsiteY2" fmla="*/ 290871 h 378555"/>
                <a:gd name="connsiteX3" fmla="*/ 256755 w 266099"/>
                <a:gd name="connsiteY3" fmla="*/ 373421 h 378555"/>
                <a:gd name="connsiteX4" fmla="*/ 96417 w 266099"/>
                <a:gd name="connsiteY4" fmla="*/ 138471 h 378555"/>
                <a:gd name="connsiteX5" fmla="*/ 1167 w 266099"/>
                <a:gd name="connsiteY5" fmla="*/ 358 h 37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099" h="378555">
                  <a:moveTo>
                    <a:pt x="1167" y="358"/>
                  </a:moveTo>
                  <a:cubicBezTo>
                    <a:pt x="11750" y="6972"/>
                    <a:pt x="120494" y="129739"/>
                    <a:pt x="159917" y="178158"/>
                  </a:cubicBezTo>
                  <a:cubicBezTo>
                    <a:pt x="199340" y="226577"/>
                    <a:pt x="221565" y="258327"/>
                    <a:pt x="237705" y="290871"/>
                  </a:cubicBezTo>
                  <a:cubicBezTo>
                    <a:pt x="253845" y="323415"/>
                    <a:pt x="280303" y="398821"/>
                    <a:pt x="256755" y="373421"/>
                  </a:cubicBezTo>
                  <a:cubicBezTo>
                    <a:pt x="233207" y="348021"/>
                    <a:pt x="138486" y="196944"/>
                    <a:pt x="96417" y="138471"/>
                  </a:cubicBezTo>
                  <a:cubicBezTo>
                    <a:pt x="54348" y="79998"/>
                    <a:pt x="-9416" y="-6256"/>
                    <a:pt x="1167" y="35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2FED8455-AF9B-406C-B257-892815D3A0F9}"/>
                </a:ext>
              </a:extLst>
            </p:cNvPr>
            <p:cNvSpPr/>
            <p:nvPr/>
          </p:nvSpPr>
          <p:spPr>
            <a:xfrm>
              <a:off x="8645744" y="9263930"/>
              <a:ext cx="180860" cy="231438"/>
            </a:xfrm>
            <a:custGeom>
              <a:avLst/>
              <a:gdLst>
                <a:gd name="connsiteX0" fmla="*/ 2956 w 180860"/>
                <a:gd name="connsiteY0" fmla="*/ 2308 h 231438"/>
                <a:gd name="connsiteX1" fmla="*/ 168056 w 180860"/>
                <a:gd name="connsiteY1" fmla="*/ 195983 h 231438"/>
                <a:gd name="connsiteX2" fmla="*/ 158531 w 180860"/>
                <a:gd name="connsiteY2" fmla="*/ 222970 h 231438"/>
                <a:gd name="connsiteX3" fmla="*/ 68044 w 180860"/>
                <a:gd name="connsiteY3" fmla="*/ 97558 h 231438"/>
                <a:gd name="connsiteX4" fmla="*/ 2956 w 180860"/>
                <a:gd name="connsiteY4" fmla="*/ 2308 h 2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60" h="231438">
                  <a:moveTo>
                    <a:pt x="2956" y="2308"/>
                  </a:moveTo>
                  <a:cubicBezTo>
                    <a:pt x="19625" y="18712"/>
                    <a:pt x="142127" y="159206"/>
                    <a:pt x="168056" y="195983"/>
                  </a:cubicBezTo>
                  <a:cubicBezTo>
                    <a:pt x="193985" y="232760"/>
                    <a:pt x="175200" y="239374"/>
                    <a:pt x="158531" y="222970"/>
                  </a:cubicBezTo>
                  <a:cubicBezTo>
                    <a:pt x="141862" y="206566"/>
                    <a:pt x="91592" y="134070"/>
                    <a:pt x="68044" y="97558"/>
                  </a:cubicBezTo>
                  <a:cubicBezTo>
                    <a:pt x="44496" y="61046"/>
                    <a:pt x="-13713" y="-14096"/>
                    <a:pt x="2956" y="230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7B41EAC4-BD91-4DF1-9ADC-C0C9B1A8C9B9}"/>
                </a:ext>
              </a:extLst>
            </p:cNvPr>
            <p:cNvSpPr/>
            <p:nvPr/>
          </p:nvSpPr>
          <p:spPr>
            <a:xfrm>
              <a:off x="8619395" y="9286770"/>
              <a:ext cx="208370" cy="311700"/>
            </a:xfrm>
            <a:custGeom>
              <a:avLst/>
              <a:gdLst>
                <a:gd name="connsiteX0" fmla="*/ 730 w 208370"/>
                <a:gd name="connsiteY0" fmla="*/ 105 h 311700"/>
                <a:gd name="connsiteX1" fmla="*/ 184880 w 208370"/>
                <a:gd name="connsiteY1" fmla="*/ 230293 h 311700"/>
                <a:gd name="connsiteX2" fmla="*/ 199168 w 208370"/>
                <a:gd name="connsiteY2" fmla="*/ 311255 h 311700"/>
                <a:gd name="connsiteX3" fmla="*/ 122968 w 208370"/>
                <a:gd name="connsiteY3" fmla="*/ 201718 h 311700"/>
                <a:gd name="connsiteX4" fmla="*/ 730 w 208370"/>
                <a:gd name="connsiteY4" fmla="*/ 105 h 31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70" h="311700">
                  <a:moveTo>
                    <a:pt x="730" y="105"/>
                  </a:moveTo>
                  <a:cubicBezTo>
                    <a:pt x="11049" y="4867"/>
                    <a:pt x="151807" y="178435"/>
                    <a:pt x="184880" y="230293"/>
                  </a:cubicBezTo>
                  <a:cubicBezTo>
                    <a:pt x="217953" y="282151"/>
                    <a:pt x="209487" y="316017"/>
                    <a:pt x="199168" y="311255"/>
                  </a:cubicBezTo>
                  <a:cubicBezTo>
                    <a:pt x="188849" y="306493"/>
                    <a:pt x="153660" y="250930"/>
                    <a:pt x="122968" y="201718"/>
                  </a:cubicBezTo>
                  <a:cubicBezTo>
                    <a:pt x="92276" y="152506"/>
                    <a:pt x="-9589" y="-4657"/>
                    <a:pt x="730" y="10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A7492CB0-0938-4349-B48D-9EBA26362412}"/>
                </a:ext>
              </a:extLst>
            </p:cNvPr>
            <p:cNvSpPr/>
            <p:nvPr/>
          </p:nvSpPr>
          <p:spPr>
            <a:xfrm>
              <a:off x="8120012" y="8858230"/>
              <a:ext cx="97208" cy="142929"/>
            </a:xfrm>
            <a:custGeom>
              <a:avLst/>
              <a:gdLst>
                <a:gd name="connsiteX0" fmla="*/ 96888 w 97208"/>
                <a:gd name="connsiteY0" fmla="*/ 20 h 142929"/>
                <a:gd name="connsiteX1" fmla="*/ 38151 w 97208"/>
                <a:gd name="connsiteY1" fmla="*/ 114320 h 142929"/>
                <a:gd name="connsiteX2" fmla="*/ 47676 w 97208"/>
                <a:gd name="connsiteY2" fmla="*/ 142895 h 142929"/>
                <a:gd name="connsiteX3" fmla="*/ 9576 w 97208"/>
                <a:gd name="connsiteY3" fmla="*/ 111145 h 142929"/>
                <a:gd name="connsiteX4" fmla="*/ 7988 w 97208"/>
                <a:gd name="connsiteY4" fmla="*/ 104795 h 142929"/>
                <a:gd name="connsiteX5" fmla="*/ 96888 w 97208"/>
                <a:gd name="connsiteY5" fmla="*/ 20 h 14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8" h="142929">
                  <a:moveTo>
                    <a:pt x="96888" y="20"/>
                  </a:moveTo>
                  <a:cubicBezTo>
                    <a:pt x="101915" y="1607"/>
                    <a:pt x="46353" y="90508"/>
                    <a:pt x="38151" y="114320"/>
                  </a:cubicBezTo>
                  <a:cubicBezTo>
                    <a:pt x="29949" y="138132"/>
                    <a:pt x="52438" y="143424"/>
                    <a:pt x="47676" y="142895"/>
                  </a:cubicBezTo>
                  <a:cubicBezTo>
                    <a:pt x="42913" y="142366"/>
                    <a:pt x="16191" y="117495"/>
                    <a:pt x="9576" y="111145"/>
                  </a:cubicBezTo>
                  <a:cubicBezTo>
                    <a:pt x="2961" y="104795"/>
                    <a:pt x="-7358" y="120934"/>
                    <a:pt x="7988" y="104795"/>
                  </a:cubicBezTo>
                  <a:cubicBezTo>
                    <a:pt x="23334" y="88656"/>
                    <a:pt x="91861" y="-1567"/>
                    <a:pt x="96888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ACDAC8DE-0054-40E6-99AC-0A0EBCC33EA2}"/>
                </a:ext>
              </a:extLst>
            </p:cNvPr>
            <p:cNvSpPr/>
            <p:nvPr/>
          </p:nvSpPr>
          <p:spPr>
            <a:xfrm>
              <a:off x="8066093" y="8979364"/>
              <a:ext cx="315396" cy="61521"/>
            </a:xfrm>
            <a:custGeom>
              <a:avLst/>
              <a:gdLst>
                <a:gd name="connsiteX0" fmla="*/ 314320 w 315396"/>
                <a:gd name="connsiteY0" fmla="*/ 34461 h 61521"/>
                <a:gd name="connsiteX1" fmla="*/ 169857 w 315396"/>
                <a:gd name="connsiteY1" fmla="*/ 16999 h 61521"/>
                <a:gd name="connsiteX2" fmla="*/ 96832 w 315396"/>
                <a:gd name="connsiteY2" fmla="*/ 21761 h 61521"/>
                <a:gd name="connsiteX3" fmla="*/ 36507 w 315396"/>
                <a:gd name="connsiteY3" fmla="*/ 1124 h 61521"/>
                <a:gd name="connsiteX4" fmla="*/ 1582 w 315396"/>
                <a:gd name="connsiteY4" fmla="*/ 61449 h 61521"/>
                <a:gd name="connsiteX5" fmla="*/ 87307 w 315396"/>
                <a:gd name="connsiteY5" fmla="*/ 13824 h 61521"/>
                <a:gd name="connsiteX6" fmla="*/ 314320 w 315396"/>
                <a:gd name="connsiteY6" fmla="*/ 34461 h 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396" h="61521">
                  <a:moveTo>
                    <a:pt x="314320" y="34461"/>
                  </a:moveTo>
                  <a:cubicBezTo>
                    <a:pt x="328078" y="34990"/>
                    <a:pt x="206105" y="19116"/>
                    <a:pt x="169857" y="16999"/>
                  </a:cubicBezTo>
                  <a:cubicBezTo>
                    <a:pt x="133609" y="14882"/>
                    <a:pt x="119057" y="24407"/>
                    <a:pt x="96832" y="21761"/>
                  </a:cubicBezTo>
                  <a:cubicBezTo>
                    <a:pt x="74607" y="19115"/>
                    <a:pt x="52382" y="-5491"/>
                    <a:pt x="36507" y="1124"/>
                  </a:cubicBezTo>
                  <a:cubicBezTo>
                    <a:pt x="20632" y="7739"/>
                    <a:pt x="-6885" y="59332"/>
                    <a:pt x="1582" y="61449"/>
                  </a:cubicBezTo>
                  <a:cubicBezTo>
                    <a:pt x="10049" y="63566"/>
                    <a:pt x="41005" y="18586"/>
                    <a:pt x="87307" y="13824"/>
                  </a:cubicBezTo>
                  <a:cubicBezTo>
                    <a:pt x="133609" y="9061"/>
                    <a:pt x="300562" y="33932"/>
                    <a:pt x="314320" y="34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1BF20475-3C08-4F2B-94F1-06907216DE74}"/>
                </a:ext>
              </a:extLst>
            </p:cNvPr>
            <p:cNvSpPr/>
            <p:nvPr/>
          </p:nvSpPr>
          <p:spPr>
            <a:xfrm>
              <a:off x="8078349" y="9029242"/>
              <a:ext cx="397547" cy="83169"/>
            </a:xfrm>
            <a:custGeom>
              <a:avLst/>
              <a:gdLst>
                <a:gd name="connsiteX0" fmla="*/ 439 w 397547"/>
                <a:gd name="connsiteY0" fmla="*/ 30621 h 83169"/>
                <a:gd name="connsiteX1" fmla="*/ 143314 w 397547"/>
                <a:gd name="connsiteY1" fmla="*/ 9983 h 83169"/>
                <a:gd name="connsiteX2" fmla="*/ 235389 w 397547"/>
                <a:gd name="connsiteY2" fmla="*/ 32208 h 83169"/>
                <a:gd name="connsiteX3" fmla="*/ 310001 w 397547"/>
                <a:gd name="connsiteY3" fmla="*/ 40146 h 83169"/>
                <a:gd name="connsiteX4" fmla="*/ 397314 w 397547"/>
                <a:gd name="connsiteY4" fmla="*/ 83008 h 83169"/>
                <a:gd name="connsiteX5" fmla="*/ 327464 w 397547"/>
                <a:gd name="connsiteY5" fmla="*/ 22683 h 83169"/>
                <a:gd name="connsiteX6" fmla="*/ 106801 w 397547"/>
                <a:gd name="connsiteY6" fmla="*/ 458 h 83169"/>
                <a:gd name="connsiteX7" fmla="*/ 439 w 397547"/>
                <a:gd name="connsiteY7" fmla="*/ 30621 h 8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547" h="83169">
                  <a:moveTo>
                    <a:pt x="439" y="30621"/>
                  </a:moveTo>
                  <a:cubicBezTo>
                    <a:pt x="6524" y="32208"/>
                    <a:pt x="104156" y="9719"/>
                    <a:pt x="143314" y="9983"/>
                  </a:cubicBezTo>
                  <a:cubicBezTo>
                    <a:pt x="182472" y="10247"/>
                    <a:pt x="207608" y="27181"/>
                    <a:pt x="235389" y="32208"/>
                  </a:cubicBezTo>
                  <a:cubicBezTo>
                    <a:pt x="263170" y="37235"/>
                    <a:pt x="283013" y="31679"/>
                    <a:pt x="310001" y="40146"/>
                  </a:cubicBezTo>
                  <a:cubicBezTo>
                    <a:pt x="336989" y="48613"/>
                    <a:pt x="394404" y="85918"/>
                    <a:pt x="397314" y="83008"/>
                  </a:cubicBezTo>
                  <a:cubicBezTo>
                    <a:pt x="400224" y="80098"/>
                    <a:pt x="375883" y="36441"/>
                    <a:pt x="327464" y="22683"/>
                  </a:cubicBezTo>
                  <a:cubicBezTo>
                    <a:pt x="279045" y="8925"/>
                    <a:pt x="161041" y="-2453"/>
                    <a:pt x="106801" y="458"/>
                  </a:cubicBezTo>
                  <a:cubicBezTo>
                    <a:pt x="52561" y="3369"/>
                    <a:pt x="-5646" y="29034"/>
                    <a:pt x="439" y="30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3443D2D1-8F64-42BA-A16D-8DE087688E11}"/>
                </a:ext>
              </a:extLst>
            </p:cNvPr>
            <p:cNvSpPr/>
            <p:nvPr/>
          </p:nvSpPr>
          <p:spPr>
            <a:xfrm>
              <a:off x="8336448" y="9505927"/>
              <a:ext cx="160891" cy="165321"/>
            </a:xfrm>
            <a:custGeom>
              <a:avLst/>
              <a:gdLst>
                <a:gd name="connsiteX0" fmla="*/ 159852 w 160891"/>
                <a:gd name="connsiteY0" fmla="*/ 23 h 165321"/>
                <a:gd name="connsiteX1" fmla="*/ 53490 w 160891"/>
                <a:gd name="connsiteY1" fmla="*/ 109561 h 165321"/>
                <a:gd name="connsiteX2" fmla="*/ 15390 w 160891"/>
                <a:gd name="connsiteY2" fmla="*/ 144486 h 165321"/>
                <a:gd name="connsiteX3" fmla="*/ 5865 w 160891"/>
                <a:gd name="connsiteY3" fmla="*/ 163536 h 165321"/>
                <a:gd name="connsiteX4" fmla="*/ 102702 w 160891"/>
                <a:gd name="connsiteY4" fmla="*/ 100036 h 165321"/>
                <a:gd name="connsiteX5" fmla="*/ 159852 w 160891"/>
                <a:gd name="connsiteY5" fmla="*/ 23 h 16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91" h="165321">
                  <a:moveTo>
                    <a:pt x="159852" y="23"/>
                  </a:moveTo>
                  <a:cubicBezTo>
                    <a:pt x="151650" y="1611"/>
                    <a:pt x="77567" y="85484"/>
                    <a:pt x="53490" y="109561"/>
                  </a:cubicBezTo>
                  <a:cubicBezTo>
                    <a:pt x="29413" y="133638"/>
                    <a:pt x="23327" y="135490"/>
                    <a:pt x="15390" y="144486"/>
                  </a:cubicBezTo>
                  <a:cubicBezTo>
                    <a:pt x="7452" y="153482"/>
                    <a:pt x="-8687" y="170944"/>
                    <a:pt x="5865" y="163536"/>
                  </a:cubicBezTo>
                  <a:cubicBezTo>
                    <a:pt x="20417" y="156128"/>
                    <a:pt x="79683" y="123584"/>
                    <a:pt x="102702" y="100036"/>
                  </a:cubicBezTo>
                  <a:cubicBezTo>
                    <a:pt x="125721" y="76488"/>
                    <a:pt x="168054" y="-1565"/>
                    <a:pt x="159852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7004AFD9-D19A-45CD-A647-37BFAFEAFED0}"/>
                </a:ext>
              </a:extLst>
            </p:cNvPr>
            <p:cNvSpPr/>
            <p:nvPr/>
          </p:nvSpPr>
          <p:spPr>
            <a:xfrm>
              <a:off x="8293755" y="9577102"/>
              <a:ext cx="60112" cy="73095"/>
            </a:xfrm>
            <a:custGeom>
              <a:avLst/>
              <a:gdLst>
                <a:gd name="connsiteX0" fmla="*/ 933 w 60112"/>
                <a:gd name="connsiteY0" fmla="*/ 286 h 73095"/>
                <a:gd name="connsiteX1" fmla="*/ 59670 w 60112"/>
                <a:gd name="connsiteY1" fmla="*/ 71723 h 73095"/>
                <a:gd name="connsiteX2" fmla="*/ 26333 w 60112"/>
                <a:gd name="connsiteY2" fmla="*/ 46323 h 73095"/>
                <a:gd name="connsiteX3" fmla="*/ 933 w 60112"/>
                <a:gd name="connsiteY3" fmla="*/ 286 h 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12" h="73095">
                  <a:moveTo>
                    <a:pt x="933" y="286"/>
                  </a:moveTo>
                  <a:cubicBezTo>
                    <a:pt x="6489" y="4519"/>
                    <a:pt x="59670" y="71723"/>
                    <a:pt x="59670" y="71723"/>
                  </a:cubicBezTo>
                  <a:cubicBezTo>
                    <a:pt x="63903" y="79396"/>
                    <a:pt x="36652" y="52673"/>
                    <a:pt x="26333" y="46323"/>
                  </a:cubicBezTo>
                  <a:cubicBezTo>
                    <a:pt x="16014" y="39973"/>
                    <a:pt x="-4623" y="-3947"/>
                    <a:pt x="933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73D53F35-FF32-4657-B8AB-42F479492913}"/>
                </a:ext>
              </a:extLst>
            </p:cNvPr>
            <p:cNvSpPr/>
            <p:nvPr/>
          </p:nvSpPr>
          <p:spPr>
            <a:xfrm>
              <a:off x="8519340" y="9378755"/>
              <a:ext cx="72359" cy="213477"/>
            </a:xfrm>
            <a:custGeom>
              <a:avLst/>
              <a:gdLst>
                <a:gd name="connsiteX0" fmla="*/ 62685 w 72359"/>
                <a:gd name="connsiteY0" fmla="*/ 195 h 213477"/>
                <a:gd name="connsiteX1" fmla="*/ 69035 w 72359"/>
                <a:gd name="connsiteY1" fmla="*/ 111320 h 213477"/>
                <a:gd name="connsiteX2" fmla="*/ 3948 w 72359"/>
                <a:gd name="connsiteY2" fmla="*/ 184345 h 213477"/>
                <a:gd name="connsiteX3" fmla="*/ 10298 w 72359"/>
                <a:gd name="connsiteY3" fmla="*/ 212920 h 213477"/>
                <a:gd name="connsiteX4" fmla="*/ 35698 w 72359"/>
                <a:gd name="connsiteY4" fmla="*/ 162120 h 213477"/>
                <a:gd name="connsiteX5" fmla="*/ 61098 w 72359"/>
                <a:gd name="connsiteY5" fmla="*/ 85920 h 213477"/>
                <a:gd name="connsiteX6" fmla="*/ 62685 w 72359"/>
                <a:gd name="connsiteY6" fmla="*/ 195 h 2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59" h="213477">
                  <a:moveTo>
                    <a:pt x="62685" y="195"/>
                  </a:moveTo>
                  <a:cubicBezTo>
                    <a:pt x="64008" y="4428"/>
                    <a:pt x="78824" y="80628"/>
                    <a:pt x="69035" y="111320"/>
                  </a:cubicBezTo>
                  <a:cubicBezTo>
                    <a:pt x="59246" y="142012"/>
                    <a:pt x="13737" y="167412"/>
                    <a:pt x="3948" y="184345"/>
                  </a:cubicBezTo>
                  <a:cubicBezTo>
                    <a:pt x="-5841" y="201278"/>
                    <a:pt x="5006" y="216624"/>
                    <a:pt x="10298" y="212920"/>
                  </a:cubicBezTo>
                  <a:cubicBezTo>
                    <a:pt x="15590" y="209216"/>
                    <a:pt x="27231" y="183287"/>
                    <a:pt x="35698" y="162120"/>
                  </a:cubicBezTo>
                  <a:cubicBezTo>
                    <a:pt x="44165" y="140953"/>
                    <a:pt x="54483" y="110262"/>
                    <a:pt x="61098" y="85920"/>
                  </a:cubicBezTo>
                  <a:cubicBezTo>
                    <a:pt x="67713" y="61578"/>
                    <a:pt x="61362" y="-4038"/>
                    <a:pt x="62685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D934A367-96F2-445C-BEEC-F7CA30867FB1}"/>
                </a:ext>
              </a:extLst>
            </p:cNvPr>
            <p:cNvSpPr/>
            <p:nvPr/>
          </p:nvSpPr>
          <p:spPr>
            <a:xfrm>
              <a:off x="8602468" y="9420225"/>
              <a:ext cx="39882" cy="141331"/>
            </a:xfrm>
            <a:custGeom>
              <a:avLst/>
              <a:gdLst>
                <a:gd name="connsiteX0" fmla="*/ 39882 w 39882"/>
                <a:gd name="connsiteY0" fmla="*/ 0 h 141331"/>
                <a:gd name="connsiteX1" fmla="*/ 195 w 39882"/>
                <a:gd name="connsiteY1" fmla="*/ 141288 h 141331"/>
                <a:gd name="connsiteX2" fmla="*/ 39882 w 39882"/>
                <a:gd name="connsiteY2" fmla="*/ 0 h 14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2" h="141331">
                  <a:moveTo>
                    <a:pt x="39882" y="0"/>
                  </a:moveTo>
                  <a:cubicBezTo>
                    <a:pt x="39882" y="0"/>
                    <a:pt x="3634" y="138378"/>
                    <a:pt x="195" y="141288"/>
                  </a:cubicBezTo>
                  <a:cubicBezTo>
                    <a:pt x="-3245" y="144199"/>
                    <a:pt x="39882" y="0"/>
                    <a:pt x="398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F23C588F-3806-44C1-978F-DF9BEEDE75D7}"/>
                </a:ext>
              </a:extLst>
            </p:cNvPr>
            <p:cNvSpPr/>
            <p:nvPr/>
          </p:nvSpPr>
          <p:spPr>
            <a:xfrm>
              <a:off x="8385996" y="9604171"/>
              <a:ext cx="129059" cy="70130"/>
            </a:xfrm>
            <a:custGeom>
              <a:avLst/>
              <a:gdLst>
                <a:gd name="connsiteX0" fmla="*/ 127767 w 129059"/>
                <a:gd name="connsiteY0" fmla="*/ 204 h 70130"/>
                <a:gd name="connsiteX1" fmla="*/ 62679 w 129059"/>
                <a:gd name="connsiteY1" fmla="*/ 49417 h 70130"/>
                <a:gd name="connsiteX2" fmla="*/ 767 w 129059"/>
                <a:gd name="connsiteY2" fmla="*/ 70054 h 70130"/>
                <a:gd name="connsiteX3" fmla="*/ 127767 w 129059"/>
                <a:gd name="connsiteY3" fmla="*/ 204 h 7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59" h="70130">
                  <a:moveTo>
                    <a:pt x="127767" y="204"/>
                  </a:moveTo>
                  <a:cubicBezTo>
                    <a:pt x="138086" y="-3235"/>
                    <a:pt x="83846" y="37775"/>
                    <a:pt x="62679" y="49417"/>
                  </a:cubicBezTo>
                  <a:cubicBezTo>
                    <a:pt x="41512" y="61059"/>
                    <a:pt x="-6641" y="71112"/>
                    <a:pt x="767" y="70054"/>
                  </a:cubicBezTo>
                  <a:cubicBezTo>
                    <a:pt x="8175" y="68996"/>
                    <a:pt x="117448" y="3643"/>
                    <a:pt x="127767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3CB858B7-95AC-4DEE-AF8D-68244B8EA0A8}"/>
                </a:ext>
              </a:extLst>
            </p:cNvPr>
            <p:cNvSpPr/>
            <p:nvPr/>
          </p:nvSpPr>
          <p:spPr>
            <a:xfrm>
              <a:off x="8575233" y="9493247"/>
              <a:ext cx="133448" cy="117652"/>
            </a:xfrm>
            <a:custGeom>
              <a:avLst/>
              <a:gdLst>
                <a:gd name="connsiteX0" fmla="*/ 124267 w 133448"/>
                <a:gd name="connsiteY0" fmla="*/ 3 h 117652"/>
                <a:gd name="connsiteX1" fmla="*/ 32192 w 133448"/>
                <a:gd name="connsiteY1" fmla="*/ 80966 h 117652"/>
                <a:gd name="connsiteX2" fmla="*/ 71880 w 133448"/>
                <a:gd name="connsiteY2" fmla="*/ 100016 h 117652"/>
                <a:gd name="connsiteX3" fmla="*/ 132205 w 133448"/>
                <a:gd name="connsiteY3" fmla="*/ 71441 h 117652"/>
                <a:gd name="connsiteX4" fmla="*/ 11555 w 133448"/>
                <a:gd name="connsiteY4" fmla="*/ 117478 h 117652"/>
                <a:gd name="connsiteX5" fmla="*/ 14730 w 133448"/>
                <a:gd name="connsiteY5" fmla="*/ 84141 h 117652"/>
                <a:gd name="connsiteX6" fmla="*/ 124267 w 133448"/>
                <a:gd name="connsiteY6" fmla="*/ 3 h 1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48" h="117652">
                  <a:moveTo>
                    <a:pt x="124267" y="3"/>
                  </a:moveTo>
                  <a:cubicBezTo>
                    <a:pt x="127177" y="-526"/>
                    <a:pt x="40923" y="64297"/>
                    <a:pt x="32192" y="80966"/>
                  </a:cubicBezTo>
                  <a:cubicBezTo>
                    <a:pt x="23461" y="97635"/>
                    <a:pt x="55211" y="101603"/>
                    <a:pt x="71880" y="100016"/>
                  </a:cubicBezTo>
                  <a:cubicBezTo>
                    <a:pt x="88549" y="98429"/>
                    <a:pt x="142259" y="68531"/>
                    <a:pt x="132205" y="71441"/>
                  </a:cubicBezTo>
                  <a:cubicBezTo>
                    <a:pt x="122151" y="74351"/>
                    <a:pt x="31134" y="115361"/>
                    <a:pt x="11555" y="117478"/>
                  </a:cubicBezTo>
                  <a:cubicBezTo>
                    <a:pt x="-8024" y="119595"/>
                    <a:pt x="178" y="102133"/>
                    <a:pt x="14730" y="84141"/>
                  </a:cubicBezTo>
                  <a:cubicBezTo>
                    <a:pt x="29282" y="66149"/>
                    <a:pt x="121357" y="532"/>
                    <a:pt x="12426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8DCC314-A146-4104-AAEB-6504EF5B1B58}"/>
                </a:ext>
              </a:extLst>
            </p:cNvPr>
            <p:cNvSpPr/>
            <p:nvPr/>
          </p:nvSpPr>
          <p:spPr>
            <a:xfrm>
              <a:off x="8577212" y="9572582"/>
              <a:ext cx="382279" cy="233553"/>
            </a:xfrm>
            <a:custGeom>
              <a:avLst/>
              <a:gdLst>
                <a:gd name="connsiteX0" fmla="*/ 51 w 382279"/>
                <a:gd name="connsiteY0" fmla="*/ 43 h 233553"/>
                <a:gd name="connsiteX1" fmla="*/ 149276 w 382279"/>
                <a:gd name="connsiteY1" fmla="*/ 65131 h 233553"/>
                <a:gd name="connsiteX2" fmla="*/ 179438 w 382279"/>
                <a:gd name="connsiteY2" fmla="*/ 57193 h 233553"/>
                <a:gd name="connsiteX3" fmla="*/ 244526 w 382279"/>
                <a:gd name="connsiteY3" fmla="*/ 104818 h 233553"/>
                <a:gd name="connsiteX4" fmla="*/ 377876 w 382279"/>
                <a:gd name="connsiteY4" fmla="*/ 187368 h 233553"/>
                <a:gd name="connsiteX5" fmla="*/ 346126 w 382279"/>
                <a:gd name="connsiteY5" fmla="*/ 233406 h 233553"/>
                <a:gd name="connsiteX6" fmla="*/ 304851 w 382279"/>
                <a:gd name="connsiteY6" fmla="*/ 173081 h 233553"/>
                <a:gd name="connsiteX7" fmla="*/ 166738 w 382279"/>
                <a:gd name="connsiteY7" fmla="*/ 76243 h 233553"/>
                <a:gd name="connsiteX8" fmla="*/ 51 w 382279"/>
                <a:gd name="connsiteY8" fmla="*/ 43 h 23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279" h="233553">
                  <a:moveTo>
                    <a:pt x="51" y="43"/>
                  </a:moveTo>
                  <a:cubicBezTo>
                    <a:pt x="-2859" y="-1809"/>
                    <a:pt x="119378" y="55606"/>
                    <a:pt x="149276" y="65131"/>
                  </a:cubicBezTo>
                  <a:cubicBezTo>
                    <a:pt x="179174" y="74656"/>
                    <a:pt x="163563" y="50579"/>
                    <a:pt x="179438" y="57193"/>
                  </a:cubicBezTo>
                  <a:cubicBezTo>
                    <a:pt x="195313" y="63807"/>
                    <a:pt x="211453" y="83122"/>
                    <a:pt x="244526" y="104818"/>
                  </a:cubicBezTo>
                  <a:cubicBezTo>
                    <a:pt x="277599" y="126514"/>
                    <a:pt x="360943" y="165937"/>
                    <a:pt x="377876" y="187368"/>
                  </a:cubicBezTo>
                  <a:cubicBezTo>
                    <a:pt x="394809" y="208799"/>
                    <a:pt x="358297" y="235787"/>
                    <a:pt x="346126" y="233406"/>
                  </a:cubicBezTo>
                  <a:cubicBezTo>
                    <a:pt x="333955" y="231025"/>
                    <a:pt x="334749" y="199275"/>
                    <a:pt x="304851" y="173081"/>
                  </a:cubicBezTo>
                  <a:cubicBezTo>
                    <a:pt x="274953" y="146887"/>
                    <a:pt x="219919" y="103231"/>
                    <a:pt x="166738" y="76243"/>
                  </a:cubicBezTo>
                  <a:cubicBezTo>
                    <a:pt x="113557" y="49255"/>
                    <a:pt x="2961" y="1895"/>
                    <a:pt x="51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59A3C6D5-978A-4A5B-AD8B-F76A5B065D08}"/>
                </a:ext>
              </a:extLst>
            </p:cNvPr>
            <p:cNvSpPr/>
            <p:nvPr/>
          </p:nvSpPr>
          <p:spPr>
            <a:xfrm>
              <a:off x="8439184" y="9661614"/>
              <a:ext cx="369700" cy="121896"/>
            </a:xfrm>
            <a:custGeom>
              <a:avLst/>
              <a:gdLst>
                <a:gd name="connsiteX0" fmla="*/ 3141 w 369700"/>
                <a:gd name="connsiteY0" fmla="*/ 7849 h 121896"/>
                <a:gd name="connsiteX1" fmla="*/ 301591 w 369700"/>
                <a:gd name="connsiteY1" fmla="*/ 69761 h 121896"/>
                <a:gd name="connsiteX2" fmla="*/ 360329 w 369700"/>
                <a:gd name="connsiteY2" fmla="*/ 120561 h 121896"/>
                <a:gd name="connsiteX3" fmla="*/ 157129 w 369700"/>
                <a:gd name="connsiteY3" fmla="*/ 14199 h 121896"/>
                <a:gd name="connsiteX4" fmla="*/ 3141 w 369700"/>
                <a:gd name="connsiteY4" fmla="*/ 7849 h 12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00" h="121896">
                  <a:moveTo>
                    <a:pt x="3141" y="7849"/>
                  </a:moveTo>
                  <a:cubicBezTo>
                    <a:pt x="27218" y="17109"/>
                    <a:pt x="242060" y="50976"/>
                    <a:pt x="301591" y="69761"/>
                  </a:cubicBezTo>
                  <a:cubicBezTo>
                    <a:pt x="361122" y="88546"/>
                    <a:pt x="384406" y="129821"/>
                    <a:pt x="360329" y="120561"/>
                  </a:cubicBezTo>
                  <a:cubicBezTo>
                    <a:pt x="336252" y="111301"/>
                    <a:pt x="214808" y="34307"/>
                    <a:pt x="157129" y="14199"/>
                  </a:cubicBezTo>
                  <a:cubicBezTo>
                    <a:pt x="99450" y="-5909"/>
                    <a:pt x="-20936" y="-1411"/>
                    <a:pt x="3141" y="7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1348877E-B498-4841-A183-257818B4F970}"/>
                </a:ext>
              </a:extLst>
            </p:cNvPr>
            <p:cNvSpPr/>
            <p:nvPr/>
          </p:nvSpPr>
          <p:spPr>
            <a:xfrm>
              <a:off x="8372386" y="9632492"/>
              <a:ext cx="198572" cy="96594"/>
            </a:xfrm>
            <a:custGeom>
              <a:avLst/>
              <a:gdLst>
                <a:gd name="connsiteX0" fmla="*/ 89 w 198572"/>
                <a:gd name="connsiteY0" fmla="*/ 92533 h 96594"/>
                <a:gd name="connsiteX1" fmla="*/ 117564 w 198572"/>
                <a:gd name="connsiteY1" fmla="*/ 87771 h 96594"/>
                <a:gd name="connsiteX2" fmla="*/ 198527 w 198572"/>
                <a:gd name="connsiteY2" fmla="*/ 458 h 96594"/>
                <a:gd name="connsiteX3" fmla="*/ 128677 w 198572"/>
                <a:gd name="connsiteY3" fmla="*/ 54433 h 96594"/>
                <a:gd name="connsiteX4" fmla="*/ 98514 w 198572"/>
                <a:gd name="connsiteY4" fmla="*/ 78246 h 96594"/>
                <a:gd name="connsiteX5" fmla="*/ 89 w 198572"/>
                <a:gd name="connsiteY5" fmla="*/ 92533 h 9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72" h="96594">
                  <a:moveTo>
                    <a:pt x="89" y="92533"/>
                  </a:moveTo>
                  <a:cubicBezTo>
                    <a:pt x="3264" y="94120"/>
                    <a:pt x="84491" y="103117"/>
                    <a:pt x="117564" y="87771"/>
                  </a:cubicBezTo>
                  <a:cubicBezTo>
                    <a:pt x="150637" y="72425"/>
                    <a:pt x="196675" y="6014"/>
                    <a:pt x="198527" y="458"/>
                  </a:cubicBezTo>
                  <a:cubicBezTo>
                    <a:pt x="200379" y="-5098"/>
                    <a:pt x="145346" y="41468"/>
                    <a:pt x="128677" y="54433"/>
                  </a:cubicBezTo>
                  <a:cubicBezTo>
                    <a:pt x="112008" y="67398"/>
                    <a:pt x="117564" y="72954"/>
                    <a:pt x="98514" y="78246"/>
                  </a:cubicBezTo>
                  <a:cubicBezTo>
                    <a:pt x="79464" y="83538"/>
                    <a:pt x="-3086" y="90946"/>
                    <a:pt x="89" y="92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890B219B-71C6-4448-978D-F9BAD1F44337}"/>
                </a:ext>
              </a:extLst>
            </p:cNvPr>
            <p:cNvSpPr/>
            <p:nvPr/>
          </p:nvSpPr>
          <p:spPr>
            <a:xfrm>
              <a:off x="8437215" y="9664584"/>
              <a:ext cx="253134" cy="109324"/>
            </a:xfrm>
            <a:custGeom>
              <a:avLst/>
              <a:gdLst>
                <a:gd name="connsiteX0" fmla="*/ 348 w 253134"/>
                <a:gd name="connsiteY0" fmla="*/ 82666 h 109324"/>
                <a:gd name="connsiteX1" fmla="*/ 111473 w 253134"/>
                <a:gd name="connsiteY1" fmla="*/ 84254 h 109324"/>
                <a:gd name="connsiteX2" fmla="*/ 252760 w 253134"/>
                <a:gd name="connsiteY2" fmla="*/ 116 h 109324"/>
                <a:gd name="connsiteX3" fmla="*/ 147985 w 253134"/>
                <a:gd name="connsiteY3" fmla="*/ 104891 h 109324"/>
                <a:gd name="connsiteX4" fmla="*/ 348 w 253134"/>
                <a:gd name="connsiteY4" fmla="*/ 82666 h 10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34" h="109324">
                  <a:moveTo>
                    <a:pt x="348" y="82666"/>
                  </a:moveTo>
                  <a:cubicBezTo>
                    <a:pt x="-5737" y="79227"/>
                    <a:pt x="69404" y="98012"/>
                    <a:pt x="111473" y="84254"/>
                  </a:cubicBezTo>
                  <a:cubicBezTo>
                    <a:pt x="153542" y="70496"/>
                    <a:pt x="246675" y="-3323"/>
                    <a:pt x="252760" y="116"/>
                  </a:cubicBezTo>
                  <a:cubicBezTo>
                    <a:pt x="258845" y="3555"/>
                    <a:pt x="189260" y="88222"/>
                    <a:pt x="147985" y="104891"/>
                  </a:cubicBezTo>
                  <a:cubicBezTo>
                    <a:pt x="106710" y="121560"/>
                    <a:pt x="6433" y="86105"/>
                    <a:pt x="348" y="82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4FB4051B-504D-4E66-811D-4F04861D82A3}"/>
                </a:ext>
              </a:extLst>
            </p:cNvPr>
            <p:cNvSpPr/>
            <p:nvPr/>
          </p:nvSpPr>
          <p:spPr>
            <a:xfrm>
              <a:off x="8458193" y="9732714"/>
              <a:ext cx="284180" cy="58408"/>
            </a:xfrm>
            <a:custGeom>
              <a:avLst/>
              <a:gdLst>
                <a:gd name="connsiteX0" fmla="*/ 7 w 284180"/>
                <a:gd name="connsiteY0" fmla="*/ 52636 h 58408"/>
                <a:gd name="connsiteX1" fmla="*/ 161932 w 284180"/>
                <a:gd name="connsiteY1" fmla="*/ 54224 h 58408"/>
                <a:gd name="connsiteX2" fmla="*/ 284170 w 284180"/>
                <a:gd name="connsiteY2" fmla="*/ 249 h 58408"/>
                <a:gd name="connsiteX3" fmla="*/ 155582 w 284180"/>
                <a:gd name="connsiteY3" fmla="*/ 35174 h 58408"/>
                <a:gd name="connsiteX4" fmla="*/ 7 w 284180"/>
                <a:gd name="connsiteY4" fmla="*/ 52636 h 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0" h="58408">
                  <a:moveTo>
                    <a:pt x="7" y="52636"/>
                  </a:moveTo>
                  <a:cubicBezTo>
                    <a:pt x="1065" y="55811"/>
                    <a:pt x="114572" y="62955"/>
                    <a:pt x="161932" y="54224"/>
                  </a:cubicBezTo>
                  <a:cubicBezTo>
                    <a:pt x="209293" y="45493"/>
                    <a:pt x="285228" y="3424"/>
                    <a:pt x="284170" y="249"/>
                  </a:cubicBezTo>
                  <a:cubicBezTo>
                    <a:pt x="283112" y="-2926"/>
                    <a:pt x="198180" y="25120"/>
                    <a:pt x="155582" y="35174"/>
                  </a:cubicBezTo>
                  <a:cubicBezTo>
                    <a:pt x="112984" y="45228"/>
                    <a:pt x="-1051" y="49461"/>
                    <a:pt x="7" y="52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C3B0A55C-0C0F-4897-B99D-D34798444E84}"/>
                </a:ext>
              </a:extLst>
            </p:cNvPr>
            <p:cNvSpPr/>
            <p:nvPr/>
          </p:nvSpPr>
          <p:spPr>
            <a:xfrm>
              <a:off x="8586713" y="9738851"/>
              <a:ext cx="147597" cy="101547"/>
            </a:xfrm>
            <a:custGeom>
              <a:avLst/>
              <a:gdLst>
                <a:gd name="connsiteX0" fmla="*/ 139775 w 147597"/>
                <a:gd name="connsiteY0" fmla="*/ 462 h 101547"/>
                <a:gd name="connsiteX1" fmla="*/ 28650 w 147597"/>
                <a:gd name="connsiteY1" fmla="*/ 92537 h 101547"/>
                <a:gd name="connsiteX2" fmla="*/ 6425 w 147597"/>
                <a:gd name="connsiteY2" fmla="*/ 94124 h 101547"/>
                <a:gd name="connsiteX3" fmla="*/ 123900 w 147597"/>
                <a:gd name="connsiteY3" fmla="*/ 57612 h 101547"/>
                <a:gd name="connsiteX4" fmla="*/ 139775 w 147597"/>
                <a:gd name="connsiteY4" fmla="*/ 462 h 10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97" h="101547">
                  <a:moveTo>
                    <a:pt x="139775" y="462"/>
                  </a:moveTo>
                  <a:cubicBezTo>
                    <a:pt x="123900" y="6283"/>
                    <a:pt x="50875" y="76927"/>
                    <a:pt x="28650" y="92537"/>
                  </a:cubicBezTo>
                  <a:cubicBezTo>
                    <a:pt x="6425" y="108147"/>
                    <a:pt x="-9450" y="99945"/>
                    <a:pt x="6425" y="94124"/>
                  </a:cubicBezTo>
                  <a:cubicBezTo>
                    <a:pt x="22300" y="88303"/>
                    <a:pt x="101940" y="69783"/>
                    <a:pt x="123900" y="57612"/>
                  </a:cubicBezTo>
                  <a:cubicBezTo>
                    <a:pt x="145860" y="45441"/>
                    <a:pt x="155650" y="-5359"/>
                    <a:pt x="139775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C295B017-D06E-4AF7-9B4E-34B15A3EDF03}"/>
                </a:ext>
              </a:extLst>
            </p:cNvPr>
            <p:cNvSpPr/>
            <p:nvPr/>
          </p:nvSpPr>
          <p:spPr>
            <a:xfrm>
              <a:off x="8502636" y="9746858"/>
              <a:ext cx="97233" cy="102610"/>
            </a:xfrm>
            <a:custGeom>
              <a:avLst/>
              <a:gdLst>
                <a:gd name="connsiteX0" fmla="*/ 96852 w 97233"/>
                <a:gd name="connsiteY0" fmla="*/ 392 h 102610"/>
                <a:gd name="connsiteX1" fmla="*/ 71452 w 97233"/>
                <a:gd name="connsiteY1" fmla="*/ 60717 h 102610"/>
                <a:gd name="connsiteX2" fmla="*/ 14 w 97233"/>
                <a:gd name="connsiteY2" fmla="*/ 95642 h 102610"/>
                <a:gd name="connsiteX3" fmla="*/ 77802 w 97233"/>
                <a:gd name="connsiteY3" fmla="*/ 92467 h 102610"/>
                <a:gd name="connsiteX4" fmla="*/ 96852 w 97233"/>
                <a:gd name="connsiteY4" fmla="*/ 392 h 1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3" h="102610">
                  <a:moveTo>
                    <a:pt x="96852" y="392"/>
                  </a:moveTo>
                  <a:cubicBezTo>
                    <a:pt x="95794" y="-4899"/>
                    <a:pt x="87592" y="44842"/>
                    <a:pt x="71452" y="60717"/>
                  </a:cubicBezTo>
                  <a:cubicBezTo>
                    <a:pt x="55312" y="76592"/>
                    <a:pt x="-1044" y="90351"/>
                    <a:pt x="14" y="95642"/>
                  </a:cubicBezTo>
                  <a:cubicBezTo>
                    <a:pt x="1072" y="100933"/>
                    <a:pt x="57429" y="109665"/>
                    <a:pt x="77802" y="92467"/>
                  </a:cubicBezTo>
                  <a:cubicBezTo>
                    <a:pt x="98175" y="75269"/>
                    <a:pt x="97910" y="5683"/>
                    <a:pt x="96852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0C5C9F56-9EEB-425F-B123-B896D3B1C105}"/>
                </a:ext>
              </a:extLst>
            </p:cNvPr>
            <p:cNvSpPr/>
            <p:nvPr/>
          </p:nvSpPr>
          <p:spPr>
            <a:xfrm>
              <a:off x="8732749" y="9762256"/>
              <a:ext cx="222469" cy="83703"/>
            </a:xfrm>
            <a:custGeom>
              <a:avLst/>
              <a:gdLst>
                <a:gd name="connsiteX0" fmla="*/ 89 w 222469"/>
                <a:gd name="connsiteY0" fmla="*/ 83419 h 83703"/>
                <a:gd name="connsiteX1" fmla="*/ 115976 w 222469"/>
                <a:gd name="connsiteY1" fmla="*/ 27857 h 83703"/>
                <a:gd name="connsiteX2" fmla="*/ 222339 w 222469"/>
                <a:gd name="connsiteY2" fmla="*/ 24682 h 83703"/>
                <a:gd name="connsiteX3" fmla="*/ 135026 w 222469"/>
                <a:gd name="connsiteY3" fmla="*/ 869 h 83703"/>
                <a:gd name="connsiteX4" fmla="*/ 89 w 222469"/>
                <a:gd name="connsiteY4" fmla="*/ 83419 h 8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69" h="83703">
                  <a:moveTo>
                    <a:pt x="89" y="83419"/>
                  </a:moveTo>
                  <a:cubicBezTo>
                    <a:pt x="-3086" y="87917"/>
                    <a:pt x="78934" y="37646"/>
                    <a:pt x="115976" y="27857"/>
                  </a:cubicBezTo>
                  <a:cubicBezTo>
                    <a:pt x="153018" y="18068"/>
                    <a:pt x="219164" y="29180"/>
                    <a:pt x="222339" y="24682"/>
                  </a:cubicBezTo>
                  <a:cubicBezTo>
                    <a:pt x="225514" y="20184"/>
                    <a:pt x="169951" y="-4952"/>
                    <a:pt x="135026" y="869"/>
                  </a:cubicBezTo>
                  <a:cubicBezTo>
                    <a:pt x="100101" y="6690"/>
                    <a:pt x="3264" y="78921"/>
                    <a:pt x="89" y="83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9E1813E7-12CF-435F-826C-62E45723FB90}"/>
                </a:ext>
              </a:extLst>
            </p:cNvPr>
            <p:cNvSpPr/>
            <p:nvPr/>
          </p:nvSpPr>
          <p:spPr>
            <a:xfrm>
              <a:off x="8541609" y="9620611"/>
              <a:ext cx="268891" cy="100516"/>
            </a:xfrm>
            <a:custGeom>
              <a:avLst/>
              <a:gdLst>
                <a:gd name="connsiteX0" fmla="*/ 729 w 268891"/>
                <a:gd name="connsiteY0" fmla="*/ 1227 h 100516"/>
                <a:gd name="connsiteX1" fmla="*/ 261079 w 268891"/>
                <a:gd name="connsiteY1" fmla="*/ 99652 h 100516"/>
                <a:gd name="connsiteX2" fmla="*/ 184879 w 268891"/>
                <a:gd name="connsiteY2" fmla="*/ 47264 h 100516"/>
                <a:gd name="connsiteX3" fmla="*/ 729 w 268891"/>
                <a:gd name="connsiteY3" fmla="*/ 1227 h 1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891" h="100516">
                  <a:moveTo>
                    <a:pt x="729" y="1227"/>
                  </a:moveTo>
                  <a:cubicBezTo>
                    <a:pt x="13429" y="9958"/>
                    <a:pt x="230387" y="91979"/>
                    <a:pt x="261079" y="99652"/>
                  </a:cubicBezTo>
                  <a:cubicBezTo>
                    <a:pt x="291771" y="107325"/>
                    <a:pt x="224831" y="61816"/>
                    <a:pt x="184879" y="47264"/>
                  </a:cubicBezTo>
                  <a:cubicBezTo>
                    <a:pt x="144927" y="32712"/>
                    <a:pt x="-11971" y="-7504"/>
                    <a:pt x="729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50999560-50F3-47D6-A97F-9AC959770360}"/>
                </a:ext>
              </a:extLst>
            </p:cNvPr>
            <p:cNvSpPr/>
            <p:nvPr/>
          </p:nvSpPr>
          <p:spPr>
            <a:xfrm>
              <a:off x="8538892" y="9841521"/>
              <a:ext cx="147417" cy="81984"/>
            </a:xfrm>
            <a:custGeom>
              <a:avLst/>
              <a:gdLst>
                <a:gd name="connsiteX0" fmla="*/ 271 w 147417"/>
                <a:gd name="connsiteY0" fmla="*/ 81942 h 81984"/>
                <a:gd name="connsiteX1" fmla="*/ 139971 w 147417"/>
                <a:gd name="connsiteY1" fmla="*/ 35904 h 81984"/>
                <a:gd name="connsiteX2" fmla="*/ 125683 w 147417"/>
                <a:gd name="connsiteY2" fmla="*/ 12092 h 81984"/>
                <a:gd name="connsiteX3" fmla="*/ 103458 w 147417"/>
                <a:gd name="connsiteY3" fmla="*/ 13679 h 81984"/>
                <a:gd name="connsiteX4" fmla="*/ 105046 w 147417"/>
                <a:gd name="connsiteY4" fmla="*/ 979 h 81984"/>
                <a:gd name="connsiteX5" fmla="*/ 103458 w 147417"/>
                <a:gd name="connsiteY5" fmla="*/ 43842 h 81984"/>
                <a:gd name="connsiteX6" fmla="*/ 271 w 147417"/>
                <a:gd name="connsiteY6" fmla="*/ 81942 h 8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17" h="81984">
                  <a:moveTo>
                    <a:pt x="271" y="81942"/>
                  </a:moveTo>
                  <a:cubicBezTo>
                    <a:pt x="6356" y="80619"/>
                    <a:pt x="119069" y="47546"/>
                    <a:pt x="139971" y="35904"/>
                  </a:cubicBezTo>
                  <a:cubicBezTo>
                    <a:pt x="160873" y="24262"/>
                    <a:pt x="131769" y="15796"/>
                    <a:pt x="125683" y="12092"/>
                  </a:cubicBezTo>
                  <a:cubicBezTo>
                    <a:pt x="119598" y="8388"/>
                    <a:pt x="106897" y="15531"/>
                    <a:pt x="103458" y="13679"/>
                  </a:cubicBezTo>
                  <a:cubicBezTo>
                    <a:pt x="100019" y="11827"/>
                    <a:pt x="105046" y="-4048"/>
                    <a:pt x="105046" y="979"/>
                  </a:cubicBezTo>
                  <a:cubicBezTo>
                    <a:pt x="105046" y="6006"/>
                    <a:pt x="114571" y="34052"/>
                    <a:pt x="103458" y="43842"/>
                  </a:cubicBezTo>
                  <a:cubicBezTo>
                    <a:pt x="92346" y="53632"/>
                    <a:pt x="-5814" y="83265"/>
                    <a:pt x="271" y="81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E51CC3A5-5030-4229-8008-437E2290C0F2}"/>
                </a:ext>
              </a:extLst>
            </p:cNvPr>
            <p:cNvSpPr/>
            <p:nvPr/>
          </p:nvSpPr>
          <p:spPr>
            <a:xfrm>
              <a:off x="1312484" y="11589657"/>
              <a:ext cx="1320683" cy="1238307"/>
            </a:xfrm>
            <a:custGeom>
              <a:avLst/>
              <a:gdLst>
                <a:gd name="connsiteX0" fmla="*/ 378733 w 1320683"/>
                <a:gd name="connsiteY0" fmla="*/ 1210 h 1238307"/>
                <a:gd name="connsiteX1" fmla="*/ 535366 w 1320683"/>
                <a:gd name="connsiteY1" fmla="*/ 90110 h 1238307"/>
                <a:gd name="connsiteX2" fmla="*/ 446466 w 1320683"/>
                <a:gd name="connsiteY2" fmla="*/ 255210 h 1238307"/>
                <a:gd name="connsiteX3" fmla="*/ 467633 w 1320683"/>
                <a:gd name="connsiteY3" fmla="*/ 308126 h 1238307"/>
                <a:gd name="connsiteX4" fmla="*/ 656016 w 1320683"/>
                <a:gd name="connsiteY4" fmla="*/ 227693 h 1238307"/>
                <a:gd name="connsiteX5" fmla="*/ 956583 w 1320683"/>
                <a:gd name="connsiteY5" fmla="*/ 244626 h 1238307"/>
                <a:gd name="connsiteX6" fmla="*/ 1068766 w 1320683"/>
                <a:gd name="connsiteY6" fmla="*/ 325060 h 1238307"/>
                <a:gd name="connsiteX7" fmla="*/ 1030666 w 1320683"/>
                <a:gd name="connsiteY7" fmla="*/ 587526 h 1238307"/>
                <a:gd name="connsiteX8" fmla="*/ 1060299 w 1320683"/>
                <a:gd name="connsiteY8" fmla="*/ 769560 h 1238307"/>
                <a:gd name="connsiteX9" fmla="*/ 1212699 w 1320683"/>
                <a:gd name="connsiteY9" fmla="*/ 1006626 h 1238307"/>
                <a:gd name="connsiteX10" fmla="*/ 1320649 w 1320683"/>
                <a:gd name="connsiteY10" fmla="*/ 1137860 h 1238307"/>
                <a:gd name="connsiteX11" fmla="*/ 1202116 w 1320683"/>
                <a:gd name="connsiteY11" fmla="*/ 1237343 h 1238307"/>
                <a:gd name="connsiteX12" fmla="*/ 573466 w 1320683"/>
                <a:gd name="connsiteY12" fmla="*/ 1161143 h 1238307"/>
                <a:gd name="connsiteX13" fmla="*/ 255966 w 1320683"/>
                <a:gd name="connsiteY13" fmla="*/ 784376 h 1238307"/>
                <a:gd name="connsiteX14" fmla="*/ 90866 w 1320683"/>
                <a:gd name="connsiteY14" fmla="*/ 634093 h 1238307"/>
                <a:gd name="connsiteX15" fmla="*/ 4083 w 1320683"/>
                <a:gd name="connsiteY15" fmla="*/ 428776 h 1238307"/>
                <a:gd name="connsiteX16" fmla="*/ 217866 w 1320683"/>
                <a:gd name="connsiteY16" fmla="*/ 306010 h 1238307"/>
                <a:gd name="connsiteX17" fmla="*/ 370266 w 1320683"/>
                <a:gd name="connsiteY17" fmla="*/ 151493 h 1238307"/>
                <a:gd name="connsiteX18" fmla="*/ 378733 w 1320683"/>
                <a:gd name="connsiteY18" fmla="*/ 1210 h 123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0683" h="1238307">
                  <a:moveTo>
                    <a:pt x="378733" y="1210"/>
                  </a:moveTo>
                  <a:cubicBezTo>
                    <a:pt x="406250" y="-9020"/>
                    <a:pt x="524077" y="47777"/>
                    <a:pt x="535366" y="90110"/>
                  </a:cubicBezTo>
                  <a:cubicBezTo>
                    <a:pt x="546655" y="132443"/>
                    <a:pt x="457755" y="218874"/>
                    <a:pt x="446466" y="255210"/>
                  </a:cubicBezTo>
                  <a:cubicBezTo>
                    <a:pt x="435177" y="291546"/>
                    <a:pt x="432708" y="312712"/>
                    <a:pt x="467633" y="308126"/>
                  </a:cubicBezTo>
                  <a:cubicBezTo>
                    <a:pt x="502558" y="303540"/>
                    <a:pt x="574524" y="238276"/>
                    <a:pt x="656016" y="227693"/>
                  </a:cubicBezTo>
                  <a:cubicBezTo>
                    <a:pt x="737508" y="217110"/>
                    <a:pt x="887791" y="228398"/>
                    <a:pt x="956583" y="244626"/>
                  </a:cubicBezTo>
                  <a:cubicBezTo>
                    <a:pt x="1025375" y="260854"/>
                    <a:pt x="1056419" y="267910"/>
                    <a:pt x="1068766" y="325060"/>
                  </a:cubicBezTo>
                  <a:cubicBezTo>
                    <a:pt x="1081113" y="382210"/>
                    <a:pt x="1032077" y="513443"/>
                    <a:pt x="1030666" y="587526"/>
                  </a:cubicBezTo>
                  <a:cubicBezTo>
                    <a:pt x="1029255" y="661609"/>
                    <a:pt x="1029960" y="699710"/>
                    <a:pt x="1060299" y="769560"/>
                  </a:cubicBezTo>
                  <a:cubicBezTo>
                    <a:pt x="1090638" y="839410"/>
                    <a:pt x="1169307" y="945243"/>
                    <a:pt x="1212699" y="1006626"/>
                  </a:cubicBezTo>
                  <a:cubicBezTo>
                    <a:pt x="1256091" y="1068009"/>
                    <a:pt x="1322413" y="1099407"/>
                    <a:pt x="1320649" y="1137860"/>
                  </a:cubicBezTo>
                  <a:cubicBezTo>
                    <a:pt x="1318885" y="1176313"/>
                    <a:pt x="1326646" y="1233463"/>
                    <a:pt x="1202116" y="1237343"/>
                  </a:cubicBezTo>
                  <a:cubicBezTo>
                    <a:pt x="1077586" y="1241223"/>
                    <a:pt x="731158" y="1236638"/>
                    <a:pt x="573466" y="1161143"/>
                  </a:cubicBezTo>
                  <a:cubicBezTo>
                    <a:pt x="415774" y="1085649"/>
                    <a:pt x="336399" y="872218"/>
                    <a:pt x="255966" y="784376"/>
                  </a:cubicBezTo>
                  <a:cubicBezTo>
                    <a:pt x="175533" y="696534"/>
                    <a:pt x="132846" y="693360"/>
                    <a:pt x="90866" y="634093"/>
                  </a:cubicBezTo>
                  <a:cubicBezTo>
                    <a:pt x="48885" y="574826"/>
                    <a:pt x="-17084" y="483456"/>
                    <a:pt x="4083" y="428776"/>
                  </a:cubicBezTo>
                  <a:cubicBezTo>
                    <a:pt x="25250" y="374096"/>
                    <a:pt x="156836" y="352224"/>
                    <a:pt x="217866" y="306010"/>
                  </a:cubicBezTo>
                  <a:cubicBezTo>
                    <a:pt x="278896" y="259796"/>
                    <a:pt x="342749" y="201940"/>
                    <a:pt x="370266" y="151493"/>
                  </a:cubicBezTo>
                  <a:cubicBezTo>
                    <a:pt x="397783" y="101046"/>
                    <a:pt x="351216" y="11440"/>
                    <a:pt x="378733" y="121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9A09E08B-73EA-486A-8E9E-B89772D5E341}"/>
                </a:ext>
              </a:extLst>
            </p:cNvPr>
            <p:cNvSpPr/>
            <p:nvPr/>
          </p:nvSpPr>
          <p:spPr>
            <a:xfrm>
              <a:off x="7979699" y="8787410"/>
              <a:ext cx="1018468" cy="1401603"/>
            </a:xfrm>
            <a:custGeom>
              <a:avLst/>
              <a:gdLst>
                <a:gd name="connsiteX0" fmla="*/ 14951 w 1018468"/>
                <a:gd name="connsiteY0" fmla="*/ 246523 h 1401603"/>
                <a:gd name="connsiteX1" fmla="*/ 152534 w 1018468"/>
                <a:gd name="connsiteY1" fmla="*/ 45440 h 1401603"/>
                <a:gd name="connsiteX2" fmla="*/ 425584 w 1018468"/>
                <a:gd name="connsiteY2" fmla="*/ 58140 h 1401603"/>
                <a:gd name="connsiteX3" fmla="*/ 939934 w 1018468"/>
                <a:gd name="connsiteY3" fmla="*/ 663507 h 1401603"/>
                <a:gd name="connsiteX4" fmla="*/ 984384 w 1018468"/>
                <a:gd name="connsiteY4" fmla="*/ 1349307 h 1401603"/>
                <a:gd name="connsiteX5" fmla="*/ 622434 w 1018468"/>
                <a:gd name="connsiteY5" fmla="*/ 1292157 h 1401603"/>
                <a:gd name="connsiteX6" fmla="*/ 294351 w 1018468"/>
                <a:gd name="connsiteY6" fmla="*/ 798973 h 1401603"/>
                <a:gd name="connsiteX7" fmla="*/ 501784 w 1018468"/>
                <a:gd name="connsiteY7" fmla="*/ 720657 h 1401603"/>
                <a:gd name="connsiteX8" fmla="*/ 503901 w 1018468"/>
                <a:gd name="connsiteY8" fmla="*/ 367173 h 1401603"/>
                <a:gd name="connsiteX9" fmla="*/ 14951 w 1018468"/>
                <a:gd name="connsiteY9" fmla="*/ 246523 h 14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468" h="1401603">
                  <a:moveTo>
                    <a:pt x="14951" y="246523"/>
                  </a:moveTo>
                  <a:cubicBezTo>
                    <a:pt x="-43610" y="192901"/>
                    <a:pt x="84095" y="76837"/>
                    <a:pt x="152534" y="45440"/>
                  </a:cubicBezTo>
                  <a:cubicBezTo>
                    <a:pt x="220973" y="14043"/>
                    <a:pt x="294351" y="-44871"/>
                    <a:pt x="425584" y="58140"/>
                  </a:cubicBezTo>
                  <a:cubicBezTo>
                    <a:pt x="556817" y="161151"/>
                    <a:pt x="846801" y="448313"/>
                    <a:pt x="939934" y="663507"/>
                  </a:cubicBezTo>
                  <a:cubicBezTo>
                    <a:pt x="1033067" y="878702"/>
                    <a:pt x="1037301" y="1244532"/>
                    <a:pt x="984384" y="1349307"/>
                  </a:cubicBezTo>
                  <a:cubicBezTo>
                    <a:pt x="931467" y="1454082"/>
                    <a:pt x="737440" y="1383879"/>
                    <a:pt x="622434" y="1292157"/>
                  </a:cubicBezTo>
                  <a:cubicBezTo>
                    <a:pt x="507428" y="1200435"/>
                    <a:pt x="314459" y="894223"/>
                    <a:pt x="294351" y="798973"/>
                  </a:cubicBezTo>
                  <a:cubicBezTo>
                    <a:pt x="274243" y="703723"/>
                    <a:pt x="466859" y="792624"/>
                    <a:pt x="501784" y="720657"/>
                  </a:cubicBezTo>
                  <a:cubicBezTo>
                    <a:pt x="536709" y="648690"/>
                    <a:pt x="588920" y="445490"/>
                    <a:pt x="503901" y="367173"/>
                  </a:cubicBezTo>
                  <a:cubicBezTo>
                    <a:pt x="418882" y="288856"/>
                    <a:pt x="73512" y="300145"/>
                    <a:pt x="14951" y="24652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A86ED04B-853D-4F0B-AC8F-B8ACDFE2127C}"/>
                </a:ext>
              </a:extLst>
            </p:cNvPr>
            <p:cNvSpPr/>
            <p:nvPr/>
          </p:nvSpPr>
          <p:spPr>
            <a:xfrm>
              <a:off x="7744592" y="9194800"/>
              <a:ext cx="367736" cy="298492"/>
            </a:xfrm>
            <a:custGeom>
              <a:avLst/>
              <a:gdLst>
                <a:gd name="connsiteX0" fmla="*/ 361183 w 367736"/>
                <a:gd name="connsiteY0" fmla="*/ 0 h 298492"/>
                <a:gd name="connsiteX1" fmla="*/ 316733 w 367736"/>
                <a:gd name="connsiteY1" fmla="*/ 107950 h 298492"/>
                <a:gd name="connsiteX2" fmla="*/ 56383 w 367736"/>
                <a:gd name="connsiteY2" fmla="*/ 177800 h 298492"/>
                <a:gd name="connsiteX3" fmla="*/ 30983 w 367736"/>
                <a:gd name="connsiteY3" fmla="*/ 298450 h 298492"/>
                <a:gd name="connsiteX4" fmla="*/ 11933 w 367736"/>
                <a:gd name="connsiteY4" fmla="*/ 190500 h 298492"/>
                <a:gd name="connsiteX5" fmla="*/ 227833 w 367736"/>
                <a:gd name="connsiteY5" fmla="*/ 107950 h 298492"/>
                <a:gd name="connsiteX6" fmla="*/ 361183 w 367736"/>
                <a:gd name="connsiteY6" fmla="*/ 0 h 29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36" h="298492">
                  <a:moveTo>
                    <a:pt x="361183" y="0"/>
                  </a:moveTo>
                  <a:cubicBezTo>
                    <a:pt x="376000" y="0"/>
                    <a:pt x="367533" y="78317"/>
                    <a:pt x="316733" y="107950"/>
                  </a:cubicBezTo>
                  <a:cubicBezTo>
                    <a:pt x="265933" y="137583"/>
                    <a:pt x="104008" y="146050"/>
                    <a:pt x="56383" y="177800"/>
                  </a:cubicBezTo>
                  <a:cubicBezTo>
                    <a:pt x="8758" y="209550"/>
                    <a:pt x="38391" y="296333"/>
                    <a:pt x="30983" y="298450"/>
                  </a:cubicBezTo>
                  <a:cubicBezTo>
                    <a:pt x="23575" y="300567"/>
                    <a:pt x="-20875" y="222250"/>
                    <a:pt x="11933" y="190500"/>
                  </a:cubicBezTo>
                  <a:cubicBezTo>
                    <a:pt x="44741" y="158750"/>
                    <a:pt x="173329" y="133879"/>
                    <a:pt x="227833" y="107950"/>
                  </a:cubicBezTo>
                  <a:cubicBezTo>
                    <a:pt x="282337" y="82021"/>
                    <a:pt x="346366" y="0"/>
                    <a:pt x="36118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B30D30D3-6A13-4086-91E8-3A04EAEF4917}"/>
                </a:ext>
              </a:extLst>
            </p:cNvPr>
            <p:cNvSpPr/>
            <p:nvPr/>
          </p:nvSpPr>
          <p:spPr>
            <a:xfrm>
              <a:off x="6632533" y="8731075"/>
              <a:ext cx="534547" cy="660540"/>
            </a:xfrm>
            <a:custGeom>
              <a:avLst/>
              <a:gdLst>
                <a:gd name="connsiteX0" fmla="*/ 42 w 534547"/>
                <a:gd name="connsiteY0" fmla="*/ 175 h 660540"/>
                <a:gd name="connsiteX1" fmla="*/ 206417 w 534547"/>
                <a:gd name="connsiteY1" fmla="*/ 365300 h 660540"/>
                <a:gd name="connsiteX2" fmla="*/ 530267 w 534547"/>
                <a:gd name="connsiteY2" fmla="*/ 654225 h 660540"/>
                <a:gd name="connsiteX3" fmla="*/ 381042 w 534547"/>
                <a:gd name="connsiteY3" fmla="*/ 552625 h 660540"/>
                <a:gd name="connsiteX4" fmla="*/ 222292 w 534547"/>
                <a:gd name="connsiteY4" fmla="*/ 412925 h 660540"/>
                <a:gd name="connsiteX5" fmla="*/ 42 w 534547"/>
                <a:gd name="connsiteY5" fmla="*/ 175 h 66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47" h="660540">
                  <a:moveTo>
                    <a:pt x="42" y="175"/>
                  </a:moveTo>
                  <a:cubicBezTo>
                    <a:pt x="-2604" y="-7762"/>
                    <a:pt x="118046" y="256292"/>
                    <a:pt x="206417" y="365300"/>
                  </a:cubicBezTo>
                  <a:cubicBezTo>
                    <a:pt x="294788" y="474308"/>
                    <a:pt x="501163" y="623004"/>
                    <a:pt x="530267" y="654225"/>
                  </a:cubicBezTo>
                  <a:cubicBezTo>
                    <a:pt x="559371" y="685446"/>
                    <a:pt x="432371" y="592842"/>
                    <a:pt x="381042" y="552625"/>
                  </a:cubicBezTo>
                  <a:cubicBezTo>
                    <a:pt x="329713" y="512408"/>
                    <a:pt x="285792" y="502354"/>
                    <a:pt x="222292" y="412925"/>
                  </a:cubicBezTo>
                  <a:cubicBezTo>
                    <a:pt x="158792" y="323496"/>
                    <a:pt x="2688" y="8112"/>
                    <a:pt x="42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A9A98BC1-61EF-4A58-A4CA-ED4EBE78CAEA}"/>
                </a:ext>
              </a:extLst>
            </p:cNvPr>
            <p:cNvSpPr/>
            <p:nvPr/>
          </p:nvSpPr>
          <p:spPr>
            <a:xfrm>
              <a:off x="7656756" y="9400913"/>
              <a:ext cx="331803" cy="227415"/>
            </a:xfrm>
            <a:custGeom>
              <a:avLst/>
              <a:gdLst>
                <a:gd name="connsiteX0" fmla="*/ 1344 w 331803"/>
                <a:gd name="connsiteY0" fmla="*/ 262 h 227415"/>
                <a:gd name="connsiteX1" fmla="*/ 96594 w 331803"/>
                <a:gd name="connsiteY1" fmla="*/ 219337 h 227415"/>
                <a:gd name="connsiteX2" fmla="*/ 204544 w 331803"/>
                <a:gd name="connsiteY2" fmla="*/ 168537 h 227415"/>
                <a:gd name="connsiteX3" fmla="*/ 331544 w 331803"/>
                <a:gd name="connsiteY3" fmla="*/ 57412 h 227415"/>
                <a:gd name="connsiteX4" fmla="*/ 169619 w 331803"/>
                <a:gd name="connsiteY4" fmla="*/ 171712 h 227415"/>
                <a:gd name="connsiteX5" fmla="*/ 1344 w 331803"/>
                <a:gd name="connsiteY5" fmla="*/ 262 h 22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803" h="227415">
                  <a:moveTo>
                    <a:pt x="1344" y="262"/>
                  </a:moveTo>
                  <a:cubicBezTo>
                    <a:pt x="-10827" y="8199"/>
                    <a:pt x="62727" y="191291"/>
                    <a:pt x="96594" y="219337"/>
                  </a:cubicBezTo>
                  <a:cubicBezTo>
                    <a:pt x="130461" y="247383"/>
                    <a:pt x="165386" y="195525"/>
                    <a:pt x="204544" y="168537"/>
                  </a:cubicBezTo>
                  <a:cubicBezTo>
                    <a:pt x="243702" y="141550"/>
                    <a:pt x="337365" y="56883"/>
                    <a:pt x="331544" y="57412"/>
                  </a:cubicBezTo>
                  <a:cubicBezTo>
                    <a:pt x="325723" y="57941"/>
                    <a:pt x="226769" y="176475"/>
                    <a:pt x="169619" y="171712"/>
                  </a:cubicBezTo>
                  <a:cubicBezTo>
                    <a:pt x="112469" y="166950"/>
                    <a:pt x="13515" y="-7675"/>
                    <a:pt x="1344" y="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ACBB0149-077C-4123-8508-D1D1C0094E55}"/>
                </a:ext>
              </a:extLst>
            </p:cNvPr>
            <p:cNvSpPr/>
            <p:nvPr/>
          </p:nvSpPr>
          <p:spPr>
            <a:xfrm>
              <a:off x="7512050" y="9575800"/>
              <a:ext cx="216015" cy="171270"/>
            </a:xfrm>
            <a:custGeom>
              <a:avLst/>
              <a:gdLst>
                <a:gd name="connsiteX0" fmla="*/ 0 w 216015"/>
                <a:gd name="connsiteY0" fmla="*/ 0 h 171270"/>
                <a:gd name="connsiteX1" fmla="*/ 136525 w 216015"/>
                <a:gd name="connsiteY1" fmla="*/ 149225 h 171270"/>
                <a:gd name="connsiteX2" fmla="*/ 215900 w 216015"/>
                <a:gd name="connsiteY2" fmla="*/ 168275 h 171270"/>
                <a:gd name="connsiteX3" fmla="*/ 155575 w 216015"/>
                <a:gd name="connsiteY3" fmla="*/ 127000 h 171270"/>
                <a:gd name="connsiteX4" fmla="*/ 0 w 216015"/>
                <a:gd name="connsiteY4" fmla="*/ 0 h 17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15" h="171270">
                  <a:moveTo>
                    <a:pt x="0" y="0"/>
                  </a:moveTo>
                  <a:cubicBezTo>
                    <a:pt x="50271" y="60589"/>
                    <a:pt x="100542" y="121179"/>
                    <a:pt x="136525" y="149225"/>
                  </a:cubicBezTo>
                  <a:cubicBezTo>
                    <a:pt x="172508" y="177271"/>
                    <a:pt x="212725" y="171979"/>
                    <a:pt x="215900" y="168275"/>
                  </a:cubicBezTo>
                  <a:cubicBezTo>
                    <a:pt x="219075" y="164571"/>
                    <a:pt x="155575" y="127000"/>
                    <a:pt x="155575" y="1270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9C547F44-F38D-4233-9641-56A495248784}"/>
                </a:ext>
              </a:extLst>
            </p:cNvPr>
            <p:cNvSpPr/>
            <p:nvPr/>
          </p:nvSpPr>
          <p:spPr>
            <a:xfrm>
              <a:off x="7958667" y="9257675"/>
              <a:ext cx="285362" cy="258858"/>
            </a:xfrm>
            <a:custGeom>
              <a:avLst/>
              <a:gdLst>
                <a:gd name="connsiteX0" fmla="*/ 283633 w 285362"/>
                <a:gd name="connsiteY0" fmla="*/ 625 h 258858"/>
                <a:gd name="connsiteX1" fmla="*/ 124883 w 285362"/>
                <a:gd name="connsiteY1" fmla="*/ 214408 h 258858"/>
                <a:gd name="connsiteX2" fmla="*/ 0 w 285362"/>
                <a:gd name="connsiteY2" fmla="*/ 258858 h 258858"/>
                <a:gd name="connsiteX3" fmla="*/ 160866 w 285362"/>
                <a:gd name="connsiteY3" fmla="*/ 201708 h 258858"/>
                <a:gd name="connsiteX4" fmla="*/ 207433 w 285362"/>
                <a:gd name="connsiteY4" fmla="*/ 150908 h 258858"/>
                <a:gd name="connsiteX5" fmla="*/ 283633 w 285362"/>
                <a:gd name="connsiteY5" fmla="*/ 625 h 25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62" h="258858">
                  <a:moveTo>
                    <a:pt x="283633" y="625"/>
                  </a:moveTo>
                  <a:cubicBezTo>
                    <a:pt x="269875" y="11208"/>
                    <a:pt x="172155" y="171369"/>
                    <a:pt x="124883" y="214408"/>
                  </a:cubicBezTo>
                  <a:cubicBezTo>
                    <a:pt x="77611" y="257447"/>
                    <a:pt x="0" y="258858"/>
                    <a:pt x="0" y="258858"/>
                  </a:cubicBezTo>
                  <a:cubicBezTo>
                    <a:pt x="5997" y="256741"/>
                    <a:pt x="126294" y="219700"/>
                    <a:pt x="160866" y="201708"/>
                  </a:cubicBezTo>
                  <a:cubicBezTo>
                    <a:pt x="195438" y="183716"/>
                    <a:pt x="189794" y="185127"/>
                    <a:pt x="207433" y="150908"/>
                  </a:cubicBezTo>
                  <a:cubicBezTo>
                    <a:pt x="225072" y="116689"/>
                    <a:pt x="297391" y="-9958"/>
                    <a:pt x="283633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B9841ED8-59D5-4EF1-B580-F6DBD731686A}"/>
                </a:ext>
              </a:extLst>
            </p:cNvPr>
            <p:cNvSpPr/>
            <p:nvPr/>
          </p:nvSpPr>
          <p:spPr>
            <a:xfrm>
              <a:off x="3751194" y="5316538"/>
              <a:ext cx="97211" cy="169864"/>
            </a:xfrm>
            <a:custGeom>
              <a:avLst/>
              <a:gdLst>
                <a:gd name="connsiteX0" fmla="*/ 69 w 97211"/>
                <a:gd name="connsiteY0" fmla="*/ 0 h 169864"/>
                <a:gd name="connsiteX1" fmla="*/ 73094 w 97211"/>
                <a:gd name="connsiteY1" fmla="*/ 120650 h 169864"/>
                <a:gd name="connsiteX2" fmla="*/ 95319 w 97211"/>
                <a:gd name="connsiteY2" fmla="*/ 169862 h 169864"/>
                <a:gd name="connsiteX3" fmla="*/ 87381 w 97211"/>
                <a:gd name="connsiteY3" fmla="*/ 119062 h 169864"/>
                <a:gd name="connsiteX4" fmla="*/ 69 w 97211"/>
                <a:gd name="connsiteY4" fmla="*/ 0 h 16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" h="169864">
                  <a:moveTo>
                    <a:pt x="69" y="0"/>
                  </a:moveTo>
                  <a:cubicBezTo>
                    <a:pt x="-2312" y="265"/>
                    <a:pt x="57219" y="92340"/>
                    <a:pt x="73094" y="120650"/>
                  </a:cubicBezTo>
                  <a:cubicBezTo>
                    <a:pt x="88969" y="148960"/>
                    <a:pt x="92938" y="170127"/>
                    <a:pt x="95319" y="169862"/>
                  </a:cubicBezTo>
                  <a:cubicBezTo>
                    <a:pt x="97700" y="169597"/>
                    <a:pt x="100081" y="143139"/>
                    <a:pt x="87381" y="119062"/>
                  </a:cubicBezTo>
                  <a:cubicBezTo>
                    <a:pt x="74681" y="94985"/>
                    <a:pt x="2450" y="-265"/>
                    <a:pt x="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57C91133-C0B3-45D7-A049-3CF4FDF1ADC4}"/>
                </a:ext>
              </a:extLst>
            </p:cNvPr>
            <p:cNvSpPr/>
            <p:nvPr/>
          </p:nvSpPr>
          <p:spPr>
            <a:xfrm>
              <a:off x="4029035" y="5249529"/>
              <a:ext cx="173480" cy="380058"/>
            </a:xfrm>
            <a:custGeom>
              <a:avLst/>
              <a:gdLst>
                <a:gd name="connsiteX0" fmla="*/ 40 w 173480"/>
                <a:gd name="connsiteY0" fmla="*/ 334 h 380058"/>
                <a:gd name="connsiteX1" fmla="*/ 173078 w 173480"/>
                <a:gd name="connsiteY1" fmla="*/ 165434 h 380058"/>
                <a:gd name="connsiteX2" fmla="*/ 50840 w 173480"/>
                <a:gd name="connsiteY2" fmla="*/ 379746 h 380058"/>
                <a:gd name="connsiteX3" fmla="*/ 155615 w 173480"/>
                <a:gd name="connsiteY3" fmla="*/ 208296 h 380058"/>
                <a:gd name="connsiteX4" fmla="*/ 40 w 173480"/>
                <a:gd name="connsiteY4" fmla="*/ 334 h 3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80" h="380058">
                  <a:moveTo>
                    <a:pt x="40" y="334"/>
                  </a:moveTo>
                  <a:cubicBezTo>
                    <a:pt x="2951" y="-6810"/>
                    <a:pt x="164611" y="102199"/>
                    <a:pt x="173078" y="165434"/>
                  </a:cubicBezTo>
                  <a:cubicBezTo>
                    <a:pt x="181545" y="228669"/>
                    <a:pt x="53751" y="372602"/>
                    <a:pt x="50840" y="379746"/>
                  </a:cubicBezTo>
                  <a:cubicBezTo>
                    <a:pt x="47929" y="386890"/>
                    <a:pt x="159319" y="269679"/>
                    <a:pt x="155615" y="208296"/>
                  </a:cubicBezTo>
                  <a:cubicBezTo>
                    <a:pt x="151911" y="146913"/>
                    <a:pt x="-2871" y="7478"/>
                    <a:pt x="40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B9EF7FDF-48F1-4D6B-9CA3-33FDF3EF2685}"/>
                </a:ext>
              </a:extLst>
            </p:cNvPr>
            <p:cNvSpPr/>
            <p:nvPr/>
          </p:nvSpPr>
          <p:spPr>
            <a:xfrm>
              <a:off x="4272834" y="3033571"/>
              <a:ext cx="212498" cy="261507"/>
            </a:xfrm>
            <a:custGeom>
              <a:avLst/>
              <a:gdLst>
                <a:gd name="connsiteX0" fmla="*/ 211854 w 212498"/>
                <a:gd name="connsiteY0" fmla="*/ 142 h 261507"/>
                <a:gd name="connsiteX1" fmla="*/ 72154 w 212498"/>
                <a:gd name="connsiteY1" fmla="*/ 130317 h 261507"/>
                <a:gd name="connsiteX2" fmla="*/ 46754 w 212498"/>
                <a:gd name="connsiteY2" fmla="*/ 260492 h 261507"/>
                <a:gd name="connsiteX3" fmla="*/ 37229 w 212498"/>
                <a:gd name="connsiteY3" fmla="*/ 189054 h 261507"/>
                <a:gd name="connsiteX4" fmla="*/ 8654 w 212498"/>
                <a:gd name="connsiteY4" fmla="*/ 155717 h 261507"/>
                <a:gd name="connsiteX5" fmla="*/ 211854 w 212498"/>
                <a:gd name="connsiteY5" fmla="*/ 142 h 2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498" h="261507">
                  <a:moveTo>
                    <a:pt x="211854" y="142"/>
                  </a:moveTo>
                  <a:cubicBezTo>
                    <a:pt x="222437" y="-4091"/>
                    <a:pt x="99671" y="86925"/>
                    <a:pt x="72154" y="130317"/>
                  </a:cubicBezTo>
                  <a:cubicBezTo>
                    <a:pt x="44637" y="173709"/>
                    <a:pt x="52575" y="250703"/>
                    <a:pt x="46754" y="260492"/>
                  </a:cubicBezTo>
                  <a:cubicBezTo>
                    <a:pt x="40933" y="270281"/>
                    <a:pt x="43579" y="206516"/>
                    <a:pt x="37229" y="189054"/>
                  </a:cubicBezTo>
                  <a:cubicBezTo>
                    <a:pt x="30879" y="171592"/>
                    <a:pt x="-19921" y="184027"/>
                    <a:pt x="8654" y="155717"/>
                  </a:cubicBezTo>
                  <a:cubicBezTo>
                    <a:pt x="37229" y="127407"/>
                    <a:pt x="201271" y="4375"/>
                    <a:pt x="211854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DFC17B5F-64DE-4220-A9A8-4D27B18D7CDA}"/>
                </a:ext>
              </a:extLst>
            </p:cNvPr>
            <p:cNvSpPr/>
            <p:nvPr/>
          </p:nvSpPr>
          <p:spPr>
            <a:xfrm>
              <a:off x="5200530" y="3061845"/>
              <a:ext cx="167049" cy="172796"/>
            </a:xfrm>
            <a:custGeom>
              <a:avLst/>
              <a:gdLst>
                <a:gd name="connsiteX0" fmla="*/ 120 w 167049"/>
                <a:gd name="connsiteY0" fmla="*/ 443 h 172796"/>
                <a:gd name="connsiteX1" fmla="*/ 130295 w 167049"/>
                <a:gd name="connsiteY1" fmla="*/ 86168 h 172796"/>
                <a:gd name="connsiteX2" fmla="*/ 155695 w 167049"/>
                <a:gd name="connsiteY2" fmla="*/ 171893 h 172796"/>
                <a:gd name="connsiteX3" fmla="*/ 155695 w 167049"/>
                <a:gd name="connsiteY3" fmla="*/ 124268 h 172796"/>
                <a:gd name="connsiteX4" fmla="*/ 120 w 167049"/>
                <a:gd name="connsiteY4" fmla="*/ 443 h 17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9" h="172796">
                  <a:moveTo>
                    <a:pt x="120" y="443"/>
                  </a:moveTo>
                  <a:cubicBezTo>
                    <a:pt x="-4113" y="-5907"/>
                    <a:pt x="104366" y="57593"/>
                    <a:pt x="130295" y="86168"/>
                  </a:cubicBezTo>
                  <a:cubicBezTo>
                    <a:pt x="156224" y="114743"/>
                    <a:pt x="151462" y="165543"/>
                    <a:pt x="155695" y="171893"/>
                  </a:cubicBezTo>
                  <a:cubicBezTo>
                    <a:pt x="159928" y="178243"/>
                    <a:pt x="178978" y="149933"/>
                    <a:pt x="155695" y="124268"/>
                  </a:cubicBezTo>
                  <a:cubicBezTo>
                    <a:pt x="132412" y="98603"/>
                    <a:pt x="4353" y="6793"/>
                    <a:pt x="120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69DEFC8B-A685-40D0-8F7D-C9F81B09A412}"/>
                </a:ext>
              </a:extLst>
            </p:cNvPr>
            <p:cNvSpPr/>
            <p:nvPr/>
          </p:nvSpPr>
          <p:spPr>
            <a:xfrm>
              <a:off x="5294044" y="3355975"/>
              <a:ext cx="70122" cy="265113"/>
            </a:xfrm>
            <a:custGeom>
              <a:avLst/>
              <a:gdLst>
                <a:gd name="connsiteX0" fmla="*/ 9794 w 70122"/>
                <a:gd name="connsiteY0" fmla="*/ 0 h 265113"/>
                <a:gd name="connsiteX1" fmla="*/ 44719 w 70122"/>
                <a:gd name="connsiteY1" fmla="*/ 206375 h 265113"/>
                <a:gd name="connsiteX2" fmla="*/ 269 w 70122"/>
                <a:gd name="connsiteY2" fmla="*/ 265113 h 265113"/>
                <a:gd name="connsiteX3" fmla="*/ 70119 w 70122"/>
                <a:gd name="connsiteY3" fmla="*/ 206375 h 265113"/>
                <a:gd name="connsiteX4" fmla="*/ 9794 w 70122"/>
                <a:gd name="connsiteY4" fmla="*/ 0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22" h="265113">
                  <a:moveTo>
                    <a:pt x="9794" y="0"/>
                  </a:moveTo>
                  <a:cubicBezTo>
                    <a:pt x="5561" y="0"/>
                    <a:pt x="46306" y="162190"/>
                    <a:pt x="44719" y="206375"/>
                  </a:cubicBezTo>
                  <a:cubicBezTo>
                    <a:pt x="43132" y="250560"/>
                    <a:pt x="-3964" y="265113"/>
                    <a:pt x="269" y="265113"/>
                  </a:cubicBezTo>
                  <a:cubicBezTo>
                    <a:pt x="4502" y="265113"/>
                    <a:pt x="69590" y="249767"/>
                    <a:pt x="70119" y="206375"/>
                  </a:cubicBezTo>
                  <a:cubicBezTo>
                    <a:pt x="70648" y="162983"/>
                    <a:pt x="14027" y="0"/>
                    <a:pt x="97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8B5183BD-BE84-49A1-87A1-BEB73A650B7E}"/>
                </a:ext>
              </a:extLst>
            </p:cNvPr>
            <p:cNvSpPr/>
            <p:nvPr/>
          </p:nvSpPr>
          <p:spPr>
            <a:xfrm>
              <a:off x="4047376" y="3148729"/>
              <a:ext cx="379146" cy="358341"/>
            </a:xfrm>
            <a:custGeom>
              <a:avLst/>
              <a:gdLst>
                <a:gd name="connsiteX0" fmla="*/ 378574 w 379146"/>
                <a:gd name="connsiteY0" fmla="*/ 871 h 358341"/>
                <a:gd name="connsiteX1" fmla="*/ 265862 w 379146"/>
                <a:gd name="connsiteY1" fmla="*/ 175496 h 358341"/>
                <a:gd name="connsiteX2" fmla="*/ 113462 w 379146"/>
                <a:gd name="connsiteY2" fmla="*/ 281859 h 358341"/>
                <a:gd name="connsiteX3" fmla="*/ 2337 w 379146"/>
                <a:gd name="connsiteY3" fmla="*/ 358059 h 358341"/>
                <a:gd name="connsiteX4" fmla="*/ 218237 w 379146"/>
                <a:gd name="connsiteY4" fmla="*/ 254871 h 358341"/>
                <a:gd name="connsiteX5" fmla="*/ 378574 w 379146"/>
                <a:gd name="connsiteY5" fmla="*/ 871 h 35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146" h="358341">
                  <a:moveTo>
                    <a:pt x="378574" y="871"/>
                  </a:moveTo>
                  <a:cubicBezTo>
                    <a:pt x="386511" y="-12358"/>
                    <a:pt x="310047" y="128665"/>
                    <a:pt x="265862" y="175496"/>
                  </a:cubicBezTo>
                  <a:cubicBezTo>
                    <a:pt x="221677" y="222327"/>
                    <a:pt x="113462" y="281859"/>
                    <a:pt x="113462" y="281859"/>
                  </a:cubicBezTo>
                  <a:cubicBezTo>
                    <a:pt x="69541" y="312286"/>
                    <a:pt x="-15126" y="362557"/>
                    <a:pt x="2337" y="358059"/>
                  </a:cubicBezTo>
                  <a:cubicBezTo>
                    <a:pt x="19800" y="353561"/>
                    <a:pt x="155795" y="310169"/>
                    <a:pt x="218237" y="254871"/>
                  </a:cubicBezTo>
                  <a:cubicBezTo>
                    <a:pt x="280679" y="199573"/>
                    <a:pt x="370637" y="14100"/>
                    <a:pt x="378574" y="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6BF3BD74-2E45-4265-A736-277F59A6D7C2}"/>
                </a:ext>
              </a:extLst>
            </p:cNvPr>
            <p:cNvSpPr/>
            <p:nvPr/>
          </p:nvSpPr>
          <p:spPr>
            <a:xfrm>
              <a:off x="4176564" y="2989917"/>
              <a:ext cx="355773" cy="314015"/>
            </a:xfrm>
            <a:custGeom>
              <a:avLst/>
              <a:gdLst>
                <a:gd name="connsiteX0" fmla="*/ 355749 w 355773"/>
                <a:gd name="connsiteY0" fmla="*/ 2521 h 314015"/>
                <a:gd name="connsiteX1" fmla="*/ 174774 w 355773"/>
                <a:gd name="connsiteY1" fmla="*/ 54908 h 314015"/>
                <a:gd name="connsiteX2" fmla="*/ 63649 w 355773"/>
                <a:gd name="connsiteY2" fmla="*/ 229533 h 314015"/>
                <a:gd name="connsiteX3" fmla="*/ 3324 w 355773"/>
                <a:gd name="connsiteY3" fmla="*/ 310496 h 314015"/>
                <a:gd name="connsiteX4" fmla="*/ 162074 w 355773"/>
                <a:gd name="connsiteY4" fmla="*/ 119996 h 314015"/>
                <a:gd name="connsiteX5" fmla="*/ 355749 w 355773"/>
                <a:gd name="connsiteY5" fmla="*/ 2521 h 3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773" h="314015">
                  <a:moveTo>
                    <a:pt x="355749" y="2521"/>
                  </a:moveTo>
                  <a:cubicBezTo>
                    <a:pt x="357866" y="-8327"/>
                    <a:pt x="223457" y="17073"/>
                    <a:pt x="174774" y="54908"/>
                  </a:cubicBezTo>
                  <a:cubicBezTo>
                    <a:pt x="126091" y="92743"/>
                    <a:pt x="92224" y="186935"/>
                    <a:pt x="63649" y="229533"/>
                  </a:cubicBezTo>
                  <a:cubicBezTo>
                    <a:pt x="35074" y="272131"/>
                    <a:pt x="-13080" y="328752"/>
                    <a:pt x="3324" y="310496"/>
                  </a:cubicBezTo>
                  <a:cubicBezTo>
                    <a:pt x="19728" y="292240"/>
                    <a:pt x="105718" y="169473"/>
                    <a:pt x="162074" y="119996"/>
                  </a:cubicBezTo>
                  <a:cubicBezTo>
                    <a:pt x="218430" y="70519"/>
                    <a:pt x="353632" y="13369"/>
                    <a:pt x="355749" y="2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1877D34D-915B-4610-9032-36D1266D65EB}"/>
                </a:ext>
              </a:extLst>
            </p:cNvPr>
            <p:cNvSpPr/>
            <p:nvPr/>
          </p:nvSpPr>
          <p:spPr>
            <a:xfrm>
              <a:off x="4127261" y="3836931"/>
              <a:ext cx="106618" cy="219157"/>
            </a:xfrm>
            <a:custGeom>
              <a:avLst/>
              <a:gdLst>
                <a:gd name="connsiteX0" fmla="*/ 106602 w 106618"/>
                <a:gd name="connsiteY0" fmla="*/ 57 h 219157"/>
                <a:gd name="connsiteX1" fmla="*/ 8177 w 106618"/>
                <a:gd name="connsiteY1" fmla="*/ 77844 h 219157"/>
                <a:gd name="connsiteX2" fmla="*/ 6589 w 106618"/>
                <a:gd name="connsiteY2" fmla="*/ 219132 h 219157"/>
                <a:gd name="connsiteX3" fmla="*/ 16114 w 106618"/>
                <a:gd name="connsiteY3" fmla="*/ 88957 h 219157"/>
                <a:gd name="connsiteX4" fmla="*/ 106602 w 106618"/>
                <a:gd name="connsiteY4" fmla="*/ 57 h 21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8" h="219157">
                  <a:moveTo>
                    <a:pt x="106602" y="57"/>
                  </a:moveTo>
                  <a:cubicBezTo>
                    <a:pt x="105279" y="-1795"/>
                    <a:pt x="24846" y="41332"/>
                    <a:pt x="8177" y="77844"/>
                  </a:cubicBezTo>
                  <a:cubicBezTo>
                    <a:pt x="-8492" y="114356"/>
                    <a:pt x="5266" y="217280"/>
                    <a:pt x="6589" y="219132"/>
                  </a:cubicBezTo>
                  <a:cubicBezTo>
                    <a:pt x="7912" y="220984"/>
                    <a:pt x="1033" y="122030"/>
                    <a:pt x="16114" y="88957"/>
                  </a:cubicBezTo>
                  <a:cubicBezTo>
                    <a:pt x="31195" y="55884"/>
                    <a:pt x="107925" y="1909"/>
                    <a:pt x="106602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745ABA84-DC38-4B56-91F0-189F00270C3E}"/>
                </a:ext>
              </a:extLst>
            </p:cNvPr>
            <p:cNvSpPr/>
            <p:nvPr/>
          </p:nvSpPr>
          <p:spPr>
            <a:xfrm>
              <a:off x="4295895" y="3765537"/>
              <a:ext cx="230810" cy="387208"/>
            </a:xfrm>
            <a:custGeom>
              <a:avLst/>
              <a:gdLst>
                <a:gd name="connsiteX0" fmla="*/ 3055 w 230810"/>
                <a:gd name="connsiteY0" fmla="*/ 13 h 387208"/>
                <a:gd name="connsiteX1" fmla="*/ 145930 w 230810"/>
                <a:gd name="connsiteY1" fmla="*/ 93676 h 387208"/>
                <a:gd name="connsiteX2" fmla="*/ 220543 w 230810"/>
                <a:gd name="connsiteY2" fmla="*/ 365138 h 387208"/>
                <a:gd name="connsiteX3" fmla="*/ 223718 w 230810"/>
                <a:gd name="connsiteY3" fmla="*/ 349263 h 387208"/>
                <a:gd name="connsiteX4" fmla="*/ 160218 w 230810"/>
                <a:gd name="connsiteY4" fmla="*/ 174638 h 387208"/>
                <a:gd name="connsiteX5" fmla="*/ 55443 w 230810"/>
                <a:gd name="connsiteY5" fmla="*/ 98438 h 387208"/>
                <a:gd name="connsiteX6" fmla="*/ 3055 w 230810"/>
                <a:gd name="connsiteY6" fmla="*/ 13 h 38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10" h="387208">
                  <a:moveTo>
                    <a:pt x="3055" y="13"/>
                  </a:moveTo>
                  <a:cubicBezTo>
                    <a:pt x="18136" y="-781"/>
                    <a:pt x="109682" y="32822"/>
                    <a:pt x="145930" y="93676"/>
                  </a:cubicBezTo>
                  <a:cubicBezTo>
                    <a:pt x="182178" y="154530"/>
                    <a:pt x="207578" y="322540"/>
                    <a:pt x="220543" y="365138"/>
                  </a:cubicBezTo>
                  <a:cubicBezTo>
                    <a:pt x="233508" y="407736"/>
                    <a:pt x="233772" y="381013"/>
                    <a:pt x="223718" y="349263"/>
                  </a:cubicBezTo>
                  <a:cubicBezTo>
                    <a:pt x="213664" y="317513"/>
                    <a:pt x="188264" y="216442"/>
                    <a:pt x="160218" y="174638"/>
                  </a:cubicBezTo>
                  <a:cubicBezTo>
                    <a:pt x="132172" y="132834"/>
                    <a:pt x="78462" y="125690"/>
                    <a:pt x="55443" y="98438"/>
                  </a:cubicBezTo>
                  <a:cubicBezTo>
                    <a:pt x="32424" y="71186"/>
                    <a:pt x="-12026" y="807"/>
                    <a:pt x="3055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404BEBAE-3BA2-4BED-9F38-1B32E0374987}"/>
                </a:ext>
              </a:extLst>
            </p:cNvPr>
            <p:cNvSpPr/>
            <p:nvPr/>
          </p:nvSpPr>
          <p:spPr>
            <a:xfrm>
              <a:off x="4289244" y="3833776"/>
              <a:ext cx="138786" cy="390004"/>
            </a:xfrm>
            <a:custGeom>
              <a:avLst/>
              <a:gdLst>
                <a:gd name="connsiteX0" fmla="*/ 181 w 138786"/>
                <a:gd name="connsiteY0" fmla="*/ 37 h 390004"/>
                <a:gd name="connsiteX1" fmla="*/ 135119 w 138786"/>
                <a:gd name="connsiteY1" fmla="*/ 209587 h 390004"/>
                <a:gd name="connsiteX2" fmla="*/ 98606 w 138786"/>
                <a:gd name="connsiteY2" fmla="*/ 354049 h 390004"/>
                <a:gd name="connsiteX3" fmla="*/ 77969 w 138786"/>
                <a:gd name="connsiteY3" fmla="*/ 365162 h 390004"/>
                <a:gd name="connsiteX4" fmla="*/ 44631 w 138786"/>
                <a:gd name="connsiteY4" fmla="*/ 388974 h 390004"/>
                <a:gd name="connsiteX5" fmla="*/ 23994 w 138786"/>
                <a:gd name="connsiteY5" fmla="*/ 381037 h 390004"/>
                <a:gd name="connsiteX6" fmla="*/ 119244 w 138786"/>
                <a:gd name="connsiteY6" fmla="*/ 339762 h 390004"/>
                <a:gd name="connsiteX7" fmla="*/ 106544 w 138786"/>
                <a:gd name="connsiteY7" fmla="*/ 193712 h 390004"/>
                <a:gd name="connsiteX8" fmla="*/ 181 w 138786"/>
                <a:gd name="connsiteY8" fmla="*/ 37 h 39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786" h="390004">
                  <a:moveTo>
                    <a:pt x="181" y="37"/>
                  </a:moveTo>
                  <a:cubicBezTo>
                    <a:pt x="4943" y="2683"/>
                    <a:pt x="118715" y="150585"/>
                    <a:pt x="135119" y="209587"/>
                  </a:cubicBezTo>
                  <a:cubicBezTo>
                    <a:pt x="151523" y="268589"/>
                    <a:pt x="108131" y="328120"/>
                    <a:pt x="98606" y="354049"/>
                  </a:cubicBezTo>
                  <a:cubicBezTo>
                    <a:pt x="89081" y="379978"/>
                    <a:pt x="86965" y="359341"/>
                    <a:pt x="77969" y="365162"/>
                  </a:cubicBezTo>
                  <a:cubicBezTo>
                    <a:pt x="68973" y="370983"/>
                    <a:pt x="53627" y="386328"/>
                    <a:pt x="44631" y="388974"/>
                  </a:cubicBezTo>
                  <a:cubicBezTo>
                    <a:pt x="35635" y="391620"/>
                    <a:pt x="11559" y="389239"/>
                    <a:pt x="23994" y="381037"/>
                  </a:cubicBezTo>
                  <a:cubicBezTo>
                    <a:pt x="36430" y="372835"/>
                    <a:pt x="105486" y="370983"/>
                    <a:pt x="119244" y="339762"/>
                  </a:cubicBezTo>
                  <a:cubicBezTo>
                    <a:pt x="133002" y="308541"/>
                    <a:pt x="127182" y="253773"/>
                    <a:pt x="106544" y="193712"/>
                  </a:cubicBezTo>
                  <a:cubicBezTo>
                    <a:pt x="85906" y="133651"/>
                    <a:pt x="-4581" y="-2609"/>
                    <a:pt x="181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993757C9-A01E-4FE0-BA42-C71AE7E13328}"/>
                </a:ext>
              </a:extLst>
            </p:cNvPr>
            <p:cNvSpPr/>
            <p:nvPr/>
          </p:nvSpPr>
          <p:spPr>
            <a:xfrm>
              <a:off x="4261028" y="3763016"/>
              <a:ext cx="86123" cy="379210"/>
            </a:xfrm>
            <a:custGeom>
              <a:avLst/>
              <a:gdLst>
                <a:gd name="connsiteX0" fmla="*/ 2997 w 86123"/>
                <a:gd name="connsiteY0" fmla="*/ 2534 h 379210"/>
                <a:gd name="connsiteX1" fmla="*/ 85547 w 86123"/>
                <a:gd name="connsiteY1" fmla="*/ 235897 h 379210"/>
                <a:gd name="connsiteX2" fmla="*/ 41097 w 86123"/>
                <a:gd name="connsiteY2" fmla="*/ 377184 h 379210"/>
                <a:gd name="connsiteX3" fmla="*/ 69672 w 86123"/>
                <a:gd name="connsiteY3" fmla="*/ 305747 h 379210"/>
                <a:gd name="connsiteX4" fmla="*/ 22047 w 86123"/>
                <a:gd name="connsiteY4" fmla="*/ 121597 h 379210"/>
                <a:gd name="connsiteX5" fmla="*/ 2997 w 86123"/>
                <a:gd name="connsiteY5" fmla="*/ 2534 h 37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23" h="379210">
                  <a:moveTo>
                    <a:pt x="2997" y="2534"/>
                  </a:moveTo>
                  <a:cubicBezTo>
                    <a:pt x="13580" y="21584"/>
                    <a:pt x="79197" y="173455"/>
                    <a:pt x="85547" y="235897"/>
                  </a:cubicBezTo>
                  <a:cubicBezTo>
                    <a:pt x="91897" y="298339"/>
                    <a:pt x="43743" y="365542"/>
                    <a:pt x="41097" y="377184"/>
                  </a:cubicBezTo>
                  <a:cubicBezTo>
                    <a:pt x="38451" y="388826"/>
                    <a:pt x="72847" y="348345"/>
                    <a:pt x="69672" y="305747"/>
                  </a:cubicBezTo>
                  <a:cubicBezTo>
                    <a:pt x="66497" y="263149"/>
                    <a:pt x="31572" y="166576"/>
                    <a:pt x="22047" y="121597"/>
                  </a:cubicBezTo>
                  <a:cubicBezTo>
                    <a:pt x="12522" y="76618"/>
                    <a:pt x="-7586" y="-16516"/>
                    <a:pt x="2997" y="2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A4688A04-5F29-4F1A-948C-61861A5CD2D6}"/>
                </a:ext>
              </a:extLst>
            </p:cNvPr>
            <p:cNvSpPr/>
            <p:nvPr/>
          </p:nvSpPr>
          <p:spPr>
            <a:xfrm>
              <a:off x="4084385" y="2889280"/>
              <a:ext cx="570047" cy="83415"/>
            </a:xfrm>
            <a:custGeom>
              <a:avLst/>
              <a:gdLst>
                <a:gd name="connsiteX0" fmla="*/ 565932 w 570047"/>
                <a:gd name="connsiteY0" fmla="*/ 25370 h 83415"/>
                <a:gd name="connsiteX1" fmla="*/ 358498 w 570047"/>
                <a:gd name="connsiteY1" fmla="*/ 2087 h 83415"/>
                <a:gd name="connsiteX2" fmla="*/ 5015 w 570047"/>
                <a:gd name="connsiteY2" fmla="*/ 82520 h 83415"/>
                <a:gd name="connsiteX3" fmla="*/ 176465 w 570047"/>
                <a:gd name="connsiteY3" fmla="*/ 44420 h 83415"/>
                <a:gd name="connsiteX4" fmla="*/ 565932 w 570047"/>
                <a:gd name="connsiteY4" fmla="*/ 25370 h 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047" h="83415">
                  <a:moveTo>
                    <a:pt x="565932" y="25370"/>
                  </a:moveTo>
                  <a:cubicBezTo>
                    <a:pt x="596271" y="18314"/>
                    <a:pt x="451984" y="-7438"/>
                    <a:pt x="358498" y="2087"/>
                  </a:cubicBezTo>
                  <a:cubicBezTo>
                    <a:pt x="265012" y="11612"/>
                    <a:pt x="5015" y="82520"/>
                    <a:pt x="5015" y="82520"/>
                  </a:cubicBezTo>
                  <a:cubicBezTo>
                    <a:pt x="-25324" y="89576"/>
                    <a:pt x="88270" y="52887"/>
                    <a:pt x="176465" y="44420"/>
                  </a:cubicBezTo>
                  <a:cubicBezTo>
                    <a:pt x="264659" y="35953"/>
                    <a:pt x="535593" y="32426"/>
                    <a:pt x="565932" y="25370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1FBB6368-E275-4FBC-BACF-C32D532CCA7B}"/>
                </a:ext>
              </a:extLst>
            </p:cNvPr>
            <p:cNvSpPr/>
            <p:nvPr/>
          </p:nvSpPr>
          <p:spPr>
            <a:xfrm>
              <a:off x="4156689" y="2999184"/>
              <a:ext cx="398938" cy="369355"/>
            </a:xfrm>
            <a:custGeom>
              <a:avLst/>
              <a:gdLst>
                <a:gd name="connsiteX0" fmla="*/ 396261 w 398938"/>
                <a:gd name="connsiteY0" fmla="*/ 133 h 369355"/>
                <a:gd name="connsiteX1" fmla="*/ 102044 w 398938"/>
                <a:gd name="connsiteY1" fmla="*/ 154649 h 369355"/>
                <a:gd name="connsiteX2" fmla="*/ 444 w 398938"/>
                <a:gd name="connsiteY2" fmla="*/ 366316 h 369355"/>
                <a:gd name="connsiteX3" fmla="*/ 72411 w 398938"/>
                <a:gd name="connsiteY3" fmla="*/ 273183 h 369355"/>
                <a:gd name="connsiteX4" fmla="*/ 239628 w 398938"/>
                <a:gd name="connsiteY4" fmla="*/ 180049 h 369355"/>
                <a:gd name="connsiteX5" fmla="*/ 396261 w 398938"/>
                <a:gd name="connsiteY5" fmla="*/ 133 h 36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938" h="369355">
                  <a:moveTo>
                    <a:pt x="396261" y="133"/>
                  </a:moveTo>
                  <a:cubicBezTo>
                    <a:pt x="373330" y="-4100"/>
                    <a:pt x="168013" y="93619"/>
                    <a:pt x="102044" y="154649"/>
                  </a:cubicBezTo>
                  <a:cubicBezTo>
                    <a:pt x="36074" y="215680"/>
                    <a:pt x="5383" y="346560"/>
                    <a:pt x="444" y="366316"/>
                  </a:cubicBezTo>
                  <a:cubicBezTo>
                    <a:pt x="-4495" y="386072"/>
                    <a:pt x="32547" y="304228"/>
                    <a:pt x="72411" y="273183"/>
                  </a:cubicBezTo>
                  <a:cubicBezTo>
                    <a:pt x="112275" y="242138"/>
                    <a:pt x="190592" y="222735"/>
                    <a:pt x="239628" y="180049"/>
                  </a:cubicBezTo>
                  <a:cubicBezTo>
                    <a:pt x="288664" y="137363"/>
                    <a:pt x="419192" y="4366"/>
                    <a:pt x="396261" y="13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FE408C9D-0706-4689-AF84-F84859267BB0}"/>
                </a:ext>
              </a:extLst>
            </p:cNvPr>
            <p:cNvSpPr/>
            <p:nvPr/>
          </p:nvSpPr>
          <p:spPr>
            <a:xfrm>
              <a:off x="4362018" y="3155894"/>
              <a:ext cx="95733" cy="308352"/>
            </a:xfrm>
            <a:custGeom>
              <a:avLst/>
              <a:gdLst>
                <a:gd name="connsiteX0" fmla="*/ 95682 w 95733"/>
                <a:gd name="connsiteY0" fmla="*/ 6406 h 308352"/>
                <a:gd name="connsiteX1" fmla="*/ 27949 w 95733"/>
                <a:gd name="connsiteY1" fmla="*/ 279456 h 308352"/>
                <a:gd name="connsiteX2" fmla="*/ 432 w 95733"/>
                <a:gd name="connsiteY2" fmla="*/ 287923 h 308352"/>
                <a:gd name="connsiteX3" fmla="*/ 46999 w 95733"/>
                <a:gd name="connsiteY3" fmla="*/ 169389 h 308352"/>
                <a:gd name="connsiteX4" fmla="*/ 38532 w 95733"/>
                <a:gd name="connsiteY4" fmla="*/ 95306 h 308352"/>
                <a:gd name="connsiteX5" fmla="*/ 95682 w 95733"/>
                <a:gd name="connsiteY5" fmla="*/ 6406 h 30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33" h="308352">
                  <a:moveTo>
                    <a:pt x="95682" y="6406"/>
                  </a:moveTo>
                  <a:cubicBezTo>
                    <a:pt x="93918" y="37098"/>
                    <a:pt x="43824" y="232537"/>
                    <a:pt x="27949" y="279456"/>
                  </a:cubicBezTo>
                  <a:cubicBezTo>
                    <a:pt x="12074" y="326375"/>
                    <a:pt x="-2743" y="306268"/>
                    <a:pt x="432" y="287923"/>
                  </a:cubicBezTo>
                  <a:cubicBezTo>
                    <a:pt x="3607" y="269579"/>
                    <a:pt x="40649" y="201492"/>
                    <a:pt x="46999" y="169389"/>
                  </a:cubicBezTo>
                  <a:cubicBezTo>
                    <a:pt x="53349" y="137286"/>
                    <a:pt x="24068" y="127056"/>
                    <a:pt x="38532" y="95306"/>
                  </a:cubicBezTo>
                  <a:cubicBezTo>
                    <a:pt x="52996" y="63556"/>
                    <a:pt x="97446" y="-24286"/>
                    <a:pt x="95682" y="6406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6D2BC1A6-93E2-4BB2-A1AF-22FF96224695}"/>
                </a:ext>
              </a:extLst>
            </p:cNvPr>
            <p:cNvSpPr/>
            <p:nvPr/>
          </p:nvSpPr>
          <p:spPr>
            <a:xfrm>
              <a:off x="4020959" y="3206742"/>
              <a:ext cx="372943" cy="627013"/>
            </a:xfrm>
            <a:custGeom>
              <a:avLst/>
              <a:gdLst>
                <a:gd name="connsiteX0" fmla="*/ 371124 w 372943"/>
                <a:gd name="connsiteY0" fmla="*/ 8 h 627013"/>
                <a:gd name="connsiteX1" fmla="*/ 81141 w 372943"/>
                <a:gd name="connsiteY1" fmla="*/ 254008 h 627013"/>
                <a:gd name="connsiteX2" fmla="*/ 4941 w 372943"/>
                <a:gd name="connsiteY2" fmla="*/ 620191 h 627013"/>
                <a:gd name="connsiteX3" fmla="*/ 28224 w 372943"/>
                <a:gd name="connsiteY3" fmla="*/ 474141 h 627013"/>
                <a:gd name="connsiteX4" fmla="*/ 195441 w 372943"/>
                <a:gd name="connsiteY4" fmla="*/ 245541 h 627013"/>
                <a:gd name="connsiteX5" fmla="*/ 371124 w 372943"/>
                <a:gd name="connsiteY5" fmla="*/ 8 h 6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43" h="627013">
                  <a:moveTo>
                    <a:pt x="371124" y="8"/>
                  </a:moveTo>
                  <a:cubicBezTo>
                    <a:pt x="352074" y="1419"/>
                    <a:pt x="142171" y="150644"/>
                    <a:pt x="81141" y="254008"/>
                  </a:cubicBezTo>
                  <a:cubicBezTo>
                    <a:pt x="20111" y="357372"/>
                    <a:pt x="13760" y="583502"/>
                    <a:pt x="4941" y="620191"/>
                  </a:cubicBezTo>
                  <a:cubicBezTo>
                    <a:pt x="-3878" y="656880"/>
                    <a:pt x="-3526" y="536583"/>
                    <a:pt x="28224" y="474141"/>
                  </a:cubicBezTo>
                  <a:cubicBezTo>
                    <a:pt x="59974" y="411699"/>
                    <a:pt x="136174" y="327385"/>
                    <a:pt x="195441" y="245541"/>
                  </a:cubicBezTo>
                  <a:cubicBezTo>
                    <a:pt x="254708" y="163697"/>
                    <a:pt x="390174" y="-1403"/>
                    <a:pt x="371124" y="8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377FA0F1-23F8-4DEF-B34C-8B51DDDEB4BA}"/>
                </a:ext>
              </a:extLst>
            </p:cNvPr>
            <p:cNvSpPr/>
            <p:nvPr/>
          </p:nvSpPr>
          <p:spPr>
            <a:xfrm>
              <a:off x="4133859" y="3274195"/>
              <a:ext cx="269238" cy="356712"/>
            </a:xfrm>
            <a:custGeom>
              <a:avLst/>
              <a:gdLst>
                <a:gd name="connsiteX0" fmla="*/ 256108 w 269238"/>
                <a:gd name="connsiteY0" fmla="*/ 8755 h 356712"/>
                <a:gd name="connsiteX1" fmla="*/ 232824 w 269238"/>
                <a:gd name="connsiteY1" fmla="*/ 65905 h 356712"/>
                <a:gd name="connsiteX2" fmla="*/ 220124 w 269238"/>
                <a:gd name="connsiteY2" fmla="*/ 182322 h 356712"/>
                <a:gd name="connsiteX3" fmla="*/ 131224 w 269238"/>
                <a:gd name="connsiteY3" fmla="*/ 186555 h 356712"/>
                <a:gd name="connsiteX4" fmla="*/ 48674 w 269238"/>
                <a:gd name="connsiteY4" fmla="*/ 353772 h 356712"/>
                <a:gd name="connsiteX5" fmla="*/ 63491 w 269238"/>
                <a:gd name="connsiteY5" fmla="*/ 290272 h 356712"/>
                <a:gd name="connsiteX6" fmla="*/ 6341 w 269238"/>
                <a:gd name="connsiteY6" fmla="*/ 252172 h 356712"/>
                <a:gd name="connsiteX7" fmla="*/ 256108 w 269238"/>
                <a:gd name="connsiteY7" fmla="*/ 8755 h 35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238" h="356712">
                  <a:moveTo>
                    <a:pt x="256108" y="8755"/>
                  </a:moveTo>
                  <a:cubicBezTo>
                    <a:pt x="293855" y="-22289"/>
                    <a:pt x="238821" y="36977"/>
                    <a:pt x="232824" y="65905"/>
                  </a:cubicBezTo>
                  <a:cubicBezTo>
                    <a:pt x="226827" y="94833"/>
                    <a:pt x="237057" y="162214"/>
                    <a:pt x="220124" y="182322"/>
                  </a:cubicBezTo>
                  <a:cubicBezTo>
                    <a:pt x="203191" y="202430"/>
                    <a:pt x="159799" y="157980"/>
                    <a:pt x="131224" y="186555"/>
                  </a:cubicBezTo>
                  <a:cubicBezTo>
                    <a:pt x="102649" y="215130"/>
                    <a:pt x="59963" y="336486"/>
                    <a:pt x="48674" y="353772"/>
                  </a:cubicBezTo>
                  <a:cubicBezTo>
                    <a:pt x="37385" y="371058"/>
                    <a:pt x="70546" y="307205"/>
                    <a:pt x="63491" y="290272"/>
                  </a:cubicBezTo>
                  <a:cubicBezTo>
                    <a:pt x="56436" y="273339"/>
                    <a:pt x="-22587" y="297680"/>
                    <a:pt x="6341" y="252172"/>
                  </a:cubicBezTo>
                  <a:cubicBezTo>
                    <a:pt x="35269" y="206664"/>
                    <a:pt x="218361" y="39799"/>
                    <a:pt x="256108" y="875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BBA30DB4-7F35-4650-BEB4-C0B0D2E15085}"/>
                </a:ext>
              </a:extLst>
            </p:cNvPr>
            <p:cNvSpPr/>
            <p:nvPr/>
          </p:nvSpPr>
          <p:spPr>
            <a:xfrm>
              <a:off x="4183967" y="3607870"/>
              <a:ext cx="371185" cy="680025"/>
            </a:xfrm>
            <a:custGeom>
              <a:avLst/>
              <a:gdLst>
                <a:gd name="connsiteX0" fmla="*/ 683 w 371185"/>
                <a:gd name="connsiteY0" fmla="*/ 1047 h 680025"/>
                <a:gd name="connsiteX1" fmla="*/ 233516 w 371185"/>
                <a:gd name="connsiteY1" fmla="*/ 225413 h 680025"/>
                <a:gd name="connsiteX2" fmla="*/ 352050 w 371185"/>
                <a:gd name="connsiteY2" fmla="*/ 644513 h 680025"/>
                <a:gd name="connsiteX3" fmla="*/ 352050 w 371185"/>
                <a:gd name="connsiteY3" fmla="*/ 619113 h 680025"/>
                <a:gd name="connsiteX4" fmla="*/ 167900 w 371185"/>
                <a:gd name="connsiteY4" fmla="*/ 310080 h 680025"/>
                <a:gd name="connsiteX5" fmla="*/ 683 w 371185"/>
                <a:gd name="connsiteY5" fmla="*/ 1047 h 68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185" h="680025">
                  <a:moveTo>
                    <a:pt x="683" y="1047"/>
                  </a:moveTo>
                  <a:cubicBezTo>
                    <a:pt x="11619" y="-13064"/>
                    <a:pt x="174955" y="118169"/>
                    <a:pt x="233516" y="225413"/>
                  </a:cubicBezTo>
                  <a:cubicBezTo>
                    <a:pt x="292077" y="332657"/>
                    <a:pt x="332294" y="578896"/>
                    <a:pt x="352050" y="644513"/>
                  </a:cubicBezTo>
                  <a:cubicBezTo>
                    <a:pt x="371806" y="710130"/>
                    <a:pt x="382742" y="674852"/>
                    <a:pt x="352050" y="619113"/>
                  </a:cubicBezTo>
                  <a:cubicBezTo>
                    <a:pt x="321358" y="563374"/>
                    <a:pt x="222933" y="410622"/>
                    <a:pt x="167900" y="310080"/>
                  </a:cubicBezTo>
                  <a:cubicBezTo>
                    <a:pt x="112867" y="209538"/>
                    <a:pt x="-10253" y="15158"/>
                    <a:pt x="683" y="104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9F6800E2-DB73-452A-A443-714ED92FE594}"/>
                </a:ext>
              </a:extLst>
            </p:cNvPr>
            <p:cNvSpPr/>
            <p:nvPr/>
          </p:nvSpPr>
          <p:spPr>
            <a:xfrm>
              <a:off x="4107625" y="3570416"/>
              <a:ext cx="144876" cy="761796"/>
            </a:xfrm>
            <a:custGeom>
              <a:avLst/>
              <a:gdLst>
                <a:gd name="connsiteX0" fmla="*/ 83375 w 144876"/>
                <a:gd name="connsiteY0" fmla="*/ 401 h 761796"/>
                <a:gd name="connsiteX1" fmla="*/ 132058 w 144876"/>
                <a:gd name="connsiteY1" fmla="*/ 254401 h 761796"/>
                <a:gd name="connsiteX2" fmla="*/ 136292 w 144876"/>
                <a:gd name="connsiteY2" fmla="*/ 749701 h 761796"/>
                <a:gd name="connsiteX3" fmla="*/ 134175 w 144876"/>
                <a:gd name="connsiteY3" fmla="*/ 584601 h 761796"/>
                <a:gd name="connsiteX4" fmla="*/ 825 w 144876"/>
                <a:gd name="connsiteY4" fmla="*/ 307317 h 761796"/>
                <a:gd name="connsiteX5" fmla="*/ 83375 w 144876"/>
                <a:gd name="connsiteY5" fmla="*/ 401 h 76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76" h="761796">
                  <a:moveTo>
                    <a:pt x="83375" y="401"/>
                  </a:moveTo>
                  <a:cubicBezTo>
                    <a:pt x="105247" y="-8418"/>
                    <a:pt x="123239" y="129518"/>
                    <a:pt x="132058" y="254401"/>
                  </a:cubicBezTo>
                  <a:cubicBezTo>
                    <a:pt x="140878" y="379284"/>
                    <a:pt x="135939" y="694668"/>
                    <a:pt x="136292" y="749701"/>
                  </a:cubicBezTo>
                  <a:cubicBezTo>
                    <a:pt x="136645" y="804734"/>
                    <a:pt x="156753" y="658332"/>
                    <a:pt x="134175" y="584601"/>
                  </a:cubicBezTo>
                  <a:cubicBezTo>
                    <a:pt x="111597" y="510870"/>
                    <a:pt x="9997" y="401509"/>
                    <a:pt x="825" y="307317"/>
                  </a:cubicBezTo>
                  <a:cubicBezTo>
                    <a:pt x="-8347" y="213125"/>
                    <a:pt x="61503" y="9220"/>
                    <a:pt x="83375" y="401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8A453354-87CE-448F-8F51-4D3D6809F097}"/>
                </a:ext>
              </a:extLst>
            </p:cNvPr>
            <p:cNvSpPr/>
            <p:nvPr/>
          </p:nvSpPr>
          <p:spPr>
            <a:xfrm>
              <a:off x="4203421" y="3713070"/>
              <a:ext cx="192233" cy="688890"/>
            </a:xfrm>
            <a:custGeom>
              <a:avLst/>
              <a:gdLst>
                <a:gd name="connsiteX0" fmla="*/ 68012 w 192233"/>
                <a:gd name="connsiteY0" fmla="*/ 35547 h 688890"/>
                <a:gd name="connsiteX1" fmla="*/ 87062 w 192233"/>
                <a:gd name="connsiteY1" fmla="*/ 82113 h 688890"/>
                <a:gd name="connsiteX2" fmla="*/ 190779 w 192233"/>
                <a:gd name="connsiteY2" fmla="*/ 444063 h 688890"/>
                <a:gd name="connsiteX3" fmla="*/ 279 w 192233"/>
                <a:gd name="connsiteY3" fmla="*/ 687480 h 688890"/>
                <a:gd name="connsiteX4" fmla="*/ 146329 w 192233"/>
                <a:gd name="connsiteY4" fmla="*/ 520263 h 688890"/>
                <a:gd name="connsiteX5" fmla="*/ 68012 w 192233"/>
                <a:gd name="connsiteY5" fmla="*/ 35547 h 6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233" h="688890">
                  <a:moveTo>
                    <a:pt x="68012" y="35547"/>
                  </a:moveTo>
                  <a:cubicBezTo>
                    <a:pt x="58134" y="-37478"/>
                    <a:pt x="66601" y="14027"/>
                    <a:pt x="87062" y="82113"/>
                  </a:cubicBezTo>
                  <a:cubicBezTo>
                    <a:pt x="107523" y="150199"/>
                    <a:pt x="205243" y="343169"/>
                    <a:pt x="190779" y="444063"/>
                  </a:cubicBezTo>
                  <a:cubicBezTo>
                    <a:pt x="176315" y="544957"/>
                    <a:pt x="7687" y="674780"/>
                    <a:pt x="279" y="687480"/>
                  </a:cubicBezTo>
                  <a:cubicBezTo>
                    <a:pt x="-7129" y="700180"/>
                    <a:pt x="135040" y="625744"/>
                    <a:pt x="146329" y="520263"/>
                  </a:cubicBezTo>
                  <a:cubicBezTo>
                    <a:pt x="157618" y="414782"/>
                    <a:pt x="77890" y="108572"/>
                    <a:pt x="68012" y="3554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14FCF14B-287B-45D2-8144-7923AEA59017}"/>
                </a:ext>
              </a:extLst>
            </p:cNvPr>
            <p:cNvSpPr/>
            <p:nvPr/>
          </p:nvSpPr>
          <p:spPr>
            <a:xfrm>
              <a:off x="4484174" y="2791334"/>
              <a:ext cx="847818" cy="160344"/>
            </a:xfrm>
            <a:custGeom>
              <a:avLst/>
              <a:gdLst>
                <a:gd name="connsiteX0" fmla="*/ 53959 w 847818"/>
                <a:gd name="connsiteY0" fmla="*/ 152949 h 160344"/>
                <a:gd name="connsiteX1" fmla="*/ 115343 w 847818"/>
                <a:gd name="connsiteY1" fmla="*/ 129666 h 160344"/>
                <a:gd name="connsiteX2" fmla="*/ 644509 w 847818"/>
                <a:gd name="connsiteY2" fmla="*/ 549 h 160344"/>
                <a:gd name="connsiteX3" fmla="*/ 826543 w 847818"/>
                <a:gd name="connsiteY3" fmla="*/ 80983 h 160344"/>
                <a:gd name="connsiteX4" fmla="*/ 760926 w 847818"/>
                <a:gd name="connsiteY4" fmla="*/ 25949 h 160344"/>
                <a:gd name="connsiteX5" fmla="*/ 53959 w 847818"/>
                <a:gd name="connsiteY5" fmla="*/ 152949 h 16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818" h="160344">
                  <a:moveTo>
                    <a:pt x="53959" y="152949"/>
                  </a:moveTo>
                  <a:cubicBezTo>
                    <a:pt x="-53638" y="170235"/>
                    <a:pt x="16918" y="155066"/>
                    <a:pt x="115343" y="129666"/>
                  </a:cubicBezTo>
                  <a:cubicBezTo>
                    <a:pt x="213768" y="104266"/>
                    <a:pt x="525976" y="8663"/>
                    <a:pt x="644509" y="549"/>
                  </a:cubicBezTo>
                  <a:cubicBezTo>
                    <a:pt x="763042" y="-7565"/>
                    <a:pt x="807140" y="76750"/>
                    <a:pt x="826543" y="80983"/>
                  </a:cubicBezTo>
                  <a:cubicBezTo>
                    <a:pt x="845946" y="85216"/>
                    <a:pt x="884398" y="15718"/>
                    <a:pt x="760926" y="25949"/>
                  </a:cubicBezTo>
                  <a:cubicBezTo>
                    <a:pt x="637454" y="36179"/>
                    <a:pt x="161556" y="135663"/>
                    <a:pt x="53959" y="152949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27F4E5F9-511D-4B93-ADE5-25CF88BC8335}"/>
                </a:ext>
              </a:extLst>
            </p:cNvPr>
            <p:cNvSpPr/>
            <p:nvPr/>
          </p:nvSpPr>
          <p:spPr>
            <a:xfrm>
              <a:off x="4622339" y="2841029"/>
              <a:ext cx="744850" cy="404989"/>
            </a:xfrm>
            <a:custGeom>
              <a:avLst/>
              <a:gdLst>
                <a:gd name="connsiteX0" fmla="*/ 21628 w 744850"/>
                <a:gd name="connsiteY0" fmla="*/ 41871 h 404989"/>
                <a:gd name="connsiteX1" fmla="*/ 80894 w 744850"/>
                <a:gd name="connsiteY1" fmla="*/ 27054 h 404989"/>
                <a:gd name="connsiteX2" fmla="*/ 398394 w 744850"/>
                <a:gd name="connsiteY2" fmla="*/ 27054 h 404989"/>
                <a:gd name="connsiteX3" fmla="*/ 720128 w 744850"/>
                <a:gd name="connsiteY3" fmla="*/ 384771 h 404989"/>
                <a:gd name="connsiteX4" fmla="*/ 718011 w 744850"/>
                <a:gd name="connsiteY4" fmla="*/ 346671 h 404989"/>
                <a:gd name="connsiteX5" fmla="*/ 677794 w 744850"/>
                <a:gd name="connsiteY5" fmla="*/ 232371 h 404989"/>
                <a:gd name="connsiteX6" fmla="*/ 387811 w 744850"/>
                <a:gd name="connsiteY6" fmla="*/ 58804 h 404989"/>
                <a:gd name="connsiteX7" fmla="*/ 21628 w 744850"/>
                <a:gd name="connsiteY7" fmla="*/ 41871 h 4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850" h="404989">
                  <a:moveTo>
                    <a:pt x="21628" y="41871"/>
                  </a:moveTo>
                  <a:cubicBezTo>
                    <a:pt x="-29525" y="36579"/>
                    <a:pt x="18100" y="29523"/>
                    <a:pt x="80894" y="27054"/>
                  </a:cubicBezTo>
                  <a:cubicBezTo>
                    <a:pt x="143688" y="24585"/>
                    <a:pt x="291855" y="-32565"/>
                    <a:pt x="398394" y="27054"/>
                  </a:cubicBezTo>
                  <a:cubicBezTo>
                    <a:pt x="504933" y="86673"/>
                    <a:pt x="666859" y="331502"/>
                    <a:pt x="720128" y="384771"/>
                  </a:cubicBezTo>
                  <a:cubicBezTo>
                    <a:pt x="773397" y="438040"/>
                    <a:pt x="725067" y="372071"/>
                    <a:pt x="718011" y="346671"/>
                  </a:cubicBezTo>
                  <a:cubicBezTo>
                    <a:pt x="710955" y="321271"/>
                    <a:pt x="732827" y="280349"/>
                    <a:pt x="677794" y="232371"/>
                  </a:cubicBezTo>
                  <a:cubicBezTo>
                    <a:pt x="622761" y="184393"/>
                    <a:pt x="492939" y="90201"/>
                    <a:pt x="387811" y="58804"/>
                  </a:cubicBezTo>
                  <a:cubicBezTo>
                    <a:pt x="282683" y="27407"/>
                    <a:pt x="72781" y="47163"/>
                    <a:pt x="21628" y="41871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B7BAF0F7-582C-465D-827A-FB26B411FD0E}"/>
                </a:ext>
              </a:extLst>
            </p:cNvPr>
            <p:cNvSpPr/>
            <p:nvPr/>
          </p:nvSpPr>
          <p:spPr>
            <a:xfrm>
              <a:off x="4748504" y="2877220"/>
              <a:ext cx="669898" cy="732431"/>
            </a:xfrm>
            <a:custGeom>
              <a:avLst/>
              <a:gdLst>
                <a:gd name="connsiteX0" fmla="*/ 1296 w 669898"/>
                <a:gd name="connsiteY0" fmla="*/ 16263 h 732431"/>
                <a:gd name="connsiteX1" fmla="*/ 293396 w 669898"/>
                <a:gd name="connsiteY1" fmla="*/ 69180 h 732431"/>
                <a:gd name="connsiteX2" fmla="*/ 560096 w 669898"/>
                <a:gd name="connsiteY2" fmla="*/ 621630 h 732431"/>
                <a:gd name="connsiteX3" fmla="*/ 530463 w 669898"/>
                <a:gd name="connsiteY3" fmla="*/ 725347 h 732431"/>
                <a:gd name="connsiteX4" fmla="*/ 668046 w 669898"/>
                <a:gd name="connsiteY4" fmla="*/ 509447 h 732431"/>
                <a:gd name="connsiteX5" fmla="*/ 414046 w 669898"/>
                <a:gd name="connsiteY5" fmla="*/ 143263 h 732431"/>
                <a:gd name="connsiteX6" fmla="*/ 1296 w 669898"/>
                <a:gd name="connsiteY6" fmla="*/ 16263 h 7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898" h="732431">
                  <a:moveTo>
                    <a:pt x="1296" y="16263"/>
                  </a:moveTo>
                  <a:cubicBezTo>
                    <a:pt x="-18812" y="3916"/>
                    <a:pt x="200263" y="-31714"/>
                    <a:pt x="293396" y="69180"/>
                  </a:cubicBezTo>
                  <a:cubicBezTo>
                    <a:pt x="386529" y="170074"/>
                    <a:pt x="520585" y="512269"/>
                    <a:pt x="560096" y="621630"/>
                  </a:cubicBezTo>
                  <a:cubicBezTo>
                    <a:pt x="599607" y="730991"/>
                    <a:pt x="512471" y="744044"/>
                    <a:pt x="530463" y="725347"/>
                  </a:cubicBezTo>
                  <a:cubicBezTo>
                    <a:pt x="548455" y="706650"/>
                    <a:pt x="687449" y="606461"/>
                    <a:pt x="668046" y="509447"/>
                  </a:cubicBezTo>
                  <a:cubicBezTo>
                    <a:pt x="648643" y="412433"/>
                    <a:pt x="527288" y="224755"/>
                    <a:pt x="414046" y="143263"/>
                  </a:cubicBezTo>
                  <a:cubicBezTo>
                    <a:pt x="300804" y="61771"/>
                    <a:pt x="21404" y="28610"/>
                    <a:pt x="1296" y="1626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241BC66A-3398-4CCF-AD30-34F5529D5FF7}"/>
                </a:ext>
              </a:extLst>
            </p:cNvPr>
            <p:cNvSpPr/>
            <p:nvPr/>
          </p:nvSpPr>
          <p:spPr>
            <a:xfrm>
              <a:off x="5254475" y="3455711"/>
              <a:ext cx="158020" cy="251916"/>
            </a:xfrm>
            <a:custGeom>
              <a:avLst/>
              <a:gdLst>
                <a:gd name="connsiteX0" fmla="*/ 117625 w 158020"/>
                <a:gd name="connsiteY0" fmla="*/ 277 h 251916"/>
                <a:gd name="connsiteX1" fmla="*/ 146200 w 158020"/>
                <a:gd name="connsiteY1" fmla="*/ 224114 h 251916"/>
                <a:gd name="connsiteX2" fmla="*/ 155725 w 158020"/>
                <a:gd name="connsiteY2" fmla="*/ 247927 h 251916"/>
                <a:gd name="connsiteX3" fmla="*/ 141438 w 158020"/>
                <a:gd name="connsiteY3" fmla="*/ 219352 h 251916"/>
                <a:gd name="connsiteX4" fmla="*/ 150 w 158020"/>
                <a:gd name="connsiteY4" fmla="*/ 178077 h 251916"/>
                <a:gd name="connsiteX5" fmla="*/ 117625 w 158020"/>
                <a:gd name="connsiteY5" fmla="*/ 277 h 25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20" h="251916">
                  <a:moveTo>
                    <a:pt x="117625" y="277"/>
                  </a:moveTo>
                  <a:cubicBezTo>
                    <a:pt x="141967" y="7950"/>
                    <a:pt x="139850" y="182839"/>
                    <a:pt x="146200" y="224114"/>
                  </a:cubicBezTo>
                  <a:cubicBezTo>
                    <a:pt x="152550" y="265389"/>
                    <a:pt x="156519" y="248721"/>
                    <a:pt x="155725" y="247927"/>
                  </a:cubicBezTo>
                  <a:cubicBezTo>
                    <a:pt x="154931" y="247133"/>
                    <a:pt x="167367" y="230994"/>
                    <a:pt x="141438" y="219352"/>
                  </a:cubicBezTo>
                  <a:cubicBezTo>
                    <a:pt x="115509" y="207710"/>
                    <a:pt x="4648" y="209827"/>
                    <a:pt x="150" y="178077"/>
                  </a:cubicBezTo>
                  <a:cubicBezTo>
                    <a:pt x="-4348" y="146327"/>
                    <a:pt x="93283" y="-7396"/>
                    <a:pt x="117625" y="27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824DD572-9319-4F4F-B0DF-D34CE340D2AE}"/>
                </a:ext>
              </a:extLst>
            </p:cNvPr>
            <p:cNvSpPr/>
            <p:nvPr/>
          </p:nvSpPr>
          <p:spPr>
            <a:xfrm>
              <a:off x="3422528" y="860339"/>
              <a:ext cx="288617" cy="39158"/>
            </a:xfrm>
            <a:custGeom>
              <a:avLst/>
              <a:gdLst>
                <a:gd name="connsiteX0" fmla="*/ 3297 w 288617"/>
                <a:gd name="connsiteY0" fmla="*/ 25486 h 39158"/>
                <a:gd name="connsiteX1" fmla="*/ 285872 w 288617"/>
                <a:gd name="connsiteY1" fmla="*/ 38186 h 39158"/>
                <a:gd name="connsiteX2" fmla="*/ 139822 w 288617"/>
                <a:gd name="connsiteY2" fmla="*/ 86 h 39158"/>
                <a:gd name="connsiteX3" fmla="*/ 3297 w 288617"/>
                <a:gd name="connsiteY3" fmla="*/ 25486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617" h="39158">
                  <a:moveTo>
                    <a:pt x="3297" y="25486"/>
                  </a:moveTo>
                  <a:cubicBezTo>
                    <a:pt x="27639" y="31836"/>
                    <a:pt x="263118" y="42419"/>
                    <a:pt x="285872" y="38186"/>
                  </a:cubicBezTo>
                  <a:cubicBezTo>
                    <a:pt x="308626" y="33953"/>
                    <a:pt x="183743" y="1673"/>
                    <a:pt x="139822" y="86"/>
                  </a:cubicBezTo>
                  <a:cubicBezTo>
                    <a:pt x="95901" y="-1501"/>
                    <a:pt x="-21045" y="19136"/>
                    <a:pt x="3297" y="25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楕円 1261">
              <a:extLst>
                <a:ext uri="{FF2B5EF4-FFF2-40B4-BE49-F238E27FC236}">
                  <a16:creationId xmlns:a16="http://schemas.microsoft.com/office/drawing/2014/main" id="{3F6F8E2D-D643-4A42-8CE8-3366E1DDC53E}"/>
                </a:ext>
              </a:extLst>
            </p:cNvPr>
            <p:cNvSpPr/>
            <p:nvPr/>
          </p:nvSpPr>
          <p:spPr>
            <a:xfrm>
              <a:off x="5052483" y="3092450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楕円 366">
              <a:extLst>
                <a:ext uri="{FF2B5EF4-FFF2-40B4-BE49-F238E27FC236}">
                  <a16:creationId xmlns:a16="http://schemas.microsoft.com/office/drawing/2014/main" id="{2D05D307-8642-45AD-AF67-719E72FD4C76}"/>
                </a:ext>
              </a:extLst>
            </p:cNvPr>
            <p:cNvSpPr/>
            <p:nvPr/>
          </p:nvSpPr>
          <p:spPr>
            <a:xfrm>
              <a:off x="4724400" y="3037417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3F93C713-F910-475B-87D0-C61067DFF436}"/>
                </a:ext>
              </a:extLst>
            </p:cNvPr>
            <p:cNvGrpSpPr/>
            <p:nvPr/>
          </p:nvGrpSpPr>
          <p:grpSpPr>
            <a:xfrm rot="20309197">
              <a:off x="5789613" y="6659927"/>
              <a:ext cx="308600" cy="170028"/>
              <a:chOff x="7116763" y="7937334"/>
              <a:chExt cx="308600" cy="170028"/>
            </a:xfrm>
          </p:grpSpPr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9A81274C-5F4B-4C19-8E11-C602BE6B6164}"/>
                  </a:ext>
                </a:extLst>
              </p:cNvPr>
              <p:cNvSpPr/>
              <p:nvPr/>
            </p:nvSpPr>
            <p:spPr>
              <a:xfrm>
                <a:off x="7295228" y="7937541"/>
                <a:ext cx="130135" cy="98391"/>
              </a:xfrm>
              <a:custGeom>
                <a:avLst/>
                <a:gdLst>
                  <a:gd name="connsiteX0" fmla="*/ 2510 w 130135"/>
                  <a:gd name="connsiteY0" fmla="*/ 4722 h 98391"/>
                  <a:gd name="connsiteX1" fmla="*/ 127922 w 130135"/>
                  <a:gd name="connsiteY1" fmla="*/ 7897 h 98391"/>
                  <a:gd name="connsiteX2" fmla="*/ 81885 w 130135"/>
                  <a:gd name="connsiteY2" fmla="*/ 57109 h 98391"/>
                  <a:gd name="connsiteX3" fmla="*/ 72360 w 130135"/>
                  <a:gd name="connsiteY3" fmla="*/ 98384 h 98391"/>
                  <a:gd name="connsiteX4" fmla="*/ 45372 w 130135"/>
                  <a:gd name="connsiteY4" fmla="*/ 53934 h 98391"/>
                  <a:gd name="connsiteX5" fmla="*/ 2510 w 130135"/>
                  <a:gd name="connsiteY5" fmla="*/ 4722 h 9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35" h="98391">
                    <a:moveTo>
                      <a:pt x="2510" y="4722"/>
                    </a:moveTo>
                    <a:cubicBezTo>
                      <a:pt x="16268" y="-2951"/>
                      <a:pt x="114693" y="-834"/>
                      <a:pt x="127922" y="7897"/>
                    </a:cubicBezTo>
                    <a:cubicBezTo>
                      <a:pt x="141151" y="16628"/>
                      <a:pt x="91145" y="42028"/>
                      <a:pt x="81885" y="57109"/>
                    </a:cubicBezTo>
                    <a:cubicBezTo>
                      <a:pt x="72625" y="72190"/>
                      <a:pt x="78445" y="98913"/>
                      <a:pt x="72360" y="98384"/>
                    </a:cubicBezTo>
                    <a:cubicBezTo>
                      <a:pt x="66275" y="97855"/>
                      <a:pt x="55162" y="68222"/>
                      <a:pt x="45372" y="53934"/>
                    </a:cubicBezTo>
                    <a:cubicBezTo>
                      <a:pt x="35582" y="39647"/>
                      <a:pt x="-11248" y="12395"/>
                      <a:pt x="2510" y="4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E9BF8BCF-276B-4218-83D1-7AB79324DE9D}"/>
                  </a:ext>
                </a:extLst>
              </p:cNvPr>
              <p:cNvSpPr/>
              <p:nvPr/>
            </p:nvSpPr>
            <p:spPr>
              <a:xfrm>
                <a:off x="7181031" y="7937334"/>
                <a:ext cx="114780" cy="84521"/>
              </a:xfrm>
              <a:custGeom>
                <a:avLst/>
                <a:gdLst>
                  <a:gd name="connsiteX0" fmla="*/ 819 w 114780"/>
                  <a:gd name="connsiteY0" fmla="*/ 4929 h 84521"/>
                  <a:gd name="connsiteX1" fmla="*/ 113532 w 114780"/>
                  <a:gd name="connsiteY1" fmla="*/ 11279 h 84521"/>
                  <a:gd name="connsiteX2" fmla="*/ 61144 w 114780"/>
                  <a:gd name="connsiteY2" fmla="*/ 82716 h 84521"/>
                  <a:gd name="connsiteX3" fmla="*/ 61144 w 114780"/>
                  <a:gd name="connsiteY3" fmla="*/ 58904 h 84521"/>
                  <a:gd name="connsiteX4" fmla="*/ 819 w 114780"/>
                  <a:gd name="connsiteY4" fmla="*/ 4929 h 8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80" h="84521">
                    <a:moveTo>
                      <a:pt x="819" y="4929"/>
                    </a:moveTo>
                    <a:cubicBezTo>
                      <a:pt x="9550" y="-3008"/>
                      <a:pt x="103478" y="-1686"/>
                      <a:pt x="113532" y="11279"/>
                    </a:cubicBezTo>
                    <a:cubicBezTo>
                      <a:pt x="123586" y="24244"/>
                      <a:pt x="69875" y="74779"/>
                      <a:pt x="61144" y="82716"/>
                    </a:cubicBezTo>
                    <a:cubicBezTo>
                      <a:pt x="52413" y="90653"/>
                      <a:pt x="66436" y="70546"/>
                      <a:pt x="61144" y="58904"/>
                    </a:cubicBezTo>
                    <a:cubicBezTo>
                      <a:pt x="55852" y="47262"/>
                      <a:pt x="-7912" y="12866"/>
                      <a:pt x="819" y="49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楕円 369">
                <a:extLst>
                  <a:ext uri="{FF2B5EF4-FFF2-40B4-BE49-F238E27FC236}">
                    <a16:creationId xmlns:a16="http://schemas.microsoft.com/office/drawing/2014/main" id="{7AA7C5A5-A753-40C8-ABB0-FED21FDC4CA3}"/>
                  </a:ext>
                </a:extLst>
              </p:cNvPr>
              <p:cNvSpPr/>
              <p:nvPr/>
            </p:nvSpPr>
            <p:spPr>
              <a:xfrm>
                <a:off x="7116763" y="7996237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楕円 370">
                <a:extLst>
                  <a:ext uri="{FF2B5EF4-FFF2-40B4-BE49-F238E27FC236}">
                    <a16:creationId xmlns:a16="http://schemas.microsoft.com/office/drawing/2014/main" id="{B57ACC26-D89F-4747-8D98-1179866B25F0}"/>
                  </a:ext>
                </a:extLst>
              </p:cNvPr>
              <p:cNvSpPr/>
              <p:nvPr/>
            </p:nvSpPr>
            <p:spPr>
              <a:xfrm>
                <a:off x="7254875" y="8007349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380A2D18-C079-424D-8BEC-8CF4DC6EF2F0}"/>
                </a:ext>
              </a:extLst>
            </p:cNvPr>
            <p:cNvSpPr/>
            <p:nvPr/>
          </p:nvSpPr>
          <p:spPr>
            <a:xfrm>
              <a:off x="4713020" y="4992632"/>
              <a:ext cx="1129777" cy="549283"/>
            </a:xfrm>
            <a:custGeom>
              <a:avLst/>
              <a:gdLst>
                <a:gd name="connsiteX0" fmla="*/ 797 w 1129777"/>
                <a:gd name="connsiteY0" fmla="*/ 548801 h 549283"/>
                <a:gd name="connsiteX1" fmla="*/ 508797 w 1129777"/>
                <a:gd name="connsiteY1" fmla="*/ 290568 h 549283"/>
                <a:gd name="connsiteX2" fmla="*/ 1128980 w 1129777"/>
                <a:gd name="connsiteY2" fmla="*/ 585 h 549283"/>
                <a:gd name="connsiteX3" fmla="*/ 625213 w 1129777"/>
                <a:gd name="connsiteY3" fmla="*/ 224951 h 549283"/>
                <a:gd name="connsiteX4" fmla="*/ 797 w 1129777"/>
                <a:gd name="connsiteY4" fmla="*/ 548801 h 54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777" h="549283">
                  <a:moveTo>
                    <a:pt x="797" y="548801"/>
                  </a:moveTo>
                  <a:cubicBezTo>
                    <a:pt x="-18606" y="559737"/>
                    <a:pt x="320766" y="381937"/>
                    <a:pt x="508797" y="290568"/>
                  </a:cubicBezTo>
                  <a:cubicBezTo>
                    <a:pt x="696828" y="199199"/>
                    <a:pt x="1109577" y="11521"/>
                    <a:pt x="1128980" y="585"/>
                  </a:cubicBezTo>
                  <a:cubicBezTo>
                    <a:pt x="1148383" y="-10351"/>
                    <a:pt x="809010" y="134287"/>
                    <a:pt x="625213" y="224951"/>
                  </a:cubicBezTo>
                  <a:cubicBezTo>
                    <a:pt x="441416" y="315615"/>
                    <a:pt x="20200" y="537865"/>
                    <a:pt x="797" y="5488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6C31B17F-5C01-40F6-85CF-371AFD5847FC}"/>
                </a:ext>
              </a:extLst>
            </p:cNvPr>
            <p:cNvSpPr/>
            <p:nvPr/>
          </p:nvSpPr>
          <p:spPr>
            <a:xfrm>
              <a:off x="5645134" y="4408783"/>
              <a:ext cx="210788" cy="231346"/>
            </a:xfrm>
            <a:custGeom>
              <a:avLst/>
              <a:gdLst>
                <a:gd name="connsiteX0" fmla="*/ 16 w 210788"/>
                <a:gd name="connsiteY0" fmla="*/ 234 h 231346"/>
                <a:gd name="connsiteX1" fmla="*/ 175699 w 210788"/>
                <a:gd name="connsiteY1" fmla="*/ 163217 h 231346"/>
                <a:gd name="connsiteX2" fmla="*/ 207449 w 210788"/>
                <a:gd name="connsiteY2" fmla="*/ 184384 h 231346"/>
                <a:gd name="connsiteX3" fmla="*/ 207449 w 210788"/>
                <a:gd name="connsiteY3" fmla="*/ 228834 h 231346"/>
                <a:gd name="connsiteX4" fmla="*/ 186283 w 210788"/>
                <a:gd name="connsiteY4" fmla="*/ 203434 h 231346"/>
                <a:gd name="connsiteX5" fmla="*/ 16 w 210788"/>
                <a:gd name="connsiteY5" fmla="*/ 234 h 23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788" h="231346">
                  <a:moveTo>
                    <a:pt x="16" y="234"/>
                  </a:moveTo>
                  <a:cubicBezTo>
                    <a:pt x="-1748" y="-6469"/>
                    <a:pt x="141127" y="132525"/>
                    <a:pt x="175699" y="163217"/>
                  </a:cubicBezTo>
                  <a:cubicBezTo>
                    <a:pt x="210271" y="193909"/>
                    <a:pt x="202157" y="173448"/>
                    <a:pt x="207449" y="184384"/>
                  </a:cubicBezTo>
                  <a:cubicBezTo>
                    <a:pt x="212741" y="195320"/>
                    <a:pt x="210977" y="225659"/>
                    <a:pt x="207449" y="228834"/>
                  </a:cubicBezTo>
                  <a:cubicBezTo>
                    <a:pt x="203921" y="232009"/>
                    <a:pt x="220150" y="238006"/>
                    <a:pt x="186283" y="203434"/>
                  </a:cubicBezTo>
                  <a:cubicBezTo>
                    <a:pt x="152416" y="168862"/>
                    <a:pt x="1780" y="6937"/>
                    <a:pt x="16" y="2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64" name="グループ化 1263">
              <a:extLst>
                <a:ext uri="{FF2B5EF4-FFF2-40B4-BE49-F238E27FC236}">
                  <a16:creationId xmlns:a16="http://schemas.microsoft.com/office/drawing/2014/main" id="{137254A9-11E2-411B-88C9-127964EEA622}"/>
                </a:ext>
              </a:extLst>
            </p:cNvPr>
            <p:cNvGrpSpPr/>
            <p:nvPr/>
          </p:nvGrpSpPr>
          <p:grpSpPr>
            <a:xfrm rot="19428397">
              <a:off x="4927522" y="4600643"/>
              <a:ext cx="518192" cy="249724"/>
              <a:chOff x="3882938" y="5580288"/>
              <a:chExt cx="1746854" cy="841833"/>
            </a:xfrm>
          </p:grpSpPr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BFCBA43A-9AE4-4536-B1CB-2160C4DA15E6}"/>
                  </a:ext>
                </a:extLst>
              </p:cNvPr>
              <p:cNvSpPr/>
              <p:nvPr/>
            </p:nvSpPr>
            <p:spPr>
              <a:xfrm>
                <a:off x="3918337" y="5585003"/>
                <a:ext cx="312016" cy="466670"/>
              </a:xfrm>
              <a:custGeom>
                <a:avLst/>
                <a:gdLst>
                  <a:gd name="connsiteX0" fmla="*/ 177413 w 312016"/>
                  <a:gd name="connsiteY0" fmla="*/ 880 h 466670"/>
                  <a:gd name="connsiteX1" fmla="*/ 192230 w 312016"/>
                  <a:gd name="connsiteY1" fmla="*/ 87664 h 466670"/>
                  <a:gd name="connsiteX2" fmla="*/ 1730 w 312016"/>
                  <a:gd name="connsiteY2" fmla="*/ 449614 h 466670"/>
                  <a:gd name="connsiteX3" fmla="*/ 107563 w 312016"/>
                  <a:gd name="connsiteY3" fmla="*/ 390347 h 466670"/>
                  <a:gd name="connsiteX4" fmla="*/ 268430 w 312016"/>
                  <a:gd name="connsiteY4" fmla="*/ 235830 h 466670"/>
                  <a:gd name="connsiteX5" fmla="*/ 308646 w 312016"/>
                  <a:gd name="connsiteY5" fmla="*/ 119414 h 466670"/>
                  <a:gd name="connsiteX6" fmla="*/ 177413 w 312016"/>
                  <a:gd name="connsiteY6" fmla="*/ 880 h 46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016" h="466670">
                    <a:moveTo>
                      <a:pt x="177413" y="880"/>
                    </a:moveTo>
                    <a:cubicBezTo>
                      <a:pt x="158010" y="-4412"/>
                      <a:pt x="221511" y="12875"/>
                      <a:pt x="192230" y="87664"/>
                    </a:cubicBezTo>
                    <a:cubicBezTo>
                      <a:pt x="162949" y="162453"/>
                      <a:pt x="15841" y="399167"/>
                      <a:pt x="1730" y="449614"/>
                    </a:cubicBezTo>
                    <a:cubicBezTo>
                      <a:pt x="-12381" y="500061"/>
                      <a:pt x="63113" y="425978"/>
                      <a:pt x="107563" y="390347"/>
                    </a:cubicBezTo>
                    <a:cubicBezTo>
                      <a:pt x="152013" y="354716"/>
                      <a:pt x="234916" y="280986"/>
                      <a:pt x="268430" y="235830"/>
                    </a:cubicBezTo>
                    <a:cubicBezTo>
                      <a:pt x="301944" y="190675"/>
                      <a:pt x="319935" y="157867"/>
                      <a:pt x="308646" y="119414"/>
                    </a:cubicBezTo>
                    <a:cubicBezTo>
                      <a:pt x="297357" y="80961"/>
                      <a:pt x="196816" y="6172"/>
                      <a:pt x="177413" y="88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153E7410-8387-4C24-A0DC-0444DEF6C67B}"/>
                  </a:ext>
                </a:extLst>
              </p:cNvPr>
              <p:cNvSpPr/>
              <p:nvPr/>
            </p:nvSpPr>
            <p:spPr>
              <a:xfrm>
                <a:off x="4045311" y="5784178"/>
                <a:ext cx="662211" cy="97594"/>
              </a:xfrm>
              <a:custGeom>
                <a:avLst/>
                <a:gdLst>
                  <a:gd name="connsiteX0" fmla="*/ 92772 w 662211"/>
                  <a:gd name="connsiteY0" fmla="*/ 36655 h 97594"/>
                  <a:gd name="connsiteX1" fmla="*/ 456839 w 662211"/>
                  <a:gd name="connsiteY1" fmla="*/ 40889 h 97594"/>
                  <a:gd name="connsiteX2" fmla="*/ 571139 w 662211"/>
                  <a:gd name="connsiteY2" fmla="*/ 672 h 97594"/>
                  <a:gd name="connsiteX3" fmla="*/ 662156 w 662211"/>
                  <a:gd name="connsiteY3" fmla="*/ 78989 h 97594"/>
                  <a:gd name="connsiteX4" fmla="*/ 558439 w 662211"/>
                  <a:gd name="connsiteY4" fmla="*/ 91689 h 97594"/>
                  <a:gd name="connsiteX5" fmla="*/ 35622 w 662211"/>
                  <a:gd name="connsiteY5" fmla="*/ 95922 h 97594"/>
                  <a:gd name="connsiteX6" fmla="*/ 92772 w 662211"/>
                  <a:gd name="connsiteY6" fmla="*/ 36655 h 9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211" h="97594">
                    <a:moveTo>
                      <a:pt x="92772" y="36655"/>
                    </a:moveTo>
                    <a:cubicBezTo>
                      <a:pt x="162975" y="27483"/>
                      <a:pt x="377111" y="46886"/>
                      <a:pt x="456839" y="40889"/>
                    </a:cubicBezTo>
                    <a:cubicBezTo>
                      <a:pt x="536567" y="34892"/>
                      <a:pt x="536920" y="-5678"/>
                      <a:pt x="571139" y="672"/>
                    </a:cubicBezTo>
                    <a:cubicBezTo>
                      <a:pt x="605358" y="7022"/>
                      <a:pt x="664273" y="63820"/>
                      <a:pt x="662156" y="78989"/>
                    </a:cubicBezTo>
                    <a:cubicBezTo>
                      <a:pt x="660039" y="94158"/>
                      <a:pt x="662861" y="88867"/>
                      <a:pt x="558439" y="91689"/>
                    </a:cubicBezTo>
                    <a:cubicBezTo>
                      <a:pt x="454017" y="94511"/>
                      <a:pt x="113939" y="100508"/>
                      <a:pt x="35622" y="95922"/>
                    </a:cubicBezTo>
                    <a:cubicBezTo>
                      <a:pt x="-42695" y="91336"/>
                      <a:pt x="22569" y="45827"/>
                      <a:pt x="92772" y="366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8BD6006C-1BC3-4758-9DEF-2B35141C33A8}"/>
                  </a:ext>
                </a:extLst>
              </p:cNvPr>
              <p:cNvSpPr/>
              <p:nvPr/>
            </p:nvSpPr>
            <p:spPr>
              <a:xfrm>
                <a:off x="4270599" y="5580288"/>
                <a:ext cx="144404" cy="795536"/>
              </a:xfrm>
              <a:custGeom>
                <a:avLst/>
                <a:gdLst>
                  <a:gd name="connsiteX0" fmla="*/ 7184 w 144404"/>
                  <a:gd name="connsiteY0" fmla="*/ 24645 h 795536"/>
                  <a:gd name="connsiteX1" fmla="*/ 17768 w 144404"/>
                  <a:gd name="connsiteY1" fmla="*/ 282879 h 795536"/>
                  <a:gd name="connsiteX2" fmla="*/ 22001 w 144404"/>
                  <a:gd name="connsiteY2" fmla="*/ 752779 h 795536"/>
                  <a:gd name="connsiteX3" fmla="*/ 123601 w 144404"/>
                  <a:gd name="connsiteY3" fmla="*/ 767595 h 795536"/>
                  <a:gd name="connsiteX4" fmla="*/ 127834 w 144404"/>
                  <a:gd name="connsiteY4" fmla="*/ 697745 h 795536"/>
                  <a:gd name="connsiteX5" fmla="*/ 138418 w 144404"/>
                  <a:gd name="connsiteY5" fmla="*/ 88145 h 795536"/>
                  <a:gd name="connsiteX6" fmla="*/ 7184 w 144404"/>
                  <a:gd name="connsiteY6" fmla="*/ 24645 h 79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04" h="795536">
                    <a:moveTo>
                      <a:pt x="7184" y="24645"/>
                    </a:moveTo>
                    <a:cubicBezTo>
                      <a:pt x="-12924" y="57101"/>
                      <a:pt x="15299" y="161523"/>
                      <a:pt x="17768" y="282879"/>
                    </a:cubicBezTo>
                    <a:cubicBezTo>
                      <a:pt x="20237" y="404235"/>
                      <a:pt x="4362" y="671993"/>
                      <a:pt x="22001" y="752779"/>
                    </a:cubicBezTo>
                    <a:cubicBezTo>
                      <a:pt x="39640" y="833565"/>
                      <a:pt x="105962" y="776767"/>
                      <a:pt x="123601" y="767595"/>
                    </a:cubicBezTo>
                    <a:cubicBezTo>
                      <a:pt x="141240" y="758423"/>
                      <a:pt x="125365" y="810987"/>
                      <a:pt x="127834" y="697745"/>
                    </a:cubicBezTo>
                    <a:cubicBezTo>
                      <a:pt x="130303" y="584503"/>
                      <a:pt x="155704" y="202445"/>
                      <a:pt x="138418" y="88145"/>
                    </a:cubicBezTo>
                    <a:cubicBezTo>
                      <a:pt x="121132" y="-26155"/>
                      <a:pt x="27292" y="-7811"/>
                      <a:pt x="7184" y="2464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107F6AD3-53CA-4962-8768-3C166A557F15}"/>
                  </a:ext>
                </a:extLst>
              </p:cNvPr>
              <p:cNvSpPr/>
              <p:nvPr/>
            </p:nvSpPr>
            <p:spPr>
              <a:xfrm>
                <a:off x="4012193" y="6006688"/>
                <a:ext cx="669028" cy="98985"/>
              </a:xfrm>
              <a:custGeom>
                <a:avLst/>
                <a:gdLst>
                  <a:gd name="connsiteX0" fmla="*/ 34874 w 669028"/>
                  <a:gd name="connsiteY0" fmla="*/ 40629 h 98985"/>
                  <a:gd name="connsiteX1" fmla="*/ 496307 w 669028"/>
                  <a:gd name="connsiteY1" fmla="*/ 55445 h 98985"/>
                  <a:gd name="connsiteX2" fmla="*/ 568274 w 669028"/>
                  <a:gd name="connsiteY2" fmla="*/ 412 h 98985"/>
                  <a:gd name="connsiteX3" fmla="*/ 661407 w 669028"/>
                  <a:gd name="connsiteY3" fmla="*/ 89312 h 98985"/>
                  <a:gd name="connsiteX4" fmla="*/ 352374 w 669028"/>
                  <a:gd name="connsiteY4" fmla="*/ 95662 h 98985"/>
                  <a:gd name="connsiteX5" fmla="*/ 66624 w 669028"/>
                  <a:gd name="connsiteY5" fmla="*/ 80845 h 98985"/>
                  <a:gd name="connsiteX6" fmla="*/ 34874 w 669028"/>
                  <a:gd name="connsiteY6" fmla="*/ 40629 h 9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9028" h="98985">
                    <a:moveTo>
                      <a:pt x="34874" y="40629"/>
                    </a:moveTo>
                    <a:cubicBezTo>
                      <a:pt x="106488" y="36396"/>
                      <a:pt x="407407" y="62148"/>
                      <a:pt x="496307" y="55445"/>
                    </a:cubicBezTo>
                    <a:cubicBezTo>
                      <a:pt x="585207" y="48742"/>
                      <a:pt x="540757" y="-5232"/>
                      <a:pt x="568274" y="412"/>
                    </a:cubicBezTo>
                    <a:cubicBezTo>
                      <a:pt x="595791" y="6056"/>
                      <a:pt x="697390" y="73437"/>
                      <a:pt x="661407" y="89312"/>
                    </a:cubicBezTo>
                    <a:cubicBezTo>
                      <a:pt x="625424" y="105187"/>
                      <a:pt x="451504" y="97073"/>
                      <a:pt x="352374" y="95662"/>
                    </a:cubicBezTo>
                    <a:cubicBezTo>
                      <a:pt x="253244" y="94251"/>
                      <a:pt x="117071" y="86842"/>
                      <a:pt x="66624" y="80845"/>
                    </a:cubicBezTo>
                    <a:cubicBezTo>
                      <a:pt x="16177" y="74848"/>
                      <a:pt x="-36740" y="44862"/>
                      <a:pt x="34874" y="406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26BF0783-F9FC-4E9F-9520-77234558C72F}"/>
                  </a:ext>
                </a:extLst>
              </p:cNvPr>
              <p:cNvSpPr/>
              <p:nvPr/>
            </p:nvSpPr>
            <p:spPr>
              <a:xfrm>
                <a:off x="3882938" y="6286497"/>
                <a:ext cx="930289" cy="104219"/>
              </a:xfrm>
              <a:custGeom>
                <a:avLst/>
                <a:gdLst>
                  <a:gd name="connsiteX0" fmla="*/ 30779 w 930289"/>
                  <a:gd name="connsiteY0" fmla="*/ 27520 h 104219"/>
                  <a:gd name="connsiteX1" fmla="*/ 106979 w 930289"/>
                  <a:gd name="connsiteY1" fmla="*/ 97370 h 104219"/>
                  <a:gd name="connsiteX2" fmla="*/ 212812 w 930289"/>
                  <a:gd name="connsiteY2" fmla="*/ 101603 h 104219"/>
                  <a:gd name="connsiteX3" fmla="*/ 883795 w 930289"/>
                  <a:gd name="connsiteY3" fmla="*/ 93136 h 104219"/>
                  <a:gd name="connsiteX4" fmla="*/ 860512 w 930289"/>
                  <a:gd name="connsiteY4" fmla="*/ 40220 h 104219"/>
                  <a:gd name="connsiteX5" fmla="*/ 763145 w 930289"/>
                  <a:gd name="connsiteY5" fmla="*/ 3 h 104219"/>
                  <a:gd name="connsiteX6" fmla="*/ 653079 w 930289"/>
                  <a:gd name="connsiteY6" fmla="*/ 42336 h 104219"/>
                  <a:gd name="connsiteX7" fmla="*/ 30779 w 930289"/>
                  <a:gd name="connsiteY7" fmla="*/ 27520 h 10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0289" h="104219">
                    <a:moveTo>
                      <a:pt x="30779" y="27520"/>
                    </a:moveTo>
                    <a:cubicBezTo>
                      <a:pt x="-60238" y="36692"/>
                      <a:pt x="76640" y="85023"/>
                      <a:pt x="106979" y="97370"/>
                    </a:cubicBezTo>
                    <a:cubicBezTo>
                      <a:pt x="137318" y="109717"/>
                      <a:pt x="212812" y="101603"/>
                      <a:pt x="212812" y="101603"/>
                    </a:cubicBezTo>
                    <a:lnTo>
                      <a:pt x="883795" y="93136"/>
                    </a:lnTo>
                    <a:cubicBezTo>
                      <a:pt x="991745" y="82906"/>
                      <a:pt x="880620" y="55742"/>
                      <a:pt x="860512" y="40220"/>
                    </a:cubicBezTo>
                    <a:cubicBezTo>
                      <a:pt x="840404" y="24698"/>
                      <a:pt x="797717" y="-350"/>
                      <a:pt x="763145" y="3"/>
                    </a:cubicBezTo>
                    <a:cubicBezTo>
                      <a:pt x="728573" y="356"/>
                      <a:pt x="771965" y="39514"/>
                      <a:pt x="653079" y="42336"/>
                    </a:cubicBezTo>
                    <a:cubicBezTo>
                      <a:pt x="534193" y="45158"/>
                      <a:pt x="121796" y="18348"/>
                      <a:pt x="30779" y="275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692E395F-9F12-4AC2-B48E-3FCF072C2E42}"/>
                  </a:ext>
                </a:extLst>
              </p:cNvPr>
              <p:cNvSpPr/>
              <p:nvPr/>
            </p:nvSpPr>
            <p:spPr>
              <a:xfrm>
                <a:off x="4911657" y="5595914"/>
                <a:ext cx="150592" cy="826207"/>
              </a:xfrm>
              <a:custGeom>
                <a:avLst/>
                <a:gdLst>
                  <a:gd name="connsiteX0" fmla="*/ 9593 w 150592"/>
                  <a:gd name="connsiteY0" fmla="*/ 66169 h 826207"/>
                  <a:gd name="connsiteX1" fmla="*/ 22293 w 150592"/>
                  <a:gd name="connsiteY1" fmla="*/ 783719 h 826207"/>
                  <a:gd name="connsiteX2" fmla="*/ 142943 w 150592"/>
                  <a:gd name="connsiteY2" fmla="*/ 673653 h 826207"/>
                  <a:gd name="connsiteX3" fmla="*/ 128126 w 150592"/>
                  <a:gd name="connsiteY3" fmla="*/ 97919 h 826207"/>
                  <a:gd name="connsiteX4" fmla="*/ 9593 w 150592"/>
                  <a:gd name="connsiteY4" fmla="*/ 66169 h 8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92" h="826207">
                    <a:moveTo>
                      <a:pt x="9593" y="66169"/>
                    </a:moveTo>
                    <a:cubicBezTo>
                      <a:pt x="-8046" y="180469"/>
                      <a:pt x="68" y="682472"/>
                      <a:pt x="22293" y="783719"/>
                    </a:cubicBezTo>
                    <a:cubicBezTo>
                      <a:pt x="44518" y="884966"/>
                      <a:pt x="125304" y="787953"/>
                      <a:pt x="142943" y="673653"/>
                    </a:cubicBezTo>
                    <a:cubicBezTo>
                      <a:pt x="160582" y="559353"/>
                      <a:pt x="144354" y="194933"/>
                      <a:pt x="128126" y="97919"/>
                    </a:cubicBezTo>
                    <a:cubicBezTo>
                      <a:pt x="111898" y="905"/>
                      <a:pt x="27232" y="-48131"/>
                      <a:pt x="9593" y="661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C15A9A3A-7CB5-4F5C-8FCD-EC7ACD4D8D5D}"/>
                  </a:ext>
                </a:extLst>
              </p:cNvPr>
              <p:cNvSpPr/>
              <p:nvPr/>
            </p:nvSpPr>
            <p:spPr>
              <a:xfrm>
                <a:off x="5022850" y="5652356"/>
                <a:ext cx="606942" cy="710998"/>
              </a:xfrm>
              <a:custGeom>
                <a:avLst/>
                <a:gdLst>
                  <a:gd name="connsiteX0" fmla="*/ 0 w 606942"/>
                  <a:gd name="connsiteY0" fmla="*/ 26661 h 710998"/>
                  <a:gd name="connsiteX1" fmla="*/ 444500 w 606942"/>
                  <a:gd name="connsiteY1" fmla="*/ 30894 h 710998"/>
                  <a:gd name="connsiteX2" fmla="*/ 497417 w 606942"/>
                  <a:gd name="connsiteY2" fmla="*/ 1261 h 710998"/>
                  <a:gd name="connsiteX3" fmla="*/ 605367 w 606942"/>
                  <a:gd name="connsiteY3" fmla="*/ 79577 h 710998"/>
                  <a:gd name="connsiteX4" fmla="*/ 560917 w 606942"/>
                  <a:gd name="connsiteY4" fmla="*/ 121911 h 710998"/>
                  <a:gd name="connsiteX5" fmla="*/ 550333 w 606942"/>
                  <a:gd name="connsiteY5" fmla="*/ 606627 h 710998"/>
                  <a:gd name="connsiteX6" fmla="*/ 552450 w 606942"/>
                  <a:gd name="connsiteY6" fmla="*/ 680711 h 710998"/>
                  <a:gd name="connsiteX7" fmla="*/ 510117 w 606942"/>
                  <a:gd name="connsiteY7" fmla="*/ 708227 h 710998"/>
                  <a:gd name="connsiteX8" fmla="*/ 472017 w 606942"/>
                  <a:gd name="connsiteY8" fmla="*/ 638377 h 710998"/>
                  <a:gd name="connsiteX9" fmla="*/ 446617 w 606942"/>
                  <a:gd name="connsiteY9" fmla="*/ 75344 h 710998"/>
                  <a:gd name="connsiteX10" fmla="*/ 412750 w 606942"/>
                  <a:gd name="connsiteY10" fmla="*/ 77461 h 710998"/>
                  <a:gd name="connsiteX11" fmla="*/ 0 w 606942"/>
                  <a:gd name="connsiteY11" fmla="*/ 26661 h 71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6942" h="710998">
                    <a:moveTo>
                      <a:pt x="0" y="26661"/>
                    </a:moveTo>
                    <a:cubicBezTo>
                      <a:pt x="180798" y="30894"/>
                      <a:pt x="361597" y="35127"/>
                      <a:pt x="444500" y="30894"/>
                    </a:cubicBezTo>
                    <a:cubicBezTo>
                      <a:pt x="527403" y="26661"/>
                      <a:pt x="470606" y="-6853"/>
                      <a:pt x="497417" y="1261"/>
                    </a:cubicBezTo>
                    <a:cubicBezTo>
                      <a:pt x="524228" y="9375"/>
                      <a:pt x="594784" y="59469"/>
                      <a:pt x="605367" y="79577"/>
                    </a:cubicBezTo>
                    <a:cubicBezTo>
                      <a:pt x="615950" y="99685"/>
                      <a:pt x="570089" y="34069"/>
                      <a:pt x="560917" y="121911"/>
                    </a:cubicBezTo>
                    <a:cubicBezTo>
                      <a:pt x="551745" y="209753"/>
                      <a:pt x="551744" y="513494"/>
                      <a:pt x="550333" y="606627"/>
                    </a:cubicBezTo>
                    <a:cubicBezTo>
                      <a:pt x="548922" y="699760"/>
                      <a:pt x="559153" y="663778"/>
                      <a:pt x="552450" y="680711"/>
                    </a:cubicBezTo>
                    <a:cubicBezTo>
                      <a:pt x="545747" y="697644"/>
                      <a:pt x="523522" y="715283"/>
                      <a:pt x="510117" y="708227"/>
                    </a:cubicBezTo>
                    <a:cubicBezTo>
                      <a:pt x="496712" y="701171"/>
                      <a:pt x="482600" y="743857"/>
                      <a:pt x="472017" y="638377"/>
                    </a:cubicBezTo>
                    <a:cubicBezTo>
                      <a:pt x="461434" y="532897"/>
                      <a:pt x="456495" y="168830"/>
                      <a:pt x="446617" y="75344"/>
                    </a:cubicBezTo>
                    <a:cubicBezTo>
                      <a:pt x="436739" y="-18142"/>
                      <a:pt x="412750" y="77461"/>
                      <a:pt x="412750" y="77461"/>
                    </a:cubicBezTo>
                    <a:lnTo>
                      <a:pt x="0" y="2666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8C1E7F42-6ABD-44A1-B928-7DEF2F1325A2}"/>
                  </a:ext>
                </a:extLst>
              </p:cNvPr>
              <p:cNvSpPr/>
              <p:nvPr/>
            </p:nvSpPr>
            <p:spPr>
              <a:xfrm>
                <a:off x="5183715" y="5676554"/>
                <a:ext cx="152335" cy="610251"/>
              </a:xfrm>
              <a:custGeom>
                <a:avLst/>
                <a:gdLst>
                  <a:gd name="connsiteX0" fmla="*/ 2 w 152335"/>
                  <a:gd name="connsiteY0" fmla="*/ 32096 h 610251"/>
                  <a:gd name="connsiteX1" fmla="*/ 35985 w 152335"/>
                  <a:gd name="connsiteY1" fmla="*/ 495646 h 610251"/>
                  <a:gd name="connsiteX2" fmla="*/ 29635 w 152335"/>
                  <a:gd name="connsiteY2" fmla="*/ 599363 h 610251"/>
                  <a:gd name="connsiteX3" fmla="*/ 141818 w 152335"/>
                  <a:gd name="connsiteY3" fmla="*/ 601479 h 610251"/>
                  <a:gd name="connsiteX4" fmla="*/ 139702 w 152335"/>
                  <a:gd name="connsiteY4" fmla="*/ 552796 h 610251"/>
                  <a:gd name="connsiteX5" fmla="*/ 146052 w 152335"/>
                  <a:gd name="connsiteY5" fmla="*/ 25746 h 610251"/>
                  <a:gd name="connsiteX6" fmla="*/ 38102 w 152335"/>
                  <a:gd name="connsiteY6" fmla="*/ 78663 h 610251"/>
                  <a:gd name="connsiteX7" fmla="*/ 2 w 152335"/>
                  <a:gd name="connsiteY7" fmla="*/ 32096 h 61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335" h="610251">
                    <a:moveTo>
                      <a:pt x="2" y="32096"/>
                    </a:moveTo>
                    <a:cubicBezTo>
                      <a:pt x="-351" y="101593"/>
                      <a:pt x="31046" y="401102"/>
                      <a:pt x="35985" y="495646"/>
                    </a:cubicBezTo>
                    <a:cubicBezTo>
                      <a:pt x="40924" y="590190"/>
                      <a:pt x="11996" y="581724"/>
                      <a:pt x="29635" y="599363"/>
                    </a:cubicBezTo>
                    <a:cubicBezTo>
                      <a:pt x="47274" y="617002"/>
                      <a:pt x="123474" y="609240"/>
                      <a:pt x="141818" y="601479"/>
                    </a:cubicBezTo>
                    <a:cubicBezTo>
                      <a:pt x="160162" y="593718"/>
                      <a:pt x="138996" y="648751"/>
                      <a:pt x="139702" y="552796"/>
                    </a:cubicBezTo>
                    <a:cubicBezTo>
                      <a:pt x="140408" y="456841"/>
                      <a:pt x="162985" y="104768"/>
                      <a:pt x="146052" y="25746"/>
                    </a:cubicBezTo>
                    <a:cubicBezTo>
                      <a:pt x="129119" y="-53276"/>
                      <a:pt x="58563" y="74430"/>
                      <a:pt x="38102" y="78663"/>
                    </a:cubicBezTo>
                    <a:cubicBezTo>
                      <a:pt x="17641" y="82896"/>
                      <a:pt x="355" y="-37401"/>
                      <a:pt x="2" y="3209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004100BF-FD43-4880-9957-C6C47747C7FC}"/>
                  </a:ext>
                </a:extLst>
              </p:cNvPr>
              <p:cNvSpPr/>
              <p:nvPr/>
            </p:nvSpPr>
            <p:spPr>
              <a:xfrm>
                <a:off x="5022800" y="5961453"/>
                <a:ext cx="574797" cy="46494"/>
              </a:xfrm>
              <a:custGeom>
                <a:avLst/>
                <a:gdLst>
                  <a:gd name="connsiteX0" fmla="*/ 50 w 574797"/>
                  <a:gd name="connsiteY0" fmla="*/ 3314 h 46494"/>
                  <a:gd name="connsiteX1" fmla="*/ 524983 w 574797"/>
                  <a:gd name="connsiteY1" fmla="*/ 7547 h 46494"/>
                  <a:gd name="connsiteX2" fmla="*/ 493233 w 574797"/>
                  <a:gd name="connsiteY2" fmla="*/ 45647 h 46494"/>
                  <a:gd name="connsiteX3" fmla="*/ 50 w 574797"/>
                  <a:gd name="connsiteY3" fmla="*/ 3314 h 4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97" h="46494">
                    <a:moveTo>
                      <a:pt x="50" y="3314"/>
                    </a:moveTo>
                    <a:cubicBezTo>
                      <a:pt x="5342" y="-3036"/>
                      <a:pt x="442786" y="491"/>
                      <a:pt x="524983" y="7547"/>
                    </a:cubicBezTo>
                    <a:cubicBezTo>
                      <a:pt x="607180" y="14603"/>
                      <a:pt x="581427" y="38239"/>
                      <a:pt x="493233" y="45647"/>
                    </a:cubicBezTo>
                    <a:cubicBezTo>
                      <a:pt x="405039" y="53055"/>
                      <a:pt x="-5242" y="9664"/>
                      <a:pt x="50" y="33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25C3B5AD-ED2B-4C51-8854-8FE18429B32B}"/>
                  </a:ext>
                </a:extLst>
              </p:cNvPr>
              <p:cNvSpPr/>
              <p:nvPr/>
            </p:nvSpPr>
            <p:spPr>
              <a:xfrm>
                <a:off x="4966732" y="6255317"/>
                <a:ext cx="559191" cy="74302"/>
              </a:xfrm>
              <a:custGeom>
                <a:avLst/>
                <a:gdLst>
                  <a:gd name="connsiteX0" fmla="*/ 43418 w 559191"/>
                  <a:gd name="connsiteY0" fmla="*/ 3666 h 74302"/>
                  <a:gd name="connsiteX1" fmla="*/ 396901 w 559191"/>
                  <a:gd name="connsiteY1" fmla="*/ 7900 h 74302"/>
                  <a:gd name="connsiteX2" fmla="*/ 549301 w 559191"/>
                  <a:gd name="connsiteY2" fmla="*/ 20600 h 74302"/>
                  <a:gd name="connsiteX3" fmla="*/ 523901 w 559191"/>
                  <a:gd name="connsiteY3" fmla="*/ 67166 h 74302"/>
                  <a:gd name="connsiteX4" fmla="*/ 358801 w 559191"/>
                  <a:gd name="connsiteY4" fmla="*/ 73516 h 74302"/>
                  <a:gd name="connsiteX5" fmla="*/ 183118 w 559191"/>
                  <a:gd name="connsiteY5" fmla="*/ 60816 h 74302"/>
                  <a:gd name="connsiteX6" fmla="*/ 22251 w 559191"/>
                  <a:gd name="connsiteY6" fmla="*/ 62933 h 74302"/>
                  <a:gd name="connsiteX7" fmla="*/ 43418 w 559191"/>
                  <a:gd name="connsiteY7" fmla="*/ 3666 h 7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9191" h="74302">
                    <a:moveTo>
                      <a:pt x="43418" y="3666"/>
                    </a:moveTo>
                    <a:cubicBezTo>
                      <a:pt x="105860" y="-5506"/>
                      <a:pt x="312587" y="5078"/>
                      <a:pt x="396901" y="7900"/>
                    </a:cubicBezTo>
                    <a:cubicBezTo>
                      <a:pt x="481215" y="10722"/>
                      <a:pt x="528134" y="10722"/>
                      <a:pt x="549301" y="20600"/>
                    </a:cubicBezTo>
                    <a:cubicBezTo>
                      <a:pt x="570468" y="30478"/>
                      <a:pt x="555651" y="58347"/>
                      <a:pt x="523901" y="67166"/>
                    </a:cubicBezTo>
                    <a:cubicBezTo>
                      <a:pt x="492151" y="75985"/>
                      <a:pt x="415598" y="74574"/>
                      <a:pt x="358801" y="73516"/>
                    </a:cubicBezTo>
                    <a:cubicBezTo>
                      <a:pt x="302004" y="72458"/>
                      <a:pt x="239210" y="62580"/>
                      <a:pt x="183118" y="60816"/>
                    </a:cubicBezTo>
                    <a:cubicBezTo>
                      <a:pt x="127026" y="59052"/>
                      <a:pt x="47298" y="67872"/>
                      <a:pt x="22251" y="62933"/>
                    </a:cubicBezTo>
                    <a:cubicBezTo>
                      <a:pt x="-2796" y="57994"/>
                      <a:pt x="-19024" y="12838"/>
                      <a:pt x="43418" y="366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41AB6ACE-CBFE-4BBA-8331-CC2E61B5EE3D}"/>
                </a:ext>
              </a:extLst>
            </p:cNvPr>
            <p:cNvSpPr/>
            <p:nvPr/>
          </p:nvSpPr>
          <p:spPr>
            <a:xfrm>
              <a:off x="4335716" y="4281663"/>
              <a:ext cx="86056" cy="186737"/>
            </a:xfrm>
            <a:custGeom>
              <a:avLst/>
              <a:gdLst>
                <a:gd name="connsiteX0" fmla="*/ 86001 w 86056"/>
                <a:gd name="connsiteY0" fmla="*/ 354 h 186737"/>
                <a:gd name="connsiteX1" fmla="*/ 16151 w 86056"/>
                <a:gd name="connsiteY1" fmla="*/ 152754 h 186737"/>
                <a:gd name="connsiteX2" fmla="*/ 11917 w 86056"/>
                <a:gd name="connsiteY2" fmla="*/ 184504 h 186737"/>
                <a:gd name="connsiteX3" fmla="*/ 3451 w 86056"/>
                <a:gd name="connsiteY3" fmla="*/ 112537 h 186737"/>
                <a:gd name="connsiteX4" fmla="*/ 86001 w 86056"/>
                <a:gd name="connsiteY4" fmla="*/ 354 h 1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56" h="186737">
                  <a:moveTo>
                    <a:pt x="86001" y="354"/>
                  </a:moveTo>
                  <a:cubicBezTo>
                    <a:pt x="88118" y="7057"/>
                    <a:pt x="28498" y="122062"/>
                    <a:pt x="16151" y="152754"/>
                  </a:cubicBezTo>
                  <a:cubicBezTo>
                    <a:pt x="3804" y="183446"/>
                    <a:pt x="14034" y="191207"/>
                    <a:pt x="11917" y="184504"/>
                  </a:cubicBezTo>
                  <a:cubicBezTo>
                    <a:pt x="9800" y="177801"/>
                    <a:pt x="-7132" y="141112"/>
                    <a:pt x="3451" y="112537"/>
                  </a:cubicBezTo>
                  <a:cubicBezTo>
                    <a:pt x="14034" y="83962"/>
                    <a:pt x="83884" y="-6349"/>
                    <a:pt x="86001" y="35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82339A00-F640-4E63-8242-DDF02A571AAC}"/>
                </a:ext>
              </a:extLst>
            </p:cNvPr>
            <p:cNvSpPr/>
            <p:nvPr/>
          </p:nvSpPr>
          <p:spPr>
            <a:xfrm>
              <a:off x="4059007" y="4376313"/>
              <a:ext cx="273403" cy="810996"/>
            </a:xfrm>
            <a:custGeom>
              <a:avLst/>
              <a:gdLst>
                <a:gd name="connsiteX0" fmla="*/ 269576 w 273403"/>
                <a:gd name="connsiteY0" fmla="*/ 954 h 810996"/>
                <a:gd name="connsiteX1" fmla="*/ 248410 w 273403"/>
                <a:gd name="connsiteY1" fmla="*/ 83504 h 810996"/>
                <a:gd name="connsiteX2" fmla="*/ 214543 w 273403"/>
                <a:gd name="connsiteY2" fmla="*/ 138537 h 810996"/>
                <a:gd name="connsiteX3" fmla="*/ 125643 w 273403"/>
                <a:gd name="connsiteY3" fmla="*/ 229554 h 810996"/>
                <a:gd name="connsiteX4" fmla="*/ 87543 w 273403"/>
                <a:gd name="connsiteY4" fmla="*/ 293054 h 810996"/>
                <a:gd name="connsiteX5" fmla="*/ 74843 w 273403"/>
                <a:gd name="connsiteY5" fmla="*/ 377720 h 810996"/>
                <a:gd name="connsiteX6" fmla="*/ 30393 w 273403"/>
                <a:gd name="connsiteY6" fmla="*/ 445454 h 810996"/>
                <a:gd name="connsiteX7" fmla="*/ 15576 w 273403"/>
                <a:gd name="connsiteY7" fmla="*/ 542820 h 810996"/>
                <a:gd name="connsiteX8" fmla="*/ 13460 w 273403"/>
                <a:gd name="connsiteY8" fmla="*/ 633837 h 810996"/>
                <a:gd name="connsiteX9" fmla="*/ 38860 w 273403"/>
                <a:gd name="connsiteY9" fmla="*/ 809520 h 810996"/>
                <a:gd name="connsiteX10" fmla="*/ 9226 w 273403"/>
                <a:gd name="connsiteY10" fmla="*/ 703687 h 810996"/>
                <a:gd name="connsiteX11" fmla="*/ 2876 w 273403"/>
                <a:gd name="connsiteY11" fmla="*/ 460270 h 810996"/>
                <a:gd name="connsiteX12" fmla="*/ 51560 w 273403"/>
                <a:gd name="connsiteY12" fmla="*/ 318454 h 810996"/>
                <a:gd name="connsiteX13" fmla="*/ 167976 w 273403"/>
                <a:gd name="connsiteY13" fmla="*/ 142770 h 810996"/>
                <a:gd name="connsiteX14" fmla="*/ 269576 w 273403"/>
                <a:gd name="connsiteY14" fmla="*/ 954 h 8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403" h="810996">
                  <a:moveTo>
                    <a:pt x="269576" y="954"/>
                  </a:moveTo>
                  <a:cubicBezTo>
                    <a:pt x="282982" y="-8924"/>
                    <a:pt x="257582" y="60574"/>
                    <a:pt x="248410" y="83504"/>
                  </a:cubicBezTo>
                  <a:cubicBezTo>
                    <a:pt x="239238" y="106434"/>
                    <a:pt x="235004" y="114195"/>
                    <a:pt x="214543" y="138537"/>
                  </a:cubicBezTo>
                  <a:cubicBezTo>
                    <a:pt x="194082" y="162879"/>
                    <a:pt x="146810" y="203801"/>
                    <a:pt x="125643" y="229554"/>
                  </a:cubicBezTo>
                  <a:cubicBezTo>
                    <a:pt x="104476" y="255307"/>
                    <a:pt x="96010" y="268360"/>
                    <a:pt x="87543" y="293054"/>
                  </a:cubicBezTo>
                  <a:cubicBezTo>
                    <a:pt x="79076" y="317748"/>
                    <a:pt x="84368" y="352320"/>
                    <a:pt x="74843" y="377720"/>
                  </a:cubicBezTo>
                  <a:cubicBezTo>
                    <a:pt x="65318" y="403120"/>
                    <a:pt x="40271" y="417937"/>
                    <a:pt x="30393" y="445454"/>
                  </a:cubicBezTo>
                  <a:cubicBezTo>
                    <a:pt x="20515" y="472971"/>
                    <a:pt x="18398" y="511423"/>
                    <a:pt x="15576" y="542820"/>
                  </a:cubicBezTo>
                  <a:cubicBezTo>
                    <a:pt x="12754" y="574217"/>
                    <a:pt x="9579" y="589387"/>
                    <a:pt x="13460" y="633837"/>
                  </a:cubicBezTo>
                  <a:cubicBezTo>
                    <a:pt x="17341" y="678287"/>
                    <a:pt x="39566" y="797878"/>
                    <a:pt x="38860" y="809520"/>
                  </a:cubicBezTo>
                  <a:cubicBezTo>
                    <a:pt x="38154" y="821162"/>
                    <a:pt x="15223" y="761895"/>
                    <a:pt x="9226" y="703687"/>
                  </a:cubicBezTo>
                  <a:cubicBezTo>
                    <a:pt x="3229" y="645479"/>
                    <a:pt x="-4180" y="524476"/>
                    <a:pt x="2876" y="460270"/>
                  </a:cubicBezTo>
                  <a:cubicBezTo>
                    <a:pt x="9932" y="396065"/>
                    <a:pt x="24043" y="371371"/>
                    <a:pt x="51560" y="318454"/>
                  </a:cubicBezTo>
                  <a:cubicBezTo>
                    <a:pt x="79077" y="265537"/>
                    <a:pt x="130934" y="193570"/>
                    <a:pt x="167976" y="142770"/>
                  </a:cubicBezTo>
                  <a:cubicBezTo>
                    <a:pt x="205018" y="91970"/>
                    <a:pt x="256170" y="10832"/>
                    <a:pt x="269576" y="95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87D504AF-FAA8-4E3A-A608-A08E5F79DDA9}"/>
                </a:ext>
              </a:extLst>
            </p:cNvPr>
            <p:cNvSpPr/>
            <p:nvPr/>
          </p:nvSpPr>
          <p:spPr>
            <a:xfrm>
              <a:off x="4240182" y="4576763"/>
              <a:ext cx="103218" cy="176348"/>
            </a:xfrm>
            <a:custGeom>
              <a:avLst/>
              <a:gdLst>
                <a:gd name="connsiteX0" fmla="*/ 103218 w 103218"/>
                <a:gd name="connsiteY0" fmla="*/ 0 h 176348"/>
                <a:gd name="connsiteX1" fmla="*/ 31 w 103218"/>
                <a:gd name="connsiteY1" fmla="*/ 176212 h 176348"/>
                <a:gd name="connsiteX2" fmla="*/ 103218 w 103218"/>
                <a:gd name="connsiteY2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218" h="176348">
                  <a:moveTo>
                    <a:pt x="103218" y="0"/>
                  </a:moveTo>
                  <a:cubicBezTo>
                    <a:pt x="103218" y="0"/>
                    <a:pt x="2148" y="170391"/>
                    <a:pt x="31" y="176212"/>
                  </a:cubicBezTo>
                  <a:cubicBezTo>
                    <a:pt x="-2086" y="182033"/>
                    <a:pt x="103218" y="0"/>
                    <a:pt x="10321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0F4C8F01-EE6C-4B05-9C86-20A65B3B35C7}"/>
                </a:ext>
              </a:extLst>
            </p:cNvPr>
            <p:cNvSpPr/>
            <p:nvPr/>
          </p:nvSpPr>
          <p:spPr>
            <a:xfrm>
              <a:off x="4310743" y="4451348"/>
              <a:ext cx="152384" cy="127615"/>
            </a:xfrm>
            <a:custGeom>
              <a:avLst/>
              <a:gdLst>
                <a:gd name="connsiteX0" fmla="*/ 24720 w 152384"/>
                <a:gd name="connsiteY0" fmla="*/ 2 h 127615"/>
                <a:gd name="connsiteX1" fmla="*/ 16782 w 152384"/>
                <a:gd name="connsiteY1" fmla="*/ 101602 h 127615"/>
                <a:gd name="connsiteX2" fmla="*/ 62820 w 152384"/>
                <a:gd name="connsiteY2" fmla="*/ 111127 h 127615"/>
                <a:gd name="connsiteX3" fmla="*/ 151720 w 152384"/>
                <a:gd name="connsiteY3" fmla="*/ 117477 h 127615"/>
                <a:gd name="connsiteX4" fmla="*/ 12020 w 152384"/>
                <a:gd name="connsiteY4" fmla="*/ 127002 h 127615"/>
                <a:gd name="connsiteX5" fmla="*/ 7257 w 152384"/>
                <a:gd name="connsiteY5" fmla="*/ 98427 h 127615"/>
                <a:gd name="connsiteX6" fmla="*/ 24720 w 152384"/>
                <a:gd name="connsiteY6" fmla="*/ 2 h 1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384" h="127615">
                  <a:moveTo>
                    <a:pt x="24720" y="2"/>
                  </a:moveTo>
                  <a:cubicBezTo>
                    <a:pt x="26307" y="531"/>
                    <a:pt x="10432" y="83081"/>
                    <a:pt x="16782" y="101602"/>
                  </a:cubicBezTo>
                  <a:cubicBezTo>
                    <a:pt x="23132" y="120123"/>
                    <a:pt x="40330" y="108481"/>
                    <a:pt x="62820" y="111127"/>
                  </a:cubicBezTo>
                  <a:cubicBezTo>
                    <a:pt x="85310" y="113773"/>
                    <a:pt x="160187" y="114831"/>
                    <a:pt x="151720" y="117477"/>
                  </a:cubicBezTo>
                  <a:cubicBezTo>
                    <a:pt x="143253" y="120123"/>
                    <a:pt x="36097" y="130177"/>
                    <a:pt x="12020" y="127002"/>
                  </a:cubicBezTo>
                  <a:cubicBezTo>
                    <a:pt x="-12057" y="123827"/>
                    <a:pt x="7522" y="115096"/>
                    <a:pt x="7257" y="98427"/>
                  </a:cubicBezTo>
                  <a:cubicBezTo>
                    <a:pt x="6992" y="81758"/>
                    <a:pt x="23133" y="-527"/>
                    <a:pt x="24720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FD1342FD-B246-4692-A567-565AFF08B5A9}"/>
                </a:ext>
              </a:extLst>
            </p:cNvPr>
            <p:cNvSpPr/>
            <p:nvPr/>
          </p:nvSpPr>
          <p:spPr>
            <a:xfrm>
              <a:off x="4120724" y="4538306"/>
              <a:ext cx="198076" cy="365865"/>
            </a:xfrm>
            <a:custGeom>
              <a:avLst/>
              <a:gdLst>
                <a:gd name="connsiteX0" fmla="*/ 197276 w 198076"/>
                <a:gd name="connsiteY0" fmla="*/ 357 h 365865"/>
                <a:gd name="connsiteX1" fmla="*/ 132189 w 198076"/>
                <a:gd name="connsiteY1" fmla="*/ 74969 h 365865"/>
                <a:gd name="connsiteX2" fmla="*/ 100439 w 198076"/>
                <a:gd name="connsiteY2" fmla="*/ 151169 h 365865"/>
                <a:gd name="connsiteX3" fmla="*/ 22651 w 198076"/>
                <a:gd name="connsiteY3" fmla="*/ 248007 h 365865"/>
                <a:gd name="connsiteX4" fmla="*/ 3601 w 198076"/>
                <a:gd name="connsiteY4" fmla="*/ 365482 h 365865"/>
                <a:gd name="connsiteX5" fmla="*/ 6776 w 198076"/>
                <a:gd name="connsiteY5" fmla="*/ 281344 h 365865"/>
                <a:gd name="connsiteX6" fmla="*/ 70276 w 198076"/>
                <a:gd name="connsiteY6" fmla="*/ 163869 h 365865"/>
                <a:gd name="connsiteX7" fmla="*/ 82976 w 198076"/>
                <a:gd name="connsiteY7" fmla="*/ 106719 h 365865"/>
                <a:gd name="connsiteX8" fmla="*/ 197276 w 198076"/>
                <a:gd name="connsiteY8" fmla="*/ 357 h 36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76" h="365865">
                  <a:moveTo>
                    <a:pt x="197276" y="357"/>
                  </a:moveTo>
                  <a:cubicBezTo>
                    <a:pt x="205478" y="-4935"/>
                    <a:pt x="148328" y="49834"/>
                    <a:pt x="132189" y="74969"/>
                  </a:cubicBezTo>
                  <a:cubicBezTo>
                    <a:pt x="116050" y="100104"/>
                    <a:pt x="118695" y="122329"/>
                    <a:pt x="100439" y="151169"/>
                  </a:cubicBezTo>
                  <a:cubicBezTo>
                    <a:pt x="82183" y="180009"/>
                    <a:pt x="38791" y="212288"/>
                    <a:pt x="22651" y="248007"/>
                  </a:cubicBezTo>
                  <a:cubicBezTo>
                    <a:pt x="6511" y="283726"/>
                    <a:pt x="6247" y="359926"/>
                    <a:pt x="3601" y="365482"/>
                  </a:cubicBezTo>
                  <a:cubicBezTo>
                    <a:pt x="955" y="371038"/>
                    <a:pt x="-4336" y="314946"/>
                    <a:pt x="6776" y="281344"/>
                  </a:cubicBezTo>
                  <a:cubicBezTo>
                    <a:pt x="17888" y="247742"/>
                    <a:pt x="57576" y="192973"/>
                    <a:pt x="70276" y="163869"/>
                  </a:cubicBezTo>
                  <a:cubicBezTo>
                    <a:pt x="82976" y="134765"/>
                    <a:pt x="63661" y="131061"/>
                    <a:pt x="82976" y="106719"/>
                  </a:cubicBezTo>
                  <a:cubicBezTo>
                    <a:pt x="102291" y="82377"/>
                    <a:pt x="189074" y="5649"/>
                    <a:pt x="197276" y="3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65A07E6F-56AD-4EFE-994A-5B579070138F}"/>
                </a:ext>
              </a:extLst>
            </p:cNvPr>
            <p:cNvSpPr/>
            <p:nvPr/>
          </p:nvSpPr>
          <p:spPr>
            <a:xfrm>
              <a:off x="4107006" y="4598988"/>
              <a:ext cx="430226" cy="329018"/>
            </a:xfrm>
            <a:custGeom>
              <a:avLst/>
              <a:gdLst>
                <a:gd name="connsiteX0" fmla="*/ 430069 w 430226"/>
                <a:gd name="connsiteY0" fmla="*/ 0 h 329018"/>
                <a:gd name="connsiteX1" fmla="*/ 193532 w 430226"/>
                <a:gd name="connsiteY1" fmla="*/ 127000 h 329018"/>
                <a:gd name="connsiteX2" fmla="*/ 99869 w 430226"/>
                <a:gd name="connsiteY2" fmla="*/ 193675 h 329018"/>
                <a:gd name="connsiteX3" fmla="*/ 1444 w 430226"/>
                <a:gd name="connsiteY3" fmla="*/ 328612 h 329018"/>
                <a:gd name="connsiteX4" fmla="*/ 49069 w 430226"/>
                <a:gd name="connsiteY4" fmla="*/ 231775 h 329018"/>
                <a:gd name="connsiteX5" fmla="*/ 155432 w 430226"/>
                <a:gd name="connsiteY5" fmla="*/ 127000 h 329018"/>
                <a:gd name="connsiteX6" fmla="*/ 430069 w 430226"/>
                <a:gd name="connsiteY6" fmla="*/ 0 h 32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226" h="329018">
                  <a:moveTo>
                    <a:pt x="430069" y="0"/>
                  </a:moveTo>
                  <a:cubicBezTo>
                    <a:pt x="436419" y="0"/>
                    <a:pt x="248565" y="94721"/>
                    <a:pt x="193532" y="127000"/>
                  </a:cubicBezTo>
                  <a:cubicBezTo>
                    <a:pt x="138499" y="159279"/>
                    <a:pt x="131884" y="160073"/>
                    <a:pt x="99869" y="193675"/>
                  </a:cubicBezTo>
                  <a:cubicBezTo>
                    <a:pt x="67854" y="227277"/>
                    <a:pt x="9911" y="322262"/>
                    <a:pt x="1444" y="328612"/>
                  </a:cubicBezTo>
                  <a:cubicBezTo>
                    <a:pt x="-7023" y="334962"/>
                    <a:pt x="23404" y="265377"/>
                    <a:pt x="49069" y="231775"/>
                  </a:cubicBezTo>
                  <a:cubicBezTo>
                    <a:pt x="74734" y="198173"/>
                    <a:pt x="96165" y="165100"/>
                    <a:pt x="155432" y="127000"/>
                  </a:cubicBezTo>
                  <a:cubicBezTo>
                    <a:pt x="214699" y="88900"/>
                    <a:pt x="423719" y="0"/>
                    <a:pt x="43006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E51371C8-C2F3-42D0-B77F-98B69D3D823F}"/>
                </a:ext>
              </a:extLst>
            </p:cNvPr>
            <p:cNvSpPr/>
            <p:nvPr/>
          </p:nvSpPr>
          <p:spPr>
            <a:xfrm>
              <a:off x="4761596" y="4086200"/>
              <a:ext cx="380327" cy="379370"/>
            </a:xfrm>
            <a:custGeom>
              <a:avLst/>
              <a:gdLst>
                <a:gd name="connsiteX0" fmla="*/ 380317 w 380327"/>
                <a:gd name="connsiteY0" fmla="*/ 25 h 379370"/>
                <a:gd name="connsiteX1" fmla="*/ 261254 w 380327"/>
                <a:gd name="connsiteY1" fmla="*/ 161950 h 379370"/>
                <a:gd name="connsiteX2" fmla="*/ 904 w 380327"/>
                <a:gd name="connsiteY2" fmla="*/ 377850 h 379370"/>
                <a:gd name="connsiteX3" fmla="*/ 178704 w 380327"/>
                <a:gd name="connsiteY3" fmla="*/ 254025 h 379370"/>
                <a:gd name="connsiteX4" fmla="*/ 267604 w 380327"/>
                <a:gd name="connsiteY4" fmla="*/ 173063 h 379370"/>
                <a:gd name="connsiteX5" fmla="*/ 380317 w 380327"/>
                <a:gd name="connsiteY5" fmla="*/ 25 h 37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327" h="379370">
                  <a:moveTo>
                    <a:pt x="380317" y="25"/>
                  </a:moveTo>
                  <a:cubicBezTo>
                    <a:pt x="379259" y="-1827"/>
                    <a:pt x="324490" y="98979"/>
                    <a:pt x="261254" y="161950"/>
                  </a:cubicBezTo>
                  <a:cubicBezTo>
                    <a:pt x="198018" y="224921"/>
                    <a:pt x="14662" y="362504"/>
                    <a:pt x="904" y="377850"/>
                  </a:cubicBezTo>
                  <a:cubicBezTo>
                    <a:pt x="-12854" y="393196"/>
                    <a:pt x="134254" y="288156"/>
                    <a:pt x="178704" y="254025"/>
                  </a:cubicBezTo>
                  <a:cubicBezTo>
                    <a:pt x="223154" y="219894"/>
                    <a:pt x="235060" y="213015"/>
                    <a:pt x="267604" y="173063"/>
                  </a:cubicBezTo>
                  <a:cubicBezTo>
                    <a:pt x="300148" y="133111"/>
                    <a:pt x="381375" y="1877"/>
                    <a:pt x="380317" y="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B11247F2-A203-4D59-A2F8-96D7B69280E3}"/>
                </a:ext>
              </a:extLst>
            </p:cNvPr>
            <p:cNvSpPr/>
            <p:nvPr/>
          </p:nvSpPr>
          <p:spPr>
            <a:xfrm>
              <a:off x="4498971" y="4302125"/>
              <a:ext cx="519117" cy="408137"/>
            </a:xfrm>
            <a:custGeom>
              <a:avLst/>
              <a:gdLst>
                <a:gd name="connsiteX0" fmla="*/ 519117 w 519117"/>
                <a:gd name="connsiteY0" fmla="*/ 0 h 408137"/>
                <a:gd name="connsiteX1" fmla="*/ 200029 w 519117"/>
                <a:gd name="connsiteY1" fmla="*/ 228600 h 408137"/>
                <a:gd name="connsiteX2" fmla="*/ 4 w 519117"/>
                <a:gd name="connsiteY2" fmla="*/ 407988 h 408137"/>
                <a:gd name="connsiteX3" fmla="*/ 193679 w 519117"/>
                <a:gd name="connsiteY3" fmla="*/ 261938 h 408137"/>
                <a:gd name="connsiteX4" fmla="*/ 519117 w 519117"/>
                <a:gd name="connsiteY4" fmla="*/ 0 h 4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7" h="408137">
                  <a:moveTo>
                    <a:pt x="519117" y="0"/>
                  </a:moveTo>
                  <a:cubicBezTo>
                    <a:pt x="402832" y="80301"/>
                    <a:pt x="286548" y="160602"/>
                    <a:pt x="200029" y="228600"/>
                  </a:cubicBezTo>
                  <a:cubicBezTo>
                    <a:pt x="113510" y="296598"/>
                    <a:pt x="1062" y="402432"/>
                    <a:pt x="4" y="407988"/>
                  </a:cubicBezTo>
                  <a:cubicBezTo>
                    <a:pt x="-1054" y="413544"/>
                    <a:pt x="193679" y="261938"/>
                    <a:pt x="193679" y="261938"/>
                  </a:cubicBezTo>
                  <a:lnTo>
                    <a:pt x="51911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DF408CFA-A480-43F9-B8E8-6546A04FC9FD}"/>
                </a:ext>
              </a:extLst>
            </p:cNvPr>
            <p:cNvSpPr/>
            <p:nvPr/>
          </p:nvSpPr>
          <p:spPr>
            <a:xfrm>
              <a:off x="4670383" y="4160835"/>
              <a:ext cx="466795" cy="703277"/>
            </a:xfrm>
            <a:custGeom>
              <a:avLst/>
              <a:gdLst>
                <a:gd name="connsiteX0" fmla="*/ 466767 w 466795"/>
                <a:gd name="connsiteY0" fmla="*/ 3 h 703277"/>
                <a:gd name="connsiteX1" fmla="*/ 208005 w 466795"/>
                <a:gd name="connsiteY1" fmla="*/ 481015 h 703277"/>
                <a:gd name="connsiteX2" fmla="*/ 42 w 466795"/>
                <a:gd name="connsiteY2" fmla="*/ 703265 h 703277"/>
                <a:gd name="connsiteX3" fmla="*/ 192130 w 466795"/>
                <a:gd name="connsiteY3" fmla="*/ 473078 h 703277"/>
                <a:gd name="connsiteX4" fmla="*/ 466767 w 466795"/>
                <a:gd name="connsiteY4" fmla="*/ 3 h 7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5" h="703277">
                  <a:moveTo>
                    <a:pt x="466767" y="3"/>
                  </a:moveTo>
                  <a:cubicBezTo>
                    <a:pt x="469413" y="1326"/>
                    <a:pt x="285792" y="363805"/>
                    <a:pt x="208005" y="481015"/>
                  </a:cubicBezTo>
                  <a:cubicBezTo>
                    <a:pt x="130217" y="598225"/>
                    <a:pt x="2688" y="704588"/>
                    <a:pt x="42" y="703265"/>
                  </a:cubicBezTo>
                  <a:cubicBezTo>
                    <a:pt x="-2604" y="701942"/>
                    <a:pt x="118311" y="587907"/>
                    <a:pt x="192130" y="473078"/>
                  </a:cubicBezTo>
                  <a:cubicBezTo>
                    <a:pt x="265949" y="358249"/>
                    <a:pt x="464121" y="-1320"/>
                    <a:pt x="466767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462AF7CC-C14C-417E-A703-6E7BCEBB40F8}"/>
                </a:ext>
              </a:extLst>
            </p:cNvPr>
            <p:cNvSpPr/>
            <p:nvPr/>
          </p:nvSpPr>
          <p:spPr>
            <a:xfrm>
              <a:off x="4415179" y="4837056"/>
              <a:ext cx="334818" cy="492337"/>
            </a:xfrm>
            <a:custGeom>
              <a:avLst/>
              <a:gdLst>
                <a:gd name="connsiteX0" fmla="*/ 334621 w 334818"/>
                <a:gd name="connsiteY0" fmla="*/ 57 h 492337"/>
                <a:gd name="connsiteX1" fmla="*/ 110784 w 334818"/>
                <a:gd name="connsiteY1" fmla="*/ 308032 h 492337"/>
                <a:gd name="connsiteX2" fmla="*/ 1246 w 334818"/>
                <a:gd name="connsiteY2" fmla="*/ 492182 h 492337"/>
                <a:gd name="connsiteX3" fmla="*/ 69509 w 334818"/>
                <a:gd name="connsiteY3" fmla="*/ 333432 h 492337"/>
                <a:gd name="connsiteX4" fmla="*/ 334621 w 334818"/>
                <a:gd name="connsiteY4" fmla="*/ 57 h 49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18" h="492337">
                  <a:moveTo>
                    <a:pt x="334621" y="57"/>
                  </a:moveTo>
                  <a:cubicBezTo>
                    <a:pt x="341500" y="-4176"/>
                    <a:pt x="166346" y="226011"/>
                    <a:pt x="110784" y="308032"/>
                  </a:cubicBezTo>
                  <a:cubicBezTo>
                    <a:pt x="55222" y="390053"/>
                    <a:pt x="8125" y="487949"/>
                    <a:pt x="1246" y="492182"/>
                  </a:cubicBezTo>
                  <a:cubicBezTo>
                    <a:pt x="-5633" y="496415"/>
                    <a:pt x="15798" y="413601"/>
                    <a:pt x="69509" y="333432"/>
                  </a:cubicBezTo>
                  <a:cubicBezTo>
                    <a:pt x="123219" y="253263"/>
                    <a:pt x="327742" y="4290"/>
                    <a:pt x="334621" y="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C61BCA54-4869-46C9-8E5B-25E4629D015F}"/>
                </a:ext>
              </a:extLst>
            </p:cNvPr>
            <p:cNvSpPr/>
            <p:nvPr/>
          </p:nvSpPr>
          <p:spPr>
            <a:xfrm>
              <a:off x="4443818" y="4727512"/>
              <a:ext cx="289537" cy="178303"/>
            </a:xfrm>
            <a:custGeom>
              <a:avLst/>
              <a:gdLst>
                <a:gd name="connsiteX0" fmla="*/ 288520 w 289537"/>
                <a:gd name="connsiteY0" fmla="*/ 63 h 178303"/>
                <a:gd name="connsiteX1" fmla="*/ 104370 w 289537"/>
                <a:gd name="connsiteY1" fmla="*/ 139763 h 178303"/>
                <a:gd name="connsiteX2" fmla="*/ 1182 w 289537"/>
                <a:gd name="connsiteY2" fmla="*/ 177863 h 178303"/>
                <a:gd name="connsiteX3" fmla="*/ 169457 w 289537"/>
                <a:gd name="connsiteY3" fmla="*/ 122301 h 178303"/>
                <a:gd name="connsiteX4" fmla="*/ 288520 w 289537"/>
                <a:gd name="connsiteY4" fmla="*/ 63 h 17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37" h="178303">
                  <a:moveTo>
                    <a:pt x="288520" y="63"/>
                  </a:moveTo>
                  <a:cubicBezTo>
                    <a:pt x="277672" y="2973"/>
                    <a:pt x="152260" y="110130"/>
                    <a:pt x="104370" y="139763"/>
                  </a:cubicBezTo>
                  <a:cubicBezTo>
                    <a:pt x="56480" y="169396"/>
                    <a:pt x="-9666" y="180773"/>
                    <a:pt x="1182" y="177863"/>
                  </a:cubicBezTo>
                  <a:cubicBezTo>
                    <a:pt x="12030" y="174953"/>
                    <a:pt x="117863" y="149818"/>
                    <a:pt x="169457" y="122301"/>
                  </a:cubicBezTo>
                  <a:cubicBezTo>
                    <a:pt x="221051" y="94784"/>
                    <a:pt x="299368" y="-2847"/>
                    <a:pt x="288520" y="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2573169C-73F2-440E-8E75-27BDCC542654}"/>
                </a:ext>
              </a:extLst>
            </p:cNvPr>
            <p:cNvSpPr/>
            <p:nvPr/>
          </p:nvSpPr>
          <p:spPr>
            <a:xfrm>
              <a:off x="4261913" y="4956160"/>
              <a:ext cx="340641" cy="295316"/>
            </a:xfrm>
            <a:custGeom>
              <a:avLst/>
              <a:gdLst>
                <a:gd name="connsiteX0" fmla="*/ 340250 w 340641"/>
                <a:gd name="connsiteY0" fmla="*/ 15 h 295316"/>
                <a:gd name="connsiteX1" fmla="*/ 176737 w 340641"/>
                <a:gd name="connsiteY1" fmla="*/ 177815 h 295316"/>
                <a:gd name="connsiteX2" fmla="*/ 525 w 340641"/>
                <a:gd name="connsiteY2" fmla="*/ 295290 h 295316"/>
                <a:gd name="connsiteX3" fmla="*/ 129112 w 340641"/>
                <a:gd name="connsiteY3" fmla="*/ 168290 h 295316"/>
                <a:gd name="connsiteX4" fmla="*/ 340250 w 340641"/>
                <a:gd name="connsiteY4" fmla="*/ 15 h 2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41" h="295316">
                  <a:moveTo>
                    <a:pt x="340250" y="15"/>
                  </a:moveTo>
                  <a:cubicBezTo>
                    <a:pt x="348188" y="1603"/>
                    <a:pt x="233358" y="128602"/>
                    <a:pt x="176737" y="177815"/>
                  </a:cubicBezTo>
                  <a:cubicBezTo>
                    <a:pt x="120116" y="227028"/>
                    <a:pt x="8463" y="296878"/>
                    <a:pt x="525" y="295290"/>
                  </a:cubicBezTo>
                  <a:cubicBezTo>
                    <a:pt x="-7413" y="293702"/>
                    <a:pt x="76460" y="213269"/>
                    <a:pt x="129112" y="168290"/>
                  </a:cubicBezTo>
                  <a:cubicBezTo>
                    <a:pt x="181764" y="123311"/>
                    <a:pt x="332312" y="-1573"/>
                    <a:pt x="340250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C50C61BC-89AC-4968-807B-97A96D9FD348}"/>
                </a:ext>
              </a:extLst>
            </p:cNvPr>
            <p:cNvSpPr/>
            <p:nvPr/>
          </p:nvSpPr>
          <p:spPr>
            <a:xfrm>
              <a:off x="5133852" y="4005214"/>
              <a:ext cx="171630" cy="100198"/>
            </a:xfrm>
            <a:custGeom>
              <a:avLst/>
              <a:gdLst>
                <a:gd name="connsiteX0" fmla="*/ 123 w 171630"/>
                <a:gd name="connsiteY0" fmla="*/ 100061 h 100198"/>
                <a:gd name="connsiteX1" fmla="*/ 58861 w 171630"/>
                <a:gd name="connsiteY1" fmla="*/ 49 h 100198"/>
                <a:gd name="connsiteX2" fmla="*/ 171573 w 171630"/>
                <a:gd name="connsiteY2" fmla="*/ 85774 h 100198"/>
                <a:gd name="connsiteX3" fmla="*/ 73148 w 171630"/>
                <a:gd name="connsiteY3" fmla="*/ 23861 h 100198"/>
                <a:gd name="connsiteX4" fmla="*/ 123 w 171630"/>
                <a:gd name="connsiteY4" fmla="*/ 100061 h 1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30" h="100198">
                  <a:moveTo>
                    <a:pt x="123" y="100061"/>
                  </a:moveTo>
                  <a:cubicBezTo>
                    <a:pt x="-2258" y="96092"/>
                    <a:pt x="30286" y="2430"/>
                    <a:pt x="58861" y="49"/>
                  </a:cubicBezTo>
                  <a:cubicBezTo>
                    <a:pt x="87436" y="-2332"/>
                    <a:pt x="169192" y="81805"/>
                    <a:pt x="171573" y="85774"/>
                  </a:cubicBezTo>
                  <a:cubicBezTo>
                    <a:pt x="173954" y="89743"/>
                    <a:pt x="101723" y="26772"/>
                    <a:pt x="73148" y="23861"/>
                  </a:cubicBezTo>
                  <a:cubicBezTo>
                    <a:pt x="44573" y="20950"/>
                    <a:pt x="2504" y="104030"/>
                    <a:pt x="123" y="1000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A180CBD0-2C6B-4E24-AFB2-A7CE56668505}"/>
                </a:ext>
              </a:extLst>
            </p:cNvPr>
            <p:cNvSpPr/>
            <p:nvPr/>
          </p:nvSpPr>
          <p:spPr>
            <a:xfrm>
              <a:off x="5173641" y="3971440"/>
              <a:ext cx="144521" cy="99279"/>
            </a:xfrm>
            <a:custGeom>
              <a:avLst/>
              <a:gdLst>
                <a:gd name="connsiteX0" fmla="*/ 22 w 144521"/>
                <a:gd name="connsiteY0" fmla="*/ 2073 h 99279"/>
                <a:gd name="connsiteX1" fmla="*/ 80984 w 144521"/>
                <a:gd name="connsiteY1" fmla="*/ 16360 h 99279"/>
                <a:gd name="connsiteX2" fmla="*/ 144484 w 144521"/>
                <a:gd name="connsiteY2" fmla="*/ 98910 h 99279"/>
                <a:gd name="connsiteX3" fmla="*/ 88922 w 144521"/>
                <a:gd name="connsiteY3" fmla="*/ 44935 h 99279"/>
                <a:gd name="connsiteX4" fmla="*/ 22 w 144521"/>
                <a:gd name="connsiteY4" fmla="*/ 2073 h 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21" h="99279">
                  <a:moveTo>
                    <a:pt x="22" y="2073"/>
                  </a:moveTo>
                  <a:cubicBezTo>
                    <a:pt x="-1301" y="-2689"/>
                    <a:pt x="56907" y="220"/>
                    <a:pt x="80984" y="16360"/>
                  </a:cubicBezTo>
                  <a:cubicBezTo>
                    <a:pt x="105061" y="32500"/>
                    <a:pt x="143161" y="94148"/>
                    <a:pt x="144484" y="98910"/>
                  </a:cubicBezTo>
                  <a:cubicBezTo>
                    <a:pt x="145807" y="103672"/>
                    <a:pt x="111411" y="61074"/>
                    <a:pt x="88922" y="44935"/>
                  </a:cubicBezTo>
                  <a:cubicBezTo>
                    <a:pt x="66433" y="28796"/>
                    <a:pt x="1345" y="6835"/>
                    <a:pt x="22" y="20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AE1EC1A0-47E1-48FD-A479-ADB3FF136AE4}"/>
                </a:ext>
              </a:extLst>
            </p:cNvPr>
            <p:cNvSpPr/>
            <p:nvPr/>
          </p:nvSpPr>
          <p:spPr>
            <a:xfrm>
              <a:off x="5279921" y="3933755"/>
              <a:ext cx="157428" cy="70093"/>
            </a:xfrm>
            <a:custGeom>
              <a:avLst/>
              <a:gdLst>
                <a:gd name="connsiteX0" fmla="*/ 104 w 157428"/>
                <a:gd name="connsiteY0" fmla="*/ 69920 h 70093"/>
                <a:gd name="connsiteX1" fmla="*/ 96942 w 157428"/>
                <a:gd name="connsiteY1" fmla="*/ 20708 h 70093"/>
                <a:gd name="connsiteX2" fmla="*/ 157267 w 157428"/>
                <a:gd name="connsiteY2" fmla="*/ 47695 h 70093"/>
                <a:gd name="connsiteX3" fmla="*/ 79479 w 157428"/>
                <a:gd name="connsiteY3" fmla="*/ 70 h 70093"/>
                <a:gd name="connsiteX4" fmla="*/ 104 w 157428"/>
                <a:gd name="connsiteY4" fmla="*/ 69920 h 7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28" h="70093">
                  <a:moveTo>
                    <a:pt x="104" y="69920"/>
                  </a:moveTo>
                  <a:cubicBezTo>
                    <a:pt x="3015" y="73360"/>
                    <a:pt x="70748" y="24412"/>
                    <a:pt x="96942" y="20708"/>
                  </a:cubicBezTo>
                  <a:cubicBezTo>
                    <a:pt x="123136" y="17004"/>
                    <a:pt x="160178" y="51135"/>
                    <a:pt x="157267" y="47695"/>
                  </a:cubicBezTo>
                  <a:cubicBezTo>
                    <a:pt x="154357" y="44255"/>
                    <a:pt x="103292" y="-2047"/>
                    <a:pt x="79479" y="70"/>
                  </a:cubicBezTo>
                  <a:cubicBezTo>
                    <a:pt x="55666" y="2187"/>
                    <a:pt x="-2807" y="66480"/>
                    <a:pt x="104" y="699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D611FD0A-D33E-4CBE-856F-2E8AC7E2A0CA}"/>
                </a:ext>
              </a:extLst>
            </p:cNvPr>
            <p:cNvSpPr/>
            <p:nvPr/>
          </p:nvSpPr>
          <p:spPr>
            <a:xfrm>
              <a:off x="5349675" y="3845880"/>
              <a:ext cx="103459" cy="116753"/>
            </a:xfrm>
            <a:custGeom>
              <a:avLst/>
              <a:gdLst>
                <a:gd name="connsiteX0" fmla="*/ 103388 w 103459"/>
                <a:gd name="connsiteY0" fmla="*/ 116520 h 116753"/>
                <a:gd name="connsiteX1" fmla="*/ 43063 w 103459"/>
                <a:gd name="connsiteY1" fmla="*/ 3808 h 116753"/>
                <a:gd name="connsiteX2" fmla="*/ 1788 w 103459"/>
                <a:gd name="connsiteY2" fmla="*/ 29208 h 116753"/>
                <a:gd name="connsiteX3" fmla="*/ 9725 w 103459"/>
                <a:gd name="connsiteY3" fmla="*/ 56195 h 116753"/>
                <a:gd name="connsiteX4" fmla="*/ 30363 w 103459"/>
                <a:gd name="connsiteY4" fmla="*/ 33970 h 116753"/>
                <a:gd name="connsiteX5" fmla="*/ 103388 w 103459"/>
                <a:gd name="connsiteY5" fmla="*/ 116520 h 1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59" h="116753">
                  <a:moveTo>
                    <a:pt x="103388" y="116520"/>
                  </a:moveTo>
                  <a:cubicBezTo>
                    <a:pt x="105505" y="111493"/>
                    <a:pt x="59996" y="18360"/>
                    <a:pt x="43063" y="3808"/>
                  </a:cubicBezTo>
                  <a:cubicBezTo>
                    <a:pt x="26130" y="-10744"/>
                    <a:pt x="7344" y="20477"/>
                    <a:pt x="1788" y="29208"/>
                  </a:cubicBezTo>
                  <a:cubicBezTo>
                    <a:pt x="-3768" y="37939"/>
                    <a:pt x="4963" y="55401"/>
                    <a:pt x="9725" y="56195"/>
                  </a:cubicBezTo>
                  <a:cubicBezTo>
                    <a:pt x="14487" y="56989"/>
                    <a:pt x="17928" y="24180"/>
                    <a:pt x="30363" y="33970"/>
                  </a:cubicBezTo>
                  <a:cubicBezTo>
                    <a:pt x="42798" y="43760"/>
                    <a:pt x="101271" y="121547"/>
                    <a:pt x="103388" y="1165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EFE0EA48-0F82-4F67-8DDD-9AF7A13239C4}"/>
                </a:ext>
              </a:extLst>
            </p:cNvPr>
            <p:cNvSpPr/>
            <p:nvPr/>
          </p:nvSpPr>
          <p:spPr>
            <a:xfrm>
              <a:off x="5083106" y="4276403"/>
              <a:ext cx="276331" cy="379132"/>
            </a:xfrm>
            <a:custGeom>
              <a:avLst/>
              <a:gdLst>
                <a:gd name="connsiteX0" fmla="*/ 276294 w 276331"/>
                <a:gd name="connsiteY0" fmla="*/ 322 h 379132"/>
                <a:gd name="connsiteX1" fmla="*/ 93732 w 276331"/>
                <a:gd name="connsiteY1" fmla="*/ 179710 h 379132"/>
                <a:gd name="connsiteX2" fmla="*/ 60394 w 276331"/>
                <a:gd name="connsiteY2" fmla="*/ 294010 h 379132"/>
                <a:gd name="connsiteX3" fmla="*/ 69 w 276331"/>
                <a:gd name="connsiteY3" fmla="*/ 376560 h 379132"/>
                <a:gd name="connsiteX4" fmla="*/ 73094 w 276331"/>
                <a:gd name="connsiteY4" fmla="*/ 195585 h 379132"/>
                <a:gd name="connsiteX5" fmla="*/ 109607 w 276331"/>
                <a:gd name="connsiteY5" fmla="*/ 136847 h 379132"/>
                <a:gd name="connsiteX6" fmla="*/ 276294 w 276331"/>
                <a:gd name="connsiteY6" fmla="*/ 322 h 37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331" h="379132">
                  <a:moveTo>
                    <a:pt x="276294" y="322"/>
                  </a:moveTo>
                  <a:cubicBezTo>
                    <a:pt x="273648" y="7466"/>
                    <a:pt x="129715" y="130762"/>
                    <a:pt x="93732" y="179710"/>
                  </a:cubicBezTo>
                  <a:cubicBezTo>
                    <a:pt x="57749" y="228658"/>
                    <a:pt x="76004" y="261202"/>
                    <a:pt x="60394" y="294010"/>
                  </a:cubicBezTo>
                  <a:cubicBezTo>
                    <a:pt x="44784" y="326818"/>
                    <a:pt x="-2048" y="392964"/>
                    <a:pt x="69" y="376560"/>
                  </a:cubicBezTo>
                  <a:cubicBezTo>
                    <a:pt x="2186" y="360156"/>
                    <a:pt x="54838" y="235537"/>
                    <a:pt x="73094" y="195585"/>
                  </a:cubicBezTo>
                  <a:cubicBezTo>
                    <a:pt x="91350" y="155633"/>
                    <a:pt x="78121" y="167010"/>
                    <a:pt x="109607" y="136847"/>
                  </a:cubicBezTo>
                  <a:cubicBezTo>
                    <a:pt x="141092" y="106685"/>
                    <a:pt x="278940" y="-6822"/>
                    <a:pt x="276294" y="3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B5D27F25-1D02-4BF4-AF48-4D26FFF623AB}"/>
                </a:ext>
              </a:extLst>
            </p:cNvPr>
            <p:cNvSpPr/>
            <p:nvPr/>
          </p:nvSpPr>
          <p:spPr>
            <a:xfrm>
              <a:off x="5127150" y="4389397"/>
              <a:ext cx="244993" cy="249417"/>
            </a:xfrm>
            <a:custGeom>
              <a:avLst/>
              <a:gdLst>
                <a:gd name="connsiteX0" fmla="*/ 244950 w 244993"/>
                <a:gd name="connsiteY0" fmla="*/ 41 h 249417"/>
                <a:gd name="connsiteX1" fmla="*/ 48100 w 244993"/>
                <a:gd name="connsiteY1" fmla="*/ 163553 h 249417"/>
                <a:gd name="connsiteX2" fmla="*/ 475 w 244993"/>
                <a:gd name="connsiteY2" fmla="*/ 249278 h 249417"/>
                <a:gd name="connsiteX3" fmla="*/ 65563 w 244993"/>
                <a:gd name="connsiteY3" fmla="*/ 179428 h 249417"/>
                <a:gd name="connsiteX4" fmla="*/ 244950 w 244993"/>
                <a:gd name="connsiteY4" fmla="*/ 41 h 24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993" h="249417">
                  <a:moveTo>
                    <a:pt x="244950" y="41"/>
                  </a:moveTo>
                  <a:cubicBezTo>
                    <a:pt x="242040" y="-2605"/>
                    <a:pt x="88846" y="122014"/>
                    <a:pt x="48100" y="163553"/>
                  </a:cubicBezTo>
                  <a:cubicBezTo>
                    <a:pt x="7354" y="205092"/>
                    <a:pt x="-2435" y="246632"/>
                    <a:pt x="475" y="249278"/>
                  </a:cubicBezTo>
                  <a:cubicBezTo>
                    <a:pt x="3385" y="251924"/>
                    <a:pt x="27198" y="216470"/>
                    <a:pt x="65563" y="179428"/>
                  </a:cubicBezTo>
                  <a:cubicBezTo>
                    <a:pt x="103928" y="142386"/>
                    <a:pt x="247860" y="2687"/>
                    <a:pt x="24495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5426721F-B540-4281-A0B5-ADBBCD036084}"/>
                </a:ext>
              </a:extLst>
            </p:cNvPr>
            <p:cNvSpPr/>
            <p:nvPr/>
          </p:nvSpPr>
          <p:spPr>
            <a:xfrm>
              <a:off x="5018080" y="4515618"/>
              <a:ext cx="543175" cy="556208"/>
            </a:xfrm>
            <a:custGeom>
              <a:avLst/>
              <a:gdLst>
                <a:gd name="connsiteX0" fmla="*/ 542933 w 543175"/>
                <a:gd name="connsiteY0" fmla="*/ 820 h 556208"/>
                <a:gd name="connsiteX1" fmla="*/ 328620 w 543175"/>
                <a:gd name="connsiteY1" fmla="*/ 342132 h 556208"/>
                <a:gd name="connsiteX2" fmla="*/ 273058 w 543175"/>
                <a:gd name="connsiteY2" fmla="*/ 408807 h 556208"/>
                <a:gd name="connsiteX3" fmla="*/ 8 w 543175"/>
                <a:gd name="connsiteY3" fmla="*/ 554857 h 556208"/>
                <a:gd name="connsiteX4" fmla="*/ 282583 w 543175"/>
                <a:gd name="connsiteY4" fmla="*/ 451670 h 556208"/>
                <a:gd name="connsiteX5" fmla="*/ 542933 w 543175"/>
                <a:gd name="connsiteY5" fmla="*/ 820 h 55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175" h="556208">
                  <a:moveTo>
                    <a:pt x="542933" y="820"/>
                  </a:moveTo>
                  <a:cubicBezTo>
                    <a:pt x="550606" y="-17436"/>
                    <a:pt x="373599" y="274134"/>
                    <a:pt x="328620" y="342132"/>
                  </a:cubicBezTo>
                  <a:cubicBezTo>
                    <a:pt x="283641" y="410130"/>
                    <a:pt x="327827" y="373353"/>
                    <a:pt x="273058" y="408807"/>
                  </a:cubicBezTo>
                  <a:cubicBezTo>
                    <a:pt x="218289" y="444261"/>
                    <a:pt x="-1580" y="547713"/>
                    <a:pt x="8" y="554857"/>
                  </a:cubicBezTo>
                  <a:cubicBezTo>
                    <a:pt x="1595" y="562001"/>
                    <a:pt x="191302" y="542687"/>
                    <a:pt x="282583" y="451670"/>
                  </a:cubicBezTo>
                  <a:cubicBezTo>
                    <a:pt x="373864" y="360653"/>
                    <a:pt x="535260" y="19076"/>
                    <a:pt x="542933" y="8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5721373C-1C5F-4634-A03E-564D656B90C9}"/>
                </a:ext>
              </a:extLst>
            </p:cNvPr>
            <p:cNvSpPr/>
            <p:nvPr/>
          </p:nvSpPr>
          <p:spPr>
            <a:xfrm>
              <a:off x="4940139" y="5441709"/>
              <a:ext cx="610587" cy="1167539"/>
            </a:xfrm>
            <a:custGeom>
              <a:avLst/>
              <a:gdLst>
                <a:gd name="connsiteX0" fmla="*/ 609761 w 610587"/>
                <a:gd name="connsiteY0" fmla="*/ 241 h 1167539"/>
                <a:gd name="connsiteX1" fmla="*/ 340944 w 610587"/>
                <a:gd name="connsiteY1" fmla="*/ 730491 h 1167539"/>
                <a:gd name="connsiteX2" fmla="*/ 34028 w 610587"/>
                <a:gd name="connsiteY2" fmla="*/ 1130541 h 1167539"/>
                <a:gd name="connsiteX3" fmla="*/ 36144 w 610587"/>
                <a:gd name="connsiteY3" fmla="*/ 1124191 h 1167539"/>
                <a:gd name="connsiteX4" fmla="*/ 288028 w 610587"/>
                <a:gd name="connsiteY4" fmla="*/ 904058 h 1167539"/>
                <a:gd name="connsiteX5" fmla="*/ 419261 w 610587"/>
                <a:gd name="connsiteY5" fmla="*/ 652174 h 1167539"/>
                <a:gd name="connsiteX6" fmla="*/ 609761 w 610587"/>
                <a:gd name="connsiteY6" fmla="*/ 241 h 11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587" h="1167539">
                  <a:moveTo>
                    <a:pt x="609761" y="241"/>
                  </a:moveTo>
                  <a:cubicBezTo>
                    <a:pt x="596708" y="13294"/>
                    <a:pt x="436899" y="542108"/>
                    <a:pt x="340944" y="730491"/>
                  </a:cubicBezTo>
                  <a:cubicBezTo>
                    <a:pt x="244988" y="918874"/>
                    <a:pt x="84828" y="1064924"/>
                    <a:pt x="34028" y="1130541"/>
                  </a:cubicBezTo>
                  <a:cubicBezTo>
                    <a:pt x="-16772" y="1196158"/>
                    <a:pt x="-6189" y="1161938"/>
                    <a:pt x="36144" y="1124191"/>
                  </a:cubicBezTo>
                  <a:cubicBezTo>
                    <a:pt x="78477" y="1086444"/>
                    <a:pt x="224175" y="982728"/>
                    <a:pt x="288028" y="904058"/>
                  </a:cubicBezTo>
                  <a:cubicBezTo>
                    <a:pt x="351881" y="825388"/>
                    <a:pt x="360700" y="798224"/>
                    <a:pt x="419261" y="652174"/>
                  </a:cubicBezTo>
                  <a:cubicBezTo>
                    <a:pt x="477822" y="506124"/>
                    <a:pt x="622814" y="-12812"/>
                    <a:pt x="609761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01DA58AE-3F25-4FD0-8DED-FB6CCC547312}"/>
                </a:ext>
              </a:extLst>
            </p:cNvPr>
            <p:cNvSpPr/>
            <p:nvPr/>
          </p:nvSpPr>
          <p:spPr>
            <a:xfrm>
              <a:off x="4314556" y="6532359"/>
              <a:ext cx="731706" cy="501413"/>
            </a:xfrm>
            <a:custGeom>
              <a:avLst/>
              <a:gdLst>
                <a:gd name="connsiteX0" fmla="*/ 729461 w 731706"/>
                <a:gd name="connsiteY0" fmla="*/ 1791 h 501413"/>
                <a:gd name="connsiteX1" fmla="*/ 407727 w 731706"/>
                <a:gd name="connsiteY1" fmla="*/ 272724 h 501413"/>
                <a:gd name="connsiteX2" fmla="*/ 100811 w 731706"/>
                <a:gd name="connsiteY2" fmla="*/ 429358 h 501413"/>
                <a:gd name="connsiteX3" fmla="*/ 5561 w 731706"/>
                <a:gd name="connsiteY3" fmla="*/ 501324 h 501413"/>
                <a:gd name="connsiteX4" fmla="*/ 238394 w 731706"/>
                <a:gd name="connsiteY4" fmla="*/ 416658 h 501413"/>
                <a:gd name="connsiteX5" fmla="*/ 729461 w 731706"/>
                <a:gd name="connsiteY5" fmla="*/ 1791 h 50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706" h="501413">
                  <a:moveTo>
                    <a:pt x="729461" y="1791"/>
                  </a:moveTo>
                  <a:cubicBezTo>
                    <a:pt x="757683" y="-22198"/>
                    <a:pt x="512502" y="201463"/>
                    <a:pt x="407727" y="272724"/>
                  </a:cubicBezTo>
                  <a:cubicBezTo>
                    <a:pt x="302952" y="343985"/>
                    <a:pt x="167839" y="391258"/>
                    <a:pt x="100811" y="429358"/>
                  </a:cubicBezTo>
                  <a:cubicBezTo>
                    <a:pt x="33783" y="467458"/>
                    <a:pt x="-17369" y="503441"/>
                    <a:pt x="5561" y="501324"/>
                  </a:cubicBezTo>
                  <a:cubicBezTo>
                    <a:pt x="28491" y="499207"/>
                    <a:pt x="117744" y="498855"/>
                    <a:pt x="238394" y="416658"/>
                  </a:cubicBezTo>
                  <a:cubicBezTo>
                    <a:pt x="359044" y="334461"/>
                    <a:pt x="701239" y="25780"/>
                    <a:pt x="729461" y="17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6FD95505-514F-400A-AE8F-D365A55E140B}"/>
                </a:ext>
              </a:extLst>
            </p:cNvPr>
            <p:cNvSpPr/>
            <p:nvPr/>
          </p:nvSpPr>
          <p:spPr>
            <a:xfrm>
              <a:off x="4211749" y="6552489"/>
              <a:ext cx="655093" cy="290235"/>
            </a:xfrm>
            <a:custGeom>
              <a:avLst/>
              <a:gdLst>
                <a:gd name="connsiteX0" fmla="*/ 8884 w 655093"/>
                <a:gd name="connsiteY0" fmla="*/ 282228 h 290235"/>
                <a:gd name="connsiteX1" fmla="*/ 91434 w 655093"/>
                <a:gd name="connsiteY1" fmla="*/ 258944 h 290235"/>
                <a:gd name="connsiteX2" fmla="*/ 472434 w 655093"/>
                <a:gd name="connsiteY2" fmla="*/ 85378 h 290235"/>
                <a:gd name="connsiteX3" fmla="*/ 652351 w 655093"/>
                <a:gd name="connsiteY3" fmla="*/ 4944 h 290235"/>
                <a:gd name="connsiteX4" fmla="*/ 557101 w 655093"/>
                <a:gd name="connsiteY4" fmla="*/ 26111 h 290235"/>
                <a:gd name="connsiteX5" fmla="*/ 245951 w 655093"/>
                <a:gd name="connsiteY5" fmla="*/ 167928 h 290235"/>
                <a:gd name="connsiteX6" fmla="*/ 8884 w 655093"/>
                <a:gd name="connsiteY6" fmla="*/ 282228 h 29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93" h="290235">
                  <a:moveTo>
                    <a:pt x="8884" y="282228"/>
                  </a:moveTo>
                  <a:cubicBezTo>
                    <a:pt x="-16869" y="297397"/>
                    <a:pt x="14176" y="291752"/>
                    <a:pt x="91434" y="258944"/>
                  </a:cubicBezTo>
                  <a:cubicBezTo>
                    <a:pt x="168692" y="226136"/>
                    <a:pt x="472434" y="85378"/>
                    <a:pt x="472434" y="85378"/>
                  </a:cubicBezTo>
                  <a:cubicBezTo>
                    <a:pt x="565920" y="43045"/>
                    <a:pt x="638240" y="14822"/>
                    <a:pt x="652351" y="4944"/>
                  </a:cubicBezTo>
                  <a:cubicBezTo>
                    <a:pt x="666462" y="-4934"/>
                    <a:pt x="624834" y="-1053"/>
                    <a:pt x="557101" y="26111"/>
                  </a:cubicBezTo>
                  <a:cubicBezTo>
                    <a:pt x="489368" y="53275"/>
                    <a:pt x="338379" y="124184"/>
                    <a:pt x="245951" y="167928"/>
                  </a:cubicBezTo>
                  <a:cubicBezTo>
                    <a:pt x="153523" y="211672"/>
                    <a:pt x="34637" y="267059"/>
                    <a:pt x="8884" y="2822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863DA669-B408-4E33-B43C-7EEF5E92EBCB}"/>
                </a:ext>
              </a:extLst>
            </p:cNvPr>
            <p:cNvSpPr/>
            <p:nvPr/>
          </p:nvSpPr>
          <p:spPr>
            <a:xfrm>
              <a:off x="4848514" y="5614047"/>
              <a:ext cx="300874" cy="539181"/>
            </a:xfrm>
            <a:custGeom>
              <a:avLst/>
              <a:gdLst>
                <a:gd name="connsiteX0" fmla="*/ 299219 w 300874"/>
                <a:gd name="connsiteY0" fmla="*/ 1470 h 539181"/>
                <a:gd name="connsiteX1" fmla="*/ 62153 w 300874"/>
                <a:gd name="connsiteY1" fmla="*/ 460786 h 539181"/>
                <a:gd name="connsiteX2" fmla="*/ 5003 w 300874"/>
                <a:gd name="connsiteY2" fmla="*/ 526403 h 539181"/>
                <a:gd name="connsiteX3" fmla="*/ 159519 w 300874"/>
                <a:gd name="connsiteY3" fmla="*/ 321086 h 539181"/>
                <a:gd name="connsiteX4" fmla="*/ 299219 w 300874"/>
                <a:gd name="connsiteY4" fmla="*/ 1470 h 53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74" h="539181">
                  <a:moveTo>
                    <a:pt x="299219" y="1470"/>
                  </a:moveTo>
                  <a:cubicBezTo>
                    <a:pt x="282991" y="24753"/>
                    <a:pt x="111189" y="373297"/>
                    <a:pt x="62153" y="460786"/>
                  </a:cubicBezTo>
                  <a:cubicBezTo>
                    <a:pt x="13117" y="548275"/>
                    <a:pt x="-11225" y="549686"/>
                    <a:pt x="5003" y="526403"/>
                  </a:cubicBezTo>
                  <a:cubicBezTo>
                    <a:pt x="21231" y="503120"/>
                    <a:pt x="110836" y="404341"/>
                    <a:pt x="159519" y="321086"/>
                  </a:cubicBezTo>
                  <a:cubicBezTo>
                    <a:pt x="208202" y="237831"/>
                    <a:pt x="315447" y="-21813"/>
                    <a:pt x="299219" y="14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0B346D1C-E665-468D-82CA-DD459FFB7C39}"/>
                </a:ext>
              </a:extLst>
            </p:cNvPr>
            <p:cNvSpPr/>
            <p:nvPr/>
          </p:nvSpPr>
          <p:spPr>
            <a:xfrm>
              <a:off x="4421609" y="6210070"/>
              <a:ext cx="323967" cy="202722"/>
            </a:xfrm>
            <a:custGeom>
              <a:avLst/>
              <a:gdLst>
                <a:gd name="connsiteX0" fmla="*/ 228708 w 323967"/>
                <a:gd name="connsiteY0" fmla="*/ 230 h 202722"/>
                <a:gd name="connsiteX1" fmla="*/ 105941 w 323967"/>
                <a:gd name="connsiteY1" fmla="*/ 133580 h 202722"/>
                <a:gd name="connsiteX2" fmla="*/ 36091 w 323967"/>
                <a:gd name="connsiteY2" fmla="*/ 158980 h 202722"/>
                <a:gd name="connsiteX3" fmla="*/ 108 w 323967"/>
                <a:gd name="connsiteY3" fmla="*/ 169563 h 202722"/>
                <a:gd name="connsiteX4" fmla="*/ 46674 w 323967"/>
                <a:gd name="connsiteY4" fmla="*/ 182263 h 202722"/>
                <a:gd name="connsiteX5" fmla="*/ 124991 w 323967"/>
                <a:gd name="connsiteY5" fmla="*/ 197080 h 202722"/>
                <a:gd name="connsiteX6" fmla="*/ 323958 w 323967"/>
                <a:gd name="connsiteY6" fmla="*/ 78547 h 202722"/>
                <a:gd name="connsiteX7" fmla="*/ 116524 w 323967"/>
                <a:gd name="connsiteY7" fmla="*/ 175913 h 202722"/>
                <a:gd name="connsiteX8" fmla="*/ 72074 w 323967"/>
                <a:gd name="connsiteY8" fmla="*/ 169563 h 202722"/>
                <a:gd name="connsiteX9" fmla="*/ 228708 w 323967"/>
                <a:gd name="connsiteY9" fmla="*/ 230 h 20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67" h="202722">
                  <a:moveTo>
                    <a:pt x="228708" y="230"/>
                  </a:moveTo>
                  <a:cubicBezTo>
                    <a:pt x="234353" y="-5767"/>
                    <a:pt x="138044" y="107122"/>
                    <a:pt x="105941" y="133580"/>
                  </a:cubicBezTo>
                  <a:cubicBezTo>
                    <a:pt x="73838" y="160038"/>
                    <a:pt x="53730" y="152983"/>
                    <a:pt x="36091" y="158980"/>
                  </a:cubicBezTo>
                  <a:cubicBezTo>
                    <a:pt x="18452" y="164977"/>
                    <a:pt x="-1656" y="165683"/>
                    <a:pt x="108" y="169563"/>
                  </a:cubicBezTo>
                  <a:cubicBezTo>
                    <a:pt x="1872" y="173443"/>
                    <a:pt x="25860" y="177677"/>
                    <a:pt x="46674" y="182263"/>
                  </a:cubicBezTo>
                  <a:cubicBezTo>
                    <a:pt x="67488" y="186849"/>
                    <a:pt x="78777" y="214366"/>
                    <a:pt x="124991" y="197080"/>
                  </a:cubicBezTo>
                  <a:cubicBezTo>
                    <a:pt x="171205" y="179794"/>
                    <a:pt x="325369" y="82075"/>
                    <a:pt x="323958" y="78547"/>
                  </a:cubicBezTo>
                  <a:cubicBezTo>
                    <a:pt x="322547" y="75019"/>
                    <a:pt x="158505" y="160744"/>
                    <a:pt x="116524" y="175913"/>
                  </a:cubicBezTo>
                  <a:cubicBezTo>
                    <a:pt x="74543" y="191082"/>
                    <a:pt x="51613" y="193199"/>
                    <a:pt x="72074" y="169563"/>
                  </a:cubicBezTo>
                  <a:cubicBezTo>
                    <a:pt x="92535" y="145927"/>
                    <a:pt x="223063" y="6227"/>
                    <a:pt x="228708" y="2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23B8D44E-41E4-4527-B4D7-2C55CF704FD0}"/>
                </a:ext>
              </a:extLst>
            </p:cNvPr>
            <p:cNvSpPr/>
            <p:nvPr/>
          </p:nvSpPr>
          <p:spPr>
            <a:xfrm>
              <a:off x="4457631" y="5666146"/>
              <a:ext cx="448843" cy="374342"/>
            </a:xfrm>
            <a:custGeom>
              <a:avLst/>
              <a:gdLst>
                <a:gd name="connsiteX0" fmla="*/ 448802 w 448843"/>
                <a:gd name="connsiteY0" fmla="*/ 171 h 374342"/>
                <a:gd name="connsiteX1" fmla="*/ 196919 w 448843"/>
                <a:gd name="connsiteY1" fmla="*/ 307087 h 374342"/>
                <a:gd name="connsiteX2" fmla="*/ 69 w 448843"/>
                <a:gd name="connsiteY2" fmla="*/ 336721 h 374342"/>
                <a:gd name="connsiteX3" fmla="*/ 177869 w 448843"/>
                <a:gd name="connsiteY3" fmla="*/ 353654 h 374342"/>
                <a:gd name="connsiteX4" fmla="*/ 448802 w 448843"/>
                <a:gd name="connsiteY4" fmla="*/ 171 h 3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43" h="374342">
                  <a:moveTo>
                    <a:pt x="448802" y="171"/>
                  </a:moveTo>
                  <a:cubicBezTo>
                    <a:pt x="451977" y="-7590"/>
                    <a:pt x="271708" y="250995"/>
                    <a:pt x="196919" y="307087"/>
                  </a:cubicBezTo>
                  <a:cubicBezTo>
                    <a:pt x="122130" y="363179"/>
                    <a:pt x="3244" y="328960"/>
                    <a:pt x="69" y="336721"/>
                  </a:cubicBezTo>
                  <a:cubicBezTo>
                    <a:pt x="-3106" y="344482"/>
                    <a:pt x="103786" y="405512"/>
                    <a:pt x="177869" y="353654"/>
                  </a:cubicBezTo>
                  <a:cubicBezTo>
                    <a:pt x="251952" y="301796"/>
                    <a:pt x="445627" y="7932"/>
                    <a:pt x="448802" y="1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41BE4338-3EDC-498C-986F-D19A666A4B3B}"/>
                </a:ext>
              </a:extLst>
            </p:cNvPr>
            <p:cNvSpPr/>
            <p:nvPr/>
          </p:nvSpPr>
          <p:spPr>
            <a:xfrm>
              <a:off x="4402948" y="5708544"/>
              <a:ext cx="224223" cy="262915"/>
            </a:xfrm>
            <a:custGeom>
              <a:avLst/>
              <a:gdLst>
                <a:gd name="connsiteX0" fmla="*/ 224085 w 224223"/>
                <a:gd name="connsiteY0" fmla="*/ 106 h 262915"/>
                <a:gd name="connsiteX1" fmla="*/ 37819 w 224223"/>
                <a:gd name="connsiteY1" fmla="*/ 163089 h 262915"/>
                <a:gd name="connsiteX2" fmla="*/ 86502 w 224223"/>
                <a:gd name="connsiteY2" fmla="*/ 262573 h 262915"/>
                <a:gd name="connsiteX3" fmla="*/ 3952 w 224223"/>
                <a:gd name="connsiteY3" fmla="*/ 188489 h 262915"/>
                <a:gd name="connsiteX4" fmla="*/ 224085 w 224223"/>
                <a:gd name="connsiteY4" fmla="*/ 106 h 26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223" h="262915">
                  <a:moveTo>
                    <a:pt x="224085" y="106"/>
                  </a:moveTo>
                  <a:cubicBezTo>
                    <a:pt x="229729" y="-4127"/>
                    <a:pt x="60749" y="119345"/>
                    <a:pt x="37819" y="163089"/>
                  </a:cubicBezTo>
                  <a:cubicBezTo>
                    <a:pt x="14888" y="206834"/>
                    <a:pt x="92146" y="258340"/>
                    <a:pt x="86502" y="262573"/>
                  </a:cubicBezTo>
                  <a:cubicBezTo>
                    <a:pt x="80858" y="266806"/>
                    <a:pt x="-21095" y="231175"/>
                    <a:pt x="3952" y="188489"/>
                  </a:cubicBezTo>
                  <a:cubicBezTo>
                    <a:pt x="28999" y="145803"/>
                    <a:pt x="218441" y="4339"/>
                    <a:pt x="224085" y="1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629C43A8-75A9-40DB-A8DE-68544F5A1A96}"/>
                </a:ext>
              </a:extLst>
            </p:cNvPr>
            <p:cNvSpPr/>
            <p:nvPr/>
          </p:nvSpPr>
          <p:spPr>
            <a:xfrm>
              <a:off x="5393678" y="7131050"/>
              <a:ext cx="478296" cy="186136"/>
            </a:xfrm>
            <a:custGeom>
              <a:avLst/>
              <a:gdLst>
                <a:gd name="connsiteX0" fmla="*/ 647 w 478296"/>
                <a:gd name="connsiteY0" fmla="*/ 0 h 186136"/>
                <a:gd name="connsiteX1" fmla="*/ 457847 w 478296"/>
                <a:gd name="connsiteY1" fmla="*/ 165100 h 186136"/>
                <a:gd name="connsiteX2" fmla="*/ 359422 w 478296"/>
                <a:gd name="connsiteY2" fmla="*/ 165100 h 186136"/>
                <a:gd name="connsiteX3" fmla="*/ 647 w 478296"/>
                <a:gd name="connsiteY3" fmla="*/ 0 h 18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296" h="186136">
                  <a:moveTo>
                    <a:pt x="647" y="0"/>
                  </a:moveTo>
                  <a:cubicBezTo>
                    <a:pt x="17051" y="0"/>
                    <a:pt x="398051" y="137583"/>
                    <a:pt x="457847" y="165100"/>
                  </a:cubicBezTo>
                  <a:cubicBezTo>
                    <a:pt x="517643" y="192617"/>
                    <a:pt x="434564" y="193675"/>
                    <a:pt x="359422" y="165100"/>
                  </a:cubicBezTo>
                  <a:cubicBezTo>
                    <a:pt x="284280" y="136525"/>
                    <a:pt x="-15757" y="0"/>
                    <a:pt x="6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C23CD7E4-ED7F-4F6E-B55A-A89BF3FDE72A}"/>
                </a:ext>
              </a:extLst>
            </p:cNvPr>
            <p:cNvSpPr/>
            <p:nvPr/>
          </p:nvSpPr>
          <p:spPr>
            <a:xfrm>
              <a:off x="5819620" y="7069352"/>
              <a:ext cx="263439" cy="138587"/>
            </a:xfrm>
            <a:custGeom>
              <a:avLst/>
              <a:gdLst>
                <a:gd name="connsiteX0" fmla="*/ 155 w 263439"/>
                <a:gd name="connsiteY0" fmla="*/ 23598 h 138587"/>
                <a:gd name="connsiteX1" fmla="*/ 197005 w 263439"/>
                <a:gd name="connsiteY1" fmla="*/ 55348 h 138587"/>
                <a:gd name="connsiteX2" fmla="*/ 257330 w 263439"/>
                <a:gd name="connsiteY2" fmla="*/ 137898 h 138587"/>
                <a:gd name="connsiteX3" fmla="*/ 231930 w 263439"/>
                <a:gd name="connsiteY3" fmla="*/ 4548 h 138587"/>
                <a:gd name="connsiteX4" fmla="*/ 155 w 263439"/>
                <a:gd name="connsiteY4" fmla="*/ 23598 h 13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39" h="138587">
                  <a:moveTo>
                    <a:pt x="155" y="23598"/>
                  </a:moveTo>
                  <a:cubicBezTo>
                    <a:pt x="-5666" y="32065"/>
                    <a:pt x="154143" y="36298"/>
                    <a:pt x="197005" y="55348"/>
                  </a:cubicBezTo>
                  <a:cubicBezTo>
                    <a:pt x="239868" y="74398"/>
                    <a:pt x="251509" y="146365"/>
                    <a:pt x="257330" y="137898"/>
                  </a:cubicBezTo>
                  <a:cubicBezTo>
                    <a:pt x="263151" y="129431"/>
                    <a:pt x="275322" y="19365"/>
                    <a:pt x="231930" y="4548"/>
                  </a:cubicBezTo>
                  <a:cubicBezTo>
                    <a:pt x="188538" y="-10269"/>
                    <a:pt x="5976" y="15131"/>
                    <a:pt x="155" y="2359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BD4F108A-023F-4F06-BD5D-4FFB07DF3367}"/>
                </a:ext>
              </a:extLst>
            </p:cNvPr>
            <p:cNvSpPr/>
            <p:nvPr/>
          </p:nvSpPr>
          <p:spPr>
            <a:xfrm>
              <a:off x="4127279" y="7300030"/>
              <a:ext cx="1168793" cy="255581"/>
            </a:xfrm>
            <a:custGeom>
              <a:avLst/>
              <a:gdLst>
                <a:gd name="connsiteX0" fmla="*/ 79596 w 1168793"/>
                <a:gd name="connsiteY0" fmla="*/ 11995 h 255581"/>
                <a:gd name="connsiteX1" fmla="*/ 206596 w 1168793"/>
                <a:gd name="connsiteY1" fmla="*/ 34220 h 255581"/>
                <a:gd name="connsiteX2" fmla="*/ 771746 w 1168793"/>
                <a:gd name="connsiteY2" fmla="*/ 186620 h 255581"/>
                <a:gd name="connsiteX3" fmla="*/ 1168621 w 1168793"/>
                <a:gd name="connsiteY3" fmla="*/ 250120 h 255581"/>
                <a:gd name="connsiteX4" fmla="*/ 809846 w 1168793"/>
                <a:gd name="connsiteY4" fmla="*/ 234245 h 255581"/>
                <a:gd name="connsiteX5" fmla="*/ 221 w 1168793"/>
                <a:gd name="connsiteY5" fmla="*/ 91370 h 255581"/>
                <a:gd name="connsiteX6" fmla="*/ 727296 w 1168793"/>
                <a:gd name="connsiteY6" fmla="*/ 196145 h 255581"/>
                <a:gd name="connsiteX7" fmla="*/ 654271 w 1168793"/>
                <a:gd name="connsiteY7" fmla="*/ 186620 h 255581"/>
                <a:gd name="connsiteX8" fmla="*/ 79596 w 1168793"/>
                <a:gd name="connsiteY8" fmla="*/ 11995 h 25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793" h="255581">
                  <a:moveTo>
                    <a:pt x="79596" y="11995"/>
                  </a:moveTo>
                  <a:cubicBezTo>
                    <a:pt x="4984" y="-13405"/>
                    <a:pt x="91238" y="5116"/>
                    <a:pt x="206596" y="34220"/>
                  </a:cubicBezTo>
                  <a:cubicBezTo>
                    <a:pt x="321954" y="63324"/>
                    <a:pt x="611409" y="150637"/>
                    <a:pt x="771746" y="186620"/>
                  </a:cubicBezTo>
                  <a:cubicBezTo>
                    <a:pt x="932084" y="222603"/>
                    <a:pt x="1162271" y="242183"/>
                    <a:pt x="1168621" y="250120"/>
                  </a:cubicBezTo>
                  <a:cubicBezTo>
                    <a:pt x="1174971" y="258057"/>
                    <a:pt x="1004579" y="260703"/>
                    <a:pt x="809846" y="234245"/>
                  </a:cubicBezTo>
                  <a:cubicBezTo>
                    <a:pt x="615113" y="207787"/>
                    <a:pt x="13979" y="97720"/>
                    <a:pt x="221" y="91370"/>
                  </a:cubicBezTo>
                  <a:cubicBezTo>
                    <a:pt x="-13537" y="85020"/>
                    <a:pt x="618288" y="180270"/>
                    <a:pt x="727296" y="196145"/>
                  </a:cubicBezTo>
                  <a:cubicBezTo>
                    <a:pt x="836304" y="212020"/>
                    <a:pt x="756400" y="215195"/>
                    <a:pt x="654271" y="186620"/>
                  </a:cubicBezTo>
                  <a:cubicBezTo>
                    <a:pt x="552142" y="158045"/>
                    <a:pt x="154208" y="37395"/>
                    <a:pt x="79596" y="119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53F454A7-50CC-4D81-8AB5-A23B2A0EFE15}"/>
                </a:ext>
              </a:extLst>
            </p:cNvPr>
            <p:cNvSpPr/>
            <p:nvPr/>
          </p:nvSpPr>
          <p:spPr>
            <a:xfrm>
              <a:off x="5905096" y="7277075"/>
              <a:ext cx="334695" cy="178793"/>
            </a:xfrm>
            <a:custGeom>
              <a:avLst/>
              <a:gdLst>
                <a:gd name="connsiteX0" fmla="*/ 194079 w 334695"/>
                <a:gd name="connsiteY0" fmla="*/ 25 h 178793"/>
                <a:gd name="connsiteX1" fmla="*/ 60729 w 334695"/>
                <a:gd name="connsiteY1" fmla="*/ 60350 h 178793"/>
                <a:gd name="connsiteX2" fmla="*/ 133754 w 334695"/>
                <a:gd name="connsiteY2" fmla="*/ 127025 h 178793"/>
                <a:gd name="connsiteX3" fmla="*/ 333779 w 334695"/>
                <a:gd name="connsiteY3" fmla="*/ 171475 h 178793"/>
                <a:gd name="connsiteX4" fmla="*/ 200429 w 334695"/>
                <a:gd name="connsiteY4" fmla="*/ 174650 h 178793"/>
                <a:gd name="connsiteX5" fmla="*/ 22629 w 334695"/>
                <a:gd name="connsiteY5" fmla="*/ 130200 h 178793"/>
                <a:gd name="connsiteX6" fmla="*/ 19454 w 334695"/>
                <a:gd name="connsiteY6" fmla="*/ 54000 h 178793"/>
                <a:gd name="connsiteX7" fmla="*/ 194079 w 334695"/>
                <a:gd name="connsiteY7" fmla="*/ 25 h 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695" h="178793">
                  <a:moveTo>
                    <a:pt x="194079" y="25"/>
                  </a:moveTo>
                  <a:cubicBezTo>
                    <a:pt x="200958" y="1083"/>
                    <a:pt x="70783" y="39183"/>
                    <a:pt x="60729" y="60350"/>
                  </a:cubicBezTo>
                  <a:cubicBezTo>
                    <a:pt x="50675" y="81517"/>
                    <a:pt x="88246" y="108504"/>
                    <a:pt x="133754" y="127025"/>
                  </a:cubicBezTo>
                  <a:cubicBezTo>
                    <a:pt x="179262" y="145546"/>
                    <a:pt x="322667" y="163538"/>
                    <a:pt x="333779" y="171475"/>
                  </a:cubicBezTo>
                  <a:cubicBezTo>
                    <a:pt x="344892" y="179413"/>
                    <a:pt x="252287" y="181529"/>
                    <a:pt x="200429" y="174650"/>
                  </a:cubicBezTo>
                  <a:cubicBezTo>
                    <a:pt x="148571" y="167771"/>
                    <a:pt x="52792" y="150308"/>
                    <a:pt x="22629" y="130200"/>
                  </a:cubicBezTo>
                  <a:cubicBezTo>
                    <a:pt x="-7534" y="110092"/>
                    <a:pt x="-6475" y="76754"/>
                    <a:pt x="19454" y="54000"/>
                  </a:cubicBezTo>
                  <a:cubicBezTo>
                    <a:pt x="45383" y="31246"/>
                    <a:pt x="187200" y="-1033"/>
                    <a:pt x="194079" y="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18BD73C8-15B8-4B30-8E08-5DCD626099F4}"/>
                </a:ext>
              </a:extLst>
            </p:cNvPr>
            <p:cNvSpPr/>
            <p:nvPr/>
          </p:nvSpPr>
          <p:spPr>
            <a:xfrm>
              <a:off x="5309737" y="7486340"/>
              <a:ext cx="872388" cy="126142"/>
            </a:xfrm>
            <a:custGeom>
              <a:avLst/>
              <a:gdLst>
                <a:gd name="connsiteX0" fmla="*/ 871988 w 872388"/>
                <a:gd name="connsiteY0" fmla="*/ 13010 h 126142"/>
                <a:gd name="connsiteX1" fmla="*/ 608463 w 872388"/>
                <a:gd name="connsiteY1" fmla="*/ 124135 h 126142"/>
                <a:gd name="connsiteX2" fmla="*/ 2038 w 872388"/>
                <a:gd name="connsiteY2" fmla="*/ 82860 h 126142"/>
                <a:gd name="connsiteX3" fmla="*/ 421138 w 872388"/>
                <a:gd name="connsiteY3" fmla="*/ 60635 h 126142"/>
                <a:gd name="connsiteX4" fmla="*/ 687838 w 872388"/>
                <a:gd name="connsiteY4" fmla="*/ 310 h 126142"/>
                <a:gd name="connsiteX5" fmla="*/ 338588 w 872388"/>
                <a:gd name="connsiteY5" fmla="*/ 89210 h 126142"/>
                <a:gd name="connsiteX6" fmla="*/ 557663 w 872388"/>
                <a:gd name="connsiteY6" fmla="*/ 89210 h 126142"/>
                <a:gd name="connsiteX7" fmla="*/ 871988 w 872388"/>
                <a:gd name="connsiteY7" fmla="*/ 13010 h 12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388" h="126142">
                  <a:moveTo>
                    <a:pt x="871988" y="13010"/>
                  </a:moveTo>
                  <a:cubicBezTo>
                    <a:pt x="880455" y="18831"/>
                    <a:pt x="753455" y="112493"/>
                    <a:pt x="608463" y="124135"/>
                  </a:cubicBezTo>
                  <a:cubicBezTo>
                    <a:pt x="463471" y="135777"/>
                    <a:pt x="33259" y="93443"/>
                    <a:pt x="2038" y="82860"/>
                  </a:cubicBezTo>
                  <a:cubicBezTo>
                    <a:pt x="-29183" y="72277"/>
                    <a:pt x="306838" y="74393"/>
                    <a:pt x="421138" y="60635"/>
                  </a:cubicBezTo>
                  <a:cubicBezTo>
                    <a:pt x="535438" y="46877"/>
                    <a:pt x="701596" y="-4452"/>
                    <a:pt x="687838" y="310"/>
                  </a:cubicBezTo>
                  <a:cubicBezTo>
                    <a:pt x="674080" y="5072"/>
                    <a:pt x="360284" y="74393"/>
                    <a:pt x="338588" y="89210"/>
                  </a:cubicBezTo>
                  <a:cubicBezTo>
                    <a:pt x="316892" y="104027"/>
                    <a:pt x="469292" y="99793"/>
                    <a:pt x="557663" y="89210"/>
                  </a:cubicBezTo>
                  <a:cubicBezTo>
                    <a:pt x="646034" y="78627"/>
                    <a:pt x="863521" y="7189"/>
                    <a:pt x="871988" y="130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8A057C6D-EDEC-4081-BFE8-8401C2ACD609}"/>
                </a:ext>
              </a:extLst>
            </p:cNvPr>
            <p:cNvSpPr/>
            <p:nvPr/>
          </p:nvSpPr>
          <p:spPr>
            <a:xfrm>
              <a:off x="5508625" y="7642225"/>
              <a:ext cx="783860" cy="194010"/>
            </a:xfrm>
            <a:custGeom>
              <a:avLst/>
              <a:gdLst>
                <a:gd name="connsiteX0" fmla="*/ 0 w 783860"/>
                <a:gd name="connsiteY0" fmla="*/ 0 h 194010"/>
                <a:gd name="connsiteX1" fmla="*/ 555625 w 783860"/>
                <a:gd name="connsiteY1" fmla="*/ 15875 h 194010"/>
                <a:gd name="connsiteX2" fmla="*/ 708025 w 783860"/>
                <a:gd name="connsiteY2" fmla="*/ 69850 h 194010"/>
                <a:gd name="connsiteX3" fmla="*/ 781050 w 783860"/>
                <a:gd name="connsiteY3" fmla="*/ 193675 h 194010"/>
                <a:gd name="connsiteX4" fmla="*/ 762000 w 783860"/>
                <a:gd name="connsiteY4" fmla="*/ 104775 h 194010"/>
                <a:gd name="connsiteX5" fmla="*/ 698500 w 783860"/>
                <a:gd name="connsiteY5" fmla="*/ 53975 h 194010"/>
                <a:gd name="connsiteX6" fmla="*/ 428625 w 783860"/>
                <a:gd name="connsiteY6" fmla="*/ 38100 h 194010"/>
                <a:gd name="connsiteX7" fmla="*/ 0 w 783860"/>
                <a:gd name="connsiteY7" fmla="*/ 0 h 1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860" h="194010">
                  <a:moveTo>
                    <a:pt x="0" y="0"/>
                  </a:moveTo>
                  <a:cubicBezTo>
                    <a:pt x="218810" y="2116"/>
                    <a:pt x="437621" y="4233"/>
                    <a:pt x="555625" y="15875"/>
                  </a:cubicBezTo>
                  <a:cubicBezTo>
                    <a:pt x="673629" y="27517"/>
                    <a:pt x="670454" y="40217"/>
                    <a:pt x="708025" y="69850"/>
                  </a:cubicBezTo>
                  <a:cubicBezTo>
                    <a:pt x="745596" y="99483"/>
                    <a:pt x="772054" y="187854"/>
                    <a:pt x="781050" y="193675"/>
                  </a:cubicBezTo>
                  <a:cubicBezTo>
                    <a:pt x="790046" y="199496"/>
                    <a:pt x="775758" y="128058"/>
                    <a:pt x="762000" y="104775"/>
                  </a:cubicBezTo>
                  <a:cubicBezTo>
                    <a:pt x="748242" y="81492"/>
                    <a:pt x="754063" y="65088"/>
                    <a:pt x="698500" y="53975"/>
                  </a:cubicBezTo>
                  <a:cubicBezTo>
                    <a:pt x="642937" y="42862"/>
                    <a:pt x="428625" y="38100"/>
                    <a:pt x="428625" y="38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E654040A-88BD-47B6-91BF-DA84C0391637}"/>
                </a:ext>
              </a:extLst>
            </p:cNvPr>
            <p:cNvSpPr/>
            <p:nvPr/>
          </p:nvSpPr>
          <p:spPr>
            <a:xfrm>
              <a:off x="6046049" y="7502479"/>
              <a:ext cx="220604" cy="147113"/>
            </a:xfrm>
            <a:custGeom>
              <a:avLst/>
              <a:gdLst>
                <a:gd name="connsiteX0" fmla="*/ 215051 w 220604"/>
                <a:gd name="connsiteY0" fmla="*/ 46 h 147113"/>
                <a:gd name="connsiteX1" fmla="*/ 211876 w 220604"/>
                <a:gd name="connsiteY1" fmla="*/ 122284 h 147113"/>
                <a:gd name="connsiteX2" fmla="*/ 126151 w 220604"/>
                <a:gd name="connsiteY2" fmla="*/ 134984 h 147113"/>
                <a:gd name="connsiteX3" fmla="*/ 739 w 220604"/>
                <a:gd name="connsiteY3" fmla="*/ 146096 h 147113"/>
                <a:gd name="connsiteX4" fmla="*/ 188064 w 220604"/>
                <a:gd name="connsiteY4" fmla="*/ 107996 h 147113"/>
                <a:gd name="connsiteX5" fmla="*/ 215051 w 220604"/>
                <a:gd name="connsiteY5" fmla="*/ 46 h 14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604" h="147113">
                  <a:moveTo>
                    <a:pt x="215051" y="46"/>
                  </a:moveTo>
                  <a:cubicBezTo>
                    <a:pt x="219020" y="2427"/>
                    <a:pt x="226693" y="99794"/>
                    <a:pt x="211876" y="122284"/>
                  </a:cubicBezTo>
                  <a:cubicBezTo>
                    <a:pt x="197059" y="144774"/>
                    <a:pt x="161340" y="131015"/>
                    <a:pt x="126151" y="134984"/>
                  </a:cubicBezTo>
                  <a:cubicBezTo>
                    <a:pt x="90962" y="138953"/>
                    <a:pt x="-9580" y="150594"/>
                    <a:pt x="739" y="146096"/>
                  </a:cubicBezTo>
                  <a:cubicBezTo>
                    <a:pt x="11058" y="141598"/>
                    <a:pt x="152081" y="127840"/>
                    <a:pt x="188064" y="107996"/>
                  </a:cubicBezTo>
                  <a:cubicBezTo>
                    <a:pt x="224047" y="88152"/>
                    <a:pt x="211082" y="-2335"/>
                    <a:pt x="215051" y="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9CD781E-8575-48A4-910B-1619B80B4856}"/>
                </a:ext>
              </a:extLst>
            </p:cNvPr>
            <p:cNvSpPr/>
            <p:nvPr/>
          </p:nvSpPr>
          <p:spPr>
            <a:xfrm>
              <a:off x="4270265" y="7426249"/>
              <a:ext cx="647126" cy="466452"/>
            </a:xfrm>
            <a:custGeom>
              <a:avLst/>
              <a:gdLst>
                <a:gd name="connsiteX0" fmla="*/ 110 w 647126"/>
                <a:gd name="connsiteY0" fmla="*/ 76 h 466452"/>
                <a:gd name="connsiteX1" fmla="*/ 149335 w 647126"/>
                <a:gd name="connsiteY1" fmla="*/ 181051 h 466452"/>
                <a:gd name="connsiteX2" fmla="*/ 206485 w 647126"/>
                <a:gd name="connsiteY2" fmla="*/ 171526 h 466452"/>
                <a:gd name="connsiteX3" fmla="*/ 374760 w 647126"/>
                <a:gd name="connsiteY3" fmla="*/ 228676 h 466452"/>
                <a:gd name="connsiteX4" fmla="*/ 638285 w 647126"/>
                <a:gd name="connsiteY4" fmla="*/ 463626 h 466452"/>
                <a:gd name="connsiteX5" fmla="*/ 562085 w 647126"/>
                <a:gd name="connsiteY5" fmla="*/ 346151 h 466452"/>
                <a:gd name="connsiteX6" fmla="*/ 339835 w 647126"/>
                <a:gd name="connsiteY6" fmla="*/ 162001 h 466452"/>
                <a:gd name="connsiteX7" fmla="*/ 174735 w 647126"/>
                <a:gd name="connsiteY7" fmla="*/ 158826 h 466452"/>
                <a:gd name="connsiteX8" fmla="*/ 110 w 647126"/>
                <a:gd name="connsiteY8" fmla="*/ 76 h 46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126" h="466452">
                  <a:moveTo>
                    <a:pt x="110" y="76"/>
                  </a:moveTo>
                  <a:cubicBezTo>
                    <a:pt x="-4123" y="3780"/>
                    <a:pt x="114939" y="152476"/>
                    <a:pt x="149335" y="181051"/>
                  </a:cubicBezTo>
                  <a:cubicBezTo>
                    <a:pt x="183731" y="209626"/>
                    <a:pt x="168914" y="163589"/>
                    <a:pt x="206485" y="171526"/>
                  </a:cubicBezTo>
                  <a:cubicBezTo>
                    <a:pt x="244056" y="179463"/>
                    <a:pt x="302793" y="179993"/>
                    <a:pt x="374760" y="228676"/>
                  </a:cubicBezTo>
                  <a:cubicBezTo>
                    <a:pt x="446727" y="277359"/>
                    <a:pt x="607064" y="444047"/>
                    <a:pt x="638285" y="463626"/>
                  </a:cubicBezTo>
                  <a:cubicBezTo>
                    <a:pt x="669506" y="483205"/>
                    <a:pt x="611827" y="396422"/>
                    <a:pt x="562085" y="346151"/>
                  </a:cubicBezTo>
                  <a:cubicBezTo>
                    <a:pt x="512343" y="295880"/>
                    <a:pt x="404393" y="193222"/>
                    <a:pt x="339835" y="162001"/>
                  </a:cubicBezTo>
                  <a:cubicBezTo>
                    <a:pt x="275277" y="130780"/>
                    <a:pt x="228710" y="188989"/>
                    <a:pt x="174735" y="158826"/>
                  </a:cubicBezTo>
                  <a:cubicBezTo>
                    <a:pt x="120760" y="128664"/>
                    <a:pt x="4343" y="-3628"/>
                    <a:pt x="110" y="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F1DDE7A6-0883-4586-9660-144675F88E6F}"/>
                </a:ext>
              </a:extLst>
            </p:cNvPr>
            <p:cNvSpPr/>
            <p:nvPr/>
          </p:nvSpPr>
          <p:spPr>
            <a:xfrm>
              <a:off x="4212854" y="7467547"/>
              <a:ext cx="575294" cy="419175"/>
            </a:xfrm>
            <a:custGeom>
              <a:avLst/>
              <a:gdLst>
                <a:gd name="connsiteX0" fmla="*/ 371 w 575294"/>
                <a:gd name="connsiteY0" fmla="*/ 53 h 419175"/>
                <a:gd name="connsiteX1" fmla="*/ 222621 w 575294"/>
                <a:gd name="connsiteY1" fmla="*/ 190553 h 419175"/>
                <a:gd name="connsiteX2" fmla="*/ 314696 w 575294"/>
                <a:gd name="connsiteY2" fmla="*/ 219128 h 419175"/>
                <a:gd name="connsiteX3" fmla="*/ 575046 w 575294"/>
                <a:gd name="connsiteY3" fmla="*/ 419153 h 419175"/>
                <a:gd name="connsiteX4" fmla="*/ 263896 w 575294"/>
                <a:gd name="connsiteY4" fmla="*/ 231828 h 419175"/>
                <a:gd name="connsiteX5" fmla="*/ 171821 w 575294"/>
                <a:gd name="connsiteY5" fmla="*/ 171503 h 419175"/>
                <a:gd name="connsiteX6" fmla="*/ 371 w 575294"/>
                <a:gd name="connsiteY6" fmla="*/ 53 h 4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294" h="419175">
                  <a:moveTo>
                    <a:pt x="371" y="53"/>
                  </a:moveTo>
                  <a:cubicBezTo>
                    <a:pt x="8838" y="3228"/>
                    <a:pt x="170234" y="154041"/>
                    <a:pt x="222621" y="190553"/>
                  </a:cubicBezTo>
                  <a:cubicBezTo>
                    <a:pt x="275008" y="227065"/>
                    <a:pt x="255958" y="181028"/>
                    <a:pt x="314696" y="219128"/>
                  </a:cubicBezTo>
                  <a:cubicBezTo>
                    <a:pt x="373434" y="257228"/>
                    <a:pt x="583513" y="417036"/>
                    <a:pt x="575046" y="419153"/>
                  </a:cubicBezTo>
                  <a:cubicBezTo>
                    <a:pt x="566579" y="421270"/>
                    <a:pt x="331100" y="273103"/>
                    <a:pt x="263896" y="231828"/>
                  </a:cubicBezTo>
                  <a:cubicBezTo>
                    <a:pt x="196692" y="190553"/>
                    <a:pt x="213096" y="206428"/>
                    <a:pt x="171821" y="171503"/>
                  </a:cubicBezTo>
                  <a:cubicBezTo>
                    <a:pt x="130546" y="136578"/>
                    <a:pt x="-8096" y="-3122"/>
                    <a:pt x="371" y="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FCCCAFE7-4C5A-4E52-B562-8C96FCCB846C}"/>
                </a:ext>
              </a:extLst>
            </p:cNvPr>
            <p:cNvSpPr/>
            <p:nvPr/>
          </p:nvSpPr>
          <p:spPr>
            <a:xfrm>
              <a:off x="4049589" y="7421917"/>
              <a:ext cx="389000" cy="353679"/>
            </a:xfrm>
            <a:custGeom>
              <a:avLst/>
              <a:gdLst>
                <a:gd name="connsiteX0" fmla="*/ 14411 w 389000"/>
                <a:gd name="connsiteY0" fmla="*/ 23458 h 353679"/>
                <a:gd name="connsiteX1" fmla="*/ 68386 w 389000"/>
                <a:gd name="connsiteY1" fmla="*/ 42508 h 353679"/>
                <a:gd name="connsiteX2" fmla="*/ 382711 w 389000"/>
                <a:gd name="connsiteY2" fmla="*/ 337783 h 353679"/>
                <a:gd name="connsiteX3" fmla="*/ 258886 w 389000"/>
                <a:gd name="connsiteY3" fmla="*/ 299683 h 353679"/>
                <a:gd name="connsiteX4" fmla="*/ 23936 w 389000"/>
                <a:gd name="connsiteY4" fmla="*/ 179033 h 353679"/>
                <a:gd name="connsiteX5" fmla="*/ 265236 w 389000"/>
                <a:gd name="connsiteY5" fmla="*/ 248883 h 353679"/>
                <a:gd name="connsiteX6" fmla="*/ 14411 w 389000"/>
                <a:gd name="connsiteY6" fmla="*/ 23458 h 35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000" h="353679">
                  <a:moveTo>
                    <a:pt x="14411" y="23458"/>
                  </a:moveTo>
                  <a:cubicBezTo>
                    <a:pt x="-18397" y="-10938"/>
                    <a:pt x="7003" y="-9880"/>
                    <a:pt x="68386" y="42508"/>
                  </a:cubicBezTo>
                  <a:cubicBezTo>
                    <a:pt x="129769" y="94896"/>
                    <a:pt x="350961" y="294921"/>
                    <a:pt x="382711" y="337783"/>
                  </a:cubicBezTo>
                  <a:cubicBezTo>
                    <a:pt x="414461" y="380645"/>
                    <a:pt x="318682" y="326141"/>
                    <a:pt x="258886" y="299683"/>
                  </a:cubicBezTo>
                  <a:cubicBezTo>
                    <a:pt x="199090" y="273225"/>
                    <a:pt x="22878" y="187500"/>
                    <a:pt x="23936" y="179033"/>
                  </a:cubicBezTo>
                  <a:cubicBezTo>
                    <a:pt x="24994" y="170566"/>
                    <a:pt x="264707" y="276400"/>
                    <a:pt x="265236" y="248883"/>
                  </a:cubicBezTo>
                  <a:cubicBezTo>
                    <a:pt x="265765" y="221366"/>
                    <a:pt x="47219" y="57854"/>
                    <a:pt x="14411" y="234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B40594C9-B698-4D7B-9D0A-BFBCC244E839}"/>
                </a:ext>
              </a:extLst>
            </p:cNvPr>
            <p:cNvSpPr/>
            <p:nvPr/>
          </p:nvSpPr>
          <p:spPr>
            <a:xfrm>
              <a:off x="4606921" y="7886531"/>
              <a:ext cx="482610" cy="184938"/>
            </a:xfrm>
            <a:custGeom>
              <a:avLst/>
              <a:gdLst>
                <a:gd name="connsiteX0" fmla="*/ 4 w 482610"/>
                <a:gd name="connsiteY0" fmla="*/ 169 h 184938"/>
                <a:gd name="connsiteX1" fmla="*/ 276229 w 482610"/>
                <a:gd name="connsiteY1" fmla="*/ 143044 h 184938"/>
                <a:gd name="connsiteX2" fmla="*/ 482604 w 482610"/>
                <a:gd name="connsiteY2" fmla="*/ 168444 h 184938"/>
                <a:gd name="connsiteX3" fmla="*/ 269879 w 482610"/>
                <a:gd name="connsiteY3" fmla="*/ 174794 h 184938"/>
                <a:gd name="connsiteX4" fmla="*/ 4 w 482610"/>
                <a:gd name="connsiteY4" fmla="*/ 169 h 1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10" h="184938">
                  <a:moveTo>
                    <a:pt x="4" y="169"/>
                  </a:moveTo>
                  <a:cubicBezTo>
                    <a:pt x="1062" y="-5122"/>
                    <a:pt x="195796" y="114998"/>
                    <a:pt x="276229" y="143044"/>
                  </a:cubicBezTo>
                  <a:cubicBezTo>
                    <a:pt x="356662" y="171090"/>
                    <a:pt x="483662" y="163153"/>
                    <a:pt x="482604" y="168444"/>
                  </a:cubicBezTo>
                  <a:cubicBezTo>
                    <a:pt x="481546" y="173735"/>
                    <a:pt x="345550" y="198607"/>
                    <a:pt x="269879" y="174794"/>
                  </a:cubicBezTo>
                  <a:cubicBezTo>
                    <a:pt x="194208" y="150981"/>
                    <a:pt x="-1054" y="5460"/>
                    <a:pt x="4" y="1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571AD6FC-8479-46BE-A0DC-D5D263503707}"/>
                </a:ext>
              </a:extLst>
            </p:cNvPr>
            <p:cNvSpPr/>
            <p:nvPr/>
          </p:nvSpPr>
          <p:spPr>
            <a:xfrm>
              <a:off x="5422827" y="7996865"/>
              <a:ext cx="814958" cy="321641"/>
            </a:xfrm>
            <a:custGeom>
              <a:avLst/>
              <a:gdLst>
                <a:gd name="connsiteX0" fmla="*/ 73 w 814958"/>
                <a:gd name="connsiteY0" fmla="*/ 321635 h 321641"/>
                <a:gd name="connsiteX1" fmla="*/ 542998 w 814958"/>
                <a:gd name="connsiteY1" fmla="*/ 134310 h 321641"/>
                <a:gd name="connsiteX2" fmla="*/ 812873 w 814958"/>
                <a:gd name="connsiteY2" fmla="*/ 960 h 321641"/>
                <a:gd name="connsiteX3" fmla="*/ 641423 w 814958"/>
                <a:gd name="connsiteY3" fmla="*/ 73985 h 321641"/>
                <a:gd name="connsiteX4" fmla="*/ 181048 w 814958"/>
                <a:gd name="connsiteY4" fmla="*/ 67635 h 321641"/>
                <a:gd name="connsiteX5" fmla="*/ 501723 w 814958"/>
                <a:gd name="connsiteY5" fmla="*/ 127960 h 321641"/>
                <a:gd name="connsiteX6" fmla="*/ 73 w 814958"/>
                <a:gd name="connsiteY6" fmla="*/ 321635 h 32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958" h="321641">
                  <a:moveTo>
                    <a:pt x="73" y="321635"/>
                  </a:moveTo>
                  <a:cubicBezTo>
                    <a:pt x="6952" y="322693"/>
                    <a:pt x="407531" y="187756"/>
                    <a:pt x="542998" y="134310"/>
                  </a:cubicBezTo>
                  <a:cubicBezTo>
                    <a:pt x="678465" y="80864"/>
                    <a:pt x="796469" y="11014"/>
                    <a:pt x="812873" y="960"/>
                  </a:cubicBezTo>
                  <a:cubicBezTo>
                    <a:pt x="829277" y="-9094"/>
                    <a:pt x="746727" y="62873"/>
                    <a:pt x="641423" y="73985"/>
                  </a:cubicBezTo>
                  <a:cubicBezTo>
                    <a:pt x="536119" y="85097"/>
                    <a:pt x="204331" y="58639"/>
                    <a:pt x="181048" y="67635"/>
                  </a:cubicBezTo>
                  <a:cubicBezTo>
                    <a:pt x="157765" y="76631"/>
                    <a:pt x="530827" y="84568"/>
                    <a:pt x="501723" y="127960"/>
                  </a:cubicBezTo>
                  <a:cubicBezTo>
                    <a:pt x="472619" y="171352"/>
                    <a:pt x="-6806" y="320577"/>
                    <a:pt x="73" y="3216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9A2F89BC-C4BF-489F-8BCF-FA745D6720BC}"/>
                </a:ext>
              </a:extLst>
            </p:cNvPr>
            <p:cNvSpPr/>
            <p:nvPr/>
          </p:nvSpPr>
          <p:spPr>
            <a:xfrm>
              <a:off x="4013165" y="7714888"/>
              <a:ext cx="395933" cy="155479"/>
            </a:xfrm>
            <a:custGeom>
              <a:avLst/>
              <a:gdLst>
                <a:gd name="connsiteX0" fmla="*/ 35 w 395933"/>
                <a:gd name="connsiteY0" fmla="*/ 108312 h 155479"/>
                <a:gd name="connsiteX1" fmla="*/ 149260 w 395933"/>
                <a:gd name="connsiteY1" fmla="*/ 362 h 155479"/>
                <a:gd name="connsiteX2" fmla="*/ 393735 w 395933"/>
                <a:gd name="connsiteY2" fmla="*/ 152762 h 155479"/>
                <a:gd name="connsiteX3" fmla="*/ 276260 w 395933"/>
                <a:gd name="connsiteY3" fmla="*/ 101962 h 155479"/>
                <a:gd name="connsiteX4" fmla="*/ 136560 w 395933"/>
                <a:gd name="connsiteY4" fmla="*/ 41637 h 155479"/>
                <a:gd name="connsiteX5" fmla="*/ 35 w 395933"/>
                <a:gd name="connsiteY5" fmla="*/ 108312 h 15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933" h="155479">
                  <a:moveTo>
                    <a:pt x="35" y="108312"/>
                  </a:moveTo>
                  <a:cubicBezTo>
                    <a:pt x="2152" y="101433"/>
                    <a:pt x="83644" y="-7046"/>
                    <a:pt x="149260" y="362"/>
                  </a:cubicBezTo>
                  <a:cubicBezTo>
                    <a:pt x="214876" y="7770"/>
                    <a:pt x="372568" y="135829"/>
                    <a:pt x="393735" y="152762"/>
                  </a:cubicBezTo>
                  <a:cubicBezTo>
                    <a:pt x="414902" y="169695"/>
                    <a:pt x="276260" y="101962"/>
                    <a:pt x="276260" y="101962"/>
                  </a:cubicBezTo>
                  <a:cubicBezTo>
                    <a:pt x="233398" y="83441"/>
                    <a:pt x="181539" y="44283"/>
                    <a:pt x="136560" y="41637"/>
                  </a:cubicBezTo>
                  <a:cubicBezTo>
                    <a:pt x="91581" y="38991"/>
                    <a:pt x="-2082" y="115191"/>
                    <a:pt x="35" y="1083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54F2EE7F-AFBA-4458-8F59-9C74550748CC}"/>
                </a:ext>
              </a:extLst>
            </p:cNvPr>
            <p:cNvSpPr/>
            <p:nvPr/>
          </p:nvSpPr>
          <p:spPr>
            <a:xfrm>
              <a:off x="3980231" y="7847311"/>
              <a:ext cx="471182" cy="168839"/>
            </a:xfrm>
            <a:custGeom>
              <a:avLst/>
              <a:gdLst>
                <a:gd name="connsiteX0" fmla="*/ 7569 w 471182"/>
                <a:gd name="connsiteY0" fmla="*/ 10814 h 168839"/>
                <a:gd name="connsiteX1" fmla="*/ 58369 w 471182"/>
                <a:gd name="connsiteY1" fmla="*/ 4464 h 168839"/>
                <a:gd name="connsiteX2" fmla="*/ 175844 w 471182"/>
                <a:gd name="connsiteY2" fmla="*/ 1289 h 168839"/>
                <a:gd name="connsiteX3" fmla="*/ 245694 w 471182"/>
                <a:gd name="connsiteY3" fmla="*/ 26689 h 168839"/>
                <a:gd name="connsiteX4" fmla="*/ 461594 w 471182"/>
                <a:gd name="connsiteY4" fmla="*/ 163214 h 168839"/>
                <a:gd name="connsiteX5" fmla="*/ 426669 w 471182"/>
                <a:gd name="connsiteY5" fmla="*/ 140989 h 168839"/>
                <a:gd name="connsiteX6" fmla="*/ 366344 w 471182"/>
                <a:gd name="connsiteY6" fmla="*/ 125114 h 168839"/>
                <a:gd name="connsiteX7" fmla="*/ 217119 w 471182"/>
                <a:gd name="connsiteY7" fmla="*/ 36214 h 168839"/>
                <a:gd name="connsiteX8" fmla="*/ 7569 w 471182"/>
                <a:gd name="connsiteY8" fmla="*/ 10814 h 1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182" h="168839">
                  <a:moveTo>
                    <a:pt x="7569" y="10814"/>
                  </a:moveTo>
                  <a:cubicBezTo>
                    <a:pt x="-18889" y="5522"/>
                    <a:pt x="30323" y="6051"/>
                    <a:pt x="58369" y="4464"/>
                  </a:cubicBezTo>
                  <a:cubicBezTo>
                    <a:pt x="86415" y="2877"/>
                    <a:pt x="144623" y="-2415"/>
                    <a:pt x="175844" y="1289"/>
                  </a:cubicBezTo>
                  <a:cubicBezTo>
                    <a:pt x="207065" y="4993"/>
                    <a:pt x="198069" y="-298"/>
                    <a:pt x="245694" y="26689"/>
                  </a:cubicBezTo>
                  <a:cubicBezTo>
                    <a:pt x="293319" y="53676"/>
                    <a:pt x="431432" y="144164"/>
                    <a:pt x="461594" y="163214"/>
                  </a:cubicBezTo>
                  <a:cubicBezTo>
                    <a:pt x="491757" y="182264"/>
                    <a:pt x="442544" y="147339"/>
                    <a:pt x="426669" y="140989"/>
                  </a:cubicBezTo>
                  <a:cubicBezTo>
                    <a:pt x="410794" y="134639"/>
                    <a:pt x="401269" y="142577"/>
                    <a:pt x="366344" y="125114"/>
                  </a:cubicBezTo>
                  <a:cubicBezTo>
                    <a:pt x="331419" y="107652"/>
                    <a:pt x="270565" y="52618"/>
                    <a:pt x="217119" y="36214"/>
                  </a:cubicBezTo>
                  <a:cubicBezTo>
                    <a:pt x="163673" y="19810"/>
                    <a:pt x="34027" y="16106"/>
                    <a:pt x="7569" y="108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AFE8CF94-C32A-4065-A530-E94FFE92BF6F}"/>
                </a:ext>
              </a:extLst>
            </p:cNvPr>
            <p:cNvSpPr/>
            <p:nvPr/>
          </p:nvSpPr>
          <p:spPr>
            <a:xfrm>
              <a:off x="3998383" y="8128000"/>
              <a:ext cx="576477" cy="19050"/>
            </a:xfrm>
            <a:custGeom>
              <a:avLst/>
              <a:gdLst>
                <a:gd name="connsiteX0" fmla="*/ 0 w 576477"/>
                <a:gd name="connsiteY0" fmla="*/ 14817 h 19050"/>
                <a:gd name="connsiteX1" fmla="*/ 110067 w 576477"/>
                <a:gd name="connsiteY1" fmla="*/ 14817 h 19050"/>
                <a:gd name="connsiteX2" fmla="*/ 565150 w 576477"/>
                <a:gd name="connsiteY2" fmla="*/ 19050 h 19050"/>
                <a:gd name="connsiteX3" fmla="*/ 448734 w 576477"/>
                <a:gd name="connsiteY3" fmla="*/ 0 h 19050"/>
                <a:gd name="connsiteX4" fmla="*/ 0 w 576477"/>
                <a:gd name="connsiteY4" fmla="*/ 148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477" h="19050">
                  <a:moveTo>
                    <a:pt x="0" y="14817"/>
                  </a:moveTo>
                  <a:lnTo>
                    <a:pt x="110067" y="14817"/>
                  </a:lnTo>
                  <a:lnTo>
                    <a:pt x="565150" y="19050"/>
                  </a:lnTo>
                  <a:cubicBezTo>
                    <a:pt x="621594" y="16581"/>
                    <a:pt x="448734" y="0"/>
                    <a:pt x="448734" y="0"/>
                  </a:cubicBezTo>
                  <a:lnTo>
                    <a:pt x="0" y="1481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E4D15300-4663-4BC0-BA5B-89CC85976DB4}"/>
                </a:ext>
              </a:extLst>
            </p:cNvPr>
            <p:cNvSpPr/>
            <p:nvPr/>
          </p:nvSpPr>
          <p:spPr>
            <a:xfrm>
              <a:off x="4581913" y="8204200"/>
              <a:ext cx="882586" cy="181862"/>
            </a:xfrm>
            <a:custGeom>
              <a:avLst/>
              <a:gdLst>
                <a:gd name="connsiteX0" fmla="*/ 670 w 882586"/>
                <a:gd name="connsiteY0" fmla="*/ 0 h 181862"/>
                <a:gd name="connsiteX1" fmla="*/ 286420 w 882586"/>
                <a:gd name="connsiteY1" fmla="*/ 137583 h 181862"/>
                <a:gd name="connsiteX2" fmla="*/ 525604 w 882586"/>
                <a:gd name="connsiteY2" fmla="*/ 179917 h 181862"/>
                <a:gd name="connsiteX3" fmla="*/ 879087 w 882586"/>
                <a:gd name="connsiteY3" fmla="*/ 173567 h 181862"/>
                <a:gd name="connsiteX4" fmla="*/ 716104 w 882586"/>
                <a:gd name="connsiteY4" fmla="*/ 162983 h 181862"/>
                <a:gd name="connsiteX5" fmla="*/ 371087 w 882586"/>
                <a:gd name="connsiteY5" fmla="*/ 137583 h 181862"/>
                <a:gd name="connsiteX6" fmla="*/ 670 w 882586"/>
                <a:gd name="connsiteY6" fmla="*/ 0 h 18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586" h="181862">
                  <a:moveTo>
                    <a:pt x="670" y="0"/>
                  </a:moveTo>
                  <a:cubicBezTo>
                    <a:pt x="-13441" y="0"/>
                    <a:pt x="198931" y="107597"/>
                    <a:pt x="286420" y="137583"/>
                  </a:cubicBezTo>
                  <a:cubicBezTo>
                    <a:pt x="373909" y="167569"/>
                    <a:pt x="426826" y="173920"/>
                    <a:pt x="525604" y="179917"/>
                  </a:cubicBezTo>
                  <a:cubicBezTo>
                    <a:pt x="624382" y="185914"/>
                    <a:pt x="847337" y="176389"/>
                    <a:pt x="879087" y="173567"/>
                  </a:cubicBezTo>
                  <a:cubicBezTo>
                    <a:pt x="910837" y="170745"/>
                    <a:pt x="716104" y="162983"/>
                    <a:pt x="716104" y="162983"/>
                  </a:cubicBezTo>
                  <a:cubicBezTo>
                    <a:pt x="631437" y="156986"/>
                    <a:pt x="488209" y="164747"/>
                    <a:pt x="371087" y="137583"/>
                  </a:cubicBezTo>
                  <a:cubicBezTo>
                    <a:pt x="253965" y="110419"/>
                    <a:pt x="14781" y="0"/>
                    <a:pt x="67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81C5B0F9-3F6B-4DFD-BD60-4B2D1D8442D8}"/>
                </a:ext>
              </a:extLst>
            </p:cNvPr>
            <p:cNvSpPr/>
            <p:nvPr/>
          </p:nvSpPr>
          <p:spPr>
            <a:xfrm>
              <a:off x="3971802" y="8174142"/>
              <a:ext cx="848342" cy="237445"/>
            </a:xfrm>
            <a:custGeom>
              <a:avLst/>
              <a:gdLst>
                <a:gd name="connsiteX0" fmla="*/ 1181 w 848342"/>
                <a:gd name="connsiteY0" fmla="*/ 36408 h 237445"/>
                <a:gd name="connsiteX1" fmla="*/ 483781 w 848342"/>
                <a:gd name="connsiteY1" fmla="*/ 40641 h 237445"/>
                <a:gd name="connsiteX2" fmla="*/ 828798 w 848342"/>
                <a:gd name="connsiteY2" fmla="*/ 231141 h 237445"/>
                <a:gd name="connsiteX3" fmla="*/ 773765 w 848342"/>
                <a:gd name="connsiteY3" fmla="*/ 176108 h 237445"/>
                <a:gd name="connsiteX4" fmla="*/ 509181 w 848342"/>
                <a:gd name="connsiteY4" fmla="*/ 21591 h 237445"/>
                <a:gd name="connsiteX5" fmla="*/ 352548 w 848342"/>
                <a:gd name="connsiteY5" fmla="*/ 2541 h 237445"/>
                <a:gd name="connsiteX6" fmla="*/ 1181 w 848342"/>
                <a:gd name="connsiteY6" fmla="*/ 36408 h 23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342" h="237445">
                  <a:moveTo>
                    <a:pt x="1181" y="36408"/>
                  </a:moveTo>
                  <a:cubicBezTo>
                    <a:pt x="23053" y="42758"/>
                    <a:pt x="345845" y="8186"/>
                    <a:pt x="483781" y="40641"/>
                  </a:cubicBezTo>
                  <a:cubicBezTo>
                    <a:pt x="621717" y="73096"/>
                    <a:pt x="780467" y="208563"/>
                    <a:pt x="828798" y="231141"/>
                  </a:cubicBezTo>
                  <a:cubicBezTo>
                    <a:pt x="877129" y="253719"/>
                    <a:pt x="827034" y="211033"/>
                    <a:pt x="773765" y="176108"/>
                  </a:cubicBezTo>
                  <a:cubicBezTo>
                    <a:pt x="720496" y="141183"/>
                    <a:pt x="579384" y="50519"/>
                    <a:pt x="509181" y="21591"/>
                  </a:cubicBezTo>
                  <a:cubicBezTo>
                    <a:pt x="438978" y="-7337"/>
                    <a:pt x="437920" y="424"/>
                    <a:pt x="352548" y="2541"/>
                  </a:cubicBezTo>
                  <a:cubicBezTo>
                    <a:pt x="267176" y="4658"/>
                    <a:pt x="-20691" y="30058"/>
                    <a:pt x="1181" y="364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DFE8249B-7087-4AB3-AC49-ACD689103716}"/>
                </a:ext>
              </a:extLst>
            </p:cNvPr>
            <p:cNvSpPr/>
            <p:nvPr/>
          </p:nvSpPr>
          <p:spPr>
            <a:xfrm>
              <a:off x="5024967" y="8420100"/>
              <a:ext cx="463896" cy="31803"/>
            </a:xfrm>
            <a:custGeom>
              <a:avLst/>
              <a:gdLst>
                <a:gd name="connsiteX0" fmla="*/ 0 w 463896"/>
                <a:gd name="connsiteY0" fmla="*/ 0 h 31803"/>
                <a:gd name="connsiteX1" fmla="*/ 84666 w 463896"/>
                <a:gd name="connsiteY1" fmla="*/ 6350 h 31803"/>
                <a:gd name="connsiteX2" fmla="*/ 442383 w 463896"/>
                <a:gd name="connsiteY2" fmla="*/ 31750 h 31803"/>
                <a:gd name="connsiteX3" fmla="*/ 378883 w 463896"/>
                <a:gd name="connsiteY3" fmla="*/ 12700 h 31803"/>
                <a:gd name="connsiteX4" fmla="*/ 0 w 463896"/>
                <a:gd name="connsiteY4" fmla="*/ 0 h 3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96" h="31803">
                  <a:moveTo>
                    <a:pt x="0" y="0"/>
                  </a:moveTo>
                  <a:lnTo>
                    <a:pt x="84666" y="6350"/>
                  </a:lnTo>
                  <a:lnTo>
                    <a:pt x="442383" y="31750"/>
                  </a:lnTo>
                  <a:cubicBezTo>
                    <a:pt x="491419" y="32808"/>
                    <a:pt x="450850" y="17992"/>
                    <a:pt x="378883" y="12700"/>
                  </a:cubicBezTo>
                  <a:cubicBezTo>
                    <a:pt x="306916" y="7408"/>
                    <a:pt x="158749" y="3704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156C2592-5918-4B7D-83A5-5241C619260B}"/>
                </a:ext>
              </a:extLst>
            </p:cNvPr>
            <p:cNvSpPr/>
            <p:nvPr/>
          </p:nvSpPr>
          <p:spPr>
            <a:xfrm>
              <a:off x="5450273" y="8172208"/>
              <a:ext cx="658906" cy="246070"/>
            </a:xfrm>
            <a:custGeom>
              <a:avLst/>
              <a:gdLst>
                <a:gd name="connsiteX0" fmla="*/ 2260 w 658906"/>
                <a:gd name="connsiteY0" fmla="*/ 245775 h 246070"/>
                <a:gd name="connsiteX1" fmla="*/ 74227 w 658906"/>
                <a:gd name="connsiteY1" fmla="*/ 214025 h 246070"/>
                <a:gd name="connsiteX2" fmla="*/ 643610 w 658906"/>
                <a:gd name="connsiteY2" fmla="*/ 8709 h 246070"/>
                <a:gd name="connsiteX3" fmla="*/ 455227 w 658906"/>
                <a:gd name="connsiteY3" fmla="*/ 57392 h 246070"/>
                <a:gd name="connsiteX4" fmla="*/ 2260 w 658906"/>
                <a:gd name="connsiteY4" fmla="*/ 245775 h 24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906" h="246070">
                  <a:moveTo>
                    <a:pt x="2260" y="245775"/>
                  </a:moveTo>
                  <a:cubicBezTo>
                    <a:pt x="-15203" y="249655"/>
                    <a:pt x="74227" y="214025"/>
                    <a:pt x="74227" y="214025"/>
                  </a:cubicBezTo>
                  <a:lnTo>
                    <a:pt x="643610" y="8709"/>
                  </a:lnTo>
                  <a:cubicBezTo>
                    <a:pt x="707110" y="-17397"/>
                    <a:pt x="558943" y="19998"/>
                    <a:pt x="455227" y="57392"/>
                  </a:cubicBezTo>
                  <a:cubicBezTo>
                    <a:pt x="351511" y="94786"/>
                    <a:pt x="186410" y="163930"/>
                    <a:pt x="2260" y="245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76730219-4CB8-4DDB-B1C0-A3223C8495E4}"/>
                </a:ext>
              </a:extLst>
            </p:cNvPr>
            <p:cNvSpPr/>
            <p:nvPr/>
          </p:nvSpPr>
          <p:spPr>
            <a:xfrm>
              <a:off x="5352831" y="4001408"/>
              <a:ext cx="246898" cy="647115"/>
            </a:xfrm>
            <a:custGeom>
              <a:avLst/>
              <a:gdLst>
                <a:gd name="connsiteX0" fmla="*/ 219 w 246898"/>
                <a:gd name="connsiteY0" fmla="*/ 2267 h 647115"/>
                <a:gd name="connsiteX1" fmla="*/ 200244 w 246898"/>
                <a:gd name="connsiteY1" fmla="*/ 424542 h 647115"/>
                <a:gd name="connsiteX2" fmla="*/ 244694 w 246898"/>
                <a:gd name="connsiteY2" fmla="*/ 646792 h 647115"/>
                <a:gd name="connsiteX3" fmla="*/ 231994 w 246898"/>
                <a:gd name="connsiteY3" fmla="*/ 468992 h 647115"/>
                <a:gd name="connsiteX4" fmla="*/ 162144 w 246898"/>
                <a:gd name="connsiteY4" fmla="*/ 265792 h 647115"/>
                <a:gd name="connsiteX5" fmla="*/ 219 w 246898"/>
                <a:gd name="connsiteY5" fmla="*/ 2267 h 6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898" h="647115">
                  <a:moveTo>
                    <a:pt x="219" y="2267"/>
                  </a:moveTo>
                  <a:cubicBezTo>
                    <a:pt x="6569" y="28725"/>
                    <a:pt x="159498" y="317121"/>
                    <a:pt x="200244" y="424542"/>
                  </a:cubicBezTo>
                  <a:cubicBezTo>
                    <a:pt x="240990" y="531963"/>
                    <a:pt x="239402" y="639384"/>
                    <a:pt x="244694" y="646792"/>
                  </a:cubicBezTo>
                  <a:cubicBezTo>
                    <a:pt x="249986" y="654200"/>
                    <a:pt x="245752" y="532492"/>
                    <a:pt x="231994" y="468992"/>
                  </a:cubicBezTo>
                  <a:cubicBezTo>
                    <a:pt x="218236" y="405492"/>
                    <a:pt x="197069" y="343579"/>
                    <a:pt x="162144" y="265792"/>
                  </a:cubicBezTo>
                  <a:cubicBezTo>
                    <a:pt x="127219" y="188005"/>
                    <a:pt x="-6131" y="-24191"/>
                    <a:pt x="219" y="22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9431D749-61D4-4FE5-9FF6-5D842A37E332}"/>
                </a:ext>
              </a:extLst>
            </p:cNvPr>
            <p:cNvSpPr/>
            <p:nvPr/>
          </p:nvSpPr>
          <p:spPr>
            <a:xfrm>
              <a:off x="5315926" y="3997242"/>
              <a:ext cx="330086" cy="1013147"/>
            </a:xfrm>
            <a:custGeom>
              <a:avLst/>
              <a:gdLst>
                <a:gd name="connsiteX0" fmla="*/ 2199 w 330086"/>
                <a:gd name="connsiteY0" fmla="*/ 12783 h 1013147"/>
                <a:gd name="connsiteX1" fmla="*/ 240324 w 330086"/>
                <a:gd name="connsiteY1" fmla="*/ 571583 h 1013147"/>
                <a:gd name="connsiteX2" fmla="*/ 256199 w 330086"/>
                <a:gd name="connsiteY2" fmla="*/ 803358 h 1013147"/>
                <a:gd name="connsiteX3" fmla="*/ 329224 w 330086"/>
                <a:gd name="connsiteY3" fmla="*/ 1012908 h 1013147"/>
                <a:gd name="connsiteX4" fmla="*/ 291124 w 330086"/>
                <a:gd name="connsiteY4" fmla="*/ 762083 h 1013147"/>
                <a:gd name="connsiteX5" fmla="*/ 214924 w 330086"/>
                <a:gd name="connsiteY5" fmla="*/ 469983 h 1013147"/>
                <a:gd name="connsiteX6" fmla="*/ 126024 w 330086"/>
                <a:gd name="connsiteY6" fmla="*/ 200108 h 1013147"/>
                <a:gd name="connsiteX7" fmla="*/ 2199 w 330086"/>
                <a:gd name="connsiteY7" fmla="*/ 12783 h 101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086" h="1013147">
                  <a:moveTo>
                    <a:pt x="2199" y="12783"/>
                  </a:moveTo>
                  <a:cubicBezTo>
                    <a:pt x="21249" y="74696"/>
                    <a:pt x="197991" y="439821"/>
                    <a:pt x="240324" y="571583"/>
                  </a:cubicBezTo>
                  <a:cubicBezTo>
                    <a:pt x="282657" y="703345"/>
                    <a:pt x="241382" y="729804"/>
                    <a:pt x="256199" y="803358"/>
                  </a:cubicBezTo>
                  <a:cubicBezTo>
                    <a:pt x="271016" y="876912"/>
                    <a:pt x="323403" y="1019787"/>
                    <a:pt x="329224" y="1012908"/>
                  </a:cubicBezTo>
                  <a:cubicBezTo>
                    <a:pt x="335045" y="1006029"/>
                    <a:pt x="310174" y="852571"/>
                    <a:pt x="291124" y="762083"/>
                  </a:cubicBezTo>
                  <a:cubicBezTo>
                    <a:pt x="272074" y="671595"/>
                    <a:pt x="242441" y="563645"/>
                    <a:pt x="214924" y="469983"/>
                  </a:cubicBezTo>
                  <a:cubicBezTo>
                    <a:pt x="187407" y="376321"/>
                    <a:pt x="158832" y="269958"/>
                    <a:pt x="126024" y="200108"/>
                  </a:cubicBezTo>
                  <a:cubicBezTo>
                    <a:pt x="93216" y="130258"/>
                    <a:pt x="-16851" y="-49130"/>
                    <a:pt x="2199" y="127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DA034FC0-9FD0-4CBD-A762-9A1BC9EB1586}"/>
                </a:ext>
              </a:extLst>
            </p:cNvPr>
            <p:cNvSpPr/>
            <p:nvPr/>
          </p:nvSpPr>
          <p:spPr>
            <a:xfrm>
              <a:off x="5678654" y="5091332"/>
              <a:ext cx="276888" cy="969070"/>
            </a:xfrm>
            <a:custGeom>
              <a:avLst/>
              <a:gdLst>
                <a:gd name="connsiteX0" fmla="*/ 1421 w 276888"/>
                <a:gd name="connsiteY0" fmla="*/ 1368 h 969070"/>
                <a:gd name="connsiteX1" fmla="*/ 156996 w 276888"/>
                <a:gd name="connsiteY1" fmla="*/ 607793 h 969070"/>
                <a:gd name="connsiteX2" fmla="*/ 252246 w 276888"/>
                <a:gd name="connsiteY2" fmla="*/ 960218 h 969070"/>
                <a:gd name="connsiteX3" fmla="*/ 255421 w 276888"/>
                <a:gd name="connsiteY3" fmla="*/ 788768 h 969070"/>
                <a:gd name="connsiteX4" fmla="*/ 1421 w 276888"/>
                <a:gd name="connsiteY4" fmla="*/ 1368 h 9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88" h="969070">
                  <a:moveTo>
                    <a:pt x="1421" y="1368"/>
                  </a:moveTo>
                  <a:cubicBezTo>
                    <a:pt x="-14983" y="-28794"/>
                    <a:pt x="115192" y="447985"/>
                    <a:pt x="156996" y="607793"/>
                  </a:cubicBezTo>
                  <a:cubicBezTo>
                    <a:pt x="198800" y="767601"/>
                    <a:pt x="235842" y="930056"/>
                    <a:pt x="252246" y="960218"/>
                  </a:cubicBezTo>
                  <a:cubicBezTo>
                    <a:pt x="268650" y="990380"/>
                    <a:pt x="296696" y="945930"/>
                    <a:pt x="255421" y="788768"/>
                  </a:cubicBezTo>
                  <a:cubicBezTo>
                    <a:pt x="214146" y="631606"/>
                    <a:pt x="17825" y="31530"/>
                    <a:pt x="1421" y="13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FF96F838-B5C8-4A07-BF73-A070A796936E}"/>
                </a:ext>
              </a:extLst>
            </p:cNvPr>
            <p:cNvSpPr/>
            <p:nvPr/>
          </p:nvSpPr>
          <p:spPr>
            <a:xfrm>
              <a:off x="5937245" y="6069207"/>
              <a:ext cx="213810" cy="753894"/>
            </a:xfrm>
            <a:custGeom>
              <a:avLst/>
              <a:gdLst>
                <a:gd name="connsiteX0" fmla="*/ 5 w 213810"/>
                <a:gd name="connsiteY0" fmla="*/ 1393 h 753894"/>
                <a:gd name="connsiteX1" fmla="*/ 193680 w 213810"/>
                <a:gd name="connsiteY1" fmla="*/ 725293 h 753894"/>
                <a:gd name="connsiteX2" fmla="*/ 187330 w 213810"/>
                <a:gd name="connsiteY2" fmla="*/ 547493 h 753894"/>
                <a:gd name="connsiteX3" fmla="*/ 5 w 213810"/>
                <a:gd name="connsiteY3" fmla="*/ 1393 h 75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810" h="753894">
                  <a:moveTo>
                    <a:pt x="5" y="1393"/>
                  </a:moveTo>
                  <a:cubicBezTo>
                    <a:pt x="1063" y="31026"/>
                    <a:pt x="162459" y="634276"/>
                    <a:pt x="193680" y="725293"/>
                  </a:cubicBezTo>
                  <a:cubicBezTo>
                    <a:pt x="224901" y="816310"/>
                    <a:pt x="217493" y="671847"/>
                    <a:pt x="187330" y="547493"/>
                  </a:cubicBezTo>
                  <a:cubicBezTo>
                    <a:pt x="157168" y="423139"/>
                    <a:pt x="-1053" y="-28240"/>
                    <a:pt x="5" y="13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4A84C7C0-490C-4324-824E-5DA1A8C0276B}"/>
                </a:ext>
              </a:extLst>
            </p:cNvPr>
            <p:cNvSpPr/>
            <p:nvPr/>
          </p:nvSpPr>
          <p:spPr>
            <a:xfrm>
              <a:off x="3460077" y="3854033"/>
              <a:ext cx="147020" cy="812995"/>
            </a:xfrm>
            <a:custGeom>
              <a:avLst/>
              <a:gdLst>
                <a:gd name="connsiteX0" fmla="*/ 98040 w 147020"/>
                <a:gd name="connsiteY0" fmla="*/ 49100 h 812995"/>
                <a:gd name="connsiteX1" fmla="*/ 123440 w 147020"/>
                <a:gd name="connsiteY1" fmla="*/ 383534 h 812995"/>
                <a:gd name="connsiteX2" fmla="*/ 146723 w 147020"/>
                <a:gd name="connsiteY2" fmla="*/ 789934 h 812995"/>
                <a:gd name="connsiteX3" fmla="*/ 106506 w 147020"/>
                <a:gd name="connsiteY3" fmla="*/ 758184 h 812995"/>
                <a:gd name="connsiteX4" fmla="*/ 19723 w 147020"/>
                <a:gd name="connsiteY4" fmla="*/ 722200 h 812995"/>
                <a:gd name="connsiteX5" fmla="*/ 673 w 147020"/>
                <a:gd name="connsiteY5" fmla="*/ 605784 h 812995"/>
                <a:gd name="connsiteX6" fmla="*/ 34540 w 147020"/>
                <a:gd name="connsiteY6" fmla="*/ 36400 h 812995"/>
                <a:gd name="connsiteX7" fmla="*/ 47240 w 147020"/>
                <a:gd name="connsiteY7" fmla="*/ 57567 h 812995"/>
                <a:gd name="connsiteX8" fmla="*/ 98040 w 147020"/>
                <a:gd name="connsiteY8" fmla="*/ 49100 h 81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020" h="812995">
                  <a:moveTo>
                    <a:pt x="98040" y="49100"/>
                  </a:moveTo>
                  <a:cubicBezTo>
                    <a:pt x="110740" y="103428"/>
                    <a:pt x="115326" y="260062"/>
                    <a:pt x="123440" y="383534"/>
                  </a:cubicBezTo>
                  <a:cubicBezTo>
                    <a:pt x="131554" y="507006"/>
                    <a:pt x="149545" y="727492"/>
                    <a:pt x="146723" y="789934"/>
                  </a:cubicBezTo>
                  <a:cubicBezTo>
                    <a:pt x="143901" y="852376"/>
                    <a:pt x="127673" y="769473"/>
                    <a:pt x="106506" y="758184"/>
                  </a:cubicBezTo>
                  <a:cubicBezTo>
                    <a:pt x="85339" y="746895"/>
                    <a:pt x="37362" y="747600"/>
                    <a:pt x="19723" y="722200"/>
                  </a:cubicBezTo>
                  <a:cubicBezTo>
                    <a:pt x="2084" y="696800"/>
                    <a:pt x="-1797" y="720084"/>
                    <a:pt x="673" y="605784"/>
                  </a:cubicBezTo>
                  <a:cubicBezTo>
                    <a:pt x="3142" y="491484"/>
                    <a:pt x="26779" y="127769"/>
                    <a:pt x="34540" y="36400"/>
                  </a:cubicBezTo>
                  <a:cubicBezTo>
                    <a:pt x="42301" y="-54969"/>
                    <a:pt x="37362" y="54039"/>
                    <a:pt x="47240" y="57567"/>
                  </a:cubicBezTo>
                  <a:cubicBezTo>
                    <a:pt x="57118" y="61095"/>
                    <a:pt x="85340" y="-5228"/>
                    <a:pt x="98040" y="4910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FB815DE2-A987-4497-BAE4-FF79FF1477B0}"/>
                </a:ext>
              </a:extLst>
            </p:cNvPr>
            <p:cNvSpPr/>
            <p:nvPr/>
          </p:nvSpPr>
          <p:spPr>
            <a:xfrm>
              <a:off x="3411536" y="5105400"/>
              <a:ext cx="233549" cy="166841"/>
            </a:xfrm>
            <a:custGeom>
              <a:avLst/>
              <a:gdLst>
                <a:gd name="connsiteX0" fmla="*/ 42864 w 233549"/>
                <a:gd name="connsiteY0" fmla="*/ 0 h 166841"/>
                <a:gd name="connsiteX1" fmla="*/ 2 w 233549"/>
                <a:gd name="connsiteY1" fmla="*/ 139700 h 166841"/>
                <a:gd name="connsiteX2" fmla="*/ 44452 w 233549"/>
                <a:gd name="connsiteY2" fmla="*/ 149225 h 166841"/>
                <a:gd name="connsiteX3" fmla="*/ 182564 w 233549"/>
                <a:gd name="connsiteY3" fmla="*/ 166688 h 166841"/>
                <a:gd name="connsiteX4" fmla="*/ 227014 w 233549"/>
                <a:gd name="connsiteY4" fmla="*/ 155575 h 166841"/>
                <a:gd name="connsiteX5" fmla="*/ 230189 w 233549"/>
                <a:gd name="connsiteY5" fmla="*/ 120650 h 166841"/>
                <a:gd name="connsiteX6" fmla="*/ 196852 w 233549"/>
                <a:gd name="connsiteY6" fmla="*/ 17463 h 166841"/>
                <a:gd name="connsiteX7" fmla="*/ 166689 w 233549"/>
                <a:gd name="connsiteY7" fmla="*/ 12700 h 166841"/>
                <a:gd name="connsiteX8" fmla="*/ 42864 w 233549"/>
                <a:gd name="connsiteY8" fmla="*/ 0 h 1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549" h="166841">
                  <a:moveTo>
                    <a:pt x="42864" y="0"/>
                  </a:moveTo>
                  <a:cubicBezTo>
                    <a:pt x="21300" y="57414"/>
                    <a:pt x="-263" y="114829"/>
                    <a:pt x="2" y="139700"/>
                  </a:cubicBezTo>
                  <a:cubicBezTo>
                    <a:pt x="267" y="164571"/>
                    <a:pt x="14025" y="144727"/>
                    <a:pt x="44452" y="149225"/>
                  </a:cubicBezTo>
                  <a:cubicBezTo>
                    <a:pt x="74879" y="153723"/>
                    <a:pt x="152137" y="165630"/>
                    <a:pt x="182564" y="166688"/>
                  </a:cubicBezTo>
                  <a:cubicBezTo>
                    <a:pt x="212991" y="167746"/>
                    <a:pt x="219077" y="163248"/>
                    <a:pt x="227014" y="155575"/>
                  </a:cubicBezTo>
                  <a:cubicBezTo>
                    <a:pt x="234952" y="147902"/>
                    <a:pt x="235216" y="143669"/>
                    <a:pt x="230189" y="120650"/>
                  </a:cubicBezTo>
                  <a:cubicBezTo>
                    <a:pt x="225162" y="97631"/>
                    <a:pt x="207435" y="35455"/>
                    <a:pt x="196852" y="17463"/>
                  </a:cubicBezTo>
                  <a:cubicBezTo>
                    <a:pt x="186269" y="-529"/>
                    <a:pt x="166689" y="12700"/>
                    <a:pt x="166689" y="12700"/>
                  </a:cubicBezTo>
                  <a:lnTo>
                    <a:pt x="42864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D3442B5F-376B-4E80-8780-E4817C879195}"/>
                </a:ext>
              </a:extLst>
            </p:cNvPr>
            <p:cNvSpPr/>
            <p:nvPr/>
          </p:nvSpPr>
          <p:spPr>
            <a:xfrm>
              <a:off x="4560436" y="3601917"/>
              <a:ext cx="422813" cy="117846"/>
            </a:xfrm>
            <a:custGeom>
              <a:avLst/>
              <a:gdLst>
                <a:gd name="connsiteX0" fmla="*/ 452 w 422813"/>
                <a:gd name="connsiteY0" fmla="*/ 117596 h 117846"/>
                <a:gd name="connsiteX1" fmla="*/ 151264 w 422813"/>
                <a:gd name="connsiteY1" fmla="*/ 33458 h 117846"/>
                <a:gd name="connsiteX2" fmla="*/ 236989 w 422813"/>
                <a:gd name="connsiteY2" fmla="*/ 14408 h 117846"/>
                <a:gd name="connsiteX3" fmla="*/ 338589 w 422813"/>
                <a:gd name="connsiteY3" fmla="*/ 39808 h 117846"/>
                <a:gd name="connsiteX4" fmla="*/ 422727 w 422813"/>
                <a:gd name="connsiteY4" fmla="*/ 42983 h 117846"/>
                <a:gd name="connsiteX5" fmla="*/ 351289 w 422813"/>
                <a:gd name="connsiteY5" fmla="*/ 27108 h 117846"/>
                <a:gd name="connsiteX6" fmla="*/ 203652 w 422813"/>
                <a:gd name="connsiteY6" fmla="*/ 3296 h 117846"/>
                <a:gd name="connsiteX7" fmla="*/ 452 w 422813"/>
                <a:gd name="connsiteY7" fmla="*/ 117596 h 11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813" h="117846">
                  <a:moveTo>
                    <a:pt x="452" y="117596"/>
                  </a:moveTo>
                  <a:cubicBezTo>
                    <a:pt x="-8279" y="122623"/>
                    <a:pt x="111841" y="50656"/>
                    <a:pt x="151264" y="33458"/>
                  </a:cubicBezTo>
                  <a:cubicBezTo>
                    <a:pt x="190687" y="16260"/>
                    <a:pt x="205768" y="13350"/>
                    <a:pt x="236989" y="14408"/>
                  </a:cubicBezTo>
                  <a:cubicBezTo>
                    <a:pt x="268210" y="15466"/>
                    <a:pt x="307633" y="35045"/>
                    <a:pt x="338589" y="39808"/>
                  </a:cubicBezTo>
                  <a:cubicBezTo>
                    <a:pt x="369545" y="44571"/>
                    <a:pt x="420610" y="45100"/>
                    <a:pt x="422727" y="42983"/>
                  </a:cubicBezTo>
                  <a:cubicBezTo>
                    <a:pt x="424844" y="40866"/>
                    <a:pt x="387802" y="33722"/>
                    <a:pt x="351289" y="27108"/>
                  </a:cubicBezTo>
                  <a:cubicBezTo>
                    <a:pt x="314777" y="20493"/>
                    <a:pt x="260802" y="-9933"/>
                    <a:pt x="203652" y="3296"/>
                  </a:cubicBezTo>
                  <a:cubicBezTo>
                    <a:pt x="146502" y="16525"/>
                    <a:pt x="9183" y="112569"/>
                    <a:pt x="452" y="1175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87E19DAF-DC29-4C47-B167-16529700C75D}"/>
                </a:ext>
              </a:extLst>
            </p:cNvPr>
            <p:cNvSpPr/>
            <p:nvPr/>
          </p:nvSpPr>
          <p:spPr>
            <a:xfrm>
              <a:off x="4673799" y="3805105"/>
              <a:ext cx="71324" cy="282297"/>
            </a:xfrm>
            <a:custGeom>
              <a:avLst/>
              <a:gdLst>
                <a:gd name="connsiteX0" fmla="*/ 71239 w 71324"/>
                <a:gd name="connsiteY0" fmla="*/ 133 h 282297"/>
                <a:gd name="connsiteX1" fmla="*/ 15676 w 71324"/>
                <a:gd name="connsiteY1" fmla="*/ 128720 h 282297"/>
                <a:gd name="connsiteX2" fmla="*/ 12501 w 71324"/>
                <a:gd name="connsiteY2" fmla="*/ 277945 h 282297"/>
                <a:gd name="connsiteX3" fmla="*/ 15676 w 71324"/>
                <a:gd name="connsiteY3" fmla="*/ 230320 h 282297"/>
                <a:gd name="connsiteX4" fmla="*/ 1389 w 71324"/>
                <a:gd name="connsiteY4" fmla="*/ 106495 h 282297"/>
                <a:gd name="connsiteX5" fmla="*/ 71239 w 71324"/>
                <a:gd name="connsiteY5" fmla="*/ 133 h 28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24" h="282297">
                  <a:moveTo>
                    <a:pt x="71239" y="133"/>
                  </a:moveTo>
                  <a:cubicBezTo>
                    <a:pt x="73620" y="3837"/>
                    <a:pt x="25466" y="82418"/>
                    <a:pt x="15676" y="128720"/>
                  </a:cubicBezTo>
                  <a:cubicBezTo>
                    <a:pt x="5886" y="175022"/>
                    <a:pt x="12501" y="261012"/>
                    <a:pt x="12501" y="277945"/>
                  </a:cubicBezTo>
                  <a:cubicBezTo>
                    <a:pt x="12501" y="294878"/>
                    <a:pt x="17528" y="258895"/>
                    <a:pt x="15676" y="230320"/>
                  </a:cubicBezTo>
                  <a:cubicBezTo>
                    <a:pt x="13824" y="201745"/>
                    <a:pt x="-5226" y="142214"/>
                    <a:pt x="1389" y="106495"/>
                  </a:cubicBezTo>
                  <a:cubicBezTo>
                    <a:pt x="8004" y="70776"/>
                    <a:pt x="68858" y="-3571"/>
                    <a:pt x="71239" y="1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C989B2E2-B238-4AC9-91AC-070580934ABD}"/>
                </a:ext>
              </a:extLst>
            </p:cNvPr>
            <p:cNvSpPr/>
            <p:nvPr/>
          </p:nvSpPr>
          <p:spPr>
            <a:xfrm>
              <a:off x="5025454" y="3620525"/>
              <a:ext cx="118649" cy="26013"/>
            </a:xfrm>
            <a:custGeom>
              <a:avLst/>
              <a:gdLst>
                <a:gd name="connsiteX0" fmla="*/ 2159 w 118649"/>
                <a:gd name="connsiteY0" fmla="*/ 25963 h 26013"/>
                <a:gd name="connsiteX1" fmla="*/ 118046 w 118649"/>
                <a:gd name="connsiteY1" fmla="*/ 6913 h 26013"/>
                <a:gd name="connsiteX2" fmla="*/ 46609 w 118649"/>
                <a:gd name="connsiteY2" fmla="*/ 563 h 26013"/>
                <a:gd name="connsiteX3" fmla="*/ 2159 w 118649"/>
                <a:gd name="connsiteY3" fmla="*/ 25963 h 2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49" h="26013">
                  <a:moveTo>
                    <a:pt x="2159" y="25963"/>
                  </a:moveTo>
                  <a:cubicBezTo>
                    <a:pt x="14065" y="27021"/>
                    <a:pt x="110638" y="11146"/>
                    <a:pt x="118046" y="6913"/>
                  </a:cubicBezTo>
                  <a:cubicBezTo>
                    <a:pt x="125454" y="2680"/>
                    <a:pt x="62484" y="-1554"/>
                    <a:pt x="46609" y="563"/>
                  </a:cubicBezTo>
                  <a:cubicBezTo>
                    <a:pt x="30734" y="2680"/>
                    <a:pt x="-9747" y="24905"/>
                    <a:pt x="2159" y="259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94B0E75C-BEB7-493B-8293-EBA30FA41198}"/>
                </a:ext>
              </a:extLst>
            </p:cNvPr>
            <p:cNvSpPr/>
            <p:nvPr/>
          </p:nvSpPr>
          <p:spPr>
            <a:xfrm>
              <a:off x="4944523" y="3707777"/>
              <a:ext cx="40254" cy="213453"/>
            </a:xfrm>
            <a:custGeom>
              <a:avLst/>
              <a:gdLst>
                <a:gd name="connsiteX0" fmla="*/ 40227 w 40254"/>
                <a:gd name="connsiteY0" fmla="*/ 623 h 213453"/>
                <a:gd name="connsiteX1" fmla="*/ 8477 w 40254"/>
                <a:gd name="connsiteY1" fmla="*/ 130798 h 213453"/>
                <a:gd name="connsiteX2" fmla="*/ 19590 w 40254"/>
                <a:gd name="connsiteY2" fmla="*/ 213348 h 213453"/>
                <a:gd name="connsiteX3" fmla="*/ 3715 w 40254"/>
                <a:gd name="connsiteY3" fmla="*/ 146673 h 213453"/>
                <a:gd name="connsiteX4" fmla="*/ 2127 w 40254"/>
                <a:gd name="connsiteY4" fmla="*/ 83173 h 213453"/>
                <a:gd name="connsiteX5" fmla="*/ 40227 w 40254"/>
                <a:gd name="connsiteY5" fmla="*/ 623 h 21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54" h="213453">
                  <a:moveTo>
                    <a:pt x="40227" y="623"/>
                  </a:moveTo>
                  <a:cubicBezTo>
                    <a:pt x="41285" y="8560"/>
                    <a:pt x="11916" y="95344"/>
                    <a:pt x="8477" y="130798"/>
                  </a:cubicBezTo>
                  <a:cubicBezTo>
                    <a:pt x="5037" y="166252"/>
                    <a:pt x="20384" y="210702"/>
                    <a:pt x="19590" y="213348"/>
                  </a:cubicBezTo>
                  <a:cubicBezTo>
                    <a:pt x="18796" y="215994"/>
                    <a:pt x="6625" y="168369"/>
                    <a:pt x="3715" y="146673"/>
                  </a:cubicBezTo>
                  <a:cubicBezTo>
                    <a:pt x="805" y="124977"/>
                    <a:pt x="-2106" y="103546"/>
                    <a:pt x="2127" y="83173"/>
                  </a:cubicBezTo>
                  <a:cubicBezTo>
                    <a:pt x="6360" y="62800"/>
                    <a:pt x="39169" y="-7314"/>
                    <a:pt x="40227" y="6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D4EA6175-3A10-43DB-B91D-B8C70BC26AF2}"/>
                </a:ext>
              </a:extLst>
            </p:cNvPr>
            <p:cNvSpPr/>
            <p:nvPr/>
          </p:nvSpPr>
          <p:spPr>
            <a:xfrm>
              <a:off x="5024445" y="3692521"/>
              <a:ext cx="95363" cy="219682"/>
            </a:xfrm>
            <a:custGeom>
              <a:avLst/>
              <a:gdLst>
                <a:gd name="connsiteX0" fmla="*/ 95243 w 95363"/>
                <a:gd name="connsiteY0" fmla="*/ 4 h 219682"/>
                <a:gd name="connsiteX1" fmla="*/ 23805 w 95363"/>
                <a:gd name="connsiteY1" fmla="*/ 125417 h 219682"/>
                <a:gd name="connsiteX2" fmla="*/ 9518 w 95363"/>
                <a:gd name="connsiteY2" fmla="*/ 219079 h 219682"/>
                <a:gd name="connsiteX3" fmla="*/ 9518 w 95363"/>
                <a:gd name="connsiteY3" fmla="*/ 163517 h 219682"/>
                <a:gd name="connsiteX4" fmla="*/ 4755 w 95363"/>
                <a:gd name="connsiteY4" fmla="*/ 120654 h 219682"/>
                <a:gd name="connsiteX5" fmla="*/ 95243 w 95363"/>
                <a:gd name="connsiteY5" fmla="*/ 4 h 21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63" h="219682">
                  <a:moveTo>
                    <a:pt x="95243" y="4"/>
                  </a:moveTo>
                  <a:cubicBezTo>
                    <a:pt x="98418" y="798"/>
                    <a:pt x="38092" y="88905"/>
                    <a:pt x="23805" y="125417"/>
                  </a:cubicBezTo>
                  <a:cubicBezTo>
                    <a:pt x="9518" y="161929"/>
                    <a:pt x="11899" y="212729"/>
                    <a:pt x="9518" y="219079"/>
                  </a:cubicBezTo>
                  <a:cubicBezTo>
                    <a:pt x="7137" y="225429"/>
                    <a:pt x="10312" y="179921"/>
                    <a:pt x="9518" y="163517"/>
                  </a:cubicBezTo>
                  <a:cubicBezTo>
                    <a:pt x="8724" y="147113"/>
                    <a:pt x="-7945" y="145789"/>
                    <a:pt x="4755" y="120654"/>
                  </a:cubicBezTo>
                  <a:cubicBezTo>
                    <a:pt x="17455" y="95519"/>
                    <a:pt x="92068" y="-790"/>
                    <a:pt x="95243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00521AAF-2AF9-4D3D-BAB1-30C6D34F3097}"/>
                </a:ext>
              </a:extLst>
            </p:cNvPr>
            <p:cNvSpPr/>
            <p:nvPr/>
          </p:nvSpPr>
          <p:spPr>
            <a:xfrm>
              <a:off x="4787873" y="3690938"/>
              <a:ext cx="96561" cy="171451"/>
            </a:xfrm>
            <a:custGeom>
              <a:avLst/>
              <a:gdLst>
                <a:gd name="connsiteX0" fmla="*/ 27 w 96561"/>
                <a:gd name="connsiteY0" fmla="*/ 0 h 171451"/>
                <a:gd name="connsiteX1" fmla="*/ 80990 w 96561"/>
                <a:gd name="connsiteY1" fmla="*/ 100012 h 171451"/>
                <a:gd name="connsiteX2" fmla="*/ 92102 w 96561"/>
                <a:gd name="connsiteY2" fmla="*/ 171450 h 171451"/>
                <a:gd name="connsiteX3" fmla="*/ 90515 w 96561"/>
                <a:gd name="connsiteY3" fmla="*/ 98425 h 171451"/>
                <a:gd name="connsiteX4" fmla="*/ 27 w 96561"/>
                <a:gd name="connsiteY4" fmla="*/ 0 h 17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61" h="171451">
                  <a:moveTo>
                    <a:pt x="27" y="0"/>
                  </a:moveTo>
                  <a:cubicBezTo>
                    <a:pt x="-1560" y="264"/>
                    <a:pt x="65644" y="71437"/>
                    <a:pt x="80990" y="100012"/>
                  </a:cubicBezTo>
                  <a:cubicBezTo>
                    <a:pt x="96336" y="128587"/>
                    <a:pt x="90515" y="171714"/>
                    <a:pt x="92102" y="171450"/>
                  </a:cubicBezTo>
                  <a:cubicBezTo>
                    <a:pt x="93689" y="171186"/>
                    <a:pt x="102157" y="124619"/>
                    <a:pt x="90515" y="98425"/>
                  </a:cubicBezTo>
                  <a:cubicBezTo>
                    <a:pt x="78873" y="72231"/>
                    <a:pt x="1614" y="-264"/>
                    <a:pt x="2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6C99ACE2-F749-41BD-B24E-F3EC519FE8F8}"/>
                </a:ext>
              </a:extLst>
            </p:cNvPr>
            <p:cNvSpPr/>
            <p:nvPr/>
          </p:nvSpPr>
          <p:spPr>
            <a:xfrm>
              <a:off x="6417200" y="2569323"/>
              <a:ext cx="145206" cy="148909"/>
            </a:xfrm>
            <a:custGeom>
              <a:avLst/>
              <a:gdLst>
                <a:gd name="connsiteX0" fmla="*/ 144467 w 145206"/>
                <a:gd name="connsiteY0" fmla="*/ 310 h 148909"/>
                <a:gd name="connsiteX1" fmla="*/ 28050 w 145206"/>
                <a:gd name="connsiteY1" fmla="*/ 95560 h 148909"/>
                <a:gd name="connsiteX2" fmla="*/ 2650 w 145206"/>
                <a:gd name="connsiteY2" fmla="*/ 148477 h 148909"/>
                <a:gd name="connsiteX3" fmla="*/ 74617 w 145206"/>
                <a:gd name="connsiteY3" fmla="*/ 68044 h 148909"/>
                <a:gd name="connsiteX4" fmla="*/ 144467 w 145206"/>
                <a:gd name="connsiteY4" fmla="*/ 310 h 14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06" h="148909">
                  <a:moveTo>
                    <a:pt x="144467" y="310"/>
                  </a:moveTo>
                  <a:cubicBezTo>
                    <a:pt x="136706" y="4896"/>
                    <a:pt x="51686" y="70866"/>
                    <a:pt x="28050" y="95560"/>
                  </a:cubicBezTo>
                  <a:cubicBezTo>
                    <a:pt x="4414" y="120255"/>
                    <a:pt x="-5111" y="153063"/>
                    <a:pt x="2650" y="148477"/>
                  </a:cubicBezTo>
                  <a:cubicBezTo>
                    <a:pt x="10411" y="143891"/>
                    <a:pt x="74617" y="68044"/>
                    <a:pt x="74617" y="68044"/>
                  </a:cubicBezTo>
                  <a:cubicBezTo>
                    <a:pt x="96842" y="42997"/>
                    <a:pt x="152228" y="-4276"/>
                    <a:pt x="144467" y="3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5" name="グループ化 444">
              <a:extLst>
                <a:ext uri="{FF2B5EF4-FFF2-40B4-BE49-F238E27FC236}">
                  <a16:creationId xmlns:a16="http://schemas.microsoft.com/office/drawing/2014/main" id="{BA3B72AE-5A94-43EF-8E7A-0A6D15E9BAE4}"/>
                </a:ext>
              </a:extLst>
            </p:cNvPr>
            <p:cNvGrpSpPr/>
            <p:nvPr/>
          </p:nvGrpSpPr>
          <p:grpSpPr>
            <a:xfrm rot="1544430">
              <a:off x="1991680" y="11559989"/>
              <a:ext cx="297334" cy="163821"/>
              <a:chOff x="7116763" y="7937334"/>
              <a:chExt cx="308600" cy="170028"/>
            </a:xfrm>
          </p:grpSpPr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DB240A79-B857-471A-9B8E-A9FDBFD537CB}"/>
                  </a:ext>
                </a:extLst>
              </p:cNvPr>
              <p:cNvSpPr/>
              <p:nvPr/>
            </p:nvSpPr>
            <p:spPr>
              <a:xfrm>
                <a:off x="7295228" y="7937541"/>
                <a:ext cx="130135" cy="98391"/>
              </a:xfrm>
              <a:custGeom>
                <a:avLst/>
                <a:gdLst>
                  <a:gd name="connsiteX0" fmla="*/ 2510 w 130135"/>
                  <a:gd name="connsiteY0" fmla="*/ 4722 h 98391"/>
                  <a:gd name="connsiteX1" fmla="*/ 127922 w 130135"/>
                  <a:gd name="connsiteY1" fmla="*/ 7897 h 98391"/>
                  <a:gd name="connsiteX2" fmla="*/ 81885 w 130135"/>
                  <a:gd name="connsiteY2" fmla="*/ 57109 h 98391"/>
                  <a:gd name="connsiteX3" fmla="*/ 72360 w 130135"/>
                  <a:gd name="connsiteY3" fmla="*/ 98384 h 98391"/>
                  <a:gd name="connsiteX4" fmla="*/ 45372 w 130135"/>
                  <a:gd name="connsiteY4" fmla="*/ 53934 h 98391"/>
                  <a:gd name="connsiteX5" fmla="*/ 2510 w 130135"/>
                  <a:gd name="connsiteY5" fmla="*/ 4722 h 9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35" h="98391">
                    <a:moveTo>
                      <a:pt x="2510" y="4722"/>
                    </a:moveTo>
                    <a:cubicBezTo>
                      <a:pt x="16268" y="-2951"/>
                      <a:pt x="114693" y="-834"/>
                      <a:pt x="127922" y="7897"/>
                    </a:cubicBezTo>
                    <a:cubicBezTo>
                      <a:pt x="141151" y="16628"/>
                      <a:pt x="91145" y="42028"/>
                      <a:pt x="81885" y="57109"/>
                    </a:cubicBezTo>
                    <a:cubicBezTo>
                      <a:pt x="72625" y="72190"/>
                      <a:pt x="78445" y="98913"/>
                      <a:pt x="72360" y="98384"/>
                    </a:cubicBezTo>
                    <a:cubicBezTo>
                      <a:pt x="66275" y="97855"/>
                      <a:pt x="55162" y="68222"/>
                      <a:pt x="45372" y="53934"/>
                    </a:cubicBezTo>
                    <a:cubicBezTo>
                      <a:pt x="35582" y="39647"/>
                      <a:pt x="-11248" y="12395"/>
                      <a:pt x="2510" y="4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1014412A-F8DD-419C-8E48-5BA1453D3B3C}"/>
                  </a:ext>
                </a:extLst>
              </p:cNvPr>
              <p:cNvSpPr/>
              <p:nvPr/>
            </p:nvSpPr>
            <p:spPr>
              <a:xfrm>
                <a:off x="7181031" y="7937334"/>
                <a:ext cx="114780" cy="84521"/>
              </a:xfrm>
              <a:custGeom>
                <a:avLst/>
                <a:gdLst>
                  <a:gd name="connsiteX0" fmla="*/ 819 w 114780"/>
                  <a:gd name="connsiteY0" fmla="*/ 4929 h 84521"/>
                  <a:gd name="connsiteX1" fmla="*/ 113532 w 114780"/>
                  <a:gd name="connsiteY1" fmla="*/ 11279 h 84521"/>
                  <a:gd name="connsiteX2" fmla="*/ 61144 w 114780"/>
                  <a:gd name="connsiteY2" fmla="*/ 82716 h 84521"/>
                  <a:gd name="connsiteX3" fmla="*/ 61144 w 114780"/>
                  <a:gd name="connsiteY3" fmla="*/ 58904 h 84521"/>
                  <a:gd name="connsiteX4" fmla="*/ 819 w 114780"/>
                  <a:gd name="connsiteY4" fmla="*/ 4929 h 8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80" h="84521">
                    <a:moveTo>
                      <a:pt x="819" y="4929"/>
                    </a:moveTo>
                    <a:cubicBezTo>
                      <a:pt x="9550" y="-3008"/>
                      <a:pt x="103478" y="-1686"/>
                      <a:pt x="113532" y="11279"/>
                    </a:cubicBezTo>
                    <a:cubicBezTo>
                      <a:pt x="123586" y="24244"/>
                      <a:pt x="69875" y="74779"/>
                      <a:pt x="61144" y="82716"/>
                    </a:cubicBezTo>
                    <a:cubicBezTo>
                      <a:pt x="52413" y="90653"/>
                      <a:pt x="66436" y="70546"/>
                      <a:pt x="61144" y="58904"/>
                    </a:cubicBezTo>
                    <a:cubicBezTo>
                      <a:pt x="55852" y="47262"/>
                      <a:pt x="-7912" y="12866"/>
                      <a:pt x="819" y="49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楕円 447">
                <a:extLst>
                  <a:ext uri="{FF2B5EF4-FFF2-40B4-BE49-F238E27FC236}">
                    <a16:creationId xmlns:a16="http://schemas.microsoft.com/office/drawing/2014/main" id="{9F05B505-692F-4495-B85D-B80D1A542E62}"/>
                  </a:ext>
                </a:extLst>
              </p:cNvPr>
              <p:cNvSpPr/>
              <p:nvPr/>
            </p:nvSpPr>
            <p:spPr>
              <a:xfrm>
                <a:off x="7116763" y="7996237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楕円 448">
                <a:extLst>
                  <a:ext uri="{FF2B5EF4-FFF2-40B4-BE49-F238E27FC236}">
                    <a16:creationId xmlns:a16="http://schemas.microsoft.com/office/drawing/2014/main" id="{307A8E0A-D790-43DE-A4D0-3E58F79C0BA2}"/>
                  </a:ext>
                </a:extLst>
              </p:cNvPr>
              <p:cNvSpPr/>
              <p:nvPr/>
            </p:nvSpPr>
            <p:spPr>
              <a:xfrm>
                <a:off x="7254875" y="8007349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F607C0F5-8929-431E-B2E5-4B7BB2B82BCD}"/>
              </a:ext>
            </a:extLst>
          </p:cNvPr>
          <p:cNvSpPr txBox="1"/>
          <p:nvPr/>
        </p:nvSpPr>
        <p:spPr>
          <a:xfrm>
            <a:off x="8517176" y="184150"/>
            <a:ext cx="861774" cy="74276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駆けろ、跳ねろ、打ち返せ。</a:t>
            </a:r>
          </a:p>
        </p:txBody>
      </p:sp>
      <p:sp>
        <p:nvSpPr>
          <p:cNvPr id="451" name="テキスト ボックス 450">
            <a:extLst>
              <a:ext uri="{FF2B5EF4-FFF2-40B4-BE49-F238E27FC236}">
                <a16:creationId xmlns:a16="http://schemas.microsoft.com/office/drawing/2014/main" id="{E7200B83-41F8-401C-8B31-487E42989B5A}"/>
              </a:ext>
            </a:extLst>
          </p:cNvPr>
          <p:cNvSpPr txBox="1"/>
          <p:nvPr/>
        </p:nvSpPr>
        <p:spPr>
          <a:xfrm>
            <a:off x="114300" y="171450"/>
            <a:ext cx="35052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全国高等学校体育連盟</a:t>
            </a:r>
            <a:endParaRPr kumimoji="1" lang="en-US" altLang="ja-JP" sz="2400" dirty="0">
              <a:solidFill>
                <a:srgbClr val="0070C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kumimoji="1" lang="ja-JP" altLang="en-US" sz="2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バドミントンの部</a:t>
            </a:r>
          </a:p>
        </p:txBody>
      </p:sp>
      <p:sp>
        <p:nvSpPr>
          <p:cNvPr id="450" name="正方形/長方形 449">
            <a:extLst>
              <a:ext uri="{FF2B5EF4-FFF2-40B4-BE49-F238E27FC236}">
                <a16:creationId xmlns:a16="http://schemas.microsoft.com/office/drawing/2014/main" id="{47DC4A91-76EE-49C7-8DEC-CD56D376E519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7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ドミントン・潮田玲子さんのピル服用体験談「男性コーチ、パートナーと生理を語る難しさ」 (webマガジン mi-mollet) - Yahoo!ニュース" hidden="1">
            <a:extLst>
              <a:ext uri="{FF2B5EF4-FFF2-40B4-BE49-F238E27FC236}">
                <a16:creationId xmlns:a16="http://schemas.microsoft.com/office/drawing/2014/main" id="{428FA83C-D907-45EC-BAE7-D4566636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-38636"/>
            <a:ext cx="8546783" cy="128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2" name="グループ化 371">
            <a:extLst>
              <a:ext uri="{FF2B5EF4-FFF2-40B4-BE49-F238E27FC236}">
                <a16:creationId xmlns:a16="http://schemas.microsoft.com/office/drawing/2014/main" id="{0D86FBD0-5403-4F85-9682-C0DC24BCB2C5}"/>
              </a:ext>
            </a:extLst>
          </p:cNvPr>
          <p:cNvGrpSpPr/>
          <p:nvPr/>
        </p:nvGrpSpPr>
        <p:grpSpPr>
          <a:xfrm>
            <a:off x="937096" y="248541"/>
            <a:ext cx="7727007" cy="12494382"/>
            <a:chOff x="1312484" y="343791"/>
            <a:chExt cx="7727007" cy="12494382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0FECE86B-C60F-4963-BB5C-38FFB50DD722}"/>
                </a:ext>
              </a:extLst>
            </p:cNvPr>
            <p:cNvSpPr/>
            <p:nvPr/>
          </p:nvSpPr>
          <p:spPr>
            <a:xfrm>
              <a:off x="4468146" y="2919534"/>
              <a:ext cx="221338" cy="177572"/>
            </a:xfrm>
            <a:custGeom>
              <a:avLst/>
              <a:gdLst>
                <a:gd name="connsiteX0" fmla="*/ 7017 w 221338"/>
                <a:gd name="connsiteY0" fmla="*/ 174504 h 177572"/>
                <a:gd name="connsiteX1" fmla="*/ 165767 w 221338"/>
                <a:gd name="connsiteY1" fmla="*/ 22104 h 177572"/>
                <a:gd name="connsiteX2" fmla="*/ 221329 w 221338"/>
                <a:gd name="connsiteY2" fmla="*/ 4641 h 177572"/>
                <a:gd name="connsiteX3" fmla="*/ 168942 w 221338"/>
                <a:gd name="connsiteY3" fmla="*/ 10991 h 177572"/>
                <a:gd name="connsiteX4" fmla="*/ 40354 w 221338"/>
                <a:gd name="connsiteY4" fmla="*/ 117354 h 177572"/>
                <a:gd name="connsiteX5" fmla="*/ 7017 w 221338"/>
                <a:gd name="connsiteY5" fmla="*/ 174504 h 17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38" h="177572">
                  <a:moveTo>
                    <a:pt x="7017" y="174504"/>
                  </a:moveTo>
                  <a:cubicBezTo>
                    <a:pt x="27919" y="158629"/>
                    <a:pt x="130048" y="50414"/>
                    <a:pt x="165767" y="22104"/>
                  </a:cubicBezTo>
                  <a:cubicBezTo>
                    <a:pt x="201486" y="-6207"/>
                    <a:pt x="220800" y="6493"/>
                    <a:pt x="221329" y="4641"/>
                  </a:cubicBezTo>
                  <a:cubicBezTo>
                    <a:pt x="221858" y="2789"/>
                    <a:pt x="199105" y="-7795"/>
                    <a:pt x="168942" y="10991"/>
                  </a:cubicBezTo>
                  <a:cubicBezTo>
                    <a:pt x="138780" y="29776"/>
                    <a:pt x="64431" y="94071"/>
                    <a:pt x="40354" y="117354"/>
                  </a:cubicBezTo>
                  <a:cubicBezTo>
                    <a:pt x="16277" y="140637"/>
                    <a:pt x="-13885" y="190379"/>
                    <a:pt x="7017" y="174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FED61605-0B3A-4C2C-8952-7D3F4FCCF72E}"/>
                </a:ext>
              </a:extLst>
            </p:cNvPr>
            <p:cNvSpPr/>
            <p:nvPr/>
          </p:nvSpPr>
          <p:spPr>
            <a:xfrm>
              <a:off x="4679931" y="2892366"/>
              <a:ext cx="439734" cy="103650"/>
            </a:xfrm>
            <a:custGeom>
              <a:avLst/>
              <a:gdLst>
                <a:gd name="connsiteX0" fmla="*/ 19 w 439734"/>
                <a:gd name="connsiteY0" fmla="*/ 22284 h 103650"/>
                <a:gd name="connsiteX1" fmla="*/ 187344 w 439734"/>
                <a:gd name="connsiteY1" fmla="*/ 14347 h 103650"/>
                <a:gd name="connsiteX2" fmla="*/ 293707 w 439734"/>
                <a:gd name="connsiteY2" fmla="*/ 38159 h 103650"/>
                <a:gd name="connsiteX3" fmla="*/ 436582 w 439734"/>
                <a:gd name="connsiteY3" fmla="*/ 103247 h 103650"/>
                <a:gd name="connsiteX4" fmla="*/ 384194 w 439734"/>
                <a:gd name="connsiteY4" fmla="*/ 63559 h 103650"/>
                <a:gd name="connsiteX5" fmla="*/ 287357 w 439734"/>
                <a:gd name="connsiteY5" fmla="*/ 20697 h 103650"/>
                <a:gd name="connsiteX6" fmla="*/ 176232 w 439734"/>
                <a:gd name="connsiteY6" fmla="*/ 59 h 103650"/>
                <a:gd name="connsiteX7" fmla="*/ 19 w 439734"/>
                <a:gd name="connsiteY7" fmla="*/ 22284 h 10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734" h="103650">
                  <a:moveTo>
                    <a:pt x="19" y="22284"/>
                  </a:moveTo>
                  <a:cubicBezTo>
                    <a:pt x="1871" y="24665"/>
                    <a:pt x="138396" y="11701"/>
                    <a:pt x="187344" y="14347"/>
                  </a:cubicBezTo>
                  <a:cubicBezTo>
                    <a:pt x="236292" y="16993"/>
                    <a:pt x="252167" y="23342"/>
                    <a:pt x="293707" y="38159"/>
                  </a:cubicBezTo>
                  <a:cubicBezTo>
                    <a:pt x="335247" y="52976"/>
                    <a:pt x="421501" y="99014"/>
                    <a:pt x="436582" y="103247"/>
                  </a:cubicBezTo>
                  <a:cubicBezTo>
                    <a:pt x="451663" y="107480"/>
                    <a:pt x="409065" y="77317"/>
                    <a:pt x="384194" y="63559"/>
                  </a:cubicBezTo>
                  <a:cubicBezTo>
                    <a:pt x="359323" y="49801"/>
                    <a:pt x="322017" y="31280"/>
                    <a:pt x="287357" y="20697"/>
                  </a:cubicBezTo>
                  <a:cubicBezTo>
                    <a:pt x="252697" y="10114"/>
                    <a:pt x="220682" y="1382"/>
                    <a:pt x="176232" y="59"/>
                  </a:cubicBezTo>
                  <a:cubicBezTo>
                    <a:pt x="131782" y="-1264"/>
                    <a:pt x="-1833" y="19903"/>
                    <a:pt x="19" y="22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CB03B19-8150-43FD-8397-E6F909D1E366}"/>
                </a:ext>
              </a:extLst>
            </p:cNvPr>
            <p:cNvSpPr/>
            <p:nvPr/>
          </p:nvSpPr>
          <p:spPr>
            <a:xfrm>
              <a:off x="4363666" y="3095555"/>
              <a:ext cx="122641" cy="274108"/>
            </a:xfrm>
            <a:custGeom>
              <a:avLst/>
              <a:gdLst>
                <a:gd name="connsiteX0" fmla="*/ 122609 w 122641"/>
                <a:gd name="connsiteY0" fmla="*/ 70 h 274108"/>
                <a:gd name="connsiteX1" fmla="*/ 63872 w 122641"/>
                <a:gd name="connsiteY1" fmla="*/ 176283 h 274108"/>
                <a:gd name="connsiteX2" fmla="*/ 372 w 122641"/>
                <a:gd name="connsiteY2" fmla="*/ 273120 h 274108"/>
                <a:gd name="connsiteX3" fmla="*/ 38472 w 122641"/>
                <a:gd name="connsiteY3" fmla="*/ 222320 h 274108"/>
                <a:gd name="connsiteX4" fmla="*/ 55934 w 122641"/>
                <a:gd name="connsiteY4" fmla="*/ 155645 h 274108"/>
                <a:gd name="connsiteX5" fmla="*/ 122609 w 122641"/>
                <a:gd name="connsiteY5" fmla="*/ 70 h 2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41" h="274108">
                  <a:moveTo>
                    <a:pt x="122609" y="70"/>
                  </a:moveTo>
                  <a:cubicBezTo>
                    <a:pt x="123932" y="3510"/>
                    <a:pt x="84245" y="130775"/>
                    <a:pt x="63872" y="176283"/>
                  </a:cubicBezTo>
                  <a:cubicBezTo>
                    <a:pt x="43499" y="221791"/>
                    <a:pt x="4605" y="265447"/>
                    <a:pt x="372" y="273120"/>
                  </a:cubicBezTo>
                  <a:cubicBezTo>
                    <a:pt x="-3861" y="280793"/>
                    <a:pt x="29212" y="241899"/>
                    <a:pt x="38472" y="222320"/>
                  </a:cubicBezTo>
                  <a:cubicBezTo>
                    <a:pt x="47732" y="202741"/>
                    <a:pt x="42970" y="191893"/>
                    <a:pt x="55934" y="155645"/>
                  </a:cubicBezTo>
                  <a:cubicBezTo>
                    <a:pt x="68898" y="119397"/>
                    <a:pt x="121286" y="-3370"/>
                    <a:pt x="122609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AAFDD88-DC54-4FCC-8FE3-229052BCFA0D}"/>
                </a:ext>
              </a:extLst>
            </p:cNvPr>
            <p:cNvSpPr/>
            <p:nvPr/>
          </p:nvSpPr>
          <p:spPr>
            <a:xfrm>
              <a:off x="5113313" y="3000350"/>
              <a:ext cx="166102" cy="316996"/>
            </a:xfrm>
            <a:custGeom>
              <a:avLst/>
              <a:gdLst>
                <a:gd name="connsiteX0" fmla="*/ 25 w 166102"/>
                <a:gd name="connsiteY0" fmla="*/ 25 h 316996"/>
                <a:gd name="connsiteX1" fmla="*/ 123850 w 166102"/>
                <a:gd name="connsiteY1" fmla="*/ 174650 h 316996"/>
                <a:gd name="connsiteX2" fmla="*/ 150837 w 166102"/>
                <a:gd name="connsiteY2" fmla="*/ 266725 h 316996"/>
                <a:gd name="connsiteX3" fmla="*/ 146075 w 166102"/>
                <a:gd name="connsiteY3" fmla="*/ 290538 h 316996"/>
                <a:gd name="connsiteX4" fmla="*/ 165125 w 166102"/>
                <a:gd name="connsiteY4" fmla="*/ 314350 h 316996"/>
                <a:gd name="connsiteX5" fmla="*/ 160362 w 166102"/>
                <a:gd name="connsiteY5" fmla="*/ 223863 h 316996"/>
                <a:gd name="connsiteX6" fmla="*/ 134962 w 166102"/>
                <a:gd name="connsiteY6" fmla="*/ 161950 h 316996"/>
                <a:gd name="connsiteX7" fmla="*/ 25 w 166102"/>
                <a:gd name="connsiteY7" fmla="*/ 25 h 3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102" h="316996">
                  <a:moveTo>
                    <a:pt x="25" y="25"/>
                  </a:moveTo>
                  <a:cubicBezTo>
                    <a:pt x="-1827" y="2142"/>
                    <a:pt x="98715" y="130200"/>
                    <a:pt x="123850" y="174650"/>
                  </a:cubicBezTo>
                  <a:cubicBezTo>
                    <a:pt x="148985" y="219100"/>
                    <a:pt x="147133" y="247411"/>
                    <a:pt x="150837" y="266725"/>
                  </a:cubicBezTo>
                  <a:cubicBezTo>
                    <a:pt x="154541" y="286039"/>
                    <a:pt x="143694" y="282601"/>
                    <a:pt x="146075" y="290538"/>
                  </a:cubicBezTo>
                  <a:cubicBezTo>
                    <a:pt x="148456" y="298475"/>
                    <a:pt x="162744" y="325463"/>
                    <a:pt x="165125" y="314350"/>
                  </a:cubicBezTo>
                  <a:cubicBezTo>
                    <a:pt x="167506" y="303238"/>
                    <a:pt x="165389" y="249263"/>
                    <a:pt x="160362" y="223863"/>
                  </a:cubicBezTo>
                  <a:cubicBezTo>
                    <a:pt x="155335" y="198463"/>
                    <a:pt x="158510" y="197404"/>
                    <a:pt x="134962" y="161950"/>
                  </a:cubicBezTo>
                  <a:cubicBezTo>
                    <a:pt x="111414" y="126496"/>
                    <a:pt x="1877" y="-2092"/>
                    <a:pt x="2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9B025E3-0B7F-4876-B494-80F8506EF115}"/>
                </a:ext>
              </a:extLst>
            </p:cNvPr>
            <p:cNvSpPr/>
            <p:nvPr/>
          </p:nvSpPr>
          <p:spPr>
            <a:xfrm>
              <a:off x="4382488" y="3365404"/>
              <a:ext cx="91205" cy="178272"/>
            </a:xfrm>
            <a:custGeom>
              <a:avLst/>
              <a:gdLst>
                <a:gd name="connsiteX0" fmla="*/ 600 w 91205"/>
                <a:gd name="connsiteY0" fmla="*/ 96 h 178272"/>
                <a:gd name="connsiteX1" fmla="*/ 41875 w 91205"/>
                <a:gd name="connsiteY1" fmla="*/ 109634 h 178272"/>
                <a:gd name="connsiteX2" fmla="*/ 91087 w 91205"/>
                <a:gd name="connsiteY2" fmla="*/ 177896 h 178272"/>
                <a:gd name="connsiteX3" fmla="*/ 54575 w 91205"/>
                <a:gd name="connsiteY3" fmla="*/ 135034 h 178272"/>
                <a:gd name="connsiteX4" fmla="*/ 19650 w 91205"/>
                <a:gd name="connsiteY4" fmla="*/ 90584 h 178272"/>
                <a:gd name="connsiteX5" fmla="*/ 600 w 91205"/>
                <a:gd name="connsiteY5" fmla="*/ 96 h 17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205" h="178272">
                  <a:moveTo>
                    <a:pt x="600" y="96"/>
                  </a:moveTo>
                  <a:cubicBezTo>
                    <a:pt x="4304" y="3271"/>
                    <a:pt x="26794" y="80001"/>
                    <a:pt x="41875" y="109634"/>
                  </a:cubicBezTo>
                  <a:cubicBezTo>
                    <a:pt x="56956" y="139267"/>
                    <a:pt x="88970" y="173663"/>
                    <a:pt x="91087" y="177896"/>
                  </a:cubicBezTo>
                  <a:cubicBezTo>
                    <a:pt x="93204" y="182129"/>
                    <a:pt x="66481" y="149586"/>
                    <a:pt x="54575" y="135034"/>
                  </a:cubicBezTo>
                  <a:cubicBezTo>
                    <a:pt x="42669" y="120482"/>
                    <a:pt x="28117" y="108046"/>
                    <a:pt x="19650" y="90584"/>
                  </a:cubicBezTo>
                  <a:cubicBezTo>
                    <a:pt x="11183" y="73122"/>
                    <a:pt x="-3104" y="-3079"/>
                    <a:pt x="600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BE548CE6-818B-47AE-A584-2BA887DA1FA5}"/>
                </a:ext>
              </a:extLst>
            </p:cNvPr>
            <p:cNvSpPr/>
            <p:nvPr/>
          </p:nvSpPr>
          <p:spPr>
            <a:xfrm>
              <a:off x="5255631" y="3292414"/>
              <a:ext cx="49856" cy="292050"/>
            </a:xfrm>
            <a:custGeom>
              <a:avLst/>
              <a:gdLst>
                <a:gd name="connsiteX0" fmla="*/ 582 w 49856"/>
                <a:gd name="connsiteY0" fmla="*/ 61 h 292050"/>
                <a:gd name="connsiteX1" fmla="*/ 35507 w 49856"/>
                <a:gd name="connsiteY1" fmla="*/ 119124 h 292050"/>
                <a:gd name="connsiteX2" fmla="*/ 49794 w 49856"/>
                <a:gd name="connsiteY2" fmla="*/ 174686 h 292050"/>
                <a:gd name="connsiteX3" fmla="*/ 30744 w 49856"/>
                <a:gd name="connsiteY3" fmla="*/ 230249 h 292050"/>
                <a:gd name="connsiteX4" fmla="*/ 8519 w 49856"/>
                <a:gd name="connsiteY4" fmla="*/ 290574 h 292050"/>
                <a:gd name="connsiteX5" fmla="*/ 35507 w 49856"/>
                <a:gd name="connsiteY5" fmla="*/ 165161 h 292050"/>
                <a:gd name="connsiteX6" fmla="*/ 14869 w 49856"/>
                <a:gd name="connsiteY6" fmla="*/ 103249 h 292050"/>
                <a:gd name="connsiteX7" fmla="*/ 582 w 49856"/>
                <a:gd name="connsiteY7" fmla="*/ 61 h 2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56" h="292050">
                  <a:moveTo>
                    <a:pt x="582" y="61"/>
                  </a:moveTo>
                  <a:cubicBezTo>
                    <a:pt x="4022" y="2707"/>
                    <a:pt x="27305" y="90020"/>
                    <a:pt x="35507" y="119124"/>
                  </a:cubicBezTo>
                  <a:cubicBezTo>
                    <a:pt x="43709" y="148228"/>
                    <a:pt x="50588" y="156165"/>
                    <a:pt x="49794" y="174686"/>
                  </a:cubicBezTo>
                  <a:cubicBezTo>
                    <a:pt x="49000" y="193207"/>
                    <a:pt x="37623" y="210934"/>
                    <a:pt x="30744" y="230249"/>
                  </a:cubicBezTo>
                  <a:cubicBezTo>
                    <a:pt x="23865" y="249564"/>
                    <a:pt x="7725" y="301422"/>
                    <a:pt x="8519" y="290574"/>
                  </a:cubicBezTo>
                  <a:cubicBezTo>
                    <a:pt x="9313" y="279726"/>
                    <a:pt x="34449" y="196382"/>
                    <a:pt x="35507" y="165161"/>
                  </a:cubicBezTo>
                  <a:cubicBezTo>
                    <a:pt x="36565" y="133940"/>
                    <a:pt x="19896" y="126003"/>
                    <a:pt x="14869" y="103249"/>
                  </a:cubicBezTo>
                  <a:cubicBezTo>
                    <a:pt x="9842" y="80495"/>
                    <a:pt x="-2858" y="-2585"/>
                    <a:pt x="582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4C668EC-430D-4C4A-9B39-0F60C86BFF85}"/>
                </a:ext>
              </a:extLst>
            </p:cNvPr>
            <p:cNvSpPr/>
            <p:nvPr/>
          </p:nvSpPr>
          <p:spPr>
            <a:xfrm>
              <a:off x="4481304" y="2836694"/>
              <a:ext cx="548488" cy="160733"/>
            </a:xfrm>
            <a:custGeom>
              <a:avLst/>
              <a:gdLst>
                <a:gd name="connsiteX0" fmla="*/ 209 w 548488"/>
                <a:gd name="connsiteY0" fmla="*/ 160506 h 160733"/>
                <a:gd name="connsiteX1" fmla="*/ 170071 w 548488"/>
                <a:gd name="connsiteY1" fmla="*/ 65256 h 160733"/>
                <a:gd name="connsiteX2" fmla="*/ 243096 w 548488"/>
                <a:gd name="connsiteY2" fmla="*/ 169 h 160733"/>
                <a:gd name="connsiteX3" fmla="*/ 198646 w 548488"/>
                <a:gd name="connsiteY3" fmla="*/ 46206 h 160733"/>
                <a:gd name="connsiteX4" fmla="*/ 260559 w 548488"/>
                <a:gd name="connsiteY4" fmla="*/ 41444 h 160733"/>
                <a:gd name="connsiteX5" fmla="*/ 487571 w 548488"/>
                <a:gd name="connsiteY5" fmla="*/ 27156 h 160733"/>
                <a:gd name="connsiteX6" fmla="*/ 546309 w 548488"/>
                <a:gd name="connsiteY6" fmla="*/ 36681 h 160733"/>
                <a:gd name="connsiteX7" fmla="*/ 432009 w 548488"/>
                <a:gd name="connsiteY7" fmla="*/ 35094 h 160733"/>
                <a:gd name="connsiteX8" fmla="*/ 141496 w 548488"/>
                <a:gd name="connsiteY8" fmla="*/ 90656 h 160733"/>
                <a:gd name="connsiteX9" fmla="*/ 209 w 548488"/>
                <a:gd name="connsiteY9" fmla="*/ 160506 h 16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488" h="160733">
                  <a:moveTo>
                    <a:pt x="209" y="160506"/>
                  </a:moveTo>
                  <a:cubicBezTo>
                    <a:pt x="4971" y="156273"/>
                    <a:pt x="129590" y="91979"/>
                    <a:pt x="170071" y="65256"/>
                  </a:cubicBezTo>
                  <a:cubicBezTo>
                    <a:pt x="210552" y="38533"/>
                    <a:pt x="238334" y="3344"/>
                    <a:pt x="243096" y="169"/>
                  </a:cubicBezTo>
                  <a:cubicBezTo>
                    <a:pt x="247858" y="-3006"/>
                    <a:pt x="195736" y="39327"/>
                    <a:pt x="198646" y="46206"/>
                  </a:cubicBezTo>
                  <a:cubicBezTo>
                    <a:pt x="201557" y="53085"/>
                    <a:pt x="260559" y="41444"/>
                    <a:pt x="260559" y="41444"/>
                  </a:cubicBezTo>
                  <a:cubicBezTo>
                    <a:pt x="308713" y="38269"/>
                    <a:pt x="439946" y="27950"/>
                    <a:pt x="487571" y="27156"/>
                  </a:cubicBezTo>
                  <a:cubicBezTo>
                    <a:pt x="535196" y="26362"/>
                    <a:pt x="555569" y="35358"/>
                    <a:pt x="546309" y="36681"/>
                  </a:cubicBezTo>
                  <a:cubicBezTo>
                    <a:pt x="537049" y="38004"/>
                    <a:pt x="499478" y="26098"/>
                    <a:pt x="432009" y="35094"/>
                  </a:cubicBezTo>
                  <a:cubicBezTo>
                    <a:pt x="364540" y="44090"/>
                    <a:pt x="210288" y="72664"/>
                    <a:pt x="141496" y="90656"/>
                  </a:cubicBezTo>
                  <a:cubicBezTo>
                    <a:pt x="72704" y="108648"/>
                    <a:pt x="-4553" y="164739"/>
                    <a:pt x="209" y="160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8B87789-A6ED-4E46-82DA-11B715FF21B5}"/>
                </a:ext>
              </a:extLst>
            </p:cNvPr>
            <p:cNvSpPr/>
            <p:nvPr/>
          </p:nvSpPr>
          <p:spPr>
            <a:xfrm>
              <a:off x="4954522" y="2886721"/>
              <a:ext cx="316077" cy="253694"/>
            </a:xfrm>
            <a:custGeom>
              <a:avLst/>
              <a:gdLst>
                <a:gd name="connsiteX0" fmla="*/ 66 w 316077"/>
                <a:gd name="connsiteY0" fmla="*/ 942 h 253694"/>
                <a:gd name="connsiteX1" fmla="*/ 136591 w 316077"/>
                <a:gd name="connsiteY1" fmla="*/ 40629 h 253694"/>
                <a:gd name="connsiteX2" fmla="*/ 165166 w 316077"/>
                <a:gd name="connsiteY2" fmla="*/ 69204 h 253694"/>
                <a:gd name="connsiteX3" fmla="*/ 201678 w 316077"/>
                <a:gd name="connsiteY3" fmla="*/ 69204 h 253694"/>
                <a:gd name="connsiteX4" fmla="*/ 217553 w 316077"/>
                <a:gd name="connsiteY4" fmla="*/ 99367 h 253694"/>
                <a:gd name="connsiteX5" fmla="*/ 314391 w 316077"/>
                <a:gd name="connsiteY5" fmla="*/ 251767 h 253694"/>
                <a:gd name="connsiteX6" fmla="*/ 269941 w 316077"/>
                <a:gd name="connsiteY6" fmla="*/ 178742 h 253694"/>
                <a:gd name="connsiteX7" fmla="*/ 155641 w 316077"/>
                <a:gd name="connsiteY7" fmla="*/ 83492 h 253694"/>
                <a:gd name="connsiteX8" fmla="*/ 66 w 316077"/>
                <a:gd name="connsiteY8" fmla="*/ 942 h 25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077" h="253694">
                  <a:moveTo>
                    <a:pt x="66" y="942"/>
                  </a:moveTo>
                  <a:cubicBezTo>
                    <a:pt x="-3109" y="-6202"/>
                    <a:pt x="109074" y="29252"/>
                    <a:pt x="136591" y="40629"/>
                  </a:cubicBezTo>
                  <a:cubicBezTo>
                    <a:pt x="164108" y="52006"/>
                    <a:pt x="154318" y="64442"/>
                    <a:pt x="165166" y="69204"/>
                  </a:cubicBezTo>
                  <a:cubicBezTo>
                    <a:pt x="176014" y="73966"/>
                    <a:pt x="192947" y="64177"/>
                    <a:pt x="201678" y="69204"/>
                  </a:cubicBezTo>
                  <a:cubicBezTo>
                    <a:pt x="210409" y="74231"/>
                    <a:pt x="198768" y="68940"/>
                    <a:pt x="217553" y="99367"/>
                  </a:cubicBezTo>
                  <a:cubicBezTo>
                    <a:pt x="236338" y="129794"/>
                    <a:pt x="305660" y="238538"/>
                    <a:pt x="314391" y="251767"/>
                  </a:cubicBezTo>
                  <a:cubicBezTo>
                    <a:pt x="323122" y="264996"/>
                    <a:pt x="296399" y="206788"/>
                    <a:pt x="269941" y="178742"/>
                  </a:cubicBezTo>
                  <a:cubicBezTo>
                    <a:pt x="243483" y="150696"/>
                    <a:pt x="196916" y="113125"/>
                    <a:pt x="155641" y="83492"/>
                  </a:cubicBezTo>
                  <a:cubicBezTo>
                    <a:pt x="114366" y="53859"/>
                    <a:pt x="3241" y="8086"/>
                    <a:pt x="66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24E619EC-FBB6-43B1-8A3B-9C827923CCE1}"/>
                </a:ext>
              </a:extLst>
            </p:cNvPr>
            <p:cNvSpPr/>
            <p:nvPr/>
          </p:nvSpPr>
          <p:spPr>
            <a:xfrm>
              <a:off x="5252960" y="3117846"/>
              <a:ext cx="96996" cy="231780"/>
            </a:xfrm>
            <a:custGeom>
              <a:avLst/>
              <a:gdLst>
                <a:gd name="connsiteX0" fmla="*/ 78 w 96996"/>
                <a:gd name="connsiteY0" fmla="*/ 4 h 231780"/>
                <a:gd name="connsiteX1" fmla="*/ 71515 w 96996"/>
                <a:gd name="connsiteY1" fmla="*/ 133354 h 231780"/>
                <a:gd name="connsiteX2" fmla="*/ 66753 w 96996"/>
                <a:gd name="connsiteY2" fmla="*/ 174629 h 231780"/>
                <a:gd name="connsiteX3" fmla="*/ 63578 w 96996"/>
                <a:gd name="connsiteY3" fmla="*/ 187329 h 231780"/>
                <a:gd name="connsiteX4" fmla="*/ 96915 w 96996"/>
                <a:gd name="connsiteY4" fmla="*/ 231779 h 231780"/>
                <a:gd name="connsiteX5" fmla="*/ 52465 w 96996"/>
                <a:gd name="connsiteY5" fmla="*/ 185742 h 231780"/>
                <a:gd name="connsiteX6" fmla="*/ 57228 w 96996"/>
                <a:gd name="connsiteY6" fmla="*/ 128592 h 231780"/>
                <a:gd name="connsiteX7" fmla="*/ 78 w 96996"/>
                <a:gd name="connsiteY7" fmla="*/ 4 h 23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96" h="231780">
                  <a:moveTo>
                    <a:pt x="78" y="4"/>
                  </a:moveTo>
                  <a:cubicBezTo>
                    <a:pt x="2459" y="798"/>
                    <a:pt x="60403" y="104250"/>
                    <a:pt x="71515" y="133354"/>
                  </a:cubicBezTo>
                  <a:cubicBezTo>
                    <a:pt x="82628" y="162458"/>
                    <a:pt x="68076" y="165633"/>
                    <a:pt x="66753" y="174629"/>
                  </a:cubicBezTo>
                  <a:cubicBezTo>
                    <a:pt x="65430" y="183625"/>
                    <a:pt x="58551" y="177804"/>
                    <a:pt x="63578" y="187329"/>
                  </a:cubicBezTo>
                  <a:cubicBezTo>
                    <a:pt x="68605" y="196854"/>
                    <a:pt x="98767" y="232043"/>
                    <a:pt x="96915" y="231779"/>
                  </a:cubicBezTo>
                  <a:cubicBezTo>
                    <a:pt x="95063" y="231515"/>
                    <a:pt x="59079" y="202940"/>
                    <a:pt x="52465" y="185742"/>
                  </a:cubicBezTo>
                  <a:cubicBezTo>
                    <a:pt x="45851" y="168544"/>
                    <a:pt x="64107" y="157961"/>
                    <a:pt x="57228" y="128592"/>
                  </a:cubicBezTo>
                  <a:cubicBezTo>
                    <a:pt x="50349" y="99223"/>
                    <a:pt x="-2303" y="-790"/>
                    <a:pt x="7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2859DEE-D393-4B9E-AE57-DB1012AEE161}"/>
                </a:ext>
              </a:extLst>
            </p:cNvPr>
            <p:cNvSpPr/>
            <p:nvPr/>
          </p:nvSpPr>
          <p:spPr>
            <a:xfrm>
              <a:off x="5332211" y="3352760"/>
              <a:ext cx="55767" cy="381082"/>
            </a:xfrm>
            <a:custGeom>
              <a:avLst/>
              <a:gdLst>
                <a:gd name="connsiteX0" fmla="*/ 12902 w 55767"/>
                <a:gd name="connsiteY0" fmla="*/ 40 h 381082"/>
                <a:gd name="connsiteX1" fmla="*/ 19252 w 55767"/>
                <a:gd name="connsiteY1" fmla="*/ 101640 h 381082"/>
                <a:gd name="connsiteX2" fmla="*/ 11314 w 55767"/>
                <a:gd name="connsiteY2" fmla="*/ 130215 h 381082"/>
                <a:gd name="connsiteX3" fmla="*/ 33539 w 55767"/>
                <a:gd name="connsiteY3" fmla="*/ 147678 h 381082"/>
                <a:gd name="connsiteX4" fmla="*/ 55764 w 55767"/>
                <a:gd name="connsiteY4" fmla="*/ 277853 h 381082"/>
                <a:gd name="connsiteX5" fmla="*/ 31952 w 55767"/>
                <a:gd name="connsiteY5" fmla="*/ 322303 h 381082"/>
                <a:gd name="connsiteX6" fmla="*/ 35127 w 55767"/>
                <a:gd name="connsiteY6" fmla="*/ 381040 h 381082"/>
                <a:gd name="connsiteX7" fmla="*/ 11314 w 55767"/>
                <a:gd name="connsiteY7" fmla="*/ 312778 h 381082"/>
                <a:gd name="connsiteX8" fmla="*/ 36714 w 55767"/>
                <a:gd name="connsiteY8" fmla="*/ 279440 h 381082"/>
                <a:gd name="connsiteX9" fmla="*/ 31952 w 55767"/>
                <a:gd name="connsiteY9" fmla="*/ 165140 h 381082"/>
                <a:gd name="connsiteX10" fmla="*/ 202 w 55767"/>
                <a:gd name="connsiteY10" fmla="*/ 114340 h 381082"/>
                <a:gd name="connsiteX11" fmla="*/ 12902 w 55767"/>
                <a:gd name="connsiteY11" fmla="*/ 40 h 3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7" h="381082">
                  <a:moveTo>
                    <a:pt x="12902" y="40"/>
                  </a:moveTo>
                  <a:cubicBezTo>
                    <a:pt x="16077" y="-2077"/>
                    <a:pt x="19517" y="79944"/>
                    <a:pt x="19252" y="101640"/>
                  </a:cubicBezTo>
                  <a:cubicBezTo>
                    <a:pt x="18987" y="123336"/>
                    <a:pt x="8933" y="122542"/>
                    <a:pt x="11314" y="130215"/>
                  </a:cubicBezTo>
                  <a:cubicBezTo>
                    <a:pt x="13695" y="137888"/>
                    <a:pt x="26131" y="123072"/>
                    <a:pt x="33539" y="147678"/>
                  </a:cubicBezTo>
                  <a:cubicBezTo>
                    <a:pt x="40947" y="172284"/>
                    <a:pt x="56028" y="248749"/>
                    <a:pt x="55764" y="277853"/>
                  </a:cubicBezTo>
                  <a:cubicBezTo>
                    <a:pt x="55500" y="306957"/>
                    <a:pt x="35391" y="305105"/>
                    <a:pt x="31952" y="322303"/>
                  </a:cubicBezTo>
                  <a:cubicBezTo>
                    <a:pt x="28513" y="339501"/>
                    <a:pt x="38567" y="382628"/>
                    <a:pt x="35127" y="381040"/>
                  </a:cubicBezTo>
                  <a:cubicBezTo>
                    <a:pt x="31687" y="379453"/>
                    <a:pt x="11049" y="329711"/>
                    <a:pt x="11314" y="312778"/>
                  </a:cubicBezTo>
                  <a:cubicBezTo>
                    <a:pt x="11578" y="295845"/>
                    <a:pt x="33274" y="304046"/>
                    <a:pt x="36714" y="279440"/>
                  </a:cubicBezTo>
                  <a:cubicBezTo>
                    <a:pt x="40154" y="254834"/>
                    <a:pt x="38037" y="192657"/>
                    <a:pt x="31952" y="165140"/>
                  </a:cubicBezTo>
                  <a:cubicBezTo>
                    <a:pt x="25867" y="137623"/>
                    <a:pt x="2054" y="140798"/>
                    <a:pt x="202" y="114340"/>
                  </a:cubicBezTo>
                  <a:cubicBezTo>
                    <a:pt x="-1650" y="87882"/>
                    <a:pt x="9727" y="2157"/>
                    <a:pt x="1290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2A0F519-3B16-40F9-A201-21AA54696148}"/>
                </a:ext>
              </a:extLst>
            </p:cNvPr>
            <p:cNvSpPr/>
            <p:nvPr/>
          </p:nvSpPr>
          <p:spPr>
            <a:xfrm>
              <a:off x="4582922" y="2843198"/>
              <a:ext cx="135128" cy="52402"/>
            </a:xfrm>
            <a:custGeom>
              <a:avLst/>
              <a:gdLst>
                <a:gd name="connsiteX0" fmla="*/ 135128 w 135128"/>
                <a:gd name="connsiteY0" fmla="*/ 52402 h 52402"/>
                <a:gd name="connsiteX1" fmla="*/ 191 w 135128"/>
                <a:gd name="connsiteY1" fmla="*/ 15 h 52402"/>
                <a:gd name="connsiteX2" fmla="*/ 135128 w 135128"/>
                <a:gd name="connsiteY2" fmla="*/ 52402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128" h="52402">
                  <a:moveTo>
                    <a:pt x="135128" y="52402"/>
                  </a:moveTo>
                  <a:cubicBezTo>
                    <a:pt x="135128" y="52402"/>
                    <a:pt x="6276" y="-1043"/>
                    <a:pt x="191" y="15"/>
                  </a:cubicBezTo>
                  <a:cubicBezTo>
                    <a:pt x="-5894" y="1073"/>
                    <a:pt x="135128" y="52402"/>
                    <a:pt x="135128" y="52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16B43DB-B64E-44BF-9FD8-E8B2414A54B5}"/>
                </a:ext>
              </a:extLst>
            </p:cNvPr>
            <p:cNvSpPr/>
            <p:nvPr/>
          </p:nvSpPr>
          <p:spPr>
            <a:xfrm>
              <a:off x="4193761" y="2979873"/>
              <a:ext cx="349670" cy="181193"/>
            </a:xfrm>
            <a:custGeom>
              <a:avLst/>
              <a:gdLst>
                <a:gd name="connsiteX0" fmla="*/ 349664 w 349670"/>
                <a:gd name="connsiteY0" fmla="*/ 4627 h 181193"/>
                <a:gd name="connsiteX1" fmla="*/ 175039 w 349670"/>
                <a:gd name="connsiteY1" fmla="*/ 6215 h 181193"/>
                <a:gd name="connsiteX2" fmla="*/ 73439 w 349670"/>
                <a:gd name="connsiteY2" fmla="*/ 66540 h 181193"/>
                <a:gd name="connsiteX3" fmla="*/ 414 w 349670"/>
                <a:gd name="connsiteY3" fmla="*/ 180840 h 181193"/>
                <a:gd name="connsiteX4" fmla="*/ 49627 w 349670"/>
                <a:gd name="connsiteY4" fmla="*/ 99877 h 181193"/>
                <a:gd name="connsiteX5" fmla="*/ 168689 w 349670"/>
                <a:gd name="connsiteY5" fmla="*/ 30027 h 181193"/>
                <a:gd name="connsiteX6" fmla="*/ 349664 w 349670"/>
                <a:gd name="connsiteY6" fmla="*/ 4627 h 18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670" h="181193">
                  <a:moveTo>
                    <a:pt x="349664" y="4627"/>
                  </a:moveTo>
                  <a:cubicBezTo>
                    <a:pt x="350722" y="658"/>
                    <a:pt x="221076" y="-4104"/>
                    <a:pt x="175039" y="6215"/>
                  </a:cubicBezTo>
                  <a:cubicBezTo>
                    <a:pt x="129001" y="16534"/>
                    <a:pt x="102543" y="37436"/>
                    <a:pt x="73439" y="66540"/>
                  </a:cubicBezTo>
                  <a:cubicBezTo>
                    <a:pt x="44335" y="95644"/>
                    <a:pt x="4383" y="175284"/>
                    <a:pt x="414" y="180840"/>
                  </a:cubicBezTo>
                  <a:cubicBezTo>
                    <a:pt x="-3555" y="186396"/>
                    <a:pt x="21581" y="125012"/>
                    <a:pt x="49627" y="99877"/>
                  </a:cubicBezTo>
                  <a:cubicBezTo>
                    <a:pt x="77673" y="74742"/>
                    <a:pt x="123181" y="44050"/>
                    <a:pt x="168689" y="30027"/>
                  </a:cubicBezTo>
                  <a:cubicBezTo>
                    <a:pt x="214197" y="16004"/>
                    <a:pt x="348606" y="8596"/>
                    <a:pt x="349664" y="46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26F13FB-00FE-4D84-BCBF-A18060F67E1E}"/>
                </a:ext>
              </a:extLst>
            </p:cNvPr>
            <p:cNvSpPr/>
            <p:nvPr/>
          </p:nvSpPr>
          <p:spPr>
            <a:xfrm>
              <a:off x="3984269" y="3098993"/>
              <a:ext cx="302009" cy="414150"/>
            </a:xfrm>
            <a:custGeom>
              <a:avLst/>
              <a:gdLst>
                <a:gd name="connsiteX0" fmla="*/ 301981 w 302009"/>
                <a:gd name="connsiteY0" fmla="*/ 1395 h 414150"/>
                <a:gd name="connsiteX1" fmla="*/ 213081 w 302009"/>
                <a:gd name="connsiteY1" fmla="*/ 101407 h 414150"/>
                <a:gd name="connsiteX2" fmla="*/ 152756 w 302009"/>
                <a:gd name="connsiteY2" fmla="*/ 214120 h 414150"/>
                <a:gd name="connsiteX3" fmla="*/ 121006 w 302009"/>
                <a:gd name="connsiteY3" fmla="*/ 288732 h 414150"/>
                <a:gd name="connsiteX4" fmla="*/ 356 w 302009"/>
                <a:gd name="connsiteY4" fmla="*/ 414145 h 414150"/>
                <a:gd name="connsiteX5" fmla="*/ 163869 w 302009"/>
                <a:gd name="connsiteY5" fmla="*/ 293495 h 414150"/>
                <a:gd name="connsiteX6" fmla="*/ 203556 w 302009"/>
                <a:gd name="connsiteY6" fmla="*/ 177607 h 414150"/>
                <a:gd name="connsiteX7" fmla="*/ 301981 w 302009"/>
                <a:gd name="connsiteY7" fmla="*/ 1395 h 41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009" h="414150">
                  <a:moveTo>
                    <a:pt x="301981" y="1395"/>
                  </a:moveTo>
                  <a:cubicBezTo>
                    <a:pt x="303568" y="-11305"/>
                    <a:pt x="237952" y="65953"/>
                    <a:pt x="213081" y="101407"/>
                  </a:cubicBezTo>
                  <a:cubicBezTo>
                    <a:pt x="188210" y="136861"/>
                    <a:pt x="168102" y="182899"/>
                    <a:pt x="152756" y="214120"/>
                  </a:cubicBezTo>
                  <a:cubicBezTo>
                    <a:pt x="137410" y="245341"/>
                    <a:pt x="146406" y="255395"/>
                    <a:pt x="121006" y="288732"/>
                  </a:cubicBezTo>
                  <a:cubicBezTo>
                    <a:pt x="95606" y="322069"/>
                    <a:pt x="-6788" y="413351"/>
                    <a:pt x="356" y="414145"/>
                  </a:cubicBezTo>
                  <a:cubicBezTo>
                    <a:pt x="7500" y="414939"/>
                    <a:pt x="130002" y="332918"/>
                    <a:pt x="163869" y="293495"/>
                  </a:cubicBezTo>
                  <a:cubicBezTo>
                    <a:pt x="197736" y="254072"/>
                    <a:pt x="183183" y="223645"/>
                    <a:pt x="203556" y="177607"/>
                  </a:cubicBezTo>
                  <a:cubicBezTo>
                    <a:pt x="223929" y="131570"/>
                    <a:pt x="300394" y="14095"/>
                    <a:pt x="301981" y="1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79C5FB23-A456-49DC-9032-6709A51F3EB3}"/>
                </a:ext>
              </a:extLst>
            </p:cNvPr>
            <p:cNvSpPr/>
            <p:nvPr/>
          </p:nvSpPr>
          <p:spPr>
            <a:xfrm>
              <a:off x="4066636" y="3413003"/>
              <a:ext cx="162968" cy="287675"/>
            </a:xfrm>
            <a:custGeom>
              <a:avLst/>
              <a:gdLst>
                <a:gd name="connsiteX0" fmla="*/ 149764 w 162968"/>
                <a:gd name="connsiteY0" fmla="*/ 4885 h 287675"/>
                <a:gd name="connsiteX1" fmla="*/ 16414 w 162968"/>
                <a:gd name="connsiteY1" fmla="*/ 211260 h 287675"/>
                <a:gd name="connsiteX2" fmla="*/ 3714 w 162968"/>
                <a:gd name="connsiteY2" fmla="*/ 287460 h 287675"/>
                <a:gd name="connsiteX3" fmla="*/ 30702 w 162968"/>
                <a:gd name="connsiteY3" fmla="*/ 192210 h 287675"/>
                <a:gd name="connsiteX4" fmla="*/ 145002 w 162968"/>
                <a:gd name="connsiteY4" fmla="*/ 74735 h 287675"/>
                <a:gd name="connsiteX5" fmla="*/ 149764 w 162968"/>
                <a:gd name="connsiteY5" fmla="*/ 4885 h 2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968" h="287675">
                  <a:moveTo>
                    <a:pt x="149764" y="4885"/>
                  </a:moveTo>
                  <a:cubicBezTo>
                    <a:pt x="128333" y="27639"/>
                    <a:pt x="40756" y="164164"/>
                    <a:pt x="16414" y="211260"/>
                  </a:cubicBezTo>
                  <a:cubicBezTo>
                    <a:pt x="-7928" y="258356"/>
                    <a:pt x="1333" y="290635"/>
                    <a:pt x="3714" y="287460"/>
                  </a:cubicBezTo>
                  <a:cubicBezTo>
                    <a:pt x="6095" y="284285"/>
                    <a:pt x="7154" y="227664"/>
                    <a:pt x="30702" y="192210"/>
                  </a:cubicBezTo>
                  <a:cubicBezTo>
                    <a:pt x="54250" y="156756"/>
                    <a:pt x="125688" y="104897"/>
                    <a:pt x="145002" y="74735"/>
                  </a:cubicBezTo>
                  <a:cubicBezTo>
                    <a:pt x="164316" y="44573"/>
                    <a:pt x="171195" y="-17869"/>
                    <a:pt x="149764" y="4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DB39052-C31C-4622-B960-0EFB2686142A}"/>
                </a:ext>
              </a:extLst>
            </p:cNvPr>
            <p:cNvSpPr/>
            <p:nvPr/>
          </p:nvSpPr>
          <p:spPr>
            <a:xfrm>
              <a:off x="4570404" y="2947115"/>
              <a:ext cx="247669" cy="67585"/>
            </a:xfrm>
            <a:custGeom>
              <a:avLst/>
              <a:gdLst>
                <a:gd name="connsiteX0" fmla="*/ 9 w 247669"/>
                <a:gd name="connsiteY0" fmla="*/ 67548 h 67585"/>
                <a:gd name="connsiteX1" fmla="*/ 128596 w 247669"/>
                <a:gd name="connsiteY1" fmla="*/ 4048 h 67585"/>
                <a:gd name="connsiteX2" fmla="*/ 247659 w 247669"/>
                <a:gd name="connsiteY2" fmla="*/ 7223 h 67585"/>
                <a:gd name="connsiteX3" fmla="*/ 134946 w 247669"/>
                <a:gd name="connsiteY3" fmla="*/ 13573 h 67585"/>
                <a:gd name="connsiteX4" fmla="*/ 9 w 247669"/>
                <a:gd name="connsiteY4" fmla="*/ 67548 h 6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69" h="67585">
                  <a:moveTo>
                    <a:pt x="9" y="67548"/>
                  </a:moveTo>
                  <a:cubicBezTo>
                    <a:pt x="-1049" y="65960"/>
                    <a:pt x="87321" y="14102"/>
                    <a:pt x="128596" y="4048"/>
                  </a:cubicBezTo>
                  <a:cubicBezTo>
                    <a:pt x="169871" y="-6006"/>
                    <a:pt x="246601" y="5635"/>
                    <a:pt x="247659" y="7223"/>
                  </a:cubicBezTo>
                  <a:cubicBezTo>
                    <a:pt x="248717" y="8811"/>
                    <a:pt x="171723" y="6694"/>
                    <a:pt x="134946" y="13573"/>
                  </a:cubicBezTo>
                  <a:cubicBezTo>
                    <a:pt x="98169" y="20452"/>
                    <a:pt x="1067" y="69136"/>
                    <a:pt x="9" y="67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CE2220B-55D8-4F5E-809D-C74926A7FC82}"/>
                </a:ext>
              </a:extLst>
            </p:cNvPr>
            <p:cNvSpPr/>
            <p:nvPr/>
          </p:nvSpPr>
          <p:spPr>
            <a:xfrm>
              <a:off x="4614633" y="2959493"/>
              <a:ext cx="201241" cy="33138"/>
            </a:xfrm>
            <a:custGeom>
              <a:avLst/>
              <a:gdLst>
                <a:gd name="connsiteX0" fmla="*/ 230 w 201241"/>
                <a:gd name="connsiteY0" fmla="*/ 32945 h 33138"/>
                <a:gd name="connsiteX1" fmla="*/ 154217 w 201241"/>
                <a:gd name="connsiteY1" fmla="*/ 2782 h 33138"/>
                <a:gd name="connsiteX2" fmla="*/ 200255 w 201241"/>
                <a:gd name="connsiteY2" fmla="*/ 2782 h 33138"/>
                <a:gd name="connsiteX3" fmla="*/ 120880 w 201241"/>
                <a:gd name="connsiteY3" fmla="*/ 15482 h 33138"/>
                <a:gd name="connsiteX4" fmla="*/ 230 w 201241"/>
                <a:gd name="connsiteY4" fmla="*/ 32945 h 3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41" h="33138">
                  <a:moveTo>
                    <a:pt x="230" y="32945"/>
                  </a:moveTo>
                  <a:cubicBezTo>
                    <a:pt x="5786" y="30828"/>
                    <a:pt x="120880" y="7809"/>
                    <a:pt x="154217" y="2782"/>
                  </a:cubicBezTo>
                  <a:cubicBezTo>
                    <a:pt x="187555" y="-2245"/>
                    <a:pt x="205811" y="665"/>
                    <a:pt x="200255" y="2782"/>
                  </a:cubicBezTo>
                  <a:cubicBezTo>
                    <a:pt x="194699" y="4899"/>
                    <a:pt x="150778" y="11778"/>
                    <a:pt x="120880" y="15482"/>
                  </a:cubicBezTo>
                  <a:cubicBezTo>
                    <a:pt x="90982" y="19186"/>
                    <a:pt x="-5326" y="35062"/>
                    <a:pt x="230" y="32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8D2B6E2-1825-4DAF-B16F-032599F4C8D1}"/>
                </a:ext>
              </a:extLst>
            </p:cNvPr>
            <p:cNvSpPr/>
            <p:nvPr/>
          </p:nvSpPr>
          <p:spPr>
            <a:xfrm>
              <a:off x="5014876" y="2988861"/>
              <a:ext cx="124097" cy="73029"/>
            </a:xfrm>
            <a:custGeom>
              <a:avLst/>
              <a:gdLst>
                <a:gd name="connsiteX0" fmla="*/ 37 w 124097"/>
                <a:gd name="connsiteY0" fmla="*/ 402 h 73029"/>
                <a:gd name="connsiteX1" fmla="*/ 115924 w 124097"/>
                <a:gd name="connsiteY1" fmla="*/ 71839 h 73029"/>
                <a:gd name="connsiteX2" fmla="*/ 103224 w 124097"/>
                <a:gd name="connsiteY2" fmla="*/ 43264 h 73029"/>
                <a:gd name="connsiteX3" fmla="*/ 37 w 124097"/>
                <a:gd name="connsiteY3" fmla="*/ 402 h 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097" h="73029">
                  <a:moveTo>
                    <a:pt x="37" y="402"/>
                  </a:moveTo>
                  <a:cubicBezTo>
                    <a:pt x="2154" y="5164"/>
                    <a:pt x="98726" y="64695"/>
                    <a:pt x="115924" y="71839"/>
                  </a:cubicBezTo>
                  <a:cubicBezTo>
                    <a:pt x="133122" y="78983"/>
                    <a:pt x="120422" y="51995"/>
                    <a:pt x="103224" y="43264"/>
                  </a:cubicBezTo>
                  <a:cubicBezTo>
                    <a:pt x="86026" y="34533"/>
                    <a:pt x="-2080" y="-4360"/>
                    <a:pt x="37" y="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6FF8334-673F-4375-99EB-BACDC4D382E2}"/>
                </a:ext>
              </a:extLst>
            </p:cNvPr>
            <p:cNvSpPr/>
            <p:nvPr/>
          </p:nvSpPr>
          <p:spPr>
            <a:xfrm>
              <a:off x="4600540" y="3022763"/>
              <a:ext cx="216506" cy="58641"/>
            </a:xfrm>
            <a:custGeom>
              <a:avLst/>
              <a:gdLst>
                <a:gd name="connsiteX0" fmla="*/ 35 w 216506"/>
                <a:gd name="connsiteY0" fmla="*/ 58575 h 58641"/>
                <a:gd name="connsiteX1" fmla="*/ 117510 w 216506"/>
                <a:gd name="connsiteY1" fmla="*/ 1425 h 58641"/>
                <a:gd name="connsiteX2" fmla="*/ 165135 w 216506"/>
                <a:gd name="connsiteY2" fmla="*/ 20475 h 58641"/>
                <a:gd name="connsiteX3" fmla="*/ 215935 w 216506"/>
                <a:gd name="connsiteY3" fmla="*/ 55400 h 58641"/>
                <a:gd name="connsiteX4" fmla="*/ 130210 w 216506"/>
                <a:gd name="connsiteY4" fmla="*/ 14125 h 58641"/>
                <a:gd name="connsiteX5" fmla="*/ 35 w 216506"/>
                <a:gd name="connsiteY5" fmla="*/ 58575 h 5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506" h="58641">
                  <a:moveTo>
                    <a:pt x="35" y="58575"/>
                  </a:moveTo>
                  <a:cubicBezTo>
                    <a:pt x="-2082" y="56458"/>
                    <a:pt x="89993" y="7775"/>
                    <a:pt x="117510" y="1425"/>
                  </a:cubicBezTo>
                  <a:cubicBezTo>
                    <a:pt x="145027" y="-4925"/>
                    <a:pt x="148731" y="11479"/>
                    <a:pt x="165135" y="20475"/>
                  </a:cubicBezTo>
                  <a:cubicBezTo>
                    <a:pt x="181539" y="29471"/>
                    <a:pt x="221756" y="56458"/>
                    <a:pt x="215935" y="55400"/>
                  </a:cubicBezTo>
                  <a:cubicBezTo>
                    <a:pt x="210114" y="54342"/>
                    <a:pt x="160637" y="17035"/>
                    <a:pt x="130210" y="14125"/>
                  </a:cubicBezTo>
                  <a:cubicBezTo>
                    <a:pt x="99783" y="11215"/>
                    <a:pt x="2152" y="60692"/>
                    <a:pt x="35" y="58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76B37FF-3093-4E82-BAFD-2A1C16C60B02}"/>
                </a:ext>
              </a:extLst>
            </p:cNvPr>
            <p:cNvSpPr/>
            <p:nvPr/>
          </p:nvSpPr>
          <p:spPr>
            <a:xfrm>
              <a:off x="4595664" y="3074558"/>
              <a:ext cx="206645" cy="51324"/>
            </a:xfrm>
            <a:custGeom>
              <a:avLst/>
              <a:gdLst>
                <a:gd name="connsiteX0" fmla="*/ 149 w 206645"/>
                <a:gd name="connsiteY0" fmla="*/ 51230 h 51324"/>
                <a:gd name="connsiteX1" fmla="*/ 104924 w 206645"/>
                <a:gd name="connsiteY1" fmla="*/ 13130 h 51324"/>
                <a:gd name="connsiteX2" fmla="*/ 206524 w 206645"/>
                <a:gd name="connsiteY2" fmla="*/ 14717 h 51324"/>
                <a:gd name="connsiteX3" fmla="*/ 84286 w 206645"/>
                <a:gd name="connsiteY3" fmla="*/ 430 h 51324"/>
                <a:gd name="connsiteX4" fmla="*/ 149 w 206645"/>
                <a:gd name="connsiteY4" fmla="*/ 51230 h 5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5" h="51324">
                  <a:moveTo>
                    <a:pt x="149" y="51230"/>
                  </a:moveTo>
                  <a:cubicBezTo>
                    <a:pt x="3589" y="53347"/>
                    <a:pt x="70528" y="19215"/>
                    <a:pt x="104924" y="13130"/>
                  </a:cubicBezTo>
                  <a:cubicBezTo>
                    <a:pt x="139320" y="7044"/>
                    <a:pt x="209964" y="16834"/>
                    <a:pt x="206524" y="14717"/>
                  </a:cubicBezTo>
                  <a:cubicBezTo>
                    <a:pt x="203084" y="12600"/>
                    <a:pt x="114978" y="-2745"/>
                    <a:pt x="84286" y="430"/>
                  </a:cubicBezTo>
                  <a:cubicBezTo>
                    <a:pt x="53594" y="3605"/>
                    <a:pt x="-3291" y="49113"/>
                    <a:pt x="149" y="5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B713FB91-8975-42FF-AC2C-4934C3503096}"/>
                </a:ext>
              </a:extLst>
            </p:cNvPr>
            <p:cNvSpPr/>
            <p:nvPr/>
          </p:nvSpPr>
          <p:spPr>
            <a:xfrm>
              <a:off x="5025976" y="3089702"/>
              <a:ext cx="190812" cy="109747"/>
            </a:xfrm>
            <a:custGeom>
              <a:avLst/>
              <a:gdLst>
                <a:gd name="connsiteX0" fmla="*/ 49 w 190812"/>
                <a:gd name="connsiteY0" fmla="*/ 24973 h 109747"/>
                <a:gd name="connsiteX1" fmla="*/ 79424 w 190812"/>
                <a:gd name="connsiteY1" fmla="*/ 5923 h 109747"/>
                <a:gd name="connsiteX2" fmla="*/ 182612 w 190812"/>
                <a:gd name="connsiteY2" fmla="*/ 99586 h 109747"/>
                <a:gd name="connsiteX3" fmla="*/ 182612 w 190812"/>
                <a:gd name="connsiteY3" fmla="*/ 102761 h 109747"/>
                <a:gd name="connsiteX4" fmla="*/ 168324 w 190812"/>
                <a:gd name="connsiteY4" fmla="*/ 59898 h 109747"/>
                <a:gd name="connsiteX5" fmla="*/ 90537 w 190812"/>
                <a:gd name="connsiteY5" fmla="*/ 1161 h 109747"/>
                <a:gd name="connsiteX6" fmla="*/ 49 w 190812"/>
                <a:gd name="connsiteY6" fmla="*/ 24973 h 10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12" h="109747">
                  <a:moveTo>
                    <a:pt x="49" y="24973"/>
                  </a:moveTo>
                  <a:cubicBezTo>
                    <a:pt x="-1803" y="25767"/>
                    <a:pt x="48997" y="-6513"/>
                    <a:pt x="79424" y="5923"/>
                  </a:cubicBezTo>
                  <a:cubicBezTo>
                    <a:pt x="109851" y="18358"/>
                    <a:pt x="165414" y="83446"/>
                    <a:pt x="182612" y="99586"/>
                  </a:cubicBezTo>
                  <a:cubicBezTo>
                    <a:pt x="199810" y="115726"/>
                    <a:pt x="184993" y="109376"/>
                    <a:pt x="182612" y="102761"/>
                  </a:cubicBezTo>
                  <a:cubicBezTo>
                    <a:pt x="180231" y="96146"/>
                    <a:pt x="183670" y="76831"/>
                    <a:pt x="168324" y="59898"/>
                  </a:cubicBezTo>
                  <a:cubicBezTo>
                    <a:pt x="152978" y="42965"/>
                    <a:pt x="116731" y="8569"/>
                    <a:pt x="90537" y="1161"/>
                  </a:cubicBezTo>
                  <a:cubicBezTo>
                    <a:pt x="64343" y="-6247"/>
                    <a:pt x="1901" y="24179"/>
                    <a:pt x="49" y="24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1B9DC9CB-9A5F-4D38-81AF-29571394AC85}"/>
                </a:ext>
              </a:extLst>
            </p:cNvPr>
            <p:cNvSpPr/>
            <p:nvPr/>
          </p:nvSpPr>
          <p:spPr>
            <a:xfrm>
              <a:off x="5037734" y="3129322"/>
              <a:ext cx="183528" cy="94422"/>
            </a:xfrm>
            <a:custGeom>
              <a:avLst/>
              <a:gdLst>
                <a:gd name="connsiteX0" fmla="*/ 991 w 183528"/>
                <a:gd name="connsiteY0" fmla="*/ 2816 h 94422"/>
                <a:gd name="connsiteX1" fmla="*/ 89891 w 183528"/>
                <a:gd name="connsiteY1" fmla="*/ 17103 h 94422"/>
                <a:gd name="connsiteX2" fmla="*/ 180379 w 183528"/>
                <a:gd name="connsiteY2" fmla="*/ 93303 h 94422"/>
                <a:gd name="connsiteX3" fmla="*/ 150216 w 183528"/>
                <a:gd name="connsiteY3" fmla="*/ 58378 h 94422"/>
                <a:gd name="connsiteX4" fmla="*/ 991 w 183528"/>
                <a:gd name="connsiteY4" fmla="*/ 2816 h 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8" h="94422">
                  <a:moveTo>
                    <a:pt x="991" y="2816"/>
                  </a:moveTo>
                  <a:cubicBezTo>
                    <a:pt x="-9063" y="-4063"/>
                    <a:pt x="59993" y="2022"/>
                    <a:pt x="89891" y="17103"/>
                  </a:cubicBezTo>
                  <a:cubicBezTo>
                    <a:pt x="119789" y="32184"/>
                    <a:pt x="170325" y="86424"/>
                    <a:pt x="180379" y="93303"/>
                  </a:cubicBezTo>
                  <a:cubicBezTo>
                    <a:pt x="190433" y="100182"/>
                    <a:pt x="175351" y="73724"/>
                    <a:pt x="150216" y="58378"/>
                  </a:cubicBezTo>
                  <a:cubicBezTo>
                    <a:pt x="125081" y="43032"/>
                    <a:pt x="11045" y="9695"/>
                    <a:pt x="991" y="2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B31F524C-EC38-4F2A-970C-F80F17D4C70A}"/>
                </a:ext>
              </a:extLst>
            </p:cNvPr>
            <p:cNvSpPr/>
            <p:nvPr/>
          </p:nvSpPr>
          <p:spPr>
            <a:xfrm>
              <a:off x="4802165" y="2990388"/>
              <a:ext cx="79122" cy="69046"/>
            </a:xfrm>
            <a:custGeom>
              <a:avLst/>
              <a:gdLst>
                <a:gd name="connsiteX0" fmla="*/ 23 w 79122"/>
                <a:gd name="connsiteY0" fmla="*/ 462 h 69046"/>
                <a:gd name="connsiteX1" fmla="*/ 71460 w 79122"/>
                <a:gd name="connsiteY1" fmla="*/ 57612 h 69046"/>
                <a:gd name="connsiteX2" fmla="*/ 76223 w 79122"/>
                <a:gd name="connsiteY2" fmla="*/ 67137 h 69046"/>
                <a:gd name="connsiteX3" fmla="*/ 63523 w 79122"/>
                <a:gd name="connsiteY3" fmla="*/ 32212 h 69046"/>
                <a:gd name="connsiteX4" fmla="*/ 23 w 79122"/>
                <a:gd name="connsiteY4" fmla="*/ 462 h 6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22" h="69046">
                  <a:moveTo>
                    <a:pt x="23" y="462"/>
                  </a:moveTo>
                  <a:cubicBezTo>
                    <a:pt x="1346" y="4695"/>
                    <a:pt x="58760" y="46500"/>
                    <a:pt x="71460" y="57612"/>
                  </a:cubicBezTo>
                  <a:cubicBezTo>
                    <a:pt x="84160" y="68724"/>
                    <a:pt x="77546" y="71370"/>
                    <a:pt x="76223" y="67137"/>
                  </a:cubicBezTo>
                  <a:cubicBezTo>
                    <a:pt x="74900" y="62904"/>
                    <a:pt x="74371" y="42266"/>
                    <a:pt x="63523" y="32212"/>
                  </a:cubicBezTo>
                  <a:cubicBezTo>
                    <a:pt x="52675" y="22158"/>
                    <a:pt x="-1300" y="-3771"/>
                    <a:pt x="23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E3AA55C2-8A1F-4E1A-AB91-793110F8A5F4}"/>
                </a:ext>
              </a:extLst>
            </p:cNvPr>
            <p:cNvSpPr/>
            <p:nvPr/>
          </p:nvSpPr>
          <p:spPr>
            <a:xfrm>
              <a:off x="4800022" y="3127375"/>
              <a:ext cx="50986" cy="80994"/>
            </a:xfrm>
            <a:custGeom>
              <a:avLst/>
              <a:gdLst>
                <a:gd name="connsiteX0" fmla="*/ 40266 w 50986"/>
                <a:gd name="connsiteY0" fmla="*/ 0 h 80994"/>
                <a:gd name="connsiteX1" fmla="*/ 2166 w 50986"/>
                <a:gd name="connsiteY1" fmla="*/ 68263 h 80994"/>
                <a:gd name="connsiteX2" fmla="*/ 8516 w 50986"/>
                <a:gd name="connsiteY2" fmla="*/ 80963 h 80994"/>
                <a:gd name="connsiteX3" fmla="*/ 40266 w 50986"/>
                <a:gd name="connsiteY3" fmla="*/ 71438 h 80994"/>
                <a:gd name="connsiteX4" fmla="*/ 49791 w 50986"/>
                <a:gd name="connsiteY4" fmla="*/ 58738 h 80994"/>
                <a:gd name="connsiteX5" fmla="*/ 16453 w 50986"/>
                <a:gd name="connsiteY5" fmla="*/ 69850 h 80994"/>
                <a:gd name="connsiteX6" fmla="*/ 40266 w 50986"/>
                <a:gd name="connsiteY6" fmla="*/ 0 h 8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86" h="80994">
                  <a:moveTo>
                    <a:pt x="40266" y="0"/>
                  </a:moveTo>
                  <a:cubicBezTo>
                    <a:pt x="37885" y="-264"/>
                    <a:pt x="7458" y="54769"/>
                    <a:pt x="2166" y="68263"/>
                  </a:cubicBezTo>
                  <a:cubicBezTo>
                    <a:pt x="-3126" y="81757"/>
                    <a:pt x="2166" y="80434"/>
                    <a:pt x="8516" y="80963"/>
                  </a:cubicBezTo>
                  <a:cubicBezTo>
                    <a:pt x="14866" y="81492"/>
                    <a:pt x="33387" y="75142"/>
                    <a:pt x="40266" y="71438"/>
                  </a:cubicBezTo>
                  <a:cubicBezTo>
                    <a:pt x="47145" y="67734"/>
                    <a:pt x="53760" y="59003"/>
                    <a:pt x="49791" y="58738"/>
                  </a:cubicBezTo>
                  <a:cubicBezTo>
                    <a:pt x="45822" y="58473"/>
                    <a:pt x="17511" y="74877"/>
                    <a:pt x="16453" y="69850"/>
                  </a:cubicBezTo>
                  <a:cubicBezTo>
                    <a:pt x="15395" y="64823"/>
                    <a:pt x="42647" y="264"/>
                    <a:pt x="402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6D0B5D21-D608-4D28-B67C-EA147CC454A0}"/>
                </a:ext>
              </a:extLst>
            </p:cNvPr>
            <p:cNvSpPr/>
            <p:nvPr/>
          </p:nvSpPr>
          <p:spPr>
            <a:xfrm>
              <a:off x="4944984" y="3016247"/>
              <a:ext cx="33470" cy="163875"/>
            </a:xfrm>
            <a:custGeom>
              <a:avLst/>
              <a:gdLst>
                <a:gd name="connsiteX0" fmla="*/ 8016 w 33470"/>
                <a:gd name="connsiteY0" fmla="*/ 3 h 163875"/>
                <a:gd name="connsiteX1" fmla="*/ 33416 w 33470"/>
                <a:gd name="connsiteY1" fmla="*/ 80966 h 163875"/>
                <a:gd name="connsiteX2" fmla="*/ 14366 w 33470"/>
                <a:gd name="connsiteY2" fmla="*/ 123828 h 163875"/>
                <a:gd name="connsiteX3" fmla="*/ 79 w 33470"/>
                <a:gd name="connsiteY3" fmla="*/ 163516 h 163875"/>
                <a:gd name="connsiteX4" fmla="*/ 20716 w 33470"/>
                <a:gd name="connsiteY4" fmla="*/ 100016 h 163875"/>
                <a:gd name="connsiteX5" fmla="*/ 30241 w 33470"/>
                <a:gd name="connsiteY5" fmla="*/ 77791 h 163875"/>
                <a:gd name="connsiteX6" fmla="*/ 8016 w 33470"/>
                <a:gd name="connsiteY6" fmla="*/ 3 h 16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" h="163875">
                  <a:moveTo>
                    <a:pt x="8016" y="3"/>
                  </a:moveTo>
                  <a:cubicBezTo>
                    <a:pt x="8545" y="532"/>
                    <a:pt x="32358" y="60329"/>
                    <a:pt x="33416" y="80966"/>
                  </a:cubicBezTo>
                  <a:cubicBezTo>
                    <a:pt x="34474" y="101603"/>
                    <a:pt x="19922" y="110070"/>
                    <a:pt x="14366" y="123828"/>
                  </a:cubicBezTo>
                  <a:cubicBezTo>
                    <a:pt x="8810" y="137586"/>
                    <a:pt x="-979" y="167485"/>
                    <a:pt x="79" y="163516"/>
                  </a:cubicBezTo>
                  <a:cubicBezTo>
                    <a:pt x="1137" y="159547"/>
                    <a:pt x="15689" y="114303"/>
                    <a:pt x="20716" y="100016"/>
                  </a:cubicBezTo>
                  <a:cubicBezTo>
                    <a:pt x="25743" y="85729"/>
                    <a:pt x="30770" y="90226"/>
                    <a:pt x="30241" y="77791"/>
                  </a:cubicBezTo>
                  <a:cubicBezTo>
                    <a:pt x="29712" y="65356"/>
                    <a:pt x="7487" y="-526"/>
                    <a:pt x="801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E5762A2-73D5-4731-9A80-A2D7DCBEEBA9}"/>
                </a:ext>
              </a:extLst>
            </p:cNvPr>
            <p:cNvSpPr/>
            <p:nvPr/>
          </p:nvSpPr>
          <p:spPr>
            <a:xfrm>
              <a:off x="5011462" y="3125768"/>
              <a:ext cx="41250" cy="125949"/>
            </a:xfrm>
            <a:custGeom>
              <a:avLst/>
              <a:gdLst>
                <a:gd name="connsiteX0" fmla="*/ 276 w 41250"/>
                <a:gd name="connsiteY0" fmla="*/ 20 h 125949"/>
                <a:gd name="connsiteX1" fmla="*/ 39963 w 41250"/>
                <a:gd name="connsiteY1" fmla="*/ 53995 h 125949"/>
                <a:gd name="connsiteX2" fmla="*/ 32026 w 41250"/>
                <a:gd name="connsiteY2" fmla="*/ 88920 h 125949"/>
                <a:gd name="connsiteX3" fmla="*/ 36788 w 41250"/>
                <a:gd name="connsiteY3" fmla="*/ 125432 h 125949"/>
                <a:gd name="connsiteX4" fmla="*/ 22501 w 41250"/>
                <a:gd name="connsiteY4" fmla="*/ 60345 h 125949"/>
                <a:gd name="connsiteX5" fmla="*/ 276 w 41250"/>
                <a:gd name="connsiteY5" fmla="*/ 20 h 1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50" h="125949">
                  <a:moveTo>
                    <a:pt x="276" y="20"/>
                  </a:moveTo>
                  <a:cubicBezTo>
                    <a:pt x="3186" y="-1038"/>
                    <a:pt x="34671" y="39178"/>
                    <a:pt x="39963" y="53995"/>
                  </a:cubicBezTo>
                  <a:cubicBezTo>
                    <a:pt x="45255" y="68812"/>
                    <a:pt x="32555" y="77014"/>
                    <a:pt x="32026" y="88920"/>
                  </a:cubicBezTo>
                  <a:cubicBezTo>
                    <a:pt x="31497" y="100826"/>
                    <a:pt x="38375" y="130194"/>
                    <a:pt x="36788" y="125432"/>
                  </a:cubicBezTo>
                  <a:cubicBezTo>
                    <a:pt x="35201" y="120670"/>
                    <a:pt x="26734" y="77543"/>
                    <a:pt x="22501" y="60345"/>
                  </a:cubicBezTo>
                  <a:cubicBezTo>
                    <a:pt x="18268" y="43147"/>
                    <a:pt x="-2634" y="1078"/>
                    <a:pt x="276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74D78D14-B407-4C61-BBA2-1D0DC3104981}"/>
                </a:ext>
              </a:extLst>
            </p:cNvPr>
            <p:cNvSpPr/>
            <p:nvPr/>
          </p:nvSpPr>
          <p:spPr>
            <a:xfrm>
              <a:off x="4792067" y="3267074"/>
              <a:ext cx="261305" cy="120651"/>
            </a:xfrm>
            <a:custGeom>
              <a:avLst/>
              <a:gdLst>
                <a:gd name="connsiteX0" fmla="*/ 596 w 261305"/>
                <a:gd name="connsiteY0" fmla="*/ 41276 h 120651"/>
                <a:gd name="connsiteX1" fmla="*/ 127596 w 261305"/>
                <a:gd name="connsiteY1" fmla="*/ 3176 h 120651"/>
                <a:gd name="connsiteX2" fmla="*/ 218083 w 261305"/>
                <a:gd name="connsiteY2" fmla="*/ 74614 h 120651"/>
                <a:gd name="connsiteX3" fmla="*/ 260946 w 261305"/>
                <a:gd name="connsiteY3" fmla="*/ 120651 h 120651"/>
                <a:gd name="connsiteX4" fmla="*/ 235546 w 261305"/>
                <a:gd name="connsiteY4" fmla="*/ 74614 h 120651"/>
                <a:gd name="connsiteX5" fmla="*/ 183158 w 261305"/>
                <a:gd name="connsiteY5" fmla="*/ 26989 h 120651"/>
                <a:gd name="connsiteX6" fmla="*/ 83146 w 261305"/>
                <a:gd name="connsiteY6" fmla="*/ 1 h 120651"/>
                <a:gd name="connsiteX7" fmla="*/ 596 w 261305"/>
                <a:gd name="connsiteY7" fmla="*/ 41276 h 1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305" h="120651">
                  <a:moveTo>
                    <a:pt x="596" y="41276"/>
                  </a:moveTo>
                  <a:cubicBezTo>
                    <a:pt x="8004" y="41805"/>
                    <a:pt x="91348" y="-2380"/>
                    <a:pt x="127596" y="3176"/>
                  </a:cubicBezTo>
                  <a:cubicBezTo>
                    <a:pt x="163844" y="8732"/>
                    <a:pt x="195858" y="55035"/>
                    <a:pt x="218083" y="74614"/>
                  </a:cubicBezTo>
                  <a:cubicBezTo>
                    <a:pt x="240308" y="94193"/>
                    <a:pt x="258036" y="120651"/>
                    <a:pt x="260946" y="120651"/>
                  </a:cubicBezTo>
                  <a:cubicBezTo>
                    <a:pt x="263856" y="120651"/>
                    <a:pt x="248511" y="90224"/>
                    <a:pt x="235546" y="74614"/>
                  </a:cubicBezTo>
                  <a:cubicBezTo>
                    <a:pt x="222581" y="59004"/>
                    <a:pt x="208558" y="39424"/>
                    <a:pt x="183158" y="26989"/>
                  </a:cubicBezTo>
                  <a:cubicBezTo>
                    <a:pt x="157758" y="14553"/>
                    <a:pt x="109604" y="266"/>
                    <a:pt x="83146" y="1"/>
                  </a:cubicBezTo>
                  <a:cubicBezTo>
                    <a:pt x="56688" y="-264"/>
                    <a:pt x="-6812" y="40747"/>
                    <a:pt x="596" y="41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96E3E523-85DB-420A-8A85-1D7612181209}"/>
                </a:ext>
              </a:extLst>
            </p:cNvPr>
            <p:cNvSpPr/>
            <p:nvPr/>
          </p:nvSpPr>
          <p:spPr>
            <a:xfrm>
              <a:off x="4789213" y="3230514"/>
              <a:ext cx="300659" cy="166422"/>
            </a:xfrm>
            <a:custGeom>
              <a:avLst/>
              <a:gdLst>
                <a:gd name="connsiteX0" fmla="*/ 275 w 300659"/>
                <a:gd name="connsiteY0" fmla="*/ 65136 h 166422"/>
                <a:gd name="connsiteX1" fmla="*/ 112987 w 300659"/>
                <a:gd name="connsiteY1" fmla="*/ 6399 h 166422"/>
                <a:gd name="connsiteX2" fmla="*/ 182837 w 300659"/>
                <a:gd name="connsiteY2" fmla="*/ 7986 h 166422"/>
                <a:gd name="connsiteX3" fmla="*/ 235225 w 300659"/>
                <a:gd name="connsiteY3" fmla="*/ 63549 h 166422"/>
                <a:gd name="connsiteX4" fmla="*/ 284437 w 300659"/>
                <a:gd name="connsiteY4" fmla="*/ 136574 h 166422"/>
                <a:gd name="connsiteX5" fmla="*/ 295550 w 300659"/>
                <a:gd name="connsiteY5" fmla="*/ 161974 h 166422"/>
                <a:gd name="connsiteX6" fmla="*/ 208237 w 300659"/>
                <a:gd name="connsiteY6" fmla="*/ 50849 h 166422"/>
                <a:gd name="connsiteX7" fmla="*/ 147912 w 300659"/>
                <a:gd name="connsiteY7" fmla="*/ 11161 h 166422"/>
                <a:gd name="connsiteX8" fmla="*/ 275 w 300659"/>
                <a:gd name="connsiteY8" fmla="*/ 65136 h 16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59" h="166422">
                  <a:moveTo>
                    <a:pt x="275" y="65136"/>
                  </a:moveTo>
                  <a:cubicBezTo>
                    <a:pt x="-5546" y="64342"/>
                    <a:pt x="82560" y="15924"/>
                    <a:pt x="112987" y="6399"/>
                  </a:cubicBezTo>
                  <a:cubicBezTo>
                    <a:pt x="143414" y="-3126"/>
                    <a:pt x="162464" y="-1539"/>
                    <a:pt x="182837" y="7986"/>
                  </a:cubicBezTo>
                  <a:cubicBezTo>
                    <a:pt x="203210" y="17511"/>
                    <a:pt x="218292" y="42118"/>
                    <a:pt x="235225" y="63549"/>
                  </a:cubicBezTo>
                  <a:cubicBezTo>
                    <a:pt x="252158" y="84980"/>
                    <a:pt x="274383" y="120170"/>
                    <a:pt x="284437" y="136574"/>
                  </a:cubicBezTo>
                  <a:cubicBezTo>
                    <a:pt x="294491" y="152978"/>
                    <a:pt x="308250" y="176262"/>
                    <a:pt x="295550" y="161974"/>
                  </a:cubicBezTo>
                  <a:cubicBezTo>
                    <a:pt x="282850" y="147687"/>
                    <a:pt x="232843" y="75984"/>
                    <a:pt x="208237" y="50849"/>
                  </a:cubicBezTo>
                  <a:cubicBezTo>
                    <a:pt x="183631" y="25714"/>
                    <a:pt x="179133" y="10367"/>
                    <a:pt x="147912" y="11161"/>
                  </a:cubicBezTo>
                  <a:cubicBezTo>
                    <a:pt x="116691" y="11955"/>
                    <a:pt x="6096" y="65930"/>
                    <a:pt x="275" y="65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7E07FCC-7BB1-4AF6-B717-0733515396F6}"/>
                </a:ext>
              </a:extLst>
            </p:cNvPr>
            <p:cNvSpPr/>
            <p:nvPr/>
          </p:nvSpPr>
          <p:spPr>
            <a:xfrm>
              <a:off x="4809956" y="3374664"/>
              <a:ext cx="256773" cy="47993"/>
            </a:xfrm>
            <a:custGeom>
              <a:avLst/>
              <a:gdLst>
                <a:gd name="connsiteX0" fmla="*/ 169 w 256773"/>
                <a:gd name="connsiteY0" fmla="*/ 361 h 47993"/>
                <a:gd name="connsiteX1" fmla="*/ 170032 w 256773"/>
                <a:gd name="connsiteY1" fmla="*/ 6711 h 47993"/>
                <a:gd name="connsiteX2" fmla="*/ 255757 w 256773"/>
                <a:gd name="connsiteY2" fmla="*/ 47986 h 47993"/>
                <a:gd name="connsiteX3" fmla="*/ 203369 w 256773"/>
                <a:gd name="connsiteY3" fmla="*/ 9886 h 47993"/>
                <a:gd name="connsiteX4" fmla="*/ 169 w 256773"/>
                <a:gd name="connsiteY4" fmla="*/ 361 h 4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73" h="47993">
                  <a:moveTo>
                    <a:pt x="169" y="361"/>
                  </a:moveTo>
                  <a:cubicBezTo>
                    <a:pt x="-5387" y="-168"/>
                    <a:pt x="127434" y="-1226"/>
                    <a:pt x="170032" y="6711"/>
                  </a:cubicBezTo>
                  <a:cubicBezTo>
                    <a:pt x="212630" y="14648"/>
                    <a:pt x="250201" y="47457"/>
                    <a:pt x="255757" y="47986"/>
                  </a:cubicBezTo>
                  <a:cubicBezTo>
                    <a:pt x="261313" y="48515"/>
                    <a:pt x="244115" y="19146"/>
                    <a:pt x="203369" y="9886"/>
                  </a:cubicBezTo>
                  <a:cubicBezTo>
                    <a:pt x="162623" y="626"/>
                    <a:pt x="5725" y="890"/>
                    <a:pt x="169" y="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D6E92C01-5B03-4324-8023-508C21F7A947}"/>
                </a:ext>
              </a:extLst>
            </p:cNvPr>
            <p:cNvSpPr/>
            <p:nvPr/>
          </p:nvSpPr>
          <p:spPr>
            <a:xfrm>
              <a:off x="4548166" y="3501337"/>
              <a:ext cx="304440" cy="68003"/>
            </a:xfrm>
            <a:custGeom>
              <a:avLst/>
              <a:gdLst>
                <a:gd name="connsiteX0" fmla="*/ 22 w 304440"/>
                <a:gd name="connsiteY0" fmla="*/ 35613 h 68003"/>
                <a:gd name="connsiteX1" fmla="*/ 106384 w 304440"/>
                <a:gd name="connsiteY1" fmla="*/ 67363 h 68003"/>
                <a:gd name="connsiteX2" fmla="*/ 303234 w 304440"/>
                <a:gd name="connsiteY2" fmla="*/ 688 h 68003"/>
                <a:gd name="connsiteX3" fmla="*/ 185759 w 304440"/>
                <a:gd name="connsiteY3" fmla="*/ 34026 h 68003"/>
                <a:gd name="connsiteX4" fmla="*/ 114322 w 304440"/>
                <a:gd name="connsiteY4" fmla="*/ 56251 h 68003"/>
                <a:gd name="connsiteX5" fmla="*/ 22 w 304440"/>
                <a:gd name="connsiteY5" fmla="*/ 35613 h 6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440" h="68003">
                  <a:moveTo>
                    <a:pt x="22" y="35613"/>
                  </a:moveTo>
                  <a:cubicBezTo>
                    <a:pt x="-1301" y="37465"/>
                    <a:pt x="55849" y="73184"/>
                    <a:pt x="106384" y="67363"/>
                  </a:cubicBezTo>
                  <a:cubicBezTo>
                    <a:pt x="156919" y="61542"/>
                    <a:pt x="290005" y="6244"/>
                    <a:pt x="303234" y="688"/>
                  </a:cubicBezTo>
                  <a:cubicBezTo>
                    <a:pt x="316463" y="-4868"/>
                    <a:pt x="217244" y="24766"/>
                    <a:pt x="185759" y="34026"/>
                  </a:cubicBezTo>
                  <a:cubicBezTo>
                    <a:pt x="154274" y="43286"/>
                    <a:pt x="144749" y="55193"/>
                    <a:pt x="114322" y="56251"/>
                  </a:cubicBezTo>
                  <a:cubicBezTo>
                    <a:pt x="83895" y="57309"/>
                    <a:pt x="1345" y="33761"/>
                    <a:pt x="22" y="35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435638F-E043-4E26-8C38-24EEA27814E8}"/>
                </a:ext>
              </a:extLst>
            </p:cNvPr>
            <p:cNvSpPr/>
            <p:nvPr/>
          </p:nvSpPr>
          <p:spPr>
            <a:xfrm>
              <a:off x="4918075" y="3484563"/>
              <a:ext cx="253175" cy="139974"/>
            </a:xfrm>
            <a:custGeom>
              <a:avLst/>
              <a:gdLst>
                <a:gd name="connsiteX0" fmla="*/ 0 w 253175"/>
                <a:gd name="connsiteY0" fmla="*/ 9525 h 139974"/>
                <a:gd name="connsiteX1" fmla="*/ 106363 w 253175"/>
                <a:gd name="connsiteY1" fmla="*/ 38100 h 139974"/>
                <a:gd name="connsiteX2" fmla="*/ 134938 w 253175"/>
                <a:gd name="connsiteY2" fmla="*/ 28575 h 139974"/>
                <a:gd name="connsiteX3" fmla="*/ 252413 w 253175"/>
                <a:gd name="connsiteY3" fmla="*/ 139700 h 139974"/>
                <a:gd name="connsiteX4" fmla="*/ 184150 w 253175"/>
                <a:gd name="connsiteY4" fmla="*/ 58737 h 139974"/>
                <a:gd name="connsiteX5" fmla="*/ 155575 w 253175"/>
                <a:gd name="connsiteY5" fmla="*/ 15875 h 139974"/>
                <a:gd name="connsiteX6" fmla="*/ 107950 w 253175"/>
                <a:gd name="connsiteY6" fmla="*/ 0 h 139974"/>
                <a:gd name="connsiteX7" fmla="*/ 0 w 253175"/>
                <a:gd name="connsiteY7" fmla="*/ 9525 h 1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175" h="139974">
                  <a:moveTo>
                    <a:pt x="0" y="9525"/>
                  </a:moveTo>
                  <a:cubicBezTo>
                    <a:pt x="-264" y="15875"/>
                    <a:pt x="83873" y="34925"/>
                    <a:pt x="106363" y="38100"/>
                  </a:cubicBezTo>
                  <a:cubicBezTo>
                    <a:pt x="128853" y="41275"/>
                    <a:pt x="110596" y="11642"/>
                    <a:pt x="134938" y="28575"/>
                  </a:cubicBezTo>
                  <a:cubicBezTo>
                    <a:pt x="159280" y="45508"/>
                    <a:pt x="244211" y="134673"/>
                    <a:pt x="252413" y="139700"/>
                  </a:cubicBezTo>
                  <a:cubicBezTo>
                    <a:pt x="260615" y="144727"/>
                    <a:pt x="200290" y="79374"/>
                    <a:pt x="184150" y="58737"/>
                  </a:cubicBezTo>
                  <a:cubicBezTo>
                    <a:pt x="168010" y="38100"/>
                    <a:pt x="168275" y="25664"/>
                    <a:pt x="155575" y="15875"/>
                  </a:cubicBezTo>
                  <a:cubicBezTo>
                    <a:pt x="142875" y="6086"/>
                    <a:pt x="132027" y="0"/>
                    <a:pt x="107950" y="0"/>
                  </a:cubicBezTo>
                  <a:cubicBezTo>
                    <a:pt x="83873" y="0"/>
                    <a:pt x="264" y="3175"/>
                    <a:pt x="0" y="9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460091E-E80E-49EB-87DF-A6244B85529F}"/>
                </a:ext>
              </a:extLst>
            </p:cNvPr>
            <p:cNvSpPr/>
            <p:nvPr/>
          </p:nvSpPr>
          <p:spPr>
            <a:xfrm>
              <a:off x="4403708" y="3605157"/>
              <a:ext cx="139800" cy="158833"/>
            </a:xfrm>
            <a:custGeom>
              <a:avLst/>
              <a:gdLst>
                <a:gd name="connsiteX0" fmla="*/ 17 w 139800"/>
                <a:gd name="connsiteY0" fmla="*/ 56 h 158833"/>
                <a:gd name="connsiteX1" fmla="*/ 103205 w 139800"/>
                <a:gd name="connsiteY1" fmla="*/ 57206 h 158833"/>
                <a:gd name="connsiteX2" fmla="*/ 139717 w 139800"/>
                <a:gd name="connsiteY2" fmla="*/ 158806 h 158833"/>
                <a:gd name="connsiteX3" fmla="*/ 95267 w 139800"/>
                <a:gd name="connsiteY3" fmla="*/ 66731 h 158833"/>
                <a:gd name="connsiteX4" fmla="*/ 17 w 139800"/>
                <a:gd name="connsiteY4" fmla="*/ 56 h 1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00" h="158833">
                  <a:moveTo>
                    <a:pt x="17" y="56"/>
                  </a:moveTo>
                  <a:cubicBezTo>
                    <a:pt x="1340" y="-1531"/>
                    <a:pt x="79922" y="30748"/>
                    <a:pt x="103205" y="57206"/>
                  </a:cubicBezTo>
                  <a:cubicBezTo>
                    <a:pt x="126488" y="83664"/>
                    <a:pt x="141040" y="157219"/>
                    <a:pt x="139717" y="158806"/>
                  </a:cubicBezTo>
                  <a:cubicBezTo>
                    <a:pt x="138394" y="160393"/>
                    <a:pt x="116963" y="93189"/>
                    <a:pt x="95267" y="66731"/>
                  </a:cubicBezTo>
                  <a:cubicBezTo>
                    <a:pt x="73571" y="40273"/>
                    <a:pt x="-1306" y="1643"/>
                    <a:pt x="17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71A9FF48-EABE-4ADA-B182-5E9EC1272671}"/>
                </a:ext>
              </a:extLst>
            </p:cNvPr>
            <p:cNvSpPr/>
            <p:nvPr/>
          </p:nvSpPr>
          <p:spPr>
            <a:xfrm>
              <a:off x="5056184" y="3638506"/>
              <a:ext cx="207978" cy="235068"/>
            </a:xfrm>
            <a:custGeom>
              <a:avLst/>
              <a:gdLst>
                <a:gd name="connsiteX0" fmla="*/ 207966 w 207978"/>
                <a:gd name="connsiteY0" fmla="*/ 44 h 235068"/>
                <a:gd name="connsiteX1" fmla="*/ 138116 w 207978"/>
                <a:gd name="connsiteY1" fmla="*/ 142919 h 235068"/>
                <a:gd name="connsiteX2" fmla="*/ 4 w 207978"/>
                <a:gd name="connsiteY2" fmla="*/ 234994 h 235068"/>
                <a:gd name="connsiteX3" fmla="*/ 133354 w 207978"/>
                <a:gd name="connsiteY3" fmla="*/ 128632 h 235068"/>
                <a:gd name="connsiteX4" fmla="*/ 207966 w 207978"/>
                <a:gd name="connsiteY4" fmla="*/ 44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78" h="235068">
                  <a:moveTo>
                    <a:pt x="207966" y="44"/>
                  </a:moveTo>
                  <a:cubicBezTo>
                    <a:pt x="208760" y="2425"/>
                    <a:pt x="172776" y="103761"/>
                    <a:pt x="138116" y="142919"/>
                  </a:cubicBezTo>
                  <a:cubicBezTo>
                    <a:pt x="103456" y="182077"/>
                    <a:pt x="798" y="237375"/>
                    <a:pt x="4" y="234994"/>
                  </a:cubicBezTo>
                  <a:cubicBezTo>
                    <a:pt x="-790" y="232613"/>
                    <a:pt x="98958" y="165144"/>
                    <a:pt x="133354" y="128632"/>
                  </a:cubicBezTo>
                  <a:cubicBezTo>
                    <a:pt x="167750" y="92120"/>
                    <a:pt x="207172" y="-2337"/>
                    <a:pt x="207966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D992E065-140A-428F-A667-124B84195740}"/>
                </a:ext>
              </a:extLst>
            </p:cNvPr>
            <p:cNvSpPr/>
            <p:nvPr/>
          </p:nvSpPr>
          <p:spPr>
            <a:xfrm>
              <a:off x="4351057" y="3389313"/>
              <a:ext cx="54223" cy="102188"/>
            </a:xfrm>
            <a:custGeom>
              <a:avLst/>
              <a:gdLst>
                <a:gd name="connsiteX0" fmla="*/ 36793 w 54223"/>
                <a:gd name="connsiteY0" fmla="*/ 0 h 102188"/>
                <a:gd name="connsiteX1" fmla="*/ 32031 w 54223"/>
                <a:gd name="connsiteY1" fmla="*/ 88900 h 102188"/>
                <a:gd name="connsiteX2" fmla="*/ 281 w 54223"/>
                <a:gd name="connsiteY2" fmla="*/ 101600 h 102188"/>
                <a:gd name="connsiteX3" fmla="*/ 52668 w 54223"/>
                <a:gd name="connsiteY3" fmla="*/ 87312 h 102188"/>
                <a:gd name="connsiteX4" fmla="*/ 36793 w 54223"/>
                <a:gd name="connsiteY4" fmla="*/ 0 h 10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3" h="102188">
                  <a:moveTo>
                    <a:pt x="36793" y="0"/>
                  </a:moveTo>
                  <a:cubicBezTo>
                    <a:pt x="33354" y="265"/>
                    <a:pt x="38116" y="71967"/>
                    <a:pt x="32031" y="88900"/>
                  </a:cubicBezTo>
                  <a:cubicBezTo>
                    <a:pt x="25946" y="105833"/>
                    <a:pt x="-3158" y="101865"/>
                    <a:pt x="281" y="101600"/>
                  </a:cubicBezTo>
                  <a:cubicBezTo>
                    <a:pt x="3720" y="101335"/>
                    <a:pt x="45524" y="99218"/>
                    <a:pt x="52668" y="87312"/>
                  </a:cubicBezTo>
                  <a:cubicBezTo>
                    <a:pt x="59812" y="75406"/>
                    <a:pt x="40232" y="-265"/>
                    <a:pt x="3679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E2B53D13-E452-444C-AE0E-CF11F149567D}"/>
                </a:ext>
              </a:extLst>
            </p:cNvPr>
            <p:cNvSpPr/>
            <p:nvPr/>
          </p:nvSpPr>
          <p:spPr>
            <a:xfrm>
              <a:off x="4226570" y="3479729"/>
              <a:ext cx="252913" cy="245740"/>
            </a:xfrm>
            <a:custGeom>
              <a:avLst/>
              <a:gdLst>
                <a:gd name="connsiteX0" fmla="*/ 167630 w 252913"/>
                <a:gd name="connsiteY0" fmla="*/ 47696 h 245740"/>
                <a:gd name="connsiteX1" fmla="*/ 72380 w 252913"/>
                <a:gd name="connsiteY1" fmla="*/ 71 h 245740"/>
                <a:gd name="connsiteX2" fmla="*/ 13643 w 252913"/>
                <a:gd name="connsiteY2" fmla="*/ 60396 h 245740"/>
                <a:gd name="connsiteX3" fmla="*/ 943 w 252913"/>
                <a:gd name="connsiteY3" fmla="*/ 142946 h 245740"/>
                <a:gd name="connsiteX4" fmla="*/ 31105 w 252913"/>
                <a:gd name="connsiteY4" fmla="*/ 195334 h 245740"/>
                <a:gd name="connsiteX5" fmla="*/ 113655 w 252913"/>
                <a:gd name="connsiteY5" fmla="*/ 244546 h 245740"/>
                <a:gd name="connsiteX6" fmla="*/ 161280 w 252913"/>
                <a:gd name="connsiteY6" fmla="*/ 230259 h 245740"/>
                <a:gd name="connsiteX7" fmla="*/ 213668 w 252913"/>
                <a:gd name="connsiteY7" fmla="*/ 227084 h 245740"/>
                <a:gd name="connsiteX8" fmla="*/ 248593 w 252913"/>
                <a:gd name="connsiteY8" fmla="*/ 223909 h 245740"/>
                <a:gd name="connsiteX9" fmla="*/ 112068 w 252913"/>
                <a:gd name="connsiteY9" fmla="*/ 223909 h 245740"/>
                <a:gd name="connsiteX10" fmla="*/ 72380 w 252913"/>
                <a:gd name="connsiteY10" fmla="*/ 215971 h 245740"/>
                <a:gd name="connsiteX11" fmla="*/ 19993 w 252913"/>
                <a:gd name="connsiteY11" fmla="*/ 136596 h 245740"/>
                <a:gd name="connsiteX12" fmla="*/ 23168 w 252913"/>
                <a:gd name="connsiteY12" fmla="*/ 69921 h 245740"/>
                <a:gd name="connsiteX13" fmla="*/ 59680 w 252913"/>
                <a:gd name="connsiteY13" fmla="*/ 25471 h 245740"/>
                <a:gd name="connsiteX14" fmla="*/ 167630 w 252913"/>
                <a:gd name="connsiteY14" fmla="*/ 47696 h 2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913" h="245740">
                  <a:moveTo>
                    <a:pt x="167630" y="47696"/>
                  </a:moveTo>
                  <a:cubicBezTo>
                    <a:pt x="169747" y="43463"/>
                    <a:pt x="98044" y="-2046"/>
                    <a:pt x="72380" y="71"/>
                  </a:cubicBezTo>
                  <a:cubicBezTo>
                    <a:pt x="46716" y="2188"/>
                    <a:pt x="25549" y="36584"/>
                    <a:pt x="13643" y="60396"/>
                  </a:cubicBezTo>
                  <a:cubicBezTo>
                    <a:pt x="1737" y="84208"/>
                    <a:pt x="-1967" y="120456"/>
                    <a:pt x="943" y="142946"/>
                  </a:cubicBezTo>
                  <a:cubicBezTo>
                    <a:pt x="3853" y="165436"/>
                    <a:pt x="12320" y="178401"/>
                    <a:pt x="31105" y="195334"/>
                  </a:cubicBezTo>
                  <a:cubicBezTo>
                    <a:pt x="49890" y="212267"/>
                    <a:pt x="91959" y="238725"/>
                    <a:pt x="113655" y="244546"/>
                  </a:cubicBezTo>
                  <a:cubicBezTo>
                    <a:pt x="135351" y="250367"/>
                    <a:pt x="144611" y="233169"/>
                    <a:pt x="161280" y="230259"/>
                  </a:cubicBezTo>
                  <a:cubicBezTo>
                    <a:pt x="177949" y="227349"/>
                    <a:pt x="199116" y="228142"/>
                    <a:pt x="213668" y="227084"/>
                  </a:cubicBezTo>
                  <a:cubicBezTo>
                    <a:pt x="228220" y="226026"/>
                    <a:pt x="265526" y="224438"/>
                    <a:pt x="248593" y="223909"/>
                  </a:cubicBezTo>
                  <a:cubicBezTo>
                    <a:pt x="231660" y="223380"/>
                    <a:pt x="141437" y="225232"/>
                    <a:pt x="112068" y="223909"/>
                  </a:cubicBezTo>
                  <a:cubicBezTo>
                    <a:pt x="82699" y="222586"/>
                    <a:pt x="87726" y="230523"/>
                    <a:pt x="72380" y="215971"/>
                  </a:cubicBezTo>
                  <a:cubicBezTo>
                    <a:pt x="57034" y="201419"/>
                    <a:pt x="28195" y="160938"/>
                    <a:pt x="19993" y="136596"/>
                  </a:cubicBezTo>
                  <a:cubicBezTo>
                    <a:pt x="11791" y="112254"/>
                    <a:pt x="16554" y="88442"/>
                    <a:pt x="23168" y="69921"/>
                  </a:cubicBezTo>
                  <a:cubicBezTo>
                    <a:pt x="29782" y="51400"/>
                    <a:pt x="40365" y="31556"/>
                    <a:pt x="59680" y="25471"/>
                  </a:cubicBezTo>
                  <a:cubicBezTo>
                    <a:pt x="78995" y="19386"/>
                    <a:pt x="165513" y="51929"/>
                    <a:pt x="167630" y="47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1260C1F-3004-47CA-B91B-EF25A884D5BA}"/>
                </a:ext>
              </a:extLst>
            </p:cNvPr>
            <p:cNvSpPr/>
            <p:nvPr/>
          </p:nvSpPr>
          <p:spPr>
            <a:xfrm>
              <a:off x="5260731" y="3628636"/>
              <a:ext cx="112337" cy="85283"/>
            </a:xfrm>
            <a:custGeom>
              <a:avLst/>
              <a:gdLst>
                <a:gd name="connsiteX0" fmla="*/ 244 w 112337"/>
                <a:gd name="connsiteY0" fmla="*/ 389 h 85283"/>
                <a:gd name="connsiteX1" fmla="*/ 79619 w 112337"/>
                <a:gd name="connsiteY1" fmla="*/ 54364 h 85283"/>
                <a:gd name="connsiteX2" fmla="*/ 108194 w 112337"/>
                <a:gd name="connsiteY2" fmla="*/ 84527 h 85283"/>
                <a:gd name="connsiteX3" fmla="*/ 244 w 112337"/>
                <a:gd name="connsiteY3" fmla="*/ 389 h 8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37" h="85283">
                  <a:moveTo>
                    <a:pt x="244" y="389"/>
                  </a:moveTo>
                  <a:cubicBezTo>
                    <a:pt x="-4518" y="-4638"/>
                    <a:pt x="61627" y="40341"/>
                    <a:pt x="79619" y="54364"/>
                  </a:cubicBezTo>
                  <a:cubicBezTo>
                    <a:pt x="97611" y="68387"/>
                    <a:pt x="122217" y="89554"/>
                    <a:pt x="108194" y="84527"/>
                  </a:cubicBezTo>
                  <a:cubicBezTo>
                    <a:pt x="94171" y="79500"/>
                    <a:pt x="5006" y="5416"/>
                    <a:pt x="244" y="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EFFD5EB-7E47-4E8A-A5DC-2E2D881F38C2}"/>
                </a:ext>
              </a:extLst>
            </p:cNvPr>
            <p:cNvSpPr/>
            <p:nvPr/>
          </p:nvSpPr>
          <p:spPr>
            <a:xfrm>
              <a:off x="5216434" y="3700048"/>
              <a:ext cx="143181" cy="133775"/>
            </a:xfrm>
            <a:custGeom>
              <a:avLst/>
              <a:gdLst>
                <a:gd name="connsiteX0" fmla="*/ 128679 w 143181"/>
                <a:gd name="connsiteY0" fmla="*/ 415 h 133775"/>
                <a:gd name="connsiteX1" fmla="*/ 138204 w 143181"/>
                <a:gd name="connsiteY1" fmla="*/ 68677 h 133775"/>
                <a:gd name="connsiteX2" fmla="*/ 58829 w 143181"/>
                <a:gd name="connsiteY2" fmla="*/ 133765 h 133775"/>
                <a:gd name="connsiteX3" fmla="*/ 91 w 143181"/>
                <a:gd name="connsiteY3" fmla="*/ 63915 h 133775"/>
                <a:gd name="connsiteX4" fmla="*/ 46129 w 143181"/>
                <a:gd name="connsiteY4" fmla="*/ 106777 h 133775"/>
                <a:gd name="connsiteX5" fmla="*/ 77879 w 143181"/>
                <a:gd name="connsiteY5" fmla="*/ 102015 h 133775"/>
                <a:gd name="connsiteX6" fmla="*/ 128679 w 143181"/>
                <a:gd name="connsiteY6" fmla="*/ 415 h 1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81" h="133775">
                  <a:moveTo>
                    <a:pt x="128679" y="415"/>
                  </a:moveTo>
                  <a:cubicBezTo>
                    <a:pt x="138733" y="-5141"/>
                    <a:pt x="149846" y="46452"/>
                    <a:pt x="138204" y="68677"/>
                  </a:cubicBezTo>
                  <a:cubicBezTo>
                    <a:pt x="126562" y="90902"/>
                    <a:pt x="81848" y="134559"/>
                    <a:pt x="58829" y="133765"/>
                  </a:cubicBezTo>
                  <a:cubicBezTo>
                    <a:pt x="35810" y="132971"/>
                    <a:pt x="2208" y="68413"/>
                    <a:pt x="91" y="63915"/>
                  </a:cubicBezTo>
                  <a:cubicBezTo>
                    <a:pt x="-2026" y="59417"/>
                    <a:pt x="33164" y="100427"/>
                    <a:pt x="46129" y="106777"/>
                  </a:cubicBezTo>
                  <a:cubicBezTo>
                    <a:pt x="59094" y="113127"/>
                    <a:pt x="64650" y="113657"/>
                    <a:pt x="77879" y="102015"/>
                  </a:cubicBezTo>
                  <a:cubicBezTo>
                    <a:pt x="91108" y="90373"/>
                    <a:pt x="118625" y="5971"/>
                    <a:pt x="128679" y="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9BFFA9A-ECAF-4FF7-B208-806FDF6B16BA}"/>
                </a:ext>
              </a:extLst>
            </p:cNvPr>
            <p:cNvSpPr/>
            <p:nvPr/>
          </p:nvSpPr>
          <p:spPr>
            <a:xfrm>
              <a:off x="4696163" y="3040051"/>
              <a:ext cx="108593" cy="45185"/>
            </a:xfrm>
            <a:custGeom>
              <a:avLst/>
              <a:gdLst>
                <a:gd name="connsiteX0" fmla="*/ 1250 w 108593"/>
                <a:gd name="connsiteY0" fmla="*/ 12 h 45185"/>
                <a:gd name="connsiteX1" fmla="*/ 107612 w 108593"/>
                <a:gd name="connsiteY1" fmla="*/ 42874 h 45185"/>
                <a:gd name="connsiteX2" fmla="*/ 52050 w 108593"/>
                <a:gd name="connsiteY2" fmla="*/ 38112 h 45185"/>
                <a:gd name="connsiteX3" fmla="*/ 1250 w 108593"/>
                <a:gd name="connsiteY3" fmla="*/ 12 h 4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93" h="45185">
                  <a:moveTo>
                    <a:pt x="1250" y="12"/>
                  </a:moveTo>
                  <a:cubicBezTo>
                    <a:pt x="10510" y="806"/>
                    <a:pt x="99145" y="36524"/>
                    <a:pt x="107612" y="42874"/>
                  </a:cubicBezTo>
                  <a:cubicBezTo>
                    <a:pt x="116079" y="49224"/>
                    <a:pt x="67396" y="40758"/>
                    <a:pt x="52050" y="38112"/>
                  </a:cubicBezTo>
                  <a:cubicBezTo>
                    <a:pt x="36704" y="35466"/>
                    <a:pt x="-8010" y="-782"/>
                    <a:pt x="1250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A5FBEF97-13F2-4AF9-BAD7-68A3C2F1BCFF}"/>
                </a:ext>
              </a:extLst>
            </p:cNvPr>
            <p:cNvSpPr/>
            <p:nvPr/>
          </p:nvSpPr>
          <p:spPr>
            <a:xfrm>
              <a:off x="5094177" y="3120076"/>
              <a:ext cx="85756" cy="51615"/>
            </a:xfrm>
            <a:custGeom>
              <a:avLst/>
              <a:gdLst>
                <a:gd name="connsiteX0" fmla="*/ 111 w 85756"/>
                <a:gd name="connsiteY0" fmla="*/ 949 h 51615"/>
                <a:gd name="connsiteX1" fmla="*/ 76311 w 85756"/>
                <a:gd name="connsiteY1" fmla="*/ 18412 h 51615"/>
                <a:gd name="connsiteX2" fmla="*/ 82661 w 85756"/>
                <a:gd name="connsiteY2" fmla="*/ 48574 h 51615"/>
                <a:gd name="connsiteX3" fmla="*/ 58848 w 85756"/>
                <a:gd name="connsiteY3" fmla="*/ 46987 h 51615"/>
                <a:gd name="connsiteX4" fmla="*/ 111 w 85756"/>
                <a:gd name="connsiteY4" fmla="*/ 949 h 5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6" h="51615">
                  <a:moveTo>
                    <a:pt x="111" y="949"/>
                  </a:moveTo>
                  <a:cubicBezTo>
                    <a:pt x="3021" y="-3813"/>
                    <a:pt x="62553" y="10475"/>
                    <a:pt x="76311" y="18412"/>
                  </a:cubicBezTo>
                  <a:cubicBezTo>
                    <a:pt x="90069" y="26350"/>
                    <a:pt x="85571" y="43812"/>
                    <a:pt x="82661" y="48574"/>
                  </a:cubicBezTo>
                  <a:cubicBezTo>
                    <a:pt x="79751" y="53336"/>
                    <a:pt x="65727" y="52279"/>
                    <a:pt x="58848" y="46987"/>
                  </a:cubicBezTo>
                  <a:cubicBezTo>
                    <a:pt x="51969" y="41695"/>
                    <a:pt x="-2799" y="5711"/>
                    <a:pt x="111" y="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E1882F4B-A2AB-4277-AE08-51FF1021EBA4}"/>
                </a:ext>
              </a:extLst>
            </p:cNvPr>
            <p:cNvSpPr/>
            <p:nvPr/>
          </p:nvSpPr>
          <p:spPr>
            <a:xfrm>
              <a:off x="4805222" y="3347231"/>
              <a:ext cx="210009" cy="18799"/>
            </a:xfrm>
            <a:custGeom>
              <a:avLst/>
              <a:gdLst>
                <a:gd name="connsiteX0" fmla="*/ 141 w 210009"/>
                <a:gd name="connsiteY0" fmla="*/ 3982 h 18799"/>
                <a:gd name="connsiteX1" fmla="*/ 187466 w 210009"/>
                <a:gd name="connsiteY1" fmla="*/ 807 h 18799"/>
                <a:gd name="connsiteX2" fmla="*/ 203341 w 210009"/>
                <a:gd name="connsiteY2" fmla="*/ 18269 h 18799"/>
                <a:gd name="connsiteX3" fmla="*/ 157303 w 210009"/>
                <a:gd name="connsiteY3" fmla="*/ 13507 h 18799"/>
                <a:gd name="connsiteX4" fmla="*/ 141 w 210009"/>
                <a:gd name="connsiteY4" fmla="*/ 3982 h 1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09" h="18799">
                  <a:moveTo>
                    <a:pt x="141" y="3982"/>
                  </a:moveTo>
                  <a:cubicBezTo>
                    <a:pt x="5168" y="1865"/>
                    <a:pt x="153599" y="-1574"/>
                    <a:pt x="187466" y="807"/>
                  </a:cubicBezTo>
                  <a:cubicBezTo>
                    <a:pt x="221333" y="3188"/>
                    <a:pt x="208368" y="16152"/>
                    <a:pt x="203341" y="18269"/>
                  </a:cubicBezTo>
                  <a:cubicBezTo>
                    <a:pt x="198314" y="20386"/>
                    <a:pt x="189318" y="15624"/>
                    <a:pt x="157303" y="13507"/>
                  </a:cubicBezTo>
                  <a:cubicBezTo>
                    <a:pt x="125288" y="11390"/>
                    <a:pt x="-4886" y="6099"/>
                    <a:pt x="141" y="3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822729F1-7677-4EC4-966D-6A632F18F259}"/>
                </a:ext>
              </a:extLst>
            </p:cNvPr>
            <p:cNvSpPr/>
            <p:nvPr/>
          </p:nvSpPr>
          <p:spPr>
            <a:xfrm>
              <a:off x="4139914" y="3605142"/>
              <a:ext cx="89409" cy="300142"/>
            </a:xfrm>
            <a:custGeom>
              <a:avLst/>
              <a:gdLst>
                <a:gd name="connsiteX0" fmla="*/ 38386 w 89409"/>
                <a:gd name="connsiteY0" fmla="*/ 71 h 300142"/>
                <a:gd name="connsiteX1" fmla="*/ 46324 w 89409"/>
                <a:gd name="connsiteY1" fmla="*/ 166758 h 300142"/>
                <a:gd name="connsiteX2" fmla="*/ 286 w 89409"/>
                <a:gd name="connsiteY2" fmla="*/ 300108 h 300142"/>
                <a:gd name="connsiteX3" fmla="*/ 71724 w 89409"/>
                <a:gd name="connsiteY3" fmla="*/ 179458 h 300142"/>
                <a:gd name="connsiteX4" fmla="*/ 87599 w 89409"/>
                <a:gd name="connsiteY4" fmla="*/ 146121 h 300142"/>
                <a:gd name="connsiteX5" fmla="*/ 38386 w 89409"/>
                <a:gd name="connsiteY5" fmla="*/ 71 h 3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09" h="300142">
                  <a:moveTo>
                    <a:pt x="38386" y="71"/>
                  </a:moveTo>
                  <a:cubicBezTo>
                    <a:pt x="31507" y="3510"/>
                    <a:pt x="52674" y="116752"/>
                    <a:pt x="46324" y="166758"/>
                  </a:cubicBezTo>
                  <a:cubicBezTo>
                    <a:pt x="39974" y="216764"/>
                    <a:pt x="-3947" y="297991"/>
                    <a:pt x="286" y="300108"/>
                  </a:cubicBezTo>
                  <a:cubicBezTo>
                    <a:pt x="4519" y="302225"/>
                    <a:pt x="57172" y="205123"/>
                    <a:pt x="71724" y="179458"/>
                  </a:cubicBezTo>
                  <a:cubicBezTo>
                    <a:pt x="86276" y="153793"/>
                    <a:pt x="92891" y="173902"/>
                    <a:pt x="87599" y="146121"/>
                  </a:cubicBezTo>
                  <a:cubicBezTo>
                    <a:pt x="82307" y="118340"/>
                    <a:pt x="45265" y="-3368"/>
                    <a:pt x="38386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7A28B41-C40B-4CC9-8A3B-AE53E2DFD054}"/>
                </a:ext>
              </a:extLst>
            </p:cNvPr>
            <p:cNvSpPr/>
            <p:nvPr/>
          </p:nvSpPr>
          <p:spPr>
            <a:xfrm>
              <a:off x="4214562" y="3868985"/>
              <a:ext cx="40222" cy="502054"/>
            </a:xfrm>
            <a:custGeom>
              <a:avLst/>
              <a:gdLst>
                <a:gd name="connsiteX0" fmla="*/ 36763 w 40222"/>
                <a:gd name="connsiteY0" fmla="*/ 1340 h 502054"/>
                <a:gd name="connsiteX1" fmla="*/ 251 w 40222"/>
                <a:gd name="connsiteY1" fmla="*/ 183903 h 502054"/>
                <a:gd name="connsiteX2" fmla="*/ 20888 w 40222"/>
                <a:gd name="connsiteY2" fmla="*/ 495053 h 502054"/>
                <a:gd name="connsiteX3" fmla="*/ 25651 w 40222"/>
                <a:gd name="connsiteY3" fmla="*/ 377578 h 502054"/>
                <a:gd name="connsiteX4" fmla="*/ 38351 w 40222"/>
                <a:gd name="connsiteY4" fmla="*/ 114053 h 502054"/>
                <a:gd name="connsiteX5" fmla="*/ 36763 w 40222"/>
                <a:gd name="connsiteY5" fmla="*/ 1340 h 50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22" h="502054">
                  <a:moveTo>
                    <a:pt x="36763" y="1340"/>
                  </a:moveTo>
                  <a:cubicBezTo>
                    <a:pt x="30413" y="12982"/>
                    <a:pt x="2897" y="101618"/>
                    <a:pt x="251" y="183903"/>
                  </a:cubicBezTo>
                  <a:cubicBezTo>
                    <a:pt x="-2395" y="266188"/>
                    <a:pt x="16655" y="462774"/>
                    <a:pt x="20888" y="495053"/>
                  </a:cubicBezTo>
                  <a:cubicBezTo>
                    <a:pt x="25121" y="527332"/>
                    <a:pt x="22740" y="441078"/>
                    <a:pt x="25651" y="377578"/>
                  </a:cubicBezTo>
                  <a:cubicBezTo>
                    <a:pt x="28562" y="314078"/>
                    <a:pt x="37822" y="171997"/>
                    <a:pt x="38351" y="114053"/>
                  </a:cubicBezTo>
                  <a:cubicBezTo>
                    <a:pt x="38880" y="56109"/>
                    <a:pt x="43113" y="-10302"/>
                    <a:pt x="36763" y="1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0CB87097-BB8A-4F49-8EAA-5A0E30CD21F1}"/>
                </a:ext>
              </a:extLst>
            </p:cNvPr>
            <p:cNvSpPr/>
            <p:nvPr/>
          </p:nvSpPr>
          <p:spPr>
            <a:xfrm>
              <a:off x="4262185" y="4168767"/>
              <a:ext cx="201283" cy="216004"/>
            </a:xfrm>
            <a:custGeom>
              <a:avLst/>
              <a:gdLst>
                <a:gd name="connsiteX0" fmla="*/ 253 w 201283"/>
                <a:gd name="connsiteY0" fmla="*/ 8 h 216004"/>
                <a:gd name="connsiteX1" fmla="*/ 54228 w 201283"/>
                <a:gd name="connsiteY1" fmla="*/ 109546 h 216004"/>
                <a:gd name="connsiteX2" fmla="*/ 9778 w 201283"/>
                <a:gd name="connsiteY2" fmla="*/ 214321 h 216004"/>
                <a:gd name="connsiteX3" fmla="*/ 200278 w 201283"/>
                <a:gd name="connsiteY3" fmla="*/ 22233 h 216004"/>
                <a:gd name="connsiteX4" fmla="*/ 81215 w 201283"/>
                <a:gd name="connsiteY4" fmla="*/ 103196 h 216004"/>
                <a:gd name="connsiteX5" fmla="*/ 253 w 201283"/>
                <a:gd name="connsiteY5" fmla="*/ 8 h 21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83" h="216004">
                  <a:moveTo>
                    <a:pt x="253" y="8"/>
                  </a:moveTo>
                  <a:cubicBezTo>
                    <a:pt x="-4245" y="1066"/>
                    <a:pt x="52641" y="73827"/>
                    <a:pt x="54228" y="109546"/>
                  </a:cubicBezTo>
                  <a:cubicBezTo>
                    <a:pt x="55815" y="145265"/>
                    <a:pt x="-14564" y="228873"/>
                    <a:pt x="9778" y="214321"/>
                  </a:cubicBezTo>
                  <a:cubicBezTo>
                    <a:pt x="34120" y="199769"/>
                    <a:pt x="188372" y="40754"/>
                    <a:pt x="200278" y="22233"/>
                  </a:cubicBezTo>
                  <a:cubicBezTo>
                    <a:pt x="212184" y="3712"/>
                    <a:pt x="115082" y="103725"/>
                    <a:pt x="81215" y="103196"/>
                  </a:cubicBezTo>
                  <a:cubicBezTo>
                    <a:pt x="47348" y="102667"/>
                    <a:pt x="4751" y="-1050"/>
                    <a:pt x="25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9B325C7F-335C-47CB-A33B-14E737670DAD}"/>
                </a:ext>
              </a:extLst>
            </p:cNvPr>
            <p:cNvSpPr/>
            <p:nvPr/>
          </p:nvSpPr>
          <p:spPr>
            <a:xfrm>
              <a:off x="4411454" y="3744811"/>
              <a:ext cx="282383" cy="658065"/>
            </a:xfrm>
            <a:custGeom>
              <a:avLst/>
              <a:gdLst>
                <a:gd name="connsiteX0" fmla="*/ 209 w 282383"/>
                <a:gd name="connsiteY0" fmla="*/ 102 h 658065"/>
                <a:gd name="connsiteX1" fmla="*/ 77996 w 282383"/>
                <a:gd name="connsiteY1" fmla="*/ 93764 h 658065"/>
                <a:gd name="connsiteX2" fmla="*/ 77996 w 282383"/>
                <a:gd name="connsiteY2" fmla="*/ 154089 h 658065"/>
                <a:gd name="connsiteX3" fmla="*/ 130384 w 282383"/>
                <a:gd name="connsiteY3" fmla="*/ 390627 h 658065"/>
                <a:gd name="connsiteX4" fmla="*/ 274846 w 282383"/>
                <a:gd name="connsiteY4" fmla="*/ 650977 h 658065"/>
                <a:gd name="connsiteX5" fmla="*/ 251034 w 282383"/>
                <a:gd name="connsiteY5" fmla="*/ 566839 h 658065"/>
                <a:gd name="connsiteX6" fmla="*/ 157371 w 282383"/>
                <a:gd name="connsiteY6" fmla="*/ 381102 h 658065"/>
                <a:gd name="connsiteX7" fmla="*/ 104984 w 282383"/>
                <a:gd name="connsiteY7" fmla="*/ 112814 h 658065"/>
                <a:gd name="connsiteX8" fmla="*/ 209 w 282383"/>
                <a:gd name="connsiteY8" fmla="*/ 102 h 6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383" h="658065">
                  <a:moveTo>
                    <a:pt x="209" y="102"/>
                  </a:moveTo>
                  <a:cubicBezTo>
                    <a:pt x="-4289" y="-3073"/>
                    <a:pt x="65032" y="68100"/>
                    <a:pt x="77996" y="93764"/>
                  </a:cubicBezTo>
                  <a:cubicBezTo>
                    <a:pt x="90960" y="119428"/>
                    <a:pt x="69265" y="104612"/>
                    <a:pt x="77996" y="154089"/>
                  </a:cubicBezTo>
                  <a:cubicBezTo>
                    <a:pt x="86727" y="203566"/>
                    <a:pt x="97576" y="307812"/>
                    <a:pt x="130384" y="390627"/>
                  </a:cubicBezTo>
                  <a:cubicBezTo>
                    <a:pt x="163192" y="473442"/>
                    <a:pt x="254738" y="621608"/>
                    <a:pt x="274846" y="650977"/>
                  </a:cubicBezTo>
                  <a:cubicBezTo>
                    <a:pt x="294954" y="680346"/>
                    <a:pt x="270613" y="611818"/>
                    <a:pt x="251034" y="566839"/>
                  </a:cubicBezTo>
                  <a:cubicBezTo>
                    <a:pt x="231455" y="521860"/>
                    <a:pt x="181713" y="456773"/>
                    <a:pt x="157371" y="381102"/>
                  </a:cubicBezTo>
                  <a:cubicBezTo>
                    <a:pt x="133029" y="305431"/>
                    <a:pt x="129855" y="175520"/>
                    <a:pt x="104984" y="112814"/>
                  </a:cubicBezTo>
                  <a:cubicBezTo>
                    <a:pt x="80113" y="50108"/>
                    <a:pt x="4707" y="3277"/>
                    <a:pt x="209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3D3347F-9464-4B38-AA9D-86C4391F5A94}"/>
                </a:ext>
              </a:extLst>
            </p:cNvPr>
            <p:cNvSpPr/>
            <p:nvPr/>
          </p:nvSpPr>
          <p:spPr>
            <a:xfrm>
              <a:off x="4398953" y="3633687"/>
              <a:ext cx="138196" cy="157438"/>
            </a:xfrm>
            <a:custGeom>
              <a:avLst/>
              <a:gdLst>
                <a:gd name="connsiteX0" fmla="*/ 10 w 138196"/>
                <a:gd name="connsiteY0" fmla="*/ 101 h 157438"/>
                <a:gd name="connsiteX1" fmla="*/ 103197 w 138196"/>
                <a:gd name="connsiteY1" fmla="*/ 100113 h 157438"/>
                <a:gd name="connsiteX2" fmla="*/ 138122 w 138196"/>
                <a:gd name="connsiteY2" fmla="*/ 157263 h 157438"/>
                <a:gd name="connsiteX3" fmla="*/ 109547 w 138196"/>
                <a:gd name="connsiteY3" fmla="*/ 82651 h 157438"/>
                <a:gd name="connsiteX4" fmla="*/ 10 w 138196"/>
                <a:gd name="connsiteY4" fmla="*/ 101 h 1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96" h="157438">
                  <a:moveTo>
                    <a:pt x="10" y="101"/>
                  </a:moveTo>
                  <a:cubicBezTo>
                    <a:pt x="-1048" y="3011"/>
                    <a:pt x="80178" y="73919"/>
                    <a:pt x="103197" y="100113"/>
                  </a:cubicBezTo>
                  <a:cubicBezTo>
                    <a:pt x="126216" y="126307"/>
                    <a:pt x="137064" y="160173"/>
                    <a:pt x="138122" y="157263"/>
                  </a:cubicBezTo>
                  <a:cubicBezTo>
                    <a:pt x="139180" y="154353"/>
                    <a:pt x="128861" y="107522"/>
                    <a:pt x="109547" y="82651"/>
                  </a:cubicBezTo>
                  <a:cubicBezTo>
                    <a:pt x="90233" y="57780"/>
                    <a:pt x="1068" y="-2809"/>
                    <a:pt x="10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E54E57F-A509-422B-B9C4-1503653209B6}"/>
                </a:ext>
              </a:extLst>
            </p:cNvPr>
            <p:cNvSpPr/>
            <p:nvPr/>
          </p:nvSpPr>
          <p:spPr>
            <a:xfrm>
              <a:off x="5121139" y="3803536"/>
              <a:ext cx="85863" cy="140624"/>
            </a:xfrm>
            <a:custGeom>
              <a:avLst/>
              <a:gdLst>
                <a:gd name="connsiteX0" fmla="*/ 74749 w 85863"/>
                <a:gd name="connsiteY0" fmla="*/ 114 h 140624"/>
                <a:gd name="connsiteX1" fmla="*/ 11249 w 85863"/>
                <a:gd name="connsiteY1" fmla="*/ 50914 h 140624"/>
                <a:gd name="connsiteX2" fmla="*/ 4899 w 85863"/>
                <a:gd name="connsiteY2" fmla="*/ 55677 h 140624"/>
                <a:gd name="connsiteX3" fmla="*/ 63636 w 85863"/>
                <a:gd name="connsiteY3" fmla="*/ 57264 h 140624"/>
                <a:gd name="connsiteX4" fmla="*/ 52524 w 85863"/>
                <a:gd name="connsiteY4" fmla="*/ 136639 h 140624"/>
                <a:gd name="connsiteX5" fmla="*/ 58874 w 85863"/>
                <a:gd name="connsiteY5" fmla="*/ 122352 h 140624"/>
                <a:gd name="connsiteX6" fmla="*/ 85861 w 85863"/>
                <a:gd name="connsiteY6" fmla="*/ 66789 h 140624"/>
                <a:gd name="connsiteX7" fmla="*/ 74749 w 85863"/>
                <a:gd name="connsiteY7" fmla="*/ 114 h 14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3" h="140624">
                  <a:moveTo>
                    <a:pt x="74749" y="114"/>
                  </a:moveTo>
                  <a:cubicBezTo>
                    <a:pt x="62314" y="-2532"/>
                    <a:pt x="22891" y="41654"/>
                    <a:pt x="11249" y="50914"/>
                  </a:cubicBezTo>
                  <a:cubicBezTo>
                    <a:pt x="-393" y="60175"/>
                    <a:pt x="-3832" y="54619"/>
                    <a:pt x="4899" y="55677"/>
                  </a:cubicBezTo>
                  <a:cubicBezTo>
                    <a:pt x="13630" y="56735"/>
                    <a:pt x="55699" y="43770"/>
                    <a:pt x="63636" y="57264"/>
                  </a:cubicBezTo>
                  <a:cubicBezTo>
                    <a:pt x="71573" y="70758"/>
                    <a:pt x="53318" y="125791"/>
                    <a:pt x="52524" y="136639"/>
                  </a:cubicBezTo>
                  <a:cubicBezTo>
                    <a:pt x="51730" y="147487"/>
                    <a:pt x="53318" y="133994"/>
                    <a:pt x="58874" y="122352"/>
                  </a:cubicBezTo>
                  <a:cubicBezTo>
                    <a:pt x="64430" y="110710"/>
                    <a:pt x="86126" y="79754"/>
                    <a:pt x="85861" y="66789"/>
                  </a:cubicBezTo>
                  <a:cubicBezTo>
                    <a:pt x="85596" y="53824"/>
                    <a:pt x="87184" y="2760"/>
                    <a:pt x="74749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DB636EB-0201-42BB-88CB-BB6F62689ABB}"/>
                </a:ext>
              </a:extLst>
            </p:cNvPr>
            <p:cNvSpPr/>
            <p:nvPr/>
          </p:nvSpPr>
          <p:spPr>
            <a:xfrm>
              <a:off x="4350272" y="3992561"/>
              <a:ext cx="806150" cy="635934"/>
            </a:xfrm>
            <a:custGeom>
              <a:avLst/>
              <a:gdLst>
                <a:gd name="connsiteX0" fmla="*/ 805928 w 806150"/>
                <a:gd name="connsiteY0" fmla="*/ 2 h 635934"/>
                <a:gd name="connsiteX1" fmla="*/ 532878 w 806150"/>
                <a:gd name="connsiteY1" fmla="*/ 290514 h 635934"/>
                <a:gd name="connsiteX2" fmla="*/ 50278 w 806150"/>
                <a:gd name="connsiteY2" fmla="*/ 596902 h 635934"/>
                <a:gd name="connsiteX3" fmla="*/ 29641 w 806150"/>
                <a:gd name="connsiteY3" fmla="*/ 622302 h 635934"/>
                <a:gd name="connsiteX4" fmla="*/ 180453 w 806150"/>
                <a:gd name="connsiteY4" fmla="*/ 509589 h 635934"/>
                <a:gd name="connsiteX5" fmla="*/ 363016 w 806150"/>
                <a:gd name="connsiteY5" fmla="*/ 388939 h 635934"/>
                <a:gd name="connsiteX6" fmla="*/ 491603 w 806150"/>
                <a:gd name="connsiteY6" fmla="*/ 285752 h 635934"/>
                <a:gd name="connsiteX7" fmla="*/ 805928 w 806150"/>
                <a:gd name="connsiteY7" fmla="*/ 2 h 63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150" h="635934">
                  <a:moveTo>
                    <a:pt x="805928" y="2"/>
                  </a:moveTo>
                  <a:cubicBezTo>
                    <a:pt x="812807" y="796"/>
                    <a:pt x="658820" y="191031"/>
                    <a:pt x="532878" y="290514"/>
                  </a:cubicBezTo>
                  <a:cubicBezTo>
                    <a:pt x="406936" y="389997"/>
                    <a:pt x="134151" y="541604"/>
                    <a:pt x="50278" y="596902"/>
                  </a:cubicBezTo>
                  <a:cubicBezTo>
                    <a:pt x="-33595" y="652200"/>
                    <a:pt x="7945" y="636854"/>
                    <a:pt x="29641" y="622302"/>
                  </a:cubicBezTo>
                  <a:cubicBezTo>
                    <a:pt x="51337" y="607750"/>
                    <a:pt x="124891" y="548483"/>
                    <a:pt x="180453" y="509589"/>
                  </a:cubicBezTo>
                  <a:cubicBezTo>
                    <a:pt x="236015" y="470695"/>
                    <a:pt x="311158" y="426245"/>
                    <a:pt x="363016" y="388939"/>
                  </a:cubicBezTo>
                  <a:cubicBezTo>
                    <a:pt x="414874" y="351633"/>
                    <a:pt x="417784" y="351104"/>
                    <a:pt x="491603" y="285752"/>
                  </a:cubicBezTo>
                  <a:cubicBezTo>
                    <a:pt x="565422" y="220400"/>
                    <a:pt x="799049" y="-792"/>
                    <a:pt x="80592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FF4C5AF7-B0EF-41ED-A581-7487708EBE61}"/>
                </a:ext>
              </a:extLst>
            </p:cNvPr>
            <p:cNvSpPr/>
            <p:nvPr/>
          </p:nvSpPr>
          <p:spPr>
            <a:xfrm>
              <a:off x="4495662" y="4055598"/>
              <a:ext cx="651503" cy="513614"/>
            </a:xfrm>
            <a:custGeom>
              <a:avLst/>
              <a:gdLst>
                <a:gd name="connsiteX0" fmla="*/ 22363 w 651503"/>
                <a:gd name="connsiteY0" fmla="*/ 494177 h 513614"/>
                <a:gd name="connsiteX1" fmla="*/ 81101 w 651503"/>
                <a:gd name="connsiteY1" fmla="*/ 464015 h 513614"/>
                <a:gd name="connsiteX2" fmla="*/ 427176 w 651503"/>
                <a:gd name="connsiteY2" fmla="*/ 225890 h 513614"/>
                <a:gd name="connsiteX3" fmla="*/ 651013 w 651503"/>
                <a:gd name="connsiteY3" fmla="*/ 465 h 513614"/>
                <a:gd name="connsiteX4" fmla="*/ 484326 w 651503"/>
                <a:gd name="connsiteY4" fmla="*/ 168740 h 513614"/>
                <a:gd name="connsiteX5" fmla="*/ 384313 w 651503"/>
                <a:gd name="connsiteY5" fmla="*/ 230652 h 513614"/>
                <a:gd name="connsiteX6" fmla="*/ 22363 w 651503"/>
                <a:gd name="connsiteY6" fmla="*/ 494177 h 51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503" h="513614">
                  <a:moveTo>
                    <a:pt x="22363" y="494177"/>
                  </a:moveTo>
                  <a:cubicBezTo>
                    <a:pt x="-28172" y="533071"/>
                    <a:pt x="13632" y="508730"/>
                    <a:pt x="81101" y="464015"/>
                  </a:cubicBezTo>
                  <a:cubicBezTo>
                    <a:pt x="148570" y="419300"/>
                    <a:pt x="332191" y="303148"/>
                    <a:pt x="427176" y="225890"/>
                  </a:cubicBezTo>
                  <a:cubicBezTo>
                    <a:pt x="522161" y="148632"/>
                    <a:pt x="651013" y="465"/>
                    <a:pt x="651013" y="465"/>
                  </a:cubicBezTo>
                  <a:cubicBezTo>
                    <a:pt x="660538" y="-9060"/>
                    <a:pt x="528776" y="130375"/>
                    <a:pt x="484326" y="168740"/>
                  </a:cubicBezTo>
                  <a:cubicBezTo>
                    <a:pt x="439876" y="207104"/>
                    <a:pt x="458396" y="178529"/>
                    <a:pt x="384313" y="230652"/>
                  </a:cubicBezTo>
                  <a:cubicBezTo>
                    <a:pt x="310230" y="282775"/>
                    <a:pt x="72898" y="455283"/>
                    <a:pt x="22363" y="494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02D5490E-FEC7-4F78-B4F2-6FB894791F3E}"/>
                </a:ext>
              </a:extLst>
            </p:cNvPr>
            <p:cNvSpPr/>
            <p:nvPr/>
          </p:nvSpPr>
          <p:spPr>
            <a:xfrm>
              <a:off x="5174806" y="3595675"/>
              <a:ext cx="397319" cy="376311"/>
            </a:xfrm>
            <a:custGeom>
              <a:avLst/>
              <a:gdLst>
                <a:gd name="connsiteX0" fmla="*/ 397319 w 397319"/>
                <a:gd name="connsiteY0" fmla="*/ 13 h 376311"/>
                <a:gd name="connsiteX1" fmla="*/ 241744 w 397319"/>
                <a:gd name="connsiteY1" fmla="*/ 184163 h 376311"/>
                <a:gd name="connsiteX2" fmla="*/ 181419 w 397319"/>
                <a:gd name="connsiteY2" fmla="*/ 204800 h 376311"/>
                <a:gd name="connsiteX3" fmla="*/ 136969 w 397319"/>
                <a:gd name="connsiteY3" fmla="*/ 238138 h 376311"/>
                <a:gd name="connsiteX4" fmla="*/ 75057 w 397319"/>
                <a:gd name="connsiteY4" fmla="*/ 273063 h 376311"/>
                <a:gd name="connsiteX5" fmla="*/ 444 w 397319"/>
                <a:gd name="connsiteY5" fmla="*/ 376250 h 376311"/>
                <a:gd name="connsiteX6" fmla="*/ 111569 w 397319"/>
                <a:gd name="connsiteY6" fmla="*/ 257188 h 376311"/>
                <a:gd name="connsiteX7" fmla="*/ 240157 w 397319"/>
                <a:gd name="connsiteY7" fmla="*/ 174638 h 376311"/>
                <a:gd name="connsiteX8" fmla="*/ 397319 w 397319"/>
                <a:gd name="connsiteY8" fmla="*/ 13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19" h="376311">
                  <a:moveTo>
                    <a:pt x="397319" y="13"/>
                  </a:moveTo>
                  <a:cubicBezTo>
                    <a:pt x="397583" y="1600"/>
                    <a:pt x="277727" y="150032"/>
                    <a:pt x="241744" y="184163"/>
                  </a:cubicBezTo>
                  <a:cubicBezTo>
                    <a:pt x="205761" y="218294"/>
                    <a:pt x="198881" y="195804"/>
                    <a:pt x="181419" y="204800"/>
                  </a:cubicBezTo>
                  <a:cubicBezTo>
                    <a:pt x="163956" y="213796"/>
                    <a:pt x="154696" y="226761"/>
                    <a:pt x="136969" y="238138"/>
                  </a:cubicBezTo>
                  <a:cubicBezTo>
                    <a:pt x="119242" y="249515"/>
                    <a:pt x="97811" y="250044"/>
                    <a:pt x="75057" y="273063"/>
                  </a:cubicBezTo>
                  <a:cubicBezTo>
                    <a:pt x="52303" y="296082"/>
                    <a:pt x="-5641" y="378896"/>
                    <a:pt x="444" y="376250"/>
                  </a:cubicBezTo>
                  <a:cubicBezTo>
                    <a:pt x="6529" y="373604"/>
                    <a:pt x="71617" y="290790"/>
                    <a:pt x="111569" y="257188"/>
                  </a:cubicBezTo>
                  <a:cubicBezTo>
                    <a:pt x="151521" y="223586"/>
                    <a:pt x="195971" y="215384"/>
                    <a:pt x="240157" y="174638"/>
                  </a:cubicBezTo>
                  <a:cubicBezTo>
                    <a:pt x="284343" y="133892"/>
                    <a:pt x="397055" y="-1574"/>
                    <a:pt x="39731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22425097-4C72-4E47-BC38-5EC29EBB2187}"/>
                </a:ext>
              </a:extLst>
            </p:cNvPr>
            <p:cNvSpPr/>
            <p:nvPr/>
          </p:nvSpPr>
          <p:spPr>
            <a:xfrm>
              <a:off x="5390946" y="3617905"/>
              <a:ext cx="185958" cy="194986"/>
            </a:xfrm>
            <a:custGeom>
              <a:avLst/>
              <a:gdLst>
                <a:gd name="connsiteX0" fmla="*/ 185942 w 185958"/>
                <a:gd name="connsiteY0" fmla="*/ 8 h 194986"/>
                <a:gd name="connsiteX1" fmla="*/ 89104 w 185958"/>
                <a:gd name="connsiteY1" fmla="*/ 122245 h 194986"/>
                <a:gd name="connsiteX2" fmla="*/ 58942 w 185958"/>
                <a:gd name="connsiteY2" fmla="*/ 168283 h 194986"/>
                <a:gd name="connsiteX3" fmla="*/ 204 w 185958"/>
                <a:gd name="connsiteY3" fmla="*/ 193683 h 194986"/>
                <a:gd name="connsiteX4" fmla="*/ 81167 w 185958"/>
                <a:gd name="connsiteY4" fmla="*/ 128595 h 194986"/>
                <a:gd name="connsiteX5" fmla="*/ 185942 w 185958"/>
                <a:gd name="connsiteY5" fmla="*/ 8 h 1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58" h="194986">
                  <a:moveTo>
                    <a:pt x="185942" y="8"/>
                  </a:moveTo>
                  <a:cubicBezTo>
                    <a:pt x="187265" y="-1050"/>
                    <a:pt x="110271" y="94199"/>
                    <a:pt x="89104" y="122245"/>
                  </a:cubicBezTo>
                  <a:cubicBezTo>
                    <a:pt x="67937" y="150291"/>
                    <a:pt x="73759" y="156377"/>
                    <a:pt x="58942" y="168283"/>
                  </a:cubicBezTo>
                  <a:cubicBezTo>
                    <a:pt x="44125" y="180189"/>
                    <a:pt x="-3500" y="200298"/>
                    <a:pt x="204" y="193683"/>
                  </a:cubicBezTo>
                  <a:cubicBezTo>
                    <a:pt x="3908" y="187068"/>
                    <a:pt x="51798" y="159551"/>
                    <a:pt x="81167" y="128595"/>
                  </a:cubicBezTo>
                  <a:cubicBezTo>
                    <a:pt x="110536" y="97639"/>
                    <a:pt x="184619" y="1066"/>
                    <a:pt x="185942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54220663-DE5B-4216-B821-FD98D45D83AD}"/>
                </a:ext>
              </a:extLst>
            </p:cNvPr>
            <p:cNvSpPr/>
            <p:nvPr/>
          </p:nvSpPr>
          <p:spPr>
            <a:xfrm>
              <a:off x="5483783" y="3611036"/>
              <a:ext cx="97987" cy="140407"/>
            </a:xfrm>
            <a:custGeom>
              <a:avLst/>
              <a:gdLst>
                <a:gd name="connsiteX0" fmla="*/ 97867 w 97987"/>
                <a:gd name="connsiteY0" fmla="*/ 527 h 140407"/>
                <a:gd name="connsiteX1" fmla="*/ 16905 w 97987"/>
                <a:gd name="connsiteY1" fmla="*/ 130702 h 140407"/>
                <a:gd name="connsiteX2" fmla="*/ 1030 w 97987"/>
                <a:gd name="connsiteY2" fmla="*/ 125939 h 140407"/>
                <a:gd name="connsiteX3" fmla="*/ 34367 w 97987"/>
                <a:gd name="connsiteY3" fmla="*/ 86252 h 140407"/>
                <a:gd name="connsiteX4" fmla="*/ 97867 w 97987"/>
                <a:gd name="connsiteY4" fmla="*/ 527 h 1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87" h="140407">
                  <a:moveTo>
                    <a:pt x="97867" y="527"/>
                  </a:moveTo>
                  <a:cubicBezTo>
                    <a:pt x="94957" y="7935"/>
                    <a:pt x="33044" y="109800"/>
                    <a:pt x="16905" y="130702"/>
                  </a:cubicBezTo>
                  <a:cubicBezTo>
                    <a:pt x="765" y="151604"/>
                    <a:pt x="-1880" y="133347"/>
                    <a:pt x="1030" y="125939"/>
                  </a:cubicBezTo>
                  <a:cubicBezTo>
                    <a:pt x="3940" y="118531"/>
                    <a:pt x="18492" y="106625"/>
                    <a:pt x="34367" y="86252"/>
                  </a:cubicBezTo>
                  <a:cubicBezTo>
                    <a:pt x="50242" y="65879"/>
                    <a:pt x="100777" y="-6881"/>
                    <a:pt x="97867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7CE2927-432F-4561-894D-58862276C924}"/>
                </a:ext>
              </a:extLst>
            </p:cNvPr>
            <p:cNvSpPr/>
            <p:nvPr/>
          </p:nvSpPr>
          <p:spPr>
            <a:xfrm>
              <a:off x="5545594" y="3670303"/>
              <a:ext cx="276336" cy="448062"/>
            </a:xfrm>
            <a:custGeom>
              <a:avLst/>
              <a:gdLst>
                <a:gd name="connsiteX0" fmla="*/ 4306 w 276336"/>
                <a:gd name="connsiteY0" fmla="*/ 6347 h 448062"/>
                <a:gd name="connsiteX1" fmla="*/ 94794 w 276336"/>
                <a:gd name="connsiteY1" fmla="*/ 153985 h 448062"/>
                <a:gd name="connsiteX2" fmla="*/ 224969 w 276336"/>
                <a:gd name="connsiteY2" fmla="*/ 350835 h 448062"/>
                <a:gd name="connsiteX3" fmla="*/ 275769 w 276336"/>
                <a:gd name="connsiteY3" fmla="*/ 447672 h 448062"/>
                <a:gd name="connsiteX4" fmla="*/ 234494 w 276336"/>
                <a:gd name="connsiteY4" fmla="*/ 369885 h 448062"/>
                <a:gd name="connsiteX5" fmla="*/ 4306 w 276336"/>
                <a:gd name="connsiteY5" fmla="*/ 6347 h 4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36" h="448062">
                  <a:moveTo>
                    <a:pt x="4306" y="6347"/>
                  </a:moveTo>
                  <a:cubicBezTo>
                    <a:pt x="-18977" y="-29636"/>
                    <a:pt x="58017" y="96570"/>
                    <a:pt x="94794" y="153985"/>
                  </a:cubicBezTo>
                  <a:cubicBezTo>
                    <a:pt x="131571" y="211400"/>
                    <a:pt x="194807" y="301887"/>
                    <a:pt x="224969" y="350835"/>
                  </a:cubicBezTo>
                  <a:cubicBezTo>
                    <a:pt x="255131" y="399783"/>
                    <a:pt x="274182" y="444497"/>
                    <a:pt x="275769" y="447672"/>
                  </a:cubicBezTo>
                  <a:cubicBezTo>
                    <a:pt x="277356" y="450847"/>
                    <a:pt x="278680" y="435502"/>
                    <a:pt x="234494" y="369885"/>
                  </a:cubicBezTo>
                  <a:cubicBezTo>
                    <a:pt x="190309" y="304268"/>
                    <a:pt x="27589" y="42330"/>
                    <a:pt x="4306" y="6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1E4D6EE6-580E-4651-A432-890AADB901CA}"/>
                </a:ext>
              </a:extLst>
            </p:cNvPr>
            <p:cNvSpPr/>
            <p:nvPr/>
          </p:nvSpPr>
          <p:spPr>
            <a:xfrm>
              <a:off x="5580751" y="3661196"/>
              <a:ext cx="452593" cy="644996"/>
            </a:xfrm>
            <a:custGeom>
              <a:avLst/>
              <a:gdLst>
                <a:gd name="connsiteX0" fmla="*/ 899 w 452593"/>
                <a:gd name="connsiteY0" fmla="*/ 1167 h 644996"/>
                <a:gd name="connsiteX1" fmla="*/ 204099 w 452593"/>
                <a:gd name="connsiteY1" fmla="*/ 337717 h 644996"/>
                <a:gd name="connsiteX2" fmla="*/ 272362 w 452593"/>
                <a:gd name="connsiteY2" fmla="*/ 504404 h 644996"/>
                <a:gd name="connsiteX3" fmla="*/ 323162 w 452593"/>
                <a:gd name="connsiteY3" fmla="*/ 591717 h 644996"/>
                <a:gd name="connsiteX4" fmla="*/ 400949 w 452593"/>
                <a:gd name="connsiteY4" fmla="*/ 636167 h 644996"/>
                <a:gd name="connsiteX5" fmla="*/ 443812 w 452593"/>
                <a:gd name="connsiteY5" fmla="*/ 623467 h 644996"/>
                <a:gd name="connsiteX6" fmla="*/ 445399 w 452593"/>
                <a:gd name="connsiteY6" fmla="*/ 466304 h 644996"/>
                <a:gd name="connsiteX7" fmla="*/ 443812 w 452593"/>
                <a:gd name="connsiteY7" fmla="*/ 625054 h 644996"/>
                <a:gd name="connsiteX8" fmla="*/ 332687 w 452593"/>
                <a:gd name="connsiteY8" fmla="*/ 625054 h 644996"/>
                <a:gd name="connsiteX9" fmla="*/ 269187 w 452593"/>
                <a:gd name="connsiteY9" fmla="*/ 464717 h 644996"/>
                <a:gd name="connsiteX10" fmla="*/ 135837 w 452593"/>
                <a:gd name="connsiteY10" fmla="*/ 234529 h 644996"/>
                <a:gd name="connsiteX11" fmla="*/ 899 w 452593"/>
                <a:gd name="connsiteY11" fmla="*/ 1167 h 64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593" h="644996">
                  <a:moveTo>
                    <a:pt x="899" y="1167"/>
                  </a:moveTo>
                  <a:cubicBezTo>
                    <a:pt x="12276" y="18365"/>
                    <a:pt x="158855" y="253844"/>
                    <a:pt x="204099" y="337717"/>
                  </a:cubicBezTo>
                  <a:cubicBezTo>
                    <a:pt x="249343" y="421590"/>
                    <a:pt x="252518" y="462071"/>
                    <a:pt x="272362" y="504404"/>
                  </a:cubicBezTo>
                  <a:cubicBezTo>
                    <a:pt x="292206" y="546737"/>
                    <a:pt x="301731" y="569757"/>
                    <a:pt x="323162" y="591717"/>
                  </a:cubicBezTo>
                  <a:cubicBezTo>
                    <a:pt x="344593" y="613677"/>
                    <a:pt x="380841" y="630875"/>
                    <a:pt x="400949" y="636167"/>
                  </a:cubicBezTo>
                  <a:cubicBezTo>
                    <a:pt x="421057" y="641459"/>
                    <a:pt x="436404" y="651778"/>
                    <a:pt x="443812" y="623467"/>
                  </a:cubicBezTo>
                  <a:cubicBezTo>
                    <a:pt x="451220" y="595157"/>
                    <a:pt x="445399" y="466040"/>
                    <a:pt x="445399" y="466304"/>
                  </a:cubicBezTo>
                  <a:cubicBezTo>
                    <a:pt x="445399" y="466568"/>
                    <a:pt x="462597" y="598596"/>
                    <a:pt x="443812" y="625054"/>
                  </a:cubicBezTo>
                  <a:cubicBezTo>
                    <a:pt x="425027" y="651512"/>
                    <a:pt x="361791" y="651777"/>
                    <a:pt x="332687" y="625054"/>
                  </a:cubicBezTo>
                  <a:cubicBezTo>
                    <a:pt x="303583" y="598331"/>
                    <a:pt x="301995" y="529805"/>
                    <a:pt x="269187" y="464717"/>
                  </a:cubicBezTo>
                  <a:cubicBezTo>
                    <a:pt x="236379" y="399630"/>
                    <a:pt x="182668" y="307819"/>
                    <a:pt x="135837" y="234529"/>
                  </a:cubicBezTo>
                  <a:cubicBezTo>
                    <a:pt x="89006" y="161239"/>
                    <a:pt x="-10478" y="-16031"/>
                    <a:pt x="899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1C9B6389-673F-484D-AD79-3399464B6B7D}"/>
                </a:ext>
              </a:extLst>
            </p:cNvPr>
            <p:cNvSpPr/>
            <p:nvPr/>
          </p:nvSpPr>
          <p:spPr>
            <a:xfrm>
              <a:off x="5998339" y="4117575"/>
              <a:ext cx="61280" cy="311565"/>
            </a:xfrm>
            <a:custGeom>
              <a:avLst/>
              <a:gdLst>
                <a:gd name="connsiteX0" fmla="*/ 27811 w 61280"/>
                <a:gd name="connsiteY0" fmla="*/ 400 h 311565"/>
                <a:gd name="connsiteX1" fmla="*/ 61149 w 61280"/>
                <a:gd name="connsiteY1" fmla="*/ 124225 h 311565"/>
                <a:gd name="connsiteX2" fmla="*/ 38924 w 61280"/>
                <a:gd name="connsiteY2" fmla="*/ 203600 h 311565"/>
                <a:gd name="connsiteX3" fmla="*/ 26224 w 61280"/>
                <a:gd name="connsiteY3" fmla="*/ 230588 h 311565"/>
                <a:gd name="connsiteX4" fmla="*/ 7174 w 61280"/>
                <a:gd name="connsiteY4" fmla="*/ 311550 h 311565"/>
                <a:gd name="connsiteX5" fmla="*/ 2411 w 61280"/>
                <a:gd name="connsiteY5" fmla="*/ 236938 h 311565"/>
                <a:gd name="connsiteX6" fmla="*/ 43686 w 61280"/>
                <a:gd name="connsiteY6" fmla="*/ 168675 h 311565"/>
                <a:gd name="connsiteX7" fmla="*/ 27811 w 61280"/>
                <a:gd name="connsiteY7" fmla="*/ 400 h 31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80" h="311565">
                  <a:moveTo>
                    <a:pt x="27811" y="400"/>
                  </a:moveTo>
                  <a:cubicBezTo>
                    <a:pt x="30722" y="-7008"/>
                    <a:pt x="59297" y="90358"/>
                    <a:pt x="61149" y="124225"/>
                  </a:cubicBezTo>
                  <a:cubicBezTo>
                    <a:pt x="63001" y="158092"/>
                    <a:pt x="44745" y="185873"/>
                    <a:pt x="38924" y="203600"/>
                  </a:cubicBezTo>
                  <a:cubicBezTo>
                    <a:pt x="33103" y="221327"/>
                    <a:pt x="31516" y="212596"/>
                    <a:pt x="26224" y="230588"/>
                  </a:cubicBezTo>
                  <a:cubicBezTo>
                    <a:pt x="20932" y="248580"/>
                    <a:pt x="11143" y="310492"/>
                    <a:pt x="7174" y="311550"/>
                  </a:cubicBezTo>
                  <a:cubicBezTo>
                    <a:pt x="3205" y="312608"/>
                    <a:pt x="-3674" y="260751"/>
                    <a:pt x="2411" y="236938"/>
                  </a:cubicBezTo>
                  <a:cubicBezTo>
                    <a:pt x="8496" y="213126"/>
                    <a:pt x="35749" y="205187"/>
                    <a:pt x="43686" y="168675"/>
                  </a:cubicBezTo>
                  <a:cubicBezTo>
                    <a:pt x="51623" y="132163"/>
                    <a:pt x="24900" y="7808"/>
                    <a:pt x="27811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18CF092-2CFF-471A-AF34-286FD623E446}"/>
                </a:ext>
              </a:extLst>
            </p:cNvPr>
            <p:cNvSpPr/>
            <p:nvPr/>
          </p:nvSpPr>
          <p:spPr>
            <a:xfrm>
              <a:off x="5450883" y="3963933"/>
              <a:ext cx="543743" cy="446781"/>
            </a:xfrm>
            <a:custGeom>
              <a:avLst/>
              <a:gdLst>
                <a:gd name="connsiteX0" fmla="*/ 592 w 543743"/>
                <a:gd name="connsiteY0" fmla="*/ 55 h 446781"/>
                <a:gd name="connsiteX1" fmla="*/ 222842 w 543743"/>
                <a:gd name="connsiteY1" fmla="*/ 158805 h 446781"/>
                <a:gd name="connsiteX2" fmla="*/ 335555 w 543743"/>
                <a:gd name="connsiteY2" fmla="*/ 295330 h 446781"/>
                <a:gd name="connsiteX3" fmla="*/ 430805 w 543743"/>
                <a:gd name="connsiteY3" fmla="*/ 428680 h 446781"/>
                <a:gd name="connsiteX4" fmla="*/ 451442 w 543743"/>
                <a:gd name="connsiteY4" fmla="*/ 446142 h 446781"/>
                <a:gd name="connsiteX5" fmla="*/ 543517 w 543743"/>
                <a:gd name="connsiteY5" fmla="*/ 435030 h 446781"/>
                <a:gd name="connsiteX6" fmla="*/ 475255 w 543743"/>
                <a:gd name="connsiteY6" fmla="*/ 430267 h 446781"/>
                <a:gd name="connsiteX7" fmla="*/ 405405 w 543743"/>
                <a:gd name="connsiteY7" fmla="*/ 381055 h 446781"/>
                <a:gd name="connsiteX8" fmla="*/ 295867 w 543743"/>
                <a:gd name="connsiteY8" fmla="*/ 176267 h 446781"/>
                <a:gd name="connsiteX9" fmla="*/ 592 w 543743"/>
                <a:gd name="connsiteY9" fmla="*/ 55 h 44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743" h="446781">
                  <a:moveTo>
                    <a:pt x="592" y="55"/>
                  </a:moveTo>
                  <a:cubicBezTo>
                    <a:pt x="-11579" y="-2855"/>
                    <a:pt x="167015" y="109593"/>
                    <a:pt x="222842" y="158805"/>
                  </a:cubicBezTo>
                  <a:cubicBezTo>
                    <a:pt x="278669" y="208018"/>
                    <a:pt x="300895" y="250351"/>
                    <a:pt x="335555" y="295330"/>
                  </a:cubicBezTo>
                  <a:cubicBezTo>
                    <a:pt x="370215" y="340309"/>
                    <a:pt x="411491" y="403545"/>
                    <a:pt x="430805" y="428680"/>
                  </a:cubicBezTo>
                  <a:cubicBezTo>
                    <a:pt x="450119" y="453815"/>
                    <a:pt x="432657" y="445084"/>
                    <a:pt x="451442" y="446142"/>
                  </a:cubicBezTo>
                  <a:cubicBezTo>
                    <a:pt x="470227" y="447200"/>
                    <a:pt x="539548" y="437676"/>
                    <a:pt x="543517" y="435030"/>
                  </a:cubicBezTo>
                  <a:cubicBezTo>
                    <a:pt x="547486" y="432384"/>
                    <a:pt x="498273" y="439263"/>
                    <a:pt x="475255" y="430267"/>
                  </a:cubicBezTo>
                  <a:cubicBezTo>
                    <a:pt x="452237" y="421271"/>
                    <a:pt x="435303" y="423388"/>
                    <a:pt x="405405" y="381055"/>
                  </a:cubicBezTo>
                  <a:cubicBezTo>
                    <a:pt x="375507" y="338722"/>
                    <a:pt x="362542" y="239767"/>
                    <a:pt x="295867" y="176267"/>
                  </a:cubicBezTo>
                  <a:cubicBezTo>
                    <a:pt x="229192" y="112767"/>
                    <a:pt x="12763" y="2965"/>
                    <a:pt x="592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E57DD93-8B50-4239-9F46-C5EDC0235F98}"/>
                </a:ext>
              </a:extLst>
            </p:cNvPr>
            <p:cNvSpPr/>
            <p:nvPr/>
          </p:nvSpPr>
          <p:spPr>
            <a:xfrm>
              <a:off x="5381968" y="3952420"/>
              <a:ext cx="625842" cy="492818"/>
            </a:xfrm>
            <a:custGeom>
              <a:avLst/>
              <a:gdLst>
                <a:gd name="connsiteX0" fmla="*/ 2832 w 625842"/>
                <a:gd name="connsiteY0" fmla="*/ 3630 h 492818"/>
                <a:gd name="connsiteX1" fmla="*/ 164757 w 625842"/>
                <a:gd name="connsiteY1" fmla="*/ 98880 h 492818"/>
                <a:gd name="connsiteX2" fmla="*/ 339382 w 625842"/>
                <a:gd name="connsiteY2" fmla="*/ 254455 h 492818"/>
                <a:gd name="connsiteX3" fmla="*/ 418757 w 625842"/>
                <a:gd name="connsiteY3" fmla="*/ 373518 h 492818"/>
                <a:gd name="connsiteX4" fmla="*/ 487020 w 625842"/>
                <a:gd name="connsiteY4" fmla="*/ 462418 h 492818"/>
                <a:gd name="connsiteX5" fmla="*/ 540995 w 625842"/>
                <a:gd name="connsiteY5" fmla="*/ 481468 h 492818"/>
                <a:gd name="connsiteX6" fmla="*/ 625132 w 625842"/>
                <a:gd name="connsiteY6" fmla="*/ 468768 h 492818"/>
                <a:gd name="connsiteX7" fmla="*/ 490195 w 625842"/>
                <a:gd name="connsiteY7" fmla="*/ 476705 h 492818"/>
                <a:gd name="connsiteX8" fmla="*/ 306045 w 625842"/>
                <a:gd name="connsiteY8" fmla="*/ 224293 h 492818"/>
                <a:gd name="connsiteX9" fmla="*/ 2832 w 625842"/>
                <a:gd name="connsiteY9" fmla="*/ 3630 h 49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842" h="492818">
                  <a:moveTo>
                    <a:pt x="2832" y="3630"/>
                  </a:moveTo>
                  <a:cubicBezTo>
                    <a:pt x="-20716" y="-17272"/>
                    <a:pt x="108665" y="57076"/>
                    <a:pt x="164757" y="98880"/>
                  </a:cubicBezTo>
                  <a:cubicBezTo>
                    <a:pt x="220849" y="140684"/>
                    <a:pt x="297049" y="208682"/>
                    <a:pt x="339382" y="254455"/>
                  </a:cubicBezTo>
                  <a:cubicBezTo>
                    <a:pt x="381715" y="300228"/>
                    <a:pt x="394151" y="338857"/>
                    <a:pt x="418757" y="373518"/>
                  </a:cubicBezTo>
                  <a:cubicBezTo>
                    <a:pt x="443363" y="408179"/>
                    <a:pt x="466647" y="444426"/>
                    <a:pt x="487020" y="462418"/>
                  </a:cubicBezTo>
                  <a:cubicBezTo>
                    <a:pt x="507393" y="480410"/>
                    <a:pt x="517976" y="480410"/>
                    <a:pt x="540995" y="481468"/>
                  </a:cubicBezTo>
                  <a:cubicBezTo>
                    <a:pt x="564014" y="482526"/>
                    <a:pt x="633599" y="469562"/>
                    <a:pt x="625132" y="468768"/>
                  </a:cubicBezTo>
                  <a:cubicBezTo>
                    <a:pt x="616665" y="467974"/>
                    <a:pt x="543376" y="517451"/>
                    <a:pt x="490195" y="476705"/>
                  </a:cubicBezTo>
                  <a:cubicBezTo>
                    <a:pt x="437014" y="435959"/>
                    <a:pt x="383039" y="302874"/>
                    <a:pt x="306045" y="224293"/>
                  </a:cubicBezTo>
                  <a:cubicBezTo>
                    <a:pt x="229051" y="145712"/>
                    <a:pt x="26380" y="24532"/>
                    <a:pt x="2832" y="3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4AFD00D9-654F-48F3-AC7D-026B8456489E}"/>
                </a:ext>
              </a:extLst>
            </p:cNvPr>
            <p:cNvSpPr/>
            <p:nvPr/>
          </p:nvSpPr>
          <p:spPr>
            <a:xfrm>
              <a:off x="5563793" y="3526654"/>
              <a:ext cx="101250" cy="111870"/>
            </a:xfrm>
            <a:custGeom>
              <a:avLst/>
              <a:gdLst>
                <a:gd name="connsiteX0" fmla="*/ 98820 w 101250"/>
                <a:gd name="connsiteY0" fmla="*/ 771 h 111870"/>
                <a:gd name="connsiteX1" fmla="*/ 395 w 101250"/>
                <a:gd name="connsiteY1" fmla="*/ 110309 h 111870"/>
                <a:gd name="connsiteX2" fmla="*/ 65482 w 101250"/>
                <a:gd name="connsiteY2" fmla="*/ 62684 h 111870"/>
                <a:gd name="connsiteX3" fmla="*/ 98820 w 101250"/>
                <a:gd name="connsiteY3" fmla="*/ 771 h 11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50" h="111870">
                  <a:moveTo>
                    <a:pt x="98820" y="771"/>
                  </a:moveTo>
                  <a:cubicBezTo>
                    <a:pt x="87972" y="8708"/>
                    <a:pt x="5951" y="99990"/>
                    <a:pt x="395" y="110309"/>
                  </a:cubicBezTo>
                  <a:cubicBezTo>
                    <a:pt x="-5161" y="120628"/>
                    <a:pt x="49342" y="76972"/>
                    <a:pt x="65482" y="62684"/>
                  </a:cubicBezTo>
                  <a:cubicBezTo>
                    <a:pt x="81621" y="48397"/>
                    <a:pt x="109668" y="-7166"/>
                    <a:pt x="98820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28D0A904-3ED2-47BD-B929-CB98F9756DA5}"/>
                </a:ext>
              </a:extLst>
            </p:cNvPr>
            <p:cNvSpPr/>
            <p:nvPr/>
          </p:nvSpPr>
          <p:spPr>
            <a:xfrm>
              <a:off x="5652231" y="3558769"/>
              <a:ext cx="115417" cy="386564"/>
            </a:xfrm>
            <a:custGeom>
              <a:avLst/>
              <a:gdLst>
                <a:gd name="connsiteX0" fmla="*/ 7207 w 115417"/>
                <a:gd name="connsiteY0" fmla="*/ 5169 h 386564"/>
                <a:gd name="connsiteX1" fmla="*/ 16732 w 115417"/>
                <a:gd name="connsiteY1" fmla="*/ 98831 h 386564"/>
                <a:gd name="connsiteX2" fmla="*/ 99282 w 115417"/>
                <a:gd name="connsiteY2" fmla="*/ 284569 h 386564"/>
                <a:gd name="connsiteX3" fmla="*/ 115157 w 115417"/>
                <a:gd name="connsiteY3" fmla="*/ 386169 h 386564"/>
                <a:gd name="connsiteX4" fmla="*/ 100869 w 115417"/>
                <a:gd name="connsiteY4" fmla="*/ 249644 h 386564"/>
                <a:gd name="connsiteX5" fmla="*/ 7207 w 115417"/>
                <a:gd name="connsiteY5" fmla="*/ 5169 h 38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17" h="386564">
                  <a:moveTo>
                    <a:pt x="7207" y="5169"/>
                  </a:moveTo>
                  <a:cubicBezTo>
                    <a:pt x="-6816" y="-19966"/>
                    <a:pt x="1386" y="52264"/>
                    <a:pt x="16732" y="98831"/>
                  </a:cubicBezTo>
                  <a:cubicBezTo>
                    <a:pt x="32078" y="145398"/>
                    <a:pt x="82878" y="236679"/>
                    <a:pt x="99282" y="284569"/>
                  </a:cubicBezTo>
                  <a:cubicBezTo>
                    <a:pt x="115686" y="332459"/>
                    <a:pt x="114893" y="391990"/>
                    <a:pt x="115157" y="386169"/>
                  </a:cubicBezTo>
                  <a:cubicBezTo>
                    <a:pt x="115421" y="380348"/>
                    <a:pt x="117802" y="311821"/>
                    <a:pt x="100869" y="249644"/>
                  </a:cubicBezTo>
                  <a:cubicBezTo>
                    <a:pt x="83936" y="187467"/>
                    <a:pt x="21230" y="30304"/>
                    <a:pt x="7207" y="5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4013280-4060-414B-AE83-463A2C5F4552}"/>
                </a:ext>
              </a:extLst>
            </p:cNvPr>
            <p:cNvSpPr/>
            <p:nvPr/>
          </p:nvSpPr>
          <p:spPr>
            <a:xfrm>
              <a:off x="4885410" y="3058855"/>
              <a:ext cx="53515" cy="44727"/>
            </a:xfrm>
            <a:custGeom>
              <a:avLst/>
              <a:gdLst>
                <a:gd name="connsiteX0" fmla="*/ 53303 w 53515"/>
                <a:gd name="connsiteY0" fmla="*/ 258 h 44727"/>
                <a:gd name="connsiteX1" fmla="*/ 915 w 53515"/>
                <a:gd name="connsiteY1" fmla="*/ 27245 h 44727"/>
                <a:gd name="connsiteX2" fmla="*/ 19965 w 53515"/>
                <a:gd name="connsiteY2" fmla="*/ 44708 h 44727"/>
                <a:gd name="connsiteX3" fmla="*/ 53303 w 53515"/>
                <a:gd name="connsiteY3" fmla="*/ 258 h 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15" h="44727">
                  <a:moveTo>
                    <a:pt x="53303" y="258"/>
                  </a:moveTo>
                  <a:cubicBezTo>
                    <a:pt x="50128" y="-2653"/>
                    <a:pt x="6471" y="19837"/>
                    <a:pt x="915" y="27245"/>
                  </a:cubicBezTo>
                  <a:cubicBezTo>
                    <a:pt x="-4641" y="34653"/>
                    <a:pt x="16790" y="43650"/>
                    <a:pt x="19965" y="44708"/>
                  </a:cubicBezTo>
                  <a:cubicBezTo>
                    <a:pt x="23140" y="45766"/>
                    <a:pt x="56478" y="3169"/>
                    <a:pt x="53303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E2F70A98-95E6-4E6E-B289-6D7C945A1571}"/>
                </a:ext>
              </a:extLst>
            </p:cNvPr>
            <p:cNvSpPr/>
            <p:nvPr/>
          </p:nvSpPr>
          <p:spPr>
            <a:xfrm>
              <a:off x="5658758" y="2831446"/>
              <a:ext cx="592825" cy="700816"/>
            </a:xfrm>
            <a:custGeom>
              <a:avLst/>
              <a:gdLst>
                <a:gd name="connsiteX0" fmla="*/ 591230 w 592825"/>
                <a:gd name="connsiteY0" fmla="*/ 3829 h 700816"/>
                <a:gd name="connsiteX1" fmla="*/ 442005 w 592825"/>
                <a:gd name="connsiteY1" fmla="*/ 232429 h 700816"/>
                <a:gd name="connsiteX2" fmla="*/ 261030 w 592825"/>
                <a:gd name="connsiteY2" fmla="*/ 470554 h 700816"/>
                <a:gd name="connsiteX3" fmla="*/ 3855 w 592825"/>
                <a:gd name="connsiteY3" fmla="*/ 694392 h 700816"/>
                <a:gd name="connsiteX4" fmla="*/ 122917 w 592825"/>
                <a:gd name="connsiteY4" fmla="*/ 621367 h 700816"/>
                <a:gd name="connsiteX5" fmla="*/ 345167 w 592825"/>
                <a:gd name="connsiteY5" fmla="*/ 427692 h 700816"/>
                <a:gd name="connsiteX6" fmla="*/ 591230 w 592825"/>
                <a:gd name="connsiteY6" fmla="*/ 3829 h 70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825" h="700816">
                  <a:moveTo>
                    <a:pt x="591230" y="3829"/>
                  </a:moveTo>
                  <a:cubicBezTo>
                    <a:pt x="607370" y="-28715"/>
                    <a:pt x="497038" y="154642"/>
                    <a:pt x="442005" y="232429"/>
                  </a:cubicBezTo>
                  <a:cubicBezTo>
                    <a:pt x="386972" y="310216"/>
                    <a:pt x="334055" y="393560"/>
                    <a:pt x="261030" y="470554"/>
                  </a:cubicBezTo>
                  <a:cubicBezTo>
                    <a:pt x="188005" y="547548"/>
                    <a:pt x="26874" y="669257"/>
                    <a:pt x="3855" y="694392"/>
                  </a:cubicBezTo>
                  <a:cubicBezTo>
                    <a:pt x="-19164" y="719527"/>
                    <a:pt x="66032" y="665817"/>
                    <a:pt x="122917" y="621367"/>
                  </a:cubicBezTo>
                  <a:cubicBezTo>
                    <a:pt x="179802" y="576917"/>
                    <a:pt x="267909" y="527969"/>
                    <a:pt x="345167" y="427692"/>
                  </a:cubicBezTo>
                  <a:cubicBezTo>
                    <a:pt x="422425" y="327415"/>
                    <a:pt x="575090" y="36373"/>
                    <a:pt x="591230" y="3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A21C0348-E7D2-4024-8837-2EF1608D4020}"/>
                </a:ext>
              </a:extLst>
            </p:cNvPr>
            <p:cNvSpPr/>
            <p:nvPr/>
          </p:nvSpPr>
          <p:spPr>
            <a:xfrm>
              <a:off x="6241986" y="2244431"/>
              <a:ext cx="295603" cy="618155"/>
            </a:xfrm>
            <a:custGeom>
              <a:avLst/>
              <a:gdLst>
                <a:gd name="connsiteX0" fmla="*/ 295339 w 295603"/>
                <a:gd name="connsiteY0" fmla="*/ 1882 h 618155"/>
                <a:gd name="connsiteX1" fmla="*/ 193739 w 295603"/>
                <a:gd name="connsiteY1" fmla="*/ 198732 h 618155"/>
                <a:gd name="connsiteX2" fmla="*/ 106427 w 295603"/>
                <a:gd name="connsiteY2" fmla="*/ 403519 h 618155"/>
                <a:gd name="connsiteX3" fmla="*/ 79439 w 295603"/>
                <a:gd name="connsiteY3" fmla="*/ 481307 h 618155"/>
                <a:gd name="connsiteX4" fmla="*/ 64 w 295603"/>
                <a:gd name="connsiteY4" fmla="*/ 617832 h 618155"/>
                <a:gd name="connsiteX5" fmla="*/ 93727 w 295603"/>
                <a:gd name="connsiteY5" fmla="*/ 513057 h 618155"/>
                <a:gd name="connsiteX6" fmla="*/ 161989 w 295603"/>
                <a:gd name="connsiteY6" fmla="*/ 320969 h 618155"/>
                <a:gd name="connsiteX7" fmla="*/ 295339 w 295603"/>
                <a:gd name="connsiteY7" fmla="*/ 1882 h 6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603" h="618155">
                  <a:moveTo>
                    <a:pt x="295339" y="1882"/>
                  </a:moveTo>
                  <a:cubicBezTo>
                    <a:pt x="300631" y="-18491"/>
                    <a:pt x="225224" y="131793"/>
                    <a:pt x="193739" y="198732"/>
                  </a:cubicBezTo>
                  <a:cubicBezTo>
                    <a:pt x="162254" y="265672"/>
                    <a:pt x="125477" y="356423"/>
                    <a:pt x="106427" y="403519"/>
                  </a:cubicBezTo>
                  <a:cubicBezTo>
                    <a:pt x="87377" y="450615"/>
                    <a:pt x="97166" y="445588"/>
                    <a:pt x="79439" y="481307"/>
                  </a:cubicBezTo>
                  <a:cubicBezTo>
                    <a:pt x="61712" y="517026"/>
                    <a:pt x="-2317" y="612540"/>
                    <a:pt x="64" y="617832"/>
                  </a:cubicBezTo>
                  <a:cubicBezTo>
                    <a:pt x="2445" y="623124"/>
                    <a:pt x="66740" y="562534"/>
                    <a:pt x="93727" y="513057"/>
                  </a:cubicBezTo>
                  <a:cubicBezTo>
                    <a:pt x="120714" y="463580"/>
                    <a:pt x="126800" y="404577"/>
                    <a:pt x="161989" y="320969"/>
                  </a:cubicBezTo>
                  <a:cubicBezTo>
                    <a:pt x="197178" y="237361"/>
                    <a:pt x="290047" y="22255"/>
                    <a:pt x="295339" y="1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CB9EC12D-26ED-4685-95B5-09CA687B6708}"/>
                </a:ext>
              </a:extLst>
            </p:cNvPr>
            <p:cNvSpPr/>
            <p:nvPr/>
          </p:nvSpPr>
          <p:spPr>
            <a:xfrm>
              <a:off x="6519327" y="1498536"/>
              <a:ext cx="519178" cy="748119"/>
            </a:xfrm>
            <a:custGeom>
              <a:avLst/>
              <a:gdLst>
                <a:gd name="connsiteX0" fmla="*/ 516473 w 519178"/>
                <a:gd name="connsiteY0" fmla="*/ 1652 h 748119"/>
                <a:gd name="connsiteX1" fmla="*/ 332323 w 519178"/>
                <a:gd name="connsiteY1" fmla="*/ 298514 h 748119"/>
                <a:gd name="connsiteX2" fmla="*/ 167223 w 519178"/>
                <a:gd name="connsiteY2" fmla="*/ 530289 h 748119"/>
                <a:gd name="connsiteX3" fmla="*/ 10061 w 519178"/>
                <a:gd name="connsiteY3" fmla="*/ 730314 h 748119"/>
                <a:gd name="connsiteX4" fmla="*/ 43398 w 519178"/>
                <a:gd name="connsiteY4" fmla="*/ 704914 h 748119"/>
                <a:gd name="connsiteX5" fmla="*/ 267236 w 519178"/>
                <a:gd name="connsiteY5" fmla="*/ 435039 h 748119"/>
                <a:gd name="connsiteX6" fmla="*/ 430748 w 519178"/>
                <a:gd name="connsiteY6" fmla="*/ 188977 h 748119"/>
                <a:gd name="connsiteX7" fmla="*/ 516473 w 519178"/>
                <a:gd name="connsiteY7" fmla="*/ 1652 h 74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78" h="748119">
                  <a:moveTo>
                    <a:pt x="516473" y="1652"/>
                  </a:moveTo>
                  <a:cubicBezTo>
                    <a:pt x="500069" y="19908"/>
                    <a:pt x="390531" y="210408"/>
                    <a:pt x="332323" y="298514"/>
                  </a:cubicBezTo>
                  <a:cubicBezTo>
                    <a:pt x="274115" y="386620"/>
                    <a:pt x="220933" y="458322"/>
                    <a:pt x="167223" y="530289"/>
                  </a:cubicBezTo>
                  <a:cubicBezTo>
                    <a:pt x="113513" y="602256"/>
                    <a:pt x="30698" y="701210"/>
                    <a:pt x="10061" y="730314"/>
                  </a:cubicBezTo>
                  <a:cubicBezTo>
                    <a:pt x="-10577" y="759418"/>
                    <a:pt x="535" y="754127"/>
                    <a:pt x="43398" y="704914"/>
                  </a:cubicBezTo>
                  <a:cubicBezTo>
                    <a:pt x="86260" y="655702"/>
                    <a:pt x="202678" y="521028"/>
                    <a:pt x="267236" y="435039"/>
                  </a:cubicBezTo>
                  <a:cubicBezTo>
                    <a:pt x="331794" y="349050"/>
                    <a:pt x="390531" y="256975"/>
                    <a:pt x="430748" y="188977"/>
                  </a:cubicBezTo>
                  <a:cubicBezTo>
                    <a:pt x="470965" y="120979"/>
                    <a:pt x="532877" y="-16604"/>
                    <a:pt x="516473" y="1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13C1789-0DA9-4AA8-8F3C-A5129312F01D}"/>
                </a:ext>
              </a:extLst>
            </p:cNvPr>
            <p:cNvSpPr/>
            <p:nvPr/>
          </p:nvSpPr>
          <p:spPr>
            <a:xfrm>
              <a:off x="7037388" y="1106186"/>
              <a:ext cx="227012" cy="400583"/>
            </a:xfrm>
            <a:custGeom>
              <a:avLst/>
              <a:gdLst>
                <a:gd name="connsiteX0" fmla="*/ 227012 w 227012"/>
                <a:gd name="connsiteY0" fmla="*/ 302 h 400583"/>
                <a:gd name="connsiteX1" fmla="*/ 106362 w 227012"/>
                <a:gd name="connsiteY1" fmla="*/ 163814 h 400583"/>
                <a:gd name="connsiteX2" fmla="*/ 0 w 227012"/>
                <a:gd name="connsiteY2" fmla="*/ 400352 h 400583"/>
                <a:gd name="connsiteX3" fmla="*/ 106362 w 227012"/>
                <a:gd name="connsiteY3" fmla="*/ 203502 h 400583"/>
                <a:gd name="connsiteX4" fmla="*/ 227012 w 227012"/>
                <a:gd name="connsiteY4" fmla="*/ 302 h 4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12" h="400583">
                  <a:moveTo>
                    <a:pt x="227012" y="302"/>
                  </a:moveTo>
                  <a:cubicBezTo>
                    <a:pt x="227012" y="-6313"/>
                    <a:pt x="144197" y="97139"/>
                    <a:pt x="106362" y="163814"/>
                  </a:cubicBezTo>
                  <a:cubicBezTo>
                    <a:pt x="68527" y="230489"/>
                    <a:pt x="0" y="393737"/>
                    <a:pt x="0" y="400352"/>
                  </a:cubicBezTo>
                  <a:cubicBezTo>
                    <a:pt x="0" y="406967"/>
                    <a:pt x="69850" y="270177"/>
                    <a:pt x="106362" y="203502"/>
                  </a:cubicBezTo>
                  <a:cubicBezTo>
                    <a:pt x="142874" y="136827"/>
                    <a:pt x="227012" y="6917"/>
                    <a:pt x="227012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60D78EF0-4748-4A7B-8AC6-E17FB34F6C42}"/>
                </a:ext>
              </a:extLst>
            </p:cNvPr>
            <p:cNvSpPr/>
            <p:nvPr/>
          </p:nvSpPr>
          <p:spPr>
            <a:xfrm>
              <a:off x="7272036" y="759981"/>
              <a:ext cx="136128" cy="332220"/>
            </a:xfrm>
            <a:custGeom>
              <a:avLst/>
              <a:gdLst>
                <a:gd name="connsiteX0" fmla="*/ 135239 w 136128"/>
                <a:gd name="connsiteY0" fmla="*/ 2019 h 332220"/>
                <a:gd name="connsiteX1" fmla="*/ 101902 w 136128"/>
                <a:gd name="connsiteY1" fmla="*/ 86157 h 332220"/>
                <a:gd name="connsiteX2" fmla="*/ 44752 w 136128"/>
                <a:gd name="connsiteY2" fmla="*/ 171882 h 332220"/>
                <a:gd name="connsiteX3" fmla="*/ 302 w 136128"/>
                <a:gd name="connsiteY3" fmla="*/ 332219 h 332220"/>
                <a:gd name="connsiteX4" fmla="*/ 66977 w 136128"/>
                <a:gd name="connsiteY4" fmla="*/ 175057 h 332220"/>
                <a:gd name="connsiteX5" fmla="*/ 135239 w 136128"/>
                <a:gd name="connsiteY5" fmla="*/ 2019 h 33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28" h="332220">
                  <a:moveTo>
                    <a:pt x="135239" y="2019"/>
                  </a:moveTo>
                  <a:cubicBezTo>
                    <a:pt x="141060" y="-12798"/>
                    <a:pt x="116983" y="57847"/>
                    <a:pt x="101902" y="86157"/>
                  </a:cubicBezTo>
                  <a:cubicBezTo>
                    <a:pt x="86821" y="114467"/>
                    <a:pt x="61685" y="130872"/>
                    <a:pt x="44752" y="171882"/>
                  </a:cubicBezTo>
                  <a:cubicBezTo>
                    <a:pt x="27819" y="212892"/>
                    <a:pt x="-3402" y="331690"/>
                    <a:pt x="302" y="332219"/>
                  </a:cubicBezTo>
                  <a:cubicBezTo>
                    <a:pt x="4006" y="332748"/>
                    <a:pt x="43694" y="227445"/>
                    <a:pt x="66977" y="175057"/>
                  </a:cubicBezTo>
                  <a:cubicBezTo>
                    <a:pt x="90260" y="122670"/>
                    <a:pt x="129418" y="16836"/>
                    <a:pt x="135239" y="20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4B8C2021-D8DB-427B-BF5A-7D638F4F81B3}"/>
                </a:ext>
              </a:extLst>
            </p:cNvPr>
            <p:cNvSpPr/>
            <p:nvPr/>
          </p:nvSpPr>
          <p:spPr>
            <a:xfrm>
              <a:off x="7512049" y="364799"/>
              <a:ext cx="63900" cy="449604"/>
            </a:xfrm>
            <a:custGeom>
              <a:avLst/>
              <a:gdLst>
                <a:gd name="connsiteX0" fmla="*/ 1 w 63900"/>
                <a:gd name="connsiteY0" fmla="*/ 326 h 449604"/>
                <a:gd name="connsiteX1" fmla="*/ 57151 w 63900"/>
                <a:gd name="connsiteY1" fmla="*/ 59064 h 449604"/>
                <a:gd name="connsiteX2" fmla="*/ 61914 w 63900"/>
                <a:gd name="connsiteY2" fmla="*/ 151139 h 449604"/>
                <a:gd name="connsiteX3" fmla="*/ 49214 w 63900"/>
                <a:gd name="connsiteY3" fmla="*/ 174951 h 449604"/>
                <a:gd name="connsiteX4" fmla="*/ 49214 w 63900"/>
                <a:gd name="connsiteY4" fmla="*/ 292426 h 449604"/>
                <a:gd name="connsiteX5" fmla="*/ 47626 w 63900"/>
                <a:gd name="connsiteY5" fmla="*/ 368626 h 449604"/>
                <a:gd name="connsiteX6" fmla="*/ 47626 w 63900"/>
                <a:gd name="connsiteY6" fmla="*/ 406726 h 449604"/>
                <a:gd name="connsiteX7" fmla="*/ 44451 w 63900"/>
                <a:gd name="connsiteY7" fmla="*/ 449589 h 449604"/>
                <a:gd name="connsiteX8" fmla="*/ 47626 w 63900"/>
                <a:gd name="connsiteY8" fmla="*/ 401964 h 449604"/>
                <a:gd name="connsiteX9" fmla="*/ 36514 w 63900"/>
                <a:gd name="connsiteY9" fmla="*/ 290839 h 449604"/>
                <a:gd name="connsiteX10" fmla="*/ 50801 w 63900"/>
                <a:gd name="connsiteY10" fmla="*/ 133676 h 449604"/>
                <a:gd name="connsiteX11" fmla="*/ 55564 w 63900"/>
                <a:gd name="connsiteY11" fmla="*/ 84464 h 449604"/>
                <a:gd name="connsiteX12" fmla="*/ 1 w 63900"/>
                <a:gd name="connsiteY12" fmla="*/ 326 h 4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00" h="449604">
                  <a:moveTo>
                    <a:pt x="1" y="326"/>
                  </a:moveTo>
                  <a:cubicBezTo>
                    <a:pt x="265" y="-3907"/>
                    <a:pt x="46832" y="33929"/>
                    <a:pt x="57151" y="59064"/>
                  </a:cubicBezTo>
                  <a:cubicBezTo>
                    <a:pt x="67470" y="84200"/>
                    <a:pt x="63237" y="131825"/>
                    <a:pt x="61914" y="151139"/>
                  </a:cubicBezTo>
                  <a:cubicBezTo>
                    <a:pt x="60591" y="170454"/>
                    <a:pt x="51331" y="151403"/>
                    <a:pt x="49214" y="174951"/>
                  </a:cubicBezTo>
                  <a:cubicBezTo>
                    <a:pt x="47097" y="198499"/>
                    <a:pt x="49479" y="260147"/>
                    <a:pt x="49214" y="292426"/>
                  </a:cubicBezTo>
                  <a:cubicBezTo>
                    <a:pt x="48949" y="324705"/>
                    <a:pt x="47891" y="349576"/>
                    <a:pt x="47626" y="368626"/>
                  </a:cubicBezTo>
                  <a:cubicBezTo>
                    <a:pt x="47361" y="387676"/>
                    <a:pt x="48155" y="393232"/>
                    <a:pt x="47626" y="406726"/>
                  </a:cubicBezTo>
                  <a:cubicBezTo>
                    <a:pt x="47097" y="420220"/>
                    <a:pt x="44451" y="450383"/>
                    <a:pt x="44451" y="449589"/>
                  </a:cubicBezTo>
                  <a:cubicBezTo>
                    <a:pt x="44451" y="448795"/>
                    <a:pt x="48949" y="428422"/>
                    <a:pt x="47626" y="401964"/>
                  </a:cubicBezTo>
                  <a:cubicBezTo>
                    <a:pt x="46303" y="375506"/>
                    <a:pt x="35985" y="335554"/>
                    <a:pt x="36514" y="290839"/>
                  </a:cubicBezTo>
                  <a:cubicBezTo>
                    <a:pt x="37043" y="246124"/>
                    <a:pt x="47626" y="168072"/>
                    <a:pt x="50801" y="133676"/>
                  </a:cubicBezTo>
                  <a:cubicBezTo>
                    <a:pt x="53976" y="99280"/>
                    <a:pt x="62179" y="104308"/>
                    <a:pt x="55564" y="84464"/>
                  </a:cubicBezTo>
                  <a:cubicBezTo>
                    <a:pt x="48949" y="64620"/>
                    <a:pt x="-263" y="4559"/>
                    <a:pt x="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1D302C53-F212-46F8-8F7D-EB70074D5342}"/>
                </a:ext>
              </a:extLst>
            </p:cNvPr>
            <p:cNvSpPr/>
            <p:nvPr/>
          </p:nvSpPr>
          <p:spPr>
            <a:xfrm>
              <a:off x="7491068" y="354000"/>
              <a:ext cx="56618" cy="163527"/>
            </a:xfrm>
            <a:custGeom>
              <a:avLst/>
              <a:gdLst>
                <a:gd name="connsiteX0" fmla="*/ 5107 w 56618"/>
                <a:gd name="connsiteY0" fmla="*/ 13 h 163527"/>
                <a:gd name="connsiteX1" fmla="*/ 14632 w 56618"/>
                <a:gd name="connsiteY1" fmla="*/ 80975 h 163527"/>
                <a:gd name="connsiteX2" fmla="*/ 345 w 56618"/>
                <a:gd name="connsiteY2" fmla="*/ 125425 h 163527"/>
                <a:gd name="connsiteX3" fmla="*/ 32095 w 56618"/>
                <a:gd name="connsiteY3" fmla="*/ 163525 h 163527"/>
                <a:gd name="connsiteX4" fmla="*/ 51145 w 56618"/>
                <a:gd name="connsiteY4" fmla="*/ 123838 h 163527"/>
                <a:gd name="connsiteX5" fmla="*/ 55907 w 56618"/>
                <a:gd name="connsiteY5" fmla="*/ 46050 h 163527"/>
                <a:gd name="connsiteX6" fmla="*/ 38445 w 56618"/>
                <a:gd name="connsiteY6" fmla="*/ 123838 h 163527"/>
                <a:gd name="connsiteX7" fmla="*/ 27332 w 56618"/>
                <a:gd name="connsiteY7" fmla="*/ 139713 h 163527"/>
                <a:gd name="connsiteX8" fmla="*/ 6695 w 56618"/>
                <a:gd name="connsiteY8" fmla="*/ 125425 h 163527"/>
                <a:gd name="connsiteX9" fmla="*/ 25745 w 56618"/>
                <a:gd name="connsiteY9" fmla="*/ 87325 h 163527"/>
                <a:gd name="connsiteX10" fmla="*/ 5107 w 56618"/>
                <a:gd name="connsiteY10" fmla="*/ 13 h 16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18" h="163527">
                  <a:moveTo>
                    <a:pt x="5107" y="13"/>
                  </a:moveTo>
                  <a:cubicBezTo>
                    <a:pt x="3255" y="-1045"/>
                    <a:pt x="15426" y="60073"/>
                    <a:pt x="14632" y="80975"/>
                  </a:cubicBezTo>
                  <a:cubicBezTo>
                    <a:pt x="13838" y="101877"/>
                    <a:pt x="-2565" y="111667"/>
                    <a:pt x="345" y="125425"/>
                  </a:cubicBezTo>
                  <a:cubicBezTo>
                    <a:pt x="3255" y="139183"/>
                    <a:pt x="23628" y="163790"/>
                    <a:pt x="32095" y="163525"/>
                  </a:cubicBezTo>
                  <a:cubicBezTo>
                    <a:pt x="40562" y="163261"/>
                    <a:pt x="47176" y="143417"/>
                    <a:pt x="51145" y="123838"/>
                  </a:cubicBezTo>
                  <a:cubicBezTo>
                    <a:pt x="55114" y="104259"/>
                    <a:pt x="58024" y="46050"/>
                    <a:pt x="55907" y="46050"/>
                  </a:cubicBezTo>
                  <a:cubicBezTo>
                    <a:pt x="53790" y="46050"/>
                    <a:pt x="43207" y="108228"/>
                    <a:pt x="38445" y="123838"/>
                  </a:cubicBezTo>
                  <a:cubicBezTo>
                    <a:pt x="33683" y="139448"/>
                    <a:pt x="32624" y="139449"/>
                    <a:pt x="27332" y="139713"/>
                  </a:cubicBezTo>
                  <a:cubicBezTo>
                    <a:pt x="22040" y="139977"/>
                    <a:pt x="6960" y="134156"/>
                    <a:pt x="6695" y="125425"/>
                  </a:cubicBezTo>
                  <a:cubicBezTo>
                    <a:pt x="6431" y="116694"/>
                    <a:pt x="24422" y="105317"/>
                    <a:pt x="25745" y="87325"/>
                  </a:cubicBezTo>
                  <a:cubicBezTo>
                    <a:pt x="27068" y="69333"/>
                    <a:pt x="6959" y="1071"/>
                    <a:pt x="5107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A87867D7-CFC3-4591-98E7-DD9B7A508E82}"/>
                </a:ext>
              </a:extLst>
            </p:cNvPr>
            <p:cNvSpPr/>
            <p:nvPr/>
          </p:nvSpPr>
          <p:spPr>
            <a:xfrm>
              <a:off x="7418317" y="493712"/>
              <a:ext cx="78928" cy="268096"/>
            </a:xfrm>
            <a:custGeom>
              <a:avLst/>
              <a:gdLst>
                <a:gd name="connsiteX0" fmla="*/ 77858 w 78928"/>
                <a:gd name="connsiteY0" fmla="*/ 1 h 268096"/>
                <a:gd name="connsiteX1" fmla="*/ 44521 w 78928"/>
                <a:gd name="connsiteY1" fmla="*/ 139701 h 268096"/>
                <a:gd name="connsiteX2" fmla="*/ 71 w 78928"/>
                <a:gd name="connsiteY2" fmla="*/ 266701 h 268096"/>
                <a:gd name="connsiteX3" fmla="*/ 34996 w 78928"/>
                <a:gd name="connsiteY3" fmla="*/ 203201 h 268096"/>
                <a:gd name="connsiteX4" fmla="*/ 68333 w 78928"/>
                <a:gd name="connsiteY4" fmla="*/ 136526 h 268096"/>
                <a:gd name="connsiteX5" fmla="*/ 77858 w 78928"/>
                <a:gd name="connsiteY5" fmla="*/ 1 h 2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928" h="268096">
                  <a:moveTo>
                    <a:pt x="77858" y="1"/>
                  </a:moveTo>
                  <a:cubicBezTo>
                    <a:pt x="73889" y="530"/>
                    <a:pt x="57485" y="95251"/>
                    <a:pt x="44521" y="139701"/>
                  </a:cubicBezTo>
                  <a:cubicBezTo>
                    <a:pt x="31556" y="184151"/>
                    <a:pt x="1658" y="256118"/>
                    <a:pt x="71" y="266701"/>
                  </a:cubicBezTo>
                  <a:cubicBezTo>
                    <a:pt x="-1517" y="277284"/>
                    <a:pt x="23619" y="224897"/>
                    <a:pt x="34996" y="203201"/>
                  </a:cubicBezTo>
                  <a:cubicBezTo>
                    <a:pt x="46373" y="181505"/>
                    <a:pt x="62777" y="167218"/>
                    <a:pt x="68333" y="136526"/>
                  </a:cubicBezTo>
                  <a:cubicBezTo>
                    <a:pt x="73889" y="105834"/>
                    <a:pt x="81827" y="-528"/>
                    <a:pt x="778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D197FAB0-5E9C-441B-B179-8869D38CA394}"/>
                </a:ext>
              </a:extLst>
            </p:cNvPr>
            <p:cNvSpPr/>
            <p:nvPr/>
          </p:nvSpPr>
          <p:spPr>
            <a:xfrm>
              <a:off x="7469184" y="832928"/>
              <a:ext cx="78274" cy="190071"/>
            </a:xfrm>
            <a:custGeom>
              <a:avLst/>
              <a:gdLst>
                <a:gd name="connsiteX0" fmla="*/ 77791 w 78274"/>
                <a:gd name="connsiteY0" fmla="*/ 510 h 190071"/>
                <a:gd name="connsiteX1" fmla="*/ 63504 w 78274"/>
                <a:gd name="connsiteY1" fmla="*/ 84647 h 190071"/>
                <a:gd name="connsiteX2" fmla="*/ 4 w 78274"/>
                <a:gd name="connsiteY2" fmla="*/ 189422 h 190071"/>
                <a:gd name="connsiteX3" fmla="*/ 66679 w 78274"/>
                <a:gd name="connsiteY3" fmla="*/ 124335 h 190071"/>
                <a:gd name="connsiteX4" fmla="*/ 77791 w 78274"/>
                <a:gd name="connsiteY4" fmla="*/ 510 h 19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4" h="190071">
                  <a:moveTo>
                    <a:pt x="77791" y="510"/>
                  </a:moveTo>
                  <a:cubicBezTo>
                    <a:pt x="77262" y="-6104"/>
                    <a:pt x="76468" y="53162"/>
                    <a:pt x="63504" y="84647"/>
                  </a:cubicBezTo>
                  <a:cubicBezTo>
                    <a:pt x="50540" y="116132"/>
                    <a:pt x="-525" y="182808"/>
                    <a:pt x="4" y="189422"/>
                  </a:cubicBezTo>
                  <a:cubicBezTo>
                    <a:pt x="533" y="196036"/>
                    <a:pt x="52656" y="150529"/>
                    <a:pt x="66679" y="124335"/>
                  </a:cubicBezTo>
                  <a:cubicBezTo>
                    <a:pt x="80702" y="98141"/>
                    <a:pt x="78320" y="7124"/>
                    <a:pt x="77791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E5E95C89-950D-4F27-83A1-B954EDBEFBFC}"/>
                </a:ext>
              </a:extLst>
            </p:cNvPr>
            <p:cNvSpPr/>
            <p:nvPr/>
          </p:nvSpPr>
          <p:spPr>
            <a:xfrm>
              <a:off x="7584226" y="343791"/>
              <a:ext cx="148502" cy="129711"/>
            </a:xfrm>
            <a:custGeom>
              <a:avLst/>
              <a:gdLst>
                <a:gd name="connsiteX0" fmla="*/ 849 w 148502"/>
                <a:gd name="connsiteY0" fmla="*/ 129284 h 129711"/>
                <a:gd name="connsiteX1" fmla="*/ 64349 w 148502"/>
                <a:gd name="connsiteY1" fmla="*/ 54672 h 129711"/>
                <a:gd name="connsiteX2" fmla="*/ 110387 w 148502"/>
                <a:gd name="connsiteY2" fmla="*/ 8634 h 129711"/>
                <a:gd name="connsiteX3" fmla="*/ 148487 w 148502"/>
                <a:gd name="connsiteY3" fmla="*/ 697 h 129711"/>
                <a:gd name="connsiteX4" fmla="*/ 113562 w 148502"/>
                <a:gd name="connsiteY4" fmla="*/ 18159 h 129711"/>
                <a:gd name="connsiteX5" fmla="*/ 849 w 148502"/>
                <a:gd name="connsiteY5" fmla="*/ 129284 h 1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502" h="129711">
                  <a:moveTo>
                    <a:pt x="849" y="129284"/>
                  </a:moveTo>
                  <a:cubicBezTo>
                    <a:pt x="-7353" y="135370"/>
                    <a:pt x="46093" y="74780"/>
                    <a:pt x="64349" y="54672"/>
                  </a:cubicBezTo>
                  <a:cubicBezTo>
                    <a:pt x="82605" y="34564"/>
                    <a:pt x="96364" y="17630"/>
                    <a:pt x="110387" y="8634"/>
                  </a:cubicBezTo>
                  <a:cubicBezTo>
                    <a:pt x="124410" y="-362"/>
                    <a:pt x="147958" y="-890"/>
                    <a:pt x="148487" y="697"/>
                  </a:cubicBezTo>
                  <a:cubicBezTo>
                    <a:pt x="149016" y="2284"/>
                    <a:pt x="135522" y="-626"/>
                    <a:pt x="113562" y="18159"/>
                  </a:cubicBezTo>
                  <a:cubicBezTo>
                    <a:pt x="91602" y="36944"/>
                    <a:pt x="9051" y="123198"/>
                    <a:pt x="849" y="129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3608D947-7C0B-447E-8E6A-5D22AE4A8965}"/>
                </a:ext>
              </a:extLst>
            </p:cNvPr>
            <p:cNvSpPr/>
            <p:nvPr/>
          </p:nvSpPr>
          <p:spPr>
            <a:xfrm>
              <a:off x="7595821" y="553807"/>
              <a:ext cx="55929" cy="122532"/>
            </a:xfrm>
            <a:custGeom>
              <a:avLst/>
              <a:gdLst>
                <a:gd name="connsiteX0" fmla="*/ 6717 w 55929"/>
                <a:gd name="connsiteY0" fmla="*/ 231 h 122532"/>
                <a:gd name="connsiteX1" fmla="*/ 3542 w 55929"/>
                <a:gd name="connsiteY1" fmla="*/ 78018 h 122532"/>
                <a:gd name="connsiteX2" fmla="*/ 55929 w 55929"/>
                <a:gd name="connsiteY2" fmla="*/ 120881 h 122532"/>
                <a:gd name="connsiteX3" fmla="*/ 3542 w 55929"/>
                <a:gd name="connsiteY3" fmla="*/ 105006 h 122532"/>
                <a:gd name="connsiteX4" fmla="*/ 6717 w 55929"/>
                <a:gd name="connsiteY4" fmla="*/ 231 h 12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29" h="122532">
                  <a:moveTo>
                    <a:pt x="6717" y="231"/>
                  </a:moveTo>
                  <a:cubicBezTo>
                    <a:pt x="6717" y="-4267"/>
                    <a:pt x="-4660" y="57910"/>
                    <a:pt x="3542" y="78018"/>
                  </a:cubicBezTo>
                  <a:cubicBezTo>
                    <a:pt x="11744" y="98126"/>
                    <a:pt x="55929" y="116383"/>
                    <a:pt x="55929" y="120881"/>
                  </a:cubicBezTo>
                  <a:cubicBezTo>
                    <a:pt x="55929" y="125379"/>
                    <a:pt x="13067" y="120881"/>
                    <a:pt x="3542" y="105006"/>
                  </a:cubicBezTo>
                  <a:cubicBezTo>
                    <a:pt x="-5983" y="89131"/>
                    <a:pt x="6717" y="4729"/>
                    <a:pt x="6717" y="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B4CE67FF-921B-4605-98B5-9312C721871D}"/>
                </a:ext>
              </a:extLst>
            </p:cNvPr>
            <p:cNvSpPr/>
            <p:nvPr/>
          </p:nvSpPr>
          <p:spPr>
            <a:xfrm>
              <a:off x="7627750" y="348904"/>
              <a:ext cx="133743" cy="282110"/>
            </a:xfrm>
            <a:custGeom>
              <a:avLst/>
              <a:gdLst>
                <a:gd name="connsiteX0" fmla="*/ 188 w 133743"/>
                <a:gd name="connsiteY0" fmla="*/ 281334 h 282110"/>
                <a:gd name="connsiteX1" fmla="*/ 44638 w 133743"/>
                <a:gd name="connsiteY1" fmla="*/ 170209 h 282110"/>
                <a:gd name="connsiteX2" fmla="*/ 128775 w 133743"/>
                <a:gd name="connsiteY2" fmla="*/ 40034 h 282110"/>
                <a:gd name="connsiteX3" fmla="*/ 122425 w 133743"/>
                <a:gd name="connsiteY3" fmla="*/ 8284 h 282110"/>
                <a:gd name="connsiteX4" fmla="*/ 109725 w 133743"/>
                <a:gd name="connsiteY4" fmla="*/ 1934 h 282110"/>
                <a:gd name="connsiteX5" fmla="*/ 116075 w 133743"/>
                <a:gd name="connsiteY5" fmla="*/ 36859 h 282110"/>
                <a:gd name="connsiteX6" fmla="*/ 60513 w 133743"/>
                <a:gd name="connsiteY6" fmla="*/ 113059 h 282110"/>
                <a:gd name="connsiteX7" fmla="*/ 188 w 133743"/>
                <a:gd name="connsiteY7" fmla="*/ 281334 h 2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43" h="282110">
                  <a:moveTo>
                    <a:pt x="188" y="281334"/>
                  </a:moveTo>
                  <a:cubicBezTo>
                    <a:pt x="-2458" y="290859"/>
                    <a:pt x="23207" y="210426"/>
                    <a:pt x="44638" y="170209"/>
                  </a:cubicBezTo>
                  <a:cubicBezTo>
                    <a:pt x="66069" y="129992"/>
                    <a:pt x="115811" y="67021"/>
                    <a:pt x="128775" y="40034"/>
                  </a:cubicBezTo>
                  <a:cubicBezTo>
                    <a:pt x="141739" y="13047"/>
                    <a:pt x="125600" y="14634"/>
                    <a:pt x="122425" y="8284"/>
                  </a:cubicBezTo>
                  <a:cubicBezTo>
                    <a:pt x="119250" y="1934"/>
                    <a:pt x="110783" y="-2828"/>
                    <a:pt x="109725" y="1934"/>
                  </a:cubicBezTo>
                  <a:cubicBezTo>
                    <a:pt x="108667" y="6696"/>
                    <a:pt x="124277" y="18338"/>
                    <a:pt x="116075" y="36859"/>
                  </a:cubicBezTo>
                  <a:cubicBezTo>
                    <a:pt x="107873" y="55380"/>
                    <a:pt x="79563" y="75488"/>
                    <a:pt x="60513" y="113059"/>
                  </a:cubicBezTo>
                  <a:cubicBezTo>
                    <a:pt x="41463" y="150630"/>
                    <a:pt x="2834" y="271809"/>
                    <a:pt x="188" y="281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30DC1098-23F0-472D-911D-203EB747282C}"/>
                </a:ext>
              </a:extLst>
            </p:cNvPr>
            <p:cNvSpPr/>
            <p:nvPr/>
          </p:nvSpPr>
          <p:spPr>
            <a:xfrm>
              <a:off x="7658100" y="415925"/>
              <a:ext cx="36754" cy="37303"/>
            </a:xfrm>
            <a:custGeom>
              <a:avLst/>
              <a:gdLst>
                <a:gd name="connsiteX0" fmla="*/ 0 w 36754"/>
                <a:gd name="connsiteY0" fmla="*/ 0 h 37303"/>
                <a:gd name="connsiteX1" fmla="*/ 36513 w 36754"/>
                <a:gd name="connsiteY1" fmla="*/ 36513 h 37303"/>
                <a:gd name="connsiteX2" fmla="*/ 0 w 36754"/>
                <a:gd name="connsiteY2" fmla="*/ 0 h 3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54" h="37303">
                  <a:moveTo>
                    <a:pt x="0" y="0"/>
                  </a:moveTo>
                  <a:cubicBezTo>
                    <a:pt x="0" y="0"/>
                    <a:pt x="32809" y="29369"/>
                    <a:pt x="36513" y="36513"/>
                  </a:cubicBezTo>
                  <a:cubicBezTo>
                    <a:pt x="40217" y="4365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51B223B4-6484-4750-812F-15F0F8C257A5}"/>
                </a:ext>
              </a:extLst>
            </p:cNvPr>
            <p:cNvSpPr/>
            <p:nvPr/>
          </p:nvSpPr>
          <p:spPr>
            <a:xfrm>
              <a:off x="7651638" y="474580"/>
              <a:ext cx="135056" cy="200167"/>
            </a:xfrm>
            <a:custGeom>
              <a:avLst/>
              <a:gdLst>
                <a:gd name="connsiteX0" fmla="*/ 112 w 135056"/>
                <a:gd name="connsiteY0" fmla="*/ 200108 h 200167"/>
                <a:gd name="connsiteX1" fmla="*/ 52500 w 135056"/>
                <a:gd name="connsiteY1" fmla="*/ 76283 h 200167"/>
                <a:gd name="connsiteX2" fmla="*/ 87425 w 135056"/>
                <a:gd name="connsiteY2" fmla="*/ 36595 h 200167"/>
                <a:gd name="connsiteX3" fmla="*/ 135050 w 135056"/>
                <a:gd name="connsiteY3" fmla="*/ 83 h 200167"/>
                <a:gd name="connsiteX4" fmla="*/ 84250 w 135056"/>
                <a:gd name="connsiteY4" fmla="*/ 28658 h 200167"/>
                <a:gd name="connsiteX5" fmla="*/ 39800 w 135056"/>
                <a:gd name="connsiteY5" fmla="*/ 92158 h 200167"/>
                <a:gd name="connsiteX6" fmla="*/ 112 w 135056"/>
                <a:gd name="connsiteY6" fmla="*/ 200108 h 20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56" h="200167">
                  <a:moveTo>
                    <a:pt x="112" y="200108"/>
                  </a:moveTo>
                  <a:cubicBezTo>
                    <a:pt x="2229" y="197462"/>
                    <a:pt x="37948" y="103535"/>
                    <a:pt x="52500" y="76283"/>
                  </a:cubicBezTo>
                  <a:cubicBezTo>
                    <a:pt x="67052" y="49031"/>
                    <a:pt x="73667" y="49295"/>
                    <a:pt x="87425" y="36595"/>
                  </a:cubicBezTo>
                  <a:cubicBezTo>
                    <a:pt x="101183" y="23895"/>
                    <a:pt x="135579" y="1406"/>
                    <a:pt x="135050" y="83"/>
                  </a:cubicBezTo>
                  <a:cubicBezTo>
                    <a:pt x="134521" y="-1240"/>
                    <a:pt x="100125" y="13312"/>
                    <a:pt x="84250" y="28658"/>
                  </a:cubicBezTo>
                  <a:cubicBezTo>
                    <a:pt x="68375" y="44004"/>
                    <a:pt x="53294" y="68081"/>
                    <a:pt x="39800" y="92158"/>
                  </a:cubicBezTo>
                  <a:cubicBezTo>
                    <a:pt x="26306" y="116235"/>
                    <a:pt x="-2005" y="202754"/>
                    <a:pt x="112" y="200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F070078E-EAB0-499E-B203-FB6001C4EB56}"/>
                </a:ext>
              </a:extLst>
            </p:cNvPr>
            <p:cNvSpPr/>
            <p:nvPr/>
          </p:nvSpPr>
          <p:spPr>
            <a:xfrm>
              <a:off x="7699357" y="466717"/>
              <a:ext cx="168064" cy="284184"/>
            </a:xfrm>
            <a:custGeom>
              <a:avLst/>
              <a:gdLst>
                <a:gd name="connsiteX0" fmla="*/ 109556 w 168064"/>
                <a:gd name="connsiteY0" fmla="*/ 8 h 284184"/>
                <a:gd name="connsiteX1" fmla="*/ 155593 w 168064"/>
                <a:gd name="connsiteY1" fmla="*/ 36521 h 284184"/>
                <a:gd name="connsiteX2" fmla="*/ 109556 w 168064"/>
                <a:gd name="connsiteY2" fmla="*/ 79383 h 284184"/>
                <a:gd name="connsiteX3" fmla="*/ 42881 w 168064"/>
                <a:gd name="connsiteY3" fmla="*/ 190508 h 284184"/>
                <a:gd name="connsiteX4" fmla="*/ 18 w 168064"/>
                <a:gd name="connsiteY4" fmla="*/ 284171 h 284184"/>
                <a:gd name="connsiteX5" fmla="*/ 47643 w 168064"/>
                <a:gd name="connsiteY5" fmla="*/ 184158 h 284184"/>
                <a:gd name="connsiteX6" fmla="*/ 166706 w 168064"/>
                <a:gd name="connsiteY6" fmla="*/ 39696 h 284184"/>
                <a:gd name="connsiteX7" fmla="*/ 109556 w 168064"/>
                <a:gd name="connsiteY7" fmla="*/ 8 h 28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064" h="284184">
                  <a:moveTo>
                    <a:pt x="109556" y="8"/>
                  </a:moveTo>
                  <a:cubicBezTo>
                    <a:pt x="107704" y="-521"/>
                    <a:pt x="155593" y="23292"/>
                    <a:pt x="155593" y="36521"/>
                  </a:cubicBezTo>
                  <a:cubicBezTo>
                    <a:pt x="155593" y="49750"/>
                    <a:pt x="128341" y="53719"/>
                    <a:pt x="109556" y="79383"/>
                  </a:cubicBezTo>
                  <a:cubicBezTo>
                    <a:pt x="90771" y="105048"/>
                    <a:pt x="61137" y="156377"/>
                    <a:pt x="42881" y="190508"/>
                  </a:cubicBezTo>
                  <a:cubicBezTo>
                    <a:pt x="24625" y="224639"/>
                    <a:pt x="-776" y="285229"/>
                    <a:pt x="18" y="284171"/>
                  </a:cubicBezTo>
                  <a:cubicBezTo>
                    <a:pt x="812" y="283113"/>
                    <a:pt x="19862" y="224904"/>
                    <a:pt x="47643" y="184158"/>
                  </a:cubicBezTo>
                  <a:cubicBezTo>
                    <a:pt x="75424" y="143412"/>
                    <a:pt x="155064" y="70388"/>
                    <a:pt x="166706" y="39696"/>
                  </a:cubicBezTo>
                  <a:cubicBezTo>
                    <a:pt x="178348" y="9004"/>
                    <a:pt x="111408" y="537"/>
                    <a:pt x="10955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FE6F823A-3543-4A4E-9AC5-7BA2AC87D34A}"/>
                </a:ext>
              </a:extLst>
            </p:cNvPr>
            <p:cNvSpPr/>
            <p:nvPr/>
          </p:nvSpPr>
          <p:spPr>
            <a:xfrm>
              <a:off x="7780574" y="676271"/>
              <a:ext cx="143522" cy="58643"/>
            </a:xfrm>
            <a:custGeom>
              <a:avLst/>
              <a:gdLst>
                <a:gd name="connsiteX0" fmla="*/ 142639 w 143522"/>
                <a:gd name="connsiteY0" fmla="*/ 4 h 58643"/>
                <a:gd name="connsiteX1" fmla="*/ 58501 w 143522"/>
                <a:gd name="connsiteY1" fmla="*/ 52392 h 58643"/>
                <a:gd name="connsiteX2" fmla="*/ 1351 w 143522"/>
                <a:gd name="connsiteY2" fmla="*/ 55567 h 58643"/>
                <a:gd name="connsiteX3" fmla="*/ 142639 w 143522"/>
                <a:gd name="connsiteY3" fmla="*/ 4 h 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22" h="58643">
                  <a:moveTo>
                    <a:pt x="142639" y="4"/>
                  </a:moveTo>
                  <a:cubicBezTo>
                    <a:pt x="152164" y="-525"/>
                    <a:pt x="82049" y="43132"/>
                    <a:pt x="58501" y="52392"/>
                  </a:cubicBezTo>
                  <a:cubicBezTo>
                    <a:pt x="34953" y="61652"/>
                    <a:pt x="-8174" y="58742"/>
                    <a:pt x="1351" y="55567"/>
                  </a:cubicBezTo>
                  <a:cubicBezTo>
                    <a:pt x="10876" y="52392"/>
                    <a:pt x="133114" y="533"/>
                    <a:pt x="14263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CAEDC1E8-00D6-417A-82A3-290DE938BF8D}"/>
                </a:ext>
              </a:extLst>
            </p:cNvPr>
            <p:cNvSpPr/>
            <p:nvPr/>
          </p:nvSpPr>
          <p:spPr>
            <a:xfrm>
              <a:off x="7687333" y="734936"/>
              <a:ext cx="116426" cy="83830"/>
            </a:xfrm>
            <a:custGeom>
              <a:avLst/>
              <a:gdLst>
                <a:gd name="connsiteX0" fmla="*/ 115230 w 116426"/>
                <a:gd name="connsiteY0" fmla="*/ 77 h 83830"/>
                <a:gd name="connsiteX1" fmla="*/ 40617 w 116426"/>
                <a:gd name="connsiteY1" fmla="*/ 65164 h 83830"/>
                <a:gd name="connsiteX2" fmla="*/ 930 w 116426"/>
                <a:gd name="connsiteY2" fmla="*/ 9602 h 83830"/>
                <a:gd name="connsiteX3" fmla="*/ 18392 w 116426"/>
                <a:gd name="connsiteY3" fmla="*/ 66752 h 83830"/>
                <a:gd name="connsiteX4" fmla="*/ 81892 w 116426"/>
                <a:gd name="connsiteY4" fmla="*/ 81039 h 83830"/>
                <a:gd name="connsiteX5" fmla="*/ 115230 w 116426"/>
                <a:gd name="connsiteY5" fmla="*/ 77 h 8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26" h="83830">
                  <a:moveTo>
                    <a:pt x="115230" y="77"/>
                  </a:moveTo>
                  <a:cubicBezTo>
                    <a:pt x="108351" y="-2569"/>
                    <a:pt x="59667" y="63577"/>
                    <a:pt x="40617" y="65164"/>
                  </a:cubicBezTo>
                  <a:cubicBezTo>
                    <a:pt x="21567" y="66751"/>
                    <a:pt x="4634" y="9337"/>
                    <a:pt x="930" y="9602"/>
                  </a:cubicBezTo>
                  <a:cubicBezTo>
                    <a:pt x="-2774" y="9867"/>
                    <a:pt x="4898" y="54846"/>
                    <a:pt x="18392" y="66752"/>
                  </a:cubicBezTo>
                  <a:cubicBezTo>
                    <a:pt x="31886" y="78658"/>
                    <a:pt x="66017" y="88976"/>
                    <a:pt x="81892" y="81039"/>
                  </a:cubicBezTo>
                  <a:cubicBezTo>
                    <a:pt x="97767" y="73102"/>
                    <a:pt x="122109" y="2723"/>
                    <a:pt x="115230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03FA1CF4-AF72-4949-806D-38AB5BFF6EDA}"/>
                </a:ext>
              </a:extLst>
            </p:cNvPr>
            <p:cNvSpPr/>
            <p:nvPr/>
          </p:nvSpPr>
          <p:spPr>
            <a:xfrm>
              <a:off x="7775775" y="676729"/>
              <a:ext cx="208705" cy="205301"/>
            </a:xfrm>
            <a:custGeom>
              <a:avLst/>
              <a:gdLst>
                <a:gd name="connsiteX0" fmla="*/ 1388 w 208705"/>
                <a:gd name="connsiteY0" fmla="*/ 204334 h 205301"/>
                <a:gd name="connsiteX1" fmla="*/ 117275 w 208705"/>
                <a:gd name="connsiteY1" fmla="*/ 121784 h 205301"/>
                <a:gd name="connsiteX2" fmla="*/ 182363 w 208705"/>
                <a:gd name="connsiteY2" fmla="*/ 31296 h 205301"/>
                <a:gd name="connsiteX3" fmla="*/ 160138 w 208705"/>
                <a:gd name="connsiteY3" fmla="*/ 1134 h 205301"/>
                <a:gd name="connsiteX4" fmla="*/ 203000 w 208705"/>
                <a:gd name="connsiteY4" fmla="*/ 64634 h 205301"/>
                <a:gd name="connsiteX5" fmla="*/ 1388 w 208705"/>
                <a:gd name="connsiteY5" fmla="*/ 204334 h 2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05" h="205301">
                  <a:moveTo>
                    <a:pt x="1388" y="204334"/>
                  </a:moveTo>
                  <a:cubicBezTo>
                    <a:pt x="-12899" y="213859"/>
                    <a:pt x="87113" y="150624"/>
                    <a:pt x="117275" y="121784"/>
                  </a:cubicBezTo>
                  <a:cubicBezTo>
                    <a:pt x="147437" y="92944"/>
                    <a:pt x="175219" y="51404"/>
                    <a:pt x="182363" y="31296"/>
                  </a:cubicBezTo>
                  <a:cubicBezTo>
                    <a:pt x="189507" y="11188"/>
                    <a:pt x="156699" y="-4422"/>
                    <a:pt x="160138" y="1134"/>
                  </a:cubicBezTo>
                  <a:cubicBezTo>
                    <a:pt x="163578" y="6690"/>
                    <a:pt x="227871" y="32355"/>
                    <a:pt x="203000" y="64634"/>
                  </a:cubicBezTo>
                  <a:cubicBezTo>
                    <a:pt x="178129" y="96913"/>
                    <a:pt x="15675" y="194809"/>
                    <a:pt x="1388" y="204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3D7503A1-DFC1-4AA1-B69A-88B4335901E0}"/>
                </a:ext>
              </a:extLst>
            </p:cNvPr>
            <p:cNvSpPr/>
            <p:nvPr/>
          </p:nvSpPr>
          <p:spPr>
            <a:xfrm>
              <a:off x="7726295" y="949221"/>
              <a:ext cx="353710" cy="162047"/>
            </a:xfrm>
            <a:custGeom>
              <a:avLst/>
              <a:gdLst>
                <a:gd name="connsiteX0" fmla="*/ 82618 w 353710"/>
                <a:gd name="connsiteY0" fmla="*/ 104 h 162047"/>
                <a:gd name="connsiteX1" fmla="*/ 220730 w 353710"/>
                <a:gd name="connsiteY1" fmla="*/ 12804 h 162047"/>
                <a:gd name="connsiteX2" fmla="*/ 328680 w 353710"/>
                <a:gd name="connsiteY2" fmla="*/ 14392 h 162047"/>
                <a:gd name="connsiteX3" fmla="*/ 350905 w 353710"/>
                <a:gd name="connsiteY3" fmla="*/ 52492 h 162047"/>
                <a:gd name="connsiteX4" fmla="*/ 344555 w 353710"/>
                <a:gd name="connsiteY4" fmla="*/ 77892 h 162047"/>
                <a:gd name="connsiteX5" fmla="*/ 271530 w 353710"/>
                <a:gd name="connsiteY5" fmla="*/ 89004 h 162047"/>
                <a:gd name="connsiteX6" fmla="*/ 138180 w 353710"/>
                <a:gd name="connsiteY6" fmla="*/ 103292 h 162047"/>
                <a:gd name="connsiteX7" fmla="*/ 104843 w 353710"/>
                <a:gd name="connsiteY7" fmla="*/ 109642 h 162047"/>
                <a:gd name="connsiteX8" fmla="*/ 68 w 353710"/>
                <a:gd name="connsiteY8" fmla="*/ 162029 h 162047"/>
                <a:gd name="connsiteX9" fmla="*/ 90555 w 353710"/>
                <a:gd name="connsiteY9" fmla="*/ 103292 h 162047"/>
                <a:gd name="connsiteX10" fmla="*/ 195330 w 353710"/>
                <a:gd name="connsiteY10" fmla="*/ 84242 h 162047"/>
                <a:gd name="connsiteX11" fmla="*/ 331855 w 353710"/>
                <a:gd name="connsiteY11" fmla="*/ 68367 h 162047"/>
                <a:gd name="connsiteX12" fmla="*/ 336618 w 353710"/>
                <a:gd name="connsiteY12" fmla="*/ 28679 h 162047"/>
                <a:gd name="connsiteX13" fmla="*/ 268355 w 353710"/>
                <a:gd name="connsiteY13" fmla="*/ 20742 h 162047"/>
                <a:gd name="connsiteX14" fmla="*/ 82618 w 353710"/>
                <a:gd name="connsiteY14" fmla="*/ 104 h 16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710" h="162047">
                  <a:moveTo>
                    <a:pt x="82618" y="104"/>
                  </a:moveTo>
                  <a:cubicBezTo>
                    <a:pt x="74681" y="-1219"/>
                    <a:pt x="179720" y="10423"/>
                    <a:pt x="220730" y="12804"/>
                  </a:cubicBezTo>
                  <a:cubicBezTo>
                    <a:pt x="261740" y="15185"/>
                    <a:pt x="306984" y="7777"/>
                    <a:pt x="328680" y="14392"/>
                  </a:cubicBezTo>
                  <a:cubicBezTo>
                    <a:pt x="350376" y="21007"/>
                    <a:pt x="348259" y="41909"/>
                    <a:pt x="350905" y="52492"/>
                  </a:cubicBezTo>
                  <a:cubicBezTo>
                    <a:pt x="353551" y="63075"/>
                    <a:pt x="357784" y="71807"/>
                    <a:pt x="344555" y="77892"/>
                  </a:cubicBezTo>
                  <a:cubicBezTo>
                    <a:pt x="331326" y="83977"/>
                    <a:pt x="305926" y="84771"/>
                    <a:pt x="271530" y="89004"/>
                  </a:cubicBezTo>
                  <a:cubicBezTo>
                    <a:pt x="237134" y="93237"/>
                    <a:pt x="165961" y="99852"/>
                    <a:pt x="138180" y="103292"/>
                  </a:cubicBezTo>
                  <a:cubicBezTo>
                    <a:pt x="110399" y="106732"/>
                    <a:pt x="127862" y="99853"/>
                    <a:pt x="104843" y="109642"/>
                  </a:cubicBezTo>
                  <a:cubicBezTo>
                    <a:pt x="81824" y="119432"/>
                    <a:pt x="2449" y="163087"/>
                    <a:pt x="68" y="162029"/>
                  </a:cubicBezTo>
                  <a:cubicBezTo>
                    <a:pt x="-2313" y="160971"/>
                    <a:pt x="58011" y="116256"/>
                    <a:pt x="90555" y="103292"/>
                  </a:cubicBezTo>
                  <a:cubicBezTo>
                    <a:pt x="123099" y="90328"/>
                    <a:pt x="155113" y="90063"/>
                    <a:pt x="195330" y="84242"/>
                  </a:cubicBezTo>
                  <a:cubicBezTo>
                    <a:pt x="235547" y="78421"/>
                    <a:pt x="308307" y="77627"/>
                    <a:pt x="331855" y="68367"/>
                  </a:cubicBezTo>
                  <a:cubicBezTo>
                    <a:pt x="355403" y="59107"/>
                    <a:pt x="347201" y="36616"/>
                    <a:pt x="336618" y="28679"/>
                  </a:cubicBezTo>
                  <a:cubicBezTo>
                    <a:pt x="326035" y="20742"/>
                    <a:pt x="307513" y="23652"/>
                    <a:pt x="268355" y="20742"/>
                  </a:cubicBezTo>
                  <a:cubicBezTo>
                    <a:pt x="229197" y="17832"/>
                    <a:pt x="90555" y="1427"/>
                    <a:pt x="82618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42FC5513-8EE6-45A1-931A-0E99D5083397}"/>
                </a:ext>
              </a:extLst>
            </p:cNvPr>
            <p:cNvSpPr/>
            <p:nvPr/>
          </p:nvSpPr>
          <p:spPr>
            <a:xfrm>
              <a:off x="7750109" y="869754"/>
              <a:ext cx="85823" cy="95496"/>
            </a:xfrm>
            <a:custGeom>
              <a:avLst/>
              <a:gdLst>
                <a:gd name="connsiteX0" fmla="*/ 38166 w 85823"/>
                <a:gd name="connsiteY0" fmla="*/ 196 h 95496"/>
                <a:gd name="connsiteX1" fmla="*/ 22291 w 85823"/>
                <a:gd name="connsiteY1" fmla="*/ 54171 h 95496"/>
                <a:gd name="connsiteX2" fmla="*/ 85791 w 85823"/>
                <a:gd name="connsiteY2" fmla="*/ 95446 h 95496"/>
                <a:gd name="connsiteX3" fmla="*/ 12766 w 85823"/>
                <a:gd name="connsiteY3" fmla="*/ 62109 h 95496"/>
                <a:gd name="connsiteX4" fmla="*/ 1654 w 85823"/>
                <a:gd name="connsiteY4" fmla="*/ 36709 h 95496"/>
                <a:gd name="connsiteX5" fmla="*/ 38166 w 85823"/>
                <a:gd name="connsiteY5" fmla="*/ 196 h 9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3" h="95496">
                  <a:moveTo>
                    <a:pt x="38166" y="196"/>
                  </a:moveTo>
                  <a:cubicBezTo>
                    <a:pt x="41605" y="3106"/>
                    <a:pt x="14354" y="38296"/>
                    <a:pt x="22291" y="54171"/>
                  </a:cubicBezTo>
                  <a:cubicBezTo>
                    <a:pt x="30228" y="70046"/>
                    <a:pt x="87378" y="94123"/>
                    <a:pt x="85791" y="95446"/>
                  </a:cubicBezTo>
                  <a:cubicBezTo>
                    <a:pt x="84204" y="96769"/>
                    <a:pt x="26789" y="71899"/>
                    <a:pt x="12766" y="62109"/>
                  </a:cubicBezTo>
                  <a:cubicBezTo>
                    <a:pt x="-1257" y="52320"/>
                    <a:pt x="-1521" y="45969"/>
                    <a:pt x="1654" y="36709"/>
                  </a:cubicBezTo>
                  <a:cubicBezTo>
                    <a:pt x="4829" y="27449"/>
                    <a:pt x="34727" y="-2714"/>
                    <a:pt x="38166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8264206A-8E5B-4AA2-B899-5939DDE97F34}"/>
                </a:ext>
              </a:extLst>
            </p:cNvPr>
            <p:cNvSpPr/>
            <p:nvPr/>
          </p:nvSpPr>
          <p:spPr>
            <a:xfrm>
              <a:off x="7553229" y="1002795"/>
              <a:ext cx="169998" cy="91782"/>
            </a:xfrm>
            <a:custGeom>
              <a:avLst/>
              <a:gdLst>
                <a:gd name="connsiteX0" fmla="*/ 96 w 169998"/>
                <a:gd name="connsiteY0" fmla="*/ 505 h 91782"/>
                <a:gd name="connsiteX1" fmla="*/ 11209 w 169998"/>
                <a:gd name="connsiteY1" fmla="*/ 87818 h 91782"/>
                <a:gd name="connsiteX2" fmla="*/ 25496 w 169998"/>
                <a:gd name="connsiteY2" fmla="*/ 73530 h 91782"/>
                <a:gd name="connsiteX3" fmla="*/ 169959 w 169998"/>
                <a:gd name="connsiteY3" fmla="*/ 43368 h 91782"/>
                <a:gd name="connsiteX4" fmla="*/ 39784 w 169998"/>
                <a:gd name="connsiteY4" fmla="*/ 57655 h 91782"/>
                <a:gd name="connsiteX5" fmla="*/ 17559 w 169998"/>
                <a:gd name="connsiteY5" fmla="*/ 51305 h 91782"/>
                <a:gd name="connsiteX6" fmla="*/ 96 w 169998"/>
                <a:gd name="connsiteY6" fmla="*/ 505 h 9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998" h="91782">
                  <a:moveTo>
                    <a:pt x="96" y="505"/>
                  </a:moveTo>
                  <a:cubicBezTo>
                    <a:pt x="-962" y="6591"/>
                    <a:pt x="6976" y="75647"/>
                    <a:pt x="11209" y="87818"/>
                  </a:cubicBezTo>
                  <a:cubicBezTo>
                    <a:pt x="15442" y="99989"/>
                    <a:pt x="-962" y="80938"/>
                    <a:pt x="25496" y="73530"/>
                  </a:cubicBezTo>
                  <a:cubicBezTo>
                    <a:pt x="51954" y="66122"/>
                    <a:pt x="167578" y="46014"/>
                    <a:pt x="169959" y="43368"/>
                  </a:cubicBezTo>
                  <a:cubicBezTo>
                    <a:pt x="172340" y="40722"/>
                    <a:pt x="65184" y="56332"/>
                    <a:pt x="39784" y="57655"/>
                  </a:cubicBezTo>
                  <a:cubicBezTo>
                    <a:pt x="14384" y="58978"/>
                    <a:pt x="24174" y="57390"/>
                    <a:pt x="17559" y="51305"/>
                  </a:cubicBezTo>
                  <a:cubicBezTo>
                    <a:pt x="10944" y="45220"/>
                    <a:pt x="1154" y="-5581"/>
                    <a:pt x="96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1BB7C958-7093-48E0-A329-44A7A7D16E79}"/>
                </a:ext>
              </a:extLst>
            </p:cNvPr>
            <p:cNvSpPr/>
            <p:nvPr/>
          </p:nvSpPr>
          <p:spPr>
            <a:xfrm>
              <a:off x="7537948" y="1049308"/>
              <a:ext cx="188550" cy="135276"/>
            </a:xfrm>
            <a:custGeom>
              <a:avLst/>
              <a:gdLst>
                <a:gd name="connsiteX0" fmla="*/ 188415 w 188550"/>
                <a:gd name="connsiteY0" fmla="*/ 30 h 135276"/>
                <a:gd name="connsiteX1" fmla="*/ 104277 w 188550"/>
                <a:gd name="connsiteY1" fmla="*/ 103217 h 135276"/>
                <a:gd name="connsiteX2" fmla="*/ 40777 w 188550"/>
                <a:gd name="connsiteY2" fmla="*/ 134967 h 135276"/>
                <a:gd name="connsiteX3" fmla="*/ 1090 w 188550"/>
                <a:gd name="connsiteY3" fmla="*/ 119092 h 135276"/>
                <a:gd name="connsiteX4" fmla="*/ 83640 w 188550"/>
                <a:gd name="connsiteY4" fmla="*/ 114330 h 135276"/>
                <a:gd name="connsiteX5" fmla="*/ 188415 w 188550"/>
                <a:gd name="connsiteY5" fmla="*/ 30 h 1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50" h="135276">
                  <a:moveTo>
                    <a:pt x="188415" y="30"/>
                  </a:moveTo>
                  <a:cubicBezTo>
                    <a:pt x="191854" y="-1822"/>
                    <a:pt x="128883" y="80728"/>
                    <a:pt x="104277" y="103217"/>
                  </a:cubicBezTo>
                  <a:cubicBezTo>
                    <a:pt x="79671" y="125706"/>
                    <a:pt x="57975" y="132321"/>
                    <a:pt x="40777" y="134967"/>
                  </a:cubicBezTo>
                  <a:cubicBezTo>
                    <a:pt x="23579" y="137613"/>
                    <a:pt x="-6054" y="122532"/>
                    <a:pt x="1090" y="119092"/>
                  </a:cubicBezTo>
                  <a:cubicBezTo>
                    <a:pt x="8234" y="115653"/>
                    <a:pt x="54536" y="131263"/>
                    <a:pt x="83640" y="114330"/>
                  </a:cubicBezTo>
                  <a:cubicBezTo>
                    <a:pt x="112744" y="97397"/>
                    <a:pt x="184976" y="1882"/>
                    <a:pt x="188415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B4A37D3F-BCFD-4BC8-B0A8-B2140941F8FD}"/>
                </a:ext>
              </a:extLst>
            </p:cNvPr>
            <p:cNvSpPr/>
            <p:nvPr/>
          </p:nvSpPr>
          <p:spPr>
            <a:xfrm>
              <a:off x="7408852" y="753987"/>
              <a:ext cx="123919" cy="26025"/>
            </a:xfrm>
            <a:custGeom>
              <a:avLst/>
              <a:gdLst>
                <a:gd name="connsiteX0" fmla="*/ 11 w 123919"/>
                <a:gd name="connsiteY0" fmla="*/ 17538 h 26025"/>
                <a:gd name="connsiteX1" fmla="*/ 95261 w 123919"/>
                <a:gd name="connsiteY1" fmla="*/ 25476 h 26025"/>
                <a:gd name="connsiteX2" fmla="*/ 123836 w 123919"/>
                <a:gd name="connsiteY2" fmla="*/ 76 h 26025"/>
                <a:gd name="connsiteX3" fmla="*/ 88911 w 123919"/>
                <a:gd name="connsiteY3" fmla="*/ 17538 h 26025"/>
                <a:gd name="connsiteX4" fmla="*/ 11 w 123919"/>
                <a:gd name="connsiteY4" fmla="*/ 17538 h 2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19" h="26025">
                  <a:moveTo>
                    <a:pt x="11" y="17538"/>
                  </a:moveTo>
                  <a:cubicBezTo>
                    <a:pt x="1069" y="18861"/>
                    <a:pt x="74624" y="28386"/>
                    <a:pt x="95261" y="25476"/>
                  </a:cubicBezTo>
                  <a:cubicBezTo>
                    <a:pt x="115898" y="22566"/>
                    <a:pt x="124894" y="1399"/>
                    <a:pt x="123836" y="76"/>
                  </a:cubicBezTo>
                  <a:cubicBezTo>
                    <a:pt x="122778" y="-1247"/>
                    <a:pt x="106374" y="14892"/>
                    <a:pt x="88911" y="17538"/>
                  </a:cubicBezTo>
                  <a:cubicBezTo>
                    <a:pt x="71448" y="20184"/>
                    <a:pt x="-1047" y="16215"/>
                    <a:pt x="11" y="17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ADC1521-7E75-468E-AC2B-4375802298D5}"/>
                </a:ext>
              </a:extLst>
            </p:cNvPr>
            <p:cNvSpPr/>
            <p:nvPr/>
          </p:nvSpPr>
          <p:spPr>
            <a:xfrm>
              <a:off x="7377777" y="828354"/>
              <a:ext cx="147252" cy="99156"/>
            </a:xfrm>
            <a:custGeom>
              <a:avLst/>
              <a:gdLst>
                <a:gd name="connsiteX0" fmla="*/ 145386 w 147252"/>
                <a:gd name="connsiteY0" fmla="*/ 321 h 99156"/>
                <a:gd name="connsiteX1" fmla="*/ 34261 w 147252"/>
                <a:gd name="connsiteY1" fmla="*/ 84459 h 99156"/>
                <a:gd name="connsiteX2" fmla="*/ 923 w 147252"/>
                <a:gd name="connsiteY2" fmla="*/ 98746 h 99156"/>
                <a:gd name="connsiteX3" fmla="*/ 62836 w 147252"/>
                <a:gd name="connsiteY3" fmla="*/ 79696 h 99156"/>
                <a:gd name="connsiteX4" fmla="*/ 102523 w 147252"/>
                <a:gd name="connsiteY4" fmla="*/ 55884 h 99156"/>
                <a:gd name="connsiteX5" fmla="*/ 145386 w 147252"/>
                <a:gd name="connsiteY5" fmla="*/ 321 h 9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52" h="99156">
                  <a:moveTo>
                    <a:pt x="145386" y="321"/>
                  </a:moveTo>
                  <a:cubicBezTo>
                    <a:pt x="134009" y="5083"/>
                    <a:pt x="58338" y="68055"/>
                    <a:pt x="34261" y="84459"/>
                  </a:cubicBezTo>
                  <a:cubicBezTo>
                    <a:pt x="10184" y="100863"/>
                    <a:pt x="-3839" y="99540"/>
                    <a:pt x="923" y="98746"/>
                  </a:cubicBezTo>
                  <a:cubicBezTo>
                    <a:pt x="5685" y="97952"/>
                    <a:pt x="45903" y="86840"/>
                    <a:pt x="62836" y="79696"/>
                  </a:cubicBezTo>
                  <a:cubicBezTo>
                    <a:pt x="79769" y="72552"/>
                    <a:pt x="92204" y="66732"/>
                    <a:pt x="102523" y="55884"/>
                  </a:cubicBezTo>
                  <a:cubicBezTo>
                    <a:pt x="112842" y="45036"/>
                    <a:pt x="156763" y="-4441"/>
                    <a:pt x="145386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5FB70155-BA46-43A0-9AEE-BF401F6965BA}"/>
                </a:ext>
              </a:extLst>
            </p:cNvPr>
            <p:cNvSpPr/>
            <p:nvPr/>
          </p:nvSpPr>
          <p:spPr>
            <a:xfrm>
              <a:off x="7451099" y="1136650"/>
              <a:ext cx="269097" cy="129426"/>
            </a:xfrm>
            <a:custGeom>
              <a:avLst/>
              <a:gdLst>
                <a:gd name="connsiteX0" fmla="*/ 268914 w 269097"/>
                <a:gd name="connsiteY0" fmla="*/ 0 h 129426"/>
                <a:gd name="connsiteX1" fmla="*/ 164139 w 269097"/>
                <a:gd name="connsiteY1" fmla="*/ 104775 h 129426"/>
                <a:gd name="connsiteX2" fmla="*/ 89526 w 269097"/>
                <a:gd name="connsiteY2" fmla="*/ 122238 h 129426"/>
                <a:gd name="connsiteX3" fmla="*/ 626 w 269097"/>
                <a:gd name="connsiteY3" fmla="*/ 128588 h 129426"/>
                <a:gd name="connsiteX4" fmla="*/ 137151 w 269097"/>
                <a:gd name="connsiteY4" fmla="*/ 104775 h 129426"/>
                <a:gd name="connsiteX5" fmla="*/ 268914 w 269097"/>
                <a:gd name="connsiteY5" fmla="*/ 0 h 1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97" h="129426">
                  <a:moveTo>
                    <a:pt x="268914" y="0"/>
                  </a:moveTo>
                  <a:cubicBezTo>
                    <a:pt x="273412" y="0"/>
                    <a:pt x="194037" y="84402"/>
                    <a:pt x="164139" y="104775"/>
                  </a:cubicBezTo>
                  <a:cubicBezTo>
                    <a:pt x="134241" y="125148"/>
                    <a:pt x="116778" y="118269"/>
                    <a:pt x="89526" y="122238"/>
                  </a:cubicBezTo>
                  <a:cubicBezTo>
                    <a:pt x="62274" y="126207"/>
                    <a:pt x="-7311" y="131498"/>
                    <a:pt x="626" y="128588"/>
                  </a:cubicBezTo>
                  <a:cubicBezTo>
                    <a:pt x="8563" y="125678"/>
                    <a:pt x="95347" y="122502"/>
                    <a:pt x="137151" y="104775"/>
                  </a:cubicBezTo>
                  <a:cubicBezTo>
                    <a:pt x="178955" y="87048"/>
                    <a:pt x="264416" y="0"/>
                    <a:pt x="26891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7A52196D-E539-41F2-B625-C2A41C8A21E4}"/>
                </a:ext>
              </a:extLst>
            </p:cNvPr>
            <p:cNvSpPr/>
            <p:nvPr/>
          </p:nvSpPr>
          <p:spPr>
            <a:xfrm>
              <a:off x="7394464" y="988881"/>
              <a:ext cx="56678" cy="144741"/>
            </a:xfrm>
            <a:custGeom>
              <a:avLst/>
              <a:gdLst>
                <a:gd name="connsiteX0" fmla="*/ 111 w 56678"/>
                <a:gd name="connsiteY0" fmla="*/ 132 h 144741"/>
                <a:gd name="connsiteX1" fmla="*/ 41386 w 56678"/>
                <a:gd name="connsiteY1" fmla="*/ 82682 h 144741"/>
                <a:gd name="connsiteX2" fmla="*/ 42974 w 56678"/>
                <a:gd name="connsiteY2" fmla="*/ 144594 h 144741"/>
                <a:gd name="connsiteX3" fmla="*/ 55674 w 56678"/>
                <a:gd name="connsiteY3" fmla="*/ 65219 h 144741"/>
                <a:gd name="connsiteX4" fmla="*/ 111 w 56678"/>
                <a:gd name="connsiteY4" fmla="*/ 132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8" h="144741">
                  <a:moveTo>
                    <a:pt x="111" y="132"/>
                  </a:moveTo>
                  <a:cubicBezTo>
                    <a:pt x="-2270" y="3042"/>
                    <a:pt x="34242" y="58605"/>
                    <a:pt x="41386" y="82682"/>
                  </a:cubicBezTo>
                  <a:cubicBezTo>
                    <a:pt x="48530" y="106759"/>
                    <a:pt x="40593" y="147504"/>
                    <a:pt x="42974" y="144594"/>
                  </a:cubicBezTo>
                  <a:cubicBezTo>
                    <a:pt x="45355" y="141684"/>
                    <a:pt x="60701" y="87444"/>
                    <a:pt x="55674" y="65219"/>
                  </a:cubicBezTo>
                  <a:cubicBezTo>
                    <a:pt x="50647" y="42994"/>
                    <a:pt x="2492" y="-2778"/>
                    <a:pt x="111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3AC9A872-65E4-4BCE-804D-F2BAED115E16}"/>
                </a:ext>
              </a:extLst>
            </p:cNvPr>
            <p:cNvSpPr/>
            <p:nvPr/>
          </p:nvSpPr>
          <p:spPr>
            <a:xfrm>
              <a:off x="7289638" y="1100050"/>
              <a:ext cx="111013" cy="147867"/>
            </a:xfrm>
            <a:custGeom>
              <a:avLst/>
              <a:gdLst>
                <a:gd name="connsiteX0" fmla="*/ 11275 w 111013"/>
                <a:gd name="connsiteY0" fmla="*/ 88 h 147867"/>
                <a:gd name="connsiteX1" fmla="*/ 22387 w 111013"/>
                <a:gd name="connsiteY1" fmla="*/ 79463 h 147867"/>
                <a:gd name="connsiteX2" fmla="*/ 109700 w 111013"/>
                <a:gd name="connsiteY2" fmla="*/ 146138 h 147867"/>
                <a:gd name="connsiteX3" fmla="*/ 70012 w 111013"/>
                <a:gd name="connsiteY3" fmla="*/ 125500 h 147867"/>
                <a:gd name="connsiteX4" fmla="*/ 3337 w 111013"/>
                <a:gd name="connsiteY4" fmla="*/ 95338 h 147867"/>
                <a:gd name="connsiteX5" fmla="*/ 11275 w 111013"/>
                <a:gd name="connsiteY5" fmla="*/ 88 h 1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013" h="147867">
                  <a:moveTo>
                    <a:pt x="11275" y="88"/>
                  </a:moveTo>
                  <a:cubicBezTo>
                    <a:pt x="14450" y="-2558"/>
                    <a:pt x="5983" y="55121"/>
                    <a:pt x="22387" y="79463"/>
                  </a:cubicBezTo>
                  <a:cubicBezTo>
                    <a:pt x="38791" y="103805"/>
                    <a:pt x="101763" y="138465"/>
                    <a:pt x="109700" y="146138"/>
                  </a:cubicBezTo>
                  <a:cubicBezTo>
                    <a:pt x="117637" y="153811"/>
                    <a:pt x="87739" y="133967"/>
                    <a:pt x="70012" y="125500"/>
                  </a:cubicBezTo>
                  <a:cubicBezTo>
                    <a:pt x="52285" y="117033"/>
                    <a:pt x="13127" y="112801"/>
                    <a:pt x="3337" y="95338"/>
                  </a:cubicBezTo>
                  <a:cubicBezTo>
                    <a:pt x="-6453" y="77876"/>
                    <a:pt x="8100" y="2734"/>
                    <a:pt x="11275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27C90063-9DDC-4726-9F6C-1D87BF92C3AE}"/>
                </a:ext>
              </a:extLst>
            </p:cNvPr>
            <p:cNvSpPr/>
            <p:nvPr/>
          </p:nvSpPr>
          <p:spPr>
            <a:xfrm>
              <a:off x="7274421" y="1248071"/>
              <a:ext cx="302171" cy="576208"/>
            </a:xfrm>
            <a:custGeom>
              <a:avLst/>
              <a:gdLst>
                <a:gd name="connsiteX0" fmla="*/ 297954 w 302171"/>
                <a:gd name="connsiteY0" fmla="*/ 29867 h 576208"/>
                <a:gd name="connsiteX1" fmla="*/ 139204 w 302171"/>
                <a:gd name="connsiteY1" fmla="*/ 258467 h 576208"/>
                <a:gd name="connsiteX2" fmla="*/ 5854 w 302171"/>
                <a:gd name="connsiteY2" fmla="*/ 571204 h 576208"/>
                <a:gd name="connsiteX3" fmla="*/ 45542 w 302171"/>
                <a:gd name="connsiteY3" fmla="*/ 421979 h 576208"/>
                <a:gd name="connsiteX4" fmla="*/ 239217 w 302171"/>
                <a:gd name="connsiteY4" fmla="*/ 45742 h 576208"/>
                <a:gd name="connsiteX5" fmla="*/ 297954 w 302171"/>
                <a:gd name="connsiteY5" fmla="*/ 29867 h 57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71" h="576208">
                  <a:moveTo>
                    <a:pt x="297954" y="29867"/>
                  </a:moveTo>
                  <a:cubicBezTo>
                    <a:pt x="281285" y="65321"/>
                    <a:pt x="187887" y="168244"/>
                    <a:pt x="139204" y="258467"/>
                  </a:cubicBezTo>
                  <a:cubicBezTo>
                    <a:pt x="90521" y="348690"/>
                    <a:pt x="21464" y="543952"/>
                    <a:pt x="5854" y="571204"/>
                  </a:cubicBezTo>
                  <a:cubicBezTo>
                    <a:pt x="-9756" y="598456"/>
                    <a:pt x="6648" y="509556"/>
                    <a:pt x="45542" y="421979"/>
                  </a:cubicBezTo>
                  <a:cubicBezTo>
                    <a:pt x="84436" y="334402"/>
                    <a:pt x="199265" y="111094"/>
                    <a:pt x="239217" y="45742"/>
                  </a:cubicBezTo>
                  <a:cubicBezTo>
                    <a:pt x="279169" y="-19610"/>
                    <a:pt x="314623" y="-5587"/>
                    <a:pt x="297954" y="29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D63666C6-A12F-4D52-9462-BF00F68FE98F}"/>
                </a:ext>
              </a:extLst>
            </p:cNvPr>
            <p:cNvSpPr/>
            <p:nvPr/>
          </p:nvSpPr>
          <p:spPr>
            <a:xfrm>
              <a:off x="6889578" y="1819967"/>
              <a:ext cx="391657" cy="750372"/>
            </a:xfrm>
            <a:custGeom>
              <a:avLst/>
              <a:gdLst>
                <a:gd name="connsiteX0" fmla="*/ 387522 w 391657"/>
                <a:gd name="connsiteY0" fmla="*/ 5658 h 750372"/>
                <a:gd name="connsiteX1" fmla="*/ 214485 w 391657"/>
                <a:gd name="connsiteY1" fmla="*/ 350146 h 750372"/>
                <a:gd name="connsiteX2" fmla="*/ 119235 w 391657"/>
                <a:gd name="connsiteY2" fmla="*/ 543821 h 750372"/>
                <a:gd name="connsiteX3" fmla="*/ 52560 w 391657"/>
                <a:gd name="connsiteY3" fmla="*/ 650183 h 750372"/>
                <a:gd name="connsiteX4" fmla="*/ 57322 w 391657"/>
                <a:gd name="connsiteY4" fmla="*/ 750196 h 750372"/>
                <a:gd name="connsiteX5" fmla="*/ 35097 w 391657"/>
                <a:gd name="connsiteY5" fmla="*/ 673996 h 750372"/>
                <a:gd name="connsiteX6" fmla="*/ 23985 w 391657"/>
                <a:gd name="connsiteY6" fmla="*/ 654946 h 750372"/>
                <a:gd name="connsiteX7" fmla="*/ 387522 w 391657"/>
                <a:gd name="connsiteY7" fmla="*/ 5658 h 75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657" h="750372">
                  <a:moveTo>
                    <a:pt x="387522" y="5658"/>
                  </a:moveTo>
                  <a:cubicBezTo>
                    <a:pt x="419272" y="-45142"/>
                    <a:pt x="259199" y="260452"/>
                    <a:pt x="214485" y="350146"/>
                  </a:cubicBezTo>
                  <a:cubicBezTo>
                    <a:pt x="169771" y="439840"/>
                    <a:pt x="146223" y="493815"/>
                    <a:pt x="119235" y="543821"/>
                  </a:cubicBezTo>
                  <a:cubicBezTo>
                    <a:pt x="92247" y="593827"/>
                    <a:pt x="62879" y="615787"/>
                    <a:pt x="52560" y="650183"/>
                  </a:cubicBezTo>
                  <a:cubicBezTo>
                    <a:pt x="42241" y="684579"/>
                    <a:pt x="60232" y="746227"/>
                    <a:pt x="57322" y="750196"/>
                  </a:cubicBezTo>
                  <a:cubicBezTo>
                    <a:pt x="54412" y="754165"/>
                    <a:pt x="40653" y="689871"/>
                    <a:pt x="35097" y="673996"/>
                  </a:cubicBezTo>
                  <a:cubicBezTo>
                    <a:pt x="29541" y="658121"/>
                    <a:pt x="-33430" y="764484"/>
                    <a:pt x="23985" y="654946"/>
                  </a:cubicBezTo>
                  <a:cubicBezTo>
                    <a:pt x="81400" y="545409"/>
                    <a:pt x="355772" y="56458"/>
                    <a:pt x="387522" y="5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2E3CC7C9-D5F6-44C2-8555-2CA57515883A}"/>
                </a:ext>
              </a:extLst>
            </p:cNvPr>
            <p:cNvSpPr/>
            <p:nvPr/>
          </p:nvSpPr>
          <p:spPr>
            <a:xfrm>
              <a:off x="6835044" y="2568355"/>
              <a:ext cx="99236" cy="259493"/>
            </a:xfrm>
            <a:custGeom>
              <a:avLst/>
              <a:gdLst>
                <a:gd name="connsiteX0" fmla="*/ 99156 w 99236"/>
                <a:gd name="connsiteY0" fmla="*/ 220 h 259493"/>
                <a:gd name="connsiteX1" fmla="*/ 22956 w 99236"/>
                <a:gd name="connsiteY1" fmla="*/ 187545 h 259493"/>
                <a:gd name="connsiteX2" fmla="*/ 5494 w 99236"/>
                <a:gd name="connsiteY2" fmla="*/ 258983 h 259493"/>
                <a:gd name="connsiteX3" fmla="*/ 8669 w 99236"/>
                <a:gd name="connsiteY3" fmla="*/ 216120 h 259493"/>
                <a:gd name="connsiteX4" fmla="*/ 7081 w 99236"/>
                <a:gd name="connsiteY4" fmla="*/ 151033 h 259493"/>
                <a:gd name="connsiteX5" fmla="*/ 99156 w 99236"/>
                <a:gd name="connsiteY5" fmla="*/ 220 h 2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36" h="259493">
                  <a:moveTo>
                    <a:pt x="99156" y="220"/>
                  </a:moveTo>
                  <a:cubicBezTo>
                    <a:pt x="101802" y="6305"/>
                    <a:pt x="38566" y="144418"/>
                    <a:pt x="22956" y="187545"/>
                  </a:cubicBezTo>
                  <a:cubicBezTo>
                    <a:pt x="7346" y="230672"/>
                    <a:pt x="7875" y="254221"/>
                    <a:pt x="5494" y="258983"/>
                  </a:cubicBezTo>
                  <a:cubicBezTo>
                    <a:pt x="3113" y="263745"/>
                    <a:pt x="8405" y="234112"/>
                    <a:pt x="8669" y="216120"/>
                  </a:cubicBezTo>
                  <a:cubicBezTo>
                    <a:pt x="8933" y="198128"/>
                    <a:pt x="-9852" y="186487"/>
                    <a:pt x="7081" y="151033"/>
                  </a:cubicBezTo>
                  <a:cubicBezTo>
                    <a:pt x="24014" y="115579"/>
                    <a:pt x="96510" y="-5865"/>
                    <a:pt x="99156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D8571A3-5BC4-4E30-B9F7-E909EAB61628}"/>
                </a:ext>
              </a:extLst>
            </p:cNvPr>
            <p:cNvSpPr/>
            <p:nvPr/>
          </p:nvSpPr>
          <p:spPr>
            <a:xfrm>
              <a:off x="6408076" y="2798034"/>
              <a:ext cx="426602" cy="551897"/>
            </a:xfrm>
            <a:custGeom>
              <a:avLst/>
              <a:gdLst>
                <a:gd name="connsiteX0" fmla="*/ 422937 w 426602"/>
                <a:gd name="connsiteY0" fmla="*/ 7079 h 551897"/>
                <a:gd name="connsiteX1" fmla="*/ 234024 w 426602"/>
                <a:gd name="connsiteY1" fmla="*/ 176941 h 551897"/>
                <a:gd name="connsiteX2" fmla="*/ 8599 w 426602"/>
                <a:gd name="connsiteY2" fmla="*/ 542066 h 551897"/>
                <a:gd name="connsiteX3" fmla="*/ 48287 w 426602"/>
                <a:gd name="connsiteY3" fmla="*/ 443641 h 551897"/>
                <a:gd name="connsiteX4" fmla="*/ 60987 w 426602"/>
                <a:gd name="connsiteY4" fmla="*/ 400779 h 551897"/>
                <a:gd name="connsiteX5" fmla="*/ 422937 w 426602"/>
                <a:gd name="connsiteY5" fmla="*/ 7079 h 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02" h="551897">
                  <a:moveTo>
                    <a:pt x="422937" y="7079"/>
                  </a:moveTo>
                  <a:cubicBezTo>
                    <a:pt x="451777" y="-30227"/>
                    <a:pt x="303080" y="87776"/>
                    <a:pt x="234024" y="176941"/>
                  </a:cubicBezTo>
                  <a:cubicBezTo>
                    <a:pt x="164968" y="266106"/>
                    <a:pt x="39555" y="497616"/>
                    <a:pt x="8599" y="542066"/>
                  </a:cubicBezTo>
                  <a:cubicBezTo>
                    <a:pt x="-22357" y="586516"/>
                    <a:pt x="39556" y="467189"/>
                    <a:pt x="48287" y="443641"/>
                  </a:cubicBezTo>
                  <a:cubicBezTo>
                    <a:pt x="57018" y="420093"/>
                    <a:pt x="3308" y="473539"/>
                    <a:pt x="60987" y="400779"/>
                  </a:cubicBezTo>
                  <a:cubicBezTo>
                    <a:pt x="118666" y="328019"/>
                    <a:pt x="394097" y="44385"/>
                    <a:pt x="422937" y="7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410F0760-BFF4-41D3-99D5-9BF8783390A2}"/>
                </a:ext>
              </a:extLst>
            </p:cNvPr>
            <p:cNvSpPr/>
            <p:nvPr/>
          </p:nvSpPr>
          <p:spPr>
            <a:xfrm>
              <a:off x="5967999" y="3349143"/>
              <a:ext cx="439159" cy="723271"/>
            </a:xfrm>
            <a:custGeom>
              <a:avLst/>
              <a:gdLst>
                <a:gd name="connsiteX0" fmla="*/ 439151 w 439159"/>
                <a:gd name="connsiteY0" fmla="*/ 482 h 723271"/>
                <a:gd name="connsiteX1" fmla="*/ 213726 w 439159"/>
                <a:gd name="connsiteY1" fmla="*/ 379895 h 723271"/>
                <a:gd name="connsiteX2" fmla="*/ 45451 w 439159"/>
                <a:gd name="connsiteY2" fmla="*/ 613257 h 723271"/>
                <a:gd name="connsiteX3" fmla="*/ 12114 w 439159"/>
                <a:gd name="connsiteY3" fmla="*/ 708507 h 723271"/>
                <a:gd name="connsiteX4" fmla="*/ 221664 w 439159"/>
                <a:gd name="connsiteY4" fmla="*/ 310045 h 723271"/>
                <a:gd name="connsiteX5" fmla="*/ 439151 w 439159"/>
                <a:gd name="connsiteY5" fmla="*/ 482 h 72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59" h="723271">
                  <a:moveTo>
                    <a:pt x="439151" y="482"/>
                  </a:moveTo>
                  <a:cubicBezTo>
                    <a:pt x="437828" y="12124"/>
                    <a:pt x="279343" y="277766"/>
                    <a:pt x="213726" y="379895"/>
                  </a:cubicBezTo>
                  <a:cubicBezTo>
                    <a:pt x="148109" y="482024"/>
                    <a:pt x="79053" y="558488"/>
                    <a:pt x="45451" y="613257"/>
                  </a:cubicBezTo>
                  <a:cubicBezTo>
                    <a:pt x="11849" y="668026"/>
                    <a:pt x="-17255" y="759042"/>
                    <a:pt x="12114" y="708507"/>
                  </a:cubicBezTo>
                  <a:cubicBezTo>
                    <a:pt x="41483" y="657972"/>
                    <a:pt x="149433" y="429372"/>
                    <a:pt x="221664" y="310045"/>
                  </a:cubicBezTo>
                  <a:cubicBezTo>
                    <a:pt x="293895" y="190718"/>
                    <a:pt x="440474" y="-11160"/>
                    <a:pt x="439151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4DB86416-D207-446C-879D-738124999652}"/>
                </a:ext>
              </a:extLst>
            </p:cNvPr>
            <p:cNvSpPr/>
            <p:nvPr/>
          </p:nvSpPr>
          <p:spPr>
            <a:xfrm>
              <a:off x="5905178" y="3799152"/>
              <a:ext cx="171497" cy="231841"/>
            </a:xfrm>
            <a:custGeom>
              <a:avLst/>
              <a:gdLst>
                <a:gd name="connsiteX0" fmla="*/ 165422 w 171497"/>
                <a:gd name="connsiteY0" fmla="*/ 2911 h 231841"/>
                <a:gd name="connsiteX1" fmla="*/ 322 w 171497"/>
                <a:gd name="connsiteY1" fmla="*/ 229923 h 231841"/>
                <a:gd name="connsiteX2" fmla="*/ 124147 w 171497"/>
                <a:gd name="connsiteY2" fmla="*/ 107686 h 231841"/>
                <a:gd name="connsiteX3" fmla="*/ 165422 w 171497"/>
                <a:gd name="connsiteY3" fmla="*/ 2911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97" h="231841">
                  <a:moveTo>
                    <a:pt x="165422" y="2911"/>
                  </a:moveTo>
                  <a:cubicBezTo>
                    <a:pt x="144784" y="23284"/>
                    <a:pt x="7201" y="212461"/>
                    <a:pt x="322" y="229923"/>
                  </a:cubicBezTo>
                  <a:cubicBezTo>
                    <a:pt x="-6557" y="247385"/>
                    <a:pt x="98747" y="140759"/>
                    <a:pt x="124147" y="107686"/>
                  </a:cubicBezTo>
                  <a:cubicBezTo>
                    <a:pt x="149547" y="74613"/>
                    <a:pt x="186060" y="-17462"/>
                    <a:pt x="165422" y="2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1B83B191-0950-4144-92D4-8E04BDA4FFA9}"/>
                </a:ext>
              </a:extLst>
            </p:cNvPr>
            <p:cNvSpPr/>
            <p:nvPr/>
          </p:nvSpPr>
          <p:spPr>
            <a:xfrm>
              <a:off x="6361083" y="2614604"/>
              <a:ext cx="281352" cy="287496"/>
            </a:xfrm>
            <a:custGeom>
              <a:avLst/>
              <a:gdLst>
                <a:gd name="connsiteX0" fmla="*/ 30 w 281352"/>
                <a:gd name="connsiteY0" fmla="*/ 287346 h 287496"/>
                <a:gd name="connsiteX1" fmla="*/ 263555 w 281352"/>
                <a:gd name="connsiteY1" fmla="*/ 122246 h 287496"/>
                <a:gd name="connsiteX2" fmla="*/ 258792 w 281352"/>
                <a:gd name="connsiteY2" fmla="*/ 1596 h 287496"/>
                <a:gd name="connsiteX3" fmla="*/ 269905 w 281352"/>
                <a:gd name="connsiteY3" fmla="*/ 55571 h 287496"/>
                <a:gd name="connsiteX4" fmla="*/ 246092 w 281352"/>
                <a:gd name="connsiteY4" fmla="*/ 92084 h 287496"/>
                <a:gd name="connsiteX5" fmla="*/ 30 w 281352"/>
                <a:gd name="connsiteY5" fmla="*/ 287346 h 2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352" h="287496">
                  <a:moveTo>
                    <a:pt x="30" y="287346"/>
                  </a:moveTo>
                  <a:cubicBezTo>
                    <a:pt x="2940" y="292373"/>
                    <a:pt x="220428" y="169871"/>
                    <a:pt x="263555" y="122246"/>
                  </a:cubicBezTo>
                  <a:cubicBezTo>
                    <a:pt x="306682" y="74621"/>
                    <a:pt x="257734" y="12708"/>
                    <a:pt x="258792" y="1596"/>
                  </a:cubicBezTo>
                  <a:cubicBezTo>
                    <a:pt x="259850" y="-9516"/>
                    <a:pt x="272022" y="40490"/>
                    <a:pt x="269905" y="55571"/>
                  </a:cubicBezTo>
                  <a:cubicBezTo>
                    <a:pt x="267788" y="70652"/>
                    <a:pt x="286044" y="56630"/>
                    <a:pt x="246092" y="92084"/>
                  </a:cubicBezTo>
                  <a:cubicBezTo>
                    <a:pt x="206140" y="127538"/>
                    <a:pt x="-2880" y="282319"/>
                    <a:pt x="30" y="287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F3C481C4-FD3C-4355-9320-02C716E3BA08}"/>
                </a:ext>
              </a:extLst>
            </p:cNvPr>
            <p:cNvSpPr/>
            <p:nvPr/>
          </p:nvSpPr>
          <p:spPr>
            <a:xfrm>
              <a:off x="7270315" y="1257344"/>
              <a:ext cx="118030" cy="234209"/>
            </a:xfrm>
            <a:custGeom>
              <a:avLst/>
              <a:gdLst>
                <a:gd name="connsiteX0" fmla="*/ 117910 w 118030"/>
                <a:gd name="connsiteY0" fmla="*/ 3131 h 234209"/>
                <a:gd name="connsiteX1" fmla="*/ 29010 w 118030"/>
                <a:gd name="connsiteY1" fmla="*/ 155531 h 234209"/>
                <a:gd name="connsiteX2" fmla="*/ 435 w 118030"/>
                <a:gd name="connsiteY2" fmla="*/ 231731 h 234209"/>
                <a:gd name="connsiteX3" fmla="*/ 46473 w 118030"/>
                <a:gd name="connsiteY3" fmla="*/ 68219 h 234209"/>
                <a:gd name="connsiteX4" fmla="*/ 117910 w 118030"/>
                <a:gd name="connsiteY4" fmla="*/ 3131 h 23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30" h="234209">
                  <a:moveTo>
                    <a:pt x="117910" y="3131"/>
                  </a:moveTo>
                  <a:cubicBezTo>
                    <a:pt x="114999" y="17683"/>
                    <a:pt x="48589" y="117431"/>
                    <a:pt x="29010" y="155531"/>
                  </a:cubicBezTo>
                  <a:cubicBezTo>
                    <a:pt x="9431" y="193631"/>
                    <a:pt x="-2476" y="246283"/>
                    <a:pt x="435" y="231731"/>
                  </a:cubicBezTo>
                  <a:cubicBezTo>
                    <a:pt x="3345" y="217179"/>
                    <a:pt x="22660" y="109229"/>
                    <a:pt x="46473" y="68219"/>
                  </a:cubicBezTo>
                  <a:cubicBezTo>
                    <a:pt x="70285" y="27209"/>
                    <a:pt x="120821" y="-11421"/>
                    <a:pt x="117910" y="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2339CA8-7DF5-4A66-B338-D1BDD087EE8B}"/>
                </a:ext>
              </a:extLst>
            </p:cNvPr>
            <p:cNvSpPr/>
            <p:nvPr/>
          </p:nvSpPr>
          <p:spPr>
            <a:xfrm>
              <a:off x="7225742" y="1245683"/>
              <a:ext cx="115863" cy="241784"/>
            </a:xfrm>
            <a:custGeom>
              <a:avLst/>
              <a:gdLst>
                <a:gd name="connsiteX0" fmla="*/ 114858 w 115863"/>
                <a:gd name="connsiteY0" fmla="*/ 5267 h 241784"/>
                <a:gd name="connsiteX1" fmla="*/ 3733 w 115863"/>
                <a:gd name="connsiteY1" fmla="*/ 235455 h 241784"/>
                <a:gd name="connsiteX2" fmla="*/ 29133 w 115863"/>
                <a:gd name="connsiteY2" fmla="*/ 168780 h 241784"/>
                <a:gd name="connsiteX3" fmla="*/ 57708 w 115863"/>
                <a:gd name="connsiteY3" fmla="*/ 79880 h 241784"/>
                <a:gd name="connsiteX4" fmla="*/ 114858 w 115863"/>
                <a:gd name="connsiteY4" fmla="*/ 5267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3" h="241784">
                  <a:moveTo>
                    <a:pt x="114858" y="5267"/>
                  </a:moveTo>
                  <a:cubicBezTo>
                    <a:pt x="105862" y="31196"/>
                    <a:pt x="18020" y="208203"/>
                    <a:pt x="3733" y="235455"/>
                  </a:cubicBezTo>
                  <a:cubicBezTo>
                    <a:pt x="-10554" y="262707"/>
                    <a:pt x="20137" y="194709"/>
                    <a:pt x="29133" y="168780"/>
                  </a:cubicBezTo>
                  <a:cubicBezTo>
                    <a:pt x="38129" y="142851"/>
                    <a:pt x="45537" y="103428"/>
                    <a:pt x="57708" y="79880"/>
                  </a:cubicBezTo>
                  <a:cubicBezTo>
                    <a:pt x="69879" y="56332"/>
                    <a:pt x="123854" y="-20662"/>
                    <a:pt x="114858" y="5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193FD0D2-4BE8-4E06-B151-76594F982661}"/>
                </a:ext>
              </a:extLst>
            </p:cNvPr>
            <p:cNvSpPr/>
            <p:nvPr/>
          </p:nvSpPr>
          <p:spPr>
            <a:xfrm>
              <a:off x="4854413" y="3117478"/>
              <a:ext cx="65990" cy="57531"/>
            </a:xfrm>
            <a:custGeom>
              <a:avLst/>
              <a:gdLst>
                <a:gd name="connsiteX0" fmla="*/ 162 w 65990"/>
                <a:gd name="connsiteY0" fmla="*/ 57522 h 57531"/>
                <a:gd name="connsiteX1" fmla="*/ 52550 w 65990"/>
                <a:gd name="connsiteY1" fmla="*/ 5135 h 57531"/>
                <a:gd name="connsiteX2" fmla="*/ 65250 w 65990"/>
                <a:gd name="connsiteY2" fmla="*/ 22597 h 57531"/>
                <a:gd name="connsiteX3" fmla="*/ 36675 w 65990"/>
                <a:gd name="connsiteY3" fmla="*/ 372 h 57531"/>
                <a:gd name="connsiteX4" fmla="*/ 162 w 65990"/>
                <a:gd name="connsiteY4" fmla="*/ 57522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0" h="57531">
                  <a:moveTo>
                    <a:pt x="162" y="57522"/>
                  </a:moveTo>
                  <a:cubicBezTo>
                    <a:pt x="2808" y="58316"/>
                    <a:pt x="41702" y="10956"/>
                    <a:pt x="52550" y="5135"/>
                  </a:cubicBezTo>
                  <a:cubicBezTo>
                    <a:pt x="63398" y="-686"/>
                    <a:pt x="67896" y="23391"/>
                    <a:pt x="65250" y="22597"/>
                  </a:cubicBezTo>
                  <a:cubicBezTo>
                    <a:pt x="62604" y="21803"/>
                    <a:pt x="45406" y="-3332"/>
                    <a:pt x="36675" y="372"/>
                  </a:cubicBezTo>
                  <a:cubicBezTo>
                    <a:pt x="27944" y="4076"/>
                    <a:pt x="-2484" y="56728"/>
                    <a:pt x="162" y="57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C6414915-B5E6-416C-B996-C35E5D7D1641}"/>
                </a:ext>
              </a:extLst>
            </p:cNvPr>
            <p:cNvSpPr/>
            <p:nvPr/>
          </p:nvSpPr>
          <p:spPr>
            <a:xfrm>
              <a:off x="4988487" y="3141660"/>
              <a:ext cx="28013" cy="72063"/>
            </a:xfrm>
            <a:custGeom>
              <a:avLst/>
              <a:gdLst>
                <a:gd name="connsiteX0" fmla="*/ 2613 w 28013"/>
                <a:gd name="connsiteY0" fmla="*/ 3 h 72063"/>
                <a:gd name="connsiteX1" fmla="*/ 28013 w 28013"/>
                <a:gd name="connsiteY1" fmla="*/ 65090 h 72063"/>
                <a:gd name="connsiteX2" fmla="*/ 2613 w 28013"/>
                <a:gd name="connsiteY2" fmla="*/ 68265 h 72063"/>
                <a:gd name="connsiteX3" fmla="*/ 2613 w 28013"/>
                <a:gd name="connsiteY3" fmla="*/ 3 h 7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13" h="72063">
                  <a:moveTo>
                    <a:pt x="2613" y="3"/>
                  </a:moveTo>
                  <a:cubicBezTo>
                    <a:pt x="6846" y="-526"/>
                    <a:pt x="28013" y="53713"/>
                    <a:pt x="28013" y="65090"/>
                  </a:cubicBezTo>
                  <a:cubicBezTo>
                    <a:pt x="28013" y="76467"/>
                    <a:pt x="5259" y="71175"/>
                    <a:pt x="2613" y="68265"/>
                  </a:cubicBezTo>
                  <a:cubicBezTo>
                    <a:pt x="-33" y="65355"/>
                    <a:pt x="-1620" y="532"/>
                    <a:pt x="26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1F408890-A100-4E68-A161-F738403F1935}"/>
                </a:ext>
              </a:extLst>
            </p:cNvPr>
            <p:cNvSpPr/>
            <p:nvPr/>
          </p:nvSpPr>
          <p:spPr>
            <a:xfrm>
              <a:off x="3960099" y="4352919"/>
              <a:ext cx="373934" cy="311753"/>
            </a:xfrm>
            <a:custGeom>
              <a:avLst/>
              <a:gdLst>
                <a:gd name="connsiteX0" fmla="*/ 373776 w 373934"/>
                <a:gd name="connsiteY0" fmla="*/ 6 h 311753"/>
                <a:gd name="connsiteX1" fmla="*/ 205501 w 373934"/>
                <a:gd name="connsiteY1" fmla="*/ 155581 h 311753"/>
                <a:gd name="connsiteX2" fmla="*/ 168989 w 373934"/>
                <a:gd name="connsiteY2" fmla="*/ 211144 h 311753"/>
                <a:gd name="connsiteX3" fmla="*/ 714 w 373934"/>
                <a:gd name="connsiteY3" fmla="*/ 309569 h 311753"/>
                <a:gd name="connsiteX4" fmla="*/ 113426 w 373934"/>
                <a:gd name="connsiteY4" fmla="*/ 269881 h 311753"/>
                <a:gd name="connsiteX5" fmla="*/ 234076 w 373934"/>
                <a:gd name="connsiteY5" fmla="*/ 161931 h 311753"/>
                <a:gd name="connsiteX6" fmla="*/ 373776 w 373934"/>
                <a:gd name="connsiteY6" fmla="*/ 6 h 31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934" h="311753">
                  <a:moveTo>
                    <a:pt x="373776" y="6"/>
                  </a:moveTo>
                  <a:cubicBezTo>
                    <a:pt x="369014" y="-1052"/>
                    <a:pt x="239632" y="120391"/>
                    <a:pt x="205501" y="155581"/>
                  </a:cubicBezTo>
                  <a:cubicBezTo>
                    <a:pt x="171370" y="190771"/>
                    <a:pt x="203120" y="185479"/>
                    <a:pt x="168989" y="211144"/>
                  </a:cubicBezTo>
                  <a:cubicBezTo>
                    <a:pt x="134858" y="236809"/>
                    <a:pt x="9974" y="299780"/>
                    <a:pt x="714" y="309569"/>
                  </a:cubicBezTo>
                  <a:cubicBezTo>
                    <a:pt x="-8547" y="319359"/>
                    <a:pt x="74532" y="294487"/>
                    <a:pt x="113426" y="269881"/>
                  </a:cubicBezTo>
                  <a:cubicBezTo>
                    <a:pt x="152320" y="245275"/>
                    <a:pt x="193330" y="203470"/>
                    <a:pt x="234076" y="161931"/>
                  </a:cubicBezTo>
                  <a:cubicBezTo>
                    <a:pt x="274822" y="120392"/>
                    <a:pt x="378538" y="1064"/>
                    <a:pt x="37377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610DE473-58E4-4749-BD8E-8D3BDA95925B}"/>
                </a:ext>
              </a:extLst>
            </p:cNvPr>
            <p:cNvSpPr/>
            <p:nvPr/>
          </p:nvSpPr>
          <p:spPr>
            <a:xfrm>
              <a:off x="3915258" y="4646137"/>
              <a:ext cx="200351" cy="554953"/>
            </a:xfrm>
            <a:custGeom>
              <a:avLst/>
              <a:gdLst>
                <a:gd name="connsiteX0" fmla="*/ 61430 w 200351"/>
                <a:gd name="connsiteY0" fmla="*/ 65563 h 554953"/>
                <a:gd name="connsiteX1" fmla="*/ 40792 w 200351"/>
                <a:gd name="connsiteY1" fmla="*/ 186213 h 554953"/>
                <a:gd name="connsiteX2" fmla="*/ 7455 w 200351"/>
                <a:gd name="connsiteY2" fmla="*/ 329088 h 554953"/>
                <a:gd name="connsiteX3" fmla="*/ 197955 w 200351"/>
                <a:gd name="connsiteY3" fmla="*/ 548163 h 554953"/>
                <a:gd name="connsiteX4" fmla="*/ 110642 w 200351"/>
                <a:gd name="connsiteY4" fmla="*/ 491013 h 554953"/>
                <a:gd name="connsiteX5" fmla="*/ 51905 w 200351"/>
                <a:gd name="connsiteY5" fmla="*/ 406876 h 554953"/>
                <a:gd name="connsiteX6" fmla="*/ 34442 w 200351"/>
                <a:gd name="connsiteY6" fmla="*/ 260826 h 554953"/>
                <a:gd name="connsiteX7" fmla="*/ 82067 w 200351"/>
                <a:gd name="connsiteY7" fmla="*/ 11588 h 554953"/>
                <a:gd name="connsiteX8" fmla="*/ 61430 w 200351"/>
                <a:gd name="connsiteY8" fmla="*/ 65563 h 55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51" h="554953">
                  <a:moveTo>
                    <a:pt x="61430" y="65563"/>
                  </a:moveTo>
                  <a:cubicBezTo>
                    <a:pt x="54551" y="94667"/>
                    <a:pt x="49788" y="142292"/>
                    <a:pt x="40792" y="186213"/>
                  </a:cubicBezTo>
                  <a:cubicBezTo>
                    <a:pt x="31796" y="230134"/>
                    <a:pt x="-18739" y="268763"/>
                    <a:pt x="7455" y="329088"/>
                  </a:cubicBezTo>
                  <a:cubicBezTo>
                    <a:pt x="33649" y="389413"/>
                    <a:pt x="180757" y="521176"/>
                    <a:pt x="197955" y="548163"/>
                  </a:cubicBezTo>
                  <a:cubicBezTo>
                    <a:pt x="215153" y="575150"/>
                    <a:pt x="134984" y="514561"/>
                    <a:pt x="110642" y="491013"/>
                  </a:cubicBezTo>
                  <a:cubicBezTo>
                    <a:pt x="86300" y="467465"/>
                    <a:pt x="64605" y="445241"/>
                    <a:pt x="51905" y="406876"/>
                  </a:cubicBezTo>
                  <a:cubicBezTo>
                    <a:pt x="39205" y="368512"/>
                    <a:pt x="29415" y="326707"/>
                    <a:pt x="34442" y="260826"/>
                  </a:cubicBezTo>
                  <a:cubicBezTo>
                    <a:pt x="39469" y="194945"/>
                    <a:pt x="75188" y="48894"/>
                    <a:pt x="82067" y="11588"/>
                  </a:cubicBezTo>
                  <a:cubicBezTo>
                    <a:pt x="88946" y="-25718"/>
                    <a:pt x="68309" y="36459"/>
                    <a:pt x="61430" y="65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4A35E1FB-88B5-473E-824B-E067D26DF2B0}"/>
                </a:ext>
              </a:extLst>
            </p:cNvPr>
            <p:cNvSpPr/>
            <p:nvPr/>
          </p:nvSpPr>
          <p:spPr>
            <a:xfrm>
              <a:off x="3885925" y="4676734"/>
              <a:ext cx="264369" cy="562297"/>
            </a:xfrm>
            <a:custGeom>
              <a:avLst/>
              <a:gdLst>
                <a:gd name="connsiteX0" fmla="*/ 49488 w 264369"/>
                <a:gd name="connsiteY0" fmla="*/ 41 h 562297"/>
                <a:gd name="connsiteX1" fmla="*/ 30438 w 264369"/>
                <a:gd name="connsiteY1" fmla="*/ 173079 h 562297"/>
                <a:gd name="connsiteX2" fmla="*/ 275 w 264369"/>
                <a:gd name="connsiteY2" fmla="*/ 271504 h 562297"/>
                <a:gd name="connsiteX3" fmla="*/ 49488 w 264369"/>
                <a:gd name="connsiteY3" fmla="*/ 438191 h 562297"/>
                <a:gd name="connsiteX4" fmla="*/ 263800 w 264369"/>
                <a:gd name="connsiteY4" fmla="*/ 562016 h 562297"/>
                <a:gd name="connsiteX5" fmla="*/ 109813 w 264369"/>
                <a:gd name="connsiteY5" fmla="*/ 468354 h 562297"/>
                <a:gd name="connsiteX6" fmla="*/ 35200 w 264369"/>
                <a:gd name="connsiteY6" fmla="*/ 350879 h 562297"/>
                <a:gd name="connsiteX7" fmla="*/ 59013 w 264369"/>
                <a:gd name="connsiteY7" fmla="*/ 158791 h 562297"/>
                <a:gd name="connsiteX8" fmla="*/ 49488 w 264369"/>
                <a:gd name="connsiteY8" fmla="*/ 41 h 5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69" h="562297">
                  <a:moveTo>
                    <a:pt x="49488" y="41"/>
                  </a:moveTo>
                  <a:cubicBezTo>
                    <a:pt x="44726" y="2422"/>
                    <a:pt x="38640" y="127835"/>
                    <a:pt x="30438" y="173079"/>
                  </a:cubicBezTo>
                  <a:cubicBezTo>
                    <a:pt x="22236" y="218323"/>
                    <a:pt x="-2900" y="227319"/>
                    <a:pt x="275" y="271504"/>
                  </a:cubicBezTo>
                  <a:cubicBezTo>
                    <a:pt x="3450" y="315689"/>
                    <a:pt x="5567" y="389772"/>
                    <a:pt x="49488" y="438191"/>
                  </a:cubicBezTo>
                  <a:cubicBezTo>
                    <a:pt x="93409" y="486610"/>
                    <a:pt x="253746" y="556989"/>
                    <a:pt x="263800" y="562016"/>
                  </a:cubicBezTo>
                  <a:cubicBezTo>
                    <a:pt x="273854" y="567043"/>
                    <a:pt x="147913" y="503543"/>
                    <a:pt x="109813" y="468354"/>
                  </a:cubicBezTo>
                  <a:cubicBezTo>
                    <a:pt x="71713" y="433165"/>
                    <a:pt x="43667" y="402473"/>
                    <a:pt x="35200" y="350879"/>
                  </a:cubicBezTo>
                  <a:cubicBezTo>
                    <a:pt x="26733" y="299285"/>
                    <a:pt x="54780" y="218058"/>
                    <a:pt x="59013" y="158791"/>
                  </a:cubicBezTo>
                  <a:cubicBezTo>
                    <a:pt x="63246" y="99524"/>
                    <a:pt x="54250" y="-2340"/>
                    <a:pt x="49488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144754F-D55C-4236-8A17-D923F5820DB7}"/>
                </a:ext>
              </a:extLst>
            </p:cNvPr>
            <p:cNvSpPr/>
            <p:nvPr/>
          </p:nvSpPr>
          <p:spPr>
            <a:xfrm>
              <a:off x="3703356" y="4979988"/>
              <a:ext cx="178983" cy="285750"/>
            </a:xfrm>
            <a:custGeom>
              <a:avLst/>
              <a:gdLst>
                <a:gd name="connsiteX0" fmla="*/ 166969 w 178983"/>
                <a:gd name="connsiteY0" fmla="*/ 0 h 285750"/>
                <a:gd name="connsiteX1" fmla="*/ 124107 w 178983"/>
                <a:gd name="connsiteY1" fmla="*/ 171450 h 285750"/>
                <a:gd name="connsiteX2" fmla="*/ 282 w 178983"/>
                <a:gd name="connsiteY2" fmla="*/ 285750 h 285750"/>
                <a:gd name="connsiteX3" fmla="*/ 162207 w 178983"/>
                <a:gd name="connsiteY3" fmla="*/ 171450 h 285750"/>
                <a:gd name="connsiteX4" fmla="*/ 166969 w 17898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83" h="285750">
                  <a:moveTo>
                    <a:pt x="166969" y="0"/>
                  </a:moveTo>
                  <a:cubicBezTo>
                    <a:pt x="160619" y="0"/>
                    <a:pt x="151888" y="123825"/>
                    <a:pt x="124107" y="171450"/>
                  </a:cubicBezTo>
                  <a:cubicBezTo>
                    <a:pt x="96326" y="219075"/>
                    <a:pt x="-6068" y="285750"/>
                    <a:pt x="282" y="285750"/>
                  </a:cubicBezTo>
                  <a:cubicBezTo>
                    <a:pt x="6632" y="285750"/>
                    <a:pt x="131515" y="219340"/>
                    <a:pt x="162207" y="171450"/>
                  </a:cubicBezTo>
                  <a:cubicBezTo>
                    <a:pt x="192899" y="123560"/>
                    <a:pt x="173319" y="0"/>
                    <a:pt x="166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75142068-C5B5-4E77-BD2D-4CC422E67627}"/>
                </a:ext>
              </a:extLst>
            </p:cNvPr>
            <p:cNvSpPr/>
            <p:nvPr/>
          </p:nvSpPr>
          <p:spPr>
            <a:xfrm>
              <a:off x="4149657" y="5229215"/>
              <a:ext cx="139730" cy="273085"/>
            </a:xfrm>
            <a:custGeom>
              <a:avLst/>
              <a:gdLst>
                <a:gd name="connsiteX0" fmla="*/ 68 w 139730"/>
                <a:gd name="connsiteY0" fmla="*/ 10 h 273085"/>
                <a:gd name="connsiteX1" fmla="*/ 119131 w 139730"/>
                <a:gd name="connsiteY1" fmla="*/ 171460 h 273085"/>
                <a:gd name="connsiteX2" fmla="*/ 88968 w 139730"/>
                <a:gd name="connsiteY2" fmla="*/ 273060 h 273085"/>
                <a:gd name="connsiteX3" fmla="*/ 138181 w 139730"/>
                <a:gd name="connsiteY3" fmla="*/ 179398 h 273085"/>
                <a:gd name="connsiteX4" fmla="*/ 68 w 139730"/>
                <a:gd name="connsiteY4" fmla="*/ 10 h 27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30" h="273085">
                  <a:moveTo>
                    <a:pt x="68" y="10"/>
                  </a:moveTo>
                  <a:cubicBezTo>
                    <a:pt x="-3107" y="-1313"/>
                    <a:pt x="104314" y="125952"/>
                    <a:pt x="119131" y="171460"/>
                  </a:cubicBezTo>
                  <a:cubicBezTo>
                    <a:pt x="133948" y="216968"/>
                    <a:pt x="85793" y="271737"/>
                    <a:pt x="88968" y="273060"/>
                  </a:cubicBezTo>
                  <a:cubicBezTo>
                    <a:pt x="92143" y="274383"/>
                    <a:pt x="149823" y="223054"/>
                    <a:pt x="138181" y="179398"/>
                  </a:cubicBezTo>
                  <a:cubicBezTo>
                    <a:pt x="126539" y="135742"/>
                    <a:pt x="3243" y="1333"/>
                    <a:pt x="6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01541BE0-2F7E-47EF-A532-1EC2EBE8D440}"/>
                </a:ext>
              </a:extLst>
            </p:cNvPr>
            <p:cNvSpPr/>
            <p:nvPr/>
          </p:nvSpPr>
          <p:spPr>
            <a:xfrm>
              <a:off x="3751668" y="5495968"/>
              <a:ext cx="483334" cy="495998"/>
            </a:xfrm>
            <a:custGeom>
              <a:avLst/>
              <a:gdLst>
                <a:gd name="connsiteX0" fmla="*/ 482195 w 483334"/>
                <a:gd name="connsiteY0" fmla="*/ 1545 h 495998"/>
                <a:gd name="connsiteX1" fmla="*/ 283757 w 483334"/>
                <a:gd name="connsiteY1" fmla="*/ 249195 h 495998"/>
                <a:gd name="connsiteX2" fmla="*/ 1182 w 483334"/>
                <a:gd name="connsiteY2" fmla="*/ 492082 h 495998"/>
                <a:gd name="connsiteX3" fmla="*/ 194857 w 483334"/>
                <a:gd name="connsiteY3" fmla="*/ 371432 h 495998"/>
                <a:gd name="connsiteX4" fmla="*/ 482195 w 483334"/>
                <a:gd name="connsiteY4" fmla="*/ 1545 h 4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34" h="495998">
                  <a:moveTo>
                    <a:pt x="482195" y="1545"/>
                  </a:moveTo>
                  <a:cubicBezTo>
                    <a:pt x="497012" y="-18828"/>
                    <a:pt x="363926" y="167439"/>
                    <a:pt x="283757" y="249195"/>
                  </a:cubicBezTo>
                  <a:cubicBezTo>
                    <a:pt x="203588" y="330951"/>
                    <a:pt x="15999" y="471709"/>
                    <a:pt x="1182" y="492082"/>
                  </a:cubicBezTo>
                  <a:cubicBezTo>
                    <a:pt x="-13635" y="512455"/>
                    <a:pt x="114159" y="450542"/>
                    <a:pt x="194857" y="371432"/>
                  </a:cubicBezTo>
                  <a:cubicBezTo>
                    <a:pt x="275555" y="292322"/>
                    <a:pt x="467378" y="21918"/>
                    <a:pt x="482195" y="1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4F257117-6FC9-48F1-84E5-676D068F4C50}"/>
                </a:ext>
              </a:extLst>
            </p:cNvPr>
            <p:cNvSpPr/>
            <p:nvPr/>
          </p:nvSpPr>
          <p:spPr>
            <a:xfrm>
              <a:off x="3416298" y="5865552"/>
              <a:ext cx="408478" cy="184429"/>
            </a:xfrm>
            <a:custGeom>
              <a:avLst/>
              <a:gdLst>
                <a:gd name="connsiteX0" fmla="*/ 2 w 408478"/>
                <a:gd name="connsiteY0" fmla="*/ 261 h 184429"/>
                <a:gd name="connsiteX1" fmla="*/ 88902 w 408478"/>
                <a:gd name="connsiteY1" fmla="*/ 173298 h 184429"/>
                <a:gd name="connsiteX2" fmla="*/ 93665 w 408478"/>
                <a:gd name="connsiteY2" fmla="*/ 166948 h 184429"/>
                <a:gd name="connsiteX3" fmla="*/ 107952 w 408478"/>
                <a:gd name="connsiteY3" fmla="*/ 165361 h 184429"/>
                <a:gd name="connsiteX4" fmla="*/ 400052 w 408478"/>
                <a:gd name="connsiteY4" fmla="*/ 130436 h 184429"/>
                <a:gd name="connsiteX5" fmla="*/ 314327 w 408478"/>
                <a:gd name="connsiteY5" fmla="*/ 116148 h 184429"/>
                <a:gd name="connsiteX6" fmla="*/ 155577 w 408478"/>
                <a:gd name="connsiteY6" fmla="*/ 135198 h 184429"/>
                <a:gd name="connsiteX7" fmla="*/ 92077 w 408478"/>
                <a:gd name="connsiteY7" fmla="*/ 133611 h 184429"/>
                <a:gd name="connsiteX8" fmla="*/ 2 w 408478"/>
                <a:gd name="connsiteY8" fmla="*/ 261 h 1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78" h="184429">
                  <a:moveTo>
                    <a:pt x="2" y="261"/>
                  </a:moveTo>
                  <a:cubicBezTo>
                    <a:pt x="-527" y="6875"/>
                    <a:pt x="73292" y="145517"/>
                    <a:pt x="88902" y="173298"/>
                  </a:cubicBezTo>
                  <a:cubicBezTo>
                    <a:pt x="104512" y="201079"/>
                    <a:pt x="90490" y="168271"/>
                    <a:pt x="93665" y="166948"/>
                  </a:cubicBezTo>
                  <a:cubicBezTo>
                    <a:pt x="96840" y="165625"/>
                    <a:pt x="107952" y="165361"/>
                    <a:pt x="107952" y="165361"/>
                  </a:cubicBezTo>
                  <a:cubicBezTo>
                    <a:pt x="159016" y="159276"/>
                    <a:pt x="365656" y="138638"/>
                    <a:pt x="400052" y="130436"/>
                  </a:cubicBezTo>
                  <a:cubicBezTo>
                    <a:pt x="434448" y="122234"/>
                    <a:pt x="355073" y="115354"/>
                    <a:pt x="314327" y="116148"/>
                  </a:cubicBezTo>
                  <a:cubicBezTo>
                    <a:pt x="273581" y="116942"/>
                    <a:pt x="192619" y="132288"/>
                    <a:pt x="155577" y="135198"/>
                  </a:cubicBezTo>
                  <a:cubicBezTo>
                    <a:pt x="118535" y="138109"/>
                    <a:pt x="116419" y="152926"/>
                    <a:pt x="92077" y="133611"/>
                  </a:cubicBezTo>
                  <a:cubicBezTo>
                    <a:pt x="67735" y="114297"/>
                    <a:pt x="531" y="-6353"/>
                    <a:pt x="2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140A749F-0B71-4791-9069-A70869CBE510}"/>
                </a:ext>
              </a:extLst>
            </p:cNvPr>
            <p:cNvSpPr/>
            <p:nvPr/>
          </p:nvSpPr>
          <p:spPr>
            <a:xfrm>
              <a:off x="3711510" y="5507265"/>
              <a:ext cx="125512" cy="450496"/>
            </a:xfrm>
            <a:custGeom>
              <a:avLst/>
              <a:gdLst>
                <a:gd name="connsiteX0" fmla="*/ 39753 w 125512"/>
                <a:gd name="connsiteY0" fmla="*/ 1360 h 450496"/>
                <a:gd name="connsiteX1" fmla="*/ 81028 w 125512"/>
                <a:gd name="connsiteY1" fmla="*/ 228373 h 450496"/>
                <a:gd name="connsiteX2" fmla="*/ 65 w 125512"/>
                <a:gd name="connsiteY2" fmla="*/ 445860 h 450496"/>
                <a:gd name="connsiteX3" fmla="*/ 68328 w 125512"/>
                <a:gd name="connsiteY3" fmla="*/ 358548 h 450496"/>
                <a:gd name="connsiteX4" fmla="*/ 125478 w 125512"/>
                <a:gd name="connsiteY4" fmla="*/ 144235 h 450496"/>
                <a:gd name="connsiteX5" fmla="*/ 39753 w 125512"/>
                <a:gd name="connsiteY5" fmla="*/ 1360 h 4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12" h="450496">
                  <a:moveTo>
                    <a:pt x="39753" y="1360"/>
                  </a:moveTo>
                  <a:cubicBezTo>
                    <a:pt x="32345" y="15383"/>
                    <a:pt x="87643" y="154290"/>
                    <a:pt x="81028" y="228373"/>
                  </a:cubicBezTo>
                  <a:cubicBezTo>
                    <a:pt x="74413" y="302456"/>
                    <a:pt x="2182" y="424164"/>
                    <a:pt x="65" y="445860"/>
                  </a:cubicBezTo>
                  <a:cubicBezTo>
                    <a:pt x="-2052" y="467556"/>
                    <a:pt x="47426" y="408819"/>
                    <a:pt x="68328" y="358548"/>
                  </a:cubicBezTo>
                  <a:cubicBezTo>
                    <a:pt x="89230" y="308277"/>
                    <a:pt x="126801" y="203502"/>
                    <a:pt x="125478" y="144235"/>
                  </a:cubicBezTo>
                  <a:cubicBezTo>
                    <a:pt x="124155" y="84968"/>
                    <a:pt x="47161" y="-12663"/>
                    <a:pt x="39753" y="1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FCB9B4AE-4668-494A-88BD-6A22B4902900}"/>
                </a:ext>
              </a:extLst>
            </p:cNvPr>
            <p:cNvSpPr/>
            <p:nvPr/>
          </p:nvSpPr>
          <p:spPr>
            <a:xfrm>
              <a:off x="3655027" y="5075550"/>
              <a:ext cx="109278" cy="515482"/>
            </a:xfrm>
            <a:custGeom>
              <a:avLst/>
              <a:gdLst>
                <a:gd name="connsiteX0" fmla="*/ 108936 w 109278"/>
                <a:gd name="connsiteY0" fmla="*/ 1275 h 515482"/>
                <a:gd name="connsiteX1" fmla="*/ 35911 w 109278"/>
                <a:gd name="connsiteY1" fmla="*/ 187013 h 515482"/>
                <a:gd name="connsiteX2" fmla="*/ 56548 w 109278"/>
                <a:gd name="connsiteY2" fmla="*/ 499750 h 515482"/>
                <a:gd name="connsiteX3" fmla="*/ 53373 w 109278"/>
                <a:gd name="connsiteY3" fmla="*/ 448950 h 515482"/>
                <a:gd name="connsiteX4" fmla="*/ 986 w 109278"/>
                <a:gd name="connsiteY4" fmla="*/ 275913 h 515482"/>
                <a:gd name="connsiteX5" fmla="*/ 108936 w 109278"/>
                <a:gd name="connsiteY5" fmla="*/ 1275 h 51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78" h="515482">
                  <a:moveTo>
                    <a:pt x="108936" y="1275"/>
                  </a:moveTo>
                  <a:cubicBezTo>
                    <a:pt x="114757" y="-13542"/>
                    <a:pt x="44642" y="103934"/>
                    <a:pt x="35911" y="187013"/>
                  </a:cubicBezTo>
                  <a:cubicBezTo>
                    <a:pt x="27180" y="270092"/>
                    <a:pt x="53638" y="456094"/>
                    <a:pt x="56548" y="499750"/>
                  </a:cubicBezTo>
                  <a:cubicBezTo>
                    <a:pt x="59458" y="543406"/>
                    <a:pt x="62633" y="486256"/>
                    <a:pt x="53373" y="448950"/>
                  </a:cubicBezTo>
                  <a:cubicBezTo>
                    <a:pt x="44113" y="411644"/>
                    <a:pt x="-7745" y="347615"/>
                    <a:pt x="986" y="275913"/>
                  </a:cubicBezTo>
                  <a:cubicBezTo>
                    <a:pt x="9717" y="204211"/>
                    <a:pt x="103115" y="16092"/>
                    <a:pt x="108936" y="1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E0F725FE-28BE-4150-B63D-D8125A5BEF96}"/>
                </a:ext>
              </a:extLst>
            </p:cNvPr>
            <p:cNvSpPr/>
            <p:nvPr/>
          </p:nvSpPr>
          <p:spPr>
            <a:xfrm>
              <a:off x="3341648" y="5304105"/>
              <a:ext cx="84161" cy="568985"/>
            </a:xfrm>
            <a:custGeom>
              <a:avLst/>
              <a:gdLst>
                <a:gd name="connsiteX0" fmla="*/ 52427 w 84161"/>
                <a:gd name="connsiteY0" fmla="*/ 1320 h 568985"/>
                <a:gd name="connsiteX1" fmla="*/ 30202 w 84161"/>
                <a:gd name="connsiteY1" fmla="*/ 156895 h 568985"/>
                <a:gd name="connsiteX2" fmla="*/ 1627 w 84161"/>
                <a:gd name="connsiteY2" fmla="*/ 291833 h 568985"/>
                <a:gd name="connsiteX3" fmla="*/ 82590 w 84161"/>
                <a:gd name="connsiteY3" fmla="*/ 566470 h 568985"/>
                <a:gd name="connsiteX4" fmla="*/ 54015 w 84161"/>
                <a:gd name="connsiteY4" fmla="*/ 422008 h 568985"/>
                <a:gd name="connsiteX5" fmla="*/ 39727 w 84161"/>
                <a:gd name="connsiteY5" fmla="*/ 317233 h 568985"/>
                <a:gd name="connsiteX6" fmla="*/ 31790 w 84161"/>
                <a:gd name="connsiteY6" fmla="*/ 248970 h 568985"/>
                <a:gd name="connsiteX7" fmla="*/ 52427 w 84161"/>
                <a:gd name="connsiteY7" fmla="*/ 1320 h 56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61" h="568985">
                  <a:moveTo>
                    <a:pt x="52427" y="1320"/>
                  </a:moveTo>
                  <a:cubicBezTo>
                    <a:pt x="52162" y="-14026"/>
                    <a:pt x="38669" y="108476"/>
                    <a:pt x="30202" y="156895"/>
                  </a:cubicBezTo>
                  <a:cubicBezTo>
                    <a:pt x="21735" y="205314"/>
                    <a:pt x="-7104" y="223571"/>
                    <a:pt x="1627" y="291833"/>
                  </a:cubicBezTo>
                  <a:cubicBezTo>
                    <a:pt x="10358" y="360096"/>
                    <a:pt x="73859" y="544774"/>
                    <a:pt x="82590" y="566470"/>
                  </a:cubicBezTo>
                  <a:cubicBezTo>
                    <a:pt x="91321" y="588166"/>
                    <a:pt x="61159" y="463547"/>
                    <a:pt x="54015" y="422008"/>
                  </a:cubicBezTo>
                  <a:cubicBezTo>
                    <a:pt x="46871" y="380469"/>
                    <a:pt x="43431" y="346073"/>
                    <a:pt x="39727" y="317233"/>
                  </a:cubicBezTo>
                  <a:cubicBezTo>
                    <a:pt x="36023" y="288393"/>
                    <a:pt x="26234" y="302681"/>
                    <a:pt x="31790" y="248970"/>
                  </a:cubicBezTo>
                  <a:cubicBezTo>
                    <a:pt x="37346" y="195260"/>
                    <a:pt x="52692" y="16666"/>
                    <a:pt x="52427" y="1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EBA97EA2-31BE-4BC6-8118-DD6F4E187B41}"/>
                </a:ext>
              </a:extLst>
            </p:cNvPr>
            <p:cNvSpPr/>
            <p:nvPr/>
          </p:nvSpPr>
          <p:spPr>
            <a:xfrm>
              <a:off x="3326871" y="5065477"/>
              <a:ext cx="128339" cy="267199"/>
            </a:xfrm>
            <a:custGeom>
              <a:avLst/>
              <a:gdLst>
                <a:gd name="connsiteX0" fmla="*/ 529 w 128339"/>
                <a:gd name="connsiteY0" fmla="*/ 236 h 267199"/>
                <a:gd name="connsiteX1" fmla="*/ 81492 w 128339"/>
                <a:gd name="connsiteY1" fmla="*/ 124061 h 267199"/>
                <a:gd name="connsiteX2" fmla="*/ 64029 w 128339"/>
                <a:gd name="connsiteY2" fmla="*/ 266936 h 267199"/>
                <a:gd name="connsiteX3" fmla="*/ 127529 w 128339"/>
                <a:gd name="connsiteY3" fmla="*/ 155811 h 267199"/>
                <a:gd name="connsiteX4" fmla="*/ 529 w 128339"/>
                <a:gd name="connsiteY4" fmla="*/ 236 h 26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39" h="267199">
                  <a:moveTo>
                    <a:pt x="529" y="236"/>
                  </a:moveTo>
                  <a:cubicBezTo>
                    <a:pt x="-7144" y="-5056"/>
                    <a:pt x="70909" y="79611"/>
                    <a:pt x="81492" y="124061"/>
                  </a:cubicBezTo>
                  <a:cubicBezTo>
                    <a:pt x="92075" y="168511"/>
                    <a:pt x="56356" y="261644"/>
                    <a:pt x="64029" y="266936"/>
                  </a:cubicBezTo>
                  <a:cubicBezTo>
                    <a:pt x="71702" y="272228"/>
                    <a:pt x="136260" y="196557"/>
                    <a:pt x="127529" y="155811"/>
                  </a:cubicBezTo>
                  <a:cubicBezTo>
                    <a:pt x="118798" y="115065"/>
                    <a:pt x="8202" y="5528"/>
                    <a:pt x="529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A3CD870E-CAB8-4E14-B1C1-3E43368BA5F4}"/>
                </a:ext>
              </a:extLst>
            </p:cNvPr>
            <p:cNvSpPr/>
            <p:nvPr/>
          </p:nvSpPr>
          <p:spPr>
            <a:xfrm>
              <a:off x="3282881" y="4995839"/>
              <a:ext cx="385948" cy="119136"/>
            </a:xfrm>
            <a:custGeom>
              <a:avLst/>
              <a:gdLst>
                <a:gd name="connsiteX0" fmla="*/ 69 w 385948"/>
                <a:gd name="connsiteY0" fmla="*/ 24 h 119136"/>
                <a:gd name="connsiteX1" fmla="*/ 155644 w 385948"/>
                <a:gd name="connsiteY1" fmla="*/ 100036 h 119136"/>
                <a:gd name="connsiteX2" fmla="*/ 201682 w 385948"/>
                <a:gd name="connsiteY2" fmla="*/ 107974 h 119136"/>
                <a:gd name="connsiteX3" fmla="*/ 385832 w 385948"/>
                <a:gd name="connsiteY3" fmla="*/ 119086 h 119136"/>
                <a:gd name="connsiteX4" fmla="*/ 228669 w 385948"/>
                <a:gd name="connsiteY4" fmla="*/ 103211 h 119136"/>
                <a:gd name="connsiteX5" fmla="*/ 176282 w 385948"/>
                <a:gd name="connsiteY5" fmla="*/ 90511 h 119136"/>
                <a:gd name="connsiteX6" fmla="*/ 69 w 385948"/>
                <a:gd name="connsiteY6" fmla="*/ 24 h 11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48" h="119136">
                  <a:moveTo>
                    <a:pt x="69" y="24"/>
                  </a:moveTo>
                  <a:cubicBezTo>
                    <a:pt x="-3371" y="1612"/>
                    <a:pt x="122042" y="82044"/>
                    <a:pt x="155644" y="100036"/>
                  </a:cubicBezTo>
                  <a:cubicBezTo>
                    <a:pt x="189246" y="118028"/>
                    <a:pt x="163317" y="104799"/>
                    <a:pt x="201682" y="107974"/>
                  </a:cubicBezTo>
                  <a:cubicBezTo>
                    <a:pt x="240047" y="111149"/>
                    <a:pt x="381334" y="119880"/>
                    <a:pt x="385832" y="119086"/>
                  </a:cubicBezTo>
                  <a:cubicBezTo>
                    <a:pt x="390330" y="118292"/>
                    <a:pt x="263594" y="107974"/>
                    <a:pt x="228669" y="103211"/>
                  </a:cubicBezTo>
                  <a:cubicBezTo>
                    <a:pt x="193744" y="98449"/>
                    <a:pt x="212265" y="107444"/>
                    <a:pt x="176282" y="90511"/>
                  </a:cubicBezTo>
                  <a:cubicBezTo>
                    <a:pt x="140299" y="73578"/>
                    <a:pt x="3509" y="-1564"/>
                    <a:pt x="6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AE4B06AB-5795-4C38-971F-C6233F8BB4B5}"/>
                </a:ext>
              </a:extLst>
            </p:cNvPr>
            <p:cNvSpPr/>
            <p:nvPr/>
          </p:nvSpPr>
          <p:spPr>
            <a:xfrm>
              <a:off x="3324311" y="4913272"/>
              <a:ext cx="327862" cy="192294"/>
            </a:xfrm>
            <a:custGeom>
              <a:avLst/>
              <a:gdLst>
                <a:gd name="connsiteX0" fmla="*/ 3089 w 327862"/>
                <a:gd name="connsiteY0" fmla="*/ 41 h 192294"/>
                <a:gd name="connsiteX1" fmla="*/ 74527 w 327862"/>
                <a:gd name="connsiteY1" fmla="*/ 71478 h 192294"/>
                <a:gd name="connsiteX2" fmla="*/ 231689 w 327862"/>
                <a:gd name="connsiteY2" fmla="*/ 150853 h 192294"/>
                <a:gd name="connsiteX3" fmla="*/ 326939 w 327862"/>
                <a:gd name="connsiteY3" fmla="*/ 192128 h 192294"/>
                <a:gd name="connsiteX4" fmla="*/ 176127 w 327862"/>
                <a:gd name="connsiteY4" fmla="*/ 136566 h 192294"/>
                <a:gd name="connsiteX5" fmla="*/ 30077 w 327862"/>
                <a:gd name="connsiteY5" fmla="*/ 61953 h 192294"/>
                <a:gd name="connsiteX6" fmla="*/ 3089 w 327862"/>
                <a:gd name="connsiteY6" fmla="*/ 41 h 19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862" h="192294">
                  <a:moveTo>
                    <a:pt x="3089" y="41"/>
                  </a:moveTo>
                  <a:cubicBezTo>
                    <a:pt x="10497" y="1628"/>
                    <a:pt x="36427" y="46343"/>
                    <a:pt x="74527" y="71478"/>
                  </a:cubicBezTo>
                  <a:cubicBezTo>
                    <a:pt x="112627" y="96613"/>
                    <a:pt x="189620" y="130745"/>
                    <a:pt x="231689" y="150853"/>
                  </a:cubicBezTo>
                  <a:cubicBezTo>
                    <a:pt x="273758" y="170961"/>
                    <a:pt x="336199" y="194509"/>
                    <a:pt x="326939" y="192128"/>
                  </a:cubicBezTo>
                  <a:cubicBezTo>
                    <a:pt x="317679" y="189747"/>
                    <a:pt x="225604" y="158262"/>
                    <a:pt x="176127" y="136566"/>
                  </a:cubicBezTo>
                  <a:cubicBezTo>
                    <a:pt x="126650" y="114870"/>
                    <a:pt x="59710" y="81268"/>
                    <a:pt x="30077" y="61953"/>
                  </a:cubicBezTo>
                  <a:cubicBezTo>
                    <a:pt x="444" y="42638"/>
                    <a:pt x="-4319" y="-1546"/>
                    <a:pt x="3089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16BEC282-456F-4EB5-8FE9-1C5E22975EF2}"/>
                </a:ext>
              </a:extLst>
            </p:cNvPr>
            <p:cNvSpPr/>
            <p:nvPr/>
          </p:nvSpPr>
          <p:spPr>
            <a:xfrm>
              <a:off x="3265100" y="4889497"/>
              <a:ext cx="71343" cy="95279"/>
            </a:xfrm>
            <a:custGeom>
              <a:avLst/>
              <a:gdLst>
                <a:gd name="connsiteX0" fmla="*/ 33725 w 71343"/>
                <a:gd name="connsiteY0" fmla="*/ 3 h 95279"/>
                <a:gd name="connsiteX1" fmla="*/ 41663 w 71343"/>
                <a:gd name="connsiteY1" fmla="*/ 74616 h 95279"/>
                <a:gd name="connsiteX2" fmla="*/ 388 w 71343"/>
                <a:gd name="connsiteY2" fmla="*/ 95253 h 95279"/>
                <a:gd name="connsiteX3" fmla="*/ 70238 w 71343"/>
                <a:gd name="connsiteY3" fmla="*/ 77791 h 95279"/>
                <a:gd name="connsiteX4" fmla="*/ 33725 w 71343"/>
                <a:gd name="connsiteY4" fmla="*/ 3 h 9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43" h="95279">
                  <a:moveTo>
                    <a:pt x="33725" y="3"/>
                  </a:moveTo>
                  <a:cubicBezTo>
                    <a:pt x="28962" y="-526"/>
                    <a:pt x="47219" y="58741"/>
                    <a:pt x="41663" y="74616"/>
                  </a:cubicBezTo>
                  <a:cubicBezTo>
                    <a:pt x="36107" y="90491"/>
                    <a:pt x="-4375" y="94724"/>
                    <a:pt x="388" y="95253"/>
                  </a:cubicBezTo>
                  <a:cubicBezTo>
                    <a:pt x="5150" y="95782"/>
                    <a:pt x="62036" y="88374"/>
                    <a:pt x="70238" y="77791"/>
                  </a:cubicBezTo>
                  <a:cubicBezTo>
                    <a:pt x="78440" y="67208"/>
                    <a:pt x="38488" y="532"/>
                    <a:pt x="3372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C50FE8F1-8AF1-4E09-AF26-ACB273035AEE}"/>
                </a:ext>
              </a:extLst>
            </p:cNvPr>
            <p:cNvSpPr/>
            <p:nvPr/>
          </p:nvSpPr>
          <p:spPr>
            <a:xfrm>
              <a:off x="3282384" y="4832283"/>
              <a:ext cx="373837" cy="284266"/>
            </a:xfrm>
            <a:custGeom>
              <a:avLst/>
              <a:gdLst>
                <a:gd name="connsiteX0" fmla="*/ 566 w 373837"/>
                <a:gd name="connsiteY0" fmla="*/ 67 h 284266"/>
                <a:gd name="connsiteX1" fmla="*/ 65654 w 373837"/>
                <a:gd name="connsiteY1" fmla="*/ 88967 h 284266"/>
                <a:gd name="connsiteX2" fmla="*/ 94229 w 373837"/>
                <a:gd name="connsiteY2" fmla="*/ 125480 h 284266"/>
                <a:gd name="connsiteX3" fmla="*/ 294254 w 373837"/>
                <a:gd name="connsiteY3" fmla="*/ 236605 h 284266"/>
                <a:gd name="connsiteX4" fmla="*/ 373629 w 373837"/>
                <a:gd name="connsiteY4" fmla="*/ 284230 h 284266"/>
                <a:gd name="connsiteX5" fmla="*/ 314891 w 373837"/>
                <a:gd name="connsiteY5" fmla="*/ 230255 h 284266"/>
                <a:gd name="connsiteX6" fmla="*/ 240279 w 373837"/>
                <a:gd name="connsiteY6" fmla="*/ 195330 h 284266"/>
                <a:gd name="connsiteX7" fmla="*/ 111691 w 373837"/>
                <a:gd name="connsiteY7" fmla="*/ 106430 h 284266"/>
                <a:gd name="connsiteX8" fmla="*/ 566 w 373837"/>
                <a:gd name="connsiteY8" fmla="*/ 67 h 28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837" h="284266">
                  <a:moveTo>
                    <a:pt x="566" y="67"/>
                  </a:moveTo>
                  <a:cubicBezTo>
                    <a:pt x="-7107" y="-2844"/>
                    <a:pt x="65654" y="88967"/>
                    <a:pt x="65654" y="88967"/>
                  </a:cubicBezTo>
                  <a:cubicBezTo>
                    <a:pt x="81264" y="109869"/>
                    <a:pt x="56129" y="100874"/>
                    <a:pt x="94229" y="125480"/>
                  </a:cubicBezTo>
                  <a:cubicBezTo>
                    <a:pt x="132329" y="150086"/>
                    <a:pt x="247687" y="210147"/>
                    <a:pt x="294254" y="236605"/>
                  </a:cubicBezTo>
                  <a:cubicBezTo>
                    <a:pt x="340821" y="263063"/>
                    <a:pt x="370190" y="285288"/>
                    <a:pt x="373629" y="284230"/>
                  </a:cubicBezTo>
                  <a:cubicBezTo>
                    <a:pt x="377068" y="283172"/>
                    <a:pt x="337116" y="245072"/>
                    <a:pt x="314891" y="230255"/>
                  </a:cubicBezTo>
                  <a:cubicBezTo>
                    <a:pt x="292666" y="215438"/>
                    <a:pt x="274146" y="215968"/>
                    <a:pt x="240279" y="195330"/>
                  </a:cubicBezTo>
                  <a:cubicBezTo>
                    <a:pt x="206412" y="174693"/>
                    <a:pt x="149526" y="136857"/>
                    <a:pt x="111691" y="106430"/>
                  </a:cubicBezTo>
                  <a:cubicBezTo>
                    <a:pt x="73856" y="76003"/>
                    <a:pt x="8239" y="2978"/>
                    <a:pt x="566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C219EBDD-14E0-488A-AD30-FB27C2F334E9}"/>
                </a:ext>
              </a:extLst>
            </p:cNvPr>
            <p:cNvSpPr/>
            <p:nvPr/>
          </p:nvSpPr>
          <p:spPr>
            <a:xfrm>
              <a:off x="3357537" y="4776441"/>
              <a:ext cx="210544" cy="158965"/>
            </a:xfrm>
            <a:custGeom>
              <a:avLst/>
              <a:gdLst>
                <a:gd name="connsiteX0" fmla="*/ 26 w 210544"/>
                <a:gd name="connsiteY0" fmla="*/ 347 h 158965"/>
                <a:gd name="connsiteX1" fmla="*/ 103213 w 210544"/>
                <a:gd name="connsiteY1" fmla="*/ 67022 h 158965"/>
                <a:gd name="connsiteX2" fmla="*/ 209576 w 210544"/>
                <a:gd name="connsiteY2" fmla="*/ 157509 h 158965"/>
                <a:gd name="connsiteX3" fmla="*/ 152426 w 210544"/>
                <a:gd name="connsiteY3" fmla="*/ 120997 h 158965"/>
                <a:gd name="connsiteX4" fmla="*/ 93688 w 210544"/>
                <a:gd name="connsiteY4" fmla="*/ 95597 h 158965"/>
                <a:gd name="connsiteX5" fmla="*/ 26 w 210544"/>
                <a:gd name="connsiteY5" fmla="*/ 347 h 15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44" h="158965">
                  <a:moveTo>
                    <a:pt x="26" y="347"/>
                  </a:moveTo>
                  <a:cubicBezTo>
                    <a:pt x="1613" y="-4415"/>
                    <a:pt x="68288" y="40828"/>
                    <a:pt x="103213" y="67022"/>
                  </a:cubicBezTo>
                  <a:cubicBezTo>
                    <a:pt x="138138" y="93216"/>
                    <a:pt x="201374" y="148513"/>
                    <a:pt x="209576" y="157509"/>
                  </a:cubicBezTo>
                  <a:cubicBezTo>
                    <a:pt x="217778" y="166505"/>
                    <a:pt x="171741" y="131316"/>
                    <a:pt x="152426" y="120997"/>
                  </a:cubicBezTo>
                  <a:cubicBezTo>
                    <a:pt x="133111" y="110678"/>
                    <a:pt x="119617" y="113059"/>
                    <a:pt x="93688" y="95597"/>
                  </a:cubicBezTo>
                  <a:cubicBezTo>
                    <a:pt x="67759" y="78135"/>
                    <a:pt x="-1561" y="5109"/>
                    <a:pt x="26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A24215BC-4D8A-4845-9FAD-D3C9FDEDB500}"/>
                </a:ext>
              </a:extLst>
            </p:cNvPr>
            <p:cNvSpPr/>
            <p:nvPr/>
          </p:nvSpPr>
          <p:spPr>
            <a:xfrm>
              <a:off x="3279687" y="4716266"/>
              <a:ext cx="91771" cy="98637"/>
            </a:xfrm>
            <a:custGeom>
              <a:avLst/>
              <a:gdLst>
                <a:gd name="connsiteX0" fmla="*/ 38188 w 91771"/>
                <a:gd name="connsiteY0" fmla="*/ 197 h 98637"/>
                <a:gd name="connsiteX1" fmla="*/ 73113 w 91771"/>
                <a:gd name="connsiteY1" fmla="*/ 62109 h 98637"/>
                <a:gd name="connsiteX2" fmla="*/ 88 w 91771"/>
                <a:gd name="connsiteY2" fmla="*/ 97034 h 98637"/>
                <a:gd name="connsiteX3" fmla="*/ 90576 w 91771"/>
                <a:gd name="connsiteY3" fmla="*/ 84334 h 98637"/>
                <a:gd name="connsiteX4" fmla="*/ 38188 w 91771"/>
                <a:gd name="connsiteY4" fmla="*/ 197 h 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71" h="98637">
                  <a:moveTo>
                    <a:pt x="38188" y="197"/>
                  </a:moveTo>
                  <a:cubicBezTo>
                    <a:pt x="35277" y="-3507"/>
                    <a:pt x="79463" y="45970"/>
                    <a:pt x="73113" y="62109"/>
                  </a:cubicBezTo>
                  <a:cubicBezTo>
                    <a:pt x="66763" y="78248"/>
                    <a:pt x="-2823" y="93330"/>
                    <a:pt x="88" y="97034"/>
                  </a:cubicBezTo>
                  <a:cubicBezTo>
                    <a:pt x="2998" y="100738"/>
                    <a:pt x="80257" y="98621"/>
                    <a:pt x="90576" y="84334"/>
                  </a:cubicBezTo>
                  <a:cubicBezTo>
                    <a:pt x="100895" y="70047"/>
                    <a:pt x="41099" y="3901"/>
                    <a:pt x="38188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833EC706-0FAD-4FA8-A909-9FCAA21F73E0}"/>
                </a:ext>
              </a:extLst>
            </p:cNvPr>
            <p:cNvSpPr/>
            <p:nvPr/>
          </p:nvSpPr>
          <p:spPr>
            <a:xfrm>
              <a:off x="3570931" y="4940160"/>
              <a:ext cx="172492" cy="135235"/>
            </a:xfrm>
            <a:custGeom>
              <a:avLst/>
              <a:gdLst>
                <a:gd name="connsiteX0" fmla="*/ 13644 w 172492"/>
                <a:gd name="connsiteY0" fmla="*/ 140 h 135235"/>
                <a:gd name="connsiteX1" fmla="*/ 143819 w 172492"/>
                <a:gd name="connsiteY1" fmla="*/ 68403 h 135235"/>
                <a:gd name="connsiteX2" fmla="*/ 167632 w 172492"/>
                <a:gd name="connsiteY2" fmla="*/ 120790 h 135235"/>
                <a:gd name="connsiteX3" fmla="*/ 73969 w 172492"/>
                <a:gd name="connsiteY3" fmla="*/ 135078 h 135235"/>
                <a:gd name="connsiteX4" fmla="*/ 944 w 172492"/>
                <a:gd name="connsiteY4" fmla="*/ 114440 h 135235"/>
                <a:gd name="connsiteX5" fmla="*/ 126357 w 172492"/>
                <a:gd name="connsiteY5" fmla="*/ 128728 h 135235"/>
                <a:gd name="connsiteX6" fmla="*/ 164457 w 172492"/>
                <a:gd name="connsiteY6" fmla="*/ 117615 h 135235"/>
                <a:gd name="connsiteX7" fmla="*/ 150169 w 172492"/>
                <a:gd name="connsiteY7" fmla="*/ 87453 h 135235"/>
                <a:gd name="connsiteX8" fmla="*/ 13644 w 172492"/>
                <a:gd name="connsiteY8" fmla="*/ 140 h 13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92" h="135235">
                  <a:moveTo>
                    <a:pt x="13644" y="140"/>
                  </a:moveTo>
                  <a:cubicBezTo>
                    <a:pt x="12586" y="-3035"/>
                    <a:pt x="118154" y="48295"/>
                    <a:pt x="143819" y="68403"/>
                  </a:cubicBezTo>
                  <a:cubicBezTo>
                    <a:pt x="169484" y="88511"/>
                    <a:pt x="179274" y="109678"/>
                    <a:pt x="167632" y="120790"/>
                  </a:cubicBezTo>
                  <a:cubicBezTo>
                    <a:pt x="155990" y="131903"/>
                    <a:pt x="101750" y="136136"/>
                    <a:pt x="73969" y="135078"/>
                  </a:cubicBezTo>
                  <a:cubicBezTo>
                    <a:pt x="46188" y="134020"/>
                    <a:pt x="-7787" y="115498"/>
                    <a:pt x="944" y="114440"/>
                  </a:cubicBezTo>
                  <a:cubicBezTo>
                    <a:pt x="9675" y="113382"/>
                    <a:pt x="99105" y="128199"/>
                    <a:pt x="126357" y="128728"/>
                  </a:cubicBezTo>
                  <a:cubicBezTo>
                    <a:pt x="153609" y="129257"/>
                    <a:pt x="160488" y="124494"/>
                    <a:pt x="164457" y="117615"/>
                  </a:cubicBezTo>
                  <a:cubicBezTo>
                    <a:pt x="168426" y="110736"/>
                    <a:pt x="176627" y="106238"/>
                    <a:pt x="150169" y="87453"/>
                  </a:cubicBezTo>
                  <a:cubicBezTo>
                    <a:pt x="123711" y="68668"/>
                    <a:pt x="14702" y="3315"/>
                    <a:pt x="1364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B65BDC15-D7A4-4E3C-A916-7E691924D7C8}"/>
                </a:ext>
              </a:extLst>
            </p:cNvPr>
            <p:cNvSpPr/>
            <p:nvPr/>
          </p:nvSpPr>
          <p:spPr>
            <a:xfrm>
              <a:off x="3630881" y="4998749"/>
              <a:ext cx="64875" cy="78077"/>
            </a:xfrm>
            <a:custGeom>
              <a:avLst/>
              <a:gdLst>
                <a:gd name="connsiteX0" fmla="*/ 64819 w 64875"/>
                <a:gd name="connsiteY0" fmla="*/ 9814 h 78077"/>
                <a:gd name="connsiteX1" fmla="*/ 6082 w 64875"/>
                <a:gd name="connsiteY1" fmla="*/ 3464 h 78077"/>
                <a:gd name="connsiteX2" fmla="*/ 1319 w 64875"/>
                <a:gd name="connsiteY2" fmla="*/ 60614 h 78077"/>
                <a:gd name="connsiteX3" fmla="*/ 1319 w 64875"/>
                <a:gd name="connsiteY3" fmla="*/ 39976 h 78077"/>
                <a:gd name="connsiteX4" fmla="*/ 15607 w 64875"/>
                <a:gd name="connsiteY4" fmla="*/ 78076 h 78077"/>
                <a:gd name="connsiteX5" fmla="*/ 17194 w 64875"/>
                <a:gd name="connsiteY5" fmla="*/ 38389 h 78077"/>
                <a:gd name="connsiteX6" fmla="*/ 64819 w 64875"/>
                <a:gd name="connsiteY6" fmla="*/ 9814 h 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5" h="78077">
                  <a:moveTo>
                    <a:pt x="64819" y="9814"/>
                  </a:moveTo>
                  <a:cubicBezTo>
                    <a:pt x="62967" y="3993"/>
                    <a:pt x="16665" y="-5003"/>
                    <a:pt x="6082" y="3464"/>
                  </a:cubicBezTo>
                  <a:cubicBezTo>
                    <a:pt x="-4501" y="11931"/>
                    <a:pt x="2113" y="54529"/>
                    <a:pt x="1319" y="60614"/>
                  </a:cubicBezTo>
                  <a:cubicBezTo>
                    <a:pt x="525" y="66699"/>
                    <a:pt x="-1062" y="37066"/>
                    <a:pt x="1319" y="39976"/>
                  </a:cubicBezTo>
                  <a:cubicBezTo>
                    <a:pt x="3700" y="42886"/>
                    <a:pt x="12961" y="78340"/>
                    <a:pt x="15607" y="78076"/>
                  </a:cubicBezTo>
                  <a:cubicBezTo>
                    <a:pt x="18253" y="77812"/>
                    <a:pt x="12167" y="48972"/>
                    <a:pt x="17194" y="38389"/>
                  </a:cubicBezTo>
                  <a:cubicBezTo>
                    <a:pt x="22221" y="27806"/>
                    <a:pt x="66671" y="15635"/>
                    <a:pt x="64819" y="9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C179E715-F220-4CAA-876F-6FC5D4398CC1}"/>
                </a:ext>
              </a:extLst>
            </p:cNvPr>
            <p:cNvSpPr/>
            <p:nvPr/>
          </p:nvSpPr>
          <p:spPr>
            <a:xfrm>
              <a:off x="3278074" y="4633645"/>
              <a:ext cx="352962" cy="257535"/>
            </a:xfrm>
            <a:custGeom>
              <a:avLst/>
              <a:gdLst>
                <a:gd name="connsiteX0" fmla="*/ 1701 w 352962"/>
                <a:gd name="connsiteY0" fmla="*/ 139968 h 257535"/>
                <a:gd name="connsiteX1" fmla="*/ 54089 w 352962"/>
                <a:gd name="connsiteY1" fmla="*/ 55830 h 257535"/>
                <a:gd name="connsiteX2" fmla="*/ 104889 w 352962"/>
                <a:gd name="connsiteY2" fmla="*/ 25668 h 257535"/>
                <a:gd name="connsiteX3" fmla="*/ 157276 w 352962"/>
                <a:gd name="connsiteY3" fmla="*/ 44718 h 257535"/>
                <a:gd name="connsiteX4" fmla="*/ 266814 w 352962"/>
                <a:gd name="connsiteY4" fmla="*/ 165368 h 257535"/>
                <a:gd name="connsiteX5" fmla="*/ 333489 w 352962"/>
                <a:gd name="connsiteY5" fmla="*/ 217755 h 257535"/>
                <a:gd name="connsiteX6" fmla="*/ 344601 w 352962"/>
                <a:gd name="connsiteY6" fmla="*/ 251093 h 257535"/>
                <a:gd name="connsiteX7" fmla="*/ 220776 w 352962"/>
                <a:gd name="connsiteY7" fmla="*/ 84405 h 257535"/>
                <a:gd name="connsiteX8" fmla="*/ 120764 w 352962"/>
                <a:gd name="connsiteY8" fmla="*/ 268 h 257535"/>
                <a:gd name="connsiteX9" fmla="*/ 1701 w 352962"/>
                <a:gd name="connsiteY9" fmla="*/ 139968 h 25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962" h="257535">
                  <a:moveTo>
                    <a:pt x="1701" y="139968"/>
                  </a:moveTo>
                  <a:cubicBezTo>
                    <a:pt x="-9412" y="149228"/>
                    <a:pt x="36891" y="74880"/>
                    <a:pt x="54089" y="55830"/>
                  </a:cubicBezTo>
                  <a:cubicBezTo>
                    <a:pt x="71287" y="36780"/>
                    <a:pt x="87691" y="27520"/>
                    <a:pt x="104889" y="25668"/>
                  </a:cubicBezTo>
                  <a:cubicBezTo>
                    <a:pt x="122087" y="23816"/>
                    <a:pt x="130289" y="21435"/>
                    <a:pt x="157276" y="44718"/>
                  </a:cubicBezTo>
                  <a:cubicBezTo>
                    <a:pt x="184264" y="68001"/>
                    <a:pt x="237445" y="136529"/>
                    <a:pt x="266814" y="165368"/>
                  </a:cubicBezTo>
                  <a:cubicBezTo>
                    <a:pt x="296183" y="194207"/>
                    <a:pt x="320524" y="203467"/>
                    <a:pt x="333489" y="217755"/>
                  </a:cubicBezTo>
                  <a:cubicBezTo>
                    <a:pt x="346454" y="232043"/>
                    <a:pt x="363386" y="273318"/>
                    <a:pt x="344601" y="251093"/>
                  </a:cubicBezTo>
                  <a:cubicBezTo>
                    <a:pt x="325816" y="228868"/>
                    <a:pt x="258082" y="126209"/>
                    <a:pt x="220776" y="84405"/>
                  </a:cubicBezTo>
                  <a:cubicBezTo>
                    <a:pt x="183470" y="42601"/>
                    <a:pt x="152249" y="-3965"/>
                    <a:pt x="120764" y="268"/>
                  </a:cubicBezTo>
                  <a:cubicBezTo>
                    <a:pt x="89279" y="4501"/>
                    <a:pt x="12814" y="130708"/>
                    <a:pt x="1701" y="139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577C8B7-1842-4655-B241-8E5EFC67F3AD}"/>
                </a:ext>
              </a:extLst>
            </p:cNvPr>
            <p:cNvSpPr/>
            <p:nvPr/>
          </p:nvSpPr>
          <p:spPr>
            <a:xfrm>
              <a:off x="3509501" y="4827461"/>
              <a:ext cx="111328" cy="88707"/>
            </a:xfrm>
            <a:custGeom>
              <a:avLst/>
              <a:gdLst>
                <a:gd name="connsiteX0" fmla="*/ 49674 w 111328"/>
                <a:gd name="connsiteY0" fmla="*/ 127 h 88707"/>
                <a:gd name="connsiteX1" fmla="*/ 108412 w 111328"/>
                <a:gd name="connsiteY1" fmla="*/ 50927 h 88707"/>
                <a:gd name="connsiteX2" fmla="*/ 97299 w 111328"/>
                <a:gd name="connsiteY2" fmla="*/ 85852 h 88707"/>
                <a:gd name="connsiteX3" fmla="*/ 52849 w 111328"/>
                <a:gd name="connsiteY3" fmla="*/ 82677 h 88707"/>
                <a:gd name="connsiteX4" fmla="*/ 462 w 111328"/>
                <a:gd name="connsiteY4" fmla="*/ 50927 h 88707"/>
                <a:gd name="connsiteX5" fmla="*/ 84599 w 111328"/>
                <a:gd name="connsiteY5" fmla="*/ 84264 h 88707"/>
                <a:gd name="connsiteX6" fmla="*/ 102062 w 111328"/>
                <a:gd name="connsiteY6" fmla="*/ 66802 h 88707"/>
                <a:gd name="connsiteX7" fmla="*/ 49674 w 111328"/>
                <a:gd name="connsiteY7" fmla="*/ 127 h 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28" h="88707">
                  <a:moveTo>
                    <a:pt x="49674" y="127"/>
                  </a:moveTo>
                  <a:cubicBezTo>
                    <a:pt x="50732" y="-2519"/>
                    <a:pt x="100475" y="36640"/>
                    <a:pt x="108412" y="50927"/>
                  </a:cubicBezTo>
                  <a:cubicBezTo>
                    <a:pt x="116349" y="65214"/>
                    <a:pt x="106559" y="80560"/>
                    <a:pt x="97299" y="85852"/>
                  </a:cubicBezTo>
                  <a:cubicBezTo>
                    <a:pt x="88039" y="91144"/>
                    <a:pt x="68988" y="88498"/>
                    <a:pt x="52849" y="82677"/>
                  </a:cubicBezTo>
                  <a:cubicBezTo>
                    <a:pt x="36710" y="76856"/>
                    <a:pt x="-4830" y="50663"/>
                    <a:pt x="462" y="50927"/>
                  </a:cubicBezTo>
                  <a:cubicBezTo>
                    <a:pt x="5754" y="51191"/>
                    <a:pt x="67666" y="81618"/>
                    <a:pt x="84599" y="84264"/>
                  </a:cubicBezTo>
                  <a:cubicBezTo>
                    <a:pt x="101532" y="86910"/>
                    <a:pt x="104708" y="77650"/>
                    <a:pt x="102062" y="66802"/>
                  </a:cubicBezTo>
                  <a:cubicBezTo>
                    <a:pt x="99416" y="55954"/>
                    <a:pt x="48616" y="2773"/>
                    <a:pt x="49674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3696FB9C-1094-48E8-AD42-23DAFC0E8D6F}"/>
                </a:ext>
              </a:extLst>
            </p:cNvPr>
            <p:cNvSpPr/>
            <p:nvPr/>
          </p:nvSpPr>
          <p:spPr>
            <a:xfrm>
              <a:off x="3520135" y="4822022"/>
              <a:ext cx="50423" cy="67493"/>
            </a:xfrm>
            <a:custGeom>
              <a:avLst/>
              <a:gdLst>
                <a:gd name="connsiteX0" fmla="*/ 940 w 50423"/>
                <a:gd name="connsiteY0" fmla="*/ 67478 h 67493"/>
                <a:gd name="connsiteX1" fmla="*/ 50153 w 50423"/>
                <a:gd name="connsiteY1" fmla="*/ 3978 h 67493"/>
                <a:gd name="connsiteX2" fmla="*/ 19990 w 50423"/>
                <a:gd name="connsiteY2" fmla="*/ 10328 h 67493"/>
                <a:gd name="connsiteX3" fmla="*/ 940 w 50423"/>
                <a:gd name="connsiteY3" fmla="*/ 67478 h 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3" h="67493">
                  <a:moveTo>
                    <a:pt x="940" y="67478"/>
                  </a:moveTo>
                  <a:cubicBezTo>
                    <a:pt x="5967" y="66420"/>
                    <a:pt x="46978" y="13503"/>
                    <a:pt x="50153" y="3978"/>
                  </a:cubicBezTo>
                  <a:cubicBezTo>
                    <a:pt x="53328" y="-5547"/>
                    <a:pt x="27663" y="4243"/>
                    <a:pt x="19990" y="10328"/>
                  </a:cubicBezTo>
                  <a:cubicBezTo>
                    <a:pt x="12317" y="16413"/>
                    <a:pt x="-4087" y="68536"/>
                    <a:pt x="940" y="67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27D5D9CB-BA9D-4594-8536-832C720C77CA}"/>
                </a:ext>
              </a:extLst>
            </p:cNvPr>
            <p:cNvSpPr/>
            <p:nvPr/>
          </p:nvSpPr>
          <p:spPr>
            <a:xfrm>
              <a:off x="3457573" y="4502067"/>
              <a:ext cx="88902" cy="135021"/>
            </a:xfrm>
            <a:custGeom>
              <a:avLst/>
              <a:gdLst>
                <a:gd name="connsiteX0" fmla="*/ 88902 w 88902"/>
                <a:gd name="connsiteY0" fmla="*/ 135021 h 135021"/>
                <a:gd name="connsiteX1" fmla="*/ 2 w 88902"/>
                <a:gd name="connsiteY1" fmla="*/ 83 h 135021"/>
                <a:gd name="connsiteX2" fmla="*/ 88902 w 88902"/>
                <a:gd name="connsiteY2" fmla="*/ 135021 h 13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2" h="135021">
                  <a:moveTo>
                    <a:pt x="88902" y="135021"/>
                  </a:moveTo>
                  <a:cubicBezTo>
                    <a:pt x="88902" y="135021"/>
                    <a:pt x="531" y="4052"/>
                    <a:pt x="2" y="83"/>
                  </a:cubicBezTo>
                  <a:cubicBezTo>
                    <a:pt x="-527" y="-3886"/>
                    <a:pt x="88902" y="135021"/>
                    <a:pt x="88902" y="135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3922B430-F7F6-40FC-88AD-6D56FF66AC7C}"/>
                </a:ext>
              </a:extLst>
            </p:cNvPr>
            <p:cNvSpPr/>
            <p:nvPr/>
          </p:nvSpPr>
          <p:spPr>
            <a:xfrm>
              <a:off x="3455729" y="4500563"/>
              <a:ext cx="87575" cy="163584"/>
            </a:xfrm>
            <a:custGeom>
              <a:avLst/>
              <a:gdLst>
                <a:gd name="connsiteX0" fmla="*/ 1846 w 87575"/>
                <a:gd name="connsiteY0" fmla="*/ 0 h 163584"/>
                <a:gd name="connsiteX1" fmla="*/ 3434 w 87575"/>
                <a:gd name="connsiteY1" fmla="*/ 95250 h 163584"/>
                <a:gd name="connsiteX2" fmla="*/ 20896 w 87575"/>
                <a:gd name="connsiteY2" fmla="*/ 109537 h 163584"/>
                <a:gd name="connsiteX3" fmla="*/ 87571 w 87575"/>
                <a:gd name="connsiteY3" fmla="*/ 163512 h 163584"/>
                <a:gd name="connsiteX4" fmla="*/ 24071 w 87575"/>
                <a:gd name="connsiteY4" fmla="*/ 96837 h 163584"/>
                <a:gd name="connsiteX5" fmla="*/ 1846 w 87575"/>
                <a:gd name="connsiteY5" fmla="*/ 0 h 16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75" h="163584">
                  <a:moveTo>
                    <a:pt x="1846" y="0"/>
                  </a:moveTo>
                  <a:cubicBezTo>
                    <a:pt x="-1593" y="-264"/>
                    <a:pt x="259" y="76994"/>
                    <a:pt x="3434" y="95250"/>
                  </a:cubicBezTo>
                  <a:cubicBezTo>
                    <a:pt x="6609" y="113506"/>
                    <a:pt x="20896" y="109537"/>
                    <a:pt x="20896" y="109537"/>
                  </a:cubicBezTo>
                  <a:cubicBezTo>
                    <a:pt x="34919" y="120914"/>
                    <a:pt x="87042" y="165629"/>
                    <a:pt x="87571" y="163512"/>
                  </a:cubicBezTo>
                  <a:cubicBezTo>
                    <a:pt x="88100" y="161395"/>
                    <a:pt x="37300" y="121179"/>
                    <a:pt x="24071" y="96837"/>
                  </a:cubicBezTo>
                  <a:cubicBezTo>
                    <a:pt x="10842" y="72495"/>
                    <a:pt x="5285" y="264"/>
                    <a:pt x="18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04E481A6-8C4C-4CA9-83E9-221F1B6C46D9}"/>
                </a:ext>
              </a:extLst>
            </p:cNvPr>
            <p:cNvSpPr/>
            <p:nvPr/>
          </p:nvSpPr>
          <p:spPr>
            <a:xfrm>
              <a:off x="3317169" y="4482599"/>
              <a:ext cx="132583" cy="177077"/>
            </a:xfrm>
            <a:custGeom>
              <a:avLst/>
              <a:gdLst>
                <a:gd name="connsiteX0" fmla="*/ 127706 w 132583"/>
                <a:gd name="connsiteY0" fmla="*/ 171951 h 177077"/>
                <a:gd name="connsiteX1" fmla="*/ 53094 w 132583"/>
                <a:gd name="connsiteY1" fmla="*/ 138614 h 177077"/>
                <a:gd name="connsiteX2" fmla="*/ 2294 w 132583"/>
                <a:gd name="connsiteY2" fmla="*/ 48126 h 177077"/>
                <a:gd name="connsiteX3" fmla="*/ 14994 w 132583"/>
                <a:gd name="connsiteY3" fmla="*/ 33839 h 177077"/>
                <a:gd name="connsiteX4" fmla="*/ 70556 w 132583"/>
                <a:gd name="connsiteY4" fmla="*/ 501 h 177077"/>
                <a:gd name="connsiteX5" fmla="*/ 132469 w 132583"/>
                <a:gd name="connsiteY5" fmla="*/ 13201 h 177077"/>
                <a:gd name="connsiteX6" fmla="*/ 84844 w 132583"/>
                <a:gd name="connsiteY6" fmla="*/ 5264 h 177077"/>
                <a:gd name="connsiteX7" fmla="*/ 45156 w 132583"/>
                <a:gd name="connsiteY7" fmla="*/ 14789 h 177077"/>
                <a:gd name="connsiteX8" fmla="*/ 18169 w 132583"/>
                <a:gd name="connsiteY8" fmla="*/ 35426 h 177077"/>
                <a:gd name="connsiteX9" fmla="*/ 127706 w 132583"/>
                <a:gd name="connsiteY9" fmla="*/ 171951 h 17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583" h="177077">
                  <a:moveTo>
                    <a:pt x="127706" y="171951"/>
                  </a:moveTo>
                  <a:cubicBezTo>
                    <a:pt x="133527" y="189149"/>
                    <a:pt x="73996" y="159251"/>
                    <a:pt x="53094" y="138614"/>
                  </a:cubicBezTo>
                  <a:cubicBezTo>
                    <a:pt x="32192" y="117977"/>
                    <a:pt x="8644" y="65588"/>
                    <a:pt x="2294" y="48126"/>
                  </a:cubicBezTo>
                  <a:cubicBezTo>
                    <a:pt x="-4056" y="30664"/>
                    <a:pt x="3617" y="41776"/>
                    <a:pt x="14994" y="33839"/>
                  </a:cubicBezTo>
                  <a:cubicBezTo>
                    <a:pt x="26371" y="25902"/>
                    <a:pt x="50977" y="3941"/>
                    <a:pt x="70556" y="501"/>
                  </a:cubicBezTo>
                  <a:cubicBezTo>
                    <a:pt x="90135" y="-2939"/>
                    <a:pt x="130088" y="12407"/>
                    <a:pt x="132469" y="13201"/>
                  </a:cubicBezTo>
                  <a:cubicBezTo>
                    <a:pt x="134850" y="13995"/>
                    <a:pt x="99396" y="4999"/>
                    <a:pt x="84844" y="5264"/>
                  </a:cubicBezTo>
                  <a:cubicBezTo>
                    <a:pt x="70292" y="5529"/>
                    <a:pt x="56268" y="9762"/>
                    <a:pt x="45156" y="14789"/>
                  </a:cubicBezTo>
                  <a:cubicBezTo>
                    <a:pt x="34044" y="19816"/>
                    <a:pt x="7850" y="9497"/>
                    <a:pt x="18169" y="35426"/>
                  </a:cubicBezTo>
                  <a:cubicBezTo>
                    <a:pt x="28488" y="61355"/>
                    <a:pt x="121885" y="154753"/>
                    <a:pt x="127706" y="171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E2CEE79F-F581-4635-9E6A-BA8EC10420B3}"/>
                </a:ext>
              </a:extLst>
            </p:cNvPr>
            <p:cNvSpPr/>
            <p:nvPr/>
          </p:nvSpPr>
          <p:spPr>
            <a:xfrm>
              <a:off x="3413119" y="4606398"/>
              <a:ext cx="147839" cy="127620"/>
            </a:xfrm>
            <a:custGeom>
              <a:avLst/>
              <a:gdLst>
                <a:gd name="connsiteX0" fmla="*/ 6 w 147839"/>
                <a:gd name="connsiteY0" fmla="*/ 21165 h 127620"/>
                <a:gd name="connsiteX1" fmla="*/ 96844 w 147839"/>
                <a:gd name="connsiteY1" fmla="*/ 527 h 127620"/>
                <a:gd name="connsiteX2" fmla="*/ 134944 w 147839"/>
                <a:gd name="connsiteY2" fmla="*/ 44977 h 127620"/>
                <a:gd name="connsiteX3" fmla="*/ 146056 w 147839"/>
                <a:gd name="connsiteY3" fmla="*/ 89427 h 127620"/>
                <a:gd name="connsiteX4" fmla="*/ 101606 w 147839"/>
                <a:gd name="connsiteY4" fmla="*/ 127527 h 127620"/>
                <a:gd name="connsiteX5" fmla="*/ 130181 w 147839"/>
                <a:gd name="connsiteY5" fmla="*/ 78315 h 127620"/>
                <a:gd name="connsiteX6" fmla="*/ 101606 w 147839"/>
                <a:gd name="connsiteY6" fmla="*/ 30690 h 127620"/>
                <a:gd name="connsiteX7" fmla="*/ 6 w 147839"/>
                <a:gd name="connsiteY7" fmla="*/ 21165 h 1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39" h="127620">
                  <a:moveTo>
                    <a:pt x="6" y="21165"/>
                  </a:moveTo>
                  <a:cubicBezTo>
                    <a:pt x="-788" y="16138"/>
                    <a:pt x="74354" y="-3442"/>
                    <a:pt x="96844" y="527"/>
                  </a:cubicBezTo>
                  <a:cubicBezTo>
                    <a:pt x="119334" y="4496"/>
                    <a:pt x="126742" y="30160"/>
                    <a:pt x="134944" y="44977"/>
                  </a:cubicBezTo>
                  <a:cubicBezTo>
                    <a:pt x="143146" y="59794"/>
                    <a:pt x="151612" y="75669"/>
                    <a:pt x="146056" y="89427"/>
                  </a:cubicBezTo>
                  <a:cubicBezTo>
                    <a:pt x="140500" y="103185"/>
                    <a:pt x="104252" y="129379"/>
                    <a:pt x="101606" y="127527"/>
                  </a:cubicBezTo>
                  <a:cubicBezTo>
                    <a:pt x="98960" y="125675"/>
                    <a:pt x="130181" y="94454"/>
                    <a:pt x="130181" y="78315"/>
                  </a:cubicBezTo>
                  <a:cubicBezTo>
                    <a:pt x="130181" y="62176"/>
                    <a:pt x="121714" y="39950"/>
                    <a:pt x="101606" y="30690"/>
                  </a:cubicBezTo>
                  <a:cubicBezTo>
                    <a:pt x="81498" y="21430"/>
                    <a:pt x="800" y="26192"/>
                    <a:pt x="6" y="21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C63460BF-B595-4B39-B30A-66E39FC67572}"/>
                </a:ext>
              </a:extLst>
            </p:cNvPr>
            <p:cNvSpPr/>
            <p:nvPr/>
          </p:nvSpPr>
          <p:spPr>
            <a:xfrm>
              <a:off x="3614000" y="4661857"/>
              <a:ext cx="161152" cy="234034"/>
            </a:xfrm>
            <a:custGeom>
              <a:avLst/>
              <a:gdLst>
                <a:gd name="connsiteX0" fmla="*/ 738 w 161152"/>
                <a:gd name="connsiteY0" fmla="*/ 631 h 234034"/>
                <a:gd name="connsiteX1" fmla="*/ 97575 w 161152"/>
                <a:gd name="connsiteY1" fmla="*/ 113343 h 234034"/>
                <a:gd name="connsiteX2" fmla="*/ 154725 w 161152"/>
                <a:gd name="connsiteY2" fmla="*/ 160968 h 234034"/>
                <a:gd name="connsiteX3" fmla="*/ 145200 w 161152"/>
                <a:gd name="connsiteY3" fmla="*/ 233993 h 234034"/>
                <a:gd name="connsiteX4" fmla="*/ 153138 w 161152"/>
                <a:gd name="connsiteY4" fmla="*/ 168906 h 234034"/>
                <a:gd name="connsiteX5" fmla="*/ 738 w 161152"/>
                <a:gd name="connsiteY5" fmla="*/ 631 h 23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152" h="234034">
                  <a:moveTo>
                    <a:pt x="738" y="631"/>
                  </a:moveTo>
                  <a:cubicBezTo>
                    <a:pt x="-8522" y="-8629"/>
                    <a:pt x="71911" y="86620"/>
                    <a:pt x="97575" y="113343"/>
                  </a:cubicBezTo>
                  <a:cubicBezTo>
                    <a:pt x="123240" y="140066"/>
                    <a:pt x="146788" y="140860"/>
                    <a:pt x="154725" y="160968"/>
                  </a:cubicBezTo>
                  <a:cubicBezTo>
                    <a:pt x="162662" y="181076"/>
                    <a:pt x="145464" y="232670"/>
                    <a:pt x="145200" y="233993"/>
                  </a:cubicBezTo>
                  <a:cubicBezTo>
                    <a:pt x="144936" y="235316"/>
                    <a:pt x="175098" y="204625"/>
                    <a:pt x="153138" y="168906"/>
                  </a:cubicBezTo>
                  <a:cubicBezTo>
                    <a:pt x="131178" y="133187"/>
                    <a:pt x="9998" y="9891"/>
                    <a:pt x="738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9BE9D727-8DA9-489A-A18F-AF197E1FFD97}"/>
                </a:ext>
              </a:extLst>
            </p:cNvPr>
            <p:cNvSpPr/>
            <p:nvPr/>
          </p:nvSpPr>
          <p:spPr>
            <a:xfrm>
              <a:off x="3533757" y="4751143"/>
              <a:ext cx="233384" cy="170098"/>
            </a:xfrm>
            <a:custGeom>
              <a:avLst/>
              <a:gdLst>
                <a:gd name="connsiteX0" fmla="*/ 18 w 233384"/>
                <a:gd name="connsiteY0" fmla="*/ 245 h 170098"/>
                <a:gd name="connsiteX1" fmla="*/ 100031 w 233384"/>
                <a:gd name="connsiteY1" fmla="*/ 114545 h 170098"/>
                <a:gd name="connsiteX2" fmla="*/ 144481 w 233384"/>
                <a:gd name="connsiteY2" fmla="*/ 168520 h 170098"/>
                <a:gd name="connsiteX3" fmla="*/ 233381 w 233384"/>
                <a:gd name="connsiteY3" fmla="*/ 155820 h 170098"/>
                <a:gd name="connsiteX4" fmla="*/ 147656 w 233384"/>
                <a:gd name="connsiteY4" fmla="*/ 157407 h 170098"/>
                <a:gd name="connsiteX5" fmla="*/ 92093 w 233384"/>
                <a:gd name="connsiteY5" fmla="*/ 85970 h 170098"/>
                <a:gd name="connsiteX6" fmla="*/ 18 w 233384"/>
                <a:gd name="connsiteY6" fmla="*/ 245 h 17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84" h="170098">
                  <a:moveTo>
                    <a:pt x="18" y="245"/>
                  </a:moveTo>
                  <a:cubicBezTo>
                    <a:pt x="1341" y="5007"/>
                    <a:pt x="75954" y="86499"/>
                    <a:pt x="100031" y="114545"/>
                  </a:cubicBezTo>
                  <a:cubicBezTo>
                    <a:pt x="124108" y="142591"/>
                    <a:pt x="122256" y="161641"/>
                    <a:pt x="144481" y="168520"/>
                  </a:cubicBezTo>
                  <a:cubicBezTo>
                    <a:pt x="166706" y="175399"/>
                    <a:pt x="232852" y="157672"/>
                    <a:pt x="233381" y="155820"/>
                  </a:cubicBezTo>
                  <a:cubicBezTo>
                    <a:pt x="233910" y="153968"/>
                    <a:pt x="171204" y="169049"/>
                    <a:pt x="147656" y="157407"/>
                  </a:cubicBezTo>
                  <a:cubicBezTo>
                    <a:pt x="124108" y="145765"/>
                    <a:pt x="115376" y="110576"/>
                    <a:pt x="92093" y="85970"/>
                  </a:cubicBezTo>
                  <a:cubicBezTo>
                    <a:pt x="68810" y="61364"/>
                    <a:pt x="-1305" y="-4517"/>
                    <a:pt x="18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B59AD614-820E-477B-8745-820207CCCF79}"/>
                </a:ext>
              </a:extLst>
            </p:cNvPr>
            <p:cNvSpPr/>
            <p:nvPr/>
          </p:nvSpPr>
          <p:spPr>
            <a:xfrm>
              <a:off x="3576551" y="4702175"/>
              <a:ext cx="163537" cy="136525"/>
            </a:xfrm>
            <a:custGeom>
              <a:avLst/>
              <a:gdLst>
                <a:gd name="connsiteX0" fmla="*/ 160424 w 163537"/>
                <a:gd name="connsiteY0" fmla="*/ 136525 h 136525"/>
                <a:gd name="connsiteX1" fmla="*/ 122324 w 163537"/>
                <a:gd name="connsiteY1" fmla="*/ 87313 h 136525"/>
                <a:gd name="connsiteX2" fmla="*/ 87 w 163537"/>
                <a:gd name="connsiteY2" fmla="*/ 0 h 136525"/>
                <a:gd name="connsiteX3" fmla="*/ 142962 w 163537"/>
                <a:gd name="connsiteY3" fmla="*/ 87313 h 136525"/>
                <a:gd name="connsiteX4" fmla="*/ 160424 w 163537"/>
                <a:gd name="connsiteY4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37" h="136525">
                  <a:moveTo>
                    <a:pt x="160424" y="136525"/>
                  </a:moveTo>
                  <a:cubicBezTo>
                    <a:pt x="156984" y="136525"/>
                    <a:pt x="149047" y="110067"/>
                    <a:pt x="122324" y="87313"/>
                  </a:cubicBezTo>
                  <a:cubicBezTo>
                    <a:pt x="95601" y="64559"/>
                    <a:pt x="-3353" y="0"/>
                    <a:pt x="87" y="0"/>
                  </a:cubicBezTo>
                  <a:cubicBezTo>
                    <a:pt x="3527" y="0"/>
                    <a:pt x="115975" y="66940"/>
                    <a:pt x="142962" y="87313"/>
                  </a:cubicBezTo>
                  <a:cubicBezTo>
                    <a:pt x="169949" y="107686"/>
                    <a:pt x="163864" y="136525"/>
                    <a:pt x="160424" y="136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473FB613-0F47-4CBB-AFD7-7EC0DCA2B430}"/>
                </a:ext>
              </a:extLst>
            </p:cNvPr>
            <p:cNvSpPr/>
            <p:nvPr/>
          </p:nvSpPr>
          <p:spPr>
            <a:xfrm>
              <a:off x="3517753" y="4705349"/>
              <a:ext cx="75442" cy="42577"/>
            </a:xfrm>
            <a:custGeom>
              <a:avLst/>
              <a:gdLst>
                <a:gd name="connsiteX0" fmla="*/ 147 w 75442"/>
                <a:gd name="connsiteY0" fmla="*/ 38101 h 42577"/>
                <a:gd name="connsiteX1" fmla="*/ 73172 w 75442"/>
                <a:gd name="connsiteY1" fmla="*/ 1 h 42577"/>
                <a:gd name="connsiteX2" fmla="*/ 54122 w 75442"/>
                <a:gd name="connsiteY2" fmla="*/ 36514 h 42577"/>
                <a:gd name="connsiteX3" fmla="*/ 147 w 75442"/>
                <a:gd name="connsiteY3" fmla="*/ 38101 h 4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2" h="42577">
                  <a:moveTo>
                    <a:pt x="147" y="38101"/>
                  </a:moveTo>
                  <a:cubicBezTo>
                    <a:pt x="3322" y="32016"/>
                    <a:pt x="64176" y="265"/>
                    <a:pt x="73172" y="1"/>
                  </a:cubicBezTo>
                  <a:cubicBezTo>
                    <a:pt x="82168" y="-263"/>
                    <a:pt x="62059" y="28577"/>
                    <a:pt x="54122" y="36514"/>
                  </a:cubicBezTo>
                  <a:cubicBezTo>
                    <a:pt x="46185" y="44451"/>
                    <a:pt x="-3028" y="44186"/>
                    <a:pt x="147" y="38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0A283CEE-AFED-41CB-9B42-EA7333477A1E}"/>
                </a:ext>
              </a:extLst>
            </p:cNvPr>
            <p:cNvSpPr/>
            <p:nvPr/>
          </p:nvSpPr>
          <p:spPr>
            <a:xfrm>
              <a:off x="3546466" y="4719638"/>
              <a:ext cx="119671" cy="82938"/>
            </a:xfrm>
            <a:custGeom>
              <a:avLst/>
              <a:gdLst>
                <a:gd name="connsiteX0" fmla="*/ 9 w 119671"/>
                <a:gd name="connsiteY0" fmla="*/ 33337 h 82938"/>
                <a:gd name="connsiteX1" fmla="*/ 66684 w 119671"/>
                <a:gd name="connsiteY1" fmla="*/ 82550 h 82938"/>
                <a:gd name="connsiteX2" fmla="*/ 117484 w 119671"/>
                <a:gd name="connsiteY2" fmla="*/ 55562 h 82938"/>
                <a:gd name="connsiteX3" fmla="*/ 104784 w 119671"/>
                <a:gd name="connsiteY3" fmla="*/ 41275 h 82938"/>
                <a:gd name="connsiteX4" fmla="*/ 53984 w 119671"/>
                <a:gd name="connsiteY4" fmla="*/ 0 h 82938"/>
                <a:gd name="connsiteX5" fmla="*/ 80972 w 119671"/>
                <a:gd name="connsiteY5" fmla="*/ 41275 h 82938"/>
                <a:gd name="connsiteX6" fmla="*/ 79384 w 119671"/>
                <a:gd name="connsiteY6" fmla="*/ 58737 h 82938"/>
                <a:gd name="connsiteX7" fmla="*/ 61922 w 119671"/>
                <a:gd name="connsiteY7" fmla="*/ 60325 h 82938"/>
                <a:gd name="connsiteX8" fmla="*/ 9 w 119671"/>
                <a:gd name="connsiteY8" fmla="*/ 33337 h 8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1" h="82938">
                  <a:moveTo>
                    <a:pt x="9" y="33337"/>
                  </a:moveTo>
                  <a:cubicBezTo>
                    <a:pt x="803" y="37041"/>
                    <a:pt x="47105" y="78846"/>
                    <a:pt x="66684" y="82550"/>
                  </a:cubicBezTo>
                  <a:cubicBezTo>
                    <a:pt x="86263" y="86254"/>
                    <a:pt x="111134" y="62441"/>
                    <a:pt x="117484" y="55562"/>
                  </a:cubicBezTo>
                  <a:cubicBezTo>
                    <a:pt x="123834" y="48683"/>
                    <a:pt x="115367" y="50535"/>
                    <a:pt x="104784" y="41275"/>
                  </a:cubicBezTo>
                  <a:cubicBezTo>
                    <a:pt x="94201" y="32015"/>
                    <a:pt x="57953" y="0"/>
                    <a:pt x="53984" y="0"/>
                  </a:cubicBezTo>
                  <a:cubicBezTo>
                    <a:pt x="50015" y="0"/>
                    <a:pt x="76739" y="31486"/>
                    <a:pt x="80972" y="41275"/>
                  </a:cubicBezTo>
                  <a:cubicBezTo>
                    <a:pt x="85205" y="51064"/>
                    <a:pt x="82559" y="55562"/>
                    <a:pt x="79384" y="58737"/>
                  </a:cubicBezTo>
                  <a:cubicBezTo>
                    <a:pt x="76209" y="61912"/>
                    <a:pt x="72770" y="61648"/>
                    <a:pt x="61922" y="60325"/>
                  </a:cubicBezTo>
                  <a:cubicBezTo>
                    <a:pt x="51074" y="59002"/>
                    <a:pt x="-785" y="29633"/>
                    <a:pt x="9" y="33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555373A8-5CB4-406A-82DC-5AA4A2B0AD58}"/>
                </a:ext>
              </a:extLst>
            </p:cNvPr>
            <p:cNvSpPr/>
            <p:nvPr/>
          </p:nvSpPr>
          <p:spPr>
            <a:xfrm>
              <a:off x="3733325" y="4922798"/>
              <a:ext cx="85115" cy="200103"/>
            </a:xfrm>
            <a:custGeom>
              <a:avLst/>
              <a:gdLst>
                <a:gd name="connsiteX0" fmla="*/ 33813 w 85115"/>
                <a:gd name="connsiteY0" fmla="*/ 40 h 200103"/>
                <a:gd name="connsiteX1" fmla="*/ 49688 w 85115"/>
                <a:gd name="connsiteY1" fmla="*/ 103227 h 200103"/>
                <a:gd name="connsiteX2" fmla="*/ 475 w 85115"/>
                <a:gd name="connsiteY2" fmla="*/ 200065 h 200103"/>
                <a:gd name="connsiteX3" fmla="*/ 84613 w 85115"/>
                <a:gd name="connsiteY3" fmla="*/ 92115 h 200103"/>
                <a:gd name="connsiteX4" fmla="*/ 33813 w 85115"/>
                <a:gd name="connsiteY4" fmla="*/ 40 h 20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15" h="200103">
                  <a:moveTo>
                    <a:pt x="33813" y="40"/>
                  </a:moveTo>
                  <a:cubicBezTo>
                    <a:pt x="27992" y="1892"/>
                    <a:pt x="55244" y="69890"/>
                    <a:pt x="49688" y="103227"/>
                  </a:cubicBezTo>
                  <a:cubicBezTo>
                    <a:pt x="44132" y="136565"/>
                    <a:pt x="-5346" y="201917"/>
                    <a:pt x="475" y="200065"/>
                  </a:cubicBezTo>
                  <a:cubicBezTo>
                    <a:pt x="6296" y="198213"/>
                    <a:pt x="78528" y="123336"/>
                    <a:pt x="84613" y="92115"/>
                  </a:cubicBezTo>
                  <a:cubicBezTo>
                    <a:pt x="90699" y="60894"/>
                    <a:pt x="39634" y="-1812"/>
                    <a:pt x="33813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6D99ADAD-548C-4FDE-B61B-7B3EF2CFA5E0}"/>
                </a:ext>
              </a:extLst>
            </p:cNvPr>
            <p:cNvSpPr/>
            <p:nvPr/>
          </p:nvSpPr>
          <p:spPr>
            <a:xfrm>
              <a:off x="3443284" y="4633737"/>
              <a:ext cx="85752" cy="89439"/>
            </a:xfrm>
            <a:custGeom>
              <a:avLst/>
              <a:gdLst>
                <a:gd name="connsiteX0" fmla="*/ 4 w 85752"/>
                <a:gd name="connsiteY0" fmla="*/ 176 h 89439"/>
                <a:gd name="connsiteX1" fmla="*/ 63504 w 85752"/>
                <a:gd name="connsiteY1" fmla="*/ 62088 h 89439"/>
                <a:gd name="connsiteX2" fmla="*/ 85729 w 85752"/>
                <a:gd name="connsiteY2" fmla="*/ 89076 h 89439"/>
                <a:gd name="connsiteX3" fmla="*/ 60329 w 85752"/>
                <a:gd name="connsiteY3" fmla="*/ 44626 h 89439"/>
                <a:gd name="connsiteX4" fmla="*/ 4 w 85752"/>
                <a:gd name="connsiteY4" fmla="*/ 176 h 8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2" h="89439">
                  <a:moveTo>
                    <a:pt x="4" y="176"/>
                  </a:moveTo>
                  <a:cubicBezTo>
                    <a:pt x="533" y="3086"/>
                    <a:pt x="49217" y="47271"/>
                    <a:pt x="63504" y="62088"/>
                  </a:cubicBezTo>
                  <a:cubicBezTo>
                    <a:pt x="77791" y="76905"/>
                    <a:pt x="86258" y="91986"/>
                    <a:pt x="85729" y="89076"/>
                  </a:cubicBezTo>
                  <a:cubicBezTo>
                    <a:pt x="85200" y="86166"/>
                    <a:pt x="71706" y="58120"/>
                    <a:pt x="60329" y="44626"/>
                  </a:cubicBezTo>
                  <a:cubicBezTo>
                    <a:pt x="48952" y="31132"/>
                    <a:pt x="-525" y="-2734"/>
                    <a:pt x="4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95631F6B-432D-48D2-998F-DD50767603CA}"/>
                </a:ext>
              </a:extLst>
            </p:cNvPr>
            <p:cNvSpPr/>
            <p:nvPr/>
          </p:nvSpPr>
          <p:spPr>
            <a:xfrm>
              <a:off x="3395109" y="5103267"/>
              <a:ext cx="257111" cy="194497"/>
            </a:xfrm>
            <a:custGeom>
              <a:avLst/>
              <a:gdLst>
                <a:gd name="connsiteX0" fmla="*/ 220158 w 257111"/>
                <a:gd name="connsiteY0" fmla="*/ 16 h 194497"/>
                <a:gd name="connsiteX1" fmla="*/ 245558 w 257111"/>
                <a:gd name="connsiteY1" fmla="*/ 179933 h 194497"/>
                <a:gd name="connsiteX2" fmla="*/ 234974 w 257111"/>
                <a:gd name="connsiteY2" fmla="*/ 184166 h 194497"/>
                <a:gd name="connsiteX3" fmla="*/ 24 w 257111"/>
                <a:gd name="connsiteY3" fmla="*/ 186283 h 194497"/>
                <a:gd name="connsiteX4" fmla="*/ 220158 w 257111"/>
                <a:gd name="connsiteY4" fmla="*/ 169350 h 194497"/>
                <a:gd name="connsiteX5" fmla="*/ 220158 w 257111"/>
                <a:gd name="connsiteY5" fmla="*/ 16 h 19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11" h="194497">
                  <a:moveTo>
                    <a:pt x="220158" y="16"/>
                  </a:moveTo>
                  <a:cubicBezTo>
                    <a:pt x="224391" y="1780"/>
                    <a:pt x="245558" y="179933"/>
                    <a:pt x="245558" y="179933"/>
                  </a:cubicBezTo>
                  <a:cubicBezTo>
                    <a:pt x="248027" y="210625"/>
                    <a:pt x="275896" y="183108"/>
                    <a:pt x="234974" y="184166"/>
                  </a:cubicBezTo>
                  <a:cubicBezTo>
                    <a:pt x="194052" y="185224"/>
                    <a:pt x="2493" y="188752"/>
                    <a:pt x="24" y="186283"/>
                  </a:cubicBezTo>
                  <a:cubicBezTo>
                    <a:pt x="-2445" y="183814"/>
                    <a:pt x="183469" y="197925"/>
                    <a:pt x="220158" y="169350"/>
                  </a:cubicBezTo>
                  <a:cubicBezTo>
                    <a:pt x="256847" y="140775"/>
                    <a:pt x="215925" y="-1748"/>
                    <a:pt x="220158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E2ADDB52-43DB-4D51-9770-897FF1999281}"/>
                </a:ext>
              </a:extLst>
            </p:cNvPr>
            <p:cNvSpPr/>
            <p:nvPr/>
          </p:nvSpPr>
          <p:spPr>
            <a:xfrm>
              <a:off x="3416156" y="5090513"/>
              <a:ext cx="38613" cy="156764"/>
            </a:xfrm>
            <a:custGeom>
              <a:avLst/>
              <a:gdLst>
                <a:gd name="connsiteX0" fmla="*/ 38244 w 38613"/>
                <a:gd name="connsiteY0" fmla="*/ 70 h 156764"/>
                <a:gd name="connsiteX1" fmla="*/ 4377 w 38613"/>
                <a:gd name="connsiteY1" fmla="*/ 69920 h 156764"/>
                <a:gd name="connsiteX2" fmla="*/ 2261 w 38613"/>
                <a:gd name="connsiteY2" fmla="*/ 156704 h 156764"/>
                <a:gd name="connsiteX3" fmla="*/ 21311 w 38613"/>
                <a:gd name="connsiteY3" fmla="*/ 82620 h 156764"/>
                <a:gd name="connsiteX4" fmla="*/ 38244 w 38613"/>
                <a:gd name="connsiteY4" fmla="*/ 70 h 1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3" h="156764">
                  <a:moveTo>
                    <a:pt x="38244" y="70"/>
                  </a:moveTo>
                  <a:cubicBezTo>
                    <a:pt x="35422" y="-2047"/>
                    <a:pt x="10374" y="43814"/>
                    <a:pt x="4377" y="69920"/>
                  </a:cubicBezTo>
                  <a:cubicBezTo>
                    <a:pt x="-1620" y="96026"/>
                    <a:pt x="-561" y="154587"/>
                    <a:pt x="2261" y="156704"/>
                  </a:cubicBezTo>
                  <a:cubicBezTo>
                    <a:pt x="5083" y="158821"/>
                    <a:pt x="15667" y="105198"/>
                    <a:pt x="21311" y="82620"/>
                  </a:cubicBezTo>
                  <a:cubicBezTo>
                    <a:pt x="26955" y="60042"/>
                    <a:pt x="41066" y="2187"/>
                    <a:pt x="38244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5D54222D-C9EA-4818-A4CB-097F9C901CB0}"/>
                </a:ext>
              </a:extLst>
            </p:cNvPr>
            <p:cNvSpPr/>
            <p:nvPr/>
          </p:nvSpPr>
          <p:spPr>
            <a:xfrm>
              <a:off x="3453535" y="3871430"/>
              <a:ext cx="39016" cy="619693"/>
            </a:xfrm>
            <a:custGeom>
              <a:avLst/>
              <a:gdLst>
                <a:gd name="connsiteX0" fmla="*/ 34203 w 39016"/>
                <a:gd name="connsiteY0" fmla="*/ 483 h 619693"/>
                <a:gd name="connsiteX1" fmla="*/ 29440 w 39016"/>
                <a:gd name="connsiteY1" fmla="*/ 194158 h 619693"/>
                <a:gd name="connsiteX2" fmla="*/ 865 w 39016"/>
                <a:gd name="connsiteY2" fmla="*/ 417995 h 619693"/>
                <a:gd name="connsiteX3" fmla="*/ 8803 w 39016"/>
                <a:gd name="connsiteY3" fmla="*/ 619608 h 619693"/>
                <a:gd name="connsiteX4" fmla="*/ 23090 w 39016"/>
                <a:gd name="connsiteY4" fmla="*/ 394183 h 619693"/>
                <a:gd name="connsiteX5" fmla="*/ 38965 w 39016"/>
                <a:gd name="connsiteY5" fmla="*/ 251308 h 619693"/>
                <a:gd name="connsiteX6" fmla="*/ 34203 w 39016"/>
                <a:gd name="connsiteY6" fmla="*/ 483 h 61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16" h="619693">
                  <a:moveTo>
                    <a:pt x="34203" y="483"/>
                  </a:moveTo>
                  <a:cubicBezTo>
                    <a:pt x="32615" y="-9042"/>
                    <a:pt x="34996" y="124573"/>
                    <a:pt x="29440" y="194158"/>
                  </a:cubicBezTo>
                  <a:cubicBezTo>
                    <a:pt x="23884" y="263743"/>
                    <a:pt x="4304" y="347087"/>
                    <a:pt x="865" y="417995"/>
                  </a:cubicBezTo>
                  <a:cubicBezTo>
                    <a:pt x="-2575" y="488903"/>
                    <a:pt x="5099" y="623577"/>
                    <a:pt x="8803" y="619608"/>
                  </a:cubicBezTo>
                  <a:cubicBezTo>
                    <a:pt x="12507" y="615639"/>
                    <a:pt x="18063" y="455566"/>
                    <a:pt x="23090" y="394183"/>
                  </a:cubicBezTo>
                  <a:cubicBezTo>
                    <a:pt x="28117" y="332800"/>
                    <a:pt x="38436" y="313750"/>
                    <a:pt x="38965" y="251308"/>
                  </a:cubicBezTo>
                  <a:cubicBezTo>
                    <a:pt x="39494" y="188866"/>
                    <a:pt x="35791" y="10008"/>
                    <a:pt x="34203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8BE9EDF7-8B57-48B3-A68F-7EB72AA1DC9F}"/>
                </a:ext>
              </a:extLst>
            </p:cNvPr>
            <p:cNvSpPr/>
            <p:nvPr/>
          </p:nvSpPr>
          <p:spPr>
            <a:xfrm>
              <a:off x="3562336" y="3885391"/>
              <a:ext cx="45190" cy="770751"/>
            </a:xfrm>
            <a:custGeom>
              <a:avLst/>
              <a:gdLst>
                <a:gd name="connsiteX0" fmla="*/ 14 w 45190"/>
                <a:gd name="connsiteY0" fmla="*/ 809 h 770751"/>
                <a:gd name="connsiteX1" fmla="*/ 34939 w 45190"/>
                <a:gd name="connsiteY1" fmla="*/ 281797 h 770751"/>
                <a:gd name="connsiteX2" fmla="*/ 27002 w 45190"/>
                <a:gd name="connsiteY2" fmla="*/ 359584 h 770751"/>
                <a:gd name="connsiteX3" fmla="*/ 7952 w 45190"/>
                <a:gd name="connsiteY3" fmla="*/ 381809 h 770751"/>
                <a:gd name="connsiteX4" fmla="*/ 22239 w 45190"/>
                <a:gd name="connsiteY4" fmla="*/ 388159 h 770751"/>
                <a:gd name="connsiteX5" fmla="*/ 42877 w 45190"/>
                <a:gd name="connsiteY5" fmla="*/ 770747 h 770751"/>
                <a:gd name="connsiteX6" fmla="*/ 39702 w 45190"/>
                <a:gd name="connsiteY6" fmla="*/ 380222 h 770751"/>
                <a:gd name="connsiteX7" fmla="*/ 14 w 45190"/>
                <a:gd name="connsiteY7" fmla="*/ 809 h 7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90" h="770751">
                  <a:moveTo>
                    <a:pt x="14" y="809"/>
                  </a:moveTo>
                  <a:cubicBezTo>
                    <a:pt x="-780" y="-15595"/>
                    <a:pt x="30441" y="222001"/>
                    <a:pt x="34939" y="281797"/>
                  </a:cubicBezTo>
                  <a:cubicBezTo>
                    <a:pt x="39437" y="341593"/>
                    <a:pt x="31500" y="342915"/>
                    <a:pt x="27002" y="359584"/>
                  </a:cubicBezTo>
                  <a:cubicBezTo>
                    <a:pt x="22504" y="376253"/>
                    <a:pt x="8746" y="377047"/>
                    <a:pt x="7952" y="381809"/>
                  </a:cubicBezTo>
                  <a:cubicBezTo>
                    <a:pt x="7158" y="386571"/>
                    <a:pt x="16418" y="323336"/>
                    <a:pt x="22239" y="388159"/>
                  </a:cubicBezTo>
                  <a:cubicBezTo>
                    <a:pt x="28060" y="452982"/>
                    <a:pt x="39966" y="772070"/>
                    <a:pt x="42877" y="770747"/>
                  </a:cubicBezTo>
                  <a:cubicBezTo>
                    <a:pt x="45788" y="769424"/>
                    <a:pt x="47110" y="506957"/>
                    <a:pt x="39702" y="380222"/>
                  </a:cubicBezTo>
                  <a:cubicBezTo>
                    <a:pt x="32294" y="253487"/>
                    <a:pt x="808" y="17213"/>
                    <a:pt x="14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18D75627-0EA0-458C-934B-03D4091ECFC9}"/>
                </a:ext>
              </a:extLst>
            </p:cNvPr>
            <p:cNvSpPr/>
            <p:nvPr/>
          </p:nvSpPr>
          <p:spPr>
            <a:xfrm>
              <a:off x="3475006" y="3851044"/>
              <a:ext cx="101685" cy="73347"/>
            </a:xfrm>
            <a:custGeom>
              <a:avLst/>
              <a:gdLst>
                <a:gd name="connsiteX0" fmla="*/ 32 w 101685"/>
                <a:gd name="connsiteY0" fmla="*/ 16106 h 73347"/>
                <a:gd name="connsiteX1" fmla="*/ 55594 w 101685"/>
                <a:gd name="connsiteY1" fmla="*/ 73256 h 73347"/>
                <a:gd name="connsiteX2" fmla="*/ 101632 w 101685"/>
                <a:gd name="connsiteY2" fmla="*/ 231 h 73347"/>
                <a:gd name="connsiteX3" fmla="*/ 63532 w 101685"/>
                <a:gd name="connsiteY3" fmla="*/ 49444 h 73347"/>
                <a:gd name="connsiteX4" fmla="*/ 32 w 101685"/>
                <a:gd name="connsiteY4" fmla="*/ 16106 h 7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73347">
                  <a:moveTo>
                    <a:pt x="32" y="16106"/>
                  </a:moveTo>
                  <a:cubicBezTo>
                    <a:pt x="-1291" y="20075"/>
                    <a:pt x="38661" y="75902"/>
                    <a:pt x="55594" y="73256"/>
                  </a:cubicBezTo>
                  <a:cubicBezTo>
                    <a:pt x="72527" y="70610"/>
                    <a:pt x="100309" y="4200"/>
                    <a:pt x="101632" y="231"/>
                  </a:cubicBezTo>
                  <a:cubicBezTo>
                    <a:pt x="102955" y="-3738"/>
                    <a:pt x="79407" y="44682"/>
                    <a:pt x="63532" y="49444"/>
                  </a:cubicBezTo>
                  <a:cubicBezTo>
                    <a:pt x="47657" y="54206"/>
                    <a:pt x="1355" y="12137"/>
                    <a:pt x="32" y="16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E5510C5F-F697-4223-8C52-E30C8082127D}"/>
                </a:ext>
              </a:extLst>
            </p:cNvPr>
            <p:cNvSpPr/>
            <p:nvPr/>
          </p:nvSpPr>
          <p:spPr>
            <a:xfrm>
              <a:off x="3491325" y="2922332"/>
              <a:ext cx="18263" cy="985720"/>
            </a:xfrm>
            <a:custGeom>
              <a:avLst/>
              <a:gdLst>
                <a:gd name="connsiteX0" fmla="*/ 3292 w 18263"/>
                <a:gd name="connsiteY0" fmla="*/ 785 h 985720"/>
                <a:gd name="connsiteX1" fmla="*/ 1175 w 18263"/>
                <a:gd name="connsiteY1" fmla="*/ 934235 h 985720"/>
                <a:gd name="connsiteX2" fmla="*/ 18108 w 18263"/>
                <a:gd name="connsiteY2" fmla="*/ 775485 h 985720"/>
                <a:gd name="connsiteX3" fmla="*/ 3292 w 18263"/>
                <a:gd name="connsiteY3" fmla="*/ 785 h 98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3" h="985720">
                  <a:moveTo>
                    <a:pt x="3292" y="785"/>
                  </a:moveTo>
                  <a:cubicBezTo>
                    <a:pt x="470" y="27243"/>
                    <a:pt x="-1294" y="805118"/>
                    <a:pt x="1175" y="934235"/>
                  </a:cubicBezTo>
                  <a:cubicBezTo>
                    <a:pt x="3644" y="1063352"/>
                    <a:pt x="16344" y="926827"/>
                    <a:pt x="18108" y="775485"/>
                  </a:cubicBezTo>
                  <a:cubicBezTo>
                    <a:pt x="19872" y="624143"/>
                    <a:pt x="6114" y="-25673"/>
                    <a:pt x="3292" y="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BF274162-56D3-4343-8109-8420E9C5B32A}"/>
                </a:ext>
              </a:extLst>
            </p:cNvPr>
            <p:cNvSpPr/>
            <p:nvPr/>
          </p:nvSpPr>
          <p:spPr>
            <a:xfrm>
              <a:off x="3549495" y="2745985"/>
              <a:ext cx="22979" cy="1163980"/>
            </a:xfrm>
            <a:custGeom>
              <a:avLst/>
              <a:gdLst>
                <a:gd name="connsiteX0" fmla="*/ 21322 w 22979"/>
                <a:gd name="connsiteY0" fmla="*/ 1448 h 1163980"/>
                <a:gd name="connsiteX1" fmla="*/ 19205 w 22979"/>
                <a:gd name="connsiteY1" fmla="*/ 1112698 h 1163980"/>
                <a:gd name="connsiteX2" fmla="*/ 155 w 22979"/>
                <a:gd name="connsiteY2" fmla="*/ 881982 h 1163980"/>
                <a:gd name="connsiteX3" fmla="*/ 21322 w 22979"/>
                <a:gd name="connsiteY3" fmla="*/ 1448 h 116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9" h="1163980">
                  <a:moveTo>
                    <a:pt x="21322" y="1448"/>
                  </a:moveTo>
                  <a:cubicBezTo>
                    <a:pt x="24497" y="39901"/>
                    <a:pt x="22733" y="965942"/>
                    <a:pt x="19205" y="1112698"/>
                  </a:cubicBezTo>
                  <a:cubicBezTo>
                    <a:pt x="15677" y="1259454"/>
                    <a:pt x="2272" y="1062604"/>
                    <a:pt x="155" y="881982"/>
                  </a:cubicBezTo>
                  <a:cubicBezTo>
                    <a:pt x="-1962" y="701360"/>
                    <a:pt x="18147" y="-37005"/>
                    <a:pt x="21322" y="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898502B3-286B-4299-ADC8-1A76688A5F25}"/>
                </a:ext>
              </a:extLst>
            </p:cNvPr>
            <p:cNvSpPr/>
            <p:nvPr/>
          </p:nvSpPr>
          <p:spPr>
            <a:xfrm>
              <a:off x="3500689" y="2584686"/>
              <a:ext cx="19418" cy="389244"/>
            </a:xfrm>
            <a:custGeom>
              <a:avLst/>
              <a:gdLst>
                <a:gd name="connsiteX0" fmla="*/ 278 w 19418"/>
                <a:gd name="connsiteY0" fmla="*/ 3997 h 389244"/>
                <a:gd name="connsiteX1" fmla="*/ 8744 w 19418"/>
                <a:gd name="connsiteY1" fmla="*/ 384997 h 389244"/>
                <a:gd name="connsiteX2" fmla="*/ 19328 w 19418"/>
                <a:gd name="connsiteY2" fmla="*/ 196614 h 389244"/>
                <a:gd name="connsiteX3" fmla="*/ 278 w 19418"/>
                <a:gd name="connsiteY3" fmla="*/ 3997 h 38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8" h="389244">
                  <a:moveTo>
                    <a:pt x="278" y="3997"/>
                  </a:moveTo>
                  <a:cubicBezTo>
                    <a:pt x="-1486" y="35394"/>
                    <a:pt x="5569" y="352894"/>
                    <a:pt x="8744" y="384997"/>
                  </a:cubicBezTo>
                  <a:cubicBezTo>
                    <a:pt x="11919" y="417100"/>
                    <a:pt x="20386" y="258703"/>
                    <a:pt x="19328" y="196614"/>
                  </a:cubicBezTo>
                  <a:cubicBezTo>
                    <a:pt x="18270" y="134525"/>
                    <a:pt x="2042" y="-27400"/>
                    <a:pt x="278" y="3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63AFB1B6-12C7-40DA-902A-FB963A6D3C6B}"/>
                </a:ext>
              </a:extLst>
            </p:cNvPr>
            <p:cNvSpPr/>
            <p:nvPr/>
          </p:nvSpPr>
          <p:spPr>
            <a:xfrm>
              <a:off x="3551646" y="2575329"/>
              <a:ext cx="20584" cy="246822"/>
            </a:xfrm>
            <a:custGeom>
              <a:avLst/>
              <a:gdLst>
                <a:gd name="connsiteX0" fmla="*/ 19171 w 20584"/>
                <a:gd name="connsiteY0" fmla="*/ 654 h 246822"/>
                <a:gd name="connsiteX1" fmla="*/ 17054 w 20584"/>
                <a:gd name="connsiteY1" fmla="*/ 239838 h 246822"/>
                <a:gd name="connsiteX2" fmla="*/ 121 w 20584"/>
                <a:gd name="connsiteY2" fmla="*/ 169988 h 246822"/>
                <a:gd name="connsiteX3" fmla="*/ 19171 w 20584"/>
                <a:gd name="connsiteY3" fmla="*/ 654 h 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4" h="246822">
                  <a:moveTo>
                    <a:pt x="19171" y="654"/>
                  </a:moveTo>
                  <a:cubicBezTo>
                    <a:pt x="21993" y="12296"/>
                    <a:pt x="20229" y="211616"/>
                    <a:pt x="17054" y="239838"/>
                  </a:cubicBezTo>
                  <a:cubicBezTo>
                    <a:pt x="13879" y="268060"/>
                    <a:pt x="1885" y="203855"/>
                    <a:pt x="121" y="169988"/>
                  </a:cubicBezTo>
                  <a:cubicBezTo>
                    <a:pt x="-1643" y="136121"/>
                    <a:pt x="16349" y="-10988"/>
                    <a:pt x="19171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F6CD8EDA-DC2C-48A7-9730-E208BFEFE53C}"/>
                </a:ext>
              </a:extLst>
            </p:cNvPr>
            <p:cNvSpPr/>
            <p:nvPr/>
          </p:nvSpPr>
          <p:spPr>
            <a:xfrm>
              <a:off x="3569527" y="2405753"/>
              <a:ext cx="188575" cy="157614"/>
            </a:xfrm>
            <a:custGeom>
              <a:avLst/>
              <a:gdLst>
                <a:gd name="connsiteX0" fmla="*/ 184911 w 188575"/>
                <a:gd name="connsiteY0" fmla="*/ 897 h 157614"/>
                <a:gd name="connsiteX1" fmla="*/ 46798 w 188575"/>
                <a:gd name="connsiteY1" fmla="*/ 135835 h 157614"/>
                <a:gd name="connsiteX2" fmla="*/ 761 w 188575"/>
                <a:gd name="connsiteY2" fmla="*/ 156472 h 157614"/>
                <a:gd name="connsiteX3" fmla="*/ 76961 w 188575"/>
                <a:gd name="connsiteY3" fmla="*/ 126310 h 157614"/>
                <a:gd name="connsiteX4" fmla="*/ 142048 w 188575"/>
                <a:gd name="connsiteY4" fmla="*/ 78685 h 157614"/>
                <a:gd name="connsiteX5" fmla="*/ 184911 w 188575"/>
                <a:gd name="connsiteY5" fmla="*/ 897 h 1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75" h="157614">
                  <a:moveTo>
                    <a:pt x="184911" y="897"/>
                  </a:moveTo>
                  <a:cubicBezTo>
                    <a:pt x="169036" y="10422"/>
                    <a:pt x="77490" y="109906"/>
                    <a:pt x="46798" y="135835"/>
                  </a:cubicBezTo>
                  <a:cubicBezTo>
                    <a:pt x="16106" y="161764"/>
                    <a:pt x="-4266" y="158059"/>
                    <a:pt x="761" y="156472"/>
                  </a:cubicBezTo>
                  <a:cubicBezTo>
                    <a:pt x="5788" y="154885"/>
                    <a:pt x="53413" y="139274"/>
                    <a:pt x="76961" y="126310"/>
                  </a:cubicBezTo>
                  <a:cubicBezTo>
                    <a:pt x="100509" y="113346"/>
                    <a:pt x="122998" y="96941"/>
                    <a:pt x="142048" y="78685"/>
                  </a:cubicBezTo>
                  <a:cubicBezTo>
                    <a:pt x="161098" y="60429"/>
                    <a:pt x="200786" y="-8628"/>
                    <a:pt x="184911" y="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34C85B9B-7A96-463D-810F-3A0C6F9A38C3}"/>
                </a:ext>
              </a:extLst>
            </p:cNvPr>
            <p:cNvSpPr/>
            <p:nvPr/>
          </p:nvSpPr>
          <p:spPr>
            <a:xfrm>
              <a:off x="3464993" y="2361659"/>
              <a:ext cx="268322" cy="163337"/>
            </a:xfrm>
            <a:custGeom>
              <a:avLst/>
              <a:gdLst>
                <a:gd name="connsiteX0" fmla="*/ 267220 w 268322"/>
                <a:gd name="connsiteY0" fmla="*/ 541 h 163337"/>
                <a:gd name="connsiteX1" fmla="*/ 151332 w 268322"/>
                <a:gd name="connsiteY1" fmla="*/ 103729 h 163337"/>
                <a:gd name="connsiteX2" fmla="*/ 49732 w 268322"/>
                <a:gd name="connsiteY2" fmla="*/ 145004 h 163337"/>
                <a:gd name="connsiteX3" fmla="*/ 520 w 268322"/>
                <a:gd name="connsiteY3" fmla="*/ 154529 h 163337"/>
                <a:gd name="connsiteX4" fmla="*/ 78307 w 268322"/>
                <a:gd name="connsiteY4" fmla="*/ 152941 h 163337"/>
                <a:gd name="connsiteX5" fmla="*/ 267220 w 268322"/>
                <a:gd name="connsiteY5" fmla="*/ 541 h 16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322" h="163337">
                  <a:moveTo>
                    <a:pt x="267220" y="541"/>
                  </a:moveTo>
                  <a:cubicBezTo>
                    <a:pt x="279391" y="-7661"/>
                    <a:pt x="187580" y="79652"/>
                    <a:pt x="151332" y="103729"/>
                  </a:cubicBezTo>
                  <a:cubicBezTo>
                    <a:pt x="115084" y="127806"/>
                    <a:pt x="74867" y="136537"/>
                    <a:pt x="49732" y="145004"/>
                  </a:cubicBezTo>
                  <a:cubicBezTo>
                    <a:pt x="24597" y="153471"/>
                    <a:pt x="-4242" y="153206"/>
                    <a:pt x="520" y="154529"/>
                  </a:cubicBezTo>
                  <a:cubicBezTo>
                    <a:pt x="5282" y="155852"/>
                    <a:pt x="35444" y="174637"/>
                    <a:pt x="78307" y="152941"/>
                  </a:cubicBezTo>
                  <a:cubicBezTo>
                    <a:pt x="121169" y="131245"/>
                    <a:pt x="255049" y="8743"/>
                    <a:pt x="267220" y="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9D006DBB-1149-4F50-96D6-93C68D30CC0F}"/>
                </a:ext>
              </a:extLst>
            </p:cNvPr>
            <p:cNvSpPr/>
            <p:nvPr/>
          </p:nvSpPr>
          <p:spPr>
            <a:xfrm>
              <a:off x="3456447" y="2524040"/>
              <a:ext cx="181930" cy="19456"/>
            </a:xfrm>
            <a:custGeom>
              <a:avLst/>
              <a:gdLst>
                <a:gd name="connsiteX0" fmla="*/ 1128 w 181930"/>
                <a:gd name="connsiteY0" fmla="*/ 19135 h 19456"/>
                <a:gd name="connsiteX1" fmla="*/ 178928 w 181930"/>
                <a:gd name="connsiteY1" fmla="*/ 11198 h 19456"/>
                <a:gd name="connsiteX2" fmla="*/ 105903 w 181930"/>
                <a:gd name="connsiteY2" fmla="*/ 85 h 19456"/>
                <a:gd name="connsiteX3" fmla="*/ 1128 w 181930"/>
                <a:gd name="connsiteY3" fmla="*/ 19135 h 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30" h="19456">
                  <a:moveTo>
                    <a:pt x="1128" y="19135"/>
                  </a:moveTo>
                  <a:cubicBezTo>
                    <a:pt x="13299" y="20987"/>
                    <a:pt x="161466" y="14373"/>
                    <a:pt x="178928" y="11198"/>
                  </a:cubicBezTo>
                  <a:cubicBezTo>
                    <a:pt x="196391" y="8023"/>
                    <a:pt x="133155" y="-973"/>
                    <a:pt x="105903" y="85"/>
                  </a:cubicBezTo>
                  <a:cubicBezTo>
                    <a:pt x="78651" y="1143"/>
                    <a:pt x="-11043" y="17283"/>
                    <a:pt x="1128" y="19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899E8B4C-08C1-4E75-8622-C99883D04BAE}"/>
                </a:ext>
              </a:extLst>
            </p:cNvPr>
            <p:cNvSpPr/>
            <p:nvPr/>
          </p:nvSpPr>
          <p:spPr>
            <a:xfrm>
              <a:off x="3219448" y="2195425"/>
              <a:ext cx="256681" cy="360509"/>
            </a:xfrm>
            <a:custGeom>
              <a:avLst/>
              <a:gdLst>
                <a:gd name="connsiteX0" fmla="*/ 2 w 256681"/>
                <a:gd name="connsiteY0" fmla="*/ 88 h 360509"/>
                <a:gd name="connsiteX1" fmla="*/ 114302 w 256681"/>
                <a:gd name="connsiteY1" fmla="*/ 244563 h 360509"/>
                <a:gd name="connsiteX2" fmla="*/ 255590 w 256681"/>
                <a:gd name="connsiteY2" fmla="*/ 358863 h 360509"/>
                <a:gd name="connsiteX3" fmla="*/ 176215 w 256681"/>
                <a:gd name="connsiteY3" fmla="*/ 309650 h 360509"/>
                <a:gd name="connsiteX4" fmla="*/ 111127 w 256681"/>
                <a:gd name="connsiteY4" fmla="*/ 273138 h 360509"/>
                <a:gd name="connsiteX5" fmla="*/ 2 w 256681"/>
                <a:gd name="connsiteY5" fmla="*/ 88 h 36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81" h="360509">
                  <a:moveTo>
                    <a:pt x="2" y="88"/>
                  </a:moveTo>
                  <a:cubicBezTo>
                    <a:pt x="531" y="-4675"/>
                    <a:pt x="71704" y="184767"/>
                    <a:pt x="114302" y="244563"/>
                  </a:cubicBezTo>
                  <a:cubicBezTo>
                    <a:pt x="156900" y="304359"/>
                    <a:pt x="245271" y="348015"/>
                    <a:pt x="255590" y="358863"/>
                  </a:cubicBezTo>
                  <a:cubicBezTo>
                    <a:pt x="265909" y="369711"/>
                    <a:pt x="200292" y="323937"/>
                    <a:pt x="176215" y="309650"/>
                  </a:cubicBezTo>
                  <a:cubicBezTo>
                    <a:pt x="152138" y="295363"/>
                    <a:pt x="143142" y="321028"/>
                    <a:pt x="111127" y="273138"/>
                  </a:cubicBezTo>
                  <a:cubicBezTo>
                    <a:pt x="79112" y="225248"/>
                    <a:pt x="-527" y="4851"/>
                    <a:pt x="2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AFE32534-DE20-4B46-82B7-CE5973DC0E6F}"/>
                </a:ext>
              </a:extLst>
            </p:cNvPr>
            <p:cNvSpPr/>
            <p:nvPr/>
          </p:nvSpPr>
          <p:spPr>
            <a:xfrm>
              <a:off x="3114647" y="1975907"/>
              <a:ext cx="392266" cy="636437"/>
            </a:xfrm>
            <a:custGeom>
              <a:avLst/>
              <a:gdLst>
                <a:gd name="connsiteX0" fmla="*/ 28 w 392266"/>
                <a:gd name="connsiteY0" fmla="*/ 531 h 636437"/>
                <a:gd name="connsiteX1" fmla="*/ 96866 w 392266"/>
                <a:gd name="connsiteY1" fmla="*/ 392643 h 636437"/>
                <a:gd name="connsiteX2" fmla="*/ 196878 w 392266"/>
                <a:gd name="connsiteY2" fmla="*/ 533931 h 636437"/>
                <a:gd name="connsiteX3" fmla="*/ 388966 w 392266"/>
                <a:gd name="connsiteY3" fmla="*/ 635531 h 636437"/>
                <a:gd name="connsiteX4" fmla="*/ 306416 w 392266"/>
                <a:gd name="connsiteY4" fmla="*/ 578381 h 636437"/>
                <a:gd name="connsiteX5" fmla="*/ 154016 w 392266"/>
                <a:gd name="connsiteY5" fmla="*/ 486306 h 636437"/>
                <a:gd name="connsiteX6" fmla="*/ 87341 w 392266"/>
                <a:gd name="connsiteY6" fmla="*/ 311681 h 636437"/>
                <a:gd name="connsiteX7" fmla="*/ 28 w 392266"/>
                <a:gd name="connsiteY7" fmla="*/ 531 h 63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266" h="636437">
                  <a:moveTo>
                    <a:pt x="28" y="531"/>
                  </a:moveTo>
                  <a:cubicBezTo>
                    <a:pt x="1615" y="14025"/>
                    <a:pt x="64058" y="303743"/>
                    <a:pt x="96866" y="392643"/>
                  </a:cubicBezTo>
                  <a:cubicBezTo>
                    <a:pt x="129674" y="481543"/>
                    <a:pt x="148195" y="493450"/>
                    <a:pt x="196878" y="533931"/>
                  </a:cubicBezTo>
                  <a:cubicBezTo>
                    <a:pt x="245561" y="574412"/>
                    <a:pt x="370710" y="628123"/>
                    <a:pt x="388966" y="635531"/>
                  </a:cubicBezTo>
                  <a:cubicBezTo>
                    <a:pt x="407222" y="642939"/>
                    <a:pt x="345574" y="603252"/>
                    <a:pt x="306416" y="578381"/>
                  </a:cubicBezTo>
                  <a:cubicBezTo>
                    <a:pt x="267258" y="553510"/>
                    <a:pt x="190528" y="530756"/>
                    <a:pt x="154016" y="486306"/>
                  </a:cubicBezTo>
                  <a:cubicBezTo>
                    <a:pt x="117504" y="441856"/>
                    <a:pt x="110624" y="388939"/>
                    <a:pt x="87341" y="311681"/>
                  </a:cubicBezTo>
                  <a:cubicBezTo>
                    <a:pt x="64058" y="234423"/>
                    <a:pt x="-1559" y="-12963"/>
                    <a:pt x="28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EC08C5FE-E7C2-4601-B062-A344621F9798}"/>
                </a:ext>
              </a:extLst>
            </p:cNvPr>
            <p:cNvSpPr/>
            <p:nvPr/>
          </p:nvSpPr>
          <p:spPr>
            <a:xfrm>
              <a:off x="3146996" y="1558923"/>
              <a:ext cx="81121" cy="660910"/>
            </a:xfrm>
            <a:custGeom>
              <a:avLst/>
              <a:gdLst>
                <a:gd name="connsiteX0" fmla="*/ 53404 w 81121"/>
                <a:gd name="connsiteY0" fmla="*/ 2 h 660910"/>
                <a:gd name="connsiteX1" fmla="*/ 23242 w 81121"/>
                <a:gd name="connsiteY1" fmla="*/ 390527 h 660910"/>
                <a:gd name="connsiteX2" fmla="*/ 78804 w 81121"/>
                <a:gd name="connsiteY2" fmla="*/ 650877 h 660910"/>
                <a:gd name="connsiteX3" fmla="*/ 64517 w 81121"/>
                <a:gd name="connsiteY3" fmla="*/ 590552 h 660910"/>
                <a:gd name="connsiteX4" fmla="*/ 8954 w 81121"/>
                <a:gd name="connsiteY4" fmla="*/ 433390 h 660910"/>
                <a:gd name="connsiteX5" fmla="*/ 4192 w 81121"/>
                <a:gd name="connsiteY5" fmla="*/ 396877 h 660910"/>
                <a:gd name="connsiteX6" fmla="*/ 53404 w 81121"/>
                <a:gd name="connsiteY6" fmla="*/ 2 h 6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21" h="660910">
                  <a:moveTo>
                    <a:pt x="53404" y="2"/>
                  </a:moveTo>
                  <a:cubicBezTo>
                    <a:pt x="56579" y="-1056"/>
                    <a:pt x="19009" y="282048"/>
                    <a:pt x="23242" y="390527"/>
                  </a:cubicBezTo>
                  <a:cubicBezTo>
                    <a:pt x="27475" y="499006"/>
                    <a:pt x="71925" y="617539"/>
                    <a:pt x="78804" y="650877"/>
                  </a:cubicBezTo>
                  <a:cubicBezTo>
                    <a:pt x="85683" y="684215"/>
                    <a:pt x="76159" y="626800"/>
                    <a:pt x="64517" y="590552"/>
                  </a:cubicBezTo>
                  <a:cubicBezTo>
                    <a:pt x="52875" y="554304"/>
                    <a:pt x="19008" y="465669"/>
                    <a:pt x="8954" y="433390"/>
                  </a:cubicBezTo>
                  <a:cubicBezTo>
                    <a:pt x="-1100" y="401111"/>
                    <a:pt x="-2687" y="470431"/>
                    <a:pt x="4192" y="396877"/>
                  </a:cubicBezTo>
                  <a:cubicBezTo>
                    <a:pt x="11071" y="323323"/>
                    <a:pt x="50229" y="1060"/>
                    <a:pt x="5340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0DC52760-A360-4AD8-887D-0E8D4E9ECD55}"/>
                </a:ext>
              </a:extLst>
            </p:cNvPr>
            <p:cNvSpPr/>
            <p:nvPr/>
          </p:nvSpPr>
          <p:spPr>
            <a:xfrm>
              <a:off x="3122215" y="1356544"/>
              <a:ext cx="55973" cy="609589"/>
            </a:xfrm>
            <a:custGeom>
              <a:avLst/>
              <a:gdLst>
                <a:gd name="connsiteX0" fmla="*/ 55960 w 55973"/>
                <a:gd name="connsiteY0" fmla="*/ 769 h 609589"/>
                <a:gd name="connsiteX1" fmla="*/ 8335 w 55973"/>
                <a:gd name="connsiteY1" fmla="*/ 269056 h 609589"/>
                <a:gd name="connsiteX2" fmla="*/ 398 w 55973"/>
                <a:gd name="connsiteY2" fmla="*/ 608781 h 609589"/>
                <a:gd name="connsiteX3" fmla="*/ 13098 w 55973"/>
                <a:gd name="connsiteY3" fmla="*/ 353194 h 609589"/>
                <a:gd name="connsiteX4" fmla="*/ 55960 w 55973"/>
                <a:gd name="connsiteY4" fmla="*/ 769 h 60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73" h="609589">
                  <a:moveTo>
                    <a:pt x="55960" y="769"/>
                  </a:moveTo>
                  <a:cubicBezTo>
                    <a:pt x="55166" y="-13254"/>
                    <a:pt x="17595" y="167721"/>
                    <a:pt x="8335" y="269056"/>
                  </a:cubicBezTo>
                  <a:cubicBezTo>
                    <a:pt x="-925" y="370391"/>
                    <a:pt x="-396" y="594758"/>
                    <a:pt x="398" y="608781"/>
                  </a:cubicBezTo>
                  <a:cubicBezTo>
                    <a:pt x="1192" y="622804"/>
                    <a:pt x="4367" y="451090"/>
                    <a:pt x="13098" y="353194"/>
                  </a:cubicBezTo>
                  <a:cubicBezTo>
                    <a:pt x="21829" y="255298"/>
                    <a:pt x="56754" y="14792"/>
                    <a:pt x="55960" y="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FF31329-D842-4661-BEB8-B3EEDC9B22BC}"/>
                </a:ext>
              </a:extLst>
            </p:cNvPr>
            <p:cNvSpPr/>
            <p:nvPr/>
          </p:nvSpPr>
          <p:spPr>
            <a:xfrm>
              <a:off x="3190195" y="942867"/>
              <a:ext cx="253290" cy="620363"/>
            </a:xfrm>
            <a:custGeom>
              <a:avLst/>
              <a:gdLst>
                <a:gd name="connsiteX0" fmla="*/ 680 w 253290"/>
                <a:gd name="connsiteY0" fmla="*/ 619233 h 620363"/>
                <a:gd name="connsiteX1" fmla="*/ 35605 w 253290"/>
                <a:gd name="connsiteY1" fmla="*/ 382696 h 620363"/>
                <a:gd name="connsiteX2" fmla="*/ 164193 w 253290"/>
                <a:gd name="connsiteY2" fmla="*/ 98533 h 620363"/>
                <a:gd name="connsiteX3" fmla="*/ 253093 w 253290"/>
                <a:gd name="connsiteY3" fmla="*/ 108 h 620363"/>
                <a:gd name="connsiteX4" fmla="*/ 140380 w 253290"/>
                <a:gd name="connsiteY4" fmla="*/ 112821 h 620363"/>
                <a:gd name="connsiteX5" fmla="*/ 57830 w 253290"/>
                <a:gd name="connsiteY5" fmla="*/ 284271 h 620363"/>
                <a:gd name="connsiteX6" fmla="*/ 680 w 253290"/>
                <a:gd name="connsiteY6" fmla="*/ 619233 h 62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290" h="620363">
                  <a:moveTo>
                    <a:pt x="680" y="619233"/>
                  </a:moveTo>
                  <a:cubicBezTo>
                    <a:pt x="-3024" y="635637"/>
                    <a:pt x="8353" y="469479"/>
                    <a:pt x="35605" y="382696"/>
                  </a:cubicBezTo>
                  <a:cubicBezTo>
                    <a:pt x="62857" y="295913"/>
                    <a:pt x="127945" y="162298"/>
                    <a:pt x="164193" y="98533"/>
                  </a:cubicBezTo>
                  <a:cubicBezTo>
                    <a:pt x="200441" y="34768"/>
                    <a:pt x="257062" y="-2273"/>
                    <a:pt x="253093" y="108"/>
                  </a:cubicBezTo>
                  <a:cubicBezTo>
                    <a:pt x="249124" y="2489"/>
                    <a:pt x="172924" y="65461"/>
                    <a:pt x="140380" y="112821"/>
                  </a:cubicBezTo>
                  <a:cubicBezTo>
                    <a:pt x="107836" y="160181"/>
                    <a:pt x="82436" y="205690"/>
                    <a:pt x="57830" y="284271"/>
                  </a:cubicBezTo>
                  <a:cubicBezTo>
                    <a:pt x="33224" y="362852"/>
                    <a:pt x="4384" y="602829"/>
                    <a:pt x="680" y="619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4514E8B-259F-40D4-A9AD-6D367C74D1E2}"/>
                </a:ext>
              </a:extLst>
            </p:cNvPr>
            <p:cNvSpPr/>
            <p:nvPr/>
          </p:nvSpPr>
          <p:spPr>
            <a:xfrm>
              <a:off x="3209014" y="949559"/>
              <a:ext cx="280472" cy="614092"/>
            </a:xfrm>
            <a:custGeom>
              <a:avLst/>
              <a:gdLst>
                <a:gd name="connsiteX0" fmla="*/ 280311 w 280472"/>
                <a:gd name="connsiteY0" fmla="*/ 1354 h 614092"/>
                <a:gd name="connsiteX1" fmla="*/ 102511 w 280472"/>
                <a:gd name="connsiteY1" fmla="*/ 209316 h 614092"/>
                <a:gd name="connsiteX2" fmla="*/ 12024 w 280472"/>
                <a:gd name="connsiteY2" fmla="*/ 534754 h 614092"/>
                <a:gd name="connsiteX3" fmla="*/ 2499 w 280472"/>
                <a:gd name="connsiteY3" fmla="*/ 606191 h 614092"/>
                <a:gd name="connsiteX4" fmla="*/ 26311 w 280472"/>
                <a:gd name="connsiteY4" fmla="*/ 396641 h 614092"/>
                <a:gd name="connsiteX5" fmla="*/ 132674 w 280472"/>
                <a:gd name="connsiteY5" fmla="*/ 133116 h 614092"/>
                <a:gd name="connsiteX6" fmla="*/ 280311 w 280472"/>
                <a:gd name="connsiteY6" fmla="*/ 1354 h 6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472" h="614092">
                  <a:moveTo>
                    <a:pt x="280311" y="1354"/>
                  </a:moveTo>
                  <a:cubicBezTo>
                    <a:pt x="275284" y="14054"/>
                    <a:pt x="147225" y="120416"/>
                    <a:pt x="102511" y="209316"/>
                  </a:cubicBezTo>
                  <a:cubicBezTo>
                    <a:pt x="57797" y="298216"/>
                    <a:pt x="28693" y="468608"/>
                    <a:pt x="12024" y="534754"/>
                  </a:cubicBezTo>
                  <a:cubicBezTo>
                    <a:pt x="-4645" y="600900"/>
                    <a:pt x="118" y="629210"/>
                    <a:pt x="2499" y="606191"/>
                  </a:cubicBezTo>
                  <a:cubicBezTo>
                    <a:pt x="4880" y="583172"/>
                    <a:pt x="4615" y="475487"/>
                    <a:pt x="26311" y="396641"/>
                  </a:cubicBezTo>
                  <a:cubicBezTo>
                    <a:pt x="48007" y="317795"/>
                    <a:pt x="93780" y="198468"/>
                    <a:pt x="132674" y="133116"/>
                  </a:cubicBezTo>
                  <a:cubicBezTo>
                    <a:pt x="171568" y="67764"/>
                    <a:pt x="285338" y="-11346"/>
                    <a:pt x="280311" y="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9EAD5EB1-F1A1-4C92-B66C-60D005135DA5}"/>
                </a:ext>
              </a:extLst>
            </p:cNvPr>
            <p:cNvSpPr/>
            <p:nvPr/>
          </p:nvSpPr>
          <p:spPr>
            <a:xfrm>
              <a:off x="3173407" y="885263"/>
              <a:ext cx="292109" cy="453175"/>
            </a:xfrm>
            <a:custGeom>
              <a:avLst/>
              <a:gdLst>
                <a:gd name="connsiteX0" fmla="*/ 292106 w 292109"/>
                <a:gd name="connsiteY0" fmla="*/ 562 h 453175"/>
                <a:gd name="connsiteX1" fmla="*/ 123831 w 292109"/>
                <a:gd name="connsiteY1" fmla="*/ 130737 h 453175"/>
                <a:gd name="connsiteX2" fmla="*/ 6 w 292109"/>
                <a:gd name="connsiteY2" fmla="*/ 453000 h 453175"/>
                <a:gd name="connsiteX3" fmla="*/ 119068 w 292109"/>
                <a:gd name="connsiteY3" fmla="*/ 173600 h 453175"/>
                <a:gd name="connsiteX4" fmla="*/ 292106 w 292109"/>
                <a:gd name="connsiteY4" fmla="*/ 562 h 4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109" h="453175">
                  <a:moveTo>
                    <a:pt x="292106" y="562"/>
                  </a:moveTo>
                  <a:cubicBezTo>
                    <a:pt x="292900" y="-6582"/>
                    <a:pt x="172514" y="55331"/>
                    <a:pt x="123831" y="130737"/>
                  </a:cubicBezTo>
                  <a:cubicBezTo>
                    <a:pt x="75148" y="206143"/>
                    <a:pt x="800" y="445856"/>
                    <a:pt x="6" y="453000"/>
                  </a:cubicBezTo>
                  <a:cubicBezTo>
                    <a:pt x="-788" y="460144"/>
                    <a:pt x="71972" y="246890"/>
                    <a:pt x="119068" y="173600"/>
                  </a:cubicBezTo>
                  <a:cubicBezTo>
                    <a:pt x="166164" y="100310"/>
                    <a:pt x="291312" y="7706"/>
                    <a:pt x="292106" y="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EB4C864E-C177-4729-A8AB-CA71856B8736}"/>
                </a:ext>
              </a:extLst>
            </p:cNvPr>
            <p:cNvSpPr/>
            <p:nvPr/>
          </p:nvSpPr>
          <p:spPr>
            <a:xfrm>
              <a:off x="3454345" y="909638"/>
              <a:ext cx="258944" cy="95380"/>
            </a:xfrm>
            <a:custGeom>
              <a:avLst/>
              <a:gdLst>
                <a:gd name="connsiteX0" fmla="*/ 55 w 258944"/>
                <a:gd name="connsiteY0" fmla="*/ 20637 h 95380"/>
                <a:gd name="connsiteX1" fmla="*/ 174680 w 258944"/>
                <a:gd name="connsiteY1" fmla="*/ 20637 h 95380"/>
                <a:gd name="connsiteX2" fmla="*/ 258818 w 258944"/>
                <a:gd name="connsiteY2" fmla="*/ 95250 h 95380"/>
                <a:gd name="connsiteX3" fmla="*/ 193730 w 258944"/>
                <a:gd name="connsiteY3" fmla="*/ 0 h 95380"/>
                <a:gd name="connsiteX4" fmla="*/ 193730 w 258944"/>
                <a:gd name="connsiteY4" fmla="*/ 30162 h 95380"/>
                <a:gd name="connsiteX5" fmla="*/ 55 w 258944"/>
                <a:gd name="connsiteY5" fmla="*/ 20637 h 9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44" h="95380">
                  <a:moveTo>
                    <a:pt x="55" y="20637"/>
                  </a:moveTo>
                  <a:cubicBezTo>
                    <a:pt x="-3120" y="19050"/>
                    <a:pt x="131553" y="8201"/>
                    <a:pt x="174680" y="20637"/>
                  </a:cubicBezTo>
                  <a:cubicBezTo>
                    <a:pt x="217807" y="33073"/>
                    <a:pt x="255643" y="98690"/>
                    <a:pt x="258818" y="95250"/>
                  </a:cubicBezTo>
                  <a:cubicBezTo>
                    <a:pt x="261993" y="91810"/>
                    <a:pt x="204578" y="10848"/>
                    <a:pt x="193730" y="0"/>
                  </a:cubicBezTo>
                  <a:lnTo>
                    <a:pt x="193730" y="30162"/>
                  </a:lnTo>
                  <a:lnTo>
                    <a:pt x="55" y="2063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FD572BD-D1E1-469B-902E-5DA99CCA56DF}"/>
                </a:ext>
              </a:extLst>
            </p:cNvPr>
            <p:cNvSpPr/>
            <p:nvPr/>
          </p:nvSpPr>
          <p:spPr>
            <a:xfrm>
              <a:off x="3454359" y="883235"/>
              <a:ext cx="449998" cy="470195"/>
            </a:xfrm>
            <a:custGeom>
              <a:avLst/>
              <a:gdLst>
                <a:gd name="connsiteX0" fmla="*/ 41 w 449998"/>
                <a:gd name="connsiteY0" fmla="*/ 2590 h 470195"/>
                <a:gd name="connsiteX1" fmla="*/ 223879 w 449998"/>
                <a:gd name="connsiteY1" fmla="*/ 10528 h 470195"/>
                <a:gd name="connsiteX2" fmla="*/ 282616 w 449998"/>
                <a:gd name="connsiteY2" fmla="*/ 72440 h 470195"/>
                <a:gd name="connsiteX3" fmla="*/ 388979 w 449998"/>
                <a:gd name="connsiteY3" fmla="*/ 264528 h 470195"/>
                <a:gd name="connsiteX4" fmla="*/ 449304 w 449998"/>
                <a:gd name="connsiteY4" fmla="*/ 467728 h 470195"/>
                <a:gd name="connsiteX5" fmla="*/ 409616 w 449998"/>
                <a:gd name="connsiteY5" fmla="*/ 355015 h 470195"/>
                <a:gd name="connsiteX6" fmla="*/ 242929 w 449998"/>
                <a:gd name="connsiteY6" fmla="*/ 37515 h 470195"/>
                <a:gd name="connsiteX7" fmla="*/ 41 w 449998"/>
                <a:gd name="connsiteY7" fmla="*/ 2590 h 47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998" h="470195">
                  <a:moveTo>
                    <a:pt x="41" y="2590"/>
                  </a:moveTo>
                  <a:cubicBezTo>
                    <a:pt x="-3134" y="-1908"/>
                    <a:pt x="176783" y="-1114"/>
                    <a:pt x="223879" y="10528"/>
                  </a:cubicBezTo>
                  <a:cubicBezTo>
                    <a:pt x="270975" y="22170"/>
                    <a:pt x="255099" y="30107"/>
                    <a:pt x="282616" y="72440"/>
                  </a:cubicBezTo>
                  <a:cubicBezTo>
                    <a:pt x="310133" y="114773"/>
                    <a:pt x="361198" y="198647"/>
                    <a:pt x="388979" y="264528"/>
                  </a:cubicBezTo>
                  <a:cubicBezTo>
                    <a:pt x="416760" y="330409"/>
                    <a:pt x="445865" y="452647"/>
                    <a:pt x="449304" y="467728"/>
                  </a:cubicBezTo>
                  <a:cubicBezTo>
                    <a:pt x="452743" y="482809"/>
                    <a:pt x="444012" y="426717"/>
                    <a:pt x="409616" y="355015"/>
                  </a:cubicBezTo>
                  <a:cubicBezTo>
                    <a:pt x="375220" y="283313"/>
                    <a:pt x="310398" y="95194"/>
                    <a:pt x="242929" y="37515"/>
                  </a:cubicBezTo>
                  <a:cubicBezTo>
                    <a:pt x="175460" y="-20164"/>
                    <a:pt x="3216" y="7088"/>
                    <a:pt x="41" y="2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161EF629-1001-4D9D-AB7A-B112A9933CAD}"/>
                </a:ext>
              </a:extLst>
            </p:cNvPr>
            <p:cNvSpPr/>
            <p:nvPr/>
          </p:nvSpPr>
          <p:spPr>
            <a:xfrm>
              <a:off x="3724239" y="1018433"/>
              <a:ext cx="151449" cy="355109"/>
            </a:xfrm>
            <a:custGeom>
              <a:avLst/>
              <a:gdLst>
                <a:gd name="connsiteX0" fmla="*/ 36 w 151449"/>
                <a:gd name="connsiteY0" fmla="*/ 742 h 355109"/>
                <a:gd name="connsiteX1" fmla="*/ 125449 w 151449"/>
                <a:gd name="connsiteY1" fmla="*/ 283317 h 355109"/>
                <a:gd name="connsiteX2" fmla="*/ 150849 w 151449"/>
                <a:gd name="connsiteY2" fmla="*/ 351580 h 355109"/>
                <a:gd name="connsiteX3" fmla="*/ 112749 w 151449"/>
                <a:gd name="connsiteY3" fmla="*/ 205530 h 355109"/>
                <a:gd name="connsiteX4" fmla="*/ 36 w 151449"/>
                <a:gd name="connsiteY4" fmla="*/ 742 h 3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49" h="355109">
                  <a:moveTo>
                    <a:pt x="36" y="742"/>
                  </a:moveTo>
                  <a:cubicBezTo>
                    <a:pt x="2153" y="13707"/>
                    <a:pt x="100314" y="224844"/>
                    <a:pt x="125449" y="283317"/>
                  </a:cubicBezTo>
                  <a:cubicBezTo>
                    <a:pt x="150584" y="341790"/>
                    <a:pt x="152966" y="364545"/>
                    <a:pt x="150849" y="351580"/>
                  </a:cubicBezTo>
                  <a:cubicBezTo>
                    <a:pt x="148732" y="338615"/>
                    <a:pt x="137355" y="262945"/>
                    <a:pt x="112749" y="205530"/>
                  </a:cubicBezTo>
                  <a:cubicBezTo>
                    <a:pt x="88143" y="148115"/>
                    <a:pt x="-2081" y="-12223"/>
                    <a:pt x="36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5BA4E3F9-CA3C-4490-B285-53DC62361C95}"/>
                </a:ext>
              </a:extLst>
            </p:cNvPr>
            <p:cNvSpPr/>
            <p:nvPr/>
          </p:nvSpPr>
          <p:spPr>
            <a:xfrm>
              <a:off x="3797253" y="1254112"/>
              <a:ext cx="76396" cy="396903"/>
            </a:xfrm>
            <a:custGeom>
              <a:avLst/>
              <a:gdLst>
                <a:gd name="connsiteX0" fmla="*/ 47 w 76396"/>
                <a:gd name="connsiteY0" fmla="*/ 13 h 396903"/>
                <a:gd name="connsiteX1" fmla="*/ 61960 w 76396"/>
                <a:gd name="connsiteY1" fmla="*/ 211151 h 396903"/>
                <a:gd name="connsiteX2" fmla="*/ 68310 w 76396"/>
                <a:gd name="connsiteY2" fmla="*/ 396888 h 396903"/>
                <a:gd name="connsiteX3" fmla="*/ 73072 w 76396"/>
                <a:gd name="connsiteY3" fmla="*/ 201626 h 396903"/>
                <a:gd name="connsiteX4" fmla="*/ 47 w 76396"/>
                <a:gd name="connsiteY4" fmla="*/ 13 h 3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96" h="396903">
                  <a:moveTo>
                    <a:pt x="47" y="13"/>
                  </a:moveTo>
                  <a:cubicBezTo>
                    <a:pt x="-1805" y="1600"/>
                    <a:pt x="50583" y="145005"/>
                    <a:pt x="61960" y="211151"/>
                  </a:cubicBezTo>
                  <a:cubicBezTo>
                    <a:pt x="73337" y="277297"/>
                    <a:pt x="66458" y="398475"/>
                    <a:pt x="68310" y="396888"/>
                  </a:cubicBezTo>
                  <a:cubicBezTo>
                    <a:pt x="70162" y="395301"/>
                    <a:pt x="82068" y="265655"/>
                    <a:pt x="73072" y="201626"/>
                  </a:cubicBezTo>
                  <a:cubicBezTo>
                    <a:pt x="64076" y="137597"/>
                    <a:pt x="1899" y="-1574"/>
                    <a:pt x="47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3542FF61-8224-4478-A258-8CA7F17B1538}"/>
                </a:ext>
              </a:extLst>
            </p:cNvPr>
            <p:cNvSpPr/>
            <p:nvPr/>
          </p:nvSpPr>
          <p:spPr>
            <a:xfrm>
              <a:off x="3835364" y="1370228"/>
              <a:ext cx="99128" cy="884998"/>
            </a:xfrm>
            <a:custGeom>
              <a:avLst/>
              <a:gdLst>
                <a:gd name="connsiteX0" fmla="*/ 79411 w 99128"/>
                <a:gd name="connsiteY0" fmla="*/ 2960 h 884998"/>
                <a:gd name="connsiteX1" fmla="*/ 74649 w 99128"/>
                <a:gd name="connsiteY1" fmla="*/ 591922 h 884998"/>
                <a:gd name="connsiteX2" fmla="*/ 36 w 99128"/>
                <a:gd name="connsiteY2" fmla="*/ 880847 h 884998"/>
                <a:gd name="connsiteX3" fmla="*/ 65124 w 99128"/>
                <a:gd name="connsiteY3" fmla="*/ 736385 h 884998"/>
                <a:gd name="connsiteX4" fmla="*/ 98461 w 99128"/>
                <a:gd name="connsiteY4" fmla="*/ 379197 h 884998"/>
                <a:gd name="connsiteX5" fmla="*/ 79411 w 99128"/>
                <a:gd name="connsiteY5" fmla="*/ 2960 h 88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28" h="884998">
                  <a:moveTo>
                    <a:pt x="79411" y="2960"/>
                  </a:moveTo>
                  <a:cubicBezTo>
                    <a:pt x="75442" y="38414"/>
                    <a:pt x="87878" y="445607"/>
                    <a:pt x="74649" y="591922"/>
                  </a:cubicBezTo>
                  <a:cubicBezTo>
                    <a:pt x="61420" y="738237"/>
                    <a:pt x="1623" y="856770"/>
                    <a:pt x="36" y="880847"/>
                  </a:cubicBezTo>
                  <a:cubicBezTo>
                    <a:pt x="-1552" y="904924"/>
                    <a:pt x="48720" y="819993"/>
                    <a:pt x="65124" y="736385"/>
                  </a:cubicBezTo>
                  <a:cubicBezTo>
                    <a:pt x="81528" y="652777"/>
                    <a:pt x="93963" y="498524"/>
                    <a:pt x="98461" y="379197"/>
                  </a:cubicBezTo>
                  <a:cubicBezTo>
                    <a:pt x="102959" y="259870"/>
                    <a:pt x="83380" y="-32494"/>
                    <a:pt x="79411" y="2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0BB47660-D5B5-42A0-A891-312B8F6FA475}"/>
                </a:ext>
              </a:extLst>
            </p:cNvPr>
            <p:cNvSpPr/>
            <p:nvPr/>
          </p:nvSpPr>
          <p:spPr>
            <a:xfrm>
              <a:off x="3808341" y="1652223"/>
              <a:ext cx="69726" cy="585175"/>
            </a:xfrm>
            <a:custGeom>
              <a:avLst/>
              <a:gdLst>
                <a:gd name="connsiteX0" fmla="*/ 58809 w 69726"/>
                <a:gd name="connsiteY0" fmla="*/ 365 h 585175"/>
                <a:gd name="connsiteX1" fmla="*/ 52459 w 69726"/>
                <a:gd name="connsiteY1" fmla="*/ 481377 h 585175"/>
                <a:gd name="connsiteX2" fmla="*/ 72 w 69726"/>
                <a:gd name="connsiteY2" fmla="*/ 581390 h 585175"/>
                <a:gd name="connsiteX3" fmla="*/ 65159 w 69726"/>
                <a:gd name="connsiteY3" fmla="*/ 405177 h 585175"/>
                <a:gd name="connsiteX4" fmla="*/ 58809 w 69726"/>
                <a:gd name="connsiteY4" fmla="*/ 365 h 58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6" h="585175">
                  <a:moveTo>
                    <a:pt x="58809" y="365"/>
                  </a:moveTo>
                  <a:cubicBezTo>
                    <a:pt x="56692" y="13065"/>
                    <a:pt x="62249" y="384540"/>
                    <a:pt x="52459" y="481377"/>
                  </a:cubicBezTo>
                  <a:cubicBezTo>
                    <a:pt x="42669" y="578215"/>
                    <a:pt x="-2045" y="594090"/>
                    <a:pt x="72" y="581390"/>
                  </a:cubicBezTo>
                  <a:cubicBezTo>
                    <a:pt x="2189" y="568690"/>
                    <a:pt x="52724" y="500692"/>
                    <a:pt x="65159" y="405177"/>
                  </a:cubicBezTo>
                  <a:cubicBezTo>
                    <a:pt x="77594" y="309662"/>
                    <a:pt x="60926" y="-12335"/>
                    <a:pt x="58809" y="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3195051-8566-4679-ACD9-23C5049F29FA}"/>
                </a:ext>
              </a:extLst>
            </p:cNvPr>
            <p:cNvSpPr/>
            <p:nvPr/>
          </p:nvSpPr>
          <p:spPr>
            <a:xfrm>
              <a:off x="3770412" y="2254006"/>
              <a:ext cx="64989" cy="171441"/>
            </a:xfrm>
            <a:custGeom>
              <a:avLst/>
              <a:gdLst>
                <a:gd name="connsiteX0" fmla="*/ 64988 w 64989"/>
                <a:gd name="connsiteY0" fmla="*/ 244 h 171441"/>
                <a:gd name="connsiteX1" fmla="*/ 7838 w 64989"/>
                <a:gd name="connsiteY1" fmla="*/ 136769 h 171441"/>
                <a:gd name="connsiteX2" fmla="*/ 1488 w 64989"/>
                <a:gd name="connsiteY2" fmla="*/ 170107 h 171441"/>
                <a:gd name="connsiteX3" fmla="*/ 6251 w 64989"/>
                <a:gd name="connsiteY3" fmla="*/ 105019 h 171441"/>
                <a:gd name="connsiteX4" fmla="*/ 64988 w 64989"/>
                <a:gd name="connsiteY4" fmla="*/ 244 h 17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9" h="171441">
                  <a:moveTo>
                    <a:pt x="64988" y="244"/>
                  </a:moveTo>
                  <a:cubicBezTo>
                    <a:pt x="65252" y="5536"/>
                    <a:pt x="18421" y="108459"/>
                    <a:pt x="7838" y="136769"/>
                  </a:cubicBezTo>
                  <a:cubicBezTo>
                    <a:pt x="-2745" y="165079"/>
                    <a:pt x="1752" y="175399"/>
                    <a:pt x="1488" y="170107"/>
                  </a:cubicBezTo>
                  <a:cubicBezTo>
                    <a:pt x="1224" y="164815"/>
                    <a:pt x="-3803" y="133065"/>
                    <a:pt x="6251" y="105019"/>
                  </a:cubicBezTo>
                  <a:cubicBezTo>
                    <a:pt x="16305" y="76973"/>
                    <a:pt x="64724" y="-5048"/>
                    <a:pt x="64988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E432B3EA-9EAE-4535-875A-43FEC4928B79}"/>
                </a:ext>
              </a:extLst>
            </p:cNvPr>
            <p:cNvSpPr/>
            <p:nvPr/>
          </p:nvSpPr>
          <p:spPr>
            <a:xfrm>
              <a:off x="3715904" y="2237850"/>
              <a:ext cx="119326" cy="85982"/>
            </a:xfrm>
            <a:custGeom>
              <a:avLst/>
              <a:gdLst>
                <a:gd name="connsiteX0" fmla="*/ 116321 w 119326"/>
                <a:gd name="connsiteY0" fmla="*/ 525 h 85982"/>
                <a:gd name="connsiteX1" fmla="*/ 434 w 119326"/>
                <a:gd name="connsiteY1" fmla="*/ 84663 h 85982"/>
                <a:gd name="connsiteX2" fmla="*/ 78221 w 119326"/>
                <a:gd name="connsiteY2" fmla="*/ 49738 h 85982"/>
                <a:gd name="connsiteX3" fmla="*/ 116321 w 119326"/>
                <a:gd name="connsiteY3" fmla="*/ 525 h 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26" h="85982">
                  <a:moveTo>
                    <a:pt x="116321" y="525"/>
                  </a:moveTo>
                  <a:cubicBezTo>
                    <a:pt x="103357" y="6346"/>
                    <a:pt x="6784" y="76461"/>
                    <a:pt x="434" y="84663"/>
                  </a:cubicBezTo>
                  <a:cubicBezTo>
                    <a:pt x="-5916" y="92865"/>
                    <a:pt x="59171" y="60586"/>
                    <a:pt x="78221" y="49738"/>
                  </a:cubicBezTo>
                  <a:cubicBezTo>
                    <a:pt x="97271" y="38890"/>
                    <a:pt x="129285" y="-5296"/>
                    <a:pt x="116321" y="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733150AA-8CF2-4C71-A096-578C77023BD2}"/>
                </a:ext>
              </a:extLst>
            </p:cNvPr>
            <p:cNvSpPr/>
            <p:nvPr/>
          </p:nvSpPr>
          <p:spPr>
            <a:xfrm>
              <a:off x="3294007" y="2273500"/>
              <a:ext cx="541807" cy="107840"/>
            </a:xfrm>
            <a:custGeom>
              <a:avLst/>
              <a:gdLst>
                <a:gd name="connsiteX0" fmla="*/ 6406 w 541807"/>
                <a:gd name="connsiteY0" fmla="*/ 107750 h 107840"/>
                <a:gd name="connsiteX1" fmla="*/ 506468 w 541807"/>
                <a:gd name="connsiteY1" fmla="*/ 12500 h 107840"/>
                <a:gd name="connsiteX2" fmla="*/ 471543 w 541807"/>
                <a:gd name="connsiteY2" fmla="*/ 2975 h 107840"/>
                <a:gd name="connsiteX3" fmla="*/ 238181 w 541807"/>
                <a:gd name="connsiteY3" fmla="*/ 29963 h 107840"/>
                <a:gd name="connsiteX4" fmla="*/ 6406 w 541807"/>
                <a:gd name="connsiteY4" fmla="*/ 107750 h 1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07" h="107840">
                  <a:moveTo>
                    <a:pt x="6406" y="107750"/>
                  </a:moveTo>
                  <a:cubicBezTo>
                    <a:pt x="51120" y="104840"/>
                    <a:pt x="428945" y="29962"/>
                    <a:pt x="506468" y="12500"/>
                  </a:cubicBezTo>
                  <a:cubicBezTo>
                    <a:pt x="583991" y="-4963"/>
                    <a:pt x="516257" y="65"/>
                    <a:pt x="471543" y="2975"/>
                  </a:cubicBezTo>
                  <a:cubicBezTo>
                    <a:pt x="426829" y="5885"/>
                    <a:pt x="313323" y="17528"/>
                    <a:pt x="238181" y="29963"/>
                  </a:cubicBezTo>
                  <a:cubicBezTo>
                    <a:pt x="163039" y="42398"/>
                    <a:pt x="-38308" y="110660"/>
                    <a:pt x="6406" y="107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59C13EB-DF0B-4A28-B6F2-DDDBAA5AF768}"/>
                </a:ext>
              </a:extLst>
            </p:cNvPr>
            <p:cNvSpPr/>
            <p:nvPr/>
          </p:nvSpPr>
          <p:spPr>
            <a:xfrm>
              <a:off x="3269584" y="2190893"/>
              <a:ext cx="582218" cy="122695"/>
            </a:xfrm>
            <a:custGeom>
              <a:avLst/>
              <a:gdLst>
                <a:gd name="connsiteX0" fmla="*/ 666 w 582218"/>
                <a:gd name="connsiteY0" fmla="*/ 122095 h 122695"/>
                <a:gd name="connsiteX1" fmla="*/ 416591 w 582218"/>
                <a:gd name="connsiteY1" fmla="*/ 49070 h 122695"/>
                <a:gd name="connsiteX2" fmla="*/ 557879 w 582218"/>
                <a:gd name="connsiteY2" fmla="*/ 18907 h 122695"/>
                <a:gd name="connsiteX3" fmla="*/ 522954 w 582218"/>
                <a:gd name="connsiteY3" fmla="*/ 4620 h 122695"/>
                <a:gd name="connsiteX4" fmla="*/ 666 w 582218"/>
                <a:gd name="connsiteY4" fmla="*/ 122095 h 12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218" h="122695">
                  <a:moveTo>
                    <a:pt x="666" y="122095"/>
                  </a:moveTo>
                  <a:cubicBezTo>
                    <a:pt x="-17061" y="129503"/>
                    <a:pt x="323722" y="66268"/>
                    <a:pt x="416591" y="49070"/>
                  </a:cubicBezTo>
                  <a:cubicBezTo>
                    <a:pt x="509460" y="31872"/>
                    <a:pt x="540152" y="26315"/>
                    <a:pt x="557879" y="18907"/>
                  </a:cubicBezTo>
                  <a:cubicBezTo>
                    <a:pt x="575606" y="11499"/>
                    <a:pt x="616617" y="-9138"/>
                    <a:pt x="522954" y="4620"/>
                  </a:cubicBezTo>
                  <a:cubicBezTo>
                    <a:pt x="429292" y="18378"/>
                    <a:pt x="18393" y="114687"/>
                    <a:pt x="666" y="122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DB2054E0-EBA5-4BA9-B15F-864BF0BD80B3}"/>
                </a:ext>
              </a:extLst>
            </p:cNvPr>
            <p:cNvSpPr/>
            <p:nvPr/>
          </p:nvSpPr>
          <p:spPr>
            <a:xfrm>
              <a:off x="3226926" y="2170026"/>
              <a:ext cx="380999" cy="66816"/>
            </a:xfrm>
            <a:custGeom>
              <a:avLst/>
              <a:gdLst>
                <a:gd name="connsiteX0" fmla="*/ 462 w 380999"/>
                <a:gd name="connsiteY0" fmla="*/ 66762 h 66816"/>
                <a:gd name="connsiteX1" fmla="*/ 210012 w 380999"/>
                <a:gd name="connsiteY1" fmla="*/ 23899 h 66816"/>
                <a:gd name="connsiteX2" fmla="*/ 379874 w 380999"/>
                <a:gd name="connsiteY2" fmla="*/ 87 h 66816"/>
                <a:gd name="connsiteX3" fmla="*/ 270337 w 380999"/>
                <a:gd name="connsiteY3" fmla="*/ 31837 h 66816"/>
                <a:gd name="connsiteX4" fmla="*/ 462 w 380999"/>
                <a:gd name="connsiteY4" fmla="*/ 66762 h 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66816">
                  <a:moveTo>
                    <a:pt x="462" y="66762"/>
                  </a:moveTo>
                  <a:cubicBezTo>
                    <a:pt x="-9592" y="65439"/>
                    <a:pt x="146777" y="35011"/>
                    <a:pt x="210012" y="23899"/>
                  </a:cubicBezTo>
                  <a:cubicBezTo>
                    <a:pt x="273247" y="12787"/>
                    <a:pt x="369820" y="-1236"/>
                    <a:pt x="379874" y="87"/>
                  </a:cubicBezTo>
                  <a:cubicBezTo>
                    <a:pt x="389928" y="1410"/>
                    <a:pt x="330926" y="18608"/>
                    <a:pt x="270337" y="31837"/>
                  </a:cubicBezTo>
                  <a:cubicBezTo>
                    <a:pt x="209748" y="45066"/>
                    <a:pt x="10516" y="68085"/>
                    <a:pt x="462" y="66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AEBAFBB-104C-4CEA-8F24-E7B779668F29}"/>
                </a:ext>
              </a:extLst>
            </p:cNvPr>
            <p:cNvSpPr/>
            <p:nvPr/>
          </p:nvSpPr>
          <p:spPr>
            <a:xfrm>
              <a:off x="3679720" y="2125652"/>
              <a:ext cx="179813" cy="26939"/>
            </a:xfrm>
            <a:custGeom>
              <a:avLst/>
              <a:gdLst>
                <a:gd name="connsiteX0" fmla="*/ 105 w 179813"/>
                <a:gd name="connsiteY0" fmla="*/ 20648 h 26939"/>
                <a:gd name="connsiteX1" fmla="*/ 169968 w 179813"/>
                <a:gd name="connsiteY1" fmla="*/ 11 h 26939"/>
                <a:gd name="connsiteX2" fmla="*/ 144568 w 179813"/>
                <a:gd name="connsiteY2" fmla="*/ 23823 h 26939"/>
                <a:gd name="connsiteX3" fmla="*/ 105 w 179813"/>
                <a:gd name="connsiteY3" fmla="*/ 20648 h 2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813" h="26939">
                  <a:moveTo>
                    <a:pt x="105" y="20648"/>
                  </a:moveTo>
                  <a:cubicBezTo>
                    <a:pt x="4338" y="16679"/>
                    <a:pt x="145891" y="-518"/>
                    <a:pt x="169968" y="11"/>
                  </a:cubicBezTo>
                  <a:cubicBezTo>
                    <a:pt x="194045" y="540"/>
                    <a:pt x="169439" y="16944"/>
                    <a:pt x="144568" y="23823"/>
                  </a:cubicBezTo>
                  <a:cubicBezTo>
                    <a:pt x="119697" y="30702"/>
                    <a:pt x="-4128" y="24617"/>
                    <a:pt x="105" y="20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6A684813-06DF-4EE1-81E2-B87AEE236422}"/>
                </a:ext>
              </a:extLst>
            </p:cNvPr>
            <p:cNvSpPr/>
            <p:nvPr/>
          </p:nvSpPr>
          <p:spPr>
            <a:xfrm>
              <a:off x="3219372" y="2116111"/>
              <a:ext cx="323948" cy="75433"/>
            </a:xfrm>
            <a:custGeom>
              <a:avLst/>
              <a:gdLst>
                <a:gd name="connsiteX0" fmla="*/ 323928 w 323948"/>
                <a:gd name="connsiteY0" fmla="*/ 1614 h 75433"/>
                <a:gd name="connsiteX1" fmla="*/ 106441 w 323948"/>
                <a:gd name="connsiteY1" fmla="*/ 25427 h 75433"/>
                <a:gd name="connsiteX2" fmla="*/ 78 w 323948"/>
                <a:gd name="connsiteY2" fmla="*/ 69877 h 75433"/>
                <a:gd name="connsiteX3" fmla="*/ 93741 w 323948"/>
                <a:gd name="connsiteY3" fmla="*/ 69877 h 75433"/>
                <a:gd name="connsiteX4" fmla="*/ 323928 w 323948"/>
                <a:gd name="connsiteY4" fmla="*/ 1614 h 7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48" h="75433">
                  <a:moveTo>
                    <a:pt x="323928" y="1614"/>
                  </a:moveTo>
                  <a:cubicBezTo>
                    <a:pt x="326045" y="-5794"/>
                    <a:pt x="160416" y="14050"/>
                    <a:pt x="106441" y="25427"/>
                  </a:cubicBezTo>
                  <a:cubicBezTo>
                    <a:pt x="52466" y="36804"/>
                    <a:pt x="2195" y="62469"/>
                    <a:pt x="78" y="69877"/>
                  </a:cubicBezTo>
                  <a:cubicBezTo>
                    <a:pt x="-2039" y="77285"/>
                    <a:pt x="38972" y="77285"/>
                    <a:pt x="93741" y="69877"/>
                  </a:cubicBezTo>
                  <a:cubicBezTo>
                    <a:pt x="148510" y="62469"/>
                    <a:pt x="321811" y="9022"/>
                    <a:pt x="323928" y="1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CF313CC2-05A5-4DF5-970F-DD2E8ED62517}"/>
                </a:ext>
              </a:extLst>
            </p:cNvPr>
            <p:cNvSpPr/>
            <p:nvPr/>
          </p:nvSpPr>
          <p:spPr>
            <a:xfrm>
              <a:off x="3690913" y="2068491"/>
              <a:ext cx="178687" cy="19151"/>
            </a:xfrm>
            <a:custGeom>
              <a:avLst/>
              <a:gdLst>
                <a:gd name="connsiteX0" fmla="*/ 25 w 178687"/>
                <a:gd name="connsiteY0" fmla="*/ 17484 h 19151"/>
                <a:gd name="connsiteX1" fmla="*/ 165125 w 178687"/>
                <a:gd name="connsiteY1" fmla="*/ 22 h 19151"/>
                <a:gd name="connsiteX2" fmla="*/ 152425 w 178687"/>
                <a:gd name="connsiteY2" fmla="*/ 14309 h 19151"/>
                <a:gd name="connsiteX3" fmla="*/ 25 w 178687"/>
                <a:gd name="connsiteY3" fmla="*/ 17484 h 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687" h="19151">
                  <a:moveTo>
                    <a:pt x="25" y="17484"/>
                  </a:moveTo>
                  <a:cubicBezTo>
                    <a:pt x="2142" y="15103"/>
                    <a:pt x="139725" y="551"/>
                    <a:pt x="165125" y="22"/>
                  </a:cubicBezTo>
                  <a:cubicBezTo>
                    <a:pt x="190525" y="-507"/>
                    <a:pt x="176767" y="8224"/>
                    <a:pt x="152425" y="14309"/>
                  </a:cubicBezTo>
                  <a:cubicBezTo>
                    <a:pt x="128083" y="20394"/>
                    <a:pt x="-2092" y="19865"/>
                    <a:pt x="25" y="17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3000D5B6-834A-45CF-BF98-BDCDE23DB99E}"/>
                </a:ext>
              </a:extLst>
            </p:cNvPr>
            <p:cNvSpPr/>
            <p:nvPr/>
          </p:nvSpPr>
          <p:spPr>
            <a:xfrm>
              <a:off x="3208338" y="2063458"/>
              <a:ext cx="290962" cy="52680"/>
            </a:xfrm>
            <a:custGeom>
              <a:avLst/>
              <a:gdLst>
                <a:gd name="connsiteX0" fmla="*/ 0 w 290962"/>
                <a:gd name="connsiteY0" fmla="*/ 43155 h 52680"/>
                <a:gd name="connsiteX1" fmla="*/ 269875 w 290962"/>
                <a:gd name="connsiteY1" fmla="*/ 292 h 52680"/>
                <a:gd name="connsiteX2" fmla="*/ 252412 w 290962"/>
                <a:gd name="connsiteY2" fmla="*/ 25692 h 52680"/>
                <a:gd name="connsiteX3" fmla="*/ 85725 w 290962"/>
                <a:gd name="connsiteY3" fmla="*/ 52680 h 52680"/>
                <a:gd name="connsiteX4" fmla="*/ 0 w 290962"/>
                <a:gd name="connsiteY4" fmla="*/ 43155 h 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62" h="52680">
                  <a:moveTo>
                    <a:pt x="0" y="43155"/>
                  </a:moveTo>
                  <a:cubicBezTo>
                    <a:pt x="113903" y="23178"/>
                    <a:pt x="227806" y="3202"/>
                    <a:pt x="269875" y="292"/>
                  </a:cubicBezTo>
                  <a:cubicBezTo>
                    <a:pt x="311944" y="-2618"/>
                    <a:pt x="283104" y="16961"/>
                    <a:pt x="252412" y="25692"/>
                  </a:cubicBezTo>
                  <a:cubicBezTo>
                    <a:pt x="221720" y="34423"/>
                    <a:pt x="85725" y="52680"/>
                    <a:pt x="85725" y="52680"/>
                  </a:cubicBezTo>
                  <a:lnTo>
                    <a:pt x="0" y="431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7C407E6D-1EF1-44CE-A2F6-74FC01460879}"/>
                </a:ext>
              </a:extLst>
            </p:cNvPr>
            <p:cNvSpPr/>
            <p:nvPr/>
          </p:nvSpPr>
          <p:spPr>
            <a:xfrm>
              <a:off x="3690912" y="1993577"/>
              <a:ext cx="185962" cy="39017"/>
            </a:xfrm>
            <a:custGeom>
              <a:avLst/>
              <a:gdLst>
                <a:gd name="connsiteX0" fmla="*/ 26 w 185962"/>
                <a:gd name="connsiteY0" fmla="*/ 25723 h 39017"/>
                <a:gd name="connsiteX1" fmla="*/ 166713 w 185962"/>
                <a:gd name="connsiteY1" fmla="*/ 323 h 39017"/>
                <a:gd name="connsiteX2" fmla="*/ 181001 w 185962"/>
                <a:gd name="connsiteY2" fmla="*/ 13023 h 39017"/>
                <a:gd name="connsiteX3" fmla="*/ 154013 w 185962"/>
                <a:gd name="connsiteY3" fmla="*/ 36836 h 39017"/>
                <a:gd name="connsiteX4" fmla="*/ 26 w 185962"/>
                <a:gd name="connsiteY4" fmla="*/ 25723 h 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62" h="39017">
                  <a:moveTo>
                    <a:pt x="26" y="25723"/>
                  </a:moveTo>
                  <a:cubicBezTo>
                    <a:pt x="2143" y="19637"/>
                    <a:pt x="136551" y="2440"/>
                    <a:pt x="166713" y="323"/>
                  </a:cubicBezTo>
                  <a:cubicBezTo>
                    <a:pt x="196875" y="-1794"/>
                    <a:pt x="183118" y="6937"/>
                    <a:pt x="181001" y="13023"/>
                  </a:cubicBezTo>
                  <a:cubicBezTo>
                    <a:pt x="178884" y="19109"/>
                    <a:pt x="183646" y="29692"/>
                    <a:pt x="154013" y="36836"/>
                  </a:cubicBezTo>
                  <a:cubicBezTo>
                    <a:pt x="124380" y="43980"/>
                    <a:pt x="-2091" y="31809"/>
                    <a:pt x="26" y="25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0059E37B-5FF4-45E4-88B9-1C452616D892}"/>
                </a:ext>
              </a:extLst>
            </p:cNvPr>
            <p:cNvSpPr/>
            <p:nvPr/>
          </p:nvSpPr>
          <p:spPr>
            <a:xfrm>
              <a:off x="3190767" y="1981148"/>
              <a:ext cx="329975" cy="63680"/>
            </a:xfrm>
            <a:custGeom>
              <a:avLst/>
              <a:gdLst>
                <a:gd name="connsiteX0" fmla="*/ 108 w 329975"/>
                <a:gd name="connsiteY0" fmla="*/ 63552 h 63680"/>
                <a:gd name="connsiteX1" fmla="*/ 239821 w 329975"/>
                <a:gd name="connsiteY1" fmla="*/ 33390 h 63680"/>
                <a:gd name="connsiteX2" fmla="*/ 328721 w 329975"/>
                <a:gd name="connsiteY2" fmla="*/ 52 h 63680"/>
                <a:gd name="connsiteX3" fmla="*/ 271571 w 329975"/>
                <a:gd name="connsiteY3" fmla="*/ 41327 h 63680"/>
                <a:gd name="connsiteX4" fmla="*/ 108 w 329975"/>
                <a:gd name="connsiteY4" fmla="*/ 63552 h 6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75" h="63680">
                  <a:moveTo>
                    <a:pt x="108" y="63552"/>
                  </a:moveTo>
                  <a:cubicBezTo>
                    <a:pt x="-5184" y="62229"/>
                    <a:pt x="185052" y="43973"/>
                    <a:pt x="239821" y="33390"/>
                  </a:cubicBezTo>
                  <a:cubicBezTo>
                    <a:pt x="294590" y="22807"/>
                    <a:pt x="323429" y="-1271"/>
                    <a:pt x="328721" y="52"/>
                  </a:cubicBezTo>
                  <a:cubicBezTo>
                    <a:pt x="334013" y="1375"/>
                    <a:pt x="323958" y="26775"/>
                    <a:pt x="271571" y="41327"/>
                  </a:cubicBezTo>
                  <a:cubicBezTo>
                    <a:pt x="219184" y="55879"/>
                    <a:pt x="5400" y="64875"/>
                    <a:pt x="108" y="63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3DBE9E84-77A3-4539-BB78-C8AC1EC1DFC1}"/>
                </a:ext>
              </a:extLst>
            </p:cNvPr>
            <p:cNvSpPr/>
            <p:nvPr/>
          </p:nvSpPr>
          <p:spPr>
            <a:xfrm>
              <a:off x="3681305" y="1930041"/>
              <a:ext cx="184989" cy="33507"/>
            </a:xfrm>
            <a:custGeom>
              <a:avLst/>
              <a:gdLst>
                <a:gd name="connsiteX0" fmla="*/ 108 w 184989"/>
                <a:gd name="connsiteY0" fmla="*/ 30522 h 33507"/>
                <a:gd name="connsiteX1" fmla="*/ 146158 w 184989"/>
                <a:gd name="connsiteY1" fmla="*/ 13059 h 33507"/>
                <a:gd name="connsiteX2" fmla="*/ 176320 w 184989"/>
                <a:gd name="connsiteY2" fmla="*/ 359 h 33507"/>
                <a:gd name="connsiteX3" fmla="*/ 171558 w 184989"/>
                <a:gd name="connsiteY3" fmla="*/ 27347 h 33507"/>
                <a:gd name="connsiteX4" fmla="*/ 108 w 184989"/>
                <a:gd name="connsiteY4" fmla="*/ 30522 h 3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89" h="33507">
                  <a:moveTo>
                    <a:pt x="108" y="30522"/>
                  </a:moveTo>
                  <a:cubicBezTo>
                    <a:pt x="-4125" y="28141"/>
                    <a:pt x="116789" y="18086"/>
                    <a:pt x="146158" y="13059"/>
                  </a:cubicBezTo>
                  <a:cubicBezTo>
                    <a:pt x="175527" y="8032"/>
                    <a:pt x="172087" y="-2022"/>
                    <a:pt x="176320" y="359"/>
                  </a:cubicBezTo>
                  <a:cubicBezTo>
                    <a:pt x="180553" y="2740"/>
                    <a:pt x="195900" y="17557"/>
                    <a:pt x="171558" y="27347"/>
                  </a:cubicBezTo>
                  <a:cubicBezTo>
                    <a:pt x="147216" y="37137"/>
                    <a:pt x="4341" y="32903"/>
                    <a:pt x="108" y="30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95BFDEC1-421F-47EE-A5B8-B97B92525CF4}"/>
                </a:ext>
              </a:extLst>
            </p:cNvPr>
            <p:cNvSpPr/>
            <p:nvPr/>
          </p:nvSpPr>
          <p:spPr>
            <a:xfrm>
              <a:off x="3180510" y="1962124"/>
              <a:ext cx="219717" cy="53056"/>
            </a:xfrm>
            <a:custGeom>
              <a:avLst/>
              <a:gdLst>
                <a:gd name="connsiteX0" fmla="*/ 4015 w 219717"/>
                <a:gd name="connsiteY0" fmla="*/ 30189 h 53056"/>
                <a:gd name="connsiteX1" fmla="*/ 207215 w 219717"/>
                <a:gd name="connsiteY1" fmla="*/ 26 h 53056"/>
                <a:gd name="connsiteX2" fmla="*/ 184990 w 219717"/>
                <a:gd name="connsiteY2" fmla="*/ 25426 h 53056"/>
                <a:gd name="connsiteX3" fmla="*/ 80215 w 219717"/>
                <a:gd name="connsiteY3" fmla="*/ 52414 h 53056"/>
                <a:gd name="connsiteX4" fmla="*/ 4015 w 219717"/>
                <a:gd name="connsiteY4" fmla="*/ 30189 h 5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17" h="53056">
                  <a:moveTo>
                    <a:pt x="4015" y="30189"/>
                  </a:moveTo>
                  <a:cubicBezTo>
                    <a:pt x="25182" y="21458"/>
                    <a:pt x="177053" y="820"/>
                    <a:pt x="207215" y="26"/>
                  </a:cubicBezTo>
                  <a:cubicBezTo>
                    <a:pt x="237377" y="-768"/>
                    <a:pt x="206157" y="16695"/>
                    <a:pt x="184990" y="25426"/>
                  </a:cubicBezTo>
                  <a:cubicBezTo>
                    <a:pt x="163823" y="34157"/>
                    <a:pt x="109584" y="48181"/>
                    <a:pt x="80215" y="52414"/>
                  </a:cubicBezTo>
                  <a:cubicBezTo>
                    <a:pt x="50846" y="56647"/>
                    <a:pt x="-17152" y="38920"/>
                    <a:pt x="4015" y="30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92063E84-0F54-4350-81D0-9F582C0AC0BD}"/>
                </a:ext>
              </a:extLst>
            </p:cNvPr>
            <p:cNvSpPr/>
            <p:nvPr/>
          </p:nvSpPr>
          <p:spPr>
            <a:xfrm>
              <a:off x="3482959" y="1914024"/>
              <a:ext cx="133945" cy="50390"/>
            </a:xfrm>
            <a:custGeom>
              <a:avLst/>
              <a:gdLst>
                <a:gd name="connsiteX0" fmla="*/ 16 w 133945"/>
                <a:gd name="connsiteY0" fmla="*/ 38601 h 50390"/>
                <a:gd name="connsiteX1" fmla="*/ 100029 w 133945"/>
                <a:gd name="connsiteY1" fmla="*/ 16376 h 50390"/>
                <a:gd name="connsiteX2" fmla="*/ 133366 w 133945"/>
                <a:gd name="connsiteY2" fmla="*/ 501 h 50390"/>
                <a:gd name="connsiteX3" fmla="*/ 119079 w 133945"/>
                <a:gd name="connsiteY3" fmla="*/ 35426 h 50390"/>
                <a:gd name="connsiteX4" fmla="*/ 92091 w 133945"/>
                <a:gd name="connsiteY4" fmla="*/ 49714 h 50390"/>
                <a:gd name="connsiteX5" fmla="*/ 16 w 133945"/>
                <a:gd name="connsiteY5" fmla="*/ 38601 h 5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45" h="50390">
                  <a:moveTo>
                    <a:pt x="16" y="38601"/>
                  </a:moveTo>
                  <a:cubicBezTo>
                    <a:pt x="1339" y="33045"/>
                    <a:pt x="77804" y="22726"/>
                    <a:pt x="100029" y="16376"/>
                  </a:cubicBezTo>
                  <a:cubicBezTo>
                    <a:pt x="122254" y="10026"/>
                    <a:pt x="130191" y="-2674"/>
                    <a:pt x="133366" y="501"/>
                  </a:cubicBezTo>
                  <a:cubicBezTo>
                    <a:pt x="136541" y="3676"/>
                    <a:pt x="125958" y="27224"/>
                    <a:pt x="119079" y="35426"/>
                  </a:cubicBezTo>
                  <a:cubicBezTo>
                    <a:pt x="112200" y="43628"/>
                    <a:pt x="107966" y="46539"/>
                    <a:pt x="92091" y="49714"/>
                  </a:cubicBezTo>
                  <a:cubicBezTo>
                    <a:pt x="76216" y="52889"/>
                    <a:pt x="-1307" y="44157"/>
                    <a:pt x="16" y="38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99F0A939-9E10-414C-9551-108419458015}"/>
                </a:ext>
              </a:extLst>
            </p:cNvPr>
            <p:cNvSpPr/>
            <p:nvPr/>
          </p:nvSpPr>
          <p:spPr>
            <a:xfrm>
              <a:off x="3696500" y="1858863"/>
              <a:ext cx="169324" cy="62689"/>
            </a:xfrm>
            <a:custGeom>
              <a:avLst/>
              <a:gdLst>
                <a:gd name="connsiteX0" fmla="*/ 788 w 169324"/>
                <a:gd name="connsiteY0" fmla="*/ 46137 h 62689"/>
                <a:gd name="connsiteX1" fmla="*/ 121438 w 169324"/>
                <a:gd name="connsiteY1" fmla="*/ 30262 h 62689"/>
                <a:gd name="connsiteX2" fmla="*/ 161125 w 169324"/>
                <a:gd name="connsiteY2" fmla="*/ 100 h 62689"/>
                <a:gd name="connsiteX3" fmla="*/ 161125 w 169324"/>
                <a:gd name="connsiteY3" fmla="*/ 41375 h 62689"/>
                <a:gd name="connsiteX4" fmla="*/ 73813 w 169324"/>
                <a:gd name="connsiteY4" fmla="*/ 62012 h 62689"/>
                <a:gd name="connsiteX5" fmla="*/ 788 w 169324"/>
                <a:gd name="connsiteY5" fmla="*/ 46137 h 6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24" h="62689">
                  <a:moveTo>
                    <a:pt x="788" y="46137"/>
                  </a:moveTo>
                  <a:cubicBezTo>
                    <a:pt x="8725" y="40845"/>
                    <a:pt x="94715" y="37935"/>
                    <a:pt x="121438" y="30262"/>
                  </a:cubicBezTo>
                  <a:cubicBezTo>
                    <a:pt x="148161" y="22589"/>
                    <a:pt x="154511" y="-1752"/>
                    <a:pt x="161125" y="100"/>
                  </a:cubicBezTo>
                  <a:cubicBezTo>
                    <a:pt x="167740" y="1952"/>
                    <a:pt x="175677" y="31056"/>
                    <a:pt x="161125" y="41375"/>
                  </a:cubicBezTo>
                  <a:cubicBezTo>
                    <a:pt x="146573" y="51694"/>
                    <a:pt x="100801" y="58043"/>
                    <a:pt x="73813" y="62012"/>
                  </a:cubicBezTo>
                  <a:cubicBezTo>
                    <a:pt x="46826" y="65981"/>
                    <a:pt x="-7149" y="51429"/>
                    <a:pt x="788" y="46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309CE135-F1C6-4CAC-AB4A-90B5EA08FE10}"/>
                </a:ext>
              </a:extLst>
            </p:cNvPr>
            <p:cNvSpPr/>
            <p:nvPr/>
          </p:nvSpPr>
          <p:spPr>
            <a:xfrm>
              <a:off x="3190848" y="1906584"/>
              <a:ext cx="166212" cy="25820"/>
            </a:xfrm>
            <a:custGeom>
              <a:avLst/>
              <a:gdLst>
                <a:gd name="connsiteX0" fmla="*/ 27 w 166212"/>
                <a:gd name="connsiteY0" fmla="*/ 22229 h 25820"/>
                <a:gd name="connsiteX1" fmla="*/ 154015 w 166212"/>
                <a:gd name="connsiteY1" fmla="*/ 4 h 25820"/>
                <a:gd name="connsiteX2" fmla="*/ 141315 w 166212"/>
                <a:gd name="connsiteY2" fmla="*/ 20641 h 25820"/>
                <a:gd name="connsiteX3" fmla="*/ 27 w 166212"/>
                <a:gd name="connsiteY3" fmla="*/ 22229 h 2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12" h="25820">
                  <a:moveTo>
                    <a:pt x="27" y="22229"/>
                  </a:moveTo>
                  <a:cubicBezTo>
                    <a:pt x="2144" y="18789"/>
                    <a:pt x="130467" y="269"/>
                    <a:pt x="154015" y="4"/>
                  </a:cubicBezTo>
                  <a:cubicBezTo>
                    <a:pt x="177563" y="-261"/>
                    <a:pt x="163540" y="12439"/>
                    <a:pt x="141315" y="20641"/>
                  </a:cubicBezTo>
                  <a:cubicBezTo>
                    <a:pt x="119090" y="28843"/>
                    <a:pt x="-2090" y="25669"/>
                    <a:pt x="27" y="22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4D989E13-68DD-4A79-A4AC-DA8433DFCDDB}"/>
                </a:ext>
              </a:extLst>
            </p:cNvPr>
            <p:cNvSpPr/>
            <p:nvPr/>
          </p:nvSpPr>
          <p:spPr>
            <a:xfrm>
              <a:off x="3524324" y="1844640"/>
              <a:ext cx="124144" cy="41622"/>
            </a:xfrm>
            <a:custGeom>
              <a:avLst/>
              <a:gdLst>
                <a:gd name="connsiteX0" fmla="*/ 1514 w 124144"/>
                <a:gd name="connsiteY0" fmla="*/ 28610 h 41622"/>
                <a:gd name="connsiteX1" fmla="*/ 118989 w 124144"/>
                <a:gd name="connsiteY1" fmla="*/ 35 h 41622"/>
                <a:gd name="connsiteX2" fmla="*/ 98351 w 124144"/>
                <a:gd name="connsiteY2" fmla="*/ 34960 h 41622"/>
                <a:gd name="connsiteX3" fmla="*/ 53901 w 124144"/>
                <a:gd name="connsiteY3" fmla="*/ 41310 h 41622"/>
                <a:gd name="connsiteX4" fmla="*/ 1514 w 124144"/>
                <a:gd name="connsiteY4" fmla="*/ 28610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44" h="41622">
                  <a:moveTo>
                    <a:pt x="1514" y="28610"/>
                  </a:moveTo>
                  <a:cubicBezTo>
                    <a:pt x="12362" y="21731"/>
                    <a:pt x="102850" y="-1023"/>
                    <a:pt x="118989" y="35"/>
                  </a:cubicBezTo>
                  <a:cubicBezTo>
                    <a:pt x="135128" y="1093"/>
                    <a:pt x="109199" y="28081"/>
                    <a:pt x="98351" y="34960"/>
                  </a:cubicBezTo>
                  <a:cubicBezTo>
                    <a:pt x="87503" y="41839"/>
                    <a:pt x="66601" y="42104"/>
                    <a:pt x="53901" y="41310"/>
                  </a:cubicBezTo>
                  <a:cubicBezTo>
                    <a:pt x="41201" y="40516"/>
                    <a:pt x="-9334" y="35489"/>
                    <a:pt x="1514" y="28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234A5909-5F86-4F32-AE41-AC4EBC52A475}"/>
                </a:ext>
              </a:extLst>
            </p:cNvPr>
            <p:cNvSpPr/>
            <p:nvPr/>
          </p:nvSpPr>
          <p:spPr>
            <a:xfrm>
              <a:off x="3698761" y="1804978"/>
              <a:ext cx="171590" cy="35546"/>
            </a:xfrm>
            <a:custGeom>
              <a:avLst/>
              <a:gdLst>
                <a:gd name="connsiteX0" fmla="*/ 114 w 171590"/>
                <a:gd name="connsiteY0" fmla="*/ 31760 h 35546"/>
                <a:gd name="connsiteX1" fmla="*/ 162039 w 171590"/>
                <a:gd name="connsiteY1" fmla="*/ 10 h 35546"/>
                <a:gd name="connsiteX2" fmla="*/ 136639 w 171590"/>
                <a:gd name="connsiteY2" fmla="*/ 28585 h 35546"/>
                <a:gd name="connsiteX3" fmla="*/ 114 w 171590"/>
                <a:gd name="connsiteY3" fmla="*/ 31760 h 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" h="35546">
                  <a:moveTo>
                    <a:pt x="114" y="31760"/>
                  </a:moveTo>
                  <a:cubicBezTo>
                    <a:pt x="4347" y="26998"/>
                    <a:pt x="139285" y="539"/>
                    <a:pt x="162039" y="10"/>
                  </a:cubicBezTo>
                  <a:cubicBezTo>
                    <a:pt x="184793" y="-519"/>
                    <a:pt x="163097" y="19060"/>
                    <a:pt x="136639" y="28585"/>
                  </a:cubicBezTo>
                  <a:cubicBezTo>
                    <a:pt x="110181" y="38110"/>
                    <a:pt x="-4119" y="36522"/>
                    <a:pt x="114" y="31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AAB39D8E-C358-4D28-BB35-376297D69DFF}"/>
                </a:ext>
              </a:extLst>
            </p:cNvPr>
            <p:cNvSpPr/>
            <p:nvPr/>
          </p:nvSpPr>
          <p:spPr>
            <a:xfrm>
              <a:off x="3190641" y="1841380"/>
              <a:ext cx="163950" cy="29518"/>
            </a:xfrm>
            <a:custGeom>
              <a:avLst/>
              <a:gdLst>
                <a:gd name="connsiteX0" fmla="*/ 234 w 163950"/>
                <a:gd name="connsiteY0" fmla="*/ 17583 h 29518"/>
                <a:gd name="connsiteX1" fmla="*/ 157397 w 163950"/>
                <a:gd name="connsiteY1" fmla="*/ 120 h 29518"/>
                <a:gd name="connsiteX2" fmla="*/ 122472 w 163950"/>
                <a:gd name="connsiteY2" fmla="*/ 27108 h 29518"/>
                <a:gd name="connsiteX3" fmla="*/ 234 w 163950"/>
                <a:gd name="connsiteY3" fmla="*/ 17583 h 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950" h="29518">
                  <a:moveTo>
                    <a:pt x="234" y="17583"/>
                  </a:moveTo>
                  <a:cubicBezTo>
                    <a:pt x="6055" y="13085"/>
                    <a:pt x="137024" y="-1467"/>
                    <a:pt x="157397" y="120"/>
                  </a:cubicBezTo>
                  <a:cubicBezTo>
                    <a:pt x="177770" y="1707"/>
                    <a:pt x="146284" y="19435"/>
                    <a:pt x="122472" y="27108"/>
                  </a:cubicBezTo>
                  <a:cubicBezTo>
                    <a:pt x="98660" y="34781"/>
                    <a:pt x="-5587" y="22081"/>
                    <a:pt x="234" y="17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BF7A6BBF-2379-4E0D-B34B-BE827D2D0373}"/>
                </a:ext>
              </a:extLst>
            </p:cNvPr>
            <p:cNvSpPr/>
            <p:nvPr/>
          </p:nvSpPr>
          <p:spPr>
            <a:xfrm>
              <a:off x="3530530" y="1787499"/>
              <a:ext cx="152094" cy="27652"/>
            </a:xfrm>
            <a:custGeom>
              <a:avLst/>
              <a:gdLst>
                <a:gd name="connsiteX0" fmla="*/ 70 w 152094"/>
                <a:gd name="connsiteY0" fmla="*/ 20664 h 27652"/>
                <a:gd name="connsiteX1" fmla="*/ 142945 w 152094"/>
                <a:gd name="connsiteY1" fmla="*/ 26 h 27652"/>
                <a:gd name="connsiteX2" fmla="*/ 123895 w 152094"/>
                <a:gd name="connsiteY2" fmla="*/ 25426 h 27652"/>
                <a:gd name="connsiteX3" fmla="*/ 70 w 152094"/>
                <a:gd name="connsiteY3" fmla="*/ 20664 h 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94" h="27652">
                  <a:moveTo>
                    <a:pt x="70" y="20664"/>
                  </a:moveTo>
                  <a:cubicBezTo>
                    <a:pt x="3245" y="16431"/>
                    <a:pt x="122308" y="-768"/>
                    <a:pt x="142945" y="26"/>
                  </a:cubicBezTo>
                  <a:cubicBezTo>
                    <a:pt x="163582" y="820"/>
                    <a:pt x="145855" y="19870"/>
                    <a:pt x="123895" y="25426"/>
                  </a:cubicBezTo>
                  <a:cubicBezTo>
                    <a:pt x="101935" y="30982"/>
                    <a:pt x="-3105" y="24897"/>
                    <a:pt x="70" y="20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F613E561-E56D-4537-8161-A038E8549EA5}"/>
                </a:ext>
              </a:extLst>
            </p:cNvPr>
            <p:cNvSpPr/>
            <p:nvPr/>
          </p:nvSpPr>
          <p:spPr>
            <a:xfrm>
              <a:off x="3695687" y="1756357"/>
              <a:ext cx="176284" cy="29642"/>
            </a:xfrm>
            <a:custGeom>
              <a:avLst/>
              <a:gdLst>
                <a:gd name="connsiteX0" fmla="*/ 13 w 176284"/>
                <a:gd name="connsiteY0" fmla="*/ 21643 h 29642"/>
                <a:gd name="connsiteX1" fmla="*/ 127013 w 176284"/>
                <a:gd name="connsiteY1" fmla="*/ 1006 h 29642"/>
                <a:gd name="connsiteX2" fmla="*/ 176226 w 176284"/>
                <a:gd name="connsiteY2" fmla="*/ 5768 h 29642"/>
                <a:gd name="connsiteX3" fmla="*/ 119076 w 176284"/>
                <a:gd name="connsiteY3" fmla="*/ 27993 h 29642"/>
                <a:gd name="connsiteX4" fmla="*/ 13 w 176284"/>
                <a:gd name="connsiteY4" fmla="*/ 21643 h 2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84" h="29642">
                  <a:moveTo>
                    <a:pt x="13" y="21643"/>
                  </a:moveTo>
                  <a:cubicBezTo>
                    <a:pt x="1336" y="17145"/>
                    <a:pt x="97644" y="3652"/>
                    <a:pt x="127013" y="1006"/>
                  </a:cubicBezTo>
                  <a:cubicBezTo>
                    <a:pt x="156382" y="-1640"/>
                    <a:pt x="177549" y="1270"/>
                    <a:pt x="176226" y="5768"/>
                  </a:cubicBezTo>
                  <a:cubicBezTo>
                    <a:pt x="174903" y="10266"/>
                    <a:pt x="145534" y="23231"/>
                    <a:pt x="119076" y="27993"/>
                  </a:cubicBezTo>
                  <a:cubicBezTo>
                    <a:pt x="92618" y="32755"/>
                    <a:pt x="-1310" y="26141"/>
                    <a:pt x="13" y="2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97AF19D0-DD52-4270-9425-0A5018355E3E}"/>
                </a:ext>
              </a:extLst>
            </p:cNvPr>
            <p:cNvSpPr/>
            <p:nvPr/>
          </p:nvSpPr>
          <p:spPr>
            <a:xfrm>
              <a:off x="3176107" y="1774632"/>
              <a:ext cx="168597" cy="34382"/>
            </a:xfrm>
            <a:custGeom>
              <a:avLst/>
              <a:gdLst>
                <a:gd name="connsiteX0" fmla="*/ 481 w 168597"/>
                <a:gd name="connsiteY0" fmla="*/ 19243 h 34382"/>
                <a:gd name="connsiteX1" fmla="*/ 163993 w 168597"/>
                <a:gd name="connsiteY1" fmla="*/ 193 h 34382"/>
                <a:gd name="connsiteX2" fmla="*/ 114781 w 168597"/>
                <a:gd name="connsiteY2" fmla="*/ 31943 h 34382"/>
                <a:gd name="connsiteX3" fmla="*/ 481 w 168597"/>
                <a:gd name="connsiteY3" fmla="*/ 19243 h 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97" h="34382">
                  <a:moveTo>
                    <a:pt x="481" y="19243"/>
                  </a:moveTo>
                  <a:cubicBezTo>
                    <a:pt x="8683" y="13951"/>
                    <a:pt x="144943" y="-1924"/>
                    <a:pt x="163993" y="193"/>
                  </a:cubicBezTo>
                  <a:cubicBezTo>
                    <a:pt x="183043" y="2310"/>
                    <a:pt x="138329" y="23476"/>
                    <a:pt x="114781" y="31943"/>
                  </a:cubicBezTo>
                  <a:cubicBezTo>
                    <a:pt x="91233" y="40410"/>
                    <a:pt x="-7721" y="24535"/>
                    <a:pt x="481" y="19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9C450C80-A6B5-4432-8F39-4B3CB30B74B5}"/>
                </a:ext>
              </a:extLst>
            </p:cNvPr>
            <p:cNvSpPr/>
            <p:nvPr/>
          </p:nvSpPr>
          <p:spPr>
            <a:xfrm>
              <a:off x="3527422" y="1730057"/>
              <a:ext cx="160817" cy="34989"/>
            </a:xfrm>
            <a:custGeom>
              <a:avLst/>
              <a:gdLst>
                <a:gd name="connsiteX0" fmla="*/ 3 w 160817"/>
                <a:gd name="connsiteY0" fmla="*/ 17781 h 34989"/>
                <a:gd name="connsiteX1" fmla="*/ 146053 w 160817"/>
                <a:gd name="connsiteY1" fmla="*/ 318 h 34989"/>
                <a:gd name="connsiteX2" fmla="*/ 141291 w 160817"/>
                <a:gd name="connsiteY2" fmla="*/ 33656 h 34989"/>
                <a:gd name="connsiteX3" fmla="*/ 3 w 160817"/>
                <a:gd name="connsiteY3" fmla="*/ 17781 h 3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17" h="34989">
                  <a:moveTo>
                    <a:pt x="3" y="17781"/>
                  </a:moveTo>
                  <a:cubicBezTo>
                    <a:pt x="797" y="12225"/>
                    <a:pt x="122505" y="-2328"/>
                    <a:pt x="146053" y="318"/>
                  </a:cubicBezTo>
                  <a:cubicBezTo>
                    <a:pt x="169601" y="2964"/>
                    <a:pt x="162722" y="27571"/>
                    <a:pt x="141291" y="33656"/>
                  </a:cubicBezTo>
                  <a:cubicBezTo>
                    <a:pt x="119860" y="39741"/>
                    <a:pt x="-791" y="23337"/>
                    <a:pt x="3" y="17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B1809B41-C7DD-4253-ADCA-3A535B385AEE}"/>
                </a:ext>
              </a:extLst>
            </p:cNvPr>
            <p:cNvSpPr/>
            <p:nvPr/>
          </p:nvSpPr>
          <p:spPr>
            <a:xfrm>
              <a:off x="3700449" y="1695446"/>
              <a:ext cx="172053" cy="25821"/>
            </a:xfrm>
            <a:custGeom>
              <a:avLst/>
              <a:gdLst>
                <a:gd name="connsiteX0" fmla="*/ 14 w 172053"/>
                <a:gd name="connsiteY0" fmla="*/ 22229 h 25821"/>
                <a:gd name="connsiteX1" fmla="*/ 158764 w 172053"/>
                <a:gd name="connsiteY1" fmla="*/ 4 h 25821"/>
                <a:gd name="connsiteX2" fmla="*/ 149239 w 172053"/>
                <a:gd name="connsiteY2" fmla="*/ 20642 h 25821"/>
                <a:gd name="connsiteX3" fmla="*/ 14 w 172053"/>
                <a:gd name="connsiteY3" fmla="*/ 22229 h 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053" h="25821">
                  <a:moveTo>
                    <a:pt x="14" y="22229"/>
                  </a:moveTo>
                  <a:cubicBezTo>
                    <a:pt x="1602" y="18789"/>
                    <a:pt x="133893" y="268"/>
                    <a:pt x="158764" y="4"/>
                  </a:cubicBezTo>
                  <a:cubicBezTo>
                    <a:pt x="183635" y="-260"/>
                    <a:pt x="169612" y="12440"/>
                    <a:pt x="149239" y="20642"/>
                  </a:cubicBezTo>
                  <a:cubicBezTo>
                    <a:pt x="128866" y="28844"/>
                    <a:pt x="-1574" y="25669"/>
                    <a:pt x="14" y="22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CF49CB29-DA5D-4C46-AB50-867BF3CC5F3A}"/>
                </a:ext>
              </a:extLst>
            </p:cNvPr>
            <p:cNvSpPr/>
            <p:nvPr/>
          </p:nvSpPr>
          <p:spPr>
            <a:xfrm>
              <a:off x="3197484" y="1709708"/>
              <a:ext cx="177591" cy="47984"/>
            </a:xfrm>
            <a:custGeom>
              <a:avLst/>
              <a:gdLst>
                <a:gd name="connsiteX0" fmla="*/ 2916 w 177591"/>
                <a:gd name="connsiteY0" fmla="*/ 22255 h 47984"/>
                <a:gd name="connsiteX1" fmla="*/ 160079 w 177591"/>
                <a:gd name="connsiteY1" fmla="*/ 30 h 47984"/>
                <a:gd name="connsiteX2" fmla="*/ 163254 w 177591"/>
                <a:gd name="connsiteY2" fmla="*/ 27017 h 47984"/>
                <a:gd name="connsiteX3" fmla="*/ 66416 w 177591"/>
                <a:gd name="connsiteY3" fmla="*/ 47655 h 47984"/>
                <a:gd name="connsiteX4" fmla="*/ 2916 w 177591"/>
                <a:gd name="connsiteY4" fmla="*/ 22255 h 4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91" h="47984">
                  <a:moveTo>
                    <a:pt x="2916" y="22255"/>
                  </a:moveTo>
                  <a:cubicBezTo>
                    <a:pt x="18527" y="14317"/>
                    <a:pt x="133356" y="-764"/>
                    <a:pt x="160079" y="30"/>
                  </a:cubicBezTo>
                  <a:cubicBezTo>
                    <a:pt x="186802" y="824"/>
                    <a:pt x="178865" y="19079"/>
                    <a:pt x="163254" y="27017"/>
                  </a:cubicBezTo>
                  <a:cubicBezTo>
                    <a:pt x="147644" y="34955"/>
                    <a:pt x="94726" y="44480"/>
                    <a:pt x="66416" y="47655"/>
                  </a:cubicBezTo>
                  <a:cubicBezTo>
                    <a:pt x="38106" y="50830"/>
                    <a:pt x="-12695" y="30193"/>
                    <a:pt x="2916" y="22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6E1CC4E5-ADC9-4D1B-97D7-DC5433A1934F}"/>
                </a:ext>
              </a:extLst>
            </p:cNvPr>
            <p:cNvSpPr/>
            <p:nvPr/>
          </p:nvSpPr>
          <p:spPr>
            <a:xfrm>
              <a:off x="3508275" y="1683506"/>
              <a:ext cx="106359" cy="28781"/>
            </a:xfrm>
            <a:custGeom>
              <a:avLst/>
              <a:gdLst>
                <a:gd name="connsiteX0" fmla="*/ 100 w 106359"/>
                <a:gd name="connsiteY0" fmla="*/ 8769 h 28781"/>
                <a:gd name="connsiteX1" fmla="*/ 101700 w 106359"/>
                <a:gd name="connsiteY1" fmla="*/ 832 h 28781"/>
                <a:gd name="connsiteX2" fmla="*/ 82650 w 106359"/>
                <a:gd name="connsiteY2" fmla="*/ 27819 h 28781"/>
                <a:gd name="connsiteX3" fmla="*/ 100 w 106359"/>
                <a:gd name="connsiteY3" fmla="*/ 8769 h 2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59" h="28781">
                  <a:moveTo>
                    <a:pt x="100" y="8769"/>
                  </a:moveTo>
                  <a:cubicBezTo>
                    <a:pt x="3275" y="4271"/>
                    <a:pt x="87942" y="-2343"/>
                    <a:pt x="101700" y="832"/>
                  </a:cubicBezTo>
                  <a:cubicBezTo>
                    <a:pt x="115458" y="4007"/>
                    <a:pt x="95615" y="22263"/>
                    <a:pt x="82650" y="27819"/>
                  </a:cubicBezTo>
                  <a:cubicBezTo>
                    <a:pt x="69685" y="33375"/>
                    <a:pt x="-3075" y="13267"/>
                    <a:pt x="100" y="8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1CBB9CCA-D03A-4E79-88C1-E94E5B84B3B2}"/>
                </a:ext>
              </a:extLst>
            </p:cNvPr>
            <p:cNvSpPr/>
            <p:nvPr/>
          </p:nvSpPr>
          <p:spPr>
            <a:xfrm>
              <a:off x="3687762" y="1625600"/>
              <a:ext cx="186567" cy="38978"/>
            </a:xfrm>
            <a:custGeom>
              <a:avLst/>
              <a:gdLst>
                <a:gd name="connsiteX0" fmla="*/ 1 w 186567"/>
                <a:gd name="connsiteY0" fmla="*/ 33338 h 38978"/>
                <a:gd name="connsiteX1" fmla="*/ 168276 w 186567"/>
                <a:gd name="connsiteY1" fmla="*/ 0 h 38978"/>
                <a:gd name="connsiteX2" fmla="*/ 165101 w 186567"/>
                <a:gd name="connsiteY2" fmla="*/ 33338 h 38978"/>
                <a:gd name="connsiteX3" fmla="*/ 1 w 186567"/>
                <a:gd name="connsiteY3" fmla="*/ 33338 h 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567" h="38978">
                  <a:moveTo>
                    <a:pt x="1" y="33338"/>
                  </a:moveTo>
                  <a:cubicBezTo>
                    <a:pt x="530" y="27782"/>
                    <a:pt x="140759" y="0"/>
                    <a:pt x="168276" y="0"/>
                  </a:cubicBezTo>
                  <a:cubicBezTo>
                    <a:pt x="195793" y="0"/>
                    <a:pt x="190236" y="24078"/>
                    <a:pt x="165101" y="33338"/>
                  </a:cubicBezTo>
                  <a:cubicBezTo>
                    <a:pt x="139966" y="42598"/>
                    <a:pt x="-528" y="38894"/>
                    <a:pt x="1" y="33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1843F345-3149-4017-A1D2-8FB2E48204FD}"/>
                </a:ext>
              </a:extLst>
            </p:cNvPr>
            <p:cNvSpPr/>
            <p:nvPr/>
          </p:nvSpPr>
          <p:spPr>
            <a:xfrm>
              <a:off x="3211373" y="1625198"/>
              <a:ext cx="349247" cy="43127"/>
            </a:xfrm>
            <a:custGeom>
              <a:avLst/>
              <a:gdLst>
                <a:gd name="connsiteX0" fmla="*/ 140 w 349247"/>
                <a:gd name="connsiteY0" fmla="*/ 40090 h 43127"/>
                <a:gd name="connsiteX1" fmla="*/ 284302 w 349247"/>
                <a:gd name="connsiteY1" fmla="*/ 1990 h 43127"/>
                <a:gd name="connsiteX2" fmla="*/ 347802 w 349247"/>
                <a:gd name="connsiteY2" fmla="*/ 8340 h 43127"/>
                <a:gd name="connsiteX3" fmla="*/ 247790 w 349247"/>
                <a:gd name="connsiteY3" fmla="*/ 33740 h 43127"/>
                <a:gd name="connsiteX4" fmla="*/ 140 w 349247"/>
                <a:gd name="connsiteY4" fmla="*/ 40090 h 4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47" h="43127">
                  <a:moveTo>
                    <a:pt x="140" y="40090"/>
                  </a:moveTo>
                  <a:cubicBezTo>
                    <a:pt x="6225" y="34798"/>
                    <a:pt x="226358" y="7282"/>
                    <a:pt x="284302" y="1990"/>
                  </a:cubicBezTo>
                  <a:cubicBezTo>
                    <a:pt x="342246" y="-3302"/>
                    <a:pt x="353887" y="3048"/>
                    <a:pt x="347802" y="8340"/>
                  </a:cubicBezTo>
                  <a:cubicBezTo>
                    <a:pt x="341717" y="13632"/>
                    <a:pt x="308115" y="23421"/>
                    <a:pt x="247790" y="33740"/>
                  </a:cubicBezTo>
                  <a:cubicBezTo>
                    <a:pt x="187465" y="44059"/>
                    <a:pt x="-5945" y="45382"/>
                    <a:pt x="140" y="40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2E34B8D2-B3E7-4E60-A482-4FAE1247B38F}"/>
                </a:ext>
              </a:extLst>
            </p:cNvPr>
            <p:cNvSpPr/>
            <p:nvPr/>
          </p:nvSpPr>
          <p:spPr>
            <a:xfrm>
              <a:off x="3695417" y="1568047"/>
              <a:ext cx="157935" cy="41956"/>
            </a:xfrm>
            <a:custGeom>
              <a:avLst/>
              <a:gdLst>
                <a:gd name="connsiteX0" fmla="*/ 283 w 157935"/>
                <a:gd name="connsiteY0" fmla="*/ 17866 h 41956"/>
                <a:gd name="connsiteX1" fmla="*/ 78071 w 157935"/>
                <a:gd name="connsiteY1" fmla="*/ 19453 h 41956"/>
                <a:gd name="connsiteX2" fmla="*/ 157446 w 157935"/>
                <a:gd name="connsiteY2" fmla="*/ 403 h 41956"/>
                <a:gd name="connsiteX3" fmla="*/ 106646 w 157935"/>
                <a:gd name="connsiteY3" fmla="*/ 40091 h 41956"/>
                <a:gd name="connsiteX4" fmla="*/ 283 w 157935"/>
                <a:gd name="connsiteY4" fmla="*/ 17866 h 4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35" h="41956">
                  <a:moveTo>
                    <a:pt x="283" y="17866"/>
                  </a:moveTo>
                  <a:cubicBezTo>
                    <a:pt x="-4479" y="14426"/>
                    <a:pt x="51877" y="22364"/>
                    <a:pt x="78071" y="19453"/>
                  </a:cubicBezTo>
                  <a:cubicBezTo>
                    <a:pt x="104265" y="16542"/>
                    <a:pt x="152684" y="-3037"/>
                    <a:pt x="157446" y="403"/>
                  </a:cubicBezTo>
                  <a:cubicBezTo>
                    <a:pt x="162208" y="3843"/>
                    <a:pt x="131252" y="30831"/>
                    <a:pt x="106646" y="40091"/>
                  </a:cubicBezTo>
                  <a:cubicBezTo>
                    <a:pt x="82040" y="49351"/>
                    <a:pt x="5045" y="21306"/>
                    <a:pt x="283" y="17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9E3A544F-D326-44A6-A6EE-50F762241F1A}"/>
                </a:ext>
              </a:extLst>
            </p:cNvPr>
            <p:cNvSpPr/>
            <p:nvPr/>
          </p:nvSpPr>
          <p:spPr>
            <a:xfrm>
              <a:off x="3209925" y="1565120"/>
              <a:ext cx="279339" cy="60480"/>
            </a:xfrm>
            <a:custGeom>
              <a:avLst/>
              <a:gdLst>
                <a:gd name="connsiteX0" fmla="*/ 0 w 279339"/>
                <a:gd name="connsiteY0" fmla="*/ 47780 h 60480"/>
                <a:gd name="connsiteX1" fmla="*/ 244475 w 279339"/>
                <a:gd name="connsiteY1" fmla="*/ 155 h 60480"/>
                <a:gd name="connsiteX2" fmla="*/ 260350 w 279339"/>
                <a:gd name="connsiteY2" fmla="*/ 33493 h 60480"/>
                <a:gd name="connsiteX3" fmla="*/ 79375 w 279339"/>
                <a:gd name="connsiteY3" fmla="*/ 60480 h 60480"/>
                <a:gd name="connsiteX4" fmla="*/ 0 w 279339"/>
                <a:gd name="connsiteY4" fmla="*/ 47780 h 6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339" h="60480">
                  <a:moveTo>
                    <a:pt x="0" y="47780"/>
                  </a:moveTo>
                  <a:cubicBezTo>
                    <a:pt x="100541" y="25158"/>
                    <a:pt x="201083" y="2536"/>
                    <a:pt x="244475" y="155"/>
                  </a:cubicBezTo>
                  <a:cubicBezTo>
                    <a:pt x="287867" y="-2226"/>
                    <a:pt x="287867" y="23439"/>
                    <a:pt x="260350" y="33493"/>
                  </a:cubicBezTo>
                  <a:cubicBezTo>
                    <a:pt x="232833" y="43547"/>
                    <a:pt x="79375" y="60480"/>
                    <a:pt x="79375" y="60480"/>
                  </a:cubicBezTo>
                  <a:lnTo>
                    <a:pt x="0" y="477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2E8D4448-F238-4218-BD92-5C6483B89618}"/>
                </a:ext>
              </a:extLst>
            </p:cNvPr>
            <p:cNvSpPr/>
            <p:nvPr/>
          </p:nvSpPr>
          <p:spPr>
            <a:xfrm>
              <a:off x="3708290" y="1510849"/>
              <a:ext cx="156171" cy="33680"/>
            </a:xfrm>
            <a:custGeom>
              <a:avLst/>
              <a:gdLst>
                <a:gd name="connsiteX0" fmla="*/ 110 w 156171"/>
                <a:gd name="connsiteY0" fmla="*/ 14739 h 33680"/>
                <a:gd name="connsiteX1" fmla="*/ 147748 w 156171"/>
                <a:gd name="connsiteY1" fmla="*/ 451 h 33680"/>
                <a:gd name="connsiteX2" fmla="*/ 123935 w 156171"/>
                <a:gd name="connsiteY2" fmla="*/ 32201 h 33680"/>
                <a:gd name="connsiteX3" fmla="*/ 110 w 156171"/>
                <a:gd name="connsiteY3" fmla="*/ 14739 h 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71" h="33680">
                  <a:moveTo>
                    <a:pt x="110" y="14739"/>
                  </a:moveTo>
                  <a:cubicBezTo>
                    <a:pt x="4079" y="9447"/>
                    <a:pt x="127111" y="-2459"/>
                    <a:pt x="147748" y="451"/>
                  </a:cubicBezTo>
                  <a:cubicBezTo>
                    <a:pt x="168385" y="3361"/>
                    <a:pt x="147483" y="25322"/>
                    <a:pt x="123935" y="32201"/>
                  </a:cubicBezTo>
                  <a:cubicBezTo>
                    <a:pt x="100387" y="39080"/>
                    <a:pt x="-3859" y="20031"/>
                    <a:pt x="110" y="14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181D9C5D-AC9F-493C-AB5F-86C3A290FCD7}"/>
                </a:ext>
              </a:extLst>
            </p:cNvPr>
            <p:cNvSpPr/>
            <p:nvPr/>
          </p:nvSpPr>
          <p:spPr>
            <a:xfrm>
              <a:off x="3214556" y="1511232"/>
              <a:ext cx="335348" cy="45529"/>
            </a:xfrm>
            <a:custGeom>
              <a:avLst/>
              <a:gdLst>
                <a:gd name="connsiteX0" fmla="*/ 1719 w 335348"/>
                <a:gd name="connsiteY0" fmla="*/ 31818 h 45529"/>
                <a:gd name="connsiteX1" fmla="*/ 328744 w 335348"/>
                <a:gd name="connsiteY1" fmla="*/ 68 h 45529"/>
                <a:gd name="connsiteX2" fmla="*/ 204919 w 335348"/>
                <a:gd name="connsiteY2" fmla="*/ 41343 h 45529"/>
                <a:gd name="connsiteX3" fmla="*/ 1719 w 335348"/>
                <a:gd name="connsiteY3" fmla="*/ 31818 h 4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348" h="45529">
                  <a:moveTo>
                    <a:pt x="1719" y="31818"/>
                  </a:moveTo>
                  <a:cubicBezTo>
                    <a:pt x="22356" y="24939"/>
                    <a:pt x="294877" y="-1519"/>
                    <a:pt x="328744" y="68"/>
                  </a:cubicBezTo>
                  <a:cubicBezTo>
                    <a:pt x="362611" y="1655"/>
                    <a:pt x="257836" y="30230"/>
                    <a:pt x="204919" y="41343"/>
                  </a:cubicBezTo>
                  <a:cubicBezTo>
                    <a:pt x="152002" y="52456"/>
                    <a:pt x="-18918" y="38697"/>
                    <a:pt x="1719" y="31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136E0782-602C-40C8-B43F-DAEB90B2A30F}"/>
                </a:ext>
              </a:extLst>
            </p:cNvPr>
            <p:cNvSpPr/>
            <p:nvPr/>
          </p:nvSpPr>
          <p:spPr>
            <a:xfrm>
              <a:off x="3694813" y="1467722"/>
              <a:ext cx="164356" cy="28240"/>
            </a:xfrm>
            <a:custGeom>
              <a:avLst/>
              <a:gdLst>
                <a:gd name="connsiteX0" fmla="*/ 887 w 164356"/>
                <a:gd name="connsiteY0" fmla="*/ 8653 h 28240"/>
                <a:gd name="connsiteX1" fmla="*/ 161225 w 164356"/>
                <a:gd name="connsiteY1" fmla="*/ 716 h 28240"/>
                <a:gd name="connsiteX2" fmla="*/ 99312 w 164356"/>
                <a:gd name="connsiteY2" fmla="*/ 26116 h 28240"/>
                <a:gd name="connsiteX3" fmla="*/ 887 w 164356"/>
                <a:gd name="connsiteY3" fmla="*/ 8653 h 2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356" h="28240">
                  <a:moveTo>
                    <a:pt x="887" y="8653"/>
                  </a:moveTo>
                  <a:cubicBezTo>
                    <a:pt x="11206" y="4420"/>
                    <a:pt x="144821" y="-2194"/>
                    <a:pt x="161225" y="716"/>
                  </a:cubicBezTo>
                  <a:cubicBezTo>
                    <a:pt x="177629" y="3626"/>
                    <a:pt x="125506" y="17120"/>
                    <a:pt x="99312" y="26116"/>
                  </a:cubicBezTo>
                  <a:cubicBezTo>
                    <a:pt x="73118" y="35112"/>
                    <a:pt x="-9432" y="12886"/>
                    <a:pt x="887" y="8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603E4D65-E188-45D1-9CBB-3D445444F795}"/>
                </a:ext>
              </a:extLst>
            </p:cNvPr>
            <p:cNvSpPr/>
            <p:nvPr/>
          </p:nvSpPr>
          <p:spPr>
            <a:xfrm>
              <a:off x="3216105" y="1466831"/>
              <a:ext cx="163015" cy="37007"/>
            </a:xfrm>
            <a:custGeom>
              <a:avLst/>
              <a:gdLst>
                <a:gd name="connsiteX0" fmla="*/ 170 w 163015"/>
                <a:gd name="connsiteY0" fmla="*/ 28594 h 37007"/>
                <a:gd name="connsiteX1" fmla="*/ 155745 w 163015"/>
                <a:gd name="connsiteY1" fmla="*/ 19 h 37007"/>
                <a:gd name="connsiteX2" fmla="*/ 125583 w 163015"/>
                <a:gd name="connsiteY2" fmla="*/ 33357 h 37007"/>
                <a:gd name="connsiteX3" fmla="*/ 170 w 163015"/>
                <a:gd name="connsiteY3" fmla="*/ 28594 h 3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15" h="37007">
                  <a:moveTo>
                    <a:pt x="170" y="28594"/>
                  </a:moveTo>
                  <a:cubicBezTo>
                    <a:pt x="5197" y="23038"/>
                    <a:pt x="134843" y="-775"/>
                    <a:pt x="155745" y="19"/>
                  </a:cubicBezTo>
                  <a:cubicBezTo>
                    <a:pt x="176647" y="813"/>
                    <a:pt x="148072" y="25155"/>
                    <a:pt x="125583" y="33357"/>
                  </a:cubicBezTo>
                  <a:cubicBezTo>
                    <a:pt x="103094" y="41559"/>
                    <a:pt x="-4857" y="34150"/>
                    <a:pt x="170" y="28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7D5CF606-D0BF-4DE2-BF85-71A0D295BEA6}"/>
                </a:ext>
              </a:extLst>
            </p:cNvPr>
            <p:cNvSpPr/>
            <p:nvPr/>
          </p:nvSpPr>
          <p:spPr>
            <a:xfrm>
              <a:off x="3508286" y="1438249"/>
              <a:ext cx="103657" cy="21355"/>
            </a:xfrm>
            <a:custGeom>
              <a:avLst/>
              <a:gdLst>
                <a:gd name="connsiteX0" fmla="*/ 89 w 103657"/>
                <a:gd name="connsiteY0" fmla="*/ 3201 h 21355"/>
                <a:gd name="connsiteX1" fmla="*/ 98514 w 103657"/>
                <a:gd name="connsiteY1" fmla="*/ 1614 h 21355"/>
                <a:gd name="connsiteX2" fmla="*/ 81052 w 103657"/>
                <a:gd name="connsiteY2" fmla="*/ 20664 h 21355"/>
                <a:gd name="connsiteX3" fmla="*/ 89 w 103657"/>
                <a:gd name="connsiteY3" fmla="*/ 3201 h 2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57" h="21355">
                  <a:moveTo>
                    <a:pt x="89" y="3201"/>
                  </a:moveTo>
                  <a:cubicBezTo>
                    <a:pt x="2999" y="26"/>
                    <a:pt x="85020" y="-1296"/>
                    <a:pt x="98514" y="1614"/>
                  </a:cubicBezTo>
                  <a:cubicBezTo>
                    <a:pt x="112008" y="4524"/>
                    <a:pt x="96398" y="16166"/>
                    <a:pt x="81052" y="20664"/>
                  </a:cubicBezTo>
                  <a:cubicBezTo>
                    <a:pt x="65706" y="25162"/>
                    <a:pt x="-2821" y="6376"/>
                    <a:pt x="89" y="3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E6F6D65F-8D3D-46CA-B8BC-47DFB873DBDB}"/>
                </a:ext>
              </a:extLst>
            </p:cNvPr>
            <p:cNvSpPr/>
            <p:nvPr/>
          </p:nvSpPr>
          <p:spPr>
            <a:xfrm>
              <a:off x="3708400" y="1399926"/>
              <a:ext cx="151316" cy="29398"/>
            </a:xfrm>
            <a:custGeom>
              <a:avLst/>
              <a:gdLst>
                <a:gd name="connsiteX0" fmla="*/ 0 w 151316"/>
                <a:gd name="connsiteY0" fmla="*/ 14537 h 29398"/>
                <a:gd name="connsiteX1" fmla="*/ 136525 w 151316"/>
                <a:gd name="connsiteY1" fmla="*/ 249 h 29398"/>
                <a:gd name="connsiteX2" fmla="*/ 134938 w 151316"/>
                <a:gd name="connsiteY2" fmla="*/ 27237 h 29398"/>
                <a:gd name="connsiteX3" fmla="*/ 0 w 151316"/>
                <a:gd name="connsiteY3" fmla="*/ 14537 h 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16" h="29398">
                  <a:moveTo>
                    <a:pt x="0" y="14537"/>
                  </a:moveTo>
                  <a:cubicBezTo>
                    <a:pt x="265" y="10039"/>
                    <a:pt x="114035" y="-1868"/>
                    <a:pt x="136525" y="249"/>
                  </a:cubicBezTo>
                  <a:cubicBezTo>
                    <a:pt x="159015" y="2366"/>
                    <a:pt x="153723" y="19300"/>
                    <a:pt x="134938" y="27237"/>
                  </a:cubicBezTo>
                  <a:cubicBezTo>
                    <a:pt x="116153" y="35174"/>
                    <a:pt x="-265" y="19035"/>
                    <a:pt x="0" y="14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8380F804-58CE-4A19-A0A1-73C51C38DB17}"/>
                </a:ext>
              </a:extLst>
            </p:cNvPr>
            <p:cNvSpPr/>
            <p:nvPr/>
          </p:nvSpPr>
          <p:spPr>
            <a:xfrm>
              <a:off x="3227281" y="1402512"/>
              <a:ext cx="137022" cy="32456"/>
            </a:xfrm>
            <a:custGeom>
              <a:avLst/>
              <a:gdLst>
                <a:gd name="connsiteX0" fmla="*/ 107 w 137022"/>
                <a:gd name="connsiteY0" fmla="*/ 10363 h 32456"/>
                <a:gd name="connsiteX1" fmla="*/ 130282 w 137022"/>
                <a:gd name="connsiteY1" fmla="*/ 838 h 32456"/>
                <a:gd name="connsiteX2" fmla="*/ 108057 w 137022"/>
                <a:gd name="connsiteY2" fmla="*/ 31001 h 32456"/>
                <a:gd name="connsiteX3" fmla="*/ 107 w 137022"/>
                <a:gd name="connsiteY3" fmla="*/ 10363 h 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22" h="32456">
                  <a:moveTo>
                    <a:pt x="107" y="10363"/>
                  </a:moveTo>
                  <a:cubicBezTo>
                    <a:pt x="3811" y="5336"/>
                    <a:pt x="112290" y="-2602"/>
                    <a:pt x="130282" y="838"/>
                  </a:cubicBezTo>
                  <a:cubicBezTo>
                    <a:pt x="148274" y="4278"/>
                    <a:pt x="126578" y="23593"/>
                    <a:pt x="108057" y="31001"/>
                  </a:cubicBezTo>
                  <a:cubicBezTo>
                    <a:pt x="89536" y="38409"/>
                    <a:pt x="-3597" y="15390"/>
                    <a:pt x="107" y="10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B88BC258-64BE-4570-B5AA-827735DD6F8B}"/>
                </a:ext>
              </a:extLst>
            </p:cNvPr>
            <p:cNvSpPr/>
            <p:nvPr/>
          </p:nvSpPr>
          <p:spPr>
            <a:xfrm>
              <a:off x="3534325" y="1356977"/>
              <a:ext cx="119066" cy="41874"/>
            </a:xfrm>
            <a:custGeom>
              <a:avLst/>
              <a:gdLst>
                <a:gd name="connsiteX0" fmla="*/ 1038 w 119066"/>
                <a:gd name="connsiteY0" fmla="*/ 11448 h 41874"/>
                <a:gd name="connsiteX1" fmla="*/ 110575 w 119066"/>
                <a:gd name="connsiteY1" fmla="*/ 336 h 41874"/>
                <a:gd name="connsiteX2" fmla="*/ 105813 w 119066"/>
                <a:gd name="connsiteY2" fmla="*/ 22561 h 41874"/>
                <a:gd name="connsiteX3" fmla="*/ 58188 w 119066"/>
                <a:gd name="connsiteY3" fmla="*/ 41611 h 41874"/>
                <a:gd name="connsiteX4" fmla="*/ 1038 w 119066"/>
                <a:gd name="connsiteY4" fmla="*/ 11448 h 4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6" h="41874">
                  <a:moveTo>
                    <a:pt x="1038" y="11448"/>
                  </a:moveTo>
                  <a:cubicBezTo>
                    <a:pt x="9769" y="4569"/>
                    <a:pt x="93113" y="-1516"/>
                    <a:pt x="110575" y="336"/>
                  </a:cubicBezTo>
                  <a:cubicBezTo>
                    <a:pt x="128037" y="2188"/>
                    <a:pt x="114544" y="15682"/>
                    <a:pt x="105813" y="22561"/>
                  </a:cubicBezTo>
                  <a:cubicBezTo>
                    <a:pt x="97082" y="29440"/>
                    <a:pt x="75386" y="38436"/>
                    <a:pt x="58188" y="41611"/>
                  </a:cubicBezTo>
                  <a:cubicBezTo>
                    <a:pt x="40990" y="44786"/>
                    <a:pt x="-7693" y="18327"/>
                    <a:pt x="1038" y="1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79F738B5-8B6C-43BB-BC60-43C4CFDAE10C}"/>
                </a:ext>
              </a:extLst>
            </p:cNvPr>
            <p:cNvSpPr/>
            <p:nvPr/>
          </p:nvSpPr>
          <p:spPr>
            <a:xfrm>
              <a:off x="3693940" y="1339289"/>
              <a:ext cx="146242" cy="41086"/>
            </a:xfrm>
            <a:custGeom>
              <a:avLst/>
              <a:gdLst>
                <a:gd name="connsiteX0" fmla="*/ 173 w 146242"/>
                <a:gd name="connsiteY0" fmla="*/ 3736 h 41086"/>
                <a:gd name="connsiteX1" fmla="*/ 139873 w 146242"/>
                <a:gd name="connsiteY1" fmla="*/ 5324 h 41086"/>
                <a:gd name="connsiteX2" fmla="*/ 111298 w 146242"/>
                <a:gd name="connsiteY2" fmla="*/ 40249 h 41086"/>
                <a:gd name="connsiteX3" fmla="*/ 173 w 146242"/>
                <a:gd name="connsiteY3" fmla="*/ 3736 h 4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42" h="41086">
                  <a:moveTo>
                    <a:pt x="173" y="3736"/>
                  </a:moveTo>
                  <a:cubicBezTo>
                    <a:pt x="4935" y="-2085"/>
                    <a:pt x="121352" y="-761"/>
                    <a:pt x="139873" y="5324"/>
                  </a:cubicBezTo>
                  <a:cubicBezTo>
                    <a:pt x="158394" y="11409"/>
                    <a:pt x="132729" y="33370"/>
                    <a:pt x="111298" y="40249"/>
                  </a:cubicBezTo>
                  <a:cubicBezTo>
                    <a:pt x="89867" y="47128"/>
                    <a:pt x="-4589" y="9557"/>
                    <a:pt x="173" y="3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ED1DB62B-A577-4479-A1EC-BE4079D0407B}"/>
                </a:ext>
              </a:extLst>
            </p:cNvPr>
            <p:cNvSpPr/>
            <p:nvPr/>
          </p:nvSpPr>
          <p:spPr>
            <a:xfrm>
              <a:off x="3243250" y="1343887"/>
              <a:ext cx="127115" cy="21068"/>
            </a:xfrm>
            <a:custGeom>
              <a:avLst/>
              <a:gdLst>
                <a:gd name="connsiteX0" fmla="*/ 13 w 127115"/>
                <a:gd name="connsiteY0" fmla="*/ 5488 h 21068"/>
                <a:gd name="connsiteX1" fmla="*/ 117488 w 127115"/>
                <a:gd name="connsiteY1" fmla="*/ 726 h 21068"/>
                <a:gd name="connsiteX2" fmla="*/ 109550 w 127115"/>
                <a:gd name="connsiteY2" fmla="*/ 19776 h 21068"/>
                <a:gd name="connsiteX3" fmla="*/ 13 w 127115"/>
                <a:gd name="connsiteY3" fmla="*/ 5488 h 2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15" h="21068">
                  <a:moveTo>
                    <a:pt x="13" y="5488"/>
                  </a:moveTo>
                  <a:cubicBezTo>
                    <a:pt x="1336" y="2313"/>
                    <a:pt x="99232" y="-1655"/>
                    <a:pt x="117488" y="726"/>
                  </a:cubicBezTo>
                  <a:cubicBezTo>
                    <a:pt x="135744" y="3107"/>
                    <a:pt x="125161" y="13691"/>
                    <a:pt x="109550" y="19776"/>
                  </a:cubicBezTo>
                  <a:cubicBezTo>
                    <a:pt x="93940" y="25861"/>
                    <a:pt x="-1310" y="8663"/>
                    <a:pt x="13" y="5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65CDCE54-F7B0-4DA8-A91B-113E9080F779}"/>
                </a:ext>
              </a:extLst>
            </p:cNvPr>
            <p:cNvSpPr/>
            <p:nvPr/>
          </p:nvSpPr>
          <p:spPr>
            <a:xfrm>
              <a:off x="3535215" y="1271326"/>
              <a:ext cx="310433" cy="53763"/>
            </a:xfrm>
            <a:custGeom>
              <a:avLst/>
              <a:gdLst>
                <a:gd name="connsiteX0" fmla="*/ 148 w 310433"/>
                <a:gd name="connsiteY0" fmla="*/ 32012 h 53763"/>
                <a:gd name="connsiteX1" fmla="*/ 292248 w 310433"/>
                <a:gd name="connsiteY1" fmla="*/ 262 h 53763"/>
                <a:gd name="connsiteX2" fmla="*/ 252560 w 310433"/>
                <a:gd name="connsiteY2" fmla="*/ 51062 h 53763"/>
                <a:gd name="connsiteX3" fmla="*/ 148 w 310433"/>
                <a:gd name="connsiteY3" fmla="*/ 32012 h 5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33" h="53763">
                  <a:moveTo>
                    <a:pt x="148" y="32012"/>
                  </a:moveTo>
                  <a:cubicBezTo>
                    <a:pt x="6763" y="23545"/>
                    <a:pt x="250179" y="-2913"/>
                    <a:pt x="292248" y="262"/>
                  </a:cubicBezTo>
                  <a:cubicBezTo>
                    <a:pt x="334317" y="3437"/>
                    <a:pt x="295952" y="41008"/>
                    <a:pt x="252560" y="51062"/>
                  </a:cubicBezTo>
                  <a:cubicBezTo>
                    <a:pt x="209168" y="61116"/>
                    <a:pt x="-6467" y="40479"/>
                    <a:pt x="148" y="32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48263E7A-2CB6-4782-9316-043DB40A89FB}"/>
                </a:ext>
              </a:extLst>
            </p:cNvPr>
            <p:cNvSpPr/>
            <p:nvPr/>
          </p:nvSpPr>
          <p:spPr>
            <a:xfrm>
              <a:off x="3533935" y="1216013"/>
              <a:ext cx="281326" cy="54675"/>
            </a:xfrm>
            <a:custGeom>
              <a:avLst/>
              <a:gdLst>
                <a:gd name="connsiteX0" fmla="*/ 3015 w 281326"/>
                <a:gd name="connsiteY0" fmla="*/ 28587 h 54675"/>
                <a:gd name="connsiteX1" fmla="*/ 253840 w 281326"/>
                <a:gd name="connsiteY1" fmla="*/ 12 h 54675"/>
                <a:gd name="connsiteX2" fmla="*/ 260190 w 281326"/>
                <a:gd name="connsiteY2" fmla="*/ 25412 h 54675"/>
                <a:gd name="connsiteX3" fmla="*/ 123665 w 281326"/>
                <a:gd name="connsiteY3" fmla="*/ 53987 h 54675"/>
                <a:gd name="connsiteX4" fmla="*/ 3015 w 281326"/>
                <a:gd name="connsiteY4" fmla="*/ 28587 h 5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26" h="54675">
                  <a:moveTo>
                    <a:pt x="3015" y="28587"/>
                  </a:moveTo>
                  <a:cubicBezTo>
                    <a:pt x="24711" y="19591"/>
                    <a:pt x="210978" y="541"/>
                    <a:pt x="253840" y="12"/>
                  </a:cubicBezTo>
                  <a:cubicBezTo>
                    <a:pt x="296702" y="-517"/>
                    <a:pt x="281886" y="16416"/>
                    <a:pt x="260190" y="25412"/>
                  </a:cubicBezTo>
                  <a:cubicBezTo>
                    <a:pt x="238494" y="34408"/>
                    <a:pt x="164940" y="49225"/>
                    <a:pt x="123665" y="53987"/>
                  </a:cubicBezTo>
                  <a:cubicBezTo>
                    <a:pt x="82390" y="58749"/>
                    <a:pt x="-18681" y="37583"/>
                    <a:pt x="3015" y="28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10211454-7AFC-48A1-8689-CC4285E197DA}"/>
                </a:ext>
              </a:extLst>
            </p:cNvPr>
            <p:cNvSpPr/>
            <p:nvPr/>
          </p:nvSpPr>
          <p:spPr>
            <a:xfrm>
              <a:off x="3271653" y="1273973"/>
              <a:ext cx="100787" cy="28527"/>
            </a:xfrm>
            <a:custGeom>
              <a:avLst/>
              <a:gdLst>
                <a:gd name="connsiteX0" fmla="*/ 185 w 100787"/>
                <a:gd name="connsiteY0" fmla="*/ 2377 h 28527"/>
                <a:gd name="connsiteX1" fmla="*/ 97022 w 100787"/>
                <a:gd name="connsiteY1" fmla="*/ 3965 h 28527"/>
                <a:gd name="connsiteX2" fmla="*/ 73210 w 100787"/>
                <a:gd name="connsiteY2" fmla="*/ 27777 h 28527"/>
                <a:gd name="connsiteX3" fmla="*/ 185 w 100787"/>
                <a:gd name="connsiteY3" fmla="*/ 2377 h 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87" h="28527">
                  <a:moveTo>
                    <a:pt x="185" y="2377"/>
                  </a:moveTo>
                  <a:cubicBezTo>
                    <a:pt x="4154" y="-1592"/>
                    <a:pt x="84851" y="-268"/>
                    <a:pt x="97022" y="3965"/>
                  </a:cubicBezTo>
                  <a:cubicBezTo>
                    <a:pt x="109193" y="8198"/>
                    <a:pt x="89349" y="22221"/>
                    <a:pt x="73210" y="27777"/>
                  </a:cubicBezTo>
                  <a:cubicBezTo>
                    <a:pt x="57071" y="33333"/>
                    <a:pt x="-3784" y="6346"/>
                    <a:pt x="185" y="2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BCAEEAB8-DD27-4A83-8B49-7537336BC98B}"/>
                </a:ext>
              </a:extLst>
            </p:cNvPr>
            <p:cNvSpPr/>
            <p:nvPr/>
          </p:nvSpPr>
          <p:spPr>
            <a:xfrm>
              <a:off x="3294837" y="1203831"/>
              <a:ext cx="98920" cy="36743"/>
            </a:xfrm>
            <a:custGeom>
              <a:avLst/>
              <a:gdLst>
                <a:gd name="connsiteX0" fmla="*/ 813 w 98920"/>
                <a:gd name="connsiteY0" fmla="*/ 5844 h 36743"/>
                <a:gd name="connsiteX1" fmla="*/ 97651 w 98920"/>
                <a:gd name="connsiteY1" fmla="*/ 2669 h 36743"/>
                <a:gd name="connsiteX2" fmla="*/ 53201 w 98920"/>
                <a:gd name="connsiteY2" fmla="*/ 36007 h 36743"/>
                <a:gd name="connsiteX3" fmla="*/ 813 w 98920"/>
                <a:gd name="connsiteY3" fmla="*/ 5844 h 3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20" h="36743">
                  <a:moveTo>
                    <a:pt x="813" y="5844"/>
                  </a:moveTo>
                  <a:cubicBezTo>
                    <a:pt x="8221" y="288"/>
                    <a:pt x="88920" y="-2358"/>
                    <a:pt x="97651" y="2669"/>
                  </a:cubicBezTo>
                  <a:cubicBezTo>
                    <a:pt x="106382" y="7696"/>
                    <a:pt x="67753" y="30186"/>
                    <a:pt x="53201" y="36007"/>
                  </a:cubicBezTo>
                  <a:cubicBezTo>
                    <a:pt x="38649" y="41828"/>
                    <a:pt x="-6595" y="11400"/>
                    <a:pt x="813" y="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866A9C0C-ABFE-4418-96AD-93CA9F54756C}"/>
                </a:ext>
              </a:extLst>
            </p:cNvPr>
            <p:cNvSpPr/>
            <p:nvPr/>
          </p:nvSpPr>
          <p:spPr>
            <a:xfrm>
              <a:off x="3498503" y="1160461"/>
              <a:ext cx="305390" cy="57308"/>
            </a:xfrm>
            <a:custGeom>
              <a:avLst/>
              <a:gdLst>
                <a:gd name="connsiteX0" fmla="*/ 347 w 305390"/>
                <a:gd name="connsiteY0" fmla="*/ 22227 h 57308"/>
                <a:gd name="connsiteX1" fmla="*/ 54322 w 305390"/>
                <a:gd name="connsiteY1" fmla="*/ 22227 h 57308"/>
                <a:gd name="connsiteX2" fmla="*/ 284510 w 305390"/>
                <a:gd name="connsiteY2" fmla="*/ 2 h 57308"/>
                <a:gd name="connsiteX3" fmla="*/ 270222 w 305390"/>
                <a:gd name="connsiteY3" fmla="*/ 23814 h 57308"/>
                <a:gd name="connsiteX4" fmla="*/ 68610 w 305390"/>
                <a:gd name="connsiteY4" fmla="*/ 57152 h 57308"/>
                <a:gd name="connsiteX5" fmla="*/ 347 w 305390"/>
                <a:gd name="connsiteY5" fmla="*/ 22227 h 5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390" h="57308">
                  <a:moveTo>
                    <a:pt x="347" y="22227"/>
                  </a:moveTo>
                  <a:cubicBezTo>
                    <a:pt x="-2034" y="16406"/>
                    <a:pt x="6962" y="25931"/>
                    <a:pt x="54322" y="22227"/>
                  </a:cubicBezTo>
                  <a:cubicBezTo>
                    <a:pt x="101682" y="18523"/>
                    <a:pt x="248527" y="-263"/>
                    <a:pt x="284510" y="2"/>
                  </a:cubicBezTo>
                  <a:cubicBezTo>
                    <a:pt x="320493" y="267"/>
                    <a:pt x="306205" y="14289"/>
                    <a:pt x="270222" y="23814"/>
                  </a:cubicBezTo>
                  <a:cubicBezTo>
                    <a:pt x="234239" y="33339"/>
                    <a:pt x="113589" y="54506"/>
                    <a:pt x="68610" y="57152"/>
                  </a:cubicBezTo>
                  <a:cubicBezTo>
                    <a:pt x="23631" y="59798"/>
                    <a:pt x="2728" y="28048"/>
                    <a:pt x="347" y="2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694F94B5-650C-489E-B85B-317629D65261}"/>
                </a:ext>
              </a:extLst>
            </p:cNvPr>
            <p:cNvSpPr/>
            <p:nvPr/>
          </p:nvSpPr>
          <p:spPr>
            <a:xfrm>
              <a:off x="3302000" y="1101301"/>
              <a:ext cx="517420" cy="75502"/>
            </a:xfrm>
            <a:custGeom>
              <a:avLst/>
              <a:gdLst>
                <a:gd name="connsiteX0" fmla="*/ 0 w 517420"/>
                <a:gd name="connsiteY0" fmla="*/ 75037 h 75502"/>
                <a:gd name="connsiteX1" fmla="*/ 463550 w 517420"/>
                <a:gd name="connsiteY1" fmla="*/ 30587 h 75502"/>
                <a:gd name="connsiteX2" fmla="*/ 460375 w 517420"/>
                <a:gd name="connsiteY2" fmla="*/ 424 h 75502"/>
                <a:gd name="connsiteX3" fmla="*/ 0 w 517420"/>
                <a:gd name="connsiteY3" fmla="*/ 75037 h 7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420" h="75502">
                  <a:moveTo>
                    <a:pt x="0" y="75037"/>
                  </a:moveTo>
                  <a:cubicBezTo>
                    <a:pt x="529" y="80064"/>
                    <a:pt x="386821" y="43022"/>
                    <a:pt x="463550" y="30587"/>
                  </a:cubicBezTo>
                  <a:cubicBezTo>
                    <a:pt x="540279" y="18151"/>
                    <a:pt x="531283" y="-3280"/>
                    <a:pt x="460375" y="424"/>
                  </a:cubicBezTo>
                  <a:cubicBezTo>
                    <a:pt x="389467" y="4128"/>
                    <a:pt x="-529" y="70010"/>
                    <a:pt x="0" y="75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0C340290-2420-4A8E-91B5-34806855A637}"/>
                </a:ext>
              </a:extLst>
            </p:cNvPr>
            <p:cNvSpPr/>
            <p:nvPr/>
          </p:nvSpPr>
          <p:spPr>
            <a:xfrm>
              <a:off x="3338546" y="1026547"/>
              <a:ext cx="391880" cy="75779"/>
            </a:xfrm>
            <a:custGeom>
              <a:avLst/>
              <a:gdLst>
                <a:gd name="connsiteX0" fmla="*/ 1554 w 391880"/>
                <a:gd name="connsiteY0" fmla="*/ 75178 h 75779"/>
                <a:gd name="connsiteX1" fmla="*/ 350804 w 391880"/>
                <a:gd name="connsiteY1" fmla="*/ 40253 h 75779"/>
                <a:gd name="connsiteX2" fmla="*/ 371442 w 391880"/>
                <a:gd name="connsiteY2" fmla="*/ 2153 h 75779"/>
                <a:gd name="connsiteX3" fmla="*/ 228567 w 391880"/>
                <a:gd name="connsiteY3" fmla="*/ 10091 h 75779"/>
                <a:gd name="connsiteX4" fmla="*/ 1554 w 391880"/>
                <a:gd name="connsiteY4" fmla="*/ 75178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80" h="75779">
                  <a:moveTo>
                    <a:pt x="1554" y="75178"/>
                  </a:moveTo>
                  <a:cubicBezTo>
                    <a:pt x="21927" y="80205"/>
                    <a:pt x="289156" y="52424"/>
                    <a:pt x="350804" y="40253"/>
                  </a:cubicBezTo>
                  <a:cubicBezTo>
                    <a:pt x="412452" y="28082"/>
                    <a:pt x="391815" y="7180"/>
                    <a:pt x="371442" y="2153"/>
                  </a:cubicBezTo>
                  <a:cubicBezTo>
                    <a:pt x="351069" y="-2874"/>
                    <a:pt x="290479" y="1360"/>
                    <a:pt x="228567" y="10091"/>
                  </a:cubicBezTo>
                  <a:cubicBezTo>
                    <a:pt x="166655" y="18822"/>
                    <a:pt x="-18819" y="70151"/>
                    <a:pt x="1554" y="75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CD0B8A32-052D-422F-BD82-F5511D2E3DA9}"/>
                </a:ext>
              </a:extLst>
            </p:cNvPr>
            <p:cNvSpPr/>
            <p:nvPr/>
          </p:nvSpPr>
          <p:spPr>
            <a:xfrm>
              <a:off x="3332851" y="1656794"/>
              <a:ext cx="239562" cy="347593"/>
            </a:xfrm>
            <a:custGeom>
              <a:avLst/>
              <a:gdLst>
                <a:gd name="connsiteX0" fmla="*/ 72337 w 239562"/>
                <a:gd name="connsiteY0" fmla="*/ 556 h 347593"/>
                <a:gd name="connsiteX1" fmla="*/ 21537 w 239562"/>
                <a:gd name="connsiteY1" fmla="*/ 67231 h 347593"/>
                <a:gd name="connsiteX2" fmla="*/ 899 w 239562"/>
                <a:gd name="connsiteY2" fmla="*/ 189469 h 347593"/>
                <a:gd name="connsiteX3" fmla="*/ 48524 w 239562"/>
                <a:gd name="connsiteY3" fmla="*/ 324406 h 347593"/>
                <a:gd name="connsiteX4" fmla="*/ 170762 w 239562"/>
                <a:gd name="connsiteY4" fmla="*/ 338694 h 347593"/>
                <a:gd name="connsiteX5" fmla="*/ 234262 w 239562"/>
                <a:gd name="connsiteY5" fmla="*/ 230744 h 347593"/>
                <a:gd name="connsiteX6" fmla="*/ 219974 w 239562"/>
                <a:gd name="connsiteY6" fmla="*/ 46594 h 347593"/>
                <a:gd name="connsiteX7" fmla="*/ 72337 w 239562"/>
                <a:gd name="connsiteY7" fmla="*/ 556 h 34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62" h="347593">
                  <a:moveTo>
                    <a:pt x="72337" y="556"/>
                  </a:moveTo>
                  <a:cubicBezTo>
                    <a:pt x="39264" y="3995"/>
                    <a:pt x="33443" y="35746"/>
                    <a:pt x="21537" y="67231"/>
                  </a:cubicBezTo>
                  <a:cubicBezTo>
                    <a:pt x="9631" y="98716"/>
                    <a:pt x="-3599" y="146607"/>
                    <a:pt x="899" y="189469"/>
                  </a:cubicBezTo>
                  <a:cubicBezTo>
                    <a:pt x="5397" y="232332"/>
                    <a:pt x="20214" y="299535"/>
                    <a:pt x="48524" y="324406"/>
                  </a:cubicBezTo>
                  <a:cubicBezTo>
                    <a:pt x="76834" y="349277"/>
                    <a:pt x="139806" y="354304"/>
                    <a:pt x="170762" y="338694"/>
                  </a:cubicBezTo>
                  <a:cubicBezTo>
                    <a:pt x="201718" y="323084"/>
                    <a:pt x="226060" y="279427"/>
                    <a:pt x="234262" y="230744"/>
                  </a:cubicBezTo>
                  <a:cubicBezTo>
                    <a:pt x="242464" y="182061"/>
                    <a:pt x="243522" y="83900"/>
                    <a:pt x="219974" y="46594"/>
                  </a:cubicBezTo>
                  <a:cubicBezTo>
                    <a:pt x="196426" y="9288"/>
                    <a:pt x="105410" y="-2883"/>
                    <a:pt x="72337" y="55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8FF2727F-6F74-4AF3-BC6E-D47367AA0FD2}"/>
                </a:ext>
              </a:extLst>
            </p:cNvPr>
            <p:cNvSpPr/>
            <p:nvPr/>
          </p:nvSpPr>
          <p:spPr>
            <a:xfrm>
              <a:off x="3429371" y="1786527"/>
              <a:ext cx="268184" cy="422258"/>
            </a:xfrm>
            <a:custGeom>
              <a:avLst/>
              <a:gdLst>
                <a:gd name="connsiteX0" fmla="*/ 261567 w 268184"/>
                <a:gd name="connsiteY0" fmla="*/ 4173 h 422258"/>
                <a:gd name="connsiteX1" fmla="*/ 258392 w 268184"/>
                <a:gd name="connsiteY1" fmla="*/ 332786 h 422258"/>
                <a:gd name="connsiteX2" fmla="*/ 263154 w 268184"/>
                <a:gd name="connsiteY2" fmla="*/ 418511 h 422258"/>
                <a:gd name="connsiteX3" fmla="*/ 229817 w 268184"/>
                <a:gd name="connsiteY3" fmla="*/ 396286 h 422258"/>
                <a:gd name="connsiteX4" fmla="*/ 71067 w 268184"/>
                <a:gd name="connsiteY4" fmla="*/ 301036 h 422258"/>
                <a:gd name="connsiteX5" fmla="*/ 2804 w 268184"/>
                <a:gd name="connsiteY5" fmla="*/ 262936 h 422258"/>
                <a:gd name="connsiteX6" fmla="*/ 158379 w 268184"/>
                <a:gd name="connsiteY6" fmla="*/ 153398 h 422258"/>
                <a:gd name="connsiteX7" fmla="*/ 261567 w 268184"/>
                <a:gd name="connsiteY7" fmla="*/ 4173 h 4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184" h="422258">
                  <a:moveTo>
                    <a:pt x="261567" y="4173"/>
                  </a:moveTo>
                  <a:cubicBezTo>
                    <a:pt x="278236" y="34071"/>
                    <a:pt x="258128" y="263730"/>
                    <a:pt x="258392" y="332786"/>
                  </a:cubicBezTo>
                  <a:cubicBezTo>
                    <a:pt x="258656" y="401842"/>
                    <a:pt x="267917" y="407928"/>
                    <a:pt x="263154" y="418511"/>
                  </a:cubicBezTo>
                  <a:cubicBezTo>
                    <a:pt x="258391" y="429094"/>
                    <a:pt x="261832" y="415865"/>
                    <a:pt x="229817" y="396286"/>
                  </a:cubicBezTo>
                  <a:cubicBezTo>
                    <a:pt x="197802" y="376707"/>
                    <a:pt x="108902" y="323261"/>
                    <a:pt x="71067" y="301036"/>
                  </a:cubicBezTo>
                  <a:cubicBezTo>
                    <a:pt x="33232" y="278811"/>
                    <a:pt x="-11748" y="287542"/>
                    <a:pt x="2804" y="262936"/>
                  </a:cubicBezTo>
                  <a:cubicBezTo>
                    <a:pt x="17356" y="238330"/>
                    <a:pt x="117633" y="193350"/>
                    <a:pt x="158379" y="153398"/>
                  </a:cubicBezTo>
                  <a:cubicBezTo>
                    <a:pt x="199125" y="113446"/>
                    <a:pt x="244898" y="-25725"/>
                    <a:pt x="261567" y="4173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FF3F6AB7-FD62-4B7B-ABD5-4FAC602FE889}"/>
                </a:ext>
              </a:extLst>
            </p:cNvPr>
            <p:cNvSpPr/>
            <p:nvPr/>
          </p:nvSpPr>
          <p:spPr>
            <a:xfrm>
              <a:off x="3455570" y="1288446"/>
              <a:ext cx="241324" cy="451983"/>
            </a:xfrm>
            <a:custGeom>
              <a:avLst/>
              <a:gdLst>
                <a:gd name="connsiteX0" fmla="*/ 236955 w 241324"/>
                <a:gd name="connsiteY0" fmla="*/ 14892 h 451983"/>
                <a:gd name="connsiteX1" fmla="*/ 233780 w 241324"/>
                <a:gd name="connsiteY1" fmla="*/ 354617 h 451983"/>
                <a:gd name="connsiteX2" fmla="*/ 221080 w 241324"/>
                <a:gd name="connsiteY2" fmla="*/ 451454 h 451983"/>
                <a:gd name="connsiteX3" fmla="*/ 159168 w 241324"/>
                <a:gd name="connsiteY3" fmla="*/ 395892 h 451983"/>
                <a:gd name="connsiteX4" fmla="*/ 418 w 241324"/>
                <a:gd name="connsiteY4" fmla="*/ 257779 h 451983"/>
                <a:gd name="connsiteX5" fmla="*/ 114718 w 241324"/>
                <a:gd name="connsiteY5" fmla="*/ 179992 h 451983"/>
                <a:gd name="connsiteX6" fmla="*/ 171868 w 241324"/>
                <a:gd name="connsiteY6" fmla="*/ 72042 h 451983"/>
                <a:gd name="connsiteX7" fmla="*/ 236955 w 241324"/>
                <a:gd name="connsiteY7" fmla="*/ 14892 h 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24" h="451983">
                  <a:moveTo>
                    <a:pt x="236955" y="14892"/>
                  </a:moveTo>
                  <a:cubicBezTo>
                    <a:pt x="247274" y="61988"/>
                    <a:pt x="236426" y="281857"/>
                    <a:pt x="233780" y="354617"/>
                  </a:cubicBezTo>
                  <a:cubicBezTo>
                    <a:pt x="231134" y="427377"/>
                    <a:pt x="233515" y="444575"/>
                    <a:pt x="221080" y="451454"/>
                  </a:cubicBezTo>
                  <a:cubicBezTo>
                    <a:pt x="208645" y="458333"/>
                    <a:pt x="159168" y="395892"/>
                    <a:pt x="159168" y="395892"/>
                  </a:cubicBezTo>
                  <a:cubicBezTo>
                    <a:pt x="122391" y="363613"/>
                    <a:pt x="7826" y="293762"/>
                    <a:pt x="418" y="257779"/>
                  </a:cubicBezTo>
                  <a:cubicBezTo>
                    <a:pt x="-6990" y="221796"/>
                    <a:pt x="86143" y="210948"/>
                    <a:pt x="114718" y="179992"/>
                  </a:cubicBezTo>
                  <a:cubicBezTo>
                    <a:pt x="143293" y="149036"/>
                    <a:pt x="152554" y="99029"/>
                    <a:pt x="171868" y="72042"/>
                  </a:cubicBezTo>
                  <a:cubicBezTo>
                    <a:pt x="191182" y="45055"/>
                    <a:pt x="226636" y="-32204"/>
                    <a:pt x="236955" y="1489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7C5AC222-E66C-45B5-805F-E806A44CFD81}"/>
                </a:ext>
              </a:extLst>
            </p:cNvPr>
            <p:cNvSpPr/>
            <p:nvPr/>
          </p:nvSpPr>
          <p:spPr>
            <a:xfrm>
              <a:off x="3349125" y="1153834"/>
              <a:ext cx="194361" cy="357694"/>
            </a:xfrm>
            <a:custGeom>
              <a:avLst/>
              <a:gdLst>
                <a:gd name="connsiteX0" fmla="*/ 111625 w 194361"/>
                <a:gd name="connsiteY0" fmla="*/ 279 h 357694"/>
                <a:gd name="connsiteX1" fmla="*/ 192588 w 194361"/>
                <a:gd name="connsiteY1" fmla="*/ 74891 h 357694"/>
                <a:gd name="connsiteX2" fmla="*/ 157663 w 194361"/>
                <a:gd name="connsiteY2" fmla="*/ 311429 h 357694"/>
                <a:gd name="connsiteX3" fmla="*/ 46538 w 194361"/>
                <a:gd name="connsiteY3" fmla="*/ 355879 h 357694"/>
                <a:gd name="connsiteX4" fmla="*/ 5263 w 194361"/>
                <a:gd name="connsiteY4" fmla="*/ 281266 h 357694"/>
                <a:gd name="connsiteX5" fmla="*/ 3675 w 194361"/>
                <a:gd name="connsiteY5" fmla="*/ 103466 h 357694"/>
                <a:gd name="connsiteX6" fmla="*/ 33838 w 194361"/>
                <a:gd name="connsiteY6" fmla="*/ 51079 h 357694"/>
                <a:gd name="connsiteX7" fmla="*/ 111625 w 194361"/>
                <a:gd name="connsiteY7" fmla="*/ 279 h 3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1" h="357694">
                  <a:moveTo>
                    <a:pt x="111625" y="279"/>
                  </a:moveTo>
                  <a:cubicBezTo>
                    <a:pt x="138083" y="4248"/>
                    <a:pt x="184915" y="23033"/>
                    <a:pt x="192588" y="74891"/>
                  </a:cubicBezTo>
                  <a:cubicBezTo>
                    <a:pt x="200261" y="126749"/>
                    <a:pt x="182005" y="264598"/>
                    <a:pt x="157663" y="311429"/>
                  </a:cubicBezTo>
                  <a:cubicBezTo>
                    <a:pt x="133321" y="358260"/>
                    <a:pt x="71938" y="360906"/>
                    <a:pt x="46538" y="355879"/>
                  </a:cubicBezTo>
                  <a:cubicBezTo>
                    <a:pt x="21138" y="350852"/>
                    <a:pt x="12407" y="323335"/>
                    <a:pt x="5263" y="281266"/>
                  </a:cubicBezTo>
                  <a:cubicBezTo>
                    <a:pt x="-1881" y="239197"/>
                    <a:pt x="-1087" y="141830"/>
                    <a:pt x="3675" y="103466"/>
                  </a:cubicBezTo>
                  <a:cubicBezTo>
                    <a:pt x="8437" y="65102"/>
                    <a:pt x="17434" y="66425"/>
                    <a:pt x="33838" y="51079"/>
                  </a:cubicBezTo>
                  <a:cubicBezTo>
                    <a:pt x="50242" y="35733"/>
                    <a:pt x="85167" y="-3690"/>
                    <a:pt x="111625" y="27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049C6954-0FE3-4997-AAB6-F0E91B0A15B3}"/>
                </a:ext>
              </a:extLst>
            </p:cNvPr>
            <p:cNvSpPr/>
            <p:nvPr/>
          </p:nvSpPr>
          <p:spPr>
            <a:xfrm>
              <a:off x="3624927" y="4995240"/>
              <a:ext cx="117921" cy="72494"/>
            </a:xfrm>
            <a:custGeom>
              <a:avLst/>
              <a:gdLst>
                <a:gd name="connsiteX0" fmla="*/ 29498 w 117921"/>
                <a:gd name="connsiteY0" fmla="*/ 623 h 72494"/>
                <a:gd name="connsiteX1" fmla="*/ 92998 w 117921"/>
                <a:gd name="connsiteY1" fmla="*/ 33960 h 72494"/>
                <a:gd name="connsiteX2" fmla="*/ 116811 w 117921"/>
                <a:gd name="connsiteY2" fmla="*/ 53010 h 72494"/>
                <a:gd name="connsiteX3" fmla="*/ 61248 w 117921"/>
                <a:gd name="connsiteY3" fmla="*/ 70473 h 72494"/>
                <a:gd name="connsiteX4" fmla="*/ 923 w 117921"/>
                <a:gd name="connsiteY4" fmla="*/ 65710 h 72494"/>
                <a:gd name="connsiteX5" fmla="*/ 29498 w 117921"/>
                <a:gd name="connsiteY5" fmla="*/ 623 h 7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21" h="72494">
                  <a:moveTo>
                    <a:pt x="29498" y="623"/>
                  </a:moveTo>
                  <a:cubicBezTo>
                    <a:pt x="44844" y="-4669"/>
                    <a:pt x="78446" y="25229"/>
                    <a:pt x="92998" y="33960"/>
                  </a:cubicBezTo>
                  <a:cubicBezTo>
                    <a:pt x="107550" y="42691"/>
                    <a:pt x="122103" y="46925"/>
                    <a:pt x="116811" y="53010"/>
                  </a:cubicBezTo>
                  <a:cubicBezTo>
                    <a:pt x="111519" y="59095"/>
                    <a:pt x="80563" y="68356"/>
                    <a:pt x="61248" y="70473"/>
                  </a:cubicBezTo>
                  <a:cubicBezTo>
                    <a:pt x="41933" y="72590"/>
                    <a:pt x="6215" y="75235"/>
                    <a:pt x="923" y="65710"/>
                  </a:cubicBezTo>
                  <a:cubicBezTo>
                    <a:pt x="-4369" y="56185"/>
                    <a:pt x="14152" y="5915"/>
                    <a:pt x="29498" y="62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E9ADF1FE-6FE9-4C6C-8569-3C949C43BECA}"/>
                </a:ext>
              </a:extLst>
            </p:cNvPr>
            <p:cNvSpPr/>
            <p:nvPr/>
          </p:nvSpPr>
          <p:spPr>
            <a:xfrm>
              <a:off x="3507205" y="4821228"/>
              <a:ext cx="113107" cy="84188"/>
            </a:xfrm>
            <a:custGeom>
              <a:avLst/>
              <a:gdLst>
                <a:gd name="connsiteX0" fmla="*/ 55145 w 113107"/>
                <a:gd name="connsiteY0" fmla="*/ 10 h 84188"/>
                <a:gd name="connsiteX1" fmla="*/ 107533 w 113107"/>
                <a:gd name="connsiteY1" fmla="*/ 60335 h 84188"/>
                <a:gd name="connsiteX2" fmla="*/ 99595 w 113107"/>
                <a:gd name="connsiteY2" fmla="*/ 84147 h 84188"/>
                <a:gd name="connsiteX3" fmla="*/ 1170 w 113107"/>
                <a:gd name="connsiteY3" fmla="*/ 55572 h 84188"/>
                <a:gd name="connsiteX4" fmla="*/ 55145 w 113107"/>
                <a:gd name="connsiteY4" fmla="*/ 10 h 8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07" h="84188">
                  <a:moveTo>
                    <a:pt x="55145" y="10"/>
                  </a:moveTo>
                  <a:cubicBezTo>
                    <a:pt x="72872" y="804"/>
                    <a:pt x="100125" y="46312"/>
                    <a:pt x="107533" y="60335"/>
                  </a:cubicBezTo>
                  <a:cubicBezTo>
                    <a:pt x="114941" y="74358"/>
                    <a:pt x="117322" y="84941"/>
                    <a:pt x="99595" y="84147"/>
                  </a:cubicBezTo>
                  <a:cubicBezTo>
                    <a:pt x="81868" y="83353"/>
                    <a:pt x="10166" y="66949"/>
                    <a:pt x="1170" y="55572"/>
                  </a:cubicBezTo>
                  <a:cubicBezTo>
                    <a:pt x="-7826" y="44195"/>
                    <a:pt x="37418" y="-784"/>
                    <a:pt x="55145" y="1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95F0E34C-1D26-48AA-81CF-A0674B1A7E8A}"/>
                </a:ext>
              </a:extLst>
            </p:cNvPr>
            <p:cNvSpPr/>
            <p:nvPr/>
          </p:nvSpPr>
          <p:spPr>
            <a:xfrm>
              <a:off x="3427000" y="4612158"/>
              <a:ext cx="140796" cy="120993"/>
            </a:xfrm>
            <a:custGeom>
              <a:avLst/>
              <a:gdLst>
                <a:gd name="connsiteX0" fmla="*/ 413 w 140796"/>
                <a:gd name="connsiteY0" fmla="*/ 20167 h 120993"/>
                <a:gd name="connsiteX1" fmla="*/ 95663 w 140796"/>
                <a:gd name="connsiteY1" fmla="*/ 118592 h 120993"/>
                <a:gd name="connsiteX2" fmla="*/ 140113 w 140796"/>
                <a:gd name="connsiteY2" fmla="*/ 83667 h 120993"/>
                <a:gd name="connsiteX3" fmla="*/ 63913 w 140796"/>
                <a:gd name="connsiteY3" fmla="*/ 5880 h 120993"/>
                <a:gd name="connsiteX4" fmla="*/ 413 w 140796"/>
                <a:gd name="connsiteY4" fmla="*/ 20167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96" h="120993">
                  <a:moveTo>
                    <a:pt x="413" y="20167"/>
                  </a:moveTo>
                  <a:cubicBezTo>
                    <a:pt x="5705" y="38952"/>
                    <a:pt x="72380" y="108009"/>
                    <a:pt x="95663" y="118592"/>
                  </a:cubicBezTo>
                  <a:cubicBezTo>
                    <a:pt x="118946" y="129175"/>
                    <a:pt x="145405" y="102452"/>
                    <a:pt x="140113" y="83667"/>
                  </a:cubicBezTo>
                  <a:cubicBezTo>
                    <a:pt x="134821" y="64882"/>
                    <a:pt x="85874" y="18051"/>
                    <a:pt x="63913" y="5880"/>
                  </a:cubicBezTo>
                  <a:cubicBezTo>
                    <a:pt x="41952" y="-6291"/>
                    <a:pt x="-4879" y="1382"/>
                    <a:pt x="413" y="2016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C6B42009-82A7-49BA-831F-1E7B6D3B2E24}"/>
                </a:ext>
              </a:extLst>
            </p:cNvPr>
            <p:cNvSpPr/>
            <p:nvPr/>
          </p:nvSpPr>
          <p:spPr>
            <a:xfrm>
              <a:off x="3548661" y="4717430"/>
              <a:ext cx="114294" cy="76870"/>
            </a:xfrm>
            <a:custGeom>
              <a:avLst/>
              <a:gdLst>
                <a:gd name="connsiteX0" fmla="*/ 989 w 114294"/>
                <a:gd name="connsiteY0" fmla="*/ 32370 h 76870"/>
                <a:gd name="connsiteX1" fmla="*/ 96239 w 114294"/>
                <a:gd name="connsiteY1" fmla="*/ 76820 h 76870"/>
                <a:gd name="connsiteX2" fmla="*/ 110527 w 114294"/>
                <a:gd name="connsiteY2" fmla="*/ 40308 h 76870"/>
                <a:gd name="connsiteX3" fmla="*/ 50202 w 114294"/>
                <a:gd name="connsiteY3" fmla="*/ 620 h 76870"/>
                <a:gd name="connsiteX4" fmla="*/ 989 w 114294"/>
                <a:gd name="connsiteY4" fmla="*/ 32370 h 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4" h="76870">
                  <a:moveTo>
                    <a:pt x="989" y="32370"/>
                  </a:moveTo>
                  <a:cubicBezTo>
                    <a:pt x="8662" y="45070"/>
                    <a:pt x="77983" y="75497"/>
                    <a:pt x="96239" y="76820"/>
                  </a:cubicBezTo>
                  <a:cubicBezTo>
                    <a:pt x="114495" y="78143"/>
                    <a:pt x="118200" y="53008"/>
                    <a:pt x="110527" y="40308"/>
                  </a:cubicBezTo>
                  <a:cubicBezTo>
                    <a:pt x="102854" y="27608"/>
                    <a:pt x="68194" y="5382"/>
                    <a:pt x="50202" y="620"/>
                  </a:cubicBezTo>
                  <a:cubicBezTo>
                    <a:pt x="32210" y="-4143"/>
                    <a:pt x="-6684" y="19670"/>
                    <a:pt x="989" y="3237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C6689AA3-E0D5-4CE7-8990-F3CA518DC54C}"/>
                </a:ext>
              </a:extLst>
            </p:cNvPr>
            <p:cNvSpPr/>
            <p:nvPr/>
          </p:nvSpPr>
          <p:spPr>
            <a:xfrm>
              <a:off x="5970344" y="4443874"/>
              <a:ext cx="81078" cy="944054"/>
            </a:xfrm>
            <a:custGeom>
              <a:avLst/>
              <a:gdLst>
                <a:gd name="connsiteX0" fmla="*/ 30406 w 81078"/>
                <a:gd name="connsiteY0" fmla="*/ 1126 h 944054"/>
                <a:gd name="connsiteX1" fmla="*/ 30406 w 81078"/>
                <a:gd name="connsiteY1" fmla="*/ 485843 h 944054"/>
                <a:gd name="connsiteX2" fmla="*/ 74856 w 81078"/>
                <a:gd name="connsiteY2" fmla="*/ 923993 h 944054"/>
                <a:gd name="connsiteX3" fmla="*/ 72739 w 81078"/>
                <a:gd name="connsiteY3" fmla="*/ 845676 h 944054"/>
                <a:gd name="connsiteX4" fmla="*/ 773 w 81078"/>
                <a:gd name="connsiteY4" fmla="*/ 627659 h 944054"/>
                <a:gd name="connsiteX5" fmla="*/ 30406 w 81078"/>
                <a:gd name="connsiteY5" fmla="*/ 1126 h 94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78" h="944054">
                  <a:moveTo>
                    <a:pt x="30406" y="1126"/>
                  </a:moveTo>
                  <a:cubicBezTo>
                    <a:pt x="35345" y="-22510"/>
                    <a:pt x="22998" y="332032"/>
                    <a:pt x="30406" y="485843"/>
                  </a:cubicBezTo>
                  <a:cubicBezTo>
                    <a:pt x="37814" y="639654"/>
                    <a:pt x="67801" y="864021"/>
                    <a:pt x="74856" y="923993"/>
                  </a:cubicBezTo>
                  <a:cubicBezTo>
                    <a:pt x="81911" y="983965"/>
                    <a:pt x="85086" y="895065"/>
                    <a:pt x="72739" y="845676"/>
                  </a:cubicBezTo>
                  <a:cubicBezTo>
                    <a:pt x="60392" y="796287"/>
                    <a:pt x="6770" y="763478"/>
                    <a:pt x="773" y="627659"/>
                  </a:cubicBezTo>
                  <a:cubicBezTo>
                    <a:pt x="-5224" y="491840"/>
                    <a:pt x="25467" y="24762"/>
                    <a:pt x="30406" y="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18E3572C-1C4B-473E-B237-5B530F5FF55F}"/>
                </a:ext>
              </a:extLst>
            </p:cNvPr>
            <p:cNvSpPr/>
            <p:nvPr/>
          </p:nvSpPr>
          <p:spPr>
            <a:xfrm>
              <a:off x="5952052" y="5304367"/>
              <a:ext cx="163323" cy="872975"/>
            </a:xfrm>
            <a:custGeom>
              <a:avLst/>
              <a:gdLst>
                <a:gd name="connsiteX0" fmla="*/ 97381 w 163323"/>
                <a:gd name="connsiteY0" fmla="*/ 0 h 872975"/>
                <a:gd name="connsiteX1" fmla="*/ 23298 w 163323"/>
                <a:gd name="connsiteY1" fmla="*/ 548216 h 872975"/>
                <a:gd name="connsiteX2" fmla="*/ 99498 w 163323"/>
                <a:gd name="connsiteY2" fmla="*/ 696383 h 872975"/>
                <a:gd name="connsiteX3" fmla="*/ 162998 w 163323"/>
                <a:gd name="connsiteY3" fmla="*/ 872066 h 872975"/>
                <a:gd name="connsiteX4" fmla="*/ 118548 w 163323"/>
                <a:gd name="connsiteY4" fmla="*/ 755650 h 872975"/>
                <a:gd name="connsiteX5" fmla="*/ 15 w 163323"/>
                <a:gd name="connsiteY5" fmla="*/ 550333 h 872975"/>
                <a:gd name="connsiteX6" fmla="*/ 97381 w 163323"/>
                <a:gd name="connsiteY6" fmla="*/ 0 h 87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3" h="872975">
                  <a:moveTo>
                    <a:pt x="97381" y="0"/>
                  </a:moveTo>
                  <a:cubicBezTo>
                    <a:pt x="101261" y="-353"/>
                    <a:pt x="22945" y="432152"/>
                    <a:pt x="23298" y="548216"/>
                  </a:cubicBezTo>
                  <a:cubicBezTo>
                    <a:pt x="23651" y="664280"/>
                    <a:pt x="76215" y="642408"/>
                    <a:pt x="99498" y="696383"/>
                  </a:cubicBezTo>
                  <a:cubicBezTo>
                    <a:pt x="122781" y="750358"/>
                    <a:pt x="159823" y="862188"/>
                    <a:pt x="162998" y="872066"/>
                  </a:cubicBezTo>
                  <a:cubicBezTo>
                    <a:pt x="166173" y="881944"/>
                    <a:pt x="145712" y="809272"/>
                    <a:pt x="118548" y="755650"/>
                  </a:cubicBezTo>
                  <a:cubicBezTo>
                    <a:pt x="91384" y="702028"/>
                    <a:pt x="1426" y="676627"/>
                    <a:pt x="15" y="550333"/>
                  </a:cubicBezTo>
                  <a:cubicBezTo>
                    <a:pt x="-1396" y="424039"/>
                    <a:pt x="93501" y="353"/>
                    <a:pt x="9738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3210B9ED-EF00-4435-B120-562B5713EE9B}"/>
                </a:ext>
              </a:extLst>
            </p:cNvPr>
            <p:cNvSpPr/>
            <p:nvPr/>
          </p:nvSpPr>
          <p:spPr>
            <a:xfrm>
              <a:off x="4250092" y="5494498"/>
              <a:ext cx="140035" cy="722152"/>
            </a:xfrm>
            <a:custGeom>
              <a:avLst/>
              <a:gdLst>
                <a:gd name="connsiteX0" fmla="*/ 175 w 140035"/>
                <a:gd name="connsiteY0" fmla="*/ 2485 h 722152"/>
                <a:gd name="connsiteX1" fmla="*/ 95425 w 140035"/>
                <a:gd name="connsiteY1" fmla="*/ 190869 h 722152"/>
                <a:gd name="connsiteX2" fmla="*/ 78491 w 140035"/>
                <a:gd name="connsiteY2" fmla="*/ 311519 h 722152"/>
                <a:gd name="connsiteX3" fmla="*/ 89075 w 140035"/>
                <a:gd name="connsiteY3" fmla="*/ 415235 h 722152"/>
                <a:gd name="connsiteX4" fmla="*/ 112358 w 140035"/>
                <a:gd name="connsiteY4" fmla="*/ 446985 h 722152"/>
                <a:gd name="connsiteX5" fmla="*/ 95425 w 140035"/>
                <a:gd name="connsiteY5" fmla="*/ 521069 h 722152"/>
                <a:gd name="connsiteX6" fmla="*/ 129291 w 140035"/>
                <a:gd name="connsiteY6" fmla="*/ 722152 h 722152"/>
                <a:gd name="connsiteX7" fmla="*/ 139875 w 140035"/>
                <a:gd name="connsiteY7" fmla="*/ 523185 h 722152"/>
                <a:gd name="connsiteX8" fmla="*/ 122941 w 140035"/>
                <a:gd name="connsiteY8" fmla="*/ 336919 h 722152"/>
                <a:gd name="connsiteX9" fmla="*/ 175 w 140035"/>
                <a:gd name="connsiteY9" fmla="*/ 2485 h 72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35" h="722152">
                  <a:moveTo>
                    <a:pt x="175" y="2485"/>
                  </a:moveTo>
                  <a:cubicBezTo>
                    <a:pt x="-4411" y="-21857"/>
                    <a:pt x="82372" y="139363"/>
                    <a:pt x="95425" y="190869"/>
                  </a:cubicBezTo>
                  <a:cubicBezTo>
                    <a:pt x="108478" y="242375"/>
                    <a:pt x="79549" y="274125"/>
                    <a:pt x="78491" y="311519"/>
                  </a:cubicBezTo>
                  <a:cubicBezTo>
                    <a:pt x="77433" y="348913"/>
                    <a:pt x="83431" y="392657"/>
                    <a:pt x="89075" y="415235"/>
                  </a:cubicBezTo>
                  <a:cubicBezTo>
                    <a:pt x="94719" y="437813"/>
                    <a:pt x="111300" y="429346"/>
                    <a:pt x="112358" y="446985"/>
                  </a:cubicBezTo>
                  <a:cubicBezTo>
                    <a:pt x="113416" y="464624"/>
                    <a:pt x="92603" y="475208"/>
                    <a:pt x="95425" y="521069"/>
                  </a:cubicBezTo>
                  <a:cubicBezTo>
                    <a:pt x="98247" y="566930"/>
                    <a:pt x="121883" y="721799"/>
                    <a:pt x="129291" y="722152"/>
                  </a:cubicBezTo>
                  <a:cubicBezTo>
                    <a:pt x="136699" y="722505"/>
                    <a:pt x="140933" y="587390"/>
                    <a:pt x="139875" y="523185"/>
                  </a:cubicBezTo>
                  <a:cubicBezTo>
                    <a:pt x="138817" y="458980"/>
                    <a:pt x="143049" y="422644"/>
                    <a:pt x="122941" y="336919"/>
                  </a:cubicBezTo>
                  <a:cubicBezTo>
                    <a:pt x="102833" y="251194"/>
                    <a:pt x="4761" y="26827"/>
                    <a:pt x="175" y="2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A10110A-B5E1-4A65-B0C1-8E2B9358FF05}"/>
                </a:ext>
              </a:extLst>
            </p:cNvPr>
            <p:cNvSpPr/>
            <p:nvPr/>
          </p:nvSpPr>
          <p:spPr>
            <a:xfrm>
              <a:off x="6082077" y="6050825"/>
              <a:ext cx="345639" cy="796865"/>
            </a:xfrm>
            <a:custGeom>
              <a:avLst/>
              <a:gdLst>
                <a:gd name="connsiteX0" fmla="*/ 5456 w 345639"/>
                <a:gd name="connsiteY0" fmla="*/ 15542 h 796865"/>
                <a:gd name="connsiteX1" fmla="*/ 130340 w 345639"/>
                <a:gd name="connsiteY1" fmla="*/ 244142 h 796865"/>
                <a:gd name="connsiteX2" fmla="*/ 329306 w 345639"/>
                <a:gd name="connsiteY2" fmla="*/ 646308 h 796865"/>
                <a:gd name="connsiteX3" fmla="*/ 331423 w 345639"/>
                <a:gd name="connsiteY3" fmla="*/ 669592 h 796865"/>
                <a:gd name="connsiteX4" fmla="*/ 308140 w 345639"/>
                <a:gd name="connsiteY4" fmla="*/ 707692 h 796865"/>
                <a:gd name="connsiteX5" fmla="*/ 7573 w 345639"/>
                <a:gd name="connsiteY5" fmla="*/ 796592 h 796865"/>
                <a:gd name="connsiteX6" fmla="*/ 310256 w 345639"/>
                <a:gd name="connsiteY6" fmla="*/ 675942 h 796865"/>
                <a:gd name="connsiteX7" fmla="*/ 5456 w 345639"/>
                <a:gd name="connsiteY7" fmla="*/ 15542 h 79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639" h="796865">
                  <a:moveTo>
                    <a:pt x="5456" y="15542"/>
                  </a:moveTo>
                  <a:cubicBezTo>
                    <a:pt x="-24530" y="-56425"/>
                    <a:pt x="76365" y="139014"/>
                    <a:pt x="130340" y="244142"/>
                  </a:cubicBezTo>
                  <a:cubicBezTo>
                    <a:pt x="184315" y="349270"/>
                    <a:pt x="295792" y="575400"/>
                    <a:pt x="329306" y="646308"/>
                  </a:cubicBezTo>
                  <a:cubicBezTo>
                    <a:pt x="362820" y="717216"/>
                    <a:pt x="334951" y="659361"/>
                    <a:pt x="331423" y="669592"/>
                  </a:cubicBezTo>
                  <a:cubicBezTo>
                    <a:pt x="327895" y="679823"/>
                    <a:pt x="362115" y="686525"/>
                    <a:pt x="308140" y="707692"/>
                  </a:cubicBezTo>
                  <a:cubicBezTo>
                    <a:pt x="254165" y="728859"/>
                    <a:pt x="7220" y="801884"/>
                    <a:pt x="7573" y="796592"/>
                  </a:cubicBezTo>
                  <a:cubicBezTo>
                    <a:pt x="7926" y="791300"/>
                    <a:pt x="309903" y="800825"/>
                    <a:pt x="310256" y="675942"/>
                  </a:cubicBezTo>
                  <a:cubicBezTo>
                    <a:pt x="310609" y="551059"/>
                    <a:pt x="35442" y="87509"/>
                    <a:pt x="5456" y="15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8E7087F7-8639-4815-93D3-F5DBD3F4D6AC}"/>
                </a:ext>
              </a:extLst>
            </p:cNvPr>
            <p:cNvSpPr/>
            <p:nvPr/>
          </p:nvSpPr>
          <p:spPr>
            <a:xfrm>
              <a:off x="4153919" y="6208150"/>
              <a:ext cx="219665" cy="626223"/>
            </a:xfrm>
            <a:custGeom>
              <a:avLst/>
              <a:gdLst>
                <a:gd name="connsiteX0" fmla="*/ 219114 w 219665"/>
                <a:gd name="connsiteY0" fmla="*/ 33 h 626223"/>
                <a:gd name="connsiteX1" fmla="*/ 204298 w 219665"/>
                <a:gd name="connsiteY1" fmla="*/ 129150 h 626223"/>
                <a:gd name="connsiteX2" fmla="*/ 102698 w 219665"/>
                <a:gd name="connsiteY2" fmla="*/ 199000 h 626223"/>
                <a:gd name="connsiteX3" fmla="*/ 170431 w 219665"/>
                <a:gd name="connsiteY3" fmla="*/ 323883 h 626223"/>
                <a:gd name="connsiteX4" fmla="*/ 145031 w 219665"/>
                <a:gd name="connsiteY4" fmla="*/ 476283 h 626223"/>
                <a:gd name="connsiteX5" fmla="*/ 109048 w 219665"/>
                <a:gd name="connsiteY5" fmla="*/ 505917 h 626223"/>
                <a:gd name="connsiteX6" fmla="*/ 113281 w 219665"/>
                <a:gd name="connsiteY6" fmla="*/ 548250 h 626223"/>
                <a:gd name="connsiteX7" fmla="*/ 1098 w 219665"/>
                <a:gd name="connsiteY7" fmla="*/ 624450 h 626223"/>
                <a:gd name="connsiteX8" fmla="*/ 191598 w 219665"/>
                <a:gd name="connsiteY8" fmla="*/ 465700 h 626223"/>
                <a:gd name="connsiteX9" fmla="*/ 142914 w 219665"/>
                <a:gd name="connsiteY9" fmla="*/ 228633 h 626223"/>
                <a:gd name="connsiteX10" fmla="*/ 206414 w 219665"/>
                <a:gd name="connsiteY10" fmla="*/ 141850 h 626223"/>
                <a:gd name="connsiteX11" fmla="*/ 219114 w 219665"/>
                <a:gd name="connsiteY11" fmla="*/ 33 h 62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65" h="626223">
                  <a:moveTo>
                    <a:pt x="219114" y="33"/>
                  </a:moveTo>
                  <a:cubicBezTo>
                    <a:pt x="218761" y="-2084"/>
                    <a:pt x="223701" y="95989"/>
                    <a:pt x="204298" y="129150"/>
                  </a:cubicBezTo>
                  <a:cubicBezTo>
                    <a:pt x="184895" y="162311"/>
                    <a:pt x="108342" y="166545"/>
                    <a:pt x="102698" y="199000"/>
                  </a:cubicBezTo>
                  <a:cubicBezTo>
                    <a:pt x="97054" y="231455"/>
                    <a:pt x="163375" y="277669"/>
                    <a:pt x="170431" y="323883"/>
                  </a:cubicBezTo>
                  <a:cubicBezTo>
                    <a:pt x="177486" y="370097"/>
                    <a:pt x="155261" y="445944"/>
                    <a:pt x="145031" y="476283"/>
                  </a:cubicBezTo>
                  <a:cubicBezTo>
                    <a:pt x="134801" y="506622"/>
                    <a:pt x="114340" y="493923"/>
                    <a:pt x="109048" y="505917"/>
                  </a:cubicBezTo>
                  <a:cubicBezTo>
                    <a:pt x="103756" y="517911"/>
                    <a:pt x="131273" y="528495"/>
                    <a:pt x="113281" y="548250"/>
                  </a:cubicBezTo>
                  <a:cubicBezTo>
                    <a:pt x="95289" y="568005"/>
                    <a:pt x="-11955" y="638208"/>
                    <a:pt x="1098" y="624450"/>
                  </a:cubicBezTo>
                  <a:cubicBezTo>
                    <a:pt x="14151" y="610692"/>
                    <a:pt x="167962" y="531669"/>
                    <a:pt x="191598" y="465700"/>
                  </a:cubicBezTo>
                  <a:cubicBezTo>
                    <a:pt x="215234" y="399731"/>
                    <a:pt x="140445" y="282608"/>
                    <a:pt x="142914" y="228633"/>
                  </a:cubicBezTo>
                  <a:cubicBezTo>
                    <a:pt x="145383" y="174658"/>
                    <a:pt x="189833" y="174658"/>
                    <a:pt x="206414" y="141850"/>
                  </a:cubicBezTo>
                  <a:cubicBezTo>
                    <a:pt x="222995" y="109042"/>
                    <a:pt x="219467" y="2150"/>
                    <a:pt x="21911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984528B6-0FA9-4654-B650-B958FDEA46CE}"/>
                </a:ext>
              </a:extLst>
            </p:cNvPr>
            <p:cNvSpPr/>
            <p:nvPr/>
          </p:nvSpPr>
          <p:spPr>
            <a:xfrm>
              <a:off x="4154498" y="6855785"/>
              <a:ext cx="87397" cy="315686"/>
            </a:xfrm>
            <a:custGeom>
              <a:avLst/>
              <a:gdLst>
                <a:gd name="connsiteX0" fmla="*/ 6869 w 87397"/>
                <a:gd name="connsiteY0" fmla="*/ 98 h 315686"/>
                <a:gd name="connsiteX1" fmla="*/ 49202 w 87397"/>
                <a:gd name="connsiteY1" fmla="*/ 182132 h 315686"/>
                <a:gd name="connsiteX2" fmla="*/ 519 w 87397"/>
                <a:gd name="connsiteY2" fmla="*/ 315482 h 315686"/>
                <a:gd name="connsiteX3" fmla="*/ 87302 w 87397"/>
                <a:gd name="connsiteY3" fmla="*/ 207532 h 315686"/>
                <a:gd name="connsiteX4" fmla="*/ 6869 w 87397"/>
                <a:gd name="connsiteY4" fmla="*/ 98 h 3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97" h="315686">
                  <a:moveTo>
                    <a:pt x="6869" y="98"/>
                  </a:moveTo>
                  <a:cubicBezTo>
                    <a:pt x="519" y="-4135"/>
                    <a:pt x="50260" y="129568"/>
                    <a:pt x="49202" y="182132"/>
                  </a:cubicBezTo>
                  <a:cubicBezTo>
                    <a:pt x="48144" y="234696"/>
                    <a:pt x="-5831" y="311249"/>
                    <a:pt x="519" y="315482"/>
                  </a:cubicBezTo>
                  <a:cubicBezTo>
                    <a:pt x="6869" y="319715"/>
                    <a:pt x="84127" y="257274"/>
                    <a:pt x="87302" y="207532"/>
                  </a:cubicBezTo>
                  <a:cubicBezTo>
                    <a:pt x="90477" y="157790"/>
                    <a:pt x="13219" y="4331"/>
                    <a:pt x="6869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18CEF818-55E8-4159-8C0D-4EC454522737}"/>
                </a:ext>
              </a:extLst>
            </p:cNvPr>
            <p:cNvSpPr/>
            <p:nvPr/>
          </p:nvSpPr>
          <p:spPr>
            <a:xfrm>
              <a:off x="4138544" y="6827768"/>
              <a:ext cx="1994809" cy="368312"/>
            </a:xfrm>
            <a:custGeom>
              <a:avLst/>
              <a:gdLst>
                <a:gd name="connsiteX0" fmla="*/ 58806 w 1994809"/>
                <a:gd name="connsiteY0" fmla="*/ 339265 h 368312"/>
                <a:gd name="connsiteX1" fmla="*/ 397473 w 1994809"/>
                <a:gd name="connsiteY1" fmla="*/ 349849 h 368312"/>
                <a:gd name="connsiteX2" fmla="*/ 1644189 w 1994809"/>
                <a:gd name="connsiteY2" fmla="*/ 157232 h 368312"/>
                <a:gd name="connsiteX3" fmla="*/ 1796589 w 1994809"/>
                <a:gd name="connsiteY3" fmla="*/ 42932 h 368312"/>
                <a:gd name="connsiteX4" fmla="*/ 1896073 w 1994809"/>
                <a:gd name="connsiteY4" fmla="*/ 19649 h 368312"/>
                <a:gd name="connsiteX5" fmla="*/ 1989206 w 1994809"/>
                <a:gd name="connsiteY5" fmla="*/ 195332 h 368312"/>
                <a:gd name="connsiteX6" fmla="*/ 1980739 w 1994809"/>
                <a:gd name="connsiteY6" fmla="*/ 36582 h 368312"/>
                <a:gd name="connsiteX7" fmla="*/ 1951106 w 1994809"/>
                <a:gd name="connsiteY7" fmla="*/ 599 h 368312"/>
                <a:gd name="connsiteX8" fmla="*/ 1733089 w 1994809"/>
                <a:gd name="connsiteY8" fmla="*/ 53515 h 368312"/>
                <a:gd name="connsiteX9" fmla="*/ 1453689 w 1994809"/>
                <a:gd name="connsiteY9" fmla="*/ 161465 h 368312"/>
                <a:gd name="connsiteX10" fmla="*/ 58806 w 1994809"/>
                <a:gd name="connsiteY10" fmla="*/ 339265 h 36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809" h="368312">
                  <a:moveTo>
                    <a:pt x="58806" y="339265"/>
                  </a:moveTo>
                  <a:cubicBezTo>
                    <a:pt x="-117230" y="370662"/>
                    <a:pt x="133243" y="380188"/>
                    <a:pt x="397473" y="349849"/>
                  </a:cubicBezTo>
                  <a:cubicBezTo>
                    <a:pt x="661704" y="319510"/>
                    <a:pt x="1411003" y="208385"/>
                    <a:pt x="1644189" y="157232"/>
                  </a:cubicBezTo>
                  <a:cubicBezTo>
                    <a:pt x="1877375" y="106079"/>
                    <a:pt x="1754608" y="65862"/>
                    <a:pt x="1796589" y="42932"/>
                  </a:cubicBezTo>
                  <a:cubicBezTo>
                    <a:pt x="1838570" y="20002"/>
                    <a:pt x="1863970" y="-5751"/>
                    <a:pt x="1896073" y="19649"/>
                  </a:cubicBezTo>
                  <a:cubicBezTo>
                    <a:pt x="1928176" y="45049"/>
                    <a:pt x="1975095" y="192510"/>
                    <a:pt x="1989206" y="195332"/>
                  </a:cubicBezTo>
                  <a:cubicBezTo>
                    <a:pt x="2003317" y="198154"/>
                    <a:pt x="1987089" y="69037"/>
                    <a:pt x="1980739" y="36582"/>
                  </a:cubicBezTo>
                  <a:cubicBezTo>
                    <a:pt x="1974389" y="4127"/>
                    <a:pt x="1992381" y="-2223"/>
                    <a:pt x="1951106" y="599"/>
                  </a:cubicBezTo>
                  <a:cubicBezTo>
                    <a:pt x="1909831" y="3421"/>
                    <a:pt x="1815992" y="26704"/>
                    <a:pt x="1733089" y="53515"/>
                  </a:cubicBezTo>
                  <a:cubicBezTo>
                    <a:pt x="1650186" y="80326"/>
                    <a:pt x="1734500" y="113840"/>
                    <a:pt x="1453689" y="161465"/>
                  </a:cubicBezTo>
                  <a:cubicBezTo>
                    <a:pt x="1172878" y="209090"/>
                    <a:pt x="234842" y="307868"/>
                    <a:pt x="58806" y="339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17D6CDFF-CC60-4ED5-9723-ADA66118BEEE}"/>
                </a:ext>
              </a:extLst>
            </p:cNvPr>
            <p:cNvSpPr/>
            <p:nvPr/>
          </p:nvSpPr>
          <p:spPr>
            <a:xfrm>
              <a:off x="7488236" y="344901"/>
              <a:ext cx="60329" cy="168745"/>
            </a:xfrm>
            <a:custGeom>
              <a:avLst/>
              <a:gdLst>
                <a:gd name="connsiteX0" fmla="*/ 6352 w 60329"/>
                <a:gd name="connsiteY0" fmla="*/ 1174 h 168745"/>
                <a:gd name="connsiteX1" fmla="*/ 58739 w 60329"/>
                <a:gd name="connsiteY1" fmla="*/ 67849 h 168745"/>
                <a:gd name="connsiteX2" fmla="*/ 44452 w 60329"/>
                <a:gd name="connsiteY2" fmla="*/ 153574 h 168745"/>
                <a:gd name="connsiteX3" fmla="*/ 20639 w 60329"/>
                <a:gd name="connsiteY3" fmla="*/ 166274 h 168745"/>
                <a:gd name="connsiteX4" fmla="*/ 3177 w 60329"/>
                <a:gd name="connsiteY4" fmla="*/ 124999 h 168745"/>
                <a:gd name="connsiteX5" fmla="*/ 6352 w 60329"/>
                <a:gd name="connsiteY5" fmla="*/ 1174 h 16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29" h="168745">
                  <a:moveTo>
                    <a:pt x="6352" y="1174"/>
                  </a:moveTo>
                  <a:cubicBezTo>
                    <a:pt x="15612" y="-8351"/>
                    <a:pt x="52389" y="42449"/>
                    <a:pt x="58739" y="67849"/>
                  </a:cubicBezTo>
                  <a:cubicBezTo>
                    <a:pt x="65089" y="93249"/>
                    <a:pt x="50802" y="137170"/>
                    <a:pt x="44452" y="153574"/>
                  </a:cubicBezTo>
                  <a:cubicBezTo>
                    <a:pt x="38102" y="169978"/>
                    <a:pt x="27518" y="171036"/>
                    <a:pt x="20639" y="166274"/>
                  </a:cubicBezTo>
                  <a:cubicBezTo>
                    <a:pt x="13760" y="161512"/>
                    <a:pt x="6617" y="146959"/>
                    <a:pt x="3177" y="124999"/>
                  </a:cubicBezTo>
                  <a:cubicBezTo>
                    <a:pt x="-263" y="103039"/>
                    <a:pt x="-2908" y="10699"/>
                    <a:pt x="6352" y="117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80B664C4-5D89-4D72-8EA2-C65C3E00460F}"/>
                </a:ext>
              </a:extLst>
            </p:cNvPr>
            <p:cNvSpPr/>
            <p:nvPr/>
          </p:nvSpPr>
          <p:spPr>
            <a:xfrm>
              <a:off x="3409890" y="5260883"/>
              <a:ext cx="262484" cy="29398"/>
            </a:xfrm>
            <a:custGeom>
              <a:avLst/>
              <a:gdLst>
                <a:gd name="connsiteX0" fmla="*/ 60 w 262484"/>
                <a:gd name="connsiteY0" fmla="*/ 7500 h 29398"/>
                <a:gd name="connsiteX1" fmla="*/ 243477 w 262484"/>
                <a:gd name="connsiteY1" fmla="*/ 1150 h 29398"/>
                <a:gd name="connsiteX2" fmla="*/ 220193 w 262484"/>
                <a:gd name="connsiteY2" fmla="*/ 28667 h 29398"/>
                <a:gd name="connsiteX3" fmla="*/ 60 w 262484"/>
                <a:gd name="connsiteY3" fmla="*/ 7500 h 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484" h="29398">
                  <a:moveTo>
                    <a:pt x="60" y="7500"/>
                  </a:moveTo>
                  <a:cubicBezTo>
                    <a:pt x="3941" y="2914"/>
                    <a:pt x="206788" y="-2378"/>
                    <a:pt x="243477" y="1150"/>
                  </a:cubicBezTo>
                  <a:cubicBezTo>
                    <a:pt x="280166" y="4678"/>
                    <a:pt x="258999" y="23728"/>
                    <a:pt x="220193" y="28667"/>
                  </a:cubicBezTo>
                  <a:cubicBezTo>
                    <a:pt x="181387" y="33606"/>
                    <a:pt x="-3821" y="12086"/>
                    <a:pt x="60" y="7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0574C4DD-B3CA-45ED-8BBB-04F2CE81BD93}"/>
                </a:ext>
              </a:extLst>
            </p:cNvPr>
            <p:cNvSpPr/>
            <p:nvPr/>
          </p:nvSpPr>
          <p:spPr>
            <a:xfrm>
              <a:off x="3593109" y="5090583"/>
              <a:ext cx="62397" cy="178009"/>
            </a:xfrm>
            <a:custGeom>
              <a:avLst/>
              <a:gdLst>
                <a:gd name="connsiteX0" fmla="*/ 991 w 62397"/>
                <a:gd name="connsiteY0" fmla="*/ 0 h 178009"/>
                <a:gd name="connsiteX1" fmla="*/ 24274 w 62397"/>
                <a:gd name="connsiteY1" fmla="*/ 152400 h 178009"/>
                <a:gd name="connsiteX2" fmla="*/ 22158 w 62397"/>
                <a:gd name="connsiteY2" fmla="*/ 177800 h 178009"/>
                <a:gd name="connsiteX3" fmla="*/ 62374 w 62397"/>
                <a:gd name="connsiteY3" fmla="*/ 152400 h 178009"/>
                <a:gd name="connsiteX4" fmla="*/ 991 w 62397"/>
                <a:gd name="connsiteY4" fmla="*/ 0 h 17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7" h="178009">
                  <a:moveTo>
                    <a:pt x="991" y="0"/>
                  </a:moveTo>
                  <a:cubicBezTo>
                    <a:pt x="-5359" y="0"/>
                    <a:pt x="20746" y="122767"/>
                    <a:pt x="24274" y="152400"/>
                  </a:cubicBezTo>
                  <a:cubicBezTo>
                    <a:pt x="27802" y="182033"/>
                    <a:pt x="15808" y="177800"/>
                    <a:pt x="22158" y="177800"/>
                  </a:cubicBezTo>
                  <a:cubicBezTo>
                    <a:pt x="28508" y="177800"/>
                    <a:pt x="63432" y="179211"/>
                    <a:pt x="62374" y="152400"/>
                  </a:cubicBezTo>
                  <a:cubicBezTo>
                    <a:pt x="61316" y="125589"/>
                    <a:pt x="7341" y="0"/>
                    <a:pt x="9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F124E2CD-32D8-411C-8C25-3AEF5DC962ED}"/>
                </a:ext>
              </a:extLst>
            </p:cNvPr>
            <p:cNvSpPr/>
            <p:nvPr/>
          </p:nvSpPr>
          <p:spPr>
            <a:xfrm>
              <a:off x="3941666" y="6939118"/>
              <a:ext cx="203349" cy="436144"/>
            </a:xfrm>
            <a:custGeom>
              <a:avLst/>
              <a:gdLst>
                <a:gd name="connsiteX0" fmla="*/ 203297 w 203349"/>
                <a:gd name="connsiteY0" fmla="*/ 1432 h 436144"/>
                <a:gd name="connsiteX1" fmla="*/ 163609 w 203349"/>
                <a:gd name="connsiteY1" fmla="*/ 193520 h 436144"/>
                <a:gd name="connsiteX2" fmla="*/ 165197 w 203349"/>
                <a:gd name="connsiteY2" fmla="*/ 237970 h 436144"/>
                <a:gd name="connsiteX3" fmla="*/ 87409 w 203349"/>
                <a:gd name="connsiteY3" fmla="*/ 369732 h 436144"/>
                <a:gd name="connsiteX4" fmla="*/ 128684 w 203349"/>
                <a:gd name="connsiteY4" fmla="*/ 434820 h 436144"/>
                <a:gd name="connsiteX5" fmla="*/ 97 w 203349"/>
                <a:gd name="connsiteY5" fmla="*/ 412595 h 436144"/>
                <a:gd name="connsiteX6" fmla="*/ 152497 w 203349"/>
                <a:gd name="connsiteY6" fmla="*/ 401482 h 436144"/>
                <a:gd name="connsiteX7" fmla="*/ 154084 w 203349"/>
                <a:gd name="connsiteY7" fmla="*/ 306232 h 436144"/>
                <a:gd name="connsiteX8" fmla="*/ 203297 w 203349"/>
                <a:gd name="connsiteY8" fmla="*/ 1432 h 43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49" h="436144">
                  <a:moveTo>
                    <a:pt x="203297" y="1432"/>
                  </a:moveTo>
                  <a:cubicBezTo>
                    <a:pt x="204884" y="-17353"/>
                    <a:pt x="169959" y="154097"/>
                    <a:pt x="163609" y="193520"/>
                  </a:cubicBezTo>
                  <a:cubicBezTo>
                    <a:pt x="157259" y="232943"/>
                    <a:pt x="177897" y="208601"/>
                    <a:pt x="165197" y="237970"/>
                  </a:cubicBezTo>
                  <a:cubicBezTo>
                    <a:pt x="152497" y="267339"/>
                    <a:pt x="93494" y="336924"/>
                    <a:pt x="87409" y="369732"/>
                  </a:cubicBezTo>
                  <a:cubicBezTo>
                    <a:pt x="81324" y="402540"/>
                    <a:pt x="143236" y="427676"/>
                    <a:pt x="128684" y="434820"/>
                  </a:cubicBezTo>
                  <a:cubicBezTo>
                    <a:pt x="114132" y="441964"/>
                    <a:pt x="-3872" y="418151"/>
                    <a:pt x="97" y="412595"/>
                  </a:cubicBezTo>
                  <a:cubicBezTo>
                    <a:pt x="4066" y="407039"/>
                    <a:pt x="126832" y="419209"/>
                    <a:pt x="152497" y="401482"/>
                  </a:cubicBezTo>
                  <a:cubicBezTo>
                    <a:pt x="178161" y="383755"/>
                    <a:pt x="144559" y="368409"/>
                    <a:pt x="154084" y="306232"/>
                  </a:cubicBezTo>
                  <a:cubicBezTo>
                    <a:pt x="163609" y="244055"/>
                    <a:pt x="201710" y="20217"/>
                    <a:pt x="203297" y="1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387B23E2-56C3-4C3F-85ED-51624F4F70C8}"/>
                </a:ext>
              </a:extLst>
            </p:cNvPr>
            <p:cNvSpPr/>
            <p:nvPr/>
          </p:nvSpPr>
          <p:spPr>
            <a:xfrm>
              <a:off x="3951254" y="7385265"/>
              <a:ext cx="95372" cy="383493"/>
            </a:xfrm>
            <a:custGeom>
              <a:avLst/>
              <a:gdLst>
                <a:gd name="connsiteX0" fmla="*/ 58771 w 95372"/>
                <a:gd name="connsiteY0" fmla="*/ 2960 h 383493"/>
                <a:gd name="connsiteX1" fmla="*/ 22259 w 95372"/>
                <a:gd name="connsiteY1" fmla="*/ 214098 h 383493"/>
                <a:gd name="connsiteX2" fmla="*/ 57184 w 95372"/>
                <a:gd name="connsiteY2" fmla="*/ 299823 h 383493"/>
                <a:gd name="connsiteX3" fmla="*/ 95284 w 95372"/>
                <a:gd name="connsiteY3" fmla="*/ 382373 h 383493"/>
                <a:gd name="connsiteX4" fmla="*/ 46071 w 95372"/>
                <a:gd name="connsiteY4" fmla="*/ 344273 h 383493"/>
                <a:gd name="connsiteX5" fmla="*/ 34 w 95372"/>
                <a:gd name="connsiteY5" fmla="*/ 296648 h 383493"/>
                <a:gd name="connsiteX6" fmla="*/ 38134 w 95372"/>
                <a:gd name="connsiteY6" fmla="*/ 149010 h 383493"/>
                <a:gd name="connsiteX7" fmla="*/ 14321 w 95372"/>
                <a:gd name="connsiteY7" fmla="*/ 93448 h 383493"/>
                <a:gd name="connsiteX8" fmla="*/ 58771 w 95372"/>
                <a:gd name="connsiteY8" fmla="*/ 2960 h 38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72" h="383493">
                  <a:moveTo>
                    <a:pt x="58771" y="2960"/>
                  </a:moveTo>
                  <a:cubicBezTo>
                    <a:pt x="60094" y="23068"/>
                    <a:pt x="22523" y="164621"/>
                    <a:pt x="22259" y="214098"/>
                  </a:cubicBezTo>
                  <a:cubicBezTo>
                    <a:pt x="21995" y="263575"/>
                    <a:pt x="45013" y="271777"/>
                    <a:pt x="57184" y="299823"/>
                  </a:cubicBezTo>
                  <a:cubicBezTo>
                    <a:pt x="69355" y="327869"/>
                    <a:pt x="97136" y="374965"/>
                    <a:pt x="95284" y="382373"/>
                  </a:cubicBezTo>
                  <a:cubicBezTo>
                    <a:pt x="93432" y="389781"/>
                    <a:pt x="61946" y="358561"/>
                    <a:pt x="46071" y="344273"/>
                  </a:cubicBezTo>
                  <a:cubicBezTo>
                    <a:pt x="30196" y="329986"/>
                    <a:pt x="1357" y="329192"/>
                    <a:pt x="34" y="296648"/>
                  </a:cubicBezTo>
                  <a:cubicBezTo>
                    <a:pt x="-1289" y="264104"/>
                    <a:pt x="35753" y="182877"/>
                    <a:pt x="38134" y="149010"/>
                  </a:cubicBezTo>
                  <a:cubicBezTo>
                    <a:pt x="40515" y="115143"/>
                    <a:pt x="13792" y="115937"/>
                    <a:pt x="14321" y="93448"/>
                  </a:cubicBezTo>
                  <a:cubicBezTo>
                    <a:pt x="14850" y="70959"/>
                    <a:pt x="57448" y="-17148"/>
                    <a:pt x="58771" y="2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136169AE-FEEE-4AF3-9BB4-08484F9975C2}"/>
                </a:ext>
              </a:extLst>
            </p:cNvPr>
            <p:cNvSpPr/>
            <p:nvPr/>
          </p:nvSpPr>
          <p:spPr>
            <a:xfrm>
              <a:off x="3817808" y="7758056"/>
              <a:ext cx="199043" cy="609663"/>
            </a:xfrm>
            <a:custGeom>
              <a:avLst/>
              <a:gdLst>
                <a:gd name="connsiteX0" fmla="*/ 198567 w 199043"/>
                <a:gd name="connsiteY0" fmla="*/ 57 h 609663"/>
                <a:gd name="connsiteX1" fmla="*/ 131892 w 199043"/>
                <a:gd name="connsiteY1" fmla="*/ 131819 h 609663"/>
                <a:gd name="connsiteX2" fmla="*/ 162055 w 199043"/>
                <a:gd name="connsiteY2" fmla="*/ 255644 h 609663"/>
                <a:gd name="connsiteX3" fmla="*/ 138242 w 199043"/>
                <a:gd name="connsiteY3" fmla="*/ 315969 h 609663"/>
                <a:gd name="connsiteX4" fmla="*/ 139830 w 199043"/>
                <a:gd name="connsiteY4" fmla="*/ 390582 h 609663"/>
                <a:gd name="connsiteX5" fmla="*/ 63630 w 199043"/>
                <a:gd name="connsiteY5" fmla="*/ 449319 h 609663"/>
                <a:gd name="connsiteX6" fmla="*/ 1717 w 199043"/>
                <a:gd name="connsiteY6" fmla="*/ 609657 h 609663"/>
                <a:gd name="connsiteX7" fmla="*/ 133480 w 199043"/>
                <a:gd name="connsiteY7" fmla="*/ 442969 h 609663"/>
                <a:gd name="connsiteX8" fmla="*/ 187455 w 199043"/>
                <a:gd name="connsiteY8" fmla="*/ 276282 h 609663"/>
                <a:gd name="connsiteX9" fmla="*/ 166817 w 199043"/>
                <a:gd name="connsiteY9" fmla="*/ 179444 h 609663"/>
                <a:gd name="connsiteX10" fmla="*/ 162055 w 199043"/>
                <a:gd name="connsiteY10" fmla="*/ 115944 h 609663"/>
                <a:gd name="connsiteX11" fmla="*/ 198567 w 199043"/>
                <a:gd name="connsiteY11" fmla="*/ 57 h 60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43" h="609663">
                  <a:moveTo>
                    <a:pt x="198567" y="57"/>
                  </a:moveTo>
                  <a:cubicBezTo>
                    <a:pt x="193540" y="2703"/>
                    <a:pt x="137977" y="89221"/>
                    <a:pt x="131892" y="131819"/>
                  </a:cubicBezTo>
                  <a:cubicBezTo>
                    <a:pt x="125807" y="174417"/>
                    <a:pt x="160997" y="224952"/>
                    <a:pt x="162055" y="255644"/>
                  </a:cubicBezTo>
                  <a:cubicBezTo>
                    <a:pt x="163113" y="286336"/>
                    <a:pt x="141946" y="293479"/>
                    <a:pt x="138242" y="315969"/>
                  </a:cubicBezTo>
                  <a:cubicBezTo>
                    <a:pt x="134538" y="338459"/>
                    <a:pt x="152265" y="368357"/>
                    <a:pt x="139830" y="390582"/>
                  </a:cubicBezTo>
                  <a:cubicBezTo>
                    <a:pt x="127395" y="412807"/>
                    <a:pt x="86649" y="412807"/>
                    <a:pt x="63630" y="449319"/>
                  </a:cubicBezTo>
                  <a:cubicBezTo>
                    <a:pt x="40611" y="485831"/>
                    <a:pt x="-9925" y="610715"/>
                    <a:pt x="1717" y="609657"/>
                  </a:cubicBezTo>
                  <a:cubicBezTo>
                    <a:pt x="13359" y="608599"/>
                    <a:pt x="102524" y="498532"/>
                    <a:pt x="133480" y="442969"/>
                  </a:cubicBezTo>
                  <a:cubicBezTo>
                    <a:pt x="164436" y="387407"/>
                    <a:pt x="181899" y="320203"/>
                    <a:pt x="187455" y="276282"/>
                  </a:cubicBezTo>
                  <a:cubicBezTo>
                    <a:pt x="193011" y="232361"/>
                    <a:pt x="171050" y="206167"/>
                    <a:pt x="166817" y="179444"/>
                  </a:cubicBezTo>
                  <a:cubicBezTo>
                    <a:pt x="162584" y="152721"/>
                    <a:pt x="156763" y="145313"/>
                    <a:pt x="162055" y="115944"/>
                  </a:cubicBezTo>
                  <a:cubicBezTo>
                    <a:pt x="167347" y="86575"/>
                    <a:pt x="203594" y="-2589"/>
                    <a:pt x="19856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F15B1001-927C-440E-BAD6-6E0DA533CF6E}"/>
                </a:ext>
              </a:extLst>
            </p:cNvPr>
            <p:cNvSpPr/>
            <p:nvPr/>
          </p:nvSpPr>
          <p:spPr>
            <a:xfrm>
              <a:off x="6062629" y="6973799"/>
              <a:ext cx="285275" cy="670831"/>
            </a:xfrm>
            <a:custGeom>
              <a:avLst/>
              <a:gdLst>
                <a:gd name="connsiteX0" fmla="*/ 44484 w 285275"/>
                <a:gd name="connsiteY0" fmla="*/ 89 h 670831"/>
                <a:gd name="connsiteX1" fmla="*/ 28609 w 285275"/>
                <a:gd name="connsiteY1" fmla="*/ 115976 h 670831"/>
                <a:gd name="connsiteX2" fmla="*/ 77821 w 285275"/>
                <a:gd name="connsiteY2" fmla="*/ 250914 h 670831"/>
                <a:gd name="connsiteX3" fmla="*/ 84171 w 285275"/>
                <a:gd name="connsiteY3" fmla="*/ 320764 h 670831"/>
                <a:gd name="connsiteX4" fmla="*/ 161959 w 285275"/>
                <a:gd name="connsiteY4" fmla="*/ 381089 h 670831"/>
                <a:gd name="connsiteX5" fmla="*/ 228634 w 285275"/>
                <a:gd name="connsiteY5" fmla="*/ 522376 h 670831"/>
                <a:gd name="connsiteX6" fmla="*/ 277846 w 285275"/>
                <a:gd name="connsiteY6" fmla="*/ 666839 h 670831"/>
                <a:gd name="connsiteX7" fmla="*/ 61946 w 285275"/>
                <a:gd name="connsiteY7" fmla="*/ 355689 h 670831"/>
                <a:gd name="connsiteX8" fmla="*/ 7971 w 285275"/>
                <a:gd name="connsiteY8" fmla="*/ 228689 h 670831"/>
                <a:gd name="connsiteX9" fmla="*/ 3209 w 285275"/>
                <a:gd name="connsiteY9" fmla="*/ 98514 h 670831"/>
                <a:gd name="connsiteX10" fmla="*/ 44484 w 285275"/>
                <a:gd name="connsiteY10" fmla="*/ 89 h 67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275" h="670831">
                  <a:moveTo>
                    <a:pt x="44484" y="89"/>
                  </a:moveTo>
                  <a:cubicBezTo>
                    <a:pt x="48717" y="2999"/>
                    <a:pt x="23053" y="74172"/>
                    <a:pt x="28609" y="115976"/>
                  </a:cubicBezTo>
                  <a:cubicBezTo>
                    <a:pt x="34165" y="157780"/>
                    <a:pt x="68561" y="216783"/>
                    <a:pt x="77821" y="250914"/>
                  </a:cubicBezTo>
                  <a:cubicBezTo>
                    <a:pt x="87081" y="285045"/>
                    <a:pt x="70148" y="299068"/>
                    <a:pt x="84171" y="320764"/>
                  </a:cubicBezTo>
                  <a:cubicBezTo>
                    <a:pt x="98194" y="342460"/>
                    <a:pt x="137882" y="347487"/>
                    <a:pt x="161959" y="381089"/>
                  </a:cubicBezTo>
                  <a:cubicBezTo>
                    <a:pt x="186036" y="414691"/>
                    <a:pt x="209320" y="474751"/>
                    <a:pt x="228634" y="522376"/>
                  </a:cubicBezTo>
                  <a:cubicBezTo>
                    <a:pt x="247948" y="570001"/>
                    <a:pt x="305627" y="694620"/>
                    <a:pt x="277846" y="666839"/>
                  </a:cubicBezTo>
                  <a:cubicBezTo>
                    <a:pt x="250065" y="639058"/>
                    <a:pt x="106925" y="428714"/>
                    <a:pt x="61946" y="355689"/>
                  </a:cubicBezTo>
                  <a:cubicBezTo>
                    <a:pt x="16967" y="282664"/>
                    <a:pt x="17760" y="271551"/>
                    <a:pt x="7971" y="228689"/>
                  </a:cubicBezTo>
                  <a:cubicBezTo>
                    <a:pt x="-1818" y="185827"/>
                    <a:pt x="-1554" y="130793"/>
                    <a:pt x="3209" y="98514"/>
                  </a:cubicBezTo>
                  <a:cubicBezTo>
                    <a:pt x="7971" y="66235"/>
                    <a:pt x="40251" y="-2821"/>
                    <a:pt x="44484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82E9C599-4164-463D-9B5A-9DAE35E8D785}"/>
                </a:ext>
              </a:extLst>
            </p:cNvPr>
            <p:cNvSpPr/>
            <p:nvPr/>
          </p:nvSpPr>
          <p:spPr>
            <a:xfrm>
              <a:off x="6358384" y="7650144"/>
              <a:ext cx="473623" cy="656188"/>
            </a:xfrm>
            <a:custGeom>
              <a:avLst/>
              <a:gdLst>
                <a:gd name="connsiteX0" fmla="*/ 1141 w 473623"/>
                <a:gd name="connsiteY0" fmla="*/ 19 h 656188"/>
                <a:gd name="connsiteX1" fmla="*/ 94804 w 473623"/>
                <a:gd name="connsiteY1" fmla="*/ 250844 h 656188"/>
                <a:gd name="connsiteX2" fmla="*/ 197991 w 473623"/>
                <a:gd name="connsiteY2" fmla="*/ 360381 h 656188"/>
                <a:gd name="connsiteX3" fmla="*/ 261491 w 473623"/>
                <a:gd name="connsiteY3" fmla="*/ 447694 h 656188"/>
                <a:gd name="connsiteX4" fmla="*/ 337691 w 473623"/>
                <a:gd name="connsiteY4" fmla="*/ 509606 h 656188"/>
                <a:gd name="connsiteX5" fmla="*/ 472629 w 473623"/>
                <a:gd name="connsiteY5" fmla="*/ 655656 h 656188"/>
                <a:gd name="connsiteX6" fmla="*/ 261491 w 473623"/>
                <a:gd name="connsiteY6" fmla="*/ 452456 h 656188"/>
                <a:gd name="connsiteX7" fmla="*/ 56704 w 473623"/>
                <a:gd name="connsiteY7" fmla="*/ 238144 h 656188"/>
                <a:gd name="connsiteX8" fmla="*/ 1141 w 473623"/>
                <a:gd name="connsiteY8" fmla="*/ 19 h 65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23" h="656188">
                  <a:moveTo>
                    <a:pt x="1141" y="19"/>
                  </a:moveTo>
                  <a:cubicBezTo>
                    <a:pt x="7491" y="2136"/>
                    <a:pt x="61996" y="190784"/>
                    <a:pt x="94804" y="250844"/>
                  </a:cubicBezTo>
                  <a:cubicBezTo>
                    <a:pt x="127612" y="310904"/>
                    <a:pt x="170210" y="327573"/>
                    <a:pt x="197991" y="360381"/>
                  </a:cubicBezTo>
                  <a:cubicBezTo>
                    <a:pt x="225772" y="393189"/>
                    <a:pt x="238208" y="422823"/>
                    <a:pt x="261491" y="447694"/>
                  </a:cubicBezTo>
                  <a:cubicBezTo>
                    <a:pt x="284774" y="472565"/>
                    <a:pt x="302501" y="474946"/>
                    <a:pt x="337691" y="509606"/>
                  </a:cubicBezTo>
                  <a:cubicBezTo>
                    <a:pt x="372881" y="544266"/>
                    <a:pt x="485329" y="665181"/>
                    <a:pt x="472629" y="655656"/>
                  </a:cubicBezTo>
                  <a:cubicBezTo>
                    <a:pt x="459929" y="646131"/>
                    <a:pt x="330812" y="522041"/>
                    <a:pt x="261491" y="452456"/>
                  </a:cubicBezTo>
                  <a:cubicBezTo>
                    <a:pt x="192170" y="382871"/>
                    <a:pt x="98243" y="307729"/>
                    <a:pt x="56704" y="238144"/>
                  </a:cubicBezTo>
                  <a:cubicBezTo>
                    <a:pt x="15165" y="168559"/>
                    <a:pt x="-5209" y="-2098"/>
                    <a:pt x="114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8AD0E273-490C-45DE-81D0-994920694A11}"/>
                </a:ext>
              </a:extLst>
            </p:cNvPr>
            <p:cNvSpPr/>
            <p:nvPr/>
          </p:nvSpPr>
          <p:spPr>
            <a:xfrm>
              <a:off x="6422113" y="8004097"/>
              <a:ext cx="211948" cy="98718"/>
            </a:xfrm>
            <a:custGeom>
              <a:avLst/>
              <a:gdLst>
                <a:gd name="connsiteX0" fmla="*/ 912 w 211948"/>
                <a:gd name="connsiteY0" fmla="*/ 3253 h 98718"/>
                <a:gd name="connsiteX1" fmla="*/ 207287 w 211948"/>
                <a:gd name="connsiteY1" fmla="*/ 98503 h 98718"/>
                <a:gd name="connsiteX2" fmla="*/ 134262 w 211948"/>
                <a:gd name="connsiteY2" fmla="*/ 28653 h 98718"/>
                <a:gd name="connsiteX3" fmla="*/ 912 w 211948"/>
                <a:gd name="connsiteY3" fmla="*/ 3253 h 9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948" h="98718">
                  <a:moveTo>
                    <a:pt x="912" y="3253"/>
                  </a:moveTo>
                  <a:cubicBezTo>
                    <a:pt x="13083" y="14895"/>
                    <a:pt x="185062" y="94270"/>
                    <a:pt x="207287" y="98503"/>
                  </a:cubicBezTo>
                  <a:cubicBezTo>
                    <a:pt x="229512" y="102736"/>
                    <a:pt x="166806" y="43470"/>
                    <a:pt x="134262" y="28653"/>
                  </a:cubicBezTo>
                  <a:cubicBezTo>
                    <a:pt x="101718" y="13836"/>
                    <a:pt x="-11259" y="-8389"/>
                    <a:pt x="912" y="3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37ED4E59-55D5-4847-951C-297B48C29D21}"/>
                </a:ext>
              </a:extLst>
            </p:cNvPr>
            <p:cNvSpPr/>
            <p:nvPr/>
          </p:nvSpPr>
          <p:spPr>
            <a:xfrm>
              <a:off x="6409084" y="8034669"/>
              <a:ext cx="341748" cy="305848"/>
            </a:xfrm>
            <a:custGeom>
              <a:avLst/>
              <a:gdLst>
                <a:gd name="connsiteX0" fmla="*/ 1241 w 341748"/>
                <a:gd name="connsiteY0" fmla="*/ 2844 h 305848"/>
                <a:gd name="connsiteX1" fmla="*/ 329854 w 341748"/>
                <a:gd name="connsiteY1" fmla="*/ 298119 h 305848"/>
                <a:gd name="connsiteX2" fmla="*/ 264766 w 341748"/>
                <a:gd name="connsiteY2" fmla="*/ 213981 h 305848"/>
                <a:gd name="connsiteX3" fmla="*/ 218729 w 341748"/>
                <a:gd name="connsiteY3" fmla="*/ 152069 h 305848"/>
                <a:gd name="connsiteX4" fmla="*/ 1241 w 341748"/>
                <a:gd name="connsiteY4" fmla="*/ 2844 h 3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48" h="305848">
                  <a:moveTo>
                    <a:pt x="1241" y="2844"/>
                  </a:moveTo>
                  <a:cubicBezTo>
                    <a:pt x="19762" y="27186"/>
                    <a:pt x="285933" y="262930"/>
                    <a:pt x="329854" y="298119"/>
                  </a:cubicBezTo>
                  <a:cubicBezTo>
                    <a:pt x="373775" y="333308"/>
                    <a:pt x="283287" y="238323"/>
                    <a:pt x="264766" y="213981"/>
                  </a:cubicBezTo>
                  <a:cubicBezTo>
                    <a:pt x="246245" y="189639"/>
                    <a:pt x="260533" y="186729"/>
                    <a:pt x="218729" y="152069"/>
                  </a:cubicBezTo>
                  <a:cubicBezTo>
                    <a:pt x="176925" y="117409"/>
                    <a:pt x="-17280" y="-21498"/>
                    <a:pt x="1241" y="2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30D10DCD-6C37-4D59-86C6-9CEA818D521A}"/>
                </a:ext>
              </a:extLst>
            </p:cNvPr>
            <p:cNvSpPr/>
            <p:nvPr/>
          </p:nvSpPr>
          <p:spPr>
            <a:xfrm>
              <a:off x="5516316" y="8013293"/>
              <a:ext cx="906128" cy="576556"/>
            </a:xfrm>
            <a:custGeom>
              <a:avLst/>
              <a:gdLst>
                <a:gd name="connsiteX0" fmla="*/ 897184 w 906128"/>
                <a:gd name="connsiteY0" fmla="*/ 407 h 576556"/>
                <a:gd name="connsiteX1" fmla="*/ 905651 w 906128"/>
                <a:gd name="connsiteY1" fmla="*/ 529574 h 576556"/>
                <a:gd name="connsiteX2" fmla="*/ 884484 w 906128"/>
                <a:gd name="connsiteY2" fmla="*/ 550740 h 576556"/>
                <a:gd name="connsiteX3" fmla="*/ 831567 w 906128"/>
                <a:gd name="connsiteY3" fmla="*/ 531690 h 576556"/>
                <a:gd name="connsiteX4" fmla="*/ 704567 w 906128"/>
                <a:gd name="connsiteY4" fmla="*/ 497824 h 576556"/>
                <a:gd name="connsiteX5" fmla="*/ 241017 w 906128"/>
                <a:gd name="connsiteY5" fmla="*/ 434324 h 576556"/>
                <a:gd name="connsiteX6" fmla="*/ 1834 w 906128"/>
                <a:gd name="connsiteY6" fmla="*/ 523224 h 576556"/>
                <a:gd name="connsiteX7" fmla="*/ 150001 w 906128"/>
                <a:gd name="connsiteY7" fmla="*/ 425857 h 576556"/>
                <a:gd name="connsiteX8" fmla="*/ 492901 w 906128"/>
                <a:gd name="connsiteY8" fmla="*/ 408924 h 576556"/>
                <a:gd name="connsiteX9" fmla="*/ 865434 w 906128"/>
                <a:gd name="connsiteY9" fmla="*/ 508407 h 576556"/>
                <a:gd name="connsiteX10" fmla="*/ 873901 w 906128"/>
                <a:gd name="connsiteY10" fmla="*/ 442790 h 576556"/>
                <a:gd name="connsiteX11" fmla="*/ 897184 w 906128"/>
                <a:gd name="connsiteY11" fmla="*/ 407 h 5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6128" h="576556">
                  <a:moveTo>
                    <a:pt x="897184" y="407"/>
                  </a:moveTo>
                  <a:cubicBezTo>
                    <a:pt x="902476" y="14871"/>
                    <a:pt x="907768" y="437852"/>
                    <a:pt x="905651" y="529574"/>
                  </a:cubicBezTo>
                  <a:cubicBezTo>
                    <a:pt x="903534" y="621296"/>
                    <a:pt x="896831" y="550387"/>
                    <a:pt x="884484" y="550740"/>
                  </a:cubicBezTo>
                  <a:cubicBezTo>
                    <a:pt x="872137" y="551093"/>
                    <a:pt x="861553" y="540509"/>
                    <a:pt x="831567" y="531690"/>
                  </a:cubicBezTo>
                  <a:cubicBezTo>
                    <a:pt x="801581" y="522871"/>
                    <a:pt x="802992" y="514052"/>
                    <a:pt x="704567" y="497824"/>
                  </a:cubicBezTo>
                  <a:cubicBezTo>
                    <a:pt x="606142" y="481596"/>
                    <a:pt x="358139" y="430091"/>
                    <a:pt x="241017" y="434324"/>
                  </a:cubicBezTo>
                  <a:cubicBezTo>
                    <a:pt x="123895" y="438557"/>
                    <a:pt x="17003" y="524635"/>
                    <a:pt x="1834" y="523224"/>
                  </a:cubicBezTo>
                  <a:cubicBezTo>
                    <a:pt x="-13335" y="521813"/>
                    <a:pt x="68157" y="444907"/>
                    <a:pt x="150001" y="425857"/>
                  </a:cubicBezTo>
                  <a:cubicBezTo>
                    <a:pt x="231845" y="406807"/>
                    <a:pt x="373662" y="395166"/>
                    <a:pt x="492901" y="408924"/>
                  </a:cubicBezTo>
                  <a:cubicBezTo>
                    <a:pt x="612140" y="422682"/>
                    <a:pt x="801934" y="502763"/>
                    <a:pt x="865434" y="508407"/>
                  </a:cubicBezTo>
                  <a:cubicBezTo>
                    <a:pt x="928934" y="514051"/>
                    <a:pt x="868609" y="524987"/>
                    <a:pt x="873901" y="442790"/>
                  </a:cubicBezTo>
                  <a:cubicBezTo>
                    <a:pt x="879193" y="360593"/>
                    <a:pt x="891892" y="-14057"/>
                    <a:pt x="897184" y="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582668AE-F292-4425-B025-698384AB425F}"/>
                </a:ext>
              </a:extLst>
            </p:cNvPr>
            <p:cNvSpPr/>
            <p:nvPr/>
          </p:nvSpPr>
          <p:spPr>
            <a:xfrm>
              <a:off x="6237953" y="8197891"/>
              <a:ext cx="130135" cy="98391"/>
            </a:xfrm>
            <a:custGeom>
              <a:avLst/>
              <a:gdLst>
                <a:gd name="connsiteX0" fmla="*/ 2510 w 130135"/>
                <a:gd name="connsiteY0" fmla="*/ 4722 h 98391"/>
                <a:gd name="connsiteX1" fmla="*/ 127922 w 130135"/>
                <a:gd name="connsiteY1" fmla="*/ 7897 h 98391"/>
                <a:gd name="connsiteX2" fmla="*/ 81885 w 130135"/>
                <a:gd name="connsiteY2" fmla="*/ 57109 h 98391"/>
                <a:gd name="connsiteX3" fmla="*/ 72360 w 130135"/>
                <a:gd name="connsiteY3" fmla="*/ 98384 h 98391"/>
                <a:gd name="connsiteX4" fmla="*/ 45372 w 130135"/>
                <a:gd name="connsiteY4" fmla="*/ 53934 h 98391"/>
                <a:gd name="connsiteX5" fmla="*/ 2510 w 130135"/>
                <a:gd name="connsiteY5" fmla="*/ 4722 h 9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35" h="98391">
                  <a:moveTo>
                    <a:pt x="2510" y="4722"/>
                  </a:moveTo>
                  <a:cubicBezTo>
                    <a:pt x="16268" y="-2951"/>
                    <a:pt x="114693" y="-834"/>
                    <a:pt x="127922" y="7897"/>
                  </a:cubicBezTo>
                  <a:cubicBezTo>
                    <a:pt x="141151" y="16628"/>
                    <a:pt x="91145" y="42028"/>
                    <a:pt x="81885" y="57109"/>
                  </a:cubicBezTo>
                  <a:cubicBezTo>
                    <a:pt x="72625" y="72190"/>
                    <a:pt x="78445" y="98913"/>
                    <a:pt x="72360" y="98384"/>
                  </a:cubicBezTo>
                  <a:cubicBezTo>
                    <a:pt x="66275" y="97855"/>
                    <a:pt x="55162" y="68222"/>
                    <a:pt x="45372" y="53934"/>
                  </a:cubicBezTo>
                  <a:cubicBezTo>
                    <a:pt x="35582" y="39647"/>
                    <a:pt x="-11248" y="12395"/>
                    <a:pt x="2510" y="4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280E2409-B7E3-40B9-B2F4-4FE457F1A3D7}"/>
                </a:ext>
              </a:extLst>
            </p:cNvPr>
            <p:cNvSpPr/>
            <p:nvPr/>
          </p:nvSpPr>
          <p:spPr>
            <a:xfrm>
              <a:off x="6123756" y="8197684"/>
              <a:ext cx="114780" cy="84521"/>
            </a:xfrm>
            <a:custGeom>
              <a:avLst/>
              <a:gdLst>
                <a:gd name="connsiteX0" fmla="*/ 819 w 114780"/>
                <a:gd name="connsiteY0" fmla="*/ 4929 h 84521"/>
                <a:gd name="connsiteX1" fmla="*/ 113532 w 114780"/>
                <a:gd name="connsiteY1" fmla="*/ 11279 h 84521"/>
                <a:gd name="connsiteX2" fmla="*/ 61144 w 114780"/>
                <a:gd name="connsiteY2" fmla="*/ 82716 h 84521"/>
                <a:gd name="connsiteX3" fmla="*/ 61144 w 114780"/>
                <a:gd name="connsiteY3" fmla="*/ 58904 h 84521"/>
                <a:gd name="connsiteX4" fmla="*/ 819 w 114780"/>
                <a:gd name="connsiteY4" fmla="*/ 4929 h 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0" h="84521">
                  <a:moveTo>
                    <a:pt x="819" y="4929"/>
                  </a:moveTo>
                  <a:cubicBezTo>
                    <a:pt x="9550" y="-3008"/>
                    <a:pt x="103478" y="-1686"/>
                    <a:pt x="113532" y="11279"/>
                  </a:cubicBezTo>
                  <a:cubicBezTo>
                    <a:pt x="123586" y="24244"/>
                    <a:pt x="69875" y="74779"/>
                    <a:pt x="61144" y="82716"/>
                  </a:cubicBezTo>
                  <a:cubicBezTo>
                    <a:pt x="52413" y="90653"/>
                    <a:pt x="66436" y="70546"/>
                    <a:pt x="61144" y="58904"/>
                  </a:cubicBezTo>
                  <a:cubicBezTo>
                    <a:pt x="55852" y="47262"/>
                    <a:pt x="-7912" y="12866"/>
                    <a:pt x="819" y="4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楕円 1198">
              <a:extLst>
                <a:ext uri="{FF2B5EF4-FFF2-40B4-BE49-F238E27FC236}">
                  <a16:creationId xmlns:a16="http://schemas.microsoft.com/office/drawing/2014/main" id="{669EC57D-178D-4B95-BD87-EF156968BA98}"/>
                </a:ext>
              </a:extLst>
            </p:cNvPr>
            <p:cNvSpPr/>
            <p:nvPr/>
          </p:nvSpPr>
          <p:spPr>
            <a:xfrm>
              <a:off x="6059488" y="8256587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楕円 239">
              <a:extLst>
                <a:ext uri="{FF2B5EF4-FFF2-40B4-BE49-F238E27FC236}">
                  <a16:creationId xmlns:a16="http://schemas.microsoft.com/office/drawing/2014/main" id="{24C10242-C0A8-4F4B-8C2A-9666D0F7A90D}"/>
                </a:ext>
              </a:extLst>
            </p:cNvPr>
            <p:cNvSpPr/>
            <p:nvPr/>
          </p:nvSpPr>
          <p:spPr>
            <a:xfrm>
              <a:off x="6197600" y="8267699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E6FA57F6-E57D-45AA-AB00-457653850C74}"/>
                </a:ext>
              </a:extLst>
            </p:cNvPr>
            <p:cNvSpPr/>
            <p:nvPr/>
          </p:nvSpPr>
          <p:spPr>
            <a:xfrm>
              <a:off x="4841496" y="8449526"/>
              <a:ext cx="675273" cy="104523"/>
            </a:xfrm>
            <a:custGeom>
              <a:avLst/>
              <a:gdLst>
                <a:gd name="connsiteX0" fmla="*/ 379 w 675273"/>
                <a:gd name="connsiteY0" fmla="*/ 737 h 104523"/>
                <a:gd name="connsiteX1" fmla="*/ 402017 w 675273"/>
                <a:gd name="connsiteY1" fmla="*/ 100749 h 104523"/>
                <a:gd name="connsiteX2" fmla="*/ 675067 w 675273"/>
                <a:gd name="connsiteY2" fmla="*/ 83287 h 104523"/>
                <a:gd name="connsiteX3" fmla="*/ 444879 w 675273"/>
                <a:gd name="connsiteY3" fmla="*/ 81699 h 104523"/>
                <a:gd name="connsiteX4" fmla="*/ 330579 w 675273"/>
                <a:gd name="connsiteY4" fmla="*/ 56299 h 104523"/>
                <a:gd name="connsiteX5" fmla="*/ 379 w 675273"/>
                <a:gd name="connsiteY5" fmla="*/ 737 h 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273" h="104523">
                  <a:moveTo>
                    <a:pt x="379" y="737"/>
                  </a:moveTo>
                  <a:cubicBezTo>
                    <a:pt x="12285" y="8145"/>
                    <a:pt x="289569" y="86991"/>
                    <a:pt x="402017" y="100749"/>
                  </a:cubicBezTo>
                  <a:cubicBezTo>
                    <a:pt x="514465" y="114507"/>
                    <a:pt x="667923" y="86462"/>
                    <a:pt x="675067" y="83287"/>
                  </a:cubicBezTo>
                  <a:cubicBezTo>
                    <a:pt x="682211" y="80112"/>
                    <a:pt x="502294" y="86197"/>
                    <a:pt x="444879" y="81699"/>
                  </a:cubicBezTo>
                  <a:cubicBezTo>
                    <a:pt x="387464" y="77201"/>
                    <a:pt x="400694" y="68734"/>
                    <a:pt x="330579" y="56299"/>
                  </a:cubicBezTo>
                  <a:cubicBezTo>
                    <a:pt x="260465" y="43864"/>
                    <a:pt x="-11527" y="-6671"/>
                    <a:pt x="379" y="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4DB70BC8-C6BD-443F-9C1F-81E268731DE8}"/>
                </a:ext>
              </a:extLst>
            </p:cNvPr>
            <p:cNvSpPr/>
            <p:nvPr/>
          </p:nvSpPr>
          <p:spPr>
            <a:xfrm>
              <a:off x="3819694" y="8267411"/>
              <a:ext cx="1086595" cy="213352"/>
            </a:xfrm>
            <a:custGeom>
              <a:avLst/>
              <a:gdLst>
                <a:gd name="connsiteX0" fmla="*/ 3006 w 1086595"/>
                <a:gd name="connsiteY0" fmla="*/ 136814 h 213352"/>
                <a:gd name="connsiteX1" fmla="*/ 206206 w 1086595"/>
                <a:gd name="connsiteY1" fmla="*/ 19339 h 213352"/>
                <a:gd name="connsiteX2" fmla="*/ 982494 w 1086595"/>
                <a:gd name="connsiteY2" fmla="*/ 159039 h 213352"/>
                <a:gd name="connsiteX3" fmla="*/ 1050756 w 1086595"/>
                <a:gd name="connsiteY3" fmla="*/ 206664 h 213352"/>
                <a:gd name="connsiteX4" fmla="*/ 720556 w 1086595"/>
                <a:gd name="connsiteY4" fmla="*/ 24102 h 213352"/>
                <a:gd name="connsiteX5" fmla="*/ 310981 w 1086595"/>
                <a:gd name="connsiteY5" fmla="*/ 12989 h 213352"/>
                <a:gd name="connsiteX6" fmla="*/ 3006 w 1086595"/>
                <a:gd name="connsiteY6" fmla="*/ 136814 h 21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6595" h="213352">
                  <a:moveTo>
                    <a:pt x="3006" y="136814"/>
                  </a:moveTo>
                  <a:cubicBezTo>
                    <a:pt x="-14456" y="137872"/>
                    <a:pt x="42958" y="15635"/>
                    <a:pt x="206206" y="19339"/>
                  </a:cubicBezTo>
                  <a:cubicBezTo>
                    <a:pt x="369454" y="23043"/>
                    <a:pt x="841736" y="127818"/>
                    <a:pt x="982494" y="159039"/>
                  </a:cubicBezTo>
                  <a:cubicBezTo>
                    <a:pt x="1123252" y="190260"/>
                    <a:pt x="1094412" y="229154"/>
                    <a:pt x="1050756" y="206664"/>
                  </a:cubicBezTo>
                  <a:cubicBezTo>
                    <a:pt x="1007100" y="184175"/>
                    <a:pt x="843852" y="56381"/>
                    <a:pt x="720556" y="24102"/>
                  </a:cubicBezTo>
                  <a:cubicBezTo>
                    <a:pt x="597260" y="-8177"/>
                    <a:pt x="430043" y="-3944"/>
                    <a:pt x="310981" y="12989"/>
                  </a:cubicBezTo>
                  <a:cubicBezTo>
                    <a:pt x="191919" y="29922"/>
                    <a:pt x="20468" y="135756"/>
                    <a:pt x="3006" y="136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4FD1624F-FFE1-4CFB-9D6C-FC12A99A246F}"/>
                </a:ext>
              </a:extLst>
            </p:cNvPr>
            <p:cNvSpPr/>
            <p:nvPr/>
          </p:nvSpPr>
          <p:spPr>
            <a:xfrm>
              <a:off x="4527933" y="8462254"/>
              <a:ext cx="306551" cy="728935"/>
            </a:xfrm>
            <a:custGeom>
              <a:avLst/>
              <a:gdLst>
                <a:gd name="connsiteX0" fmla="*/ 299655 w 306551"/>
                <a:gd name="connsiteY0" fmla="*/ 2296 h 728935"/>
                <a:gd name="connsiteX1" fmla="*/ 166305 w 306551"/>
                <a:gd name="connsiteY1" fmla="*/ 461084 h 728935"/>
                <a:gd name="connsiteX2" fmla="*/ 1205 w 306551"/>
                <a:gd name="connsiteY2" fmla="*/ 726196 h 728935"/>
                <a:gd name="connsiteX3" fmla="*/ 256792 w 306551"/>
                <a:gd name="connsiteY3" fmla="*/ 302334 h 728935"/>
                <a:gd name="connsiteX4" fmla="*/ 299655 w 306551"/>
                <a:gd name="connsiteY4" fmla="*/ 2296 h 7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51" h="728935">
                  <a:moveTo>
                    <a:pt x="299655" y="2296"/>
                  </a:moveTo>
                  <a:cubicBezTo>
                    <a:pt x="284574" y="28754"/>
                    <a:pt x="216047" y="340434"/>
                    <a:pt x="166305" y="461084"/>
                  </a:cubicBezTo>
                  <a:cubicBezTo>
                    <a:pt x="116563" y="581734"/>
                    <a:pt x="-13876" y="752654"/>
                    <a:pt x="1205" y="726196"/>
                  </a:cubicBezTo>
                  <a:cubicBezTo>
                    <a:pt x="16286" y="699738"/>
                    <a:pt x="206521" y="420338"/>
                    <a:pt x="256792" y="302334"/>
                  </a:cubicBezTo>
                  <a:cubicBezTo>
                    <a:pt x="307063" y="184330"/>
                    <a:pt x="314736" y="-24162"/>
                    <a:pt x="299655" y="2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2052C9BC-A386-4262-9808-4B94241AF4E2}"/>
                </a:ext>
              </a:extLst>
            </p:cNvPr>
            <p:cNvSpPr/>
            <p:nvPr/>
          </p:nvSpPr>
          <p:spPr>
            <a:xfrm>
              <a:off x="4186750" y="9217677"/>
              <a:ext cx="343206" cy="783711"/>
            </a:xfrm>
            <a:custGeom>
              <a:avLst/>
              <a:gdLst>
                <a:gd name="connsiteX0" fmla="*/ 340800 w 343206"/>
                <a:gd name="connsiteY0" fmla="*/ 406 h 783711"/>
                <a:gd name="connsiteX1" fmla="*/ 241317 w 343206"/>
                <a:gd name="connsiteY1" fmla="*/ 324256 h 783711"/>
                <a:gd name="connsiteX2" fmla="*/ 163000 w 343206"/>
                <a:gd name="connsiteY2" fmla="*/ 565556 h 783711"/>
                <a:gd name="connsiteX3" fmla="*/ 17 w 343206"/>
                <a:gd name="connsiteY3" fmla="*/ 783573 h 783711"/>
                <a:gd name="connsiteX4" fmla="*/ 152417 w 343206"/>
                <a:gd name="connsiteY4" fmla="*/ 595190 h 783711"/>
                <a:gd name="connsiteX5" fmla="*/ 133367 w 343206"/>
                <a:gd name="connsiteY5" fmla="*/ 394106 h 783711"/>
                <a:gd name="connsiteX6" fmla="*/ 340800 w 343206"/>
                <a:gd name="connsiteY6" fmla="*/ 406 h 78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06" h="783711">
                  <a:moveTo>
                    <a:pt x="340800" y="406"/>
                  </a:moveTo>
                  <a:cubicBezTo>
                    <a:pt x="358792" y="-11236"/>
                    <a:pt x="270950" y="230064"/>
                    <a:pt x="241317" y="324256"/>
                  </a:cubicBezTo>
                  <a:cubicBezTo>
                    <a:pt x="211684" y="418448"/>
                    <a:pt x="203217" y="489003"/>
                    <a:pt x="163000" y="565556"/>
                  </a:cubicBezTo>
                  <a:cubicBezTo>
                    <a:pt x="122783" y="642109"/>
                    <a:pt x="1781" y="778634"/>
                    <a:pt x="17" y="783573"/>
                  </a:cubicBezTo>
                  <a:cubicBezTo>
                    <a:pt x="-1747" y="788512"/>
                    <a:pt x="130192" y="660101"/>
                    <a:pt x="152417" y="595190"/>
                  </a:cubicBezTo>
                  <a:cubicBezTo>
                    <a:pt x="174642" y="530279"/>
                    <a:pt x="100206" y="492178"/>
                    <a:pt x="133367" y="394106"/>
                  </a:cubicBezTo>
                  <a:cubicBezTo>
                    <a:pt x="166528" y="296034"/>
                    <a:pt x="322808" y="12048"/>
                    <a:pt x="340800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78511598-A5CE-4F55-BE38-62C87E67A22C}"/>
                </a:ext>
              </a:extLst>
            </p:cNvPr>
            <p:cNvSpPr/>
            <p:nvPr/>
          </p:nvSpPr>
          <p:spPr>
            <a:xfrm>
              <a:off x="3809053" y="8383988"/>
              <a:ext cx="83329" cy="707314"/>
            </a:xfrm>
            <a:custGeom>
              <a:avLst/>
              <a:gdLst>
                <a:gd name="connsiteX0" fmla="*/ 79264 w 83329"/>
                <a:gd name="connsiteY0" fmla="*/ 129 h 707314"/>
                <a:gd name="connsiteX1" fmla="*/ 34814 w 83329"/>
                <a:gd name="connsiteY1" fmla="*/ 431929 h 707314"/>
                <a:gd name="connsiteX2" fmla="*/ 947 w 83329"/>
                <a:gd name="connsiteY2" fmla="*/ 707095 h 707314"/>
                <a:gd name="connsiteX3" fmla="*/ 72914 w 83329"/>
                <a:gd name="connsiteY3" fmla="*/ 389595 h 707314"/>
                <a:gd name="connsiteX4" fmla="*/ 79264 w 83329"/>
                <a:gd name="connsiteY4" fmla="*/ 129 h 70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9" h="707314">
                  <a:moveTo>
                    <a:pt x="79264" y="129"/>
                  </a:moveTo>
                  <a:cubicBezTo>
                    <a:pt x="72914" y="7185"/>
                    <a:pt x="47867" y="314101"/>
                    <a:pt x="34814" y="431929"/>
                  </a:cubicBezTo>
                  <a:cubicBezTo>
                    <a:pt x="21761" y="549757"/>
                    <a:pt x="-5403" y="714151"/>
                    <a:pt x="947" y="707095"/>
                  </a:cubicBezTo>
                  <a:cubicBezTo>
                    <a:pt x="7297" y="700039"/>
                    <a:pt x="60567" y="502484"/>
                    <a:pt x="72914" y="389595"/>
                  </a:cubicBezTo>
                  <a:cubicBezTo>
                    <a:pt x="85261" y="276706"/>
                    <a:pt x="85614" y="-6927"/>
                    <a:pt x="79264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91C60207-B57F-4735-93AA-8AF9B1D4FF72}"/>
                </a:ext>
              </a:extLst>
            </p:cNvPr>
            <p:cNvSpPr/>
            <p:nvPr/>
          </p:nvSpPr>
          <p:spPr>
            <a:xfrm>
              <a:off x="3650670" y="8720425"/>
              <a:ext cx="191344" cy="788819"/>
            </a:xfrm>
            <a:custGeom>
              <a:avLst/>
              <a:gdLst>
                <a:gd name="connsiteX0" fmla="*/ 180497 w 191344"/>
                <a:gd name="connsiteY0" fmla="*/ 27758 h 788819"/>
                <a:gd name="connsiteX1" fmla="*/ 178380 w 191344"/>
                <a:gd name="connsiteY1" fmla="*/ 91258 h 788819"/>
                <a:gd name="connsiteX2" fmla="*/ 72547 w 191344"/>
                <a:gd name="connsiteY2" fmla="*/ 440508 h 788819"/>
                <a:gd name="connsiteX3" fmla="*/ 13280 w 191344"/>
                <a:gd name="connsiteY3" fmla="*/ 728375 h 788819"/>
                <a:gd name="connsiteX4" fmla="*/ 6930 w 191344"/>
                <a:gd name="connsiteY4" fmla="*/ 768592 h 788819"/>
                <a:gd name="connsiteX5" fmla="*/ 95830 w 191344"/>
                <a:gd name="connsiteY5" fmla="*/ 478608 h 788819"/>
                <a:gd name="connsiteX6" fmla="*/ 180497 w 191344"/>
                <a:gd name="connsiteY6" fmla="*/ 27758 h 7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44" h="788819">
                  <a:moveTo>
                    <a:pt x="180497" y="27758"/>
                  </a:moveTo>
                  <a:cubicBezTo>
                    <a:pt x="194255" y="-36800"/>
                    <a:pt x="196372" y="22466"/>
                    <a:pt x="178380" y="91258"/>
                  </a:cubicBezTo>
                  <a:cubicBezTo>
                    <a:pt x="160388" y="160050"/>
                    <a:pt x="100064" y="334322"/>
                    <a:pt x="72547" y="440508"/>
                  </a:cubicBezTo>
                  <a:cubicBezTo>
                    <a:pt x="45030" y="546694"/>
                    <a:pt x="24216" y="673694"/>
                    <a:pt x="13280" y="728375"/>
                  </a:cubicBezTo>
                  <a:cubicBezTo>
                    <a:pt x="2344" y="783056"/>
                    <a:pt x="-6828" y="810220"/>
                    <a:pt x="6930" y="768592"/>
                  </a:cubicBezTo>
                  <a:cubicBezTo>
                    <a:pt x="20688" y="726964"/>
                    <a:pt x="65491" y="598553"/>
                    <a:pt x="95830" y="478608"/>
                  </a:cubicBezTo>
                  <a:cubicBezTo>
                    <a:pt x="126169" y="358663"/>
                    <a:pt x="166739" y="92316"/>
                    <a:pt x="180497" y="27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4E9A02E-70F8-47ED-A39C-2BC88CB1616D}"/>
                </a:ext>
              </a:extLst>
            </p:cNvPr>
            <p:cNvSpPr/>
            <p:nvPr/>
          </p:nvSpPr>
          <p:spPr>
            <a:xfrm>
              <a:off x="3322285" y="9501672"/>
              <a:ext cx="341288" cy="475658"/>
            </a:xfrm>
            <a:custGeom>
              <a:avLst/>
              <a:gdLst>
                <a:gd name="connsiteX0" fmla="*/ 339548 w 341288"/>
                <a:gd name="connsiteY0" fmla="*/ 45 h 475658"/>
                <a:gd name="connsiteX1" fmla="*/ 212548 w 341288"/>
                <a:gd name="connsiteY1" fmla="*/ 311195 h 475658"/>
                <a:gd name="connsiteX2" fmla="*/ 129998 w 341288"/>
                <a:gd name="connsiteY2" fmla="*/ 402211 h 475658"/>
                <a:gd name="connsiteX3" fmla="*/ 2998 w 341288"/>
                <a:gd name="connsiteY3" fmla="*/ 474178 h 475658"/>
                <a:gd name="connsiteX4" fmla="*/ 267582 w 341288"/>
                <a:gd name="connsiteY4" fmla="*/ 334478 h 475658"/>
                <a:gd name="connsiteX5" fmla="*/ 339548 w 341288"/>
                <a:gd name="connsiteY5" fmla="*/ 45 h 47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288" h="475658">
                  <a:moveTo>
                    <a:pt x="339548" y="45"/>
                  </a:moveTo>
                  <a:cubicBezTo>
                    <a:pt x="330376" y="-3835"/>
                    <a:pt x="247473" y="244167"/>
                    <a:pt x="212548" y="311195"/>
                  </a:cubicBezTo>
                  <a:cubicBezTo>
                    <a:pt x="177623" y="378223"/>
                    <a:pt x="164923" y="375047"/>
                    <a:pt x="129998" y="402211"/>
                  </a:cubicBezTo>
                  <a:cubicBezTo>
                    <a:pt x="95073" y="429375"/>
                    <a:pt x="-19933" y="485467"/>
                    <a:pt x="2998" y="474178"/>
                  </a:cubicBezTo>
                  <a:cubicBezTo>
                    <a:pt x="25929" y="462889"/>
                    <a:pt x="213960" y="412795"/>
                    <a:pt x="267582" y="334478"/>
                  </a:cubicBezTo>
                  <a:cubicBezTo>
                    <a:pt x="321204" y="256161"/>
                    <a:pt x="348720" y="3925"/>
                    <a:pt x="33954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78933C0F-DB0B-4AB3-8902-CE205A0945A0}"/>
                </a:ext>
              </a:extLst>
            </p:cNvPr>
            <p:cNvSpPr/>
            <p:nvPr/>
          </p:nvSpPr>
          <p:spPr>
            <a:xfrm>
              <a:off x="4025286" y="10032710"/>
              <a:ext cx="140592" cy="188743"/>
            </a:xfrm>
            <a:custGeom>
              <a:avLst/>
              <a:gdLst>
                <a:gd name="connsiteX0" fmla="*/ 140314 w 140592"/>
                <a:gd name="connsiteY0" fmla="*/ 290 h 188743"/>
                <a:gd name="connsiteX1" fmla="*/ 45064 w 140592"/>
                <a:gd name="connsiteY1" fmla="*/ 127290 h 188743"/>
                <a:gd name="connsiteX2" fmla="*/ 26014 w 140592"/>
                <a:gd name="connsiteY2" fmla="*/ 188673 h 188743"/>
                <a:gd name="connsiteX3" fmla="*/ 6964 w 140592"/>
                <a:gd name="connsiteY3" fmla="*/ 116707 h 188743"/>
                <a:gd name="connsiteX4" fmla="*/ 11197 w 140592"/>
                <a:gd name="connsiteY4" fmla="*/ 93423 h 188743"/>
                <a:gd name="connsiteX5" fmla="*/ 140314 w 140592"/>
                <a:gd name="connsiteY5" fmla="*/ 290 h 1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92" h="188743">
                  <a:moveTo>
                    <a:pt x="140314" y="290"/>
                  </a:moveTo>
                  <a:cubicBezTo>
                    <a:pt x="145958" y="5934"/>
                    <a:pt x="64114" y="95893"/>
                    <a:pt x="45064" y="127290"/>
                  </a:cubicBezTo>
                  <a:cubicBezTo>
                    <a:pt x="26014" y="158687"/>
                    <a:pt x="32364" y="190437"/>
                    <a:pt x="26014" y="188673"/>
                  </a:cubicBezTo>
                  <a:cubicBezTo>
                    <a:pt x="19664" y="186909"/>
                    <a:pt x="9433" y="132582"/>
                    <a:pt x="6964" y="116707"/>
                  </a:cubicBezTo>
                  <a:cubicBezTo>
                    <a:pt x="4494" y="100832"/>
                    <a:pt x="-9617" y="113884"/>
                    <a:pt x="11197" y="93423"/>
                  </a:cubicBezTo>
                  <a:cubicBezTo>
                    <a:pt x="32011" y="72962"/>
                    <a:pt x="134670" y="-5354"/>
                    <a:pt x="140314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C52885D0-1F6F-4987-BF4D-832055D346FF}"/>
                </a:ext>
              </a:extLst>
            </p:cNvPr>
            <p:cNvSpPr/>
            <p:nvPr/>
          </p:nvSpPr>
          <p:spPr>
            <a:xfrm>
              <a:off x="3495632" y="10225217"/>
              <a:ext cx="540885" cy="395885"/>
            </a:xfrm>
            <a:custGeom>
              <a:avLst/>
              <a:gdLst>
                <a:gd name="connsiteX0" fmla="*/ 540851 w 540885"/>
                <a:gd name="connsiteY0" fmla="*/ 400 h 395885"/>
                <a:gd name="connsiteX1" fmla="*/ 297435 w 540885"/>
                <a:gd name="connsiteY1" fmla="*/ 176083 h 395885"/>
                <a:gd name="connsiteX2" fmla="*/ 75185 w 540885"/>
                <a:gd name="connsiteY2" fmla="*/ 311550 h 395885"/>
                <a:gd name="connsiteX3" fmla="*/ 5335 w 540885"/>
                <a:gd name="connsiteY3" fmla="*/ 391983 h 395885"/>
                <a:gd name="connsiteX4" fmla="*/ 197951 w 540885"/>
                <a:gd name="connsiteY4" fmla="*/ 188783 h 395885"/>
                <a:gd name="connsiteX5" fmla="*/ 280501 w 540885"/>
                <a:gd name="connsiteY5" fmla="*/ 129516 h 395885"/>
                <a:gd name="connsiteX6" fmla="*/ 540851 w 540885"/>
                <a:gd name="connsiteY6" fmla="*/ 400 h 39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885" h="395885">
                  <a:moveTo>
                    <a:pt x="540851" y="400"/>
                  </a:moveTo>
                  <a:cubicBezTo>
                    <a:pt x="543673" y="8161"/>
                    <a:pt x="375046" y="124225"/>
                    <a:pt x="297435" y="176083"/>
                  </a:cubicBezTo>
                  <a:cubicBezTo>
                    <a:pt x="219824" y="227941"/>
                    <a:pt x="123868" y="275567"/>
                    <a:pt x="75185" y="311550"/>
                  </a:cubicBezTo>
                  <a:cubicBezTo>
                    <a:pt x="26502" y="347533"/>
                    <a:pt x="-15126" y="412444"/>
                    <a:pt x="5335" y="391983"/>
                  </a:cubicBezTo>
                  <a:cubicBezTo>
                    <a:pt x="25796" y="371522"/>
                    <a:pt x="152090" y="232527"/>
                    <a:pt x="197951" y="188783"/>
                  </a:cubicBezTo>
                  <a:cubicBezTo>
                    <a:pt x="243812" y="145039"/>
                    <a:pt x="228290" y="159149"/>
                    <a:pt x="280501" y="129516"/>
                  </a:cubicBezTo>
                  <a:cubicBezTo>
                    <a:pt x="332712" y="99883"/>
                    <a:pt x="538029" y="-7361"/>
                    <a:pt x="540851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1937F1A2-89A0-423C-9D79-68DB8D240A7B}"/>
                </a:ext>
              </a:extLst>
            </p:cNvPr>
            <p:cNvSpPr/>
            <p:nvPr/>
          </p:nvSpPr>
          <p:spPr>
            <a:xfrm>
              <a:off x="2481695" y="9961923"/>
              <a:ext cx="900364" cy="812760"/>
            </a:xfrm>
            <a:custGeom>
              <a:avLst/>
              <a:gdLst>
                <a:gd name="connsiteX0" fmla="*/ 898622 w 900364"/>
                <a:gd name="connsiteY0" fmla="*/ 3344 h 812760"/>
                <a:gd name="connsiteX1" fmla="*/ 617105 w 900364"/>
                <a:gd name="connsiteY1" fmla="*/ 126110 h 812760"/>
                <a:gd name="connsiteX2" fmla="*/ 367338 w 900364"/>
                <a:gd name="connsiteY2" fmla="*/ 291210 h 812760"/>
                <a:gd name="connsiteX3" fmla="*/ 1155 w 900364"/>
                <a:gd name="connsiteY3" fmla="*/ 809794 h 812760"/>
                <a:gd name="connsiteX4" fmla="*/ 259388 w 900364"/>
                <a:gd name="connsiteY4" fmla="*/ 492294 h 812760"/>
                <a:gd name="connsiteX5" fmla="*/ 477405 w 900364"/>
                <a:gd name="connsiteY5" fmla="*/ 261577 h 812760"/>
                <a:gd name="connsiteX6" fmla="*/ 898622 w 900364"/>
                <a:gd name="connsiteY6" fmla="*/ 3344 h 81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364" h="812760">
                  <a:moveTo>
                    <a:pt x="898622" y="3344"/>
                  </a:moveTo>
                  <a:cubicBezTo>
                    <a:pt x="921905" y="-19234"/>
                    <a:pt x="705652" y="78132"/>
                    <a:pt x="617105" y="126110"/>
                  </a:cubicBezTo>
                  <a:cubicBezTo>
                    <a:pt x="528558" y="174088"/>
                    <a:pt x="469996" y="177263"/>
                    <a:pt x="367338" y="291210"/>
                  </a:cubicBezTo>
                  <a:cubicBezTo>
                    <a:pt x="264680" y="405157"/>
                    <a:pt x="19147" y="776280"/>
                    <a:pt x="1155" y="809794"/>
                  </a:cubicBezTo>
                  <a:cubicBezTo>
                    <a:pt x="-16837" y="843308"/>
                    <a:pt x="180013" y="583664"/>
                    <a:pt x="259388" y="492294"/>
                  </a:cubicBezTo>
                  <a:cubicBezTo>
                    <a:pt x="338763" y="400925"/>
                    <a:pt x="372983" y="341305"/>
                    <a:pt x="477405" y="261577"/>
                  </a:cubicBezTo>
                  <a:cubicBezTo>
                    <a:pt x="581827" y="181849"/>
                    <a:pt x="875339" y="25922"/>
                    <a:pt x="898622" y="3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BBC27A68-9EA0-4180-B17E-271B793C38F7}"/>
                </a:ext>
              </a:extLst>
            </p:cNvPr>
            <p:cNvSpPr/>
            <p:nvPr/>
          </p:nvSpPr>
          <p:spPr>
            <a:xfrm>
              <a:off x="2465774" y="10615096"/>
              <a:ext cx="1072127" cy="974481"/>
            </a:xfrm>
            <a:custGeom>
              <a:avLst/>
              <a:gdLst>
                <a:gd name="connsiteX0" fmla="*/ 1066414 w 1072127"/>
                <a:gd name="connsiteY0" fmla="*/ 6867 h 974481"/>
                <a:gd name="connsiteX1" fmla="*/ 763201 w 1072127"/>
                <a:gd name="connsiteY1" fmla="*/ 222767 h 974481"/>
                <a:gd name="connsiteX2" fmla="*/ 39301 w 1072127"/>
                <a:gd name="connsiteY2" fmla="*/ 938729 h 974481"/>
                <a:gd name="connsiteX3" fmla="*/ 105976 w 1072127"/>
                <a:gd name="connsiteY3" fmla="*/ 849829 h 974481"/>
                <a:gd name="connsiteX4" fmla="*/ 186939 w 1072127"/>
                <a:gd name="connsiteY4" fmla="*/ 702192 h 974481"/>
                <a:gd name="connsiteX5" fmla="*/ 863214 w 1072127"/>
                <a:gd name="connsiteY5" fmla="*/ 56079 h 974481"/>
                <a:gd name="connsiteX6" fmla="*/ 398076 w 1072127"/>
                <a:gd name="connsiteY6" fmla="*/ 549792 h 974481"/>
                <a:gd name="connsiteX7" fmla="*/ 526664 w 1072127"/>
                <a:gd name="connsiteY7" fmla="*/ 425967 h 974481"/>
                <a:gd name="connsiteX8" fmla="*/ 1066414 w 1072127"/>
                <a:gd name="connsiteY8" fmla="*/ 6867 h 9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127" h="974481">
                  <a:moveTo>
                    <a:pt x="1066414" y="6867"/>
                  </a:moveTo>
                  <a:cubicBezTo>
                    <a:pt x="1105837" y="-27000"/>
                    <a:pt x="934386" y="67457"/>
                    <a:pt x="763201" y="222767"/>
                  </a:cubicBezTo>
                  <a:cubicBezTo>
                    <a:pt x="592016" y="378077"/>
                    <a:pt x="148838" y="834219"/>
                    <a:pt x="39301" y="938729"/>
                  </a:cubicBezTo>
                  <a:cubicBezTo>
                    <a:pt x="-70236" y="1043239"/>
                    <a:pt x="81370" y="889252"/>
                    <a:pt x="105976" y="849829"/>
                  </a:cubicBezTo>
                  <a:cubicBezTo>
                    <a:pt x="130582" y="810406"/>
                    <a:pt x="60733" y="834484"/>
                    <a:pt x="186939" y="702192"/>
                  </a:cubicBezTo>
                  <a:cubicBezTo>
                    <a:pt x="313145" y="569900"/>
                    <a:pt x="828025" y="81479"/>
                    <a:pt x="863214" y="56079"/>
                  </a:cubicBezTo>
                  <a:cubicBezTo>
                    <a:pt x="898403" y="30679"/>
                    <a:pt x="454168" y="488144"/>
                    <a:pt x="398076" y="549792"/>
                  </a:cubicBezTo>
                  <a:cubicBezTo>
                    <a:pt x="341984" y="611440"/>
                    <a:pt x="414481" y="515925"/>
                    <a:pt x="526664" y="425967"/>
                  </a:cubicBezTo>
                  <a:cubicBezTo>
                    <a:pt x="638847" y="336009"/>
                    <a:pt x="1026991" y="40734"/>
                    <a:pt x="1066414" y="6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F25E4E1B-0276-48A4-8AC6-26E38AFA9C32}"/>
                </a:ext>
              </a:extLst>
            </p:cNvPr>
            <p:cNvSpPr/>
            <p:nvPr/>
          </p:nvSpPr>
          <p:spPr>
            <a:xfrm>
              <a:off x="2207445" y="10731422"/>
              <a:ext cx="326920" cy="589953"/>
            </a:xfrm>
            <a:custGeom>
              <a:avLst/>
              <a:gdLst>
                <a:gd name="connsiteX0" fmla="*/ 323030 w 326920"/>
                <a:gd name="connsiteY0" fmla="*/ 14366 h 589953"/>
                <a:gd name="connsiteX1" fmla="*/ 46805 w 326920"/>
                <a:gd name="connsiteY1" fmla="*/ 450928 h 589953"/>
                <a:gd name="connsiteX2" fmla="*/ 3943 w 326920"/>
                <a:gd name="connsiteY2" fmla="*/ 589041 h 589953"/>
                <a:gd name="connsiteX3" fmla="*/ 89668 w 326920"/>
                <a:gd name="connsiteY3" fmla="*/ 400128 h 589953"/>
                <a:gd name="connsiteX4" fmla="*/ 202380 w 326920"/>
                <a:gd name="connsiteY4" fmla="*/ 130253 h 589953"/>
                <a:gd name="connsiteX5" fmla="*/ 323030 w 326920"/>
                <a:gd name="connsiteY5" fmla="*/ 14366 h 5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20" h="589953">
                  <a:moveTo>
                    <a:pt x="323030" y="14366"/>
                  </a:moveTo>
                  <a:cubicBezTo>
                    <a:pt x="297101" y="67812"/>
                    <a:pt x="99986" y="355149"/>
                    <a:pt x="46805" y="450928"/>
                  </a:cubicBezTo>
                  <a:cubicBezTo>
                    <a:pt x="-6376" y="546707"/>
                    <a:pt x="-3201" y="597508"/>
                    <a:pt x="3943" y="589041"/>
                  </a:cubicBezTo>
                  <a:cubicBezTo>
                    <a:pt x="11087" y="580574"/>
                    <a:pt x="56595" y="476593"/>
                    <a:pt x="89668" y="400128"/>
                  </a:cubicBezTo>
                  <a:cubicBezTo>
                    <a:pt x="122741" y="323663"/>
                    <a:pt x="166661" y="191107"/>
                    <a:pt x="202380" y="130253"/>
                  </a:cubicBezTo>
                  <a:cubicBezTo>
                    <a:pt x="238099" y="69399"/>
                    <a:pt x="348959" y="-39080"/>
                    <a:pt x="323030" y="14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36937573-E19B-4F76-9B66-29FF7634F647}"/>
                </a:ext>
              </a:extLst>
            </p:cNvPr>
            <p:cNvSpPr/>
            <p:nvPr/>
          </p:nvSpPr>
          <p:spPr>
            <a:xfrm>
              <a:off x="2123692" y="11253712"/>
              <a:ext cx="405433" cy="389091"/>
            </a:xfrm>
            <a:custGeom>
              <a:avLst/>
              <a:gdLst>
                <a:gd name="connsiteX0" fmla="*/ 100396 w 405433"/>
                <a:gd name="connsiteY0" fmla="*/ 76 h 389091"/>
                <a:gd name="connsiteX1" fmla="*/ 54358 w 405433"/>
                <a:gd name="connsiteY1" fmla="*/ 128663 h 389091"/>
                <a:gd name="connsiteX2" fmla="*/ 144846 w 405433"/>
                <a:gd name="connsiteY2" fmla="*/ 209626 h 389091"/>
                <a:gd name="connsiteX3" fmla="*/ 376621 w 405433"/>
                <a:gd name="connsiteY3" fmla="*/ 368376 h 389091"/>
                <a:gd name="connsiteX4" fmla="*/ 402021 w 405433"/>
                <a:gd name="connsiteY4" fmla="*/ 309638 h 389091"/>
                <a:gd name="connsiteX5" fmla="*/ 378208 w 405433"/>
                <a:gd name="connsiteY5" fmla="*/ 389013 h 389091"/>
                <a:gd name="connsiteX6" fmla="*/ 201996 w 405433"/>
                <a:gd name="connsiteY6" fmla="*/ 292176 h 389091"/>
                <a:gd name="connsiteX7" fmla="*/ 1971 w 405433"/>
                <a:gd name="connsiteY7" fmla="*/ 147713 h 389091"/>
                <a:gd name="connsiteX8" fmla="*/ 100396 w 405433"/>
                <a:gd name="connsiteY8" fmla="*/ 76 h 38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33" h="389091">
                  <a:moveTo>
                    <a:pt x="100396" y="76"/>
                  </a:moveTo>
                  <a:cubicBezTo>
                    <a:pt x="109127" y="-3099"/>
                    <a:pt x="46950" y="93738"/>
                    <a:pt x="54358" y="128663"/>
                  </a:cubicBezTo>
                  <a:cubicBezTo>
                    <a:pt x="61766" y="163588"/>
                    <a:pt x="91135" y="169674"/>
                    <a:pt x="144846" y="209626"/>
                  </a:cubicBezTo>
                  <a:cubicBezTo>
                    <a:pt x="198557" y="249578"/>
                    <a:pt x="333759" y="351707"/>
                    <a:pt x="376621" y="368376"/>
                  </a:cubicBezTo>
                  <a:cubicBezTo>
                    <a:pt x="419483" y="385045"/>
                    <a:pt x="401757" y="306199"/>
                    <a:pt x="402021" y="309638"/>
                  </a:cubicBezTo>
                  <a:cubicBezTo>
                    <a:pt x="402285" y="313077"/>
                    <a:pt x="411545" y="391923"/>
                    <a:pt x="378208" y="389013"/>
                  </a:cubicBezTo>
                  <a:cubicBezTo>
                    <a:pt x="344871" y="386103"/>
                    <a:pt x="264702" y="332393"/>
                    <a:pt x="201996" y="292176"/>
                  </a:cubicBezTo>
                  <a:cubicBezTo>
                    <a:pt x="139290" y="251959"/>
                    <a:pt x="19698" y="194015"/>
                    <a:pt x="1971" y="147713"/>
                  </a:cubicBezTo>
                  <a:cubicBezTo>
                    <a:pt x="-15756" y="101411"/>
                    <a:pt x="91665" y="3251"/>
                    <a:pt x="100396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EFBA25E2-C2BF-487A-9B57-7B74CBBFD73B}"/>
                </a:ext>
              </a:extLst>
            </p:cNvPr>
            <p:cNvSpPr/>
            <p:nvPr/>
          </p:nvSpPr>
          <p:spPr>
            <a:xfrm>
              <a:off x="1753087" y="11298197"/>
              <a:ext cx="734662" cy="579327"/>
            </a:xfrm>
            <a:custGeom>
              <a:avLst/>
              <a:gdLst>
                <a:gd name="connsiteX0" fmla="*/ 417026 w 734662"/>
                <a:gd name="connsiteY0" fmla="*/ 11153 h 579327"/>
                <a:gd name="connsiteX1" fmla="*/ 129688 w 734662"/>
                <a:gd name="connsiteY1" fmla="*/ 366753 h 579327"/>
                <a:gd name="connsiteX2" fmla="*/ 23326 w 734662"/>
                <a:gd name="connsiteY2" fmla="*/ 474703 h 579327"/>
                <a:gd name="connsiteX3" fmla="*/ 4276 w 734662"/>
                <a:gd name="connsiteY3" fmla="*/ 557253 h 579327"/>
                <a:gd name="connsiteX4" fmla="*/ 83651 w 734662"/>
                <a:gd name="connsiteY4" fmla="*/ 577891 h 579327"/>
                <a:gd name="connsiteX5" fmla="*/ 142388 w 734662"/>
                <a:gd name="connsiteY5" fmla="*/ 527091 h 579327"/>
                <a:gd name="connsiteX6" fmla="*/ 201126 w 734662"/>
                <a:gd name="connsiteY6" fmla="*/ 511216 h 579327"/>
                <a:gd name="connsiteX7" fmla="*/ 402738 w 734662"/>
                <a:gd name="connsiteY7" fmla="*/ 520741 h 579327"/>
                <a:gd name="connsiteX8" fmla="*/ 617051 w 734662"/>
                <a:gd name="connsiteY8" fmla="*/ 557253 h 579327"/>
                <a:gd name="connsiteX9" fmla="*/ 623401 w 734662"/>
                <a:gd name="connsiteY9" fmla="*/ 509628 h 579327"/>
                <a:gd name="connsiteX10" fmla="*/ 624988 w 734662"/>
                <a:gd name="connsiteY10" fmla="*/ 468353 h 579327"/>
                <a:gd name="connsiteX11" fmla="*/ 734526 w 734662"/>
                <a:gd name="connsiteY11" fmla="*/ 323891 h 579327"/>
                <a:gd name="connsiteX12" fmla="*/ 599588 w 734662"/>
                <a:gd name="connsiteY12" fmla="*/ 473116 h 579327"/>
                <a:gd name="connsiteX13" fmla="*/ 585301 w 734662"/>
                <a:gd name="connsiteY13" fmla="*/ 511216 h 579327"/>
                <a:gd name="connsiteX14" fmla="*/ 301138 w 734662"/>
                <a:gd name="connsiteY14" fmla="*/ 498516 h 579327"/>
                <a:gd name="connsiteX15" fmla="*/ 85238 w 734662"/>
                <a:gd name="connsiteY15" fmla="*/ 538203 h 579327"/>
                <a:gd name="connsiteX16" fmla="*/ 42376 w 734662"/>
                <a:gd name="connsiteY16" fmla="*/ 546141 h 579327"/>
                <a:gd name="connsiteX17" fmla="*/ 34438 w 734662"/>
                <a:gd name="connsiteY17" fmla="*/ 512803 h 579327"/>
                <a:gd name="connsiteX18" fmla="*/ 359876 w 734662"/>
                <a:gd name="connsiteY18" fmla="*/ 127041 h 579327"/>
                <a:gd name="connsiteX19" fmla="*/ 417026 w 734662"/>
                <a:gd name="connsiteY19" fmla="*/ 11153 h 57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4662" h="579327">
                  <a:moveTo>
                    <a:pt x="417026" y="11153"/>
                  </a:moveTo>
                  <a:cubicBezTo>
                    <a:pt x="378662" y="51105"/>
                    <a:pt x="195305" y="289495"/>
                    <a:pt x="129688" y="366753"/>
                  </a:cubicBezTo>
                  <a:cubicBezTo>
                    <a:pt x="64071" y="444011"/>
                    <a:pt x="44228" y="442953"/>
                    <a:pt x="23326" y="474703"/>
                  </a:cubicBezTo>
                  <a:cubicBezTo>
                    <a:pt x="2424" y="506453"/>
                    <a:pt x="-5778" y="540055"/>
                    <a:pt x="4276" y="557253"/>
                  </a:cubicBezTo>
                  <a:cubicBezTo>
                    <a:pt x="14330" y="574451"/>
                    <a:pt x="60632" y="582918"/>
                    <a:pt x="83651" y="577891"/>
                  </a:cubicBezTo>
                  <a:cubicBezTo>
                    <a:pt x="106670" y="572864"/>
                    <a:pt x="122809" y="538203"/>
                    <a:pt x="142388" y="527091"/>
                  </a:cubicBezTo>
                  <a:cubicBezTo>
                    <a:pt x="161967" y="515979"/>
                    <a:pt x="157734" y="512274"/>
                    <a:pt x="201126" y="511216"/>
                  </a:cubicBezTo>
                  <a:cubicBezTo>
                    <a:pt x="244518" y="510158"/>
                    <a:pt x="333417" y="513068"/>
                    <a:pt x="402738" y="520741"/>
                  </a:cubicBezTo>
                  <a:cubicBezTo>
                    <a:pt x="472059" y="528414"/>
                    <a:pt x="580274" y="559105"/>
                    <a:pt x="617051" y="557253"/>
                  </a:cubicBezTo>
                  <a:cubicBezTo>
                    <a:pt x="653828" y="555401"/>
                    <a:pt x="622078" y="524445"/>
                    <a:pt x="623401" y="509628"/>
                  </a:cubicBezTo>
                  <a:cubicBezTo>
                    <a:pt x="624724" y="494811"/>
                    <a:pt x="606467" y="499309"/>
                    <a:pt x="624988" y="468353"/>
                  </a:cubicBezTo>
                  <a:cubicBezTo>
                    <a:pt x="643509" y="437397"/>
                    <a:pt x="738759" y="323097"/>
                    <a:pt x="734526" y="323891"/>
                  </a:cubicBezTo>
                  <a:cubicBezTo>
                    <a:pt x="730293" y="324685"/>
                    <a:pt x="624459" y="441895"/>
                    <a:pt x="599588" y="473116"/>
                  </a:cubicBezTo>
                  <a:cubicBezTo>
                    <a:pt x="574717" y="504337"/>
                    <a:pt x="635043" y="506983"/>
                    <a:pt x="585301" y="511216"/>
                  </a:cubicBezTo>
                  <a:cubicBezTo>
                    <a:pt x="535559" y="515449"/>
                    <a:pt x="384482" y="494018"/>
                    <a:pt x="301138" y="498516"/>
                  </a:cubicBezTo>
                  <a:cubicBezTo>
                    <a:pt x="217794" y="503014"/>
                    <a:pt x="128365" y="530266"/>
                    <a:pt x="85238" y="538203"/>
                  </a:cubicBezTo>
                  <a:cubicBezTo>
                    <a:pt x="42111" y="546140"/>
                    <a:pt x="50843" y="550374"/>
                    <a:pt x="42376" y="546141"/>
                  </a:cubicBezTo>
                  <a:cubicBezTo>
                    <a:pt x="33909" y="541908"/>
                    <a:pt x="-18479" y="582653"/>
                    <a:pt x="34438" y="512803"/>
                  </a:cubicBezTo>
                  <a:cubicBezTo>
                    <a:pt x="87355" y="442953"/>
                    <a:pt x="295318" y="208797"/>
                    <a:pt x="359876" y="127041"/>
                  </a:cubicBezTo>
                  <a:cubicBezTo>
                    <a:pt x="424434" y="45285"/>
                    <a:pt x="455390" y="-28799"/>
                    <a:pt x="417026" y="11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B9E6289A-3038-4B28-97AD-4E2760D31B19}"/>
                </a:ext>
              </a:extLst>
            </p:cNvPr>
            <p:cNvSpPr/>
            <p:nvPr/>
          </p:nvSpPr>
          <p:spPr>
            <a:xfrm>
              <a:off x="5578281" y="8528060"/>
              <a:ext cx="1016383" cy="860773"/>
            </a:xfrm>
            <a:custGeom>
              <a:avLst/>
              <a:gdLst>
                <a:gd name="connsiteX0" fmla="*/ 16069 w 1016383"/>
                <a:gd name="connsiteY0" fmla="*/ 6340 h 860773"/>
                <a:gd name="connsiteX1" fmla="*/ 270069 w 1016383"/>
                <a:gd name="connsiteY1" fmla="*/ 250815 h 860773"/>
                <a:gd name="connsiteX2" fmla="*/ 844744 w 1016383"/>
                <a:gd name="connsiteY2" fmla="*/ 704840 h 860773"/>
                <a:gd name="connsiteX3" fmla="*/ 1009844 w 1016383"/>
                <a:gd name="connsiteY3" fmla="*/ 860415 h 860773"/>
                <a:gd name="connsiteX4" fmla="*/ 955869 w 1016383"/>
                <a:gd name="connsiteY4" fmla="*/ 739765 h 860773"/>
                <a:gd name="connsiteX5" fmla="*/ 705044 w 1016383"/>
                <a:gd name="connsiteY5" fmla="*/ 498465 h 860773"/>
                <a:gd name="connsiteX6" fmla="*/ 16069 w 1016383"/>
                <a:gd name="connsiteY6" fmla="*/ 6340 h 86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383" h="860773">
                  <a:moveTo>
                    <a:pt x="16069" y="6340"/>
                  </a:moveTo>
                  <a:cubicBezTo>
                    <a:pt x="-56427" y="-34935"/>
                    <a:pt x="131957" y="134398"/>
                    <a:pt x="270069" y="250815"/>
                  </a:cubicBezTo>
                  <a:cubicBezTo>
                    <a:pt x="408182" y="367232"/>
                    <a:pt x="721448" y="603240"/>
                    <a:pt x="844744" y="704840"/>
                  </a:cubicBezTo>
                  <a:cubicBezTo>
                    <a:pt x="968040" y="806440"/>
                    <a:pt x="991323" y="854594"/>
                    <a:pt x="1009844" y="860415"/>
                  </a:cubicBezTo>
                  <a:cubicBezTo>
                    <a:pt x="1028365" y="866236"/>
                    <a:pt x="1006669" y="800090"/>
                    <a:pt x="955869" y="739765"/>
                  </a:cubicBezTo>
                  <a:cubicBezTo>
                    <a:pt x="905069" y="679440"/>
                    <a:pt x="863265" y="620173"/>
                    <a:pt x="705044" y="498465"/>
                  </a:cubicBezTo>
                  <a:cubicBezTo>
                    <a:pt x="546823" y="376757"/>
                    <a:pt x="88565" y="47615"/>
                    <a:pt x="16069" y="6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4A16E8D0-C20B-46BF-85DD-27B9EBD3412F}"/>
                </a:ext>
              </a:extLst>
            </p:cNvPr>
            <p:cNvSpPr/>
            <p:nvPr/>
          </p:nvSpPr>
          <p:spPr>
            <a:xfrm>
              <a:off x="6602312" y="9412394"/>
              <a:ext cx="919638" cy="624671"/>
            </a:xfrm>
            <a:custGeom>
              <a:avLst/>
              <a:gdLst>
                <a:gd name="connsiteX0" fmla="*/ 4863 w 919638"/>
                <a:gd name="connsiteY0" fmla="*/ 1481 h 624671"/>
                <a:gd name="connsiteX1" fmla="*/ 254101 w 919638"/>
                <a:gd name="connsiteY1" fmla="*/ 322156 h 624671"/>
                <a:gd name="connsiteX2" fmla="*/ 436663 w 919638"/>
                <a:gd name="connsiteY2" fmla="*/ 484081 h 624671"/>
                <a:gd name="connsiteX3" fmla="*/ 646213 w 919638"/>
                <a:gd name="connsiteY3" fmla="*/ 595206 h 624671"/>
                <a:gd name="connsiteX4" fmla="*/ 658913 w 919638"/>
                <a:gd name="connsiteY4" fmla="*/ 623781 h 624671"/>
                <a:gd name="connsiteX5" fmla="*/ 919263 w 919638"/>
                <a:gd name="connsiteY5" fmla="*/ 571394 h 624671"/>
                <a:gd name="connsiteX6" fmla="*/ 711301 w 919638"/>
                <a:gd name="connsiteY6" fmla="*/ 580919 h 624671"/>
                <a:gd name="connsiteX7" fmla="*/ 493813 w 919638"/>
                <a:gd name="connsiteY7" fmla="*/ 463444 h 624671"/>
                <a:gd name="connsiteX8" fmla="*/ 4863 w 919638"/>
                <a:gd name="connsiteY8" fmla="*/ 1481 h 62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638" h="624671">
                  <a:moveTo>
                    <a:pt x="4863" y="1481"/>
                  </a:moveTo>
                  <a:cubicBezTo>
                    <a:pt x="-35089" y="-22067"/>
                    <a:pt x="182134" y="241723"/>
                    <a:pt x="254101" y="322156"/>
                  </a:cubicBezTo>
                  <a:cubicBezTo>
                    <a:pt x="326068" y="402589"/>
                    <a:pt x="371311" y="438573"/>
                    <a:pt x="436663" y="484081"/>
                  </a:cubicBezTo>
                  <a:cubicBezTo>
                    <a:pt x="502015" y="529589"/>
                    <a:pt x="609171" y="571923"/>
                    <a:pt x="646213" y="595206"/>
                  </a:cubicBezTo>
                  <a:cubicBezTo>
                    <a:pt x="683255" y="618489"/>
                    <a:pt x="613405" y="627750"/>
                    <a:pt x="658913" y="623781"/>
                  </a:cubicBezTo>
                  <a:cubicBezTo>
                    <a:pt x="704421" y="619812"/>
                    <a:pt x="910532" y="578538"/>
                    <a:pt x="919263" y="571394"/>
                  </a:cubicBezTo>
                  <a:cubicBezTo>
                    <a:pt x="927994" y="564250"/>
                    <a:pt x="782209" y="598911"/>
                    <a:pt x="711301" y="580919"/>
                  </a:cubicBezTo>
                  <a:cubicBezTo>
                    <a:pt x="640393" y="562927"/>
                    <a:pt x="609171" y="560017"/>
                    <a:pt x="493813" y="463444"/>
                  </a:cubicBezTo>
                  <a:cubicBezTo>
                    <a:pt x="378455" y="366871"/>
                    <a:pt x="44815" y="25029"/>
                    <a:pt x="4863" y="1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10A4D511-FF0C-4EB2-A9DB-441F23433100}"/>
                </a:ext>
              </a:extLst>
            </p:cNvPr>
            <p:cNvSpPr/>
            <p:nvPr/>
          </p:nvSpPr>
          <p:spPr>
            <a:xfrm>
              <a:off x="6729405" y="8334554"/>
              <a:ext cx="645566" cy="933825"/>
            </a:xfrm>
            <a:custGeom>
              <a:avLst/>
              <a:gdLst>
                <a:gd name="connsiteX0" fmla="*/ 9533 w 645566"/>
                <a:gd name="connsiteY0" fmla="*/ 7759 h 933825"/>
                <a:gd name="connsiteX1" fmla="*/ 414345 w 645566"/>
                <a:gd name="connsiteY1" fmla="*/ 582434 h 933825"/>
                <a:gd name="connsiteX2" fmla="*/ 642945 w 645566"/>
                <a:gd name="connsiteY2" fmla="*/ 928509 h 933825"/>
                <a:gd name="connsiteX3" fmla="*/ 544520 w 645566"/>
                <a:gd name="connsiteY3" fmla="*/ 801509 h 933825"/>
                <a:gd name="connsiteX4" fmla="*/ 161933 w 645566"/>
                <a:gd name="connsiteY4" fmla="*/ 287159 h 933825"/>
                <a:gd name="connsiteX5" fmla="*/ 9533 w 645566"/>
                <a:gd name="connsiteY5" fmla="*/ 7759 h 9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566" h="933825">
                  <a:moveTo>
                    <a:pt x="9533" y="7759"/>
                  </a:moveTo>
                  <a:cubicBezTo>
                    <a:pt x="51602" y="56971"/>
                    <a:pt x="308776" y="428976"/>
                    <a:pt x="414345" y="582434"/>
                  </a:cubicBezTo>
                  <a:cubicBezTo>
                    <a:pt x="519914" y="735892"/>
                    <a:pt x="621249" y="891997"/>
                    <a:pt x="642945" y="928509"/>
                  </a:cubicBezTo>
                  <a:cubicBezTo>
                    <a:pt x="664641" y="965021"/>
                    <a:pt x="544520" y="801509"/>
                    <a:pt x="544520" y="801509"/>
                  </a:cubicBezTo>
                  <a:cubicBezTo>
                    <a:pt x="464351" y="694617"/>
                    <a:pt x="250833" y="419980"/>
                    <a:pt x="161933" y="287159"/>
                  </a:cubicBezTo>
                  <a:cubicBezTo>
                    <a:pt x="73033" y="154338"/>
                    <a:pt x="-32536" y="-41453"/>
                    <a:pt x="9533" y="7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F94ABC4F-D87D-4D00-90E6-128F3F3862DD}"/>
                </a:ext>
              </a:extLst>
            </p:cNvPr>
            <p:cNvSpPr/>
            <p:nvPr/>
          </p:nvSpPr>
          <p:spPr>
            <a:xfrm>
              <a:off x="7706695" y="9105253"/>
              <a:ext cx="436054" cy="26300"/>
            </a:xfrm>
            <a:custGeom>
              <a:avLst/>
              <a:gdLst>
                <a:gd name="connsiteX0" fmla="*/ 435593 w 436054"/>
                <a:gd name="connsiteY0" fmla="*/ 647 h 26300"/>
                <a:gd name="connsiteX1" fmla="*/ 262555 w 436054"/>
                <a:gd name="connsiteY1" fmla="*/ 6997 h 26300"/>
                <a:gd name="connsiteX2" fmla="*/ 618 w 436054"/>
                <a:gd name="connsiteY2" fmla="*/ 10172 h 26300"/>
                <a:gd name="connsiteX3" fmla="*/ 197468 w 436054"/>
                <a:gd name="connsiteY3" fmla="*/ 26047 h 26300"/>
                <a:gd name="connsiteX4" fmla="*/ 435593 w 436054"/>
                <a:gd name="connsiteY4" fmla="*/ 647 h 2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54" h="26300">
                  <a:moveTo>
                    <a:pt x="435593" y="647"/>
                  </a:moveTo>
                  <a:cubicBezTo>
                    <a:pt x="446441" y="-2528"/>
                    <a:pt x="262555" y="6997"/>
                    <a:pt x="262555" y="6997"/>
                  </a:cubicBezTo>
                  <a:cubicBezTo>
                    <a:pt x="190059" y="8584"/>
                    <a:pt x="11466" y="6997"/>
                    <a:pt x="618" y="10172"/>
                  </a:cubicBezTo>
                  <a:cubicBezTo>
                    <a:pt x="-10230" y="13347"/>
                    <a:pt x="124179" y="28428"/>
                    <a:pt x="197468" y="26047"/>
                  </a:cubicBezTo>
                  <a:cubicBezTo>
                    <a:pt x="270757" y="23666"/>
                    <a:pt x="424745" y="3822"/>
                    <a:pt x="435593" y="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55D68A28-3DD0-49B9-887A-40DA564F00F9}"/>
                </a:ext>
              </a:extLst>
            </p:cNvPr>
            <p:cNvSpPr/>
            <p:nvPr/>
          </p:nvSpPr>
          <p:spPr>
            <a:xfrm>
              <a:off x="7388068" y="9131245"/>
              <a:ext cx="398913" cy="169926"/>
            </a:xfrm>
            <a:custGeom>
              <a:avLst/>
              <a:gdLst>
                <a:gd name="connsiteX0" fmla="*/ 1745 w 398913"/>
                <a:gd name="connsiteY0" fmla="*/ 169918 h 169926"/>
                <a:gd name="connsiteX1" fmla="*/ 154145 w 398913"/>
                <a:gd name="connsiteY1" fmla="*/ 46093 h 169926"/>
                <a:gd name="connsiteX2" fmla="*/ 397032 w 398913"/>
                <a:gd name="connsiteY2" fmla="*/ 55 h 169926"/>
                <a:gd name="connsiteX3" fmla="*/ 252570 w 398913"/>
                <a:gd name="connsiteY3" fmla="*/ 39743 h 169926"/>
                <a:gd name="connsiteX4" fmla="*/ 1745 w 398913"/>
                <a:gd name="connsiteY4" fmla="*/ 169918 h 16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13" h="169926">
                  <a:moveTo>
                    <a:pt x="1745" y="169918"/>
                  </a:moveTo>
                  <a:cubicBezTo>
                    <a:pt x="-14659" y="170976"/>
                    <a:pt x="88264" y="74403"/>
                    <a:pt x="154145" y="46093"/>
                  </a:cubicBezTo>
                  <a:cubicBezTo>
                    <a:pt x="220026" y="17782"/>
                    <a:pt x="380628" y="1113"/>
                    <a:pt x="397032" y="55"/>
                  </a:cubicBezTo>
                  <a:cubicBezTo>
                    <a:pt x="413436" y="-1003"/>
                    <a:pt x="318980" y="13020"/>
                    <a:pt x="252570" y="39743"/>
                  </a:cubicBezTo>
                  <a:cubicBezTo>
                    <a:pt x="186160" y="66466"/>
                    <a:pt x="18149" y="168860"/>
                    <a:pt x="1745" y="169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EC753F2D-FE64-4D8A-A703-02E495CA252D}"/>
                </a:ext>
              </a:extLst>
            </p:cNvPr>
            <p:cNvSpPr/>
            <p:nvPr/>
          </p:nvSpPr>
          <p:spPr>
            <a:xfrm>
              <a:off x="7715177" y="9512300"/>
              <a:ext cx="566811" cy="335373"/>
            </a:xfrm>
            <a:custGeom>
              <a:avLst/>
              <a:gdLst>
                <a:gd name="connsiteX0" fmla="*/ 566811 w 566811"/>
                <a:gd name="connsiteY0" fmla="*/ 0 h 335373"/>
                <a:gd name="connsiteX1" fmla="*/ 381073 w 566811"/>
                <a:gd name="connsiteY1" fmla="*/ 139700 h 335373"/>
                <a:gd name="connsiteX2" fmla="*/ 225498 w 566811"/>
                <a:gd name="connsiteY2" fmla="*/ 250825 h 335373"/>
                <a:gd name="connsiteX3" fmla="*/ 73 w 566811"/>
                <a:gd name="connsiteY3" fmla="*/ 334963 h 335373"/>
                <a:gd name="connsiteX4" fmla="*/ 198511 w 566811"/>
                <a:gd name="connsiteY4" fmla="*/ 215900 h 335373"/>
                <a:gd name="connsiteX5" fmla="*/ 566811 w 566811"/>
                <a:gd name="connsiteY5" fmla="*/ 0 h 33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811" h="335373">
                  <a:moveTo>
                    <a:pt x="566811" y="0"/>
                  </a:moveTo>
                  <a:lnTo>
                    <a:pt x="381073" y="139700"/>
                  </a:lnTo>
                  <a:cubicBezTo>
                    <a:pt x="324188" y="181504"/>
                    <a:pt x="288998" y="218281"/>
                    <a:pt x="225498" y="250825"/>
                  </a:cubicBezTo>
                  <a:cubicBezTo>
                    <a:pt x="161998" y="283369"/>
                    <a:pt x="4571" y="340784"/>
                    <a:pt x="73" y="334963"/>
                  </a:cubicBezTo>
                  <a:cubicBezTo>
                    <a:pt x="-4425" y="329142"/>
                    <a:pt x="198511" y="215900"/>
                    <a:pt x="198511" y="215900"/>
                  </a:cubicBezTo>
                  <a:lnTo>
                    <a:pt x="56681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D27B10E9-B59B-4249-ACAA-8B2752012E8B}"/>
                </a:ext>
              </a:extLst>
            </p:cNvPr>
            <p:cNvSpPr/>
            <p:nvPr/>
          </p:nvSpPr>
          <p:spPr>
            <a:xfrm>
              <a:off x="7477879" y="9813629"/>
              <a:ext cx="291492" cy="197260"/>
            </a:xfrm>
            <a:custGeom>
              <a:avLst/>
              <a:gdLst>
                <a:gd name="connsiteX0" fmla="*/ 291346 w 291492"/>
                <a:gd name="connsiteY0" fmla="*/ 5059 h 197260"/>
                <a:gd name="connsiteX1" fmla="*/ 65921 w 291492"/>
                <a:gd name="connsiteY1" fmla="*/ 147934 h 197260"/>
                <a:gd name="connsiteX2" fmla="*/ 834 w 291492"/>
                <a:gd name="connsiteY2" fmla="*/ 192384 h 197260"/>
                <a:gd name="connsiteX3" fmla="*/ 99259 w 291492"/>
                <a:gd name="connsiteY3" fmla="*/ 46334 h 197260"/>
                <a:gd name="connsiteX4" fmla="*/ 291346 w 291492"/>
                <a:gd name="connsiteY4" fmla="*/ 5059 h 1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92" h="197260">
                  <a:moveTo>
                    <a:pt x="291346" y="5059"/>
                  </a:moveTo>
                  <a:cubicBezTo>
                    <a:pt x="285790" y="21992"/>
                    <a:pt x="114340" y="116713"/>
                    <a:pt x="65921" y="147934"/>
                  </a:cubicBezTo>
                  <a:cubicBezTo>
                    <a:pt x="17502" y="179155"/>
                    <a:pt x="-4722" y="209317"/>
                    <a:pt x="834" y="192384"/>
                  </a:cubicBezTo>
                  <a:cubicBezTo>
                    <a:pt x="6390" y="175451"/>
                    <a:pt x="55338" y="75967"/>
                    <a:pt x="99259" y="46334"/>
                  </a:cubicBezTo>
                  <a:cubicBezTo>
                    <a:pt x="143180" y="16701"/>
                    <a:pt x="296902" y="-11874"/>
                    <a:pt x="291346" y="50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D80B060F-D37F-4B19-A8C6-FB4C5043AE51}"/>
                </a:ext>
              </a:extLst>
            </p:cNvPr>
            <p:cNvSpPr/>
            <p:nvPr/>
          </p:nvSpPr>
          <p:spPr>
            <a:xfrm>
              <a:off x="7373489" y="9713882"/>
              <a:ext cx="197678" cy="169626"/>
            </a:xfrm>
            <a:custGeom>
              <a:avLst/>
              <a:gdLst>
                <a:gd name="connsiteX0" fmla="*/ 197299 w 197678"/>
                <a:gd name="connsiteY0" fmla="*/ 31 h 169626"/>
                <a:gd name="connsiteX1" fmla="*/ 163961 w 197678"/>
                <a:gd name="connsiteY1" fmla="*/ 155606 h 169626"/>
                <a:gd name="connsiteX2" fmla="*/ 100461 w 197678"/>
                <a:gd name="connsiteY2" fmla="*/ 155606 h 169626"/>
                <a:gd name="connsiteX3" fmla="*/ 449 w 197678"/>
                <a:gd name="connsiteY3" fmla="*/ 96868 h 169626"/>
                <a:gd name="connsiteX4" fmla="*/ 143324 w 197678"/>
                <a:gd name="connsiteY4" fmla="*/ 141318 h 169626"/>
                <a:gd name="connsiteX5" fmla="*/ 197299 w 197678"/>
                <a:gd name="connsiteY5" fmla="*/ 31 h 16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78" h="169626">
                  <a:moveTo>
                    <a:pt x="197299" y="31"/>
                  </a:moveTo>
                  <a:cubicBezTo>
                    <a:pt x="200739" y="2412"/>
                    <a:pt x="180101" y="129677"/>
                    <a:pt x="163961" y="155606"/>
                  </a:cubicBezTo>
                  <a:cubicBezTo>
                    <a:pt x="147821" y="181535"/>
                    <a:pt x="127713" y="165396"/>
                    <a:pt x="100461" y="155606"/>
                  </a:cubicBezTo>
                  <a:cubicBezTo>
                    <a:pt x="73209" y="145816"/>
                    <a:pt x="-6695" y="99249"/>
                    <a:pt x="449" y="96868"/>
                  </a:cubicBezTo>
                  <a:cubicBezTo>
                    <a:pt x="7593" y="94487"/>
                    <a:pt x="109722" y="152166"/>
                    <a:pt x="143324" y="141318"/>
                  </a:cubicBezTo>
                  <a:cubicBezTo>
                    <a:pt x="176926" y="130470"/>
                    <a:pt x="193859" y="-2350"/>
                    <a:pt x="197299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B6CD4573-9FC9-4882-85A5-284316F8AB01}"/>
                </a:ext>
              </a:extLst>
            </p:cNvPr>
            <p:cNvSpPr/>
            <p:nvPr/>
          </p:nvSpPr>
          <p:spPr>
            <a:xfrm>
              <a:off x="7238852" y="9736107"/>
              <a:ext cx="114427" cy="214443"/>
            </a:xfrm>
            <a:custGeom>
              <a:avLst/>
              <a:gdLst>
                <a:gd name="connsiteX0" fmla="*/ 84286 w 114427"/>
                <a:gd name="connsiteY0" fmla="*/ 31 h 214443"/>
                <a:gd name="connsiteX1" fmla="*/ 111273 w 114427"/>
                <a:gd name="connsiteY1" fmla="*/ 149256 h 214443"/>
                <a:gd name="connsiteX2" fmla="*/ 148 w 114427"/>
                <a:gd name="connsiteY2" fmla="*/ 214343 h 214443"/>
                <a:gd name="connsiteX3" fmla="*/ 87461 w 114427"/>
                <a:gd name="connsiteY3" fmla="*/ 136556 h 214443"/>
                <a:gd name="connsiteX4" fmla="*/ 84286 w 114427"/>
                <a:gd name="connsiteY4" fmla="*/ 31 h 21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27" h="214443">
                  <a:moveTo>
                    <a:pt x="84286" y="31"/>
                  </a:moveTo>
                  <a:cubicBezTo>
                    <a:pt x="88255" y="2148"/>
                    <a:pt x="125296" y="113537"/>
                    <a:pt x="111273" y="149256"/>
                  </a:cubicBezTo>
                  <a:cubicBezTo>
                    <a:pt x="97250" y="184975"/>
                    <a:pt x="4117" y="216460"/>
                    <a:pt x="148" y="214343"/>
                  </a:cubicBezTo>
                  <a:cubicBezTo>
                    <a:pt x="-3821" y="212226"/>
                    <a:pt x="72909" y="169629"/>
                    <a:pt x="87461" y="136556"/>
                  </a:cubicBezTo>
                  <a:cubicBezTo>
                    <a:pt x="102013" y="103483"/>
                    <a:pt x="80317" y="-2086"/>
                    <a:pt x="84286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132ACA2C-89C8-42DB-8E8F-F798FE79AF67}"/>
                </a:ext>
              </a:extLst>
            </p:cNvPr>
            <p:cNvSpPr/>
            <p:nvPr/>
          </p:nvSpPr>
          <p:spPr>
            <a:xfrm>
              <a:off x="3956048" y="9504035"/>
              <a:ext cx="49061" cy="357746"/>
            </a:xfrm>
            <a:custGeom>
              <a:avLst/>
              <a:gdLst>
                <a:gd name="connsiteX0" fmla="*/ 42335 w 49061"/>
                <a:gd name="connsiteY0" fmla="*/ 1915 h 357746"/>
                <a:gd name="connsiteX1" fmla="*/ 2 w 49061"/>
                <a:gd name="connsiteY1" fmla="*/ 351165 h 357746"/>
                <a:gd name="connsiteX2" fmla="*/ 44452 w 49061"/>
                <a:gd name="connsiteY2" fmla="*/ 215698 h 357746"/>
                <a:gd name="connsiteX3" fmla="*/ 42335 w 49061"/>
                <a:gd name="connsiteY3" fmla="*/ 1915 h 3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61" h="357746">
                  <a:moveTo>
                    <a:pt x="42335" y="1915"/>
                  </a:moveTo>
                  <a:cubicBezTo>
                    <a:pt x="34927" y="24493"/>
                    <a:pt x="-351" y="315535"/>
                    <a:pt x="2" y="351165"/>
                  </a:cubicBezTo>
                  <a:cubicBezTo>
                    <a:pt x="355" y="386795"/>
                    <a:pt x="37044" y="268615"/>
                    <a:pt x="44452" y="215698"/>
                  </a:cubicBezTo>
                  <a:cubicBezTo>
                    <a:pt x="51860" y="162781"/>
                    <a:pt x="49743" y="-20663"/>
                    <a:pt x="42335" y="1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2271A12C-CFD5-4E53-9C78-EBBE8C7D8888}"/>
                </a:ext>
              </a:extLst>
            </p:cNvPr>
            <p:cNvSpPr/>
            <p:nvPr/>
          </p:nvSpPr>
          <p:spPr>
            <a:xfrm>
              <a:off x="3759173" y="9886004"/>
              <a:ext cx="357206" cy="104716"/>
            </a:xfrm>
            <a:custGeom>
              <a:avLst/>
              <a:gdLst>
                <a:gd name="connsiteX0" fmla="*/ 27 w 357206"/>
                <a:gd name="connsiteY0" fmla="*/ 53863 h 104716"/>
                <a:gd name="connsiteX1" fmla="*/ 226510 w 357206"/>
                <a:gd name="connsiteY1" fmla="*/ 15763 h 104716"/>
                <a:gd name="connsiteX2" fmla="*/ 353510 w 357206"/>
                <a:gd name="connsiteY2" fmla="*/ 104663 h 104716"/>
                <a:gd name="connsiteX3" fmla="*/ 313294 w 357206"/>
                <a:gd name="connsiteY3" fmla="*/ 28463 h 104716"/>
                <a:gd name="connsiteX4" fmla="*/ 211694 w 357206"/>
                <a:gd name="connsiteY4" fmla="*/ 946 h 104716"/>
                <a:gd name="connsiteX5" fmla="*/ 27 w 357206"/>
                <a:gd name="connsiteY5" fmla="*/ 53863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206" h="104716">
                  <a:moveTo>
                    <a:pt x="27" y="53863"/>
                  </a:moveTo>
                  <a:cubicBezTo>
                    <a:pt x="2496" y="56332"/>
                    <a:pt x="167596" y="7296"/>
                    <a:pt x="226510" y="15763"/>
                  </a:cubicBezTo>
                  <a:cubicBezTo>
                    <a:pt x="285424" y="24230"/>
                    <a:pt x="339046" y="102546"/>
                    <a:pt x="353510" y="104663"/>
                  </a:cubicBezTo>
                  <a:cubicBezTo>
                    <a:pt x="367974" y="106780"/>
                    <a:pt x="336930" y="45749"/>
                    <a:pt x="313294" y="28463"/>
                  </a:cubicBezTo>
                  <a:cubicBezTo>
                    <a:pt x="289658" y="11177"/>
                    <a:pt x="261788" y="-3993"/>
                    <a:pt x="211694" y="946"/>
                  </a:cubicBezTo>
                  <a:cubicBezTo>
                    <a:pt x="161600" y="5885"/>
                    <a:pt x="-2442" y="51394"/>
                    <a:pt x="27" y="53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6DA3FD19-0657-422D-8BB8-878FE379CE11}"/>
                </a:ext>
              </a:extLst>
            </p:cNvPr>
            <p:cNvSpPr/>
            <p:nvPr/>
          </p:nvSpPr>
          <p:spPr>
            <a:xfrm>
              <a:off x="3818444" y="9183884"/>
              <a:ext cx="52955" cy="387738"/>
            </a:xfrm>
            <a:custGeom>
              <a:avLst/>
              <a:gdLst>
                <a:gd name="connsiteX0" fmla="*/ 29656 w 52955"/>
                <a:gd name="connsiteY0" fmla="*/ 333 h 387738"/>
                <a:gd name="connsiteX1" fmla="*/ 19073 w 52955"/>
                <a:gd name="connsiteY1" fmla="*/ 292433 h 387738"/>
                <a:gd name="connsiteX2" fmla="*/ 52939 w 52955"/>
                <a:gd name="connsiteY2" fmla="*/ 387683 h 387738"/>
                <a:gd name="connsiteX3" fmla="*/ 23306 w 52955"/>
                <a:gd name="connsiteY3" fmla="*/ 305133 h 387738"/>
                <a:gd name="connsiteX4" fmla="*/ 23 w 52955"/>
                <a:gd name="connsiteY4" fmla="*/ 235283 h 387738"/>
                <a:gd name="connsiteX5" fmla="*/ 29656 w 52955"/>
                <a:gd name="connsiteY5" fmla="*/ 333 h 3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55" h="387738">
                  <a:moveTo>
                    <a:pt x="29656" y="333"/>
                  </a:moveTo>
                  <a:cubicBezTo>
                    <a:pt x="32831" y="9858"/>
                    <a:pt x="15193" y="227875"/>
                    <a:pt x="19073" y="292433"/>
                  </a:cubicBezTo>
                  <a:cubicBezTo>
                    <a:pt x="22953" y="356991"/>
                    <a:pt x="52234" y="385566"/>
                    <a:pt x="52939" y="387683"/>
                  </a:cubicBezTo>
                  <a:cubicBezTo>
                    <a:pt x="53645" y="389800"/>
                    <a:pt x="32125" y="330533"/>
                    <a:pt x="23306" y="305133"/>
                  </a:cubicBezTo>
                  <a:cubicBezTo>
                    <a:pt x="14487" y="279733"/>
                    <a:pt x="-682" y="282555"/>
                    <a:pt x="23" y="235283"/>
                  </a:cubicBezTo>
                  <a:cubicBezTo>
                    <a:pt x="728" y="188011"/>
                    <a:pt x="26481" y="-9192"/>
                    <a:pt x="29656" y="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E41D0F32-7786-42C2-B8BB-B82709842B2E}"/>
                </a:ext>
              </a:extLst>
            </p:cNvPr>
            <p:cNvSpPr/>
            <p:nvPr/>
          </p:nvSpPr>
          <p:spPr>
            <a:xfrm>
              <a:off x="3553713" y="9996982"/>
              <a:ext cx="281295" cy="140602"/>
            </a:xfrm>
            <a:custGeom>
              <a:avLst/>
              <a:gdLst>
                <a:gd name="connsiteX0" fmla="*/ 279570 w 281295"/>
                <a:gd name="connsiteY0" fmla="*/ 35 h 140602"/>
                <a:gd name="connsiteX1" fmla="*/ 230887 w 281295"/>
                <a:gd name="connsiteY1" fmla="*/ 118568 h 140602"/>
                <a:gd name="connsiteX2" fmla="*/ 170 w 281295"/>
                <a:gd name="connsiteY2" fmla="*/ 139735 h 140602"/>
                <a:gd name="connsiteX3" fmla="*/ 194904 w 281295"/>
                <a:gd name="connsiteY3" fmla="*/ 105868 h 140602"/>
                <a:gd name="connsiteX4" fmla="*/ 279570 w 281295"/>
                <a:gd name="connsiteY4" fmla="*/ 35 h 1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95" h="140602">
                  <a:moveTo>
                    <a:pt x="279570" y="35"/>
                  </a:moveTo>
                  <a:cubicBezTo>
                    <a:pt x="285567" y="2152"/>
                    <a:pt x="277454" y="95285"/>
                    <a:pt x="230887" y="118568"/>
                  </a:cubicBezTo>
                  <a:cubicBezTo>
                    <a:pt x="184320" y="141851"/>
                    <a:pt x="6167" y="141852"/>
                    <a:pt x="170" y="139735"/>
                  </a:cubicBezTo>
                  <a:cubicBezTo>
                    <a:pt x="-5827" y="137618"/>
                    <a:pt x="147985" y="121390"/>
                    <a:pt x="194904" y="105868"/>
                  </a:cubicBezTo>
                  <a:cubicBezTo>
                    <a:pt x="241823" y="90346"/>
                    <a:pt x="273573" y="-2082"/>
                    <a:pt x="279570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62A08B4C-0D76-4981-8F89-D6B3718515FA}"/>
                </a:ext>
              </a:extLst>
            </p:cNvPr>
            <p:cNvSpPr/>
            <p:nvPr/>
          </p:nvSpPr>
          <p:spPr>
            <a:xfrm>
              <a:off x="2714489" y="10486857"/>
              <a:ext cx="561004" cy="270518"/>
            </a:xfrm>
            <a:custGeom>
              <a:avLst/>
              <a:gdLst>
                <a:gd name="connsiteX0" fmla="*/ 558936 w 561004"/>
                <a:gd name="connsiteY0" fmla="*/ 168 h 270518"/>
                <a:gd name="connsiteX1" fmla="*/ 101736 w 561004"/>
                <a:gd name="connsiteY1" fmla="*/ 190668 h 270518"/>
                <a:gd name="connsiteX2" fmla="*/ 9661 w 561004"/>
                <a:gd name="connsiteY2" fmla="*/ 270043 h 270518"/>
                <a:gd name="connsiteX3" fmla="*/ 260486 w 561004"/>
                <a:gd name="connsiteY3" fmla="*/ 158918 h 270518"/>
                <a:gd name="connsiteX4" fmla="*/ 558936 w 561004"/>
                <a:gd name="connsiteY4" fmla="*/ 168 h 27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04" h="270518">
                  <a:moveTo>
                    <a:pt x="558936" y="168"/>
                  </a:moveTo>
                  <a:cubicBezTo>
                    <a:pt x="532478" y="5460"/>
                    <a:pt x="193282" y="145689"/>
                    <a:pt x="101736" y="190668"/>
                  </a:cubicBezTo>
                  <a:cubicBezTo>
                    <a:pt x="10190" y="235647"/>
                    <a:pt x="-16797" y="275335"/>
                    <a:pt x="9661" y="270043"/>
                  </a:cubicBezTo>
                  <a:cubicBezTo>
                    <a:pt x="36119" y="264751"/>
                    <a:pt x="169998" y="201781"/>
                    <a:pt x="260486" y="158918"/>
                  </a:cubicBezTo>
                  <a:cubicBezTo>
                    <a:pt x="350974" y="116055"/>
                    <a:pt x="585394" y="-5124"/>
                    <a:pt x="558936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0FA110A0-192E-4B74-9440-7B738BE9520A}"/>
                </a:ext>
              </a:extLst>
            </p:cNvPr>
            <p:cNvSpPr/>
            <p:nvPr/>
          </p:nvSpPr>
          <p:spPr>
            <a:xfrm>
              <a:off x="8085480" y="9064179"/>
              <a:ext cx="459532" cy="519812"/>
            </a:xfrm>
            <a:custGeom>
              <a:avLst/>
              <a:gdLst>
                <a:gd name="connsiteX0" fmla="*/ 2833 w 459532"/>
                <a:gd name="connsiteY0" fmla="*/ 24259 h 519812"/>
                <a:gd name="connsiteX1" fmla="*/ 180633 w 459532"/>
                <a:gd name="connsiteY1" fmla="*/ 446 h 519812"/>
                <a:gd name="connsiteX2" fmla="*/ 364783 w 459532"/>
                <a:gd name="connsiteY2" fmla="*/ 46484 h 519812"/>
                <a:gd name="connsiteX3" fmla="*/ 453683 w 459532"/>
                <a:gd name="connsiteY3" fmla="*/ 233809 h 519812"/>
                <a:gd name="connsiteX4" fmla="*/ 447333 w 459532"/>
                <a:gd name="connsiteY4" fmla="*/ 257621 h 519812"/>
                <a:gd name="connsiteX5" fmla="*/ 417170 w 459532"/>
                <a:gd name="connsiteY5" fmla="*/ 394146 h 519812"/>
                <a:gd name="connsiteX6" fmla="*/ 293345 w 459532"/>
                <a:gd name="connsiteY6" fmla="*/ 511621 h 519812"/>
                <a:gd name="connsiteX7" fmla="*/ 220320 w 459532"/>
                <a:gd name="connsiteY7" fmla="*/ 510034 h 519812"/>
                <a:gd name="connsiteX8" fmla="*/ 85383 w 459532"/>
                <a:gd name="connsiteY8" fmla="*/ 505271 h 519812"/>
                <a:gd name="connsiteX9" fmla="*/ 306045 w 459532"/>
                <a:gd name="connsiteY9" fmla="*/ 478284 h 519812"/>
                <a:gd name="connsiteX10" fmla="*/ 410820 w 459532"/>
                <a:gd name="connsiteY10" fmla="*/ 343346 h 519812"/>
                <a:gd name="connsiteX11" fmla="*/ 425108 w 459532"/>
                <a:gd name="connsiteY11" fmla="*/ 175071 h 519812"/>
                <a:gd name="connsiteX12" fmla="*/ 328270 w 459532"/>
                <a:gd name="connsiteY12" fmla="*/ 43309 h 519812"/>
                <a:gd name="connsiteX13" fmla="*/ 2833 w 459532"/>
                <a:gd name="connsiteY13" fmla="*/ 24259 h 51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9532" h="519812">
                  <a:moveTo>
                    <a:pt x="2833" y="24259"/>
                  </a:moveTo>
                  <a:cubicBezTo>
                    <a:pt x="-21773" y="17115"/>
                    <a:pt x="120308" y="-3258"/>
                    <a:pt x="180633" y="446"/>
                  </a:cubicBezTo>
                  <a:cubicBezTo>
                    <a:pt x="240958" y="4150"/>
                    <a:pt x="319275" y="7590"/>
                    <a:pt x="364783" y="46484"/>
                  </a:cubicBezTo>
                  <a:cubicBezTo>
                    <a:pt x="410291" y="85378"/>
                    <a:pt x="439925" y="198620"/>
                    <a:pt x="453683" y="233809"/>
                  </a:cubicBezTo>
                  <a:cubicBezTo>
                    <a:pt x="467441" y="268999"/>
                    <a:pt x="453418" y="230898"/>
                    <a:pt x="447333" y="257621"/>
                  </a:cubicBezTo>
                  <a:cubicBezTo>
                    <a:pt x="441248" y="284344"/>
                    <a:pt x="442835" y="351813"/>
                    <a:pt x="417170" y="394146"/>
                  </a:cubicBezTo>
                  <a:cubicBezTo>
                    <a:pt x="391505" y="436479"/>
                    <a:pt x="326153" y="492306"/>
                    <a:pt x="293345" y="511621"/>
                  </a:cubicBezTo>
                  <a:cubicBezTo>
                    <a:pt x="260537" y="530936"/>
                    <a:pt x="220320" y="510034"/>
                    <a:pt x="220320" y="510034"/>
                  </a:cubicBezTo>
                  <a:cubicBezTo>
                    <a:pt x="185660" y="508976"/>
                    <a:pt x="71096" y="510563"/>
                    <a:pt x="85383" y="505271"/>
                  </a:cubicBezTo>
                  <a:cubicBezTo>
                    <a:pt x="99670" y="499979"/>
                    <a:pt x="251806" y="505271"/>
                    <a:pt x="306045" y="478284"/>
                  </a:cubicBezTo>
                  <a:cubicBezTo>
                    <a:pt x="360284" y="451297"/>
                    <a:pt x="390976" y="393881"/>
                    <a:pt x="410820" y="343346"/>
                  </a:cubicBezTo>
                  <a:cubicBezTo>
                    <a:pt x="430664" y="292811"/>
                    <a:pt x="438866" y="225077"/>
                    <a:pt x="425108" y="175071"/>
                  </a:cubicBezTo>
                  <a:cubicBezTo>
                    <a:pt x="411350" y="125065"/>
                    <a:pt x="396003" y="69503"/>
                    <a:pt x="328270" y="43309"/>
                  </a:cubicBezTo>
                  <a:cubicBezTo>
                    <a:pt x="260537" y="17115"/>
                    <a:pt x="27439" y="31403"/>
                    <a:pt x="2833" y="24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1B1818D-511F-45B6-AFC9-6DEFC5E2EC93}"/>
                </a:ext>
              </a:extLst>
            </p:cNvPr>
            <p:cNvSpPr/>
            <p:nvPr/>
          </p:nvSpPr>
          <p:spPr>
            <a:xfrm>
              <a:off x="8063280" y="9063061"/>
              <a:ext cx="365120" cy="507532"/>
            </a:xfrm>
            <a:custGeom>
              <a:avLst/>
              <a:gdLst>
                <a:gd name="connsiteX0" fmla="*/ 13920 w 365120"/>
                <a:gd name="connsiteY0" fmla="*/ 15852 h 507532"/>
                <a:gd name="connsiteX1" fmla="*/ 256808 w 365120"/>
                <a:gd name="connsiteY1" fmla="*/ 147614 h 507532"/>
                <a:gd name="connsiteX2" fmla="*/ 331420 w 365120"/>
                <a:gd name="connsiteY2" fmla="*/ 368277 h 507532"/>
                <a:gd name="connsiteX3" fmla="*/ 261570 w 365120"/>
                <a:gd name="connsiteY3" fmla="*/ 465114 h 507532"/>
                <a:gd name="connsiteX4" fmla="*/ 228233 w 365120"/>
                <a:gd name="connsiteY4" fmla="*/ 496864 h 507532"/>
                <a:gd name="connsiteX5" fmla="*/ 361583 w 365120"/>
                <a:gd name="connsiteY5" fmla="*/ 285727 h 507532"/>
                <a:gd name="connsiteX6" fmla="*/ 61545 w 365120"/>
                <a:gd name="connsiteY6" fmla="*/ 31727 h 507532"/>
                <a:gd name="connsiteX7" fmla="*/ 13920 w 365120"/>
                <a:gd name="connsiteY7" fmla="*/ 15852 h 50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120" h="507532">
                  <a:moveTo>
                    <a:pt x="13920" y="15852"/>
                  </a:moveTo>
                  <a:cubicBezTo>
                    <a:pt x="46464" y="35166"/>
                    <a:pt x="203891" y="88877"/>
                    <a:pt x="256808" y="147614"/>
                  </a:cubicBezTo>
                  <a:cubicBezTo>
                    <a:pt x="309725" y="206351"/>
                    <a:pt x="330626" y="315360"/>
                    <a:pt x="331420" y="368277"/>
                  </a:cubicBezTo>
                  <a:cubicBezTo>
                    <a:pt x="332214" y="421194"/>
                    <a:pt x="278768" y="443683"/>
                    <a:pt x="261570" y="465114"/>
                  </a:cubicBezTo>
                  <a:cubicBezTo>
                    <a:pt x="244372" y="486545"/>
                    <a:pt x="211564" y="526762"/>
                    <a:pt x="228233" y="496864"/>
                  </a:cubicBezTo>
                  <a:cubicBezTo>
                    <a:pt x="244902" y="466966"/>
                    <a:pt x="389364" y="363250"/>
                    <a:pt x="361583" y="285727"/>
                  </a:cubicBezTo>
                  <a:cubicBezTo>
                    <a:pt x="333802" y="208204"/>
                    <a:pt x="113668" y="75648"/>
                    <a:pt x="61545" y="31727"/>
                  </a:cubicBezTo>
                  <a:cubicBezTo>
                    <a:pt x="9422" y="-12194"/>
                    <a:pt x="-18624" y="-3462"/>
                    <a:pt x="13920" y="15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2513C032-7392-4D15-9F88-10C07F28CF48}"/>
                </a:ext>
              </a:extLst>
            </p:cNvPr>
            <p:cNvSpPr/>
            <p:nvPr/>
          </p:nvSpPr>
          <p:spPr>
            <a:xfrm>
              <a:off x="8226241" y="9248775"/>
              <a:ext cx="133792" cy="307258"/>
            </a:xfrm>
            <a:custGeom>
              <a:avLst/>
              <a:gdLst>
                <a:gd name="connsiteX0" fmla="*/ 103372 w 133792"/>
                <a:gd name="connsiteY0" fmla="*/ 0 h 307258"/>
                <a:gd name="connsiteX1" fmla="*/ 124009 w 133792"/>
                <a:gd name="connsiteY1" fmla="*/ 157163 h 307258"/>
                <a:gd name="connsiteX2" fmla="*/ 184 w 133792"/>
                <a:gd name="connsiteY2" fmla="*/ 304800 h 307258"/>
                <a:gd name="connsiteX3" fmla="*/ 97022 w 133792"/>
                <a:gd name="connsiteY3" fmla="*/ 242888 h 307258"/>
                <a:gd name="connsiteX4" fmla="*/ 133534 w 133792"/>
                <a:gd name="connsiteY4" fmla="*/ 157163 h 307258"/>
                <a:gd name="connsiteX5" fmla="*/ 103372 w 133792"/>
                <a:gd name="connsiteY5" fmla="*/ 0 h 30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92" h="307258">
                  <a:moveTo>
                    <a:pt x="103372" y="0"/>
                  </a:moveTo>
                  <a:cubicBezTo>
                    <a:pt x="101785" y="0"/>
                    <a:pt x="141207" y="106363"/>
                    <a:pt x="124009" y="157163"/>
                  </a:cubicBezTo>
                  <a:cubicBezTo>
                    <a:pt x="106811" y="207963"/>
                    <a:pt x="4682" y="290513"/>
                    <a:pt x="184" y="304800"/>
                  </a:cubicBezTo>
                  <a:cubicBezTo>
                    <a:pt x="-4314" y="319088"/>
                    <a:pt x="74797" y="267494"/>
                    <a:pt x="97022" y="242888"/>
                  </a:cubicBezTo>
                  <a:cubicBezTo>
                    <a:pt x="119247" y="218282"/>
                    <a:pt x="130095" y="196850"/>
                    <a:pt x="133534" y="157163"/>
                  </a:cubicBezTo>
                  <a:cubicBezTo>
                    <a:pt x="136973" y="117476"/>
                    <a:pt x="104959" y="0"/>
                    <a:pt x="1033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390C68FE-6CDD-413C-81FD-B6DA5D46D26F}"/>
                </a:ext>
              </a:extLst>
            </p:cNvPr>
            <p:cNvSpPr/>
            <p:nvPr/>
          </p:nvSpPr>
          <p:spPr>
            <a:xfrm>
              <a:off x="1636111" y="11657457"/>
              <a:ext cx="254795" cy="248603"/>
            </a:xfrm>
            <a:custGeom>
              <a:avLst/>
              <a:gdLst>
                <a:gd name="connsiteX0" fmla="*/ 41877 w 254795"/>
                <a:gd name="connsiteY0" fmla="*/ 7493 h 248603"/>
                <a:gd name="connsiteX1" fmla="*/ 129189 w 254795"/>
                <a:gd name="connsiteY1" fmla="*/ 18606 h 248603"/>
                <a:gd name="connsiteX2" fmla="*/ 19652 w 254795"/>
                <a:gd name="connsiteY2" fmla="*/ 147193 h 248603"/>
                <a:gd name="connsiteX3" fmla="*/ 5364 w 254795"/>
                <a:gd name="connsiteY3" fmla="*/ 207518 h 248603"/>
                <a:gd name="connsiteX4" fmla="*/ 79977 w 254795"/>
                <a:gd name="connsiteY4" fmla="*/ 247206 h 248603"/>
                <a:gd name="connsiteX5" fmla="*/ 254602 w 254795"/>
                <a:gd name="connsiteY5" fmla="*/ 237681 h 248603"/>
                <a:gd name="connsiteX6" fmla="*/ 43464 w 254795"/>
                <a:gd name="connsiteY6" fmla="*/ 218631 h 248603"/>
                <a:gd name="connsiteX7" fmla="*/ 16477 w 254795"/>
                <a:gd name="connsiteY7" fmla="*/ 188468 h 248603"/>
                <a:gd name="connsiteX8" fmla="*/ 141889 w 254795"/>
                <a:gd name="connsiteY8" fmla="*/ 29718 h 248603"/>
                <a:gd name="connsiteX9" fmla="*/ 137127 w 254795"/>
                <a:gd name="connsiteY9" fmla="*/ 1143 h 248603"/>
                <a:gd name="connsiteX10" fmla="*/ 41877 w 254795"/>
                <a:gd name="connsiteY10" fmla="*/ 7493 h 24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795" h="248603">
                  <a:moveTo>
                    <a:pt x="41877" y="7493"/>
                  </a:moveTo>
                  <a:cubicBezTo>
                    <a:pt x="40554" y="10403"/>
                    <a:pt x="132893" y="-4677"/>
                    <a:pt x="129189" y="18606"/>
                  </a:cubicBezTo>
                  <a:cubicBezTo>
                    <a:pt x="125485" y="41889"/>
                    <a:pt x="40289" y="115708"/>
                    <a:pt x="19652" y="147193"/>
                  </a:cubicBezTo>
                  <a:cubicBezTo>
                    <a:pt x="-985" y="178678"/>
                    <a:pt x="-4690" y="190849"/>
                    <a:pt x="5364" y="207518"/>
                  </a:cubicBezTo>
                  <a:cubicBezTo>
                    <a:pt x="15418" y="224187"/>
                    <a:pt x="38437" y="242179"/>
                    <a:pt x="79977" y="247206"/>
                  </a:cubicBezTo>
                  <a:cubicBezTo>
                    <a:pt x="121517" y="252233"/>
                    <a:pt x="260687" y="242443"/>
                    <a:pt x="254602" y="237681"/>
                  </a:cubicBezTo>
                  <a:cubicBezTo>
                    <a:pt x="248517" y="232919"/>
                    <a:pt x="83151" y="226833"/>
                    <a:pt x="43464" y="218631"/>
                  </a:cubicBezTo>
                  <a:cubicBezTo>
                    <a:pt x="3777" y="210429"/>
                    <a:pt x="73" y="219954"/>
                    <a:pt x="16477" y="188468"/>
                  </a:cubicBezTo>
                  <a:cubicBezTo>
                    <a:pt x="32881" y="156983"/>
                    <a:pt x="121781" y="60939"/>
                    <a:pt x="141889" y="29718"/>
                  </a:cubicBezTo>
                  <a:cubicBezTo>
                    <a:pt x="161997" y="-1503"/>
                    <a:pt x="149562" y="5112"/>
                    <a:pt x="137127" y="1143"/>
                  </a:cubicBezTo>
                  <a:cubicBezTo>
                    <a:pt x="124692" y="-2826"/>
                    <a:pt x="43200" y="4583"/>
                    <a:pt x="41877" y="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A6C6CA5F-4F31-4B39-97C9-45465BD0BB0D}"/>
                </a:ext>
              </a:extLst>
            </p:cNvPr>
            <p:cNvSpPr/>
            <p:nvPr/>
          </p:nvSpPr>
          <p:spPr>
            <a:xfrm>
              <a:off x="1719083" y="11607309"/>
              <a:ext cx="151672" cy="156485"/>
            </a:xfrm>
            <a:custGeom>
              <a:avLst/>
              <a:gdLst>
                <a:gd name="connsiteX0" fmla="*/ 180 w 151672"/>
                <a:gd name="connsiteY0" fmla="*/ 491 h 156485"/>
                <a:gd name="connsiteX1" fmla="*/ 119242 w 151672"/>
                <a:gd name="connsiteY1" fmla="*/ 89391 h 156485"/>
                <a:gd name="connsiteX2" fmla="*/ 71617 w 151672"/>
                <a:gd name="connsiteY2" fmla="*/ 156066 h 156485"/>
                <a:gd name="connsiteX3" fmla="*/ 150992 w 151672"/>
                <a:gd name="connsiteY3" fmla="*/ 57641 h 156485"/>
                <a:gd name="connsiteX4" fmla="*/ 180 w 151672"/>
                <a:gd name="connsiteY4" fmla="*/ 491 h 1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72" h="156485">
                  <a:moveTo>
                    <a:pt x="180" y="491"/>
                  </a:moveTo>
                  <a:cubicBezTo>
                    <a:pt x="-5112" y="5783"/>
                    <a:pt x="107336" y="63462"/>
                    <a:pt x="119242" y="89391"/>
                  </a:cubicBezTo>
                  <a:cubicBezTo>
                    <a:pt x="131148" y="115320"/>
                    <a:pt x="66325" y="161358"/>
                    <a:pt x="71617" y="156066"/>
                  </a:cubicBezTo>
                  <a:cubicBezTo>
                    <a:pt x="76909" y="150774"/>
                    <a:pt x="159988" y="81453"/>
                    <a:pt x="150992" y="57641"/>
                  </a:cubicBezTo>
                  <a:cubicBezTo>
                    <a:pt x="141996" y="33829"/>
                    <a:pt x="5472" y="-4801"/>
                    <a:pt x="180" y="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209EC414-8506-4DC3-8A1C-76EA9F0A2112}"/>
                </a:ext>
              </a:extLst>
            </p:cNvPr>
            <p:cNvSpPr/>
            <p:nvPr/>
          </p:nvSpPr>
          <p:spPr>
            <a:xfrm>
              <a:off x="1501261" y="11674169"/>
              <a:ext cx="254539" cy="486300"/>
            </a:xfrm>
            <a:custGeom>
              <a:avLst/>
              <a:gdLst>
                <a:gd name="connsiteX0" fmla="*/ 254514 w 254539"/>
                <a:gd name="connsiteY0" fmla="*/ 306 h 486300"/>
                <a:gd name="connsiteX1" fmla="*/ 48139 w 254539"/>
                <a:gd name="connsiteY1" fmla="*/ 211444 h 486300"/>
                <a:gd name="connsiteX2" fmla="*/ 3689 w 254539"/>
                <a:gd name="connsiteY2" fmla="*/ 301931 h 486300"/>
                <a:gd name="connsiteX3" fmla="*/ 114814 w 254539"/>
                <a:gd name="connsiteY3" fmla="*/ 486081 h 486300"/>
                <a:gd name="connsiteX4" fmla="*/ 33852 w 254539"/>
                <a:gd name="connsiteY4" fmla="*/ 262244 h 486300"/>
                <a:gd name="connsiteX5" fmla="*/ 254514 w 254539"/>
                <a:gd name="connsiteY5" fmla="*/ 306 h 4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9" h="486300">
                  <a:moveTo>
                    <a:pt x="254514" y="306"/>
                  </a:moveTo>
                  <a:cubicBezTo>
                    <a:pt x="256895" y="-8160"/>
                    <a:pt x="89943" y="161173"/>
                    <a:pt x="48139" y="211444"/>
                  </a:cubicBezTo>
                  <a:cubicBezTo>
                    <a:pt x="6335" y="261715"/>
                    <a:pt x="-7424" y="256158"/>
                    <a:pt x="3689" y="301931"/>
                  </a:cubicBezTo>
                  <a:cubicBezTo>
                    <a:pt x="14801" y="347704"/>
                    <a:pt x="109787" y="492696"/>
                    <a:pt x="114814" y="486081"/>
                  </a:cubicBezTo>
                  <a:cubicBezTo>
                    <a:pt x="119841" y="479466"/>
                    <a:pt x="13215" y="336063"/>
                    <a:pt x="33852" y="262244"/>
                  </a:cubicBezTo>
                  <a:cubicBezTo>
                    <a:pt x="54489" y="188425"/>
                    <a:pt x="252133" y="8772"/>
                    <a:pt x="254514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394D8FF5-A6D4-4C16-970A-5FB002EF3BF5}"/>
                </a:ext>
              </a:extLst>
            </p:cNvPr>
            <p:cNvSpPr/>
            <p:nvPr/>
          </p:nvSpPr>
          <p:spPr>
            <a:xfrm>
              <a:off x="1854118" y="11813775"/>
              <a:ext cx="535397" cy="151214"/>
            </a:xfrm>
            <a:custGeom>
              <a:avLst/>
              <a:gdLst>
                <a:gd name="connsiteX0" fmla="*/ 82 w 535397"/>
                <a:gd name="connsiteY0" fmla="*/ 63900 h 151214"/>
                <a:gd name="connsiteX1" fmla="*/ 125495 w 535397"/>
                <a:gd name="connsiteY1" fmla="*/ 400 h 151214"/>
                <a:gd name="connsiteX2" fmla="*/ 471570 w 535397"/>
                <a:gd name="connsiteY2" fmla="*/ 40088 h 151214"/>
                <a:gd name="connsiteX3" fmla="*/ 535070 w 535397"/>
                <a:gd name="connsiteY3" fmla="*/ 103588 h 151214"/>
                <a:gd name="connsiteX4" fmla="*/ 496970 w 535397"/>
                <a:gd name="connsiteY4" fmla="*/ 151213 h 151214"/>
                <a:gd name="connsiteX5" fmla="*/ 509670 w 535397"/>
                <a:gd name="connsiteY5" fmla="*/ 105175 h 151214"/>
                <a:gd name="connsiteX6" fmla="*/ 471570 w 535397"/>
                <a:gd name="connsiteY6" fmla="*/ 51200 h 151214"/>
                <a:gd name="connsiteX7" fmla="*/ 139782 w 535397"/>
                <a:gd name="connsiteY7" fmla="*/ 5163 h 151214"/>
                <a:gd name="connsiteX8" fmla="*/ 82 w 535397"/>
                <a:gd name="connsiteY8" fmla="*/ 63900 h 15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397" h="151214">
                  <a:moveTo>
                    <a:pt x="82" y="63900"/>
                  </a:moveTo>
                  <a:cubicBezTo>
                    <a:pt x="-2299" y="63106"/>
                    <a:pt x="46914" y="4369"/>
                    <a:pt x="125495" y="400"/>
                  </a:cubicBezTo>
                  <a:cubicBezTo>
                    <a:pt x="204076" y="-3569"/>
                    <a:pt x="403307" y="22890"/>
                    <a:pt x="471570" y="40088"/>
                  </a:cubicBezTo>
                  <a:cubicBezTo>
                    <a:pt x="539833" y="57286"/>
                    <a:pt x="530837" y="85067"/>
                    <a:pt x="535070" y="103588"/>
                  </a:cubicBezTo>
                  <a:cubicBezTo>
                    <a:pt x="539303" y="122109"/>
                    <a:pt x="501203" y="150949"/>
                    <a:pt x="496970" y="151213"/>
                  </a:cubicBezTo>
                  <a:cubicBezTo>
                    <a:pt x="492737" y="151477"/>
                    <a:pt x="513903" y="121844"/>
                    <a:pt x="509670" y="105175"/>
                  </a:cubicBezTo>
                  <a:cubicBezTo>
                    <a:pt x="505437" y="88506"/>
                    <a:pt x="533218" y="67869"/>
                    <a:pt x="471570" y="51200"/>
                  </a:cubicBezTo>
                  <a:cubicBezTo>
                    <a:pt x="409922" y="34531"/>
                    <a:pt x="217040" y="3046"/>
                    <a:pt x="139782" y="5163"/>
                  </a:cubicBezTo>
                  <a:cubicBezTo>
                    <a:pt x="62524" y="7280"/>
                    <a:pt x="2463" y="64694"/>
                    <a:pt x="82" y="63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FF4A9224-340D-4D22-80C2-4CE1AA9D9045}"/>
                </a:ext>
              </a:extLst>
            </p:cNvPr>
            <p:cNvSpPr/>
            <p:nvPr/>
          </p:nvSpPr>
          <p:spPr>
            <a:xfrm>
              <a:off x="1958975" y="11828200"/>
              <a:ext cx="414925" cy="77203"/>
            </a:xfrm>
            <a:custGeom>
              <a:avLst/>
              <a:gdLst>
                <a:gd name="connsiteX0" fmla="*/ 0 w 414925"/>
                <a:gd name="connsiteY0" fmla="*/ 263 h 77203"/>
                <a:gd name="connsiteX1" fmla="*/ 125413 w 414925"/>
                <a:gd name="connsiteY1" fmla="*/ 36775 h 77203"/>
                <a:gd name="connsiteX2" fmla="*/ 187325 w 414925"/>
                <a:gd name="connsiteY2" fmla="*/ 36775 h 77203"/>
                <a:gd name="connsiteX3" fmla="*/ 244475 w 414925"/>
                <a:gd name="connsiteY3" fmla="*/ 38363 h 77203"/>
                <a:gd name="connsiteX4" fmla="*/ 347663 w 414925"/>
                <a:gd name="connsiteY4" fmla="*/ 57413 h 77203"/>
                <a:gd name="connsiteX5" fmla="*/ 412750 w 414925"/>
                <a:gd name="connsiteY5" fmla="*/ 76463 h 77203"/>
                <a:gd name="connsiteX6" fmla="*/ 268288 w 414925"/>
                <a:gd name="connsiteY6" fmla="*/ 30425 h 77203"/>
                <a:gd name="connsiteX7" fmla="*/ 127000 w 414925"/>
                <a:gd name="connsiteY7" fmla="*/ 20900 h 77203"/>
                <a:gd name="connsiteX8" fmla="*/ 0 w 414925"/>
                <a:gd name="connsiteY8" fmla="*/ 263 h 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925" h="77203">
                  <a:moveTo>
                    <a:pt x="0" y="263"/>
                  </a:moveTo>
                  <a:cubicBezTo>
                    <a:pt x="-264" y="2909"/>
                    <a:pt x="94192" y="30690"/>
                    <a:pt x="125413" y="36775"/>
                  </a:cubicBezTo>
                  <a:cubicBezTo>
                    <a:pt x="156634" y="42860"/>
                    <a:pt x="167481" y="36510"/>
                    <a:pt x="187325" y="36775"/>
                  </a:cubicBezTo>
                  <a:cubicBezTo>
                    <a:pt x="207169" y="37040"/>
                    <a:pt x="217752" y="34923"/>
                    <a:pt x="244475" y="38363"/>
                  </a:cubicBezTo>
                  <a:cubicBezTo>
                    <a:pt x="271198" y="41803"/>
                    <a:pt x="319617" y="51063"/>
                    <a:pt x="347663" y="57413"/>
                  </a:cubicBezTo>
                  <a:cubicBezTo>
                    <a:pt x="375709" y="63763"/>
                    <a:pt x="425979" y="80961"/>
                    <a:pt x="412750" y="76463"/>
                  </a:cubicBezTo>
                  <a:cubicBezTo>
                    <a:pt x="399521" y="71965"/>
                    <a:pt x="315913" y="39686"/>
                    <a:pt x="268288" y="30425"/>
                  </a:cubicBezTo>
                  <a:cubicBezTo>
                    <a:pt x="220663" y="21164"/>
                    <a:pt x="174360" y="26192"/>
                    <a:pt x="127000" y="20900"/>
                  </a:cubicBezTo>
                  <a:cubicBezTo>
                    <a:pt x="79640" y="15608"/>
                    <a:pt x="264" y="-2383"/>
                    <a:pt x="0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28CDC317-4D52-479D-B41D-36564BB9CFF0}"/>
                </a:ext>
              </a:extLst>
            </p:cNvPr>
            <p:cNvSpPr/>
            <p:nvPr/>
          </p:nvSpPr>
          <p:spPr>
            <a:xfrm>
              <a:off x="1922394" y="11842695"/>
              <a:ext cx="200158" cy="65429"/>
            </a:xfrm>
            <a:custGeom>
              <a:avLst/>
              <a:gdLst>
                <a:gd name="connsiteX0" fmla="*/ 69 w 200158"/>
                <a:gd name="connsiteY0" fmla="*/ 55 h 65429"/>
                <a:gd name="connsiteX1" fmla="*/ 90556 w 200158"/>
                <a:gd name="connsiteY1" fmla="*/ 50855 h 65429"/>
                <a:gd name="connsiteX2" fmla="*/ 200094 w 200158"/>
                <a:gd name="connsiteY2" fmla="*/ 65143 h 65429"/>
                <a:gd name="connsiteX3" fmla="*/ 104844 w 200158"/>
                <a:gd name="connsiteY3" fmla="*/ 41330 h 65429"/>
                <a:gd name="connsiteX4" fmla="*/ 69 w 200158"/>
                <a:gd name="connsiteY4" fmla="*/ 55 h 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58" h="65429">
                  <a:moveTo>
                    <a:pt x="69" y="55"/>
                  </a:moveTo>
                  <a:cubicBezTo>
                    <a:pt x="-2312" y="1642"/>
                    <a:pt x="57219" y="40007"/>
                    <a:pt x="90556" y="50855"/>
                  </a:cubicBezTo>
                  <a:cubicBezTo>
                    <a:pt x="123894" y="61703"/>
                    <a:pt x="197713" y="66730"/>
                    <a:pt x="200094" y="65143"/>
                  </a:cubicBezTo>
                  <a:cubicBezTo>
                    <a:pt x="202475" y="63556"/>
                    <a:pt x="138711" y="51120"/>
                    <a:pt x="104844" y="41330"/>
                  </a:cubicBezTo>
                  <a:cubicBezTo>
                    <a:pt x="70977" y="31540"/>
                    <a:pt x="2450" y="-1532"/>
                    <a:pt x="69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F615D50B-9C3D-447C-AF56-8D60383E4CE0}"/>
                </a:ext>
              </a:extLst>
            </p:cNvPr>
            <p:cNvSpPr/>
            <p:nvPr/>
          </p:nvSpPr>
          <p:spPr>
            <a:xfrm>
              <a:off x="1352324" y="11905890"/>
              <a:ext cx="194047" cy="420915"/>
            </a:xfrm>
            <a:custGeom>
              <a:avLst/>
              <a:gdLst>
                <a:gd name="connsiteX0" fmla="*/ 189139 w 194047"/>
                <a:gd name="connsiteY0" fmla="*/ 1948 h 420915"/>
                <a:gd name="connsiteX1" fmla="*/ 19276 w 194047"/>
                <a:gd name="connsiteY1" fmla="*/ 82910 h 420915"/>
                <a:gd name="connsiteX2" fmla="*/ 14514 w 194047"/>
                <a:gd name="connsiteY2" fmla="*/ 232135 h 420915"/>
                <a:gd name="connsiteX3" fmla="*/ 114526 w 194047"/>
                <a:gd name="connsiteY3" fmla="*/ 419460 h 420915"/>
                <a:gd name="connsiteX4" fmla="*/ 4989 w 194047"/>
                <a:gd name="connsiteY4" fmla="*/ 125773 h 420915"/>
                <a:gd name="connsiteX5" fmla="*/ 135164 w 194047"/>
                <a:gd name="connsiteY5" fmla="*/ 33698 h 420915"/>
                <a:gd name="connsiteX6" fmla="*/ 189139 w 194047"/>
                <a:gd name="connsiteY6" fmla="*/ 1948 h 42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7" h="420915">
                  <a:moveTo>
                    <a:pt x="189139" y="1948"/>
                  </a:moveTo>
                  <a:cubicBezTo>
                    <a:pt x="169824" y="10150"/>
                    <a:pt x="48380" y="44546"/>
                    <a:pt x="19276" y="82910"/>
                  </a:cubicBezTo>
                  <a:cubicBezTo>
                    <a:pt x="-9828" y="121274"/>
                    <a:pt x="-1361" y="176043"/>
                    <a:pt x="14514" y="232135"/>
                  </a:cubicBezTo>
                  <a:cubicBezTo>
                    <a:pt x="30389" y="288227"/>
                    <a:pt x="116114" y="437187"/>
                    <a:pt x="114526" y="419460"/>
                  </a:cubicBezTo>
                  <a:cubicBezTo>
                    <a:pt x="112938" y="401733"/>
                    <a:pt x="1549" y="190067"/>
                    <a:pt x="4989" y="125773"/>
                  </a:cubicBezTo>
                  <a:cubicBezTo>
                    <a:pt x="8429" y="61479"/>
                    <a:pt x="103679" y="54600"/>
                    <a:pt x="135164" y="33698"/>
                  </a:cubicBezTo>
                  <a:cubicBezTo>
                    <a:pt x="166649" y="12796"/>
                    <a:pt x="208454" y="-6254"/>
                    <a:pt x="189139" y="1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7D679619-3175-48EA-B0D9-A7CDED03E6B5}"/>
                </a:ext>
              </a:extLst>
            </p:cNvPr>
            <p:cNvSpPr/>
            <p:nvPr/>
          </p:nvSpPr>
          <p:spPr>
            <a:xfrm>
              <a:off x="1482710" y="12329981"/>
              <a:ext cx="321110" cy="380255"/>
            </a:xfrm>
            <a:custGeom>
              <a:avLst/>
              <a:gdLst>
                <a:gd name="connsiteX0" fmla="*/ 15 w 321110"/>
                <a:gd name="connsiteY0" fmla="*/ 132 h 380255"/>
                <a:gd name="connsiteX1" fmla="*/ 136540 w 321110"/>
                <a:gd name="connsiteY1" fmla="*/ 79507 h 380255"/>
                <a:gd name="connsiteX2" fmla="*/ 119078 w 321110"/>
                <a:gd name="connsiteY2" fmla="*/ 131894 h 380255"/>
                <a:gd name="connsiteX3" fmla="*/ 195278 w 321110"/>
                <a:gd name="connsiteY3" fmla="*/ 236669 h 380255"/>
                <a:gd name="connsiteX4" fmla="*/ 320690 w 321110"/>
                <a:gd name="connsiteY4" fmla="*/ 377957 h 380255"/>
                <a:gd name="connsiteX5" fmla="*/ 149240 w 321110"/>
                <a:gd name="connsiteY5" fmla="*/ 114432 h 380255"/>
                <a:gd name="connsiteX6" fmla="*/ 146065 w 321110"/>
                <a:gd name="connsiteY6" fmla="*/ 62044 h 380255"/>
                <a:gd name="connsiteX7" fmla="*/ 15 w 321110"/>
                <a:gd name="connsiteY7" fmla="*/ 132 h 3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10" h="380255">
                  <a:moveTo>
                    <a:pt x="15" y="132"/>
                  </a:moveTo>
                  <a:cubicBezTo>
                    <a:pt x="-1572" y="3042"/>
                    <a:pt x="116696" y="57547"/>
                    <a:pt x="136540" y="79507"/>
                  </a:cubicBezTo>
                  <a:cubicBezTo>
                    <a:pt x="156384" y="101467"/>
                    <a:pt x="109288" y="105700"/>
                    <a:pt x="119078" y="131894"/>
                  </a:cubicBezTo>
                  <a:cubicBezTo>
                    <a:pt x="128868" y="158088"/>
                    <a:pt x="161676" y="195659"/>
                    <a:pt x="195278" y="236669"/>
                  </a:cubicBezTo>
                  <a:cubicBezTo>
                    <a:pt x="228880" y="277679"/>
                    <a:pt x="328363" y="398330"/>
                    <a:pt x="320690" y="377957"/>
                  </a:cubicBezTo>
                  <a:cubicBezTo>
                    <a:pt x="313017" y="357584"/>
                    <a:pt x="178344" y="167084"/>
                    <a:pt x="149240" y="114432"/>
                  </a:cubicBezTo>
                  <a:cubicBezTo>
                    <a:pt x="120136" y="61780"/>
                    <a:pt x="170671" y="81094"/>
                    <a:pt x="146065" y="62044"/>
                  </a:cubicBezTo>
                  <a:cubicBezTo>
                    <a:pt x="121459" y="42994"/>
                    <a:pt x="1602" y="-2778"/>
                    <a:pt x="15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D6BF7ACF-77A9-4FD7-839B-FE6FCF5B38AF}"/>
                </a:ext>
              </a:extLst>
            </p:cNvPr>
            <p:cNvSpPr/>
            <p:nvPr/>
          </p:nvSpPr>
          <p:spPr>
            <a:xfrm>
              <a:off x="2316093" y="11976444"/>
              <a:ext cx="95517" cy="533177"/>
            </a:xfrm>
            <a:custGeom>
              <a:avLst/>
              <a:gdLst>
                <a:gd name="connsiteX0" fmla="*/ 36582 w 95517"/>
                <a:gd name="connsiteY0" fmla="*/ 2831 h 533177"/>
                <a:gd name="connsiteX1" fmla="*/ 17532 w 95517"/>
                <a:gd name="connsiteY1" fmla="*/ 113956 h 533177"/>
                <a:gd name="connsiteX2" fmla="*/ 39757 w 95517"/>
                <a:gd name="connsiteY2" fmla="*/ 209206 h 533177"/>
                <a:gd name="connsiteX3" fmla="*/ 20707 w 95517"/>
                <a:gd name="connsiteY3" fmla="*/ 231431 h 533177"/>
                <a:gd name="connsiteX4" fmla="*/ 46107 w 95517"/>
                <a:gd name="connsiteY4" fmla="*/ 298106 h 533177"/>
                <a:gd name="connsiteX5" fmla="*/ 47695 w 95517"/>
                <a:gd name="connsiteY5" fmla="*/ 347319 h 533177"/>
                <a:gd name="connsiteX6" fmla="*/ 34995 w 95517"/>
                <a:gd name="connsiteY6" fmla="*/ 401294 h 533177"/>
                <a:gd name="connsiteX7" fmla="*/ 95320 w 95517"/>
                <a:gd name="connsiteY7" fmla="*/ 529881 h 533177"/>
                <a:gd name="connsiteX8" fmla="*/ 52457 w 95517"/>
                <a:gd name="connsiteY8" fmla="*/ 252069 h 533177"/>
                <a:gd name="connsiteX9" fmla="*/ 70 w 95517"/>
                <a:gd name="connsiteY9" fmla="*/ 53631 h 533177"/>
                <a:gd name="connsiteX10" fmla="*/ 36582 w 95517"/>
                <a:gd name="connsiteY10" fmla="*/ 2831 h 53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17" h="533177">
                  <a:moveTo>
                    <a:pt x="36582" y="2831"/>
                  </a:moveTo>
                  <a:cubicBezTo>
                    <a:pt x="39492" y="12885"/>
                    <a:pt x="17003" y="79560"/>
                    <a:pt x="17532" y="113956"/>
                  </a:cubicBezTo>
                  <a:cubicBezTo>
                    <a:pt x="18061" y="148352"/>
                    <a:pt x="39228" y="189627"/>
                    <a:pt x="39757" y="209206"/>
                  </a:cubicBezTo>
                  <a:cubicBezTo>
                    <a:pt x="40286" y="228785"/>
                    <a:pt x="19649" y="216614"/>
                    <a:pt x="20707" y="231431"/>
                  </a:cubicBezTo>
                  <a:cubicBezTo>
                    <a:pt x="21765" y="246248"/>
                    <a:pt x="41609" y="278791"/>
                    <a:pt x="46107" y="298106"/>
                  </a:cubicBezTo>
                  <a:cubicBezTo>
                    <a:pt x="50605" y="317421"/>
                    <a:pt x="49547" y="330121"/>
                    <a:pt x="47695" y="347319"/>
                  </a:cubicBezTo>
                  <a:cubicBezTo>
                    <a:pt x="45843" y="364517"/>
                    <a:pt x="27058" y="370867"/>
                    <a:pt x="34995" y="401294"/>
                  </a:cubicBezTo>
                  <a:cubicBezTo>
                    <a:pt x="42932" y="431721"/>
                    <a:pt x="92410" y="554752"/>
                    <a:pt x="95320" y="529881"/>
                  </a:cubicBezTo>
                  <a:cubicBezTo>
                    <a:pt x="98230" y="505010"/>
                    <a:pt x="68332" y="331444"/>
                    <a:pt x="52457" y="252069"/>
                  </a:cubicBezTo>
                  <a:cubicBezTo>
                    <a:pt x="36582" y="172694"/>
                    <a:pt x="1922" y="97816"/>
                    <a:pt x="70" y="53631"/>
                  </a:cubicBezTo>
                  <a:cubicBezTo>
                    <a:pt x="-1782" y="9446"/>
                    <a:pt x="33672" y="-7223"/>
                    <a:pt x="36582" y="2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87958AFB-ABFB-4013-B728-5F60F8B1C4BD}"/>
                </a:ext>
              </a:extLst>
            </p:cNvPr>
            <p:cNvSpPr/>
            <p:nvPr/>
          </p:nvSpPr>
          <p:spPr>
            <a:xfrm>
              <a:off x="1800188" y="12712695"/>
              <a:ext cx="771857" cy="125478"/>
            </a:xfrm>
            <a:custGeom>
              <a:avLst/>
              <a:gdLst>
                <a:gd name="connsiteX0" fmla="*/ 3212 w 771857"/>
                <a:gd name="connsiteY0" fmla="*/ 5 h 125478"/>
                <a:gd name="connsiteX1" fmla="*/ 214350 w 771857"/>
                <a:gd name="connsiteY1" fmla="*/ 98430 h 125478"/>
                <a:gd name="connsiteX2" fmla="*/ 346112 w 771857"/>
                <a:gd name="connsiteY2" fmla="*/ 125418 h 125478"/>
                <a:gd name="connsiteX3" fmla="*/ 590587 w 771857"/>
                <a:gd name="connsiteY3" fmla="*/ 93668 h 125478"/>
                <a:gd name="connsiteX4" fmla="*/ 768387 w 771857"/>
                <a:gd name="connsiteY4" fmla="*/ 66680 h 125478"/>
                <a:gd name="connsiteX5" fmla="*/ 430250 w 771857"/>
                <a:gd name="connsiteY5" fmla="*/ 96843 h 125478"/>
                <a:gd name="connsiteX6" fmla="*/ 392150 w 771857"/>
                <a:gd name="connsiteY6" fmla="*/ 103193 h 125478"/>
                <a:gd name="connsiteX7" fmla="*/ 3212 w 771857"/>
                <a:gd name="connsiteY7" fmla="*/ 5 h 12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857" h="125478">
                  <a:moveTo>
                    <a:pt x="3212" y="5"/>
                  </a:moveTo>
                  <a:cubicBezTo>
                    <a:pt x="-26421" y="-789"/>
                    <a:pt x="157200" y="77528"/>
                    <a:pt x="214350" y="98430"/>
                  </a:cubicBezTo>
                  <a:cubicBezTo>
                    <a:pt x="271500" y="119332"/>
                    <a:pt x="283406" y="126212"/>
                    <a:pt x="346112" y="125418"/>
                  </a:cubicBezTo>
                  <a:cubicBezTo>
                    <a:pt x="408818" y="124624"/>
                    <a:pt x="590587" y="93668"/>
                    <a:pt x="590587" y="93668"/>
                  </a:cubicBezTo>
                  <a:cubicBezTo>
                    <a:pt x="660966" y="83878"/>
                    <a:pt x="795110" y="66151"/>
                    <a:pt x="768387" y="66680"/>
                  </a:cubicBezTo>
                  <a:cubicBezTo>
                    <a:pt x="741664" y="67209"/>
                    <a:pt x="492956" y="90758"/>
                    <a:pt x="430250" y="96843"/>
                  </a:cubicBezTo>
                  <a:cubicBezTo>
                    <a:pt x="367544" y="102928"/>
                    <a:pt x="464910" y="117745"/>
                    <a:pt x="392150" y="103193"/>
                  </a:cubicBezTo>
                  <a:cubicBezTo>
                    <a:pt x="319390" y="88641"/>
                    <a:pt x="32845" y="799"/>
                    <a:pt x="321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94DEEDE0-DB83-4E39-926A-ED4F03D37383}"/>
                </a:ext>
              </a:extLst>
            </p:cNvPr>
            <p:cNvSpPr/>
            <p:nvPr/>
          </p:nvSpPr>
          <p:spPr>
            <a:xfrm>
              <a:off x="2347341" y="12444262"/>
              <a:ext cx="220325" cy="174818"/>
            </a:xfrm>
            <a:custGeom>
              <a:avLst/>
              <a:gdLst>
                <a:gd name="connsiteX0" fmla="*/ 2159 w 220325"/>
                <a:gd name="connsiteY0" fmla="*/ 1738 h 174818"/>
                <a:gd name="connsiteX1" fmla="*/ 111697 w 220325"/>
                <a:gd name="connsiteY1" fmla="*/ 98576 h 174818"/>
                <a:gd name="connsiteX2" fmla="*/ 132334 w 220325"/>
                <a:gd name="connsiteY2" fmla="*/ 111276 h 174818"/>
                <a:gd name="connsiteX3" fmla="*/ 219647 w 220325"/>
                <a:gd name="connsiteY3" fmla="*/ 174776 h 174818"/>
                <a:gd name="connsiteX4" fmla="*/ 79947 w 220325"/>
                <a:gd name="connsiteY4" fmla="*/ 120801 h 174818"/>
                <a:gd name="connsiteX5" fmla="*/ 60897 w 220325"/>
                <a:gd name="connsiteY5" fmla="*/ 98576 h 174818"/>
                <a:gd name="connsiteX6" fmla="*/ 37084 w 220325"/>
                <a:gd name="connsiteY6" fmla="*/ 39838 h 174818"/>
                <a:gd name="connsiteX7" fmla="*/ 2159 w 220325"/>
                <a:gd name="connsiteY7" fmla="*/ 1738 h 17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325" h="174818">
                  <a:moveTo>
                    <a:pt x="2159" y="1738"/>
                  </a:moveTo>
                  <a:cubicBezTo>
                    <a:pt x="14594" y="11528"/>
                    <a:pt x="90001" y="80320"/>
                    <a:pt x="111697" y="98576"/>
                  </a:cubicBezTo>
                  <a:cubicBezTo>
                    <a:pt x="133393" y="116832"/>
                    <a:pt x="114342" y="98576"/>
                    <a:pt x="132334" y="111276"/>
                  </a:cubicBezTo>
                  <a:cubicBezTo>
                    <a:pt x="150326" y="123976"/>
                    <a:pt x="228378" y="173188"/>
                    <a:pt x="219647" y="174776"/>
                  </a:cubicBezTo>
                  <a:cubicBezTo>
                    <a:pt x="210916" y="176364"/>
                    <a:pt x="106405" y="133501"/>
                    <a:pt x="79947" y="120801"/>
                  </a:cubicBezTo>
                  <a:cubicBezTo>
                    <a:pt x="53489" y="108101"/>
                    <a:pt x="68041" y="112070"/>
                    <a:pt x="60897" y="98576"/>
                  </a:cubicBezTo>
                  <a:cubicBezTo>
                    <a:pt x="53753" y="85082"/>
                    <a:pt x="39201" y="53596"/>
                    <a:pt x="37084" y="39838"/>
                  </a:cubicBezTo>
                  <a:cubicBezTo>
                    <a:pt x="34967" y="26080"/>
                    <a:pt x="-10276" y="-8052"/>
                    <a:pt x="2159" y="1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4334CE9A-A8DA-4DD3-A450-620F9CB1FFDF}"/>
                </a:ext>
              </a:extLst>
            </p:cNvPr>
            <p:cNvSpPr/>
            <p:nvPr/>
          </p:nvSpPr>
          <p:spPr>
            <a:xfrm>
              <a:off x="2088667" y="12641232"/>
              <a:ext cx="486822" cy="109701"/>
            </a:xfrm>
            <a:custGeom>
              <a:avLst/>
              <a:gdLst>
                <a:gd name="connsiteX0" fmla="*/ 486258 w 486822"/>
                <a:gd name="connsiteY0" fmla="*/ 31 h 109701"/>
                <a:gd name="connsiteX1" fmla="*/ 305283 w 486822"/>
                <a:gd name="connsiteY1" fmla="*/ 82581 h 109701"/>
                <a:gd name="connsiteX2" fmla="*/ 183046 w 486822"/>
                <a:gd name="connsiteY2" fmla="*/ 109568 h 109701"/>
                <a:gd name="connsiteX3" fmla="*/ 483 w 486822"/>
                <a:gd name="connsiteY3" fmla="*/ 92106 h 109701"/>
                <a:gd name="connsiteX4" fmla="*/ 241783 w 486822"/>
                <a:gd name="connsiteY4" fmla="*/ 73056 h 109701"/>
                <a:gd name="connsiteX5" fmla="*/ 486258 w 486822"/>
                <a:gd name="connsiteY5" fmla="*/ 31 h 10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822" h="109701">
                  <a:moveTo>
                    <a:pt x="486258" y="31"/>
                  </a:moveTo>
                  <a:cubicBezTo>
                    <a:pt x="496841" y="1619"/>
                    <a:pt x="355818" y="64325"/>
                    <a:pt x="305283" y="82581"/>
                  </a:cubicBezTo>
                  <a:cubicBezTo>
                    <a:pt x="254748" y="100837"/>
                    <a:pt x="233846" y="107981"/>
                    <a:pt x="183046" y="109568"/>
                  </a:cubicBezTo>
                  <a:cubicBezTo>
                    <a:pt x="132246" y="111156"/>
                    <a:pt x="-9307" y="98191"/>
                    <a:pt x="483" y="92106"/>
                  </a:cubicBezTo>
                  <a:cubicBezTo>
                    <a:pt x="10272" y="86021"/>
                    <a:pt x="163996" y="88931"/>
                    <a:pt x="241783" y="73056"/>
                  </a:cubicBezTo>
                  <a:cubicBezTo>
                    <a:pt x="319570" y="57181"/>
                    <a:pt x="475675" y="-1557"/>
                    <a:pt x="486258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7DDF0BB0-0F0E-4A95-BA03-FF2D2ED3E3FA}"/>
                </a:ext>
              </a:extLst>
            </p:cNvPr>
            <p:cNvSpPr/>
            <p:nvPr/>
          </p:nvSpPr>
          <p:spPr>
            <a:xfrm>
              <a:off x="2551024" y="12634839"/>
              <a:ext cx="54692" cy="176837"/>
            </a:xfrm>
            <a:custGeom>
              <a:avLst/>
              <a:gdLst>
                <a:gd name="connsiteX0" fmla="*/ 30251 w 54692"/>
                <a:gd name="connsiteY0" fmla="*/ 74 h 176837"/>
                <a:gd name="connsiteX1" fmla="*/ 54064 w 54692"/>
                <a:gd name="connsiteY1" fmla="*/ 139774 h 176837"/>
                <a:gd name="connsiteX2" fmla="*/ 89 w 54692"/>
                <a:gd name="connsiteY2" fmla="*/ 176286 h 176837"/>
                <a:gd name="connsiteX3" fmla="*/ 41364 w 54692"/>
                <a:gd name="connsiteY3" fmla="*/ 120724 h 176837"/>
                <a:gd name="connsiteX4" fmla="*/ 30251 w 54692"/>
                <a:gd name="connsiteY4" fmla="*/ 74 h 1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2" h="176837">
                  <a:moveTo>
                    <a:pt x="30251" y="74"/>
                  </a:moveTo>
                  <a:cubicBezTo>
                    <a:pt x="32368" y="3249"/>
                    <a:pt x="59091" y="110405"/>
                    <a:pt x="54064" y="139774"/>
                  </a:cubicBezTo>
                  <a:cubicBezTo>
                    <a:pt x="49037" y="169143"/>
                    <a:pt x="2206" y="179461"/>
                    <a:pt x="89" y="176286"/>
                  </a:cubicBezTo>
                  <a:cubicBezTo>
                    <a:pt x="-2028" y="173111"/>
                    <a:pt x="34220" y="145859"/>
                    <a:pt x="41364" y="120724"/>
                  </a:cubicBezTo>
                  <a:cubicBezTo>
                    <a:pt x="48508" y="95589"/>
                    <a:pt x="28134" y="-3101"/>
                    <a:pt x="30251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A87831DE-091A-4FE4-8A76-0B0CB4DB79F9}"/>
                </a:ext>
              </a:extLst>
            </p:cNvPr>
            <p:cNvSpPr/>
            <p:nvPr/>
          </p:nvSpPr>
          <p:spPr>
            <a:xfrm>
              <a:off x="2110714" y="12668603"/>
              <a:ext cx="483437" cy="107597"/>
            </a:xfrm>
            <a:custGeom>
              <a:avLst/>
              <a:gdLst>
                <a:gd name="connsiteX0" fmla="*/ 661 w 483437"/>
                <a:gd name="connsiteY0" fmla="*/ 107597 h 107597"/>
                <a:gd name="connsiteX1" fmla="*/ 286411 w 483437"/>
                <a:gd name="connsiteY1" fmla="*/ 79022 h 107597"/>
                <a:gd name="connsiteX2" fmla="*/ 359436 w 483437"/>
                <a:gd name="connsiteY2" fmla="*/ 34572 h 107597"/>
                <a:gd name="connsiteX3" fmla="*/ 480086 w 483437"/>
                <a:gd name="connsiteY3" fmla="*/ 1235 h 107597"/>
                <a:gd name="connsiteX4" fmla="*/ 214974 w 483437"/>
                <a:gd name="connsiteY4" fmla="*/ 79022 h 107597"/>
                <a:gd name="connsiteX5" fmla="*/ 661 w 483437"/>
                <a:gd name="connsiteY5" fmla="*/ 107597 h 1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437" h="107597">
                  <a:moveTo>
                    <a:pt x="661" y="107597"/>
                  </a:moveTo>
                  <a:cubicBezTo>
                    <a:pt x="12567" y="107597"/>
                    <a:pt x="226615" y="91193"/>
                    <a:pt x="286411" y="79022"/>
                  </a:cubicBezTo>
                  <a:cubicBezTo>
                    <a:pt x="346207" y="66851"/>
                    <a:pt x="327157" y="47536"/>
                    <a:pt x="359436" y="34572"/>
                  </a:cubicBezTo>
                  <a:cubicBezTo>
                    <a:pt x="391715" y="21608"/>
                    <a:pt x="504163" y="-6173"/>
                    <a:pt x="480086" y="1235"/>
                  </a:cubicBezTo>
                  <a:cubicBezTo>
                    <a:pt x="456009" y="8643"/>
                    <a:pt x="289322" y="62089"/>
                    <a:pt x="214974" y="79022"/>
                  </a:cubicBezTo>
                  <a:cubicBezTo>
                    <a:pt x="140626" y="95955"/>
                    <a:pt x="-11245" y="107597"/>
                    <a:pt x="661" y="107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C97C8F8E-C66A-4FBF-B746-3E61C9FDDEEA}"/>
                </a:ext>
              </a:extLst>
            </p:cNvPr>
            <p:cNvSpPr/>
            <p:nvPr/>
          </p:nvSpPr>
          <p:spPr>
            <a:xfrm>
              <a:off x="1780784" y="12415000"/>
              <a:ext cx="298901" cy="50054"/>
            </a:xfrm>
            <a:custGeom>
              <a:avLst/>
              <a:gdLst>
                <a:gd name="connsiteX0" fmla="*/ 391 w 298901"/>
                <a:gd name="connsiteY0" fmla="*/ 29413 h 50054"/>
                <a:gd name="connsiteX1" fmla="*/ 214704 w 298901"/>
                <a:gd name="connsiteY1" fmla="*/ 4013 h 50054"/>
                <a:gd name="connsiteX2" fmla="*/ 286141 w 298901"/>
                <a:gd name="connsiteY2" fmla="*/ 50050 h 50054"/>
                <a:gd name="connsiteX3" fmla="*/ 273441 w 298901"/>
                <a:gd name="connsiteY3" fmla="*/ 838 h 50054"/>
                <a:gd name="connsiteX4" fmla="*/ 391 w 298901"/>
                <a:gd name="connsiteY4" fmla="*/ 29413 h 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01" h="50054">
                  <a:moveTo>
                    <a:pt x="391" y="29413"/>
                  </a:moveTo>
                  <a:cubicBezTo>
                    <a:pt x="-9399" y="29942"/>
                    <a:pt x="167079" y="574"/>
                    <a:pt x="214704" y="4013"/>
                  </a:cubicBezTo>
                  <a:cubicBezTo>
                    <a:pt x="262329" y="7452"/>
                    <a:pt x="276352" y="50579"/>
                    <a:pt x="286141" y="50050"/>
                  </a:cubicBezTo>
                  <a:cubicBezTo>
                    <a:pt x="295931" y="49521"/>
                    <a:pt x="314451" y="7452"/>
                    <a:pt x="273441" y="838"/>
                  </a:cubicBezTo>
                  <a:cubicBezTo>
                    <a:pt x="232431" y="-5776"/>
                    <a:pt x="10181" y="28884"/>
                    <a:pt x="391" y="29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CBBF69A5-210A-41CF-B4E5-96FA8AC1016E}"/>
                </a:ext>
              </a:extLst>
            </p:cNvPr>
            <p:cNvSpPr/>
            <p:nvPr/>
          </p:nvSpPr>
          <p:spPr>
            <a:xfrm>
              <a:off x="1882378" y="12506436"/>
              <a:ext cx="372653" cy="85286"/>
            </a:xfrm>
            <a:custGeom>
              <a:avLst/>
              <a:gdLst>
                <a:gd name="connsiteX0" fmla="*/ 397 w 372653"/>
                <a:gd name="connsiteY0" fmla="*/ 30052 h 85286"/>
                <a:gd name="connsiteX1" fmla="*/ 205185 w 372653"/>
                <a:gd name="connsiteY1" fmla="*/ 1477 h 85286"/>
                <a:gd name="connsiteX2" fmla="*/ 368697 w 372653"/>
                <a:gd name="connsiteY2" fmla="*/ 84027 h 85286"/>
                <a:gd name="connsiteX3" fmla="*/ 308372 w 372653"/>
                <a:gd name="connsiteY3" fmla="*/ 49102 h 85286"/>
                <a:gd name="connsiteX4" fmla="*/ 157560 w 372653"/>
                <a:gd name="connsiteY4" fmla="*/ 17352 h 85286"/>
                <a:gd name="connsiteX5" fmla="*/ 397 w 372653"/>
                <a:gd name="connsiteY5" fmla="*/ 30052 h 8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653" h="85286">
                  <a:moveTo>
                    <a:pt x="397" y="30052"/>
                  </a:moveTo>
                  <a:cubicBezTo>
                    <a:pt x="8334" y="27406"/>
                    <a:pt x="143802" y="-7519"/>
                    <a:pt x="205185" y="1477"/>
                  </a:cubicBezTo>
                  <a:cubicBezTo>
                    <a:pt x="266568" y="10473"/>
                    <a:pt x="351499" y="76090"/>
                    <a:pt x="368697" y="84027"/>
                  </a:cubicBezTo>
                  <a:cubicBezTo>
                    <a:pt x="385895" y="91965"/>
                    <a:pt x="343561" y="60214"/>
                    <a:pt x="308372" y="49102"/>
                  </a:cubicBezTo>
                  <a:cubicBezTo>
                    <a:pt x="273183" y="37990"/>
                    <a:pt x="209683" y="19469"/>
                    <a:pt x="157560" y="17352"/>
                  </a:cubicBezTo>
                  <a:cubicBezTo>
                    <a:pt x="105437" y="15235"/>
                    <a:pt x="-7540" y="32698"/>
                    <a:pt x="397" y="30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D37750D3-1693-4284-B7E3-D5B8102B95AE}"/>
                </a:ext>
              </a:extLst>
            </p:cNvPr>
            <p:cNvSpPr/>
            <p:nvPr/>
          </p:nvSpPr>
          <p:spPr>
            <a:xfrm>
              <a:off x="1660908" y="11947500"/>
              <a:ext cx="82042" cy="403827"/>
            </a:xfrm>
            <a:custGeom>
              <a:avLst/>
              <a:gdLst>
                <a:gd name="connsiteX0" fmla="*/ 1205 w 82042"/>
                <a:gd name="connsiteY0" fmla="*/ 25 h 403827"/>
                <a:gd name="connsiteX1" fmla="*/ 26605 w 82042"/>
                <a:gd name="connsiteY1" fmla="*/ 314350 h 403827"/>
                <a:gd name="connsiteX2" fmla="*/ 80580 w 82042"/>
                <a:gd name="connsiteY2" fmla="*/ 403250 h 403827"/>
                <a:gd name="connsiteX3" fmla="*/ 63117 w 82042"/>
                <a:gd name="connsiteY3" fmla="*/ 331813 h 403827"/>
                <a:gd name="connsiteX4" fmla="*/ 1205 w 82042"/>
                <a:gd name="connsiteY4" fmla="*/ 25 h 40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42" h="403827">
                  <a:moveTo>
                    <a:pt x="1205" y="25"/>
                  </a:moveTo>
                  <a:cubicBezTo>
                    <a:pt x="-4880" y="-2885"/>
                    <a:pt x="13376" y="247146"/>
                    <a:pt x="26605" y="314350"/>
                  </a:cubicBezTo>
                  <a:cubicBezTo>
                    <a:pt x="39834" y="381554"/>
                    <a:pt x="74495" y="400340"/>
                    <a:pt x="80580" y="403250"/>
                  </a:cubicBezTo>
                  <a:cubicBezTo>
                    <a:pt x="86665" y="406160"/>
                    <a:pt x="72378" y="400340"/>
                    <a:pt x="63117" y="331813"/>
                  </a:cubicBezTo>
                  <a:cubicBezTo>
                    <a:pt x="53857" y="263286"/>
                    <a:pt x="7290" y="2935"/>
                    <a:pt x="1205" y="2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F881C27F-95CC-42EA-A157-022ECFB8F9BD}"/>
                </a:ext>
              </a:extLst>
            </p:cNvPr>
            <p:cNvSpPr/>
            <p:nvPr/>
          </p:nvSpPr>
          <p:spPr>
            <a:xfrm>
              <a:off x="1728513" y="11949332"/>
              <a:ext cx="104475" cy="413376"/>
            </a:xfrm>
            <a:custGeom>
              <a:avLst/>
              <a:gdLst>
                <a:gd name="connsiteX0" fmla="*/ 20912 w 104475"/>
                <a:gd name="connsiteY0" fmla="*/ 7718 h 413376"/>
                <a:gd name="connsiteX1" fmla="*/ 100287 w 104475"/>
                <a:gd name="connsiteY1" fmla="*/ 388718 h 413376"/>
                <a:gd name="connsiteX2" fmla="*/ 89175 w 104475"/>
                <a:gd name="connsiteY2" fmla="*/ 372843 h 413376"/>
                <a:gd name="connsiteX3" fmla="*/ 52662 w 104475"/>
                <a:gd name="connsiteY3" fmla="*/ 349031 h 413376"/>
                <a:gd name="connsiteX4" fmla="*/ 3450 w 104475"/>
                <a:gd name="connsiteY4" fmla="*/ 149006 h 413376"/>
                <a:gd name="connsiteX5" fmla="*/ 20912 w 104475"/>
                <a:gd name="connsiteY5" fmla="*/ 7718 h 4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75" h="413376">
                  <a:moveTo>
                    <a:pt x="20912" y="7718"/>
                  </a:moveTo>
                  <a:cubicBezTo>
                    <a:pt x="37051" y="47670"/>
                    <a:pt x="88910" y="327864"/>
                    <a:pt x="100287" y="388718"/>
                  </a:cubicBezTo>
                  <a:cubicBezTo>
                    <a:pt x="111664" y="449572"/>
                    <a:pt x="97112" y="379457"/>
                    <a:pt x="89175" y="372843"/>
                  </a:cubicBezTo>
                  <a:cubicBezTo>
                    <a:pt x="81238" y="366229"/>
                    <a:pt x="66950" y="386337"/>
                    <a:pt x="52662" y="349031"/>
                  </a:cubicBezTo>
                  <a:cubicBezTo>
                    <a:pt x="38375" y="311725"/>
                    <a:pt x="12710" y="204833"/>
                    <a:pt x="3450" y="149006"/>
                  </a:cubicBezTo>
                  <a:cubicBezTo>
                    <a:pt x="-5810" y="93179"/>
                    <a:pt x="4773" y="-32234"/>
                    <a:pt x="20912" y="771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3784D533-B024-482F-A718-EB30D5D9704E}"/>
                </a:ext>
              </a:extLst>
            </p:cNvPr>
            <p:cNvSpPr/>
            <p:nvPr/>
          </p:nvSpPr>
          <p:spPr>
            <a:xfrm>
              <a:off x="1792884" y="11912437"/>
              <a:ext cx="138296" cy="471757"/>
            </a:xfrm>
            <a:custGeom>
              <a:avLst/>
              <a:gdLst>
                <a:gd name="connsiteX0" fmla="*/ 51791 w 138296"/>
                <a:gd name="connsiteY0" fmla="*/ 31913 h 471757"/>
                <a:gd name="connsiteX1" fmla="*/ 137516 w 138296"/>
                <a:gd name="connsiteY1" fmla="*/ 438313 h 471757"/>
                <a:gd name="connsiteX2" fmla="*/ 89891 w 138296"/>
                <a:gd name="connsiteY2" fmla="*/ 417676 h 471757"/>
                <a:gd name="connsiteX3" fmla="*/ 16866 w 138296"/>
                <a:gd name="connsiteY3" fmla="*/ 171613 h 471757"/>
                <a:gd name="connsiteX4" fmla="*/ 991 w 138296"/>
                <a:gd name="connsiteY4" fmla="*/ 41438 h 471757"/>
                <a:gd name="connsiteX5" fmla="*/ 51791 w 138296"/>
                <a:gd name="connsiteY5" fmla="*/ 31913 h 47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96" h="471757">
                  <a:moveTo>
                    <a:pt x="51791" y="31913"/>
                  </a:moveTo>
                  <a:cubicBezTo>
                    <a:pt x="74545" y="98059"/>
                    <a:pt x="131166" y="374019"/>
                    <a:pt x="137516" y="438313"/>
                  </a:cubicBezTo>
                  <a:cubicBezTo>
                    <a:pt x="143866" y="502607"/>
                    <a:pt x="109999" y="462126"/>
                    <a:pt x="89891" y="417676"/>
                  </a:cubicBezTo>
                  <a:cubicBezTo>
                    <a:pt x="69783" y="373226"/>
                    <a:pt x="31683" y="234319"/>
                    <a:pt x="16866" y="171613"/>
                  </a:cubicBezTo>
                  <a:cubicBezTo>
                    <a:pt x="2049" y="108907"/>
                    <a:pt x="-2184" y="63398"/>
                    <a:pt x="991" y="41438"/>
                  </a:cubicBezTo>
                  <a:cubicBezTo>
                    <a:pt x="4166" y="19478"/>
                    <a:pt x="29037" y="-34233"/>
                    <a:pt x="51791" y="319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3CEB8AFD-6D52-4F10-9EC4-2982839DBD2F}"/>
                </a:ext>
              </a:extLst>
            </p:cNvPr>
            <p:cNvSpPr/>
            <p:nvPr/>
          </p:nvSpPr>
          <p:spPr>
            <a:xfrm>
              <a:off x="1953509" y="11933238"/>
              <a:ext cx="227499" cy="17402"/>
            </a:xfrm>
            <a:custGeom>
              <a:avLst/>
              <a:gdLst>
                <a:gd name="connsiteX0" fmla="*/ 704 w 227499"/>
                <a:gd name="connsiteY0" fmla="*/ 0 h 17402"/>
                <a:gd name="connsiteX1" fmla="*/ 221366 w 227499"/>
                <a:gd name="connsiteY1" fmla="*/ 15875 h 17402"/>
                <a:gd name="connsiteX2" fmla="*/ 153104 w 227499"/>
                <a:gd name="connsiteY2" fmla="*/ 15875 h 17402"/>
                <a:gd name="connsiteX3" fmla="*/ 704 w 227499"/>
                <a:gd name="connsiteY3" fmla="*/ 0 h 1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499" h="17402">
                  <a:moveTo>
                    <a:pt x="704" y="0"/>
                  </a:moveTo>
                  <a:cubicBezTo>
                    <a:pt x="12081" y="0"/>
                    <a:pt x="195966" y="13229"/>
                    <a:pt x="221366" y="15875"/>
                  </a:cubicBezTo>
                  <a:cubicBezTo>
                    <a:pt x="246766" y="18521"/>
                    <a:pt x="187235" y="17198"/>
                    <a:pt x="153104" y="15875"/>
                  </a:cubicBezTo>
                  <a:cubicBezTo>
                    <a:pt x="118973" y="14552"/>
                    <a:pt x="-10673" y="0"/>
                    <a:pt x="7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A214ED5E-9802-46EB-A0D3-A65B1AA6B2F7}"/>
                </a:ext>
              </a:extLst>
            </p:cNvPr>
            <p:cNvSpPr/>
            <p:nvPr/>
          </p:nvSpPr>
          <p:spPr>
            <a:xfrm>
              <a:off x="2172610" y="11855207"/>
              <a:ext cx="173758" cy="139325"/>
            </a:xfrm>
            <a:custGeom>
              <a:avLst/>
              <a:gdLst>
                <a:gd name="connsiteX0" fmla="*/ 678 w 173758"/>
                <a:gd name="connsiteY0" fmla="*/ 243 h 139325"/>
                <a:gd name="connsiteX1" fmla="*/ 70528 w 173758"/>
                <a:gd name="connsiteY1" fmla="*/ 73268 h 139325"/>
                <a:gd name="connsiteX2" fmla="*/ 108628 w 173758"/>
                <a:gd name="connsiteY2" fmla="*/ 66918 h 139325"/>
                <a:gd name="connsiteX3" fmla="*/ 173715 w 173758"/>
                <a:gd name="connsiteY3" fmla="*/ 138356 h 139325"/>
                <a:gd name="connsiteX4" fmla="*/ 116565 w 173758"/>
                <a:gd name="connsiteY4" fmla="*/ 101843 h 139325"/>
                <a:gd name="connsiteX5" fmla="*/ 678 w 173758"/>
                <a:gd name="connsiteY5" fmla="*/ 243 h 13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58" h="139325">
                  <a:moveTo>
                    <a:pt x="678" y="243"/>
                  </a:moveTo>
                  <a:cubicBezTo>
                    <a:pt x="-6995" y="-4520"/>
                    <a:pt x="52537" y="62156"/>
                    <a:pt x="70528" y="73268"/>
                  </a:cubicBezTo>
                  <a:cubicBezTo>
                    <a:pt x="88519" y="84380"/>
                    <a:pt x="91430" y="56070"/>
                    <a:pt x="108628" y="66918"/>
                  </a:cubicBezTo>
                  <a:cubicBezTo>
                    <a:pt x="125826" y="77766"/>
                    <a:pt x="172392" y="132535"/>
                    <a:pt x="173715" y="138356"/>
                  </a:cubicBezTo>
                  <a:cubicBezTo>
                    <a:pt x="175038" y="144177"/>
                    <a:pt x="145669" y="122745"/>
                    <a:pt x="116565" y="101843"/>
                  </a:cubicBezTo>
                  <a:cubicBezTo>
                    <a:pt x="87461" y="80941"/>
                    <a:pt x="8351" y="5006"/>
                    <a:pt x="678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A14ED76F-2283-4D83-8E34-2CE871B0B166}"/>
                </a:ext>
              </a:extLst>
            </p:cNvPr>
            <p:cNvSpPr/>
            <p:nvPr/>
          </p:nvSpPr>
          <p:spPr>
            <a:xfrm>
              <a:off x="1949450" y="11960225"/>
              <a:ext cx="236997" cy="35963"/>
            </a:xfrm>
            <a:custGeom>
              <a:avLst/>
              <a:gdLst>
                <a:gd name="connsiteX0" fmla="*/ 0 w 236997"/>
                <a:gd name="connsiteY0" fmla="*/ 0 h 35963"/>
                <a:gd name="connsiteX1" fmla="*/ 233363 w 236997"/>
                <a:gd name="connsiteY1" fmla="*/ 34925 h 35963"/>
                <a:gd name="connsiteX2" fmla="*/ 133350 w 236997"/>
                <a:gd name="connsiteY2" fmla="*/ 23813 h 35963"/>
                <a:gd name="connsiteX3" fmla="*/ 0 w 236997"/>
                <a:gd name="connsiteY3" fmla="*/ 0 h 3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997" h="35963">
                  <a:moveTo>
                    <a:pt x="0" y="0"/>
                  </a:moveTo>
                  <a:cubicBezTo>
                    <a:pt x="16669" y="1852"/>
                    <a:pt x="211138" y="30956"/>
                    <a:pt x="233363" y="34925"/>
                  </a:cubicBezTo>
                  <a:cubicBezTo>
                    <a:pt x="255588" y="38894"/>
                    <a:pt x="170127" y="30692"/>
                    <a:pt x="133350" y="2381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BF75F91E-BD23-4DD4-A34A-17635150B23B}"/>
                </a:ext>
              </a:extLst>
            </p:cNvPr>
            <p:cNvSpPr/>
            <p:nvPr/>
          </p:nvSpPr>
          <p:spPr>
            <a:xfrm>
              <a:off x="2150237" y="11994922"/>
              <a:ext cx="91765" cy="167131"/>
            </a:xfrm>
            <a:custGeom>
              <a:avLst/>
              <a:gdLst>
                <a:gd name="connsiteX0" fmla="*/ 13526 w 91765"/>
                <a:gd name="connsiteY0" fmla="*/ 228 h 167131"/>
                <a:gd name="connsiteX1" fmla="*/ 4001 w 91765"/>
                <a:gd name="connsiteY1" fmla="*/ 162153 h 167131"/>
                <a:gd name="connsiteX2" fmla="*/ 88138 w 91765"/>
                <a:gd name="connsiteY2" fmla="*/ 120878 h 167131"/>
                <a:gd name="connsiteX3" fmla="*/ 75438 w 91765"/>
                <a:gd name="connsiteY3" fmla="*/ 71666 h 167131"/>
                <a:gd name="connsiteX4" fmla="*/ 65913 w 91765"/>
                <a:gd name="connsiteY4" fmla="*/ 114528 h 167131"/>
                <a:gd name="connsiteX5" fmla="*/ 13526 w 91765"/>
                <a:gd name="connsiteY5" fmla="*/ 125641 h 167131"/>
                <a:gd name="connsiteX6" fmla="*/ 13526 w 91765"/>
                <a:gd name="connsiteY6" fmla="*/ 228 h 16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5" h="167131">
                  <a:moveTo>
                    <a:pt x="13526" y="228"/>
                  </a:moveTo>
                  <a:cubicBezTo>
                    <a:pt x="11939" y="6313"/>
                    <a:pt x="-8434" y="142045"/>
                    <a:pt x="4001" y="162153"/>
                  </a:cubicBezTo>
                  <a:cubicBezTo>
                    <a:pt x="16436" y="182261"/>
                    <a:pt x="76232" y="135959"/>
                    <a:pt x="88138" y="120878"/>
                  </a:cubicBezTo>
                  <a:cubicBezTo>
                    <a:pt x="100044" y="105797"/>
                    <a:pt x="79142" y="72724"/>
                    <a:pt x="75438" y="71666"/>
                  </a:cubicBezTo>
                  <a:cubicBezTo>
                    <a:pt x="71734" y="70608"/>
                    <a:pt x="76232" y="105532"/>
                    <a:pt x="65913" y="114528"/>
                  </a:cubicBezTo>
                  <a:cubicBezTo>
                    <a:pt x="55594" y="123524"/>
                    <a:pt x="22257" y="139928"/>
                    <a:pt x="13526" y="125641"/>
                  </a:cubicBezTo>
                  <a:cubicBezTo>
                    <a:pt x="4795" y="111354"/>
                    <a:pt x="15113" y="-5857"/>
                    <a:pt x="13526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2C405973-279F-4741-8925-923D62990B03}"/>
                </a:ext>
              </a:extLst>
            </p:cNvPr>
            <p:cNvSpPr/>
            <p:nvPr/>
          </p:nvSpPr>
          <p:spPr>
            <a:xfrm>
              <a:off x="2274881" y="12006809"/>
              <a:ext cx="28755" cy="134156"/>
            </a:xfrm>
            <a:custGeom>
              <a:avLst/>
              <a:gdLst>
                <a:gd name="connsiteX0" fmla="*/ 28582 w 28755"/>
                <a:gd name="connsiteY0" fmla="*/ 1041 h 134156"/>
                <a:gd name="connsiteX1" fmla="*/ 12707 w 28755"/>
                <a:gd name="connsiteY1" fmla="*/ 113754 h 134156"/>
                <a:gd name="connsiteX2" fmla="*/ 28582 w 28755"/>
                <a:gd name="connsiteY2" fmla="*/ 129629 h 134156"/>
                <a:gd name="connsiteX3" fmla="*/ 7 w 28755"/>
                <a:gd name="connsiteY3" fmla="*/ 61366 h 134156"/>
                <a:gd name="connsiteX4" fmla="*/ 28582 w 28755"/>
                <a:gd name="connsiteY4" fmla="*/ 1041 h 13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5" h="134156">
                  <a:moveTo>
                    <a:pt x="28582" y="1041"/>
                  </a:moveTo>
                  <a:cubicBezTo>
                    <a:pt x="30699" y="9772"/>
                    <a:pt x="12707" y="92323"/>
                    <a:pt x="12707" y="113754"/>
                  </a:cubicBezTo>
                  <a:cubicBezTo>
                    <a:pt x="12707" y="135185"/>
                    <a:pt x="30699" y="138360"/>
                    <a:pt x="28582" y="129629"/>
                  </a:cubicBezTo>
                  <a:cubicBezTo>
                    <a:pt x="26465" y="120898"/>
                    <a:pt x="-522" y="82003"/>
                    <a:pt x="7" y="61366"/>
                  </a:cubicBezTo>
                  <a:cubicBezTo>
                    <a:pt x="536" y="40729"/>
                    <a:pt x="26465" y="-7690"/>
                    <a:pt x="28582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81757CD8-7768-402B-88F5-AFABD5C35EAB}"/>
                </a:ext>
              </a:extLst>
            </p:cNvPr>
            <p:cNvSpPr/>
            <p:nvPr/>
          </p:nvSpPr>
          <p:spPr>
            <a:xfrm>
              <a:off x="2007439" y="12007433"/>
              <a:ext cx="276392" cy="38800"/>
            </a:xfrm>
            <a:custGeom>
              <a:avLst/>
              <a:gdLst>
                <a:gd name="connsiteX0" fmla="*/ 273799 w 276392"/>
                <a:gd name="connsiteY0" fmla="*/ 16292 h 38800"/>
                <a:gd name="connsiteX1" fmla="*/ 111874 w 276392"/>
                <a:gd name="connsiteY1" fmla="*/ 19467 h 38800"/>
                <a:gd name="connsiteX2" fmla="*/ 46786 w 276392"/>
                <a:gd name="connsiteY2" fmla="*/ 17880 h 38800"/>
                <a:gd name="connsiteX3" fmla="*/ 7099 w 276392"/>
                <a:gd name="connsiteY3" fmla="*/ 38517 h 38800"/>
                <a:gd name="connsiteX4" fmla="*/ 196011 w 276392"/>
                <a:gd name="connsiteY4" fmla="*/ 417 h 38800"/>
                <a:gd name="connsiteX5" fmla="*/ 273799 w 276392"/>
                <a:gd name="connsiteY5" fmla="*/ 16292 h 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92" h="38800">
                  <a:moveTo>
                    <a:pt x="273799" y="16292"/>
                  </a:moveTo>
                  <a:cubicBezTo>
                    <a:pt x="259776" y="19467"/>
                    <a:pt x="149709" y="19202"/>
                    <a:pt x="111874" y="19467"/>
                  </a:cubicBezTo>
                  <a:cubicBezTo>
                    <a:pt x="74039" y="19732"/>
                    <a:pt x="64248" y="14705"/>
                    <a:pt x="46786" y="17880"/>
                  </a:cubicBezTo>
                  <a:cubicBezTo>
                    <a:pt x="29323" y="21055"/>
                    <a:pt x="-17772" y="41428"/>
                    <a:pt x="7099" y="38517"/>
                  </a:cubicBezTo>
                  <a:cubicBezTo>
                    <a:pt x="31970" y="35606"/>
                    <a:pt x="149444" y="3592"/>
                    <a:pt x="196011" y="417"/>
                  </a:cubicBezTo>
                  <a:cubicBezTo>
                    <a:pt x="242578" y="-2758"/>
                    <a:pt x="287822" y="13117"/>
                    <a:pt x="273799" y="16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557B2268-3A10-4935-AB5B-773E87465958}"/>
                </a:ext>
              </a:extLst>
            </p:cNvPr>
            <p:cNvSpPr/>
            <p:nvPr/>
          </p:nvSpPr>
          <p:spPr>
            <a:xfrm>
              <a:off x="1967932" y="11982311"/>
              <a:ext cx="232343" cy="58877"/>
            </a:xfrm>
            <a:custGeom>
              <a:avLst/>
              <a:gdLst>
                <a:gd name="connsiteX0" fmla="*/ 2156 w 232343"/>
                <a:gd name="connsiteY0" fmla="*/ 58877 h 58877"/>
                <a:gd name="connsiteX1" fmla="*/ 159318 w 232343"/>
                <a:gd name="connsiteY1" fmla="*/ 8077 h 58877"/>
                <a:gd name="connsiteX2" fmla="*/ 232343 w 232343"/>
                <a:gd name="connsiteY2" fmla="*/ 139 h 58877"/>
                <a:gd name="connsiteX3" fmla="*/ 76768 w 232343"/>
                <a:gd name="connsiteY3" fmla="*/ 8077 h 58877"/>
                <a:gd name="connsiteX4" fmla="*/ 2156 w 232343"/>
                <a:gd name="connsiteY4" fmla="*/ 58877 h 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43" h="58877">
                  <a:moveTo>
                    <a:pt x="2156" y="58877"/>
                  </a:moveTo>
                  <a:cubicBezTo>
                    <a:pt x="15914" y="58877"/>
                    <a:pt x="120954" y="17867"/>
                    <a:pt x="159318" y="8077"/>
                  </a:cubicBezTo>
                  <a:cubicBezTo>
                    <a:pt x="197683" y="-1713"/>
                    <a:pt x="232343" y="139"/>
                    <a:pt x="232343" y="139"/>
                  </a:cubicBezTo>
                  <a:cubicBezTo>
                    <a:pt x="218585" y="139"/>
                    <a:pt x="109841" y="-1448"/>
                    <a:pt x="76768" y="8077"/>
                  </a:cubicBezTo>
                  <a:cubicBezTo>
                    <a:pt x="43695" y="17602"/>
                    <a:pt x="-11602" y="58877"/>
                    <a:pt x="2156" y="58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16E4EFBE-04AE-4D81-8B9F-D176E6FB315D}"/>
                </a:ext>
              </a:extLst>
            </p:cNvPr>
            <p:cNvSpPr/>
            <p:nvPr/>
          </p:nvSpPr>
          <p:spPr>
            <a:xfrm>
              <a:off x="1963204" y="12061724"/>
              <a:ext cx="186502" cy="108261"/>
            </a:xfrm>
            <a:custGeom>
              <a:avLst/>
              <a:gdLst>
                <a:gd name="connsiteX0" fmla="*/ 148171 w 186502"/>
                <a:gd name="connsiteY0" fmla="*/ 101 h 108261"/>
                <a:gd name="connsiteX1" fmla="*/ 19584 w 186502"/>
                <a:gd name="connsiteY1" fmla="*/ 69951 h 108261"/>
                <a:gd name="connsiteX2" fmla="*/ 6884 w 186502"/>
                <a:gd name="connsiteY2" fmla="*/ 74714 h 108261"/>
                <a:gd name="connsiteX3" fmla="*/ 83084 w 186502"/>
                <a:gd name="connsiteY3" fmla="*/ 108051 h 108261"/>
                <a:gd name="connsiteX4" fmla="*/ 186271 w 186502"/>
                <a:gd name="connsiteY4" fmla="*/ 89001 h 108261"/>
                <a:gd name="connsiteX5" fmla="*/ 52921 w 186502"/>
                <a:gd name="connsiteY5" fmla="*/ 90589 h 108261"/>
                <a:gd name="connsiteX6" fmla="*/ 44984 w 186502"/>
                <a:gd name="connsiteY6" fmla="*/ 87414 h 108261"/>
                <a:gd name="connsiteX7" fmla="*/ 148171 w 186502"/>
                <a:gd name="connsiteY7" fmla="*/ 101 h 1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502" h="108261">
                  <a:moveTo>
                    <a:pt x="148171" y="101"/>
                  </a:moveTo>
                  <a:cubicBezTo>
                    <a:pt x="143938" y="-2809"/>
                    <a:pt x="43132" y="57516"/>
                    <a:pt x="19584" y="69951"/>
                  </a:cubicBezTo>
                  <a:cubicBezTo>
                    <a:pt x="-3964" y="82387"/>
                    <a:pt x="-3699" y="68364"/>
                    <a:pt x="6884" y="74714"/>
                  </a:cubicBezTo>
                  <a:cubicBezTo>
                    <a:pt x="17467" y="81064"/>
                    <a:pt x="53186" y="105670"/>
                    <a:pt x="83084" y="108051"/>
                  </a:cubicBezTo>
                  <a:cubicBezTo>
                    <a:pt x="112982" y="110432"/>
                    <a:pt x="191298" y="91911"/>
                    <a:pt x="186271" y="89001"/>
                  </a:cubicBezTo>
                  <a:cubicBezTo>
                    <a:pt x="181244" y="86091"/>
                    <a:pt x="76469" y="90853"/>
                    <a:pt x="52921" y="90589"/>
                  </a:cubicBezTo>
                  <a:cubicBezTo>
                    <a:pt x="29373" y="90325"/>
                    <a:pt x="31490" y="98527"/>
                    <a:pt x="44984" y="87414"/>
                  </a:cubicBezTo>
                  <a:cubicBezTo>
                    <a:pt x="58478" y="76302"/>
                    <a:pt x="152404" y="3011"/>
                    <a:pt x="148171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86E8B79E-AD3E-457B-8A05-BD3072EFDFC5}"/>
                </a:ext>
              </a:extLst>
            </p:cNvPr>
            <p:cNvSpPr/>
            <p:nvPr/>
          </p:nvSpPr>
          <p:spPr>
            <a:xfrm>
              <a:off x="2027056" y="12156654"/>
              <a:ext cx="346508" cy="78238"/>
            </a:xfrm>
            <a:custGeom>
              <a:avLst/>
              <a:gdLst>
                <a:gd name="connsiteX0" fmla="*/ 182 w 346508"/>
                <a:gd name="connsiteY0" fmla="*/ 78209 h 78238"/>
                <a:gd name="connsiteX1" fmla="*/ 206557 w 346508"/>
                <a:gd name="connsiteY1" fmla="*/ 9946 h 78238"/>
                <a:gd name="connsiteX2" fmla="*/ 346257 w 346508"/>
                <a:gd name="connsiteY2" fmla="*/ 38521 h 78238"/>
                <a:gd name="connsiteX3" fmla="*/ 173219 w 346508"/>
                <a:gd name="connsiteY3" fmla="*/ 421 h 78238"/>
                <a:gd name="connsiteX4" fmla="*/ 182 w 346508"/>
                <a:gd name="connsiteY4" fmla="*/ 78209 h 7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08" h="78238">
                  <a:moveTo>
                    <a:pt x="182" y="78209"/>
                  </a:moveTo>
                  <a:cubicBezTo>
                    <a:pt x="5738" y="79796"/>
                    <a:pt x="148878" y="16561"/>
                    <a:pt x="206557" y="9946"/>
                  </a:cubicBezTo>
                  <a:cubicBezTo>
                    <a:pt x="264236" y="3331"/>
                    <a:pt x="351813" y="40108"/>
                    <a:pt x="346257" y="38521"/>
                  </a:cubicBezTo>
                  <a:cubicBezTo>
                    <a:pt x="340701" y="36934"/>
                    <a:pt x="229311" y="-4606"/>
                    <a:pt x="173219" y="421"/>
                  </a:cubicBezTo>
                  <a:cubicBezTo>
                    <a:pt x="117127" y="5448"/>
                    <a:pt x="-5374" y="76622"/>
                    <a:pt x="182" y="78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BC32F547-7241-4214-9F7C-1ABA11646726}"/>
                </a:ext>
              </a:extLst>
            </p:cNvPr>
            <p:cNvSpPr/>
            <p:nvPr/>
          </p:nvSpPr>
          <p:spPr>
            <a:xfrm>
              <a:off x="2120858" y="11868635"/>
              <a:ext cx="86144" cy="92418"/>
            </a:xfrm>
            <a:custGeom>
              <a:avLst/>
              <a:gdLst>
                <a:gd name="connsiteX0" fmla="*/ 42 w 86144"/>
                <a:gd name="connsiteY0" fmla="*/ 1103 h 92418"/>
                <a:gd name="connsiteX1" fmla="*/ 81005 w 86144"/>
                <a:gd name="connsiteY1" fmla="*/ 91590 h 92418"/>
                <a:gd name="connsiteX2" fmla="*/ 69892 w 86144"/>
                <a:gd name="connsiteY2" fmla="*/ 43965 h 92418"/>
                <a:gd name="connsiteX3" fmla="*/ 42 w 86144"/>
                <a:gd name="connsiteY3" fmla="*/ 1103 h 9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44" h="92418">
                  <a:moveTo>
                    <a:pt x="42" y="1103"/>
                  </a:moveTo>
                  <a:cubicBezTo>
                    <a:pt x="1894" y="9041"/>
                    <a:pt x="69363" y="84446"/>
                    <a:pt x="81005" y="91590"/>
                  </a:cubicBezTo>
                  <a:cubicBezTo>
                    <a:pt x="92647" y="98734"/>
                    <a:pt x="82592" y="57723"/>
                    <a:pt x="69892" y="43965"/>
                  </a:cubicBezTo>
                  <a:cubicBezTo>
                    <a:pt x="57192" y="30207"/>
                    <a:pt x="-1810" y="-6835"/>
                    <a:pt x="42" y="1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3CA1BC5A-95CF-47C7-9BDE-DFF8EE332935}"/>
                </a:ext>
              </a:extLst>
            </p:cNvPr>
            <p:cNvSpPr/>
            <p:nvPr/>
          </p:nvSpPr>
          <p:spPr>
            <a:xfrm>
              <a:off x="2098675" y="12215616"/>
              <a:ext cx="185739" cy="27336"/>
            </a:xfrm>
            <a:custGeom>
              <a:avLst/>
              <a:gdLst>
                <a:gd name="connsiteX0" fmla="*/ 0 w 185739"/>
                <a:gd name="connsiteY0" fmla="*/ 197 h 27336"/>
                <a:gd name="connsiteX1" fmla="*/ 106363 w 185739"/>
                <a:gd name="connsiteY1" fmla="*/ 27184 h 27336"/>
                <a:gd name="connsiteX2" fmla="*/ 185738 w 185739"/>
                <a:gd name="connsiteY2" fmla="*/ 11309 h 27336"/>
                <a:gd name="connsiteX3" fmla="*/ 107950 w 185739"/>
                <a:gd name="connsiteY3" fmla="*/ 14484 h 27336"/>
                <a:gd name="connsiteX4" fmla="*/ 0 w 185739"/>
                <a:gd name="connsiteY4" fmla="*/ 197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9" h="27336">
                  <a:moveTo>
                    <a:pt x="0" y="197"/>
                  </a:moveTo>
                  <a:cubicBezTo>
                    <a:pt x="-264" y="2314"/>
                    <a:pt x="75407" y="25332"/>
                    <a:pt x="106363" y="27184"/>
                  </a:cubicBezTo>
                  <a:cubicBezTo>
                    <a:pt x="137319" y="29036"/>
                    <a:pt x="185474" y="13426"/>
                    <a:pt x="185738" y="11309"/>
                  </a:cubicBezTo>
                  <a:cubicBezTo>
                    <a:pt x="186002" y="9192"/>
                    <a:pt x="135731" y="15278"/>
                    <a:pt x="107950" y="14484"/>
                  </a:cubicBezTo>
                  <a:cubicBezTo>
                    <a:pt x="80169" y="13690"/>
                    <a:pt x="264" y="-1920"/>
                    <a:pt x="0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64D3C0C1-720F-4B7D-81E1-A71C0A0EE183}"/>
                </a:ext>
              </a:extLst>
            </p:cNvPr>
            <p:cNvSpPr/>
            <p:nvPr/>
          </p:nvSpPr>
          <p:spPr>
            <a:xfrm>
              <a:off x="2049345" y="12266213"/>
              <a:ext cx="322523" cy="71909"/>
            </a:xfrm>
            <a:custGeom>
              <a:avLst/>
              <a:gdLst>
                <a:gd name="connsiteX0" fmla="*/ 118 w 322523"/>
                <a:gd name="connsiteY0" fmla="*/ 71837 h 71909"/>
                <a:gd name="connsiteX1" fmla="*/ 182680 w 322523"/>
                <a:gd name="connsiteY1" fmla="*/ 400 h 71909"/>
                <a:gd name="connsiteX2" fmla="*/ 322380 w 322523"/>
                <a:gd name="connsiteY2" fmla="*/ 41675 h 71909"/>
                <a:gd name="connsiteX3" fmla="*/ 157280 w 322523"/>
                <a:gd name="connsiteY3" fmla="*/ 14687 h 71909"/>
                <a:gd name="connsiteX4" fmla="*/ 118 w 322523"/>
                <a:gd name="connsiteY4" fmla="*/ 71837 h 7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523" h="71909">
                  <a:moveTo>
                    <a:pt x="118" y="71837"/>
                  </a:moveTo>
                  <a:cubicBezTo>
                    <a:pt x="4351" y="69456"/>
                    <a:pt x="128970" y="5427"/>
                    <a:pt x="182680" y="400"/>
                  </a:cubicBezTo>
                  <a:cubicBezTo>
                    <a:pt x="236390" y="-4627"/>
                    <a:pt x="326613" y="39294"/>
                    <a:pt x="322380" y="41675"/>
                  </a:cubicBezTo>
                  <a:cubicBezTo>
                    <a:pt x="318147" y="44056"/>
                    <a:pt x="208874" y="12306"/>
                    <a:pt x="157280" y="14687"/>
                  </a:cubicBezTo>
                  <a:cubicBezTo>
                    <a:pt x="105686" y="17068"/>
                    <a:pt x="-4115" y="74218"/>
                    <a:pt x="118" y="71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ACD84AD3-4E53-4AAE-8E1A-455DF48A4E90}"/>
                </a:ext>
              </a:extLst>
            </p:cNvPr>
            <p:cNvSpPr/>
            <p:nvPr/>
          </p:nvSpPr>
          <p:spPr>
            <a:xfrm>
              <a:off x="2100948" y="12301259"/>
              <a:ext cx="201581" cy="51939"/>
            </a:xfrm>
            <a:custGeom>
              <a:avLst/>
              <a:gdLst>
                <a:gd name="connsiteX0" fmla="*/ 902 w 201581"/>
                <a:gd name="connsiteY0" fmla="*/ 25679 h 51939"/>
                <a:gd name="connsiteX1" fmla="*/ 113615 w 201581"/>
                <a:gd name="connsiteY1" fmla="*/ 30441 h 51939"/>
                <a:gd name="connsiteX2" fmla="*/ 200927 w 201581"/>
                <a:gd name="connsiteY2" fmla="*/ 279 h 51939"/>
                <a:gd name="connsiteX3" fmla="*/ 67577 w 201581"/>
                <a:gd name="connsiteY3" fmla="*/ 51079 h 51939"/>
                <a:gd name="connsiteX4" fmla="*/ 902 w 201581"/>
                <a:gd name="connsiteY4" fmla="*/ 25679 h 5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81" h="51939">
                  <a:moveTo>
                    <a:pt x="902" y="25679"/>
                  </a:moveTo>
                  <a:cubicBezTo>
                    <a:pt x="8575" y="22239"/>
                    <a:pt x="80277" y="34674"/>
                    <a:pt x="113615" y="30441"/>
                  </a:cubicBezTo>
                  <a:cubicBezTo>
                    <a:pt x="146953" y="26208"/>
                    <a:pt x="208600" y="-3161"/>
                    <a:pt x="200927" y="279"/>
                  </a:cubicBezTo>
                  <a:cubicBezTo>
                    <a:pt x="193254" y="3719"/>
                    <a:pt x="99062" y="44994"/>
                    <a:pt x="67577" y="51079"/>
                  </a:cubicBezTo>
                  <a:cubicBezTo>
                    <a:pt x="36092" y="57164"/>
                    <a:pt x="-6771" y="29119"/>
                    <a:pt x="902" y="25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89220F9F-6919-429F-AD03-CAC377DB9986}"/>
                </a:ext>
              </a:extLst>
            </p:cNvPr>
            <p:cNvSpPr/>
            <p:nvPr/>
          </p:nvSpPr>
          <p:spPr>
            <a:xfrm>
              <a:off x="1989130" y="12052599"/>
              <a:ext cx="158892" cy="41255"/>
            </a:xfrm>
            <a:custGeom>
              <a:avLst/>
              <a:gdLst>
                <a:gd name="connsiteX0" fmla="*/ 8 w 158892"/>
                <a:gd name="connsiteY0" fmla="*/ 13989 h 41255"/>
                <a:gd name="connsiteX1" fmla="*/ 128595 w 158892"/>
                <a:gd name="connsiteY1" fmla="*/ 18751 h 41255"/>
                <a:gd name="connsiteX2" fmla="*/ 158758 w 158892"/>
                <a:gd name="connsiteY2" fmla="*/ 40976 h 41255"/>
                <a:gd name="connsiteX3" fmla="*/ 122245 w 158892"/>
                <a:gd name="connsiteY3" fmla="*/ 1289 h 41255"/>
                <a:gd name="connsiteX4" fmla="*/ 8 w 158892"/>
                <a:gd name="connsiteY4" fmla="*/ 13989 h 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2" h="41255">
                  <a:moveTo>
                    <a:pt x="8" y="13989"/>
                  </a:moveTo>
                  <a:cubicBezTo>
                    <a:pt x="1066" y="16899"/>
                    <a:pt x="102137" y="14253"/>
                    <a:pt x="128595" y="18751"/>
                  </a:cubicBezTo>
                  <a:cubicBezTo>
                    <a:pt x="155053" y="23249"/>
                    <a:pt x="159816" y="43886"/>
                    <a:pt x="158758" y="40976"/>
                  </a:cubicBezTo>
                  <a:cubicBezTo>
                    <a:pt x="157700" y="38066"/>
                    <a:pt x="149497" y="7110"/>
                    <a:pt x="122245" y="1289"/>
                  </a:cubicBezTo>
                  <a:cubicBezTo>
                    <a:pt x="94993" y="-4532"/>
                    <a:pt x="-1050" y="11079"/>
                    <a:pt x="8" y="13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CD1739CF-BC1E-4D8F-820E-3F2BD2C27500}"/>
                </a:ext>
              </a:extLst>
            </p:cNvPr>
            <p:cNvSpPr/>
            <p:nvPr/>
          </p:nvSpPr>
          <p:spPr>
            <a:xfrm>
              <a:off x="2093555" y="12334756"/>
              <a:ext cx="236895" cy="52867"/>
            </a:xfrm>
            <a:custGeom>
              <a:avLst/>
              <a:gdLst>
                <a:gd name="connsiteX0" fmla="*/ 1945 w 236895"/>
                <a:gd name="connsiteY0" fmla="*/ 23932 h 52867"/>
                <a:gd name="connsiteX1" fmla="*/ 78145 w 236895"/>
                <a:gd name="connsiteY1" fmla="*/ 52507 h 52867"/>
                <a:gd name="connsiteX2" fmla="*/ 235308 w 236895"/>
                <a:gd name="connsiteY2" fmla="*/ 1707 h 52867"/>
                <a:gd name="connsiteX3" fmla="*/ 152758 w 236895"/>
                <a:gd name="connsiteY3" fmla="*/ 14407 h 52867"/>
                <a:gd name="connsiteX4" fmla="*/ 1945 w 236895"/>
                <a:gd name="connsiteY4" fmla="*/ 23932 h 5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95" h="52867">
                  <a:moveTo>
                    <a:pt x="1945" y="23932"/>
                  </a:moveTo>
                  <a:cubicBezTo>
                    <a:pt x="-10491" y="30282"/>
                    <a:pt x="39251" y="56211"/>
                    <a:pt x="78145" y="52507"/>
                  </a:cubicBezTo>
                  <a:cubicBezTo>
                    <a:pt x="117039" y="48803"/>
                    <a:pt x="222873" y="8057"/>
                    <a:pt x="235308" y="1707"/>
                  </a:cubicBezTo>
                  <a:cubicBezTo>
                    <a:pt x="247744" y="-4643"/>
                    <a:pt x="183979" y="8322"/>
                    <a:pt x="152758" y="14407"/>
                  </a:cubicBezTo>
                  <a:cubicBezTo>
                    <a:pt x="121537" y="20492"/>
                    <a:pt x="14381" y="17582"/>
                    <a:pt x="1945" y="239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6097A983-9156-4376-BFC7-FE894CD2D90D}"/>
                </a:ext>
              </a:extLst>
            </p:cNvPr>
            <p:cNvSpPr/>
            <p:nvPr/>
          </p:nvSpPr>
          <p:spPr>
            <a:xfrm>
              <a:off x="2060173" y="12372034"/>
              <a:ext cx="150953" cy="75096"/>
            </a:xfrm>
            <a:custGeom>
              <a:avLst/>
              <a:gdLst>
                <a:gd name="connsiteX0" fmla="*/ 402 w 150953"/>
                <a:gd name="connsiteY0" fmla="*/ 73966 h 75096"/>
                <a:gd name="connsiteX1" fmla="*/ 149627 w 150953"/>
                <a:gd name="connsiteY1" fmla="*/ 62854 h 75096"/>
                <a:gd name="connsiteX2" fmla="*/ 75015 w 150953"/>
                <a:gd name="connsiteY2" fmla="*/ 26341 h 75096"/>
                <a:gd name="connsiteX3" fmla="*/ 100415 w 150953"/>
                <a:gd name="connsiteY3" fmla="*/ 5704 h 75096"/>
                <a:gd name="connsiteX4" fmla="*/ 82952 w 150953"/>
                <a:gd name="connsiteY4" fmla="*/ 2529 h 75096"/>
                <a:gd name="connsiteX5" fmla="*/ 103590 w 150953"/>
                <a:gd name="connsiteY5" fmla="*/ 39041 h 75096"/>
                <a:gd name="connsiteX6" fmla="*/ 402 w 150953"/>
                <a:gd name="connsiteY6" fmla="*/ 73966 h 7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53" h="75096">
                  <a:moveTo>
                    <a:pt x="402" y="73966"/>
                  </a:moveTo>
                  <a:cubicBezTo>
                    <a:pt x="8075" y="77935"/>
                    <a:pt x="137192" y="70791"/>
                    <a:pt x="149627" y="62854"/>
                  </a:cubicBezTo>
                  <a:cubicBezTo>
                    <a:pt x="162062" y="54917"/>
                    <a:pt x="83217" y="35866"/>
                    <a:pt x="75015" y="26341"/>
                  </a:cubicBezTo>
                  <a:cubicBezTo>
                    <a:pt x="66813" y="16816"/>
                    <a:pt x="99092" y="9673"/>
                    <a:pt x="100415" y="5704"/>
                  </a:cubicBezTo>
                  <a:cubicBezTo>
                    <a:pt x="101738" y="1735"/>
                    <a:pt x="82423" y="-3027"/>
                    <a:pt x="82952" y="2529"/>
                  </a:cubicBezTo>
                  <a:cubicBezTo>
                    <a:pt x="83481" y="8085"/>
                    <a:pt x="109940" y="29252"/>
                    <a:pt x="103590" y="39041"/>
                  </a:cubicBezTo>
                  <a:cubicBezTo>
                    <a:pt x="97240" y="48830"/>
                    <a:pt x="-7271" y="69997"/>
                    <a:pt x="402" y="73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AEB76841-C517-42C4-BB05-CE07969483BA}"/>
                </a:ext>
              </a:extLst>
            </p:cNvPr>
            <p:cNvSpPr/>
            <p:nvPr/>
          </p:nvSpPr>
          <p:spPr>
            <a:xfrm>
              <a:off x="2247881" y="12337597"/>
              <a:ext cx="176237" cy="105938"/>
            </a:xfrm>
            <a:custGeom>
              <a:avLst/>
              <a:gdLst>
                <a:gd name="connsiteX0" fmla="*/ 19 w 176237"/>
                <a:gd name="connsiteY0" fmla="*/ 453 h 105938"/>
                <a:gd name="connsiteX1" fmla="*/ 52407 w 176237"/>
                <a:gd name="connsiteY1" fmla="*/ 87766 h 105938"/>
                <a:gd name="connsiteX2" fmla="*/ 176232 w 176237"/>
                <a:gd name="connsiteY2" fmla="*/ 103641 h 105938"/>
                <a:gd name="connsiteX3" fmla="*/ 57169 w 176237"/>
                <a:gd name="connsiteY3" fmla="*/ 54428 h 105938"/>
                <a:gd name="connsiteX4" fmla="*/ 19 w 176237"/>
                <a:gd name="connsiteY4" fmla="*/ 453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7" h="105938">
                  <a:moveTo>
                    <a:pt x="19" y="453"/>
                  </a:moveTo>
                  <a:cubicBezTo>
                    <a:pt x="-775" y="6009"/>
                    <a:pt x="23038" y="70568"/>
                    <a:pt x="52407" y="87766"/>
                  </a:cubicBezTo>
                  <a:cubicBezTo>
                    <a:pt x="81776" y="104964"/>
                    <a:pt x="175438" y="109197"/>
                    <a:pt x="176232" y="103641"/>
                  </a:cubicBezTo>
                  <a:cubicBezTo>
                    <a:pt x="177026" y="98085"/>
                    <a:pt x="84421" y="66864"/>
                    <a:pt x="57169" y="54428"/>
                  </a:cubicBezTo>
                  <a:cubicBezTo>
                    <a:pt x="29917" y="41993"/>
                    <a:pt x="813" y="-5103"/>
                    <a:pt x="19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BFCE82C3-807C-41D2-B88C-C79CA4A83380}"/>
                </a:ext>
              </a:extLst>
            </p:cNvPr>
            <p:cNvSpPr/>
            <p:nvPr/>
          </p:nvSpPr>
          <p:spPr>
            <a:xfrm>
              <a:off x="8000618" y="8738284"/>
              <a:ext cx="616966" cy="346545"/>
            </a:xfrm>
            <a:custGeom>
              <a:avLst/>
              <a:gdLst>
                <a:gd name="connsiteX0" fmla="*/ 10965 w 616966"/>
                <a:gd name="connsiteY0" fmla="*/ 346449 h 346545"/>
                <a:gd name="connsiteX1" fmla="*/ 23665 w 616966"/>
                <a:gd name="connsiteY1" fmla="*/ 134783 h 346545"/>
                <a:gd name="connsiteX2" fmla="*/ 108332 w 616966"/>
                <a:gd name="connsiteY2" fmla="*/ 73399 h 346545"/>
                <a:gd name="connsiteX3" fmla="*/ 269199 w 616966"/>
                <a:gd name="connsiteY3" fmla="*/ 12016 h 346545"/>
                <a:gd name="connsiteX4" fmla="*/ 387732 w 616966"/>
                <a:gd name="connsiteY4" fmla="*/ 31066 h 346545"/>
                <a:gd name="connsiteX5" fmla="*/ 612099 w 616966"/>
                <a:gd name="connsiteY5" fmla="*/ 304116 h 346545"/>
                <a:gd name="connsiteX6" fmla="*/ 512615 w 616966"/>
                <a:gd name="connsiteY6" fmla="*/ 94566 h 346545"/>
                <a:gd name="connsiteX7" fmla="*/ 180299 w 616966"/>
                <a:gd name="connsiteY7" fmla="*/ 1433 h 346545"/>
                <a:gd name="connsiteX8" fmla="*/ 15199 w 616966"/>
                <a:gd name="connsiteY8" fmla="*/ 160183 h 346545"/>
                <a:gd name="connsiteX9" fmla="*/ 10965 w 616966"/>
                <a:gd name="connsiteY9" fmla="*/ 346449 h 34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966" h="346545">
                  <a:moveTo>
                    <a:pt x="10965" y="346449"/>
                  </a:moveTo>
                  <a:cubicBezTo>
                    <a:pt x="12376" y="342216"/>
                    <a:pt x="7437" y="180291"/>
                    <a:pt x="23665" y="134783"/>
                  </a:cubicBezTo>
                  <a:cubicBezTo>
                    <a:pt x="39893" y="89275"/>
                    <a:pt x="67410" y="93860"/>
                    <a:pt x="108332" y="73399"/>
                  </a:cubicBezTo>
                  <a:cubicBezTo>
                    <a:pt x="149254" y="52938"/>
                    <a:pt x="222633" y="19071"/>
                    <a:pt x="269199" y="12016"/>
                  </a:cubicBezTo>
                  <a:cubicBezTo>
                    <a:pt x="315765" y="4961"/>
                    <a:pt x="330582" y="-17617"/>
                    <a:pt x="387732" y="31066"/>
                  </a:cubicBezTo>
                  <a:cubicBezTo>
                    <a:pt x="444882" y="79749"/>
                    <a:pt x="591285" y="293533"/>
                    <a:pt x="612099" y="304116"/>
                  </a:cubicBezTo>
                  <a:cubicBezTo>
                    <a:pt x="632913" y="314699"/>
                    <a:pt x="584582" y="145013"/>
                    <a:pt x="512615" y="94566"/>
                  </a:cubicBezTo>
                  <a:cubicBezTo>
                    <a:pt x="440648" y="44119"/>
                    <a:pt x="263202" y="-9503"/>
                    <a:pt x="180299" y="1433"/>
                  </a:cubicBezTo>
                  <a:cubicBezTo>
                    <a:pt x="97396" y="12369"/>
                    <a:pt x="45891" y="106208"/>
                    <a:pt x="15199" y="160183"/>
                  </a:cubicBezTo>
                  <a:cubicBezTo>
                    <a:pt x="-15493" y="214158"/>
                    <a:pt x="9554" y="350682"/>
                    <a:pt x="10965" y="346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B9E7AA79-7947-4F4A-91D3-DC778B789596}"/>
                </a:ext>
              </a:extLst>
            </p:cNvPr>
            <p:cNvSpPr/>
            <p:nvPr/>
          </p:nvSpPr>
          <p:spPr>
            <a:xfrm>
              <a:off x="8038918" y="8815180"/>
              <a:ext cx="618256" cy="363050"/>
            </a:xfrm>
            <a:custGeom>
              <a:avLst/>
              <a:gdLst>
                <a:gd name="connsiteX0" fmla="*/ 182 w 618256"/>
                <a:gd name="connsiteY0" fmla="*/ 250503 h 363050"/>
                <a:gd name="connsiteX1" fmla="*/ 42515 w 618256"/>
                <a:gd name="connsiteY1" fmla="*/ 76937 h 363050"/>
                <a:gd name="connsiteX2" fmla="*/ 213965 w 618256"/>
                <a:gd name="connsiteY2" fmla="*/ 24020 h 363050"/>
                <a:gd name="connsiteX3" fmla="*/ 313449 w 618256"/>
                <a:gd name="connsiteY3" fmla="*/ 45187 h 363050"/>
                <a:gd name="connsiteX4" fmla="*/ 463732 w 618256"/>
                <a:gd name="connsiteY4" fmla="*/ 176420 h 363050"/>
                <a:gd name="connsiteX5" fmla="*/ 618249 w 618256"/>
                <a:gd name="connsiteY5" fmla="*/ 362687 h 363050"/>
                <a:gd name="connsiteX6" fmla="*/ 457382 w 618256"/>
                <a:gd name="connsiteY6" fmla="*/ 125620 h 363050"/>
                <a:gd name="connsiteX7" fmla="*/ 169515 w 618256"/>
                <a:gd name="connsiteY7" fmla="*/ 2853 h 363050"/>
                <a:gd name="connsiteX8" fmla="*/ 34049 w 618256"/>
                <a:gd name="connsiteY8" fmla="*/ 53653 h 363050"/>
                <a:gd name="connsiteX9" fmla="*/ 182 w 618256"/>
                <a:gd name="connsiteY9" fmla="*/ 250503 h 36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256" h="363050">
                  <a:moveTo>
                    <a:pt x="182" y="250503"/>
                  </a:moveTo>
                  <a:cubicBezTo>
                    <a:pt x="1593" y="254384"/>
                    <a:pt x="6885" y="114684"/>
                    <a:pt x="42515" y="76937"/>
                  </a:cubicBezTo>
                  <a:cubicBezTo>
                    <a:pt x="78145" y="39190"/>
                    <a:pt x="168809" y="29312"/>
                    <a:pt x="213965" y="24020"/>
                  </a:cubicBezTo>
                  <a:cubicBezTo>
                    <a:pt x="259121" y="18728"/>
                    <a:pt x="271821" y="19787"/>
                    <a:pt x="313449" y="45187"/>
                  </a:cubicBezTo>
                  <a:cubicBezTo>
                    <a:pt x="355077" y="70587"/>
                    <a:pt x="412932" y="123503"/>
                    <a:pt x="463732" y="176420"/>
                  </a:cubicBezTo>
                  <a:cubicBezTo>
                    <a:pt x="514532" y="229337"/>
                    <a:pt x="619307" y="371154"/>
                    <a:pt x="618249" y="362687"/>
                  </a:cubicBezTo>
                  <a:cubicBezTo>
                    <a:pt x="617191" y="354220"/>
                    <a:pt x="532171" y="185592"/>
                    <a:pt x="457382" y="125620"/>
                  </a:cubicBezTo>
                  <a:cubicBezTo>
                    <a:pt x="382593" y="65648"/>
                    <a:pt x="240070" y="14847"/>
                    <a:pt x="169515" y="2853"/>
                  </a:cubicBezTo>
                  <a:cubicBezTo>
                    <a:pt x="98960" y="-9141"/>
                    <a:pt x="62977" y="18375"/>
                    <a:pt x="34049" y="53653"/>
                  </a:cubicBezTo>
                  <a:cubicBezTo>
                    <a:pt x="5121" y="88931"/>
                    <a:pt x="-1229" y="246622"/>
                    <a:pt x="182" y="250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3CA6D27D-AEC1-4A67-869A-1C344E717559}"/>
                </a:ext>
              </a:extLst>
            </p:cNvPr>
            <p:cNvSpPr/>
            <p:nvPr/>
          </p:nvSpPr>
          <p:spPr>
            <a:xfrm>
              <a:off x="8663449" y="9209897"/>
              <a:ext cx="291353" cy="357617"/>
            </a:xfrm>
            <a:custGeom>
              <a:avLst/>
              <a:gdLst>
                <a:gd name="connsiteX0" fmla="*/ 2184 w 291353"/>
                <a:gd name="connsiteY0" fmla="*/ 6070 h 357617"/>
                <a:gd name="connsiteX1" fmla="*/ 114368 w 291353"/>
                <a:gd name="connsiteY1" fmla="*/ 58986 h 357617"/>
                <a:gd name="connsiteX2" fmla="*/ 262534 w 291353"/>
                <a:gd name="connsiteY2" fmla="*/ 291820 h 357617"/>
                <a:gd name="connsiteX3" fmla="*/ 287934 w 291353"/>
                <a:gd name="connsiteY3" fmla="*/ 351086 h 357617"/>
                <a:gd name="connsiteX4" fmla="*/ 215968 w 291353"/>
                <a:gd name="connsiteY4" fmla="*/ 166936 h 357617"/>
                <a:gd name="connsiteX5" fmla="*/ 2184 w 291353"/>
                <a:gd name="connsiteY5" fmla="*/ 6070 h 35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53" h="357617">
                  <a:moveTo>
                    <a:pt x="2184" y="6070"/>
                  </a:moveTo>
                  <a:cubicBezTo>
                    <a:pt x="-14749" y="-11922"/>
                    <a:pt x="70976" y="11361"/>
                    <a:pt x="114368" y="58986"/>
                  </a:cubicBezTo>
                  <a:cubicBezTo>
                    <a:pt x="157760" y="106611"/>
                    <a:pt x="233606" y="243137"/>
                    <a:pt x="262534" y="291820"/>
                  </a:cubicBezTo>
                  <a:cubicBezTo>
                    <a:pt x="291462" y="340503"/>
                    <a:pt x="295695" y="371900"/>
                    <a:pt x="287934" y="351086"/>
                  </a:cubicBezTo>
                  <a:cubicBezTo>
                    <a:pt x="280173" y="330272"/>
                    <a:pt x="263593" y="224086"/>
                    <a:pt x="215968" y="166936"/>
                  </a:cubicBezTo>
                  <a:cubicBezTo>
                    <a:pt x="168343" y="109786"/>
                    <a:pt x="19117" y="24062"/>
                    <a:pt x="2184" y="6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9431515E-4331-482C-B7A4-78CF34F7FA94}"/>
                </a:ext>
              </a:extLst>
            </p:cNvPr>
            <p:cNvSpPr/>
            <p:nvPr/>
          </p:nvSpPr>
          <p:spPr>
            <a:xfrm>
              <a:off x="8932043" y="9588108"/>
              <a:ext cx="107448" cy="569974"/>
            </a:xfrm>
            <a:custGeom>
              <a:avLst/>
              <a:gdLst>
                <a:gd name="connsiteX0" fmla="*/ 15107 w 107448"/>
                <a:gd name="connsiteY0" fmla="*/ 392 h 569974"/>
                <a:gd name="connsiteX1" fmla="*/ 65907 w 107448"/>
                <a:gd name="connsiteY1" fmla="*/ 241692 h 569974"/>
                <a:gd name="connsiteX2" fmla="*/ 65907 w 107448"/>
                <a:gd name="connsiteY2" fmla="*/ 432192 h 569974"/>
                <a:gd name="connsiteX3" fmla="*/ 290 w 107448"/>
                <a:gd name="connsiteY3" fmla="*/ 569775 h 569974"/>
                <a:gd name="connsiteX4" fmla="*/ 95540 w 107448"/>
                <a:gd name="connsiteY4" fmla="*/ 402559 h 569974"/>
                <a:gd name="connsiteX5" fmla="*/ 97657 w 107448"/>
                <a:gd name="connsiteY5" fmla="*/ 300959 h 569974"/>
                <a:gd name="connsiteX6" fmla="*/ 15107 w 107448"/>
                <a:gd name="connsiteY6" fmla="*/ 392 h 5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448" h="569974">
                  <a:moveTo>
                    <a:pt x="15107" y="392"/>
                  </a:moveTo>
                  <a:cubicBezTo>
                    <a:pt x="9815" y="-9486"/>
                    <a:pt x="57440" y="169725"/>
                    <a:pt x="65907" y="241692"/>
                  </a:cubicBezTo>
                  <a:cubicBezTo>
                    <a:pt x="74374" y="313659"/>
                    <a:pt x="76843" y="377512"/>
                    <a:pt x="65907" y="432192"/>
                  </a:cubicBezTo>
                  <a:cubicBezTo>
                    <a:pt x="54971" y="486873"/>
                    <a:pt x="-4649" y="574714"/>
                    <a:pt x="290" y="569775"/>
                  </a:cubicBezTo>
                  <a:cubicBezTo>
                    <a:pt x="5229" y="564836"/>
                    <a:pt x="79312" y="447362"/>
                    <a:pt x="95540" y="402559"/>
                  </a:cubicBezTo>
                  <a:cubicBezTo>
                    <a:pt x="111768" y="357756"/>
                    <a:pt x="110357" y="365165"/>
                    <a:pt x="97657" y="300959"/>
                  </a:cubicBezTo>
                  <a:cubicBezTo>
                    <a:pt x="84957" y="236753"/>
                    <a:pt x="20399" y="10270"/>
                    <a:pt x="15107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BF99C0EB-587C-490A-9726-FCB589BD3530}"/>
                </a:ext>
              </a:extLst>
            </p:cNvPr>
            <p:cNvSpPr/>
            <p:nvPr/>
          </p:nvSpPr>
          <p:spPr>
            <a:xfrm>
              <a:off x="8230058" y="9559364"/>
              <a:ext cx="711953" cy="662242"/>
            </a:xfrm>
            <a:custGeom>
              <a:avLst/>
              <a:gdLst>
                <a:gd name="connsiteX0" fmla="*/ 8009 w 711953"/>
                <a:gd name="connsiteY0" fmla="*/ 12203 h 662242"/>
                <a:gd name="connsiteX1" fmla="*/ 177342 w 711953"/>
                <a:gd name="connsiteY1" fmla="*/ 221753 h 662242"/>
                <a:gd name="connsiteX2" fmla="*/ 253542 w 711953"/>
                <a:gd name="connsiteY2" fmla="*/ 357219 h 662242"/>
                <a:gd name="connsiteX3" fmla="*/ 344559 w 711953"/>
                <a:gd name="connsiteY3" fmla="*/ 475753 h 662242"/>
                <a:gd name="connsiteX4" fmla="*/ 395359 w 711953"/>
                <a:gd name="connsiteY4" fmla="*/ 541369 h 662242"/>
                <a:gd name="connsiteX5" fmla="*/ 467325 w 711953"/>
                <a:gd name="connsiteY5" fmla="*/ 626036 h 662242"/>
                <a:gd name="connsiteX6" fmla="*/ 645125 w 711953"/>
                <a:gd name="connsiteY6" fmla="*/ 662019 h 662242"/>
                <a:gd name="connsiteX7" fmla="*/ 702275 w 711953"/>
                <a:gd name="connsiteY7" fmla="*/ 611219 h 662242"/>
                <a:gd name="connsiteX8" fmla="*/ 460975 w 711953"/>
                <a:gd name="connsiteY8" fmla="*/ 615453 h 662242"/>
                <a:gd name="connsiteX9" fmla="*/ 8009 w 711953"/>
                <a:gd name="connsiteY9" fmla="*/ 12203 h 66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53" h="662242">
                  <a:moveTo>
                    <a:pt x="8009" y="12203"/>
                  </a:moveTo>
                  <a:cubicBezTo>
                    <a:pt x="-39263" y="-53414"/>
                    <a:pt x="136420" y="164250"/>
                    <a:pt x="177342" y="221753"/>
                  </a:cubicBezTo>
                  <a:cubicBezTo>
                    <a:pt x="218264" y="279256"/>
                    <a:pt x="225673" y="314886"/>
                    <a:pt x="253542" y="357219"/>
                  </a:cubicBezTo>
                  <a:cubicBezTo>
                    <a:pt x="281411" y="399552"/>
                    <a:pt x="344559" y="475753"/>
                    <a:pt x="344559" y="475753"/>
                  </a:cubicBezTo>
                  <a:cubicBezTo>
                    <a:pt x="368195" y="506445"/>
                    <a:pt x="374898" y="516322"/>
                    <a:pt x="395359" y="541369"/>
                  </a:cubicBezTo>
                  <a:cubicBezTo>
                    <a:pt x="415820" y="566416"/>
                    <a:pt x="425697" y="605928"/>
                    <a:pt x="467325" y="626036"/>
                  </a:cubicBezTo>
                  <a:cubicBezTo>
                    <a:pt x="508953" y="646144"/>
                    <a:pt x="605967" y="664488"/>
                    <a:pt x="645125" y="662019"/>
                  </a:cubicBezTo>
                  <a:cubicBezTo>
                    <a:pt x="684283" y="659550"/>
                    <a:pt x="732967" y="618980"/>
                    <a:pt x="702275" y="611219"/>
                  </a:cubicBezTo>
                  <a:cubicBezTo>
                    <a:pt x="671583" y="603458"/>
                    <a:pt x="576333" y="711761"/>
                    <a:pt x="460975" y="615453"/>
                  </a:cubicBezTo>
                  <a:cubicBezTo>
                    <a:pt x="345617" y="519145"/>
                    <a:pt x="55281" y="77820"/>
                    <a:pt x="8009" y="12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E683B8C-DA86-4488-9FE1-8226E282A100}"/>
                </a:ext>
              </a:extLst>
            </p:cNvPr>
            <p:cNvSpPr/>
            <p:nvPr/>
          </p:nvSpPr>
          <p:spPr>
            <a:xfrm>
              <a:off x="8298999" y="8802683"/>
              <a:ext cx="167390" cy="101611"/>
            </a:xfrm>
            <a:custGeom>
              <a:avLst/>
              <a:gdLst>
                <a:gd name="connsiteX0" fmla="*/ 451 w 167390"/>
                <a:gd name="connsiteY0" fmla="*/ 5 h 101611"/>
                <a:gd name="connsiteX1" fmla="*/ 132214 w 167390"/>
                <a:gd name="connsiteY1" fmla="*/ 53980 h 101611"/>
                <a:gd name="connsiteX2" fmla="*/ 165551 w 167390"/>
                <a:gd name="connsiteY2" fmla="*/ 101605 h 101611"/>
                <a:gd name="connsiteX3" fmla="*/ 90939 w 167390"/>
                <a:gd name="connsiteY3" fmla="*/ 50805 h 101611"/>
                <a:gd name="connsiteX4" fmla="*/ 451 w 167390"/>
                <a:gd name="connsiteY4" fmla="*/ 5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90" h="101611">
                  <a:moveTo>
                    <a:pt x="451" y="5"/>
                  </a:moveTo>
                  <a:cubicBezTo>
                    <a:pt x="7330" y="534"/>
                    <a:pt x="104697" y="37047"/>
                    <a:pt x="132214" y="53980"/>
                  </a:cubicBezTo>
                  <a:cubicBezTo>
                    <a:pt x="159731" y="70913"/>
                    <a:pt x="172430" y="102134"/>
                    <a:pt x="165551" y="101605"/>
                  </a:cubicBezTo>
                  <a:cubicBezTo>
                    <a:pt x="158672" y="101076"/>
                    <a:pt x="114751" y="65357"/>
                    <a:pt x="90939" y="50805"/>
                  </a:cubicBezTo>
                  <a:cubicBezTo>
                    <a:pt x="67127" y="36253"/>
                    <a:pt x="-6428" y="-524"/>
                    <a:pt x="45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48440674-F187-48AD-B12F-B61A4F6F0959}"/>
                </a:ext>
              </a:extLst>
            </p:cNvPr>
            <p:cNvSpPr/>
            <p:nvPr/>
          </p:nvSpPr>
          <p:spPr>
            <a:xfrm>
              <a:off x="8231176" y="8926283"/>
              <a:ext cx="300062" cy="162338"/>
            </a:xfrm>
            <a:custGeom>
              <a:avLst/>
              <a:gdLst>
                <a:gd name="connsiteX0" fmla="*/ 12 w 300062"/>
                <a:gd name="connsiteY0" fmla="*/ 230 h 162338"/>
                <a:gd name="connsiteX1" fmla="*/ 157174 w 300062"/>
                <a:gd name="connsiteY1" fmla="*/ 65317 h 162338"/>
                <a:gd name="connsiteX2" fmla="*/ 300049 w 300062"/>
                <a:gd name="connsiteY2" fmla="*/ 162155 h 162338"/>
                <a:gd name="connsiteX3" fmla="*/ 149237 w 300062"/>
                <a:gd name="connsiteY3" fmla="*/ 87542 h 162338"/>
                <a:gd name="connsiteX4" fmla="*/ 12 w 300062"/>
                <a:gd name="connsiteY4" fmla="*/ 230 h 16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62" h="162338">
                  <a:moveTo>
                    <a:pt x="12" y="230"/>
                  </a:moveTo>
                  <a:cubicBezTo>
                    <a:pt x="1335" y="-3474"/>
                    <a:pt x="107168" y="38329"/>
                    <a:pt x="157174" y="65317"/>
                  </a:cubicBezTo>
                  <a:cubicBezTo>
                    <a:pt x="207180" y="92305"/>
                    <a:pt x="301372" y="158451"/>
                    <a:pt x="300049" y="162155"/>
                  </a:cubicBezTo>
                  <a:cubicBezTo>
                    <a:pt x="298726" y="165859"/>
                    <a:pt x="196862" y="112677"/>
                    <a:pt x="149237" y="87542"/>
                  </a:cubicBezTo>
                  <a:cubicBezTo>
                    <a:pt x="101612" y="62407"/>
                    <a:pt x="-1311" y="3934"/>
                    <a:pt x="1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FA36E9FC-622C-4283-8788-75AEA6B066F8}"/>
                </a:ext>
              </a:extLst>
            </p:cNvPr>
            <p:cNvSpPr/>
            <p:nvPr/>
          </p:nvSpPr>
          <p:spPr>
            <a:xfrm>
              <a:off x="8752187" y="9855638"/>
              <a:ext cx="184477" cy="255369"/>
            </a:xfrm>
            <a:custGeom>
              <a:avLst/>
              <a:gdLst>
                <a:gd name="connsiteX0" fmla="*/ 169563 w 184477"/>
                <a:gd name="connsiteY0" fmla="*/ 4325 h 255369"/>
                <a:gd name="connsiteX1" fmla="*/ 158451 w 184477"/>
                <a:gd name="connsiteY1" fmla="*/ 58300 h 255369"/>
                <a:gd name="connsiteX2" fmla="*/ 163213 w 184477"/>
                <a:gd name="connsiteY2" fmla="*/ 183712 h 255369"/>
                <a:gd name="connsiteX3" fmla="*/ 87013 w 184477"/>
                <a:gd name="connsiteY3" fmla="*/ 237687 h 255369"/>
                <a:gd name="connsiteX4" fmla="*/ 1288 w 184477"/>
                <a:gd name="connsiteY4" fmla="*/ 255150 h 255369"/>
                <a:gd name="connsiteX5" fmla="*/ 156863 w 184477"/>
                <a:gd name="connsiteY5" fmla="*/ 228162 h 255369"/>
                <a:gd name="connsiteX6" fmla="*/ 183851 w 184477"/>
                <a:gd name="connsiteY6" fmla="*/ 166250 h 255369"/>
                <a:gd name="connsiteX7" fmla="*/ 169563 w 184477"/>
                <a:gd name="connsiteY7" fmla="*/ 4325 h 25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77" h="255369">
                  <a:moveTo>
                    <a:pt x="169563" y="4325"/>
                  </a:moveTo>
                  <a:cubicBezTo>
                    <a:pt x="165330" y="-13667"/>
                    <a:pt x="159509" y="28402"/>
                    <a:pt x="158451" y="58300"/>
                  </a:cubicBezTo>
                  <a:cubicBezTo>
                    <a:pt x="157393" y="88198"/>
                    <a:pt x="175119" y="153814"/>
                    <a:pt x="163213" y="183712"/>
                  </a:cubicBezTo>
                  <a:cubicBezTo>
                    <a:pt x="151307" y="213610"/>
                    <a:pt x="114000" y="225781"/>
                    <a:pt x="87013" y="237687"/>
                  </a:cubicBezTo>
                  <a:cubicBezTo>
                    <a:pt x="60026" y="249593"/>
                    <a:pt x="-10354" y="256737"/>
                    <a:pt x="1288" y="255150"/>
                  </a:cubicBezTo>
                  <a:cubicBezTo>
                    <a:pt x="12930" y="253563"/>
                    <a:pt x="126436" y="242979"/>
                    <a:pt x="156863" y="228162"/>
                  </a:cubicBezTo>
                  <a:cubicBezTo>
                    <a:pt x="187290" y="213345"/>
                    <a:pt x="180147" y="200381"/>
                    <a:pt x="183851" y="166250"/>
                  </a:cubicBezTo>
                  <a:cubicBezTo>
                    <a:pt x="187555" y="132119"/>
                    <a:pt x="173796" y="22317"/>
                    <a:pt x="169563" y="4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304EC4A7-CEAC-4246-A34C-AAC9D4173B06}"/>
                </a:ext>
              </a:extLst>
            </p:cNvPr>
            <p:cNvSpPr/>
            <p:nvPr/>
          </p:nvSpPr>
          <p:spPr>
            <a:xfrm>
              <a:off x="8685633" y="9238892"/>
              <a:ext cx="266099" cy="378555"/>
            </a:xfrm>
            <a:custGeom>
              <a:avLst/>
              <a:gdLst>
                <a:gd name="connsiteX0" fmla="*/ 1167 w 266099"/>
                <a:gd name="connsiteY0" fmla="*/ 358 h 378555"/>
                <a:gd name="connsiteX1" fmla="*/ 159917 w 266099"/>
                <a:gd name="connsiteY1" fmla="*/ 178158 h 378555"/>
                <a:gd name="connsiteX2" fmla="*/ 237705 w 266099"/>
                <a:gd name="connsiteY2" fmla="*/ 290871 h 378555"/>
                <a:gd name="connsiteX3" fmla="*/ 256755 w 266099"/>
                <a:gd name="connsiteY3" fmla="*/ 373421 h 378555"/>
                <a:gd name="connsiteX4" fmla="*/ 96417 w 266099"/>
                <a:gd name="connsiteY4" fmla="*/ 138471 h 378555"/>
                <a:gd name="connsiteX5" fmla="*/ 1167 w 266099"/>
                <a:gd name="connsiteY5" fmla="*/ 358 h 37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099" h="378555">
                  <a:moveTo>
                    <a:pt x="1167" y="358"/>
                  </a:moveTo>
                  <a:cubicBezTo>
                    <a:pt x="11750" y="6972"/>
                    <a:pt x="120494" y="129739"/>
                    <a:pt x="159917" y="178158"/>
                  </a:cubicBezTo>
                  <a:cubicBezTo>
                    <a:pt x="199340" y="226577"/>
                    <a:pt x="221565" y="258327"/>
                    <a:pt x="237705" y="290871"/>
                  </a:cubicBezTo>
                  <a:cubicBezTo>
                    <a:pt x="253845" y="323415"/>
                    <a:pt x="280303" y="398821"/>
                    <a:pt x="256755" y="373421"/>
                  </a:cubicBezTo>
                  <a:cubicBezTo>
                    <a:pt x="233207" y="348021"/>
                    <a:pt x="138486" y="196944"/>
                    <a:pt x="96417" y="138471"/>
                  </a:cubicBezTo>
                  <a:cubicBezTo>
                    <a:pt x="54348" y="79998"/>
                    <a:pt x="-9416" y="-6256"/>
                    <a:pt x="1167" y="35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2FED8455-AF9B-406C-B257-892815D3A0F9}"/>
                </a:ext>
              </a:extLst>
            </p:cNvPr>
            <p:cNvSpPr/>
            <p:nvPr/>
          </p:nvSpPr>
          <p:spPr>
            <a:xfrm>
              <a:off x="8645744" y="9263930"/>
              <a:ext cx="180860" cy="231438"/>
            </a:xfrm>
            <a:custGeom>
              <a:avLst/>
              <a:gdLst>
                <a:gd name="connsiteX0" fmla="*/ 2956 w 180860"/>
                <a:gd name="connsiteY0" fmla="*/ 2308 h 231438"/>
                <a:gd name="connsiteX1" fmla="*/ 168056 w 180860"/>
                <a:gd name="connsiteY1" fmla="*/ 195983 h 231438"/>
                <a:gd name="connsiteX2" fmla="*/ 158531 w 180860"/>
                <a:gd name="connsiteY2" fmla="*/ 222970 h 231438"/>
                <a:gd name="connsiteX3" fmla="*/ 68044 w 180860"/>
                <a:gd name="connsiteY3" fmla="*/ 97558 h 231438"/>
                <a:gd name="connsiteX4" fmla="*/ 2956 w 180860"/>
                <a:gd name="connsiteY4" fmla="*/ 2308 h 2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60" h="231438">
                  <a:moveTo>
                    <a:pt x="2956" y="2308"/>
                  </a:moveTo>
                  <a:cubicBezTo>
                    <a:pt x="19625" y="18712"/>
                    <a:pt x="142127" y="159206"/>
                    <a:pt x="168056" y="195983"/>
                  </a:cubicBezTo>
                  <a:cubicBezTo>
                    <a:pt x="193985" y="232760"/>
                    <a:pt x="175200" y="239374"/>
                    <a:pt x="158531" y="222970"/>
                  </a:cubicBezTo>
                  <a:cubicBezTo>
                    <a:pt x="141862" y="206566"/>
                    <a:pt x="91592" y="134070"/>
                    <a:pt x="68044" y="97558"/>
                  </a:cubicBezTo>
                  <a:cubicBezTo>
                    <a:pt x="44496" y="61046"/>
                    <a:pt x="-13713" y="-14096"/>
                    <a:pt x="2956" y="230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7B41EAC4-BD91-4DF1-9ADC-C0C9B1A8C9B9}"/>
                </a:ext>
              </a:extLst>
            </p:cNvPr>
            <p:cNvSpPr/>
            <p:nvPr/>
          </p:nvSpPr>
          <p:spPr>
            <a:xfrm>
              <a:off x="8619395" y="9286770"/>
              <a:ext cx="208370" cy="311700"/>
            </a:xfrm>
            <a:custGeom>
              <a:avLst/>
              <a:gdLst>
                <a:gd name="connsiteX0" fmla="*/ 730 w 208370"/>
                <a:gd name="connsiteY0" fmla="*/ 105 h 311700"/>
                <a:gd name="connsiteX1" fmla="*/ 184880 w 208370"/>
                <a:gd name="connsiteY1" fmla="*/ 230293 h 311700"/>
                <a:gd name="connsiteX2" fmla="*/ 199168 w 208370"/>
                <a:gd name="connsiteY2" fmla="*/ 311255 h 311700"/>
                <a:gd name="connsiteX3" fmla="*/ 122968 w 208370"/>
                <a:gd name="connsiteY3" fmla="*/ 201718 h 311700"/>
                <a:gd name="connsiteX4" fmla="*/ 730 w 208370"/>
                <a:gd name="connsiteY4" fmla="*/ 105 h 31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70" h="311700">
                  <a:moveTo>
                    <a:pt x="730" y="105"/>
                  </a:moveTo>
                  <a:cubicBezTo>
                    <a:pt x="11049" y="4867"/>
                    <a:pt x="151807" y="178435"/>
                    <a:pt x="184880" y="230293"/>
                  </a:cubicBezTo>
                  <a:cubicBezTo>
                    <a:pt x="217953" y="282151"/>
                    <a:pt x="209487" y="316017"/>
                    <a:pt x="199168" y="311255"/>
                  </a:cubicBezTo>
                  <a:cubicBezTo>
                    <a:pt x="188849" y="306493"/>
                    <a:pt x="153660" y="250930"/>
                    <a:pt x="122968" y="201718"/>
                  </a:cubicBezTo>
                  <a:cubicBezTo>
                    <a:pt x="92276" y="152506"/>
                    <a:pt x="-9589" y="-4657"/>
                    <a:pt x="730" y="10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A7492CB0-0938-4349-B48D-9EBA26362412}"/>
                </a:ext>
              </a:extLst>
            </p:cNvPr>
            <p:cNvSpPr/>
            <p:nvPr/>
          </p:nvSpPr>
          <p:spPr>
            <a:xfrm>
              <a:off x="8120012" y="8858230"/>
              <a:ext cx="97208" cy="142929"/>
            </a:xfrm>
            <a:custGeom>
              <a:avLst/>
              <a:gdLst>
                <a:gd name="connsiteX0" fmla="*/ 96888 w 97208"/>
                <a:gd name="connsiteY0" fmla="*/ 20 h 142929"/>
                <a:gd name="connsiteX1" fmla="*/ 38151 w 97208"/>
                <a:gd name="connsiteY1" fmla="*/ 114320 h 142929"/>
                <a:gd name="connsiteX2" fmla="*/ 47676 w 97208"/>
                <a:gd name="connsiteY2" fmla="*/ 142895 h 142929"/>
                <a:gd name="connsiteX3" fmla="*/ 9576 w 97208"/>
                <a:gd name="connsiteY3" fmla="*/ 111145 h 142929"/>
                <a:gd name="connsiteX4" fmla="*/ 7988 w 97208"/>
                <a:gd name="connsiteY4" fmla="*/ 104795 h 142929"/>
                <a:gd name="connsiteX5" fmla="*/ 96888 w 97208"/>
                <a:gd name="connsiteY5" fmla="*/ 20 h 14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8" h="142929">
                  <a:moveTo>
                    <a:pt x="96888" y="20"/>
                  </a:moveTo>
                  <a:cubicBezTo>
                    <a:pt x="101915" y="1607"/>
                    <a:pt x="46353" y="90508"/>
                    <a:pt x="38151" y="114320"/>
                  </a:cubicBezTo>
                  <a:cubicBezTo>
                    <a:pt x="29949" y="138132"/>
                    <a:pt x="52438" y="143424"/>
                    <a:pt x="47676" y="142895"/>
                  </a:cubicBezTo>
                  <a:cubicBezTo>
                    <a:pt x="42913" y="142366"/>
                    <a:pt x="16191" y="117495"/>
                    <a:pt x="9576" y="111145"/>
                  </a:cubicBezTo>
                  <a:cubicBezTo>
                    <a:pt x="2961" y="104795"/>
                    <a:pt x="-7358" y="120934"/>
                    <a:pt x="7988" y="104795"/>
                  </a:cubicBezTo>
                  <a:cubicBezTo>
                    <a:pt x="23334" y="88656"/>
                    <a:pt x="91861" y="-1567"/>
                    <a:pt x="96888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ACDAC8DE-0054-40E6-99AC-0A0EBCC33EA2}"/>
                </a:ext>
              </a:extLst>
            </p:cNvPr>
            <p:cNvSpPr/>
            <p:nvPr/>
          </p:nvSpPr>
          <p:spPr>
            <a:xfrm>
              <a:off x="8066093" y="8979364"/>
              <a:ext cx="315396" cy="61521"/>
            </a:xfrm>
            <a:custGeom>
              <a:avLst/>
              <a:gdLst>
                <a:gd name="connsiteX0" fmla="*/ 314320 w 315396"/>
                <a:gd name="connsiteY0" fmla="*/ 34461 h 61521"/>
                <a:gd name="connsiteX1" fmla="*/ 169857 w 315396"/>
                <a:gd name="connsiteY1" fmla="*/ 16999 h 61521"/>
                <a:gd name="connsiteX2" fmla="*/ 96832 w 315396"/>
                <a:gd name="connsiteY2" fmla="*/ 21761 h 61521"/>
                <a:gd name="connsiteX3" fmla="*/ 36507 w 315396"/>
                <a:gd name="connsiteY3" fmla="*/ 1124 h 61521"/>
                <a:gd name="connsiteX4" fmla="*/ 1582 w 315396"/>
                <a:gd name="connsiteY4" fmla="*/ 61449 h 61521"/>
                <a:gd name="connsiteX5" fmla="*/ 87307 w 315396"/>
                <a:gd name="connsiteY5" fmla="*/ 13824 h 61521"/>
                <a:gd name="connsiteX6" fmla="*/ 314320 w 315396"/>
                <a:gd name="connsiteY6" fmla="*/ 34461 h 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396" h="61521">
                  <a:moveTo>
                    <a:pt x="314320" y="34461"/>
                  </a:moveTo>
                  <a:cubicBezTo>
                    <a:pt x="328078" y="34990"/>
                    <a:pt x="206105" y="19116"/>
                    <a:pt x="169857" y="16999"/>
                  </a:cubicBezTo>
                  <a:cubicBezTo>
                    <a:pt x="133609" y="14882"/>
                    <a:pt x="119057" y="24407"/>
                    <a:pt x="96832" y="21761"/>
                  </a:cubicBezTo>
                  <a:cubicBezTo>
                    <a:pt x="74607" y="19115"/>
                    <a:pt x="52382" y="-5491"/>
                    <a:pt x="36507" y="1124"/>
                  </a:cubicBezTo>
                  <a:cubicBezTo>
                    <a:pt x="20632" y="7739"/>
                    <a:pt x="-6885" y="59332"/>
                    <a:pt x="1582" y="61449"/>
                  </a:cubicBezTo>
                  <a:cubicBezTo>
                    <a:pt x="10049" y="63566"/>
                    <a:pt x="41005" y="18586"/>
                    <a:pt x="87307" y="13824"/>
                  </a:cubicBezTo>
                  <a:cubicBezTo>
                    <a:pt x="133609" y="9061"/>
                    <a:pt x="300562" y="33932"/>
                    <a:pt x="314320" y="34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1BF20475-3C08-4F2B-94F1-06907216DE74}"/>
                </a:ext>
              </a:extLst>
            </p:cNvPr>
            <p:cNvSpPr/>
            <p:nvPr/>
          </p:nvSpPr>
          <p:spPr>
            <a:xfrm>
              <a:off x="8078349" y="9029242"/>
              <a:ext cx="397547" cy="83169"/>
            </a:xfrm>
            <a:custGeom>
              <a:avLst/>
              <a:gdLst>
                <a:gd name="connsiteX0" fmla="*/ 439 w 397547"/>
                <a:gd name="connsiteY0" fmla="*/ 30621 h 83169"/>
                <a:gd name="connsiteX1" fmla="*/ 143314 w 397547"/>
                <a:gd name="connsiteY1" fmla="*/ 9983 h 83169"/>
                <a:gd name="connsiteX2" fmla="*/ 235389 w 397547"/>
                <a:gd name="connsiteY2" fmla="*/ 32208 h 83169"/>
                <a:gd name="connsiteX3" fmla="*/ 310001 w 397547"/>
                <a:gd name="connsiteY3" fmla="*/ 40146 h 83169"/>
                <a:gd name="connsiteX4" fmla="*/ 397314 w 397547"/>
                <a:gd name="connsiteY4" fmla="*/ 83008 h 83169"/>
                <a:gd name="connsiteX5" fmla="*/ 327464 w 397547"/>
                <a:gd name="connsiteY5" fmla="*/ 22683 h 83169"/>
                <a:gd name="connsiteX6" fmla="*/ 106801 w 397547"/>
                <a:gd name="connsiteY6" fmla="*/ 458 h 83169"/>
                <a:gd name="connsiteX7" fmla="*/ 439 w 397547"/>
                <a:gd name="connsiteY7" fmla="*/ 30621 h 8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547" h="83169">
                  <a:moveTo>
                    <a:pt x="439" y="30621"/>
                  </a:moveTo>
                  <a:cubicBezTo>
                    <a:pt x="6524" y="32208"/>
                    <a:pt x="104156" y="9719"/>
                    <a:pt x="143314" y="9983"/>
                  </a:cubicBezTo>
                  <a:cubicBezTo>
                    <a:pt x="182472" y="10247"/>
                    <a:pt x="207608" y="27181"/>
                    <a:pt x="235389" y="32208"/>
                  </a:cubicBezTo>
                  <a:cubicBezTo>
                    <a:pt x="263170" y="37235"/>
                    <a:pt x="283013" y="31679"/>
                    <a:pt x="310001" y="40146"/>
                  </a:cubicBezTo>
                  <a:cubicBezTo>
                    <a:pt x="336989" y="48613"/>
                    <a:pt x="394404" y="85918"/>
                    <a:pt x="397314" y="83008"/>
                  </a:cubicBezTo>
                  <a:cubicBezTo>
                    <a:pt x="400224" y="80098"/>
                    <a:pt x="375883" y="36441"/>
                    <a:pt x="327464" y="22683"/>
                  </a:cubicBezTo>
                  <a:cubicBezTo>
                    <a:pt x="279045" y="8925"/>
                    <a:pt x="161041" y="-2453"/>
                    <a:pt x="106801" y="458"/>
                  </a:cubicBezTo>
                  <a:cubicBezTo>
                    <a:pt x="52561" y="3369"/>
                    <a:pt x="-5646" y="29034"/>
                    <a:pt x="439" y="30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3443D2D1-8F64-42BA-A16D-8DE087688E11}"/>
                </a:ext>
              </a:extLst>
            </p:cNvPr>
            <p:cNvSpPr/>
            <p:nvPr/>
          </p:nvSpPr>
          <p:spPr>
            <a:xfrm>
              <a:off x="8336448" y="9505927"/>
              <a:ext cx="160891" cy="165321"/>
            </a:xfrm>
            <a:custGeom>
              <a:avLst/>
              <a:gdLst>
                <a:gd name="connsiteX0" fmla="*/ 159852 w 160891"/>
                <a:gd name="connsiteY0" fmla="*/ 23 h 165321"/>
                <a:gd name="connsiteX1" fmla="*/ 53490 w 160891"/>
                <a:gd name="connsiteY1" fmla="*/ 109561 h 165321"/>
                <a:gd name="connsiteX2" fmla="*/ 15390 w 160891"/>
                <a:gd name="connsiteY2" fmla="*/ 144486 h 165321"/>
                <a:gd name="connsiteX3" fmla="*/ 5865 w 160891"/>
                <a:gd name="connsiteY3" fmla="*/ 163536 h 165321"/>
                <a:gd name="connsiteX4" fmla="*/ 102702 w 160891"/>
                <a:gd name="connsiteY4" fmla="*/ 100036 h 165321"/>
                <a:gd name="connsiteX5" fmla="*/ 159852 w 160891"/>
                <a:gd name="connsiteY5" fmla="*/ 23 h 16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91" h="165321">
                  <a:moveTo>
                    <a:pt x="159852" y="23"/>
                  </a:moveTo>
                  <a:cubicBezTo>
                    <a:pt x="151650" y="1611"/>
                    <a:pt x="77567" y="85484"/>
                    <a:pt x="53490" y="109561"/>
                  </a:cubicBezTo>
                  <a:cubicBezTo>
                    <a:pt x="29413" y="133638"/>
                    <a:pt x="23327" y="135490"/>
                    <a:pt x="15390" y="144486"/>
                  </a:cubicBezTo>
                  <a:cubicBezTo>
                    <a:pt x="7452" y="153482"/>
                    <a:pt x="-8687" y="170944"/>
                    <a:pt x="5865" y="163536"/>
                  </a:cubicBezTo>
                  <a:cubicBezTo>
                    <a:pt x="20417" y="156128"/>
                    <a:pt x="79683" y="123584"/>
                    <a:pt x="102702" y="100036"/>
                  </a:cubicBezTo>
                  <a:cubicBezTo>
                    <a:pt x="125721" y="76488"/>
                    <a:pt x="168054" y="-1565"/>
                    <a:pt x="159852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7004AFD9-D19A-45CD-A647-37BFAFEAFED0}"/>
                </a:ext>
              </a:extLst>
            </p:cNvPr>
            <p:cNvSpPr/>
            <p:nvPr/>
          </p:nvSpPr>
          <p:spPr>
            <a:xfrm>
              <a:off x="8293755" y="9577102"/>
              <a:ext cx="60112" cy="73095"/>
            </a:xfrm>
            <a:custGeom>
              <a:avLst/>
              <a:gdLst>
                <a:gd name="connsiteX0" fmla="*/ 933 w 60112"/>
                <a:gd name="connsiteY0" fmla="*/ 286 h 73095"/>
                <a:gd name="connsiteX1" fmla="*/ 59670 w 60112"/>
                <a:gd name="connsiteY1" fmla="*/ 71723 h 73095"/>
                <a:gd name="connsiteX2" fmla="*/ 26333 w 60112"/>
                <a:gd name="connsiteY2" fmla="*/ 46323 h 73095"/>
                <a:gd name="connsiteX3" fmla="*/ 933 w 60112"/>
                <a:gd name="connsiteY3" fmla="*/ 286 h 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12" h="73095">
                  <a:moveTo>
                    <a:pt x="933" y="286"/>
                  </a:moveTo>
                  <a:cubicBezTo>
                    <a:pt x="6489" y="4519"/>
                    <a:pt x="59670" y="71723"/>
                    <a:pt x="59670" y="71723"/>
                  </a:cubicBezTo>
                  <a:cubicBezTo>
                    <a:pt x="63903" y="79396"/>
                    <a:pt x="36652" y="52673"/>
                    <a:pt x="26333" y="46323"/>
                  </a:cubicBezTo>
                  <a:cubicBezTo>
                    <a:pt x="16014" y="39973"/>
                    <a:pt x="-4623" y="-3947"/>
                    <a:pt x="933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73D53F35-FF32-4657-B8AB-42F479492913}"/>
                </a:ext>
              </a:extLst>
            </p:cNvPr>
            <p:cNvSpPr/>
            <p:nvPr/>
          </p:nvSpPr>
          <p:spPr>
            <a:xfrm>
              <a:off x="8519340" y="9378755"/>
              <a:ext cx="72359" cy="213477"/>
            </a:xfrm>
            <a:custGeom>
              <a:avLst/>
              <a:gdLst>
                <a:gd name="connsiteX0" fmla="*/ 62685 w 72359"/>
                <a:gd name="connsiteY0" fmla="*/ 195 h 213477"/>
                <a:gd name="connsiteX1" fmla="*/ 69035 w 72359"/>
                <a:gd name="connsiteY1" fmla="*/ 111320 h 213477"/>
                <a:gd name="connsiteX2" fmla="*/ 3948 w 72359"/>
                <a:gd name="connsiteY2" fmla="*/ 184345 h 213477"/>
                <a:gd name="connsiteX3" fmla="*/ 10298 w 72359"/>
                <a:gd name="connsiteY3" fmla="*/ 212920 h 213477"/>
                <a:gd name="connsiteX4" fmla="*/ 35698 w 72359"/>
                <a:gd name="connsiteY4" fmla="*/ 162120 h 213477"/>
                <a:gd name="connsiteX5" fmla="*/ 61098 w 72359"/>
                <a:gd name="connsiteY5" fmla="*/ 85920 h 213477"/>
                <a:gd name="connsiteX6" fmla="*/ 62685 w 72359"/>
                <a:gd name="connsiteY6" fmla="*/ 195 h 2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59" h="213477">
                  <a:moveTo>
                    <a:pt x="62685" y="195"/>
                  </a:moveTo>
                  <a:cubicBezTo>
                    <a:pt x="64008" y="4428"/>
                    <a:pt x="78824" y="80628"/>
                    <a:pt x="69035" y="111320"/>
                  </a:cubicBezTo>
                  <a:cubicBezTo>
                    <a:pt x="59246" y="142012"/>
                    <a:pt x="13737" y="167412"/>
                    <a:pt x="3948" y="184345"/>
                  </a:cubicBezTo>
                  <a:cubicBezTo>
                    <a:pt x="-5841" y="201278"/>
                    <a:pt x="5006" y="216624"/>
                    <a:pt x="10298" y="212920"/>
                  </a:cubicBezTo>
                  <a:cubicBezTo>
                    <a:pt x="15590" y="209216"/>
                    <a:pt x="27231" y="183287"/>
                    <a:pt x="35698" y="162120"/>
                  </a:cubicBezTo>
                  <a:cubicBezTo>
                    <a:pt x="44165" y="140953"/>
                    <a:pt x="54483" y="110262"/>
                    <a:pt x="61098" y="85920"/>
                  </a:cubicBezTo>
                  <a:cubicBezTo>
                    <a:pt x="67713" y="61578"/>
                    <a:pt x="61362" y="-4038"/>
                    <a:pt x="62685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D934A367-96F2-445C-BEEC-F7CA30867FB1}"/>
                </a:ext>
              </a:extLst>
            </p:cNvPr>
            <p:cNvSpPr/>
            <p:nvPr/>
          </p:nvSpPr>
          <p:spPr>
            <a:xfrm>
              <a:off x="8602468" y="9420225"/>
              <a:ext cx="39882" cy="141331"/>
            </a:xfrm>
            <a:custGeom>
              <a:avLst/>
              <a:gdLst>
                <a:gd name="connsiteX0" fmla="*/ 39882 w 39882"/>
                <a:gd name="connsiteY0" fmla="*/ 0 h 141331"/>
                <a:gd name="connsiteX1" fmla="*/ 195 w 39882"/>
                <a:gd name="connsiteY1" fmla="*/ 141288 h 141331"/>
                <a:gd name="connsiteX2" fmla="*/ 39882 w 39882"/>
                <a:gd name="connsiteY2" fmla="*/ 0 h 14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2" h="141331">
                  <a:moveTo>
                    <a:pt x="39882" y="0"/>
                  </a:moveTo>
                  <a:cubicBezTo>
                    <a:pt x="39882" y="0"/>
                    <a:pt x="3634" y="138378"/>
                    <a:pt x="195" y="141288"/>
                  </a:cubicBezTo>
                  <a:cubicBezTo>
                    <a:pt x="-3245" y="144199"/>
                    <a:pt x="39882" y="0"/>
                    <a:pt x="398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F23C588F-3806-44C1-978F-DF9BEEDE75D7}"/>
                </a:ext>
              </a:extLst>
            </p:cNvPr>
            <p:cNvSpPr/>
            <p:nvPr/>
          </p:nvSpPr>
          <p:spPr>
            <a:xfrm>
              <a:off x="8385996" y="9604171"/>
              <a:ext cx="129059" cy="70130"/>
            </a:xfrm>
            <a:custGeom>
              <a:avLst/>
              <a:gdLst>
                <a:gd name="connsiteX0" fmla="*/ 127767 w 129059"/>
                <a:gd name="connsiteY0" fmla="*/ 204 h 70130"/>
                <a:gd name="connsiteX1" fmla="*/ 62679 w 129059"/>
                <a:gd name="connsiteY1" fmla="*/ 49417 h 70130"/>
                <a:gd name="connsiteX2" fmla="*/ 767 w 129059"/>
                <a:gd name="connsiteY2" fmla="*/ 70054 h 70130"/>
                <a:gd name="connsiteX3" fmla="*/ 127767 w 129059"/>
                <a:gd name="connsiteY3" fmla="*/ 204 h 7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59" h="70130">
                  <a:moveTo>
                    <a:pt x="127767" y="204"/>
                  </a:moveTo>
                  <a:cubicBezTo>
                    <a:pt x="138086" y="-3235"/>
                    <a:pt x="83846" y="37775"/>
                    <a:pt x="62679" y="49417"/>
                  </a:cubicBezTo>
                  <a:cubicBezTo>
                    <a:pt x="41512" y="61059"/>
                    <a:pt x="-6641" y="71112"/>
                    <a:pt x="767" y="70054"/>
                  </a:cubicBezTo>
                  <a:cubicBezTo>
                    <a:pt x="8175" y="68996"/>
                    <a:pt x="117448" y="3643"/>
                    <a:pt x="127767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3CB858B7-95AC-4DEE-AF8D-68244B8EA0A8}"/>
                </a:ext>
              </a:extLst>
            </p:cNvPr>
            <p:cNvSpPr/>
            <p:nvPr/>
          </p:nvSpPr>
          <p:spPr>
            <a:xfrm>
              <a:off x="8575233" y="9493247"/>
              <a:ext cx="133448" cy="117652"/>
            </a:xfrm>
            <a:custGeom>
              <a:avLst/>
              <a:gdLst>
                <a:gd name="connsiteX0" fmla="*/ 124267 w 133448"/>
                <a:gd name="connsiteY0" fmla="*/ 3 h 117652"/>
                <a:gd name="connsiteX1" fmla="*/ 32192 w 133448"/>
                <a:gd name="connsiteY1" fmla="*/ 80966 h 117652"/>
                <a:gd name="connsiteX2" fmla="*/ 71880 w 133448"/>
                <a:gd name="connsiteY2" fmla="*/ 100016 h 117652"/>
                <a:gd name="connsiteX3" fmla="*/ 132205 w 133448"/>
                <a:gd name="connsiteY3" fmla="*/ 71441 h 117652"/>
                <a:gd name="connsiteX4" fmla="*/ 11555 w 133448"/>
                <a:gd name="connsiteY4" fmla="*/ 117478 h 117652"/>
                <a:gd name="connsiteX5" fmla="*/ 14730 w 133448"/>
                <a:gd name="connsiteY5" fmla="*/ 84141 h 117652"/>
                <a:gd name="connsiteX6" fmla="*/ 124267 w 133448"/>
                <a:gd name="connsiteY6" fmla="*/ 3 h 1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48" h="117652">
                  <a:moveTo>
                    <a:pt x="124267" y="3"/>
                  </a:moveTo>
                  <a:cubicBezTo>
                    <a:pt x="127177" y="-526"/>
                    <a:pt x="40923" y="64297"/>
                    <a:pt x="32192" y="80966"/>
                  </a:cubicBezTo>
                  <a:cubicBezTo>
                    <a:pt x="23461" y="97635"/>
                    <a:pt x="55211" y="101603"/>
                    <a:pt x="71880" y="100016"/>
                  </a:cubicBezTo>
                  <a:cubicBezTo>
                    <a:pt x="88549" y="98429"/>
                    <a:pt x="142259" y="68531"/>
                    <a:pt x="132205" y="71441"/>
                  </a:cubicBezTo>
                  <a:cubicBezTo>
                    <a:pt x="122151" y="74351"/>
                    <a:pt x="31134" y="115361"/>
                    <a:pt x="11555" y="117478"/>
                  </a:cubicBezTo>
                  <a:cubicBezTo>
                    <a:pt x="-8024" y="119595"/>
                    <a:pt x="178" y="102133"/>
                    <a:pt x="14730" y="84141"/>
                  </a:cubicBezTo>
                  <a:cubicBezTo>
                    <a:pt x="29282" y="66149"/>
                    <a:pt x="121357" y="532"/>
                    <a:pt x="12426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8DCC314-A146-4104-AAEB-6504EF5B1B58}"/>
                </a:ext>
              </a:extLst>
            </p:cNvPr>
            <p:cNvSpPr/>
            <p:nvPr/>
          </p:nvSpPr>
          <p:spPr>
            <a:xfrm>
              <a:off x="8577212" y="9572582"/>
              <a:ext cx="382279" cy="233553"/>
            </a:xfrm>
            <a:custGeom>
              <a:avLst/>
              <a:gdLst>
                <a:gd name="connsiteX0" fmla="*/ 51 w 382279"/>
                <a:gd name="connsiteY0" fmla="*/ 43 h 233553"/>
                <a:gd name="connsiteX1" fmla="*/ 149276 w 382279"/>
                <a:gd name="connsiteY1" fmla="*/ 65131 h 233553"/>
                <a:gd name="connsiteX2" fmla="*/ 179438 w 382279"/>
                <a:gd name="connsiteY2" fmla="*/ 57193 h 233553"/>
                <a:gd name="connsiteX3" fmla="*/ 244526 w 382279"/>
                <a:gd name="connsiteY3" fmla="*/ 104818 h 233553"/>
                <a:gd name="connsiteX4" fmla="*/ 377876 w 382279"/>
                <a:gd name="connsiteY4" fmla="*/ 187368 h 233553"/>
                <a:gd name="connsiteX5" fmla="*/ 346126 w 382279"/>
                <a:gd name="connsiteY5" fmla="*/ 233406 h 233553"/>
                <a:gd name="connsiteX6" fmla="*/ 304851 w 382279"/>
                <a:gd name="connsiteY6" fmla="*/ 173081 h 233553"/>
                <a:gd name="connsiteX7" fmla="*/ 166738 w 382279"/>
                <a:gd name="connsiteY7" fmla="*/ 76243 h 233553"/>
                <a:gd name="connsiteX8" fmla="*/ 51 w 382279"/>
                <a:gd name="connsiteY8" fmla="*/ 43 h 23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279" h="233553">
                  <a:moveTo>
                    <a:pt x="51" y="43"/>
                  </a:moveTo>
                  <a:cubicBezTo>
                    <a:pt x="-2859" y="-1809"/>
                    <a:pt x="119378" y="55606"/>
                    <a:pt x="149276" y="65131"/>
                  </a:cubicBezTo>
                  <a:cubicBezTo>
                    <a:pt x="179174" y="74656"/>
                    <a:pt x="163563" y="50579"/>
                    <a:pt x="179438" y="57193"/>
                  </a:cubicBezTo>
                  <a:cubicBezTo>
                    <a:pt x="195313" y="63807"/>
                    <a:pt x="211453" y="83122"/>
                    <a:pt x="244526" y="104818"/>
                  </a:cubicBezTo>
                  <a:cubicBezTo>
                    <a:pt x="277599" y="126514"/>
                    <a:pt x="360943" y="165937"/>
                    <a:pt x="377876" y="187368"/>
                  </a:cubicBezTo>
                  <a:cubicBezTo>
                    <a:pt x="394809" y="208799"/>
                    <a:pt x="358297" y="235787"/>
                    <a:pt x="346126" y="233406"/>
                  </a:cubicBezTo>
                  <a:cubicBezTo>
                    <a:pt x="333955" y="231025"/>
                    <a:pt x="334749" y="199275"/>
                    <a:pt x="304851" y="173081"/>
                  </a:cubicBezTo>
                  <a:cubicBezTo>
                    <a:pt x="274953" y="146887"/>
                    <a:pt x="219919" y="103231"/>
                    <a:pt x="166738" y="76243"/>
                  </a:cubicBezTo>
                  <a:cubicBezTo>
                    <a:pt x="113557" y="49255"/>
                    <a:pt x="2961" y="1895"/>
                    <a:pt x="51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59A3C6D5-978A-4A5B-AD8B-F76A5B065D08}"/>
                </a:ext>
              </a:extLst>
            </p:cNvPr>
            <p:cNvSpPr/>
            <p:nvPr/>
          </p:nvSpPr>
          <p:spPr>
            <a:xfrm>
              <a:off x="8439184" y="9661614"/>
              <a:ext cx="369700" cy="121896"/>
            </a:xfrm>
            <a:custGeom>
              <a:avLst/>
              <a:gdLst>
                <a:gd name="connsiteX0" fmla="*/ 3141 w 369700"/>
                <a:gd name="connsiteY0" fmla="*/ 7849 h 121896"/>
                <a:gd name="connsiteX1" fmla="*/ 301591 w 369700"/>
                <a:gd name="connsiteY1" fmla="*/ 69761 h 121896"/>
                <a:gd name="connsiteX2" fmla="*/ 360329 w 369700"/>
                <a:gd name="connsiteY2" fmla="*/ 120561 h 121896"/>
                <a:gd name="connsiteX3" fmla="*/ 157129 w 369700"/>
                <a:gd name="connsiteY3" fmla="*/ 14199 h 121896"/>
                <a:gd name="connsiteX4" fmla="*/ 3141 w 369700"/>
                <a:gd name="connsiteY4" fmla="*/ 7849 h 12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00" h="121896">
                  <a:moveTo>
                    <a:pt x="3141" y="7849"/>
                  </a:moveTo>
                  <a:cubicBezTo>
                    <a:pt x="27218" y="17109"/>
                    <a:pt x="242060" y="50976"/>
                    <a:pt x="301591" y="69761"/>
                  </a:cubicBezTo>
                  <a:cubicBezTo>
                    <a:pt x="361122" y="88546"/>
                    <a:pt x="384406" y="129821"/>
                    <a:pt x="360329" y="120561"/>
                  </a:cubicBezTo>
                  <a:cubicBezTo>
                    <a:pt x="336252" y="111301"/>
                    <a:pt x="214808" y="34307"/>
                    <a:pt x="157129" y="14199"/>
                  </a:cubicBezTo>
                  <a:cubicBezTo>
                    <a:pt x="99450" y="-5909"/>
                    <a:pt x="-20936" y="-1411"/>
                    <a:pt x="3141" y="7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1348877E-B498-4841-A183-257818B4F970}"/>
                </a:ext>
              </a:extLst>
            </p:cNvPr>
            <p:cNvSpPr/>
            <p:nvPr/>
          </p:nvSpPr>
          <p:spPr>
            <a:xfrm>
              <a:off x="8372386" y="9632492"/>
              <a:ext cx="198572" cy="96594"/>
            </a:xfrm>
            <a:custGeom>
              <a:avLst/>
              <a:gdLst>
                <a:gd name="connsiteX0" fmla="*/ 89 w 198572"/>
                <a:gd name="connsiteY0" fmla="*/ 92533 h 96594"/>
                <a:gd name="connsiteX1" fmla="*/ 117564 w 198572"/>
                <a:gd name="connsiteY1" fmla="*/ 87771 h 96594"/>
                <a:gd name="connsiteX2" fmla="*/ 198527 w 198572"/>
                <a:gd name="connsiteY2" fmla="*/ 458 h 96594"/>
                <a:gd name="connsiteX3" fmla="*/ 128677 w 198572"/>
                <a:gd name="connsiteY3" fmla="*/ 54433 h 96594"/>
                <a:gd name="connsiteX4" fmla="*/ 98514 w 198572"/>
                <a:gd name="connsiteY4" fmla="*/ 78246 h 96594"/>
                <a:gd name="connsiteX5" fmla="*/ 89 w 198572"/>
                <a:gd name="connsiteY5" fmla="*/ 92533 h 9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72" h="96594">
                  <a:moveTo>
                    <a:pt x="89" y="92533"/>
                  </a:moveTo>
                  <a:cubicBezTo>
                    <a:pt x="3264" y="94120"/>
                    <a:pt x="84491" y="103117"/>
                    <a:pt x="117564" y="87771"/>
                  </a:cubicBezTo>
                  <a:cubicBezTo>
                    <a:pt x="150637" y="72425"/>
                    <a:pt x="196675" y="6014"/>
                    <a:pt x="198527" y="458"/>
                  </a:cubicBezTo>
                  <a:cubicBezTo>
                    <a:pt x="200379" y="-5098"/>
                    <a:pt x="145346" y="41468"/>
                    <a:pt x="128677" y="54433"/>
                  </a:cubicBezTo>
                  <a:cubicBezTo>
                    <a:pt x="112008" y="67398"/>
                    <a:pt x="117564" y="72954"/>
                    <a:pt x="98514" y="78246"/>
                  </a:cubicBezTo>
                  <a:cubicBezTo>
                    <a:pt x="79464" y="83538"/>
                    <a:pt x="-3086" y="90946"/>
                    <a:pt x="89" y="92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890B219B-71C6-4448-978D-F9BAD1F44337}"/>
                </a:ext>
              </a:extLst>
            </p:cNvPr>
            <p:cNvSpPr/>
            <p:nvPr/>
          </p:nvSpPr>
          <p:spPr>
            <a:xfrm>
              <a:off x="8437215" y="9664584"/>
              <a:ext cx="253134" cy="109324"/>
            </a:xfrm>
            <a:custGeom>
              <a:avLst/>
              <a:gdLst>
                <a:gd name="connsiteX0" fmla="*/ 348 w 253134"/>
                <a:gd name="connsiteY0" fmla="*/ 82666 h 109324"/>
                <a:gd name="connsiteX1" fmla="*/ 111473 w 253134"/>
                <a:gd name="connsiteY1" fmla="*/ 84254 h 109324"/>
                <a:gd name="connsiteX2" fmla="*/ 252760 w 253134"/>
                <a:gd name="connsiteY2" fmla="*/ 116 h 109324"/>
                <a:gd name="connsiteX3" fmla="*/ 147985 w 253134"/>
                <a:gd name="connsiteY3" fmla="*/ 104891 h 109324"/>
                <a:gd name="connsiteX4" fmla="*/ 348 w 253134"/>
                <a:gd name="connsiteY4" fmla="*/ 82666 h 10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34" h="109324">
                  <a:moveTo>
                    <a:pt x="348" y="82666"/>
                  </a:moveTo>
                  <a:cubicBezTo>
                    <a:pt x="-5737" y="79227"/>
                    <a:pt x="69404" y="98012"/>
                    <a:pt x="111473" y="84254"/>
                  </a:cubicBezTo>
                  <a:cubicBezTo>
                    <a:pt x="153542" y="70496"/>
                    <a:pt x="246675" y="-3323"/>
                    <a:pt x="252760" y="116"/>
                  </a:cubicBezTo>
                  <a:cubicBezTo>
                    <a:pt x="258845" y="3555"/>
                    <a:pt x="189260" y="88222"/>
                    <a:pt x="147985" y="104891"/>
                  </a:cubicBezTo>
                  <a:cubicBezTo>
                    <a:pt x="106710" y="121560"/>
                    <a:pt x="6433" y="86105"/>
                    <a:pt x="348" y="82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4FB4051B-504D-4E66-811D-4F04861D82A3}"/>
                </a:ext>
              </a:extLst>
            </p:cNvPr>
            <p:cNvSpPr/>
            <p:nvPr/>
          </p:nvSpPr>
          <p:spPr>
            <a:xfrm>
              <a:off x="8458193" y="9732714"/>
              <a:ext cx="284180" cy="58408"/>
            </a:xfrm>
            <a:custGeom>
              <a:avLst/>
              <a:gdLst>
                <a:gd name="connsiteX0" fmla="*/ 7 w 284180"/>
                <a:gd name="connsiteY0" fmla="*/ 52636 h 58408"/>
                <a:gd name="connsiteX1" fmla="*/ 161932 w 284180"/>
                <a:gd name="connsiteY1" fmla="*/ 54224 h 58408"/>
                <a:gd name="connsiteX2" fmla="*/ 284170 w 284180"/>
                <a:gd name="connsiteY2" fmla="*/ 249 h 58408"/>
                <a:gd name="connsiteX3" fmla="*/ 155582 w 284180"/>
                <a:gd name="connsiteY3" fmla="*/ 35174 h 58408"/>
                <a:gd name="connsiteX4" fmla="*/ 7 w 284180"/>
                <a:gd name="connsiteY4" fmla="*/ 52636 h 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0" h="58408">
                  <a:moveTo>
                    <a:pt x="7" y="52636"/>
                  </a:moveTo>
                  <a:cubicBezTo>
                    <a:pt x="1065" y="55811"/>
                    <a:pt x="114572" y="62955"/>
                    <a:pt x="161932" y="54224"/>
                  </a:cubicBezTo>
                  <a:cubicBezTo>
                    <a:pt x="209293" y="45493"/>
                    <a:pt x="285228" y="3424"/>
                    <a:pt x="284170" y="249"/>
                  </a:cubicBezTo>
                  <a:cubicBezTo>
                    <a:pt x="283112" y="-2926"/>
                    <a:pt x="198180" y="25120"/>
                    <a:pt x="155582" y="35174"/>
                  </a:cubicBezTo>
                  <a:cubicBezTo>
                    <a:pt x="112984" y="45228"/>
                    <a:pt x="-1051" y="49461"/>
                    <a:pt x="7" y="52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C3B0A55C-0C0F-4897-B99D-D34798444E84}"/>
                </a:ext>
              </a:extLst>
            </p:cNvPr>
            <p:cNvSpPr/>
            <p:nvPr/>
          </p:nvSpPr>
          <p:spPr>
            <a:xfrm>
              <a:off x="8586713" y="9738851"/>
              <a:ext cx="147597" cy="101547"/>
            </a:xfrm>
            <a:custGeom>
              <a:avLst/>
              <a:gdLst>
                <a:gd name="connsiteX0" fmla="*/ 139775 w 147597"/>
                <a:gd name="connsiteY0" fmla="*/ 462 h 101547"/>
                <a:gd name="connsiteX1" fmla="*/ 28650 w 147597"/>
                <a:gd name="connsiteY1" fmla="*/ 92537 h 101547"/>
                <a:gd name="connsiteX2" fmla="*/ 6425 w 147597"/>
                <a:gd name="connsiteY2" fmla="*/ 94124 h 101547"/>
                <a:gd name="connsiteX3" fmla="*/ 123900 w 147597"/>
                <a:gd name="connsiteY3" fmla="*/ 57612 h 101547"/>
                <a:gd name="connsiteX4" fmla="*/ 139775 w 147597"/>
                <a:gd name="connsiteY4" fmla="*/ 462 h 10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97" h="101547">
                  <a:moveTo>
                    <a:pt x="139775" y="462"/>
                  </a:moveTo>
                  <a:cubicBezTo>
                    <a:pt x="123900" y="6283"/>
                    <a:pt x="50875" y="76927"/>
                    <a:pt x="28650" y="92537"/>
                  </a:cubicBezTo>
                  <a:cubicBezTo>
                    <a:pt x="6425" y="108147"/>
                    <a:pt x="-9450" y="99945"/>
                    <a:pt x="6425" y="94124"/>
                  </a:cubicBezTo>
                  <a:cubicBezTo>
                    <a:pt x="22300" y="88303"/>
                    <a:pt x="101940" y="69783"/>
                    <a:pt x="123900" y="57612"/>
                  </a:cubicBezTo>
                  <a:cubicBezTo>
                    <a:pt x="145860" y="45441"/>
                    <a:pt x="155650" y="-5359"/>
                    <a:pt x="139775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C295B017-D06E-4AF7-9B4E-34B15A3EDF03}"/>
                </a:ext>
              </a:extLst>
            </p:cNvPr>
            <p:cNvSpPr/>
            <p:nvPr/>
          </p:nvSpPr>
          <p:spPr>
            <a:xfrm>
              <a:off x="8502636" y="9746858"/>
              <a:ext cx="97233" cy="102610"/>
            </a:xfrm>
            <a:custGeom>
              <a:avLst/>
              <a:gdLst>
                <a:gd name="connsiteX0" fmla="*/ 96852 w 97233"/>
                <a:gd name="connsiteY0" fmla="*/ 392 h 102610"/>
                <a:gd name="connsiteX1" fmla="*/ 71452 w 97233"/>
                <a:gd name="connsiteY1" fmla="*/ 60717 h 102610"/>
                <a:gd name="connsiteX2" fmla="*/ 14 w 97233"/>
                <a:gd name="connsiteY2" fmla="*/ 95642 h 102610"/>
                <a:gd name="connsiteX3" fmla="*/ 77802 w 97233"/>
                <a:gd name="connsiteY3" fmla="*/ 92467 h 102610"/>
                <a:gd name="connsiteX4" fmla="*/ 96852 w 97233"/>
                <a:gd name="connsiteY4" fmla="*/ 392 h 1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3" h="102610">
                  <a:moveTo>
                    <a:pt x="96852" y="392"/>
                  </a:moveTo>
                  <a:cubicBezTo>
                    <a:pt x="95794" y="-4899"/>
                    <a:pt x="87592" y="44842"/>
                    <a:pt x="71452" y="60717"/>
                  </a:cubicBezTo>
                  <a:cubicBezTo>
                    <a:pt x="55312" y="76592"/>
                    <a:pt x="-1044" y="90351"/>
                    <a:pt x="14" y="95642"/>
                  </a:cubicBezTo>
                  <a:cubicBezTo>
                    <a:pt x="1072" y="100933"/>
                    <a:pt x="57429" y="109665"/>
                    <a:pt x="77802" y="92467"/>
                  </a:cubicBezTo>
                  <a:cubicBezTo>
                    <a:pt x="98175" y="75269"/>
                    <a:pt x="97910" y="5683"/>
                    <a:pt x="96852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0C5C9F56-9EEB-425F-B123-B896D3B1C105}"/>
                </a:ext>
              </a:extLst>
            </p:cNvPr>
            <p:cNvSpPr/>
            <p:nvPr/>
          </p:nvSpPr>
          <p:spPr>
            <a:xfrm>
              <a:off x="8732749" y="9762256"/>
              <a:ext cx="222469" cy="83703"/>
            </a:xfrm>
            <a:custGeom>
              <a:avLst/>
              <a:gdLst>
                <a:gd name="connsiteX0" fmla="*/ 89 w 222469"/>
                <a:gd name="connsiteY0" fmla="*/ 83419 h 83703"/>
                <a:gd name="connsiteX1" fmla="*/ 115976 w 222469"/>
                <a:gd name="connsiteY1" fmla="*/ 27857 h 83703"/>
                <a:gd name="connsiteX2" fmla="*/ 222339 w 222469"/>
                <a:gd name="connsiteY2" fmla="*/ 24682 h 83703"/>
                <a:gd name="connsiteX3" fmla="*/ 135026 w 222469"/>
                <a:gd name="connsiteY3" fmla="*/ 869 h 83703"/>
                <a:gd name="connsiteX4" fmla="*/ 89 w 222469"/>
                <a:gd name="connsiteY4" fmla="*/ 83419 h 8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69" h="83703">
                  <a:moveTo>
                    <a:pt x="89" y="83419"/>
                  </a:moveTo>
                  <a:cubicBezTo>
                    <a:pt x="-3086" y="87917"/>
                    <a:pt x="78934" y="37646"/>
                    <a:pt x="115976" y="27857"/>
                  </a:cubicBezTo>
                  <a:cubicBezTo>
                    <a:pt x="153018" y="18068"/>
                    <a:pt x="219164" y="29180"/>
                    <a:pt x="222339" y="24682"/>
                  </a:cubicBezTo>
                  <a:cubicBezTo>
                    <a:pt x="225514" y="20184"/>
                    <a:pt x="169951" y="-4952"/>
                    <a:pt x="135026" y="869"/>
                  </a:cubicBezTo>
                  <a:cubicBezTo>
                    <a:pt x="100101" y="6690"/>
                    <a:pt x="3264" y="78921"/>
                    <a:pt x="89" y="83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9E1813E7-12CF-435F-826C-62E45723FB90}"/>
                </a:ext>
              </a:extLst>
            </p:cNvPr>
            <p:cNvSpPr/>
            <p:nvPr/>
          </p:nvSpPr>
          <p:spPr>
            <a:xfrm>
              <a:off x="8541609" y="9620611"/>
              <a:ext cx="268891" cy="100516"/>
            </a:xfrm>
            <a:custGeom>
              <a:avLst/>
              <a:gdLst>
                <a:gd name="connsiteX0" fmla="*/ 729 w 268891"/>
                <a:gd name="connsiteY0" fmla="*/ 1227 h 100516"/>
                <a:gd name="connsiteX1" fmla="*/ 261079 w 268891"/>
                <a:gd name="connsiteY1" fmla="*/ 99652 h 100516"/>
                <a:gd name="connsiteX2" fmla="*/ 184879 w 268891"/>
                <a:gd name="connsiteY2" fmla="*/ 47264 h 100516"/>
                <a:gd name="connsiteX3" fmla="*/ 729 w 268891"/>
                <a:gd name="connsiteY3" fmla="*/ 1227 h 1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891" h="100516">
                  <a:moveTo>
                    <a:pt x="729" y="1227"/>
                  </a:moveTo>
                  <a:cubicBezTo>
                    <a:pt x="13429" y="9958"/>
                    <a:pt x="230387" y="91979"/>
                    <a:pt x="261079" y="99652"/>
                  </a:cubicBezTo>
                  <a:cubicBezTo>
                    <a:pt x="291771" y="107325"/>
                    <a:pt x="224831" y="61816"/>
                    <a:pt x="184879" y="47264"/>
                  </a:cubicBezTo>
                  <a:cubicBezTo>
                    <a:pt x="144927" y="32712"/>
                    <a:pt x="-11971" y="-7504"/>
                    <a:pt x="729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50999560-50F3-47D6-A97F-9AC959770360}"/>
                </a:ext>
              </a:extLst>
            </p:cNvPr>
            <p:cNvSpPr/>
            <p:nvPr/>
          </p:nvSpPr>
          <p:spPr>
            <a:xfrm>
              <a:off x="8538892" y="9841521"/>
              <a:ext cx="147417" cy="81984"/>
            </a:xfrm>
            <a:custGeom>
              <a:avLst/>
              <a:gdLst>
                <a:gd name="connsiteX0" fmla="*/ 271 w 147417"/>
                <a:gd name="connsiteY0" fmla="*/ 81942 h 81984"/>
                <a:gd name="connsiteX1" fmla="*/ 139971 w 147417"/>
                <a:gd name="connsiteY1" fmla="*/ 35904 h 81984"/>
                <a:gd name="connsiteX2" fmla="*/ 125683 w 147417"/>
                <a:gd name="connsiteY2" fmla="*/ 12092 h 81984"/>
                <a:gd name="connsiteX3" fmla="*/ 103458 w 147417"/>
                <a:gd name="connsiteY3" fmla="*/ 13679 h 81984"/>
                <a:gd name="connsiteX4" fmla="*/ 105046 w 147417"/>
                <a:gd name="connsiteY4" fmla="*/ 979 h 81984"/>
                <a:gd name="connsiteX5" fmla="*/ 103458 w 147417"/>
                <a:gd name="connsiteY5" fmla="*/ 43842 h 81984"/>
                <a:gd name="connsiteX6" fmla="*/ 271 w 147417"/>
                <a:gd name="connsiteY6" fmla="*/ 81942 h 8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17" h="81984">
                  <a:moveTo>
                    <a:pt x="271" y="81942"/>
                  </a:moveTo>
                  <a:cubicBezTo>
                    <a:pt x="6356" y="80619"/>
                    <a:pt x="119069" y="47546"/>
                    <a:pt x="139971" y="35904"/>
                  </a:cubicBezTo>
                  <a:cubicBezTo>
                    <a:pt x="160873" y="24262"/>
                    <a:pt x="131769" y="15796"/>
                    <a:pt x="125683" y="12092"/>
                  </a:cubicBezTo>
                  <a:cubicBezTo>
                    <a:pt x="119598" y="8388"/>
                    <a:pt x="106897" y="15531"/>
                    <a:pt x="103458" y="13679"/>
                  </a:cubicBezTo>
                  <a:cubicBezTo>
                    <a:pt x="100019" y="11827"/>
                    <a:pt x="105046" y="-4048"/>
                    <a:pt x="105046" y="979"/>
                  </a:cubicBezTo>
                  <a:cubicBezTo>
                    <a:pt x="105046" y="6006"/>
                    <a:pt x="114571" y="34052"/>
                    <a:pt x="103458" y="43842"/>
                  </a:cubicBezTo>
                  <a:cubicBezTo>
                    <a:pt x="92346" y="53632"/>
                    <a:pt x="-5814" y="83265"/>
                    <a:pt x="271" y="81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E51CC3A5-5030-4229-8008-437E2290C0F2}"/>
                </a:ext>
              </a:extLst>
            </p:cNvPr>
            <p:cNvSpPr/>
            <p:nvPr/>
          </p:nvSpPr>
          <p:spPr>
            <a:xfrm>
              <a:off x="1312484" y="11589657"/>
              <a:ext cx="1320683" cy="1238307"/>
            </a:xfrm>
            <a:custGeom>
              <a:avLst/>
              <a:gdLst>
                <a:gd name="connsiteX0" fmla="*/ 378733 w 1320683"/>
                <a:gd name="connsiteY0" fmla="*/ 1210 h 1238307"/>
                <a:gd name="connsiteX1" fmla="*/ 535366 w 1320683"/>
                <a:gd name="connsiteY1" fmla="*/ 90110 h 1238307"/>
                <a:gd name="connsiteX2" fmla="*/ 446466 w 1320683"/>
                <a:gd name="connsiteY2" fmla="*/ 255210 h 1238307"/>
                <a:gd name="connsiteX3" fmla="*/ 467633 w 1320683"/>
                <a:gd name="connsiteY3" fmla="*/ 308126 h 1238307"/>
                <a:gd name="connsiteX4" fmla="*/ 656016 w 1320683"/>
                <a:gd name="connsiteY4" fmla="*/ 227693 h 1238307"/>
                <a:gd name="connsiteX5" fmla="*/ 956583 w 1320683"/>
                <a:gd name="connsiteY5" fmla="*/ 244626 h 1238307"/>
                <a:gd name="connsiteX6" fmla="*/ 1068766 w 1320683"/>
                <a:gd name="connsiteY6" fmla="*/ 325060 h 1238307"/>
                <a:gd name="connsiteX7" fmla="*/ 1030666 w 1320683"/>
                <a:gd name="connsiteY7" fmla="*/ 587526 h 1238307"/>
                <a:gd name="connsiteX8" fmla="*/ 1060299 w 1320683"/>
                <a:gd name="connsiteY8" fmla="*/ 769560 h 1238307"/>
                <a:gd name="connsiteX9" fmla="*/ 1212699 w 1320683"/>
                <a:gd name="connsiteY9" fmla="*/ 1006626 h 1238307"/>
                <a:gd name="connsiteX10" fmla="*/ 1320649 w 1320683"/>
                <a:gd name="connsiteY10" fmla="*/ 1137860 h 1238307"/>
                <a:gd name="connsiteX11" fmla="*/ 1202116 w 1320683"/>
                <a:gd name="connsiteY11" fmla="*/ 1237343 h 1238307"/>
                <a:gd name="connsiteX12" fmla="*/ 573466 w 1320683"/>
                <a:gd name="connsiteY12" fmla="*/ 1161143 h 1238307"/>
                <a:gd name="connsiteX13" fmla="*/ 255966 w 1320683"/>
                <a:gd name="connsiteY13" fmla="*/ 784376 h 1238307"/>
                <a:gd name="connsiteX14" fmla="*/ 90866 w 1320683"/>
                <a:gd name="connsiteY14" fmla="*/ 634093 h 1238307"/>
                <a:gd name="connsiteX15" fmla="*/ 4083 w 1320683"/>
                <a:gd name="connsiteY15" fmla="*/ 428776 h 1238307"/>
                <a:gd name="connsiteX16" fmla="*/ 217866 w 1320683"/>
                <a:gd name="connsiteY16" fmla="*/ 306010 h 1238307"/>
                <a:gd name="connsiteX17" fmla="*/ 370266 w 1320683"/>
                <a:gd name="connsiteY17" fmla="*/ 151493 h 1238307"/>
                <a:gd name="connsiteX18" fmla="*/ 378733 w 1320683"/>
                <a:gd name="connsiteY18" fmla="*/ 1210 h 123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0683" h="1238307">
                  <a:moveTo>
                    <a:pt x="378733" y="1210"/>
                  </a:moveTo>
                  <a:cubicBezTo>
                    <a:pt x="406250" y="-9020"/>
                    <a:pt x="524077" y="47777"/>
                    <a:pt x="535366" y="90110"/>
                  </a:cubicBezTo>
                  <a:cubicBezTo>
                    <a:pt x="546655" y="132443"/>
                    <a:pt x="457755" y="218874"/>
                    <a:pt x="446466" y="255210"/>
                  </a:cubicBezTo>
                  <a:cubicBezTo>
                    <a:pt x="435177" y="291546"/>
                    <a:pt x="432708" y="312712"/>
                    <a:pt x="467633" y="308126"/>
                  </a:cubicBezTo>
                  <a:cubicBezTo>
                    <a:pt x="502558" y="303540"/>
                    <a:pt x="574524" y="238276"/>
                    <a:pt x="656016" y="227693"/>
                  </a:cubicBezTo>
                  <a:cubicBezTo>
                    <a:pt x="737508" y="217110"/>
                    <a:pt x="887791" y="228398"/>
                    <a:pt x="956583" y="244626"/>
                  </a:cubicBezTo>
                  <a:cubicBezTo>
                    <a:pt x="1025375" y="260854"/>
                    <a:pt x="1056419" y="267910"/>
                    <a:pt x="1068766" y="325060"/>
                  </a:cubicBezTo>
                  <a:cubicBezTo>
                    <a:pt x="1081113" y="382210"/>
                    <a:pt x="1032077" y="513443"/>
                    <a:pt x="1030666" y="587526"/>
                  </a:cubicBezTo>
                  <a:cubicBezTo>
                    <a:pt x="1029255" y="661609"/>
                    <a:pt x="1029960" y="699710"/>
                    <a:pt x="1060299" y="769560"/>
                  </a:cubicBezTo>
                  <a:cubicBezTo>
                    <a:pt x="1090638" y="839410"/>
                    <a:pt x="1169307" y="945243"/>
                    <a:pt x="1212699" y="1006626"/>
                  </a:cubicBezTo>
                  <a:cubicBezTo>
                    <a:pt x="1256091" y="1068009"/>
                    <a:pt x="1322413" y="1099407"/>
                    <a:pt x="1320649" y="1137860"/>
                  </a:cubicBezTo>
                  <a:cubicBezTo>
                    <a:pt x="1318885" y="1176313"/>
                    <a:pt x="1326646" y="1233463"/>
                    <a:pt x="1202116" y="1237343"/>
                  </a:cubicBezTo>
                  <a:cubicBezTo>
                    <a:pt x="1077586" y="1241223"/>
                    <a:pt x="731158" y="1236638"/>
                    <a:pt x="573466" y="1161143"/>
                  </a:cubicBezTo>
                  <a:cubicBezTo>
                    <a:pt x="415774" y="1085649"/>
                    <a:pt x="336399" y="872218"/>
                    <a:pt x="255966" y="784376"/>
                  </a:cubicBezTo>
                  <a:cubicBezTo>
                    <a:pt x="175533" y="696534"/>
                    <a:pt x="132846" y="693360"/>
                    <a:pt x="90866" y="634093"/>
                  </a:cubicBezTo>
                  <a:cubicBezTo>
                    <a:pt x="48885" y="574826"/>
                    <a:pt x="-17084" y="483456"/>
                    <a:pt x="4083" y="428776"/>
                  </a:cubicBezTo>
                  <a:cubicBezTo>
                    <a:pt x="25250" y="374096"/>
                    <a:pt x="156836" y="352224"/>
                    <a:pt x="217866" y="306010"/>
                  </a:cubicBezTo>
                  <a:cubicBezTo>
                    <a:pt x="278896" y="259796"/>
                    <a:pt x="342749" y="201940"/>
                    <a:pt x="370266" y="151493"/>
                  </a:cubicBezTo>
                  <a:cubicBezTo>
                    <a:pt x="397783" y="101046"/>
                    <a:pt x="351216" y="11440"/>
                    <a:pt x="378733" y="121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9A09E08B-73EA-486A-8E9E-B89772D5E341}"/>
                </a:ext>
              </a:extLst>
            </p:cNvPr>
            <p:cNvSpPr/>
            <p:nvPr/>
          </p:nvSpPr>
          <p:spPr>
            <a:xfrm>
              <a:off x="7979699" y="8787410"/>
              <a:ext cx="1018468" cy="1401603"/>
            </a:xfrm>
            <a:custGeom>
              <a:avLst/>
              <a:gdLst>
                <a:gd name="connsiteX0" fmla="*/ 14951 w 1018468"/>
                <a:gd name="connsiteY0" fmla="*/ 246523 h 1401603"/>
                <a:gd name="connsiteX1" fmla="*/ 152534 w 1018468"/>
                <a:gd name="connsiteY1" fmla="*/ 45440 h 1401603"/>
                <a:gd name="connsiteX2" fmla="*/ 425584 w 1018468"/>
                <a:gd name="connsiteY2" fmla="*/ 58140 h 1401603"/>
                <a:gd name="connsiteX3" fmla="*/ 939934 w 1018468"/>
                <a:gd name="connsiteY3" fmla="*/ 663507 h 1401603"/>
                <a:gd name="connsiteX4" fmla="*/ 984384 w 1018468"/>
                <a:gd name="connsiteY4" fmla="*/ 1349307 h 1401603"/>
                <a:gd name="connsiteX5" fmla="*/ 622434 w 1018468"/>
                <a:gd name="connsiteY5" fmla="*/ 1292157 h 1401603"/>
                <a:gd name="connsiteX6" fmla="*/ 294351 w 1018468"/>
                <a:gd name="connsiteY6" fmla="*/ 798973 h 1401603"/>
                <a:gd name="connsiteX7" fmla="*/ 501784 w 1018468"/>
                <a:gd name="connsiteY7" fmla="*/ 720657 h 1401603"/>
                <a:gd name="connsiteX8" fmla="*/ 503901 w 1018468"/>
                <a:gd name="connsiteY8" fmla="*/ 367173 h 1401603"/>
                <a:gd name="connsiteX9" fmla="*/ 14951 w 1018468"/>
                <a:gd name="connsiteY9" fmla="*/ 246523 h 14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468" h="1401603">
                  <a:moveTo>
                    <a:pt x="14951" y="246523"/>
                  </a:moveTo>
                  <a:cubicBezTo>
                    <a:pt x="-43610" y="192901"/>
                    <a:pt x="84095" y="76837"/>
                    <a:pt x="152534" y="45440"/>
                  </a:cubicBezTo>
                  <a:cubicBezTo>
                    <a:pt x="220973" y="14043"/>
                    <a:pt x="294351" y="-44871"/>
                    <a:pt x="425584" y="58140"/>
                  </a:cubicBezTo>
                  <a:cubicBezTo>
                    <a:pt x="556817" y="161151"/>
                    <a:pt x="846801" y="448313"/>
                    <a:pt x="939934" y="663507"/>
                  </a:cubicBezTo>
                  <a:cubicBezTo>
                    <a:pt x="1033067" y="878702"/>
                    <a:pt x="1037301" y="1244532"/>
                    <a:pt x="984384" y="1349307"/>
                  </a:cubicBezTo>
                  <a:cubicBezTo>
                    <a:pt x="931467" y="1454082"/>
                    <a:pt x="737440" y="1383879"/>
                    <a:pt x="622434" y="1292157"/>
                  </a:cubicBezTo>
                  <a:cubicBezTo>
                    <a:pt x="507428" y="1200435"/>
                    <a:pt x="314459" y="894223"/>
                    <a:pt x="294351" y="798973"/>
                  </a:cubicBezTo>
                  <a:cubicBezTo>
                    <a:pt x="274243" y="703723"/>
                    <a:pt x="466859" y="792624"/>
                    <a:pt x="501784" y="720657"/>
                  </a:cubicBezTo>
                  <a:cubicBezTo>
                    <a:pt x="536709" y="648690"/>
                    <a:pt x="588920" y="445490"/>
                    <a:pt x="503901" y="367173"/>
                  </a:cubicBezTo>
                  <a:cubicBezTo>
                    <a:pt x="418882" y="288856"/>
                    <a:pt x="73512" y="300145"/>
                    <a:pt x="14951" y="24652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A86ED04B-853D-4F0B-AC8F-B8ACDFE2127C}"/>
                </a:ext>
              </a:extLst>
            </p:cNvPr>
            <p:cNvSpPr/>
            <p:nvPr/>
          </p:nvSpPr>
          <p:spPr>
            <a:xfrm>
              <a:off x="7744592" y="9194800"/>
              <a:ext cx="367736" cy="298492"/>
            </a:xfrm>
            <a:custGeom>
              <a:avLst/>
              <a:gdLst>
                <a:gd name="connsiteX0" fmla="*/ 361183 w 367736"/>
                <a:gd name="connsiteY0" fmla="*/ 0 h 298492"/>
                <a:gd name="connsiteX1" fmla="*/ 316733 w 367736"/>
                <a:gd name="connsiteY1" fmla="*/ 107950 h 298492"/>
                <a:gd name="connsiteX2" fmla="*/ 56383 w 367736"/>
                <a:gd name="connsiteY2" fmla="*/ 177800 h 298492"/>
                <a:gd name="connsiteX3" fmla="*/ 30983 w 367736"/>
                <a:gd name="connsiteY3" fmla="*/ 298450 h 298492"/>
                <a:gd name="connsiteX4" fmla="*/ 11933 w 367736"/>
                <a:gd name="connsiteY4" fmla="*/ 190500 h 298492"/>
                <a:gd name="connsiteX5" fmla="*/ 227833 w 367736"/>
                <a:gd name="connsiteY5" fmla="*/ 107950 h 298492"/>
                <a:gd name="connsiteX6" fmla="*/ 361183 w 367736"/>
                <a:gd name="connsiteY6" fmla="*/ 0 h 29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36" h="298492">
                  <a:moveTo>
                    <a:pt x="361183" y="0"/>
                  </a:moveTo>
                  <a:cubicBezTo>
                    <a:pt x="376000" y="0"/>
                    <a:pt x="367533" y="78317"/>
                    <a:pt x="316733" y="107950"/>
                  </a:cubicBezTo>
                  <a:cubicBezTo>
                    <a:pt x="265933" y="137583"/>
                    <a:pt x="104008" y="146050"/>
                    <a:pt x="56383" y="177800"/>
                  </a:cubicBezTo>
                  <a:cubicBezTo>
                    <a:pt x="8758" y="209550"/>
                    <a:pt x="38391" y="296333"/>
                    <a:pt x="30983" y="298450"/>
                  </a:cubicBezTo>
                  <a:cubicBezTo>
                    <a:pt x="23575" y="300567"/>
                    <a:pt x="-20875" y="222250"/>
                    <a:pt x="11933" y="190500"/>
                  </a:cubicBezTo>
                  <a:cubicBezTo>
                    <a:pt x="44741" y="158750"/>
                    <a:pt x="173329" y="133879"/>
                    <a:pt x="227833" y="107950"/>
                  </a:cubicBezTo>
                  <a:cubicBezTo>
                    <a:pt x="282337" y="82021"/>
                    <a:pt x="346366" y="0"/>
                    <a:pt x="36118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B30D30D3-6A13-4086-91E8-3A04EAEF4917}"/>
                </a:ext>
              </a:extLst>
            </p:cNvPr>
            <p:cNvSpPr/>
            <p:nvPr/>
          </p:nvSpPr>
          <p:spPr>
            <a:xfrm>
              <a:off x="6632533" y="8731075"/>
              <a:ext cx="534547" cy="660540"/>
            </a:xfrm>
            <a:custGeom>
              <a:avLst/>
              <a:gdLst>
                <a:gd name="connsiteX0" fmla="*/ 42 w 534547"/>
                <a:gd name="connsiteY0" fmla="*/ 175 h 660540"/>
                <a:gd name="connsiteX1" fmla="*/ 206417 w 534547"/>
                <a:gd name="connsiteY1" fmla="*/ 365300 h 660540"/>
                <a:gd name="connsiteX2" fmla="*/ 530267 w 534547"/>
                <a:gd name="connsiteY2" fmla="*/ 654225 h 660540"/>
                <a:gd name="connsiteX3" fmla="*/ 381042 w 534547"/>
                <a:gd name="connsiteY3" fmla="*/ 552625 h 660540"/>
                <a:gd name="connsiteX4" fmla="*/ 222292 w 534547"/>
                <a:gd name="connsiteY4" fmla="*/ 412925 h 660540"/>
                <a:gd name="connsiteX5" fmla="*/ 42 w 534547"/>
                <a:gd name="connsiteY5" fmla="*/ 175 h 66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47" h="660540">
                  <a:moveTo>
                    <a:pt x="42" y="175"/>
                  </a:moveTo>
                  <a:cubicBezTo>
                    <a:pt x="-2604" y="-7762"/>
                    <a:pt x="118046" y="256292"/>
                    <a:pt x="206417" y="365300"/>
                  </a:cubicBezTo>
                  <a:cubicBezTo>
                    <a:pt x="294788" y="474308"/>
                    <a:pt x="501163" y="623004"/>
                    <a:pt x="530267" y="654225"/>
                  </a:cubicBezTo>
                  <a:cubicBezTo>
                    <a:pt x="559371" y="685446"/>
                    <a:pt x="432371" y="592842"/>
                    <a:pt x="381042" y="552625"/>
                  </a:cubicBezTo>
                  <a:cubicBezTo>
                    <a:pt x="329713" y="512408"/>
                    <a:pt x="285792" y="502354"/>
                    <a:pt x="222292" y="412925"/>
                  </a:cubicBezTo>
                  <a:cubicBezTo>
                    <a:pt x="158792" y="323496"/>
                    <a:pt x="2688" y="8112"/>
                    <a:pt x="42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A9A98BC1-61EF-4A58-A4CA-ED4EBE78CAEA}"/>
                </a:ext>
              </a:extLst>
            </p:cNvPr>
            <p:cNvSpPr/>
            <p:nvPr/>
          </p:nvSpPr>
          <p:spPr>
            <a:xfrm>
              <a:off x="7656756" y="9400913"/>
              <a:ext cx="331803" cy="227415"/>
            </a:xfrm>
            <a:custGeom>
              <a:avLst/>
              <a:gdLst>
                <a:gd name="connsiteX0" fmla="*/ 1344 w 331803"/>
                <a:gd name="connsiteY0" fmla="*/ 262 h 227415"/>
                <a:gd name="connsiteX1" fmla="*/ 96594 w 331803"/>
                <a:gd name="connsiteY1" fmla="*/ 219337 h 227415"/>
                <a:gd name="connsiteX2" fmla="*/ 204544 w 331803"/>
                <a:gd name="connsiteY2" fmla="*/ 168537 h 227415"/>
                <a:gd name="connsiteX3" fmla="*/ 331544 w 331803"/>
                <a:gd name="connsiteY3" fmla="*/ 57412 h 227415"/>
                <a:gd name="connsiteX4" fmla="*/ 169619 w 331803"/>
                <a:gd name="connsiteY4" fmla="*/ 171712 h 227415"/>
                <a:gd name="connsiteX5" fmla="*/ 1344 w 331803"/>
                <a:gd name="connsiteY5" fmla="*/ 262 h 22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803" h="227415">
                  <a:moveTo>
                    <a:pt x="1344" y="262"/>
                  </a:moveTo>
                  <a:cubicBezTo>
                    <a:pt x="-10827" y="8199"/>
                    <a:pt x="62727" y="191291"/>
                    <a:pt x="96594" y="219337"/>
                  </a:cubicBezTo>
                  <a:cubicBezTo>
                    <a:pt x="130461" y="247383"/>
                    <a:pt x="165386" y="195525"/>
                    <a:pt x="204544" y="168537"/>
                  </a:cubicBezTo>
                  <a:cubicBezTo>
                    <a:pt x="243702" y="141550"/>
                    <a:pt x="337365" y="56883"/>
                    <a:pt x="331544" y="57412"/>
                  </a:cubicBezTo>
                  <a:cubicBezTo>
                    <a:pt x="325723" y="57941"/>
                    <a:pt x="226769" y="176475"/>
                    <a:pt x="169619" y="171712"/>
                  </a:cubicBezTo>
                  <a:cubicBezTo>
                    <a:pt x="112469" y="166950"/>
                    <a:pt x="13515" y="-7675"/>
                    <a:pt x="1344" y="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ACBB0149-077C-4123-8508-D1D1C0094E55}"/>
                </a:ext>
              </a:extLst>
            </p:cNvPr>
            <p:cNvSpPr/>
            <p:nvPr/>
          </p:nvSpPr>
          <p:spPr>
            <a:xfrm>
              <a:off x="7512050" y="9575800"/>
              <a:ext cx="216015" cy="171270"/>
            </a:xfrm>
            <a:custGeom>
              <a:avLst/>
              <a:gdLst>
                <a:gd name="connsiteX0" fmla="*/ 0 w 216015"/>
                <a:gd name="connsiteY0" fmla="*/ 0 h 171270"/>
                <a:gd name="connsiteX1" fmla="*/ 136525 w 216015"/>
                <a:gd name="connsiteY1" fmla="*/ 149225 h 171270"/>
                <a:gd name="connsiteX2" fmla="*/ 215900 w 216015"/>
                <a:gd name="connsiteY2" fmla="*/ 168275 h 171270"/>
                <a:gd name="connsiteX3" fmla="*/ 155575 w 216015"/>
                <a:gd name="connsiteY3" fmla="*/ 127000 h 171270"/>
                <a:gd name="connsiteX4" fmla="*/ 0 w 216015"/>
                <a:gd name="connsiteY4" fmla="*/ 0 h 17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15" h="171270">
                  <a:moveTo>
                    <a:pt x="0" y="0"/>
                  </a:moveTo>
                  <a:cubicBezTo>
                    <a:pt x="50271" y="60589"/>
                    <a:pt x="100542" y="121179"/>
                    <a:pt x="136525" y="149225"/>
                  </a:cubicBezTo>
                  <a:cubicBezTo>
                    <a:pt x="172508" y="177271"/>
                    <a:pt x="212725" y="171979"/>
                    <a:pt x="215900" y="168275"/>
                  </a:cubicBezTo>
                  <a:cubicBezTo>
                    <a:pt x="219075" y="164571"/>
                    <a:pt x="155575" y="127000"/>
                    <a:pt x="155575" y="1270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9C547F44-F38D-4233-9641-56A495248784}"/>
                </a:ext>
              </a:extLst>
            </p:cNvPr>
            <p:cNvSpPr/>
            <p:nvPr/>
          </p:nvSpPr>
          <p:spPr>
            <a:xfrm>
              <a:off x="7958667" y="9257675"/>
              <a:ext cx="285362" cy="258858"/>
            </a:xfrm>
            <a:custGeom>
              <a:avLst/>
              <a:gdLst>
                <a:gd name="connsiteX0" fmla="*/ 283633 w 285362"/>
                <a:gd name="connsiteY0" fmla="*/ 625 h 258858"/>
                <a:gd name="connsiteX1" fmla="*/ 124883 w 285362"/>
                <a:gd name="connsiteY1" fmla="*/ 214408 h 258858"/>
                <a:gd name="connsiteX2" fmla="*/ 0 w 285362"/>
                <a:gd name="connsiteY2" fmla="*/ 258858 h 258858"/>
                <a:gd name="connsiteX3" fmla="*/ 160866 w 285362"/>
                <a:gd name="connsiteY3" fmla="*/ 201708 h 258858"/>
                <a:gd name="connsiteX4" fmla="*/ 207433 w 285362"/>
                <a:gd name="connsiteY4" fmla="*/ 150908 h 258858"/>
                <a:gd name="connsiteX5" fmla="*/ 283633 w 285362"/>
                <a:gd name="connsiteY5" fmla="*/ 625 h 25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62" h="258858">
                  <a:moveTo>
                    <a:pt x="283633" y="625"/>
                  </a:moveTo>
                  <a:cubicBezTo>
                    <a:pt x="269875" y="11208"/>
                    <a:pt x="172155" y="171369"/>
                    <a:pt x="124883" y="214408"/>
                  </a:cubicBezTo>
                  <a:cubicBezTo>
                    <a:pt x="77611" y="257447"/>
                    <a:pt x="0" y="258858"/>
                    <a:pt x="0" y="258858"/>
                  </a:cubicBezTo>
                  <a:cubicBezTo>
                    <a:pt x="5997" y="256741"/>
                    <a:pt x="126294" y="219700"/>
                    <a:pt x="160866" y="201708"/>
                  </a:cubicBezTo>
                  <a:cubicBezTo>
                    <a:pt x="195438" y="183716"/>
                    <a:pt x="189794" y="185127"/>
                    <a:pt x="207433" y="150908"/>
                  </a:cubicBezTo>
                  <a:cubicBezTo>
                    <a:pt x="225072" y="116689"/>
                    <a:pt x="297391" y="-9958"/>
                    <a:pt x="283633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B9841ED8-59D5-4EF1-B580-F6DBD731686A}"/>
                </a:ext>
              </a:extLst>
            </p:cNvPr>
            <p:cNvSpPr/>
            <p:nvPr/>
          </p:nvSpPr>
          <p:spPr>
            <a:xfrm>
              <a:off x="3751194" y="5316538"/>
              <a:ext cx="97211" cy="169864"/>
            </a:xfrm>
            <a:custGeom>
              <a:avLst/>
              <a:gdLst>
                <a:gd name="connsiteX0" fmla="*/ 69 w 97211"/>
                <a:gd name="connsiteY0" fmla="*/ 0 h 169864"/>
                <a:gd name="connsiteX1" fmla="*/ 73094 w 97211"/>
                <a:gd name="connsiteY1" fmla="*/ 120650 h 169864"/>
                <a:gd name="connsiteX2" fmla="*/ 95319 w 97211"/>
                <a:gd name="connsiteY2" fmla="*/ 169862 h 169864"/>
                <a:gd name="connsiteX3" fmla="*/ 87381 w 97211"/>
                <a:gd name="connsiteY3" fmla="*/ 119062 h 169864"/>
                <a:gd name="connsiteX4" fmla="*/ 69 w 97211"/>
                <a:gd name="connsiteY4" fmla="*/ 0 h 16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" h="169864">
                  <a:moveTo>
                    <a:pt x="69" y="0"/>
                  </a:moveTo>
                  <a:cubicBezTo>
                    <a:pt x="-2312" y="265"/>
                    <a:pt x="57219" y="92340"/>
                    <a:pt x="73094" y="120650"/>
                  </a:cubicBezTo>
                  <a:cubicBezTo>
                    <a:pt x="88969" y="148960"/>
                    <a:pt x="92938" y="170127"/>
                    <a:pt x="95319" y="169862"/>
                  </a:cubicBezTo>
                  <a:cubicBezTo>
                    <a:pt x="97700" y="169597"/>
                    <a:pt x="100081" y="143139"/>
                    <a:pt x="87381" y="119062"/>
                  </a:cubicBezTo>
                  <a:cubicBezTo>
                    <a:pt x="74681" y="94985"/>
                    <a:pt x="2450" y="-265"/>
                    <a:pt x="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57C91133-C0B3-45D7-A049-3CF4FDF1ADC4}"/>
                </a:ext>
              </a:extLst>
            </p:cNvPr>
            <p:cNvSpPr/>
            <p:nvPr/>
          </p:nvSpPr>
          <p:spPr>
            <a:xfrm>
              <a:off x="4029035" y="5249529"/>
              <a:ext cx="173480" cy="380058"/>
            </a:xfrm>
            <a:custGeom>
              <a:avLst/>
              <a:gdLst>
                <a:gd name="connsiteX0" fmla="*/ 40 w 173480"/>
                <a:gd name="connsiteY0" fmla="*/ 334 h 380058"/>
                <a:gd name="connsiteX1" fmla="*/ 173078 w 173480"/>
                <a:gd name="connsiteY1" fmla="*/ 165434 h 380058"/>
                <a:gd name="connsiteX2" fmla="*/ 50840 w 173480"/>
                <a:gd name="connsiteY2" fmla="*/ 379746 h 380058"/>
                <a:gd name="connsiteX3" fmla="*/ 155615 w 173480"/>
                <a:gd name="connsiteY3" fmla="*/ 208296 h 380058"/>
                <a:gd name="connsiteX4" fmla="*/ 40 w 173480"/>
                <a:gd name="connsiteY4" fmla="*/ 334 h 3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80" h="380058">
                  <a:moveTo>
                    <a:pt x="40" y="334"/>
                  </a:moveTo>
                  <a:cubicBezTo>
                    <a:pt x="2951" y="-6810"/>
                    <a:pt x="164611" y="102199"/>
                    <a:pt x="173078" y="165434"/>
                  </a:cubicBezTo>
                  <a:cubicBezTo>
                    <a:pt x="181545" y="228669"/>
                    <a:pt x="53751" y="372602"/>
                    <a:pt x="50840" y="379746"/>
                  </a:cubicBezTo>
                  <a:cubicBezTo>
                    <a:pt x="47929" y="386890"/>
                    <a:pt x="159319" y="269679"/>
                    <a:pt x="155615" y="208296"/>
                  </a:cubicBezTo>
                  <a:cubicBezTo>
                    <a:pt x="151911" y="146913"/>
                    <a:pt x="-2871" y="7478"/>
                    <a:pt x="40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B9EF7FDF-48F1-4D6B-9CA3-33FDF3EF2685}"/>
                </a:ext>
              </a:extLst>
            </p:cNvPr>
            <p:cNvSpPr/>
            <p:nvPr/>
          </p:nvSpPr>
          <p:spPr>
            <a:xfrm>
              <a:off x="4272834" y="3033571"/>
              <a:ext cx="212498" cy="261507"/>
            </a:xfrm>
            <a:custGeom>
              <a:avLst/>
              <a:gdLst>
                <a:gd name="connsiteX0" fmla="*/ 211854 w 212498"/>
                <a:gd name="connsiteY0" fmla="*/ 142 h 261507"/>
                <a:gd name="connsiteX1" fmla="*/ 72154 w 212498"/>
                <a:gd name="connsiteY1" fmla="*/ 130317 h 261507"/>
                <a:gd name="connsiteX2" fmla="*/ 46754 w 212498"/>
                <a:gd name="connsiteY2" fmla="*/ 260492 h 261507"/>
                <a:gd name="connsiteX3" fmla="*/ 37229 w 212498"/>
                <a:gd name="connsiteY3" fmla="*/ 189054 h 261507"/>
                <a:gd name="connsiteX4" fmla="*/ 8654 w 212498"/>
                <a:gd name="connsiteY4" fmla="*/ 155717 h 261507"/>
                <a:gd name="connsiteX5" fmla="*/ 211854 w 212498"/>
                <a:gd name="connsiteY5" fmla="*/ 142 h 2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498" h="261507">
                  <a:moveTo>
                    <a:pt x="211854" y="142"/>
                  </a:moveTo>
                  <a:cubicBezTo>
                    <a:pt x="222437" y="-4091"/>
                    <a:pt x="99671" y="86925"/>
                    <a:pt x="72154" y="130317"/>
                  </a:cubicBezTo>
                  <a:cubicBezTo>
                    <a:pt x="44637" y="173709"/>
                    <a:pt x="52575" y="250703"/>
                    <a:pt x="46754" y="260492"/>
                  </a:cubicBezTo>
                  <a:cubicBezTo>
                    <a:pt x="40933" y="270281"/>
                    <a:pt x="43579" y="206516"/>
                    <a:pt x="37229" y="189054"/>
                  </a:cubicBezTo>
                  <a:cubicBezTo>
                    <a:pt x="30879" y="171592"/>
                    <a:pt x="-19921" y="184027"/>
                    <a:pt x="8654" y="155717"/>
                  </a:cubicBezTo>
                  <a:cubicBezTo>
                    <a:pt x="37229" y="127407"/>
                    <a:pt x="201271" y="4375"/>
                    <a:pt x="211854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DFC17B5F-64DE-4220-A9A8-4D27B18D7CDA}"/>
                </a:ext>
              </a:extLst>
            </p:cNvPr>
            <p:cNvSpPr/>
            <p:nvPr/>
          </p:nvSpPr>
          <p:spPr>
            <a:xfrm>
              <a:off x="5200530" y="3061845"/>
              <a:ext cx="167049" cy="172796"/>
            </a:xfrm>
            <a:custGeom>
              <a:avLst/>
              <a:gdLst>
                <a:gd name="connsiteX0" fmla="*/ 120 w 167049"/>
                <a:gd name="connsiteY0" fmla="*/ 443 h 172796"/>
                <a:gd name="connsiteX1" fmla="*/ 130295 w 167049"/>
                <a:gd name="connsiteY1" fmla="*/ 86168 h 172796"/>
                <a:gd name="connsiteX2" fmla="*/ 155695 w 167049"/>
                <a:gd name="connsiteY2" fmla="*/ 171893 h 172796"/>
                <a:gd name="connsiteX3" fmla="*/ 155695 w 167049"/>
                <a:gd name="connsiteY3" fmla="*/ 124268 h 172796"/>
                <a:gd name="connsiteX4" fmla="*/ 120 w 167049"/>
                <a:gd name="connsiteY4" fmla="*/ 443 h 17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9" h="172796">
                  <a:moveTo>
                    <a:pt x="120" y="443"/>
                  </a:moveTo>
                  <a:cubicBezTo>
                    <a:pt x="-4113" y="-5907"/>
                    <a:pt x="104366" y="57593"/>
                    <a:pt x="130295" y="86168"/>
                  </a:cubicBezTo>
                  <a:cubicBezTo>
                    <a:pt x="156224" y="114743"/>
                    <a:pt x="151462" y="165543"/>
                    <a:pt x="155695" y="171893"/>
                  </a:cubicBezTo>
                  <a:cubicBezTo>
                    <a:pt x="159928" y="178243"/>
                    <a:pt x="178978" y="149933"/>
                    <a:pt x="155695" y="124268"/>
                  </a:cubicBezTo>
                  <a:cubicBezTo>
                    <a:pt x="132412" y="98603"/>
                    <a:pt x="4353" y="6793"/>
                    <a:pt x="120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69DEFC8B-A685-40D0-8F7D-C9F81B09A412}"/>
                </a:ext>
              </a:extLst>
            </p:cNvPr>
            <p:cNvSpPr/>
            <p:nvPr/>
          </p:nvSpPr>
          <p:spPr>
            <a:xfrm>
              <a:off x="5294044" y="3355975"/>
              <a:ext cx="70122" cy="265113"/>
            </a:xfrm>
            <a:custGeom>
              <a:avLst/>
              <a:gdLst>
                <a:gd name="connsiteX0" fmla="*/ 9794 w 70122"/>
                <a:gd name="connsiteY0" fmla="*/ 0 h 265113"/>
                <a:gd name="connsiteX1" fmla="*/ 44719 w 70122"/>
                <a:gd name="connsiteY1" fmla="*/ 206375 h 265113"/>
                <a:gd name="connsiteX2" fmla="*/ 269 w 70122"/>
                <a:gd name="connsiteY2" fmla="*/ 265113 h 265113"/>
                <a:gd name="connsiteX3" fmla="*/ 70119 w 70122"/>
                <a:gd name="connsiteY3" fmla="*/ 206375 h 265113"/>
                <a:gd name="connsiteX4" fmla="*/ 9794 w 70122"/>
                <a:gd name="connsiteY4" fmla="*/ 0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22" h="265113">
                  <a:moveTo>
                    <a:pt x="9794" y="0"/>
                  </a:moveTo>
                  <a:cubicBezTo>
                    <a:pt x="5561" y="0"/>
                    <a:pt x="46306" y="162190"/>
                    <a:pt x="44719" y="206375"/>
                  </a:cubicBezTo>
                  <a:cubicBezTo>
                    <a:pt x="43132" y="250560"/>
                    <a:pt x="-3964" y="265113"/>
                    <a:pt x="269" y="265113"/>
                  </a:cubicBezTo>
                  <a:cubicBezTo>
                    <a:pt x="4502" y="265113"/>
                    <a:pt x="69590" y="249767"/>
                    <a:pt x="70119" y="206375"/>
                  </a:cubicBezTo>
                  <a:cubicBezTo>
                    <a:pt x="70648" y="162983"/>
                    <a:pt x="14027" y="0"/>
                    <a:pt x="97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8B5183BD-BE84-49A1-87A1-BEB73A650B7E}"/>
                </a:ext>
              </a:extLst>
            </p:cNvPr>
            <p:cNvSpPr/>
            <p:nvPr/>
          </p:nvSpPr>
          <p:spPr>
            <a:xfrm>
              <a:off x="4047376" y="3148729"/>
              <a:ext cx="379146" cy="358341"/>
            </a:xfrm>
            <a:custGeom>
              <a:avLst/>
              <a:gdLst>
                <a:gd name="connsiteX0" fmla="*/ 378574 w 379146"/>
                <a:gd name="connsiteY0" fmla="*/ 871 h 358341"/>
                <a:gd name="connsiteX1" fmla="*/ 265862 w 379146"/>
                <a:gd name="connsiteY1" fmla="*/ 175496 h 358341"/>
                <a:gd name="connsiteX2" fmla="*/ 113462 w 379146"/>
                <a:gd name="connsiteY2" fmla="*/ 281859 h 358341"/>
                <a:gd name="connsiteX3" fmla="*/ 2337 w 379146"/>
                <a:gd name="connsiteY3" fmla="*/ 358059 h 358341"/>
                <a:gd name="connsiteX4" fmla="*/ 218237 w 379146"/>
                <a:gd name="connsiteY4" fmla="*/ 254871 h 358341"/>
                <a:gd name="connsiteX5" fmla="*/ 378574 w 379146"/>
                <a:gd name="connsiteY5" fmla="*/ 871 h 35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146" h="358341">
                  <a:moveTo>
                    <a:pt x="378574" y="871"/>
                  </a:moveTo>
                  <a:cubicBezTo>
                    <a:pt x="386511" y="-12358"/>
                    <a:pt x="310047" y="128665"/>
                    <a:pt x="265862" y="175496"/>
                  </a:cubicBezTo>
                  <a:cubicBezTo>
                    <a:pt x="221677" y="222327"/>
                    <a:pt x="113462" y="281859"/>
                    <a:pt x="113462" y="281859"/>
                  </a:cubicBezTo>
                  <a:cubicBezTo>
                    <a:pt x="69541" y="312286"/>
                    <a:pt x="-15126" y="362557"/>
                    <a:pt x="2337" y="358059"/>
                  </a:cubicBezTo>
                  <a:cubicBezTo>
                    <a:pt x="19800" y="353561"/>
                    <a:pt x="155795" y="310169"/>
                    <a:pt x="218237" y="254871"/>
                  </a:cubicBezTo>
                  <a:cubicBezTo>
                    <a:pt x="280679" y="199573"/>
                    <a:pt x="370637" y="14100"/>
                    <a:pt x="378574" y="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6BF3BD74-2E45-4265-A736-277F59A6D7C2}"/>
                </a:ext>
              </a:extLst>
            </p:cNvPr>
            <p:cNvSpPr/>
            <p:nvPr/>
          </p:nvSpPr>
          <p:spPr>
            <a:xfrm>
              <a:off x="4176564" y="2989917"/>
              <a:ext cx="355773" cy="314015"/>
            </a:xfrm>
            <a:custGeom>
              <a:avLst/>
              <a:gdLst>
                <a:gd name="connsiteX0" fmla="*/ 355749 w 355773"/>
                <a:gd name="connsiteY0" fmla="*/ 2521 h 314015"/>
                <a:gd name="connsiteX1" fmla="*/ 174774 w 355773"/>
                <a:gd name="connsiteY1" fmla="*/ 54908 h 314015"/>
                <a:gd name="connsiteX2" fmla="*/ 63649 w 355773"/>
                <a:gd name="connsiteY2" fmla="*/ 229533 h 314015"/>
                <a:gd name="connsiteX3" fmla="*/ 3324 w 355773"/>
                <a:gd name="connsiteY3" fmla="*/ 310496 h 314015"/>
                <a:gd name="connsiteX4" fmla="*/ 162074 w 355773"/>
                <a:gd name="connsiteY4" fmla="*/ 119996 h 314015"/>
                <a:gd name="connsiteX5" fmla="*/ 355749 w 355773"/>
                <a:gd name="connsiteY5" fmla="*/ 2521 h 3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773" h="314015">
                  <a:moveTo>
                    <a:pt x="355749" y="2521"/>
                  </a:moveTo>
                  <a:cubicBezTo>
                    <a:pt x="357866" y="-8327"/>
                    <a:pt x="223457" y="17073"/>
                    <a:pt x="174774" y="54908"/>
                  </a:cubicBezTo>
                  <a:cubicBezTo>
                    <a:pt x="126091" y="92743"/>
                    <a:pt x="92224" y="186935"/>
                    <a:pt x="63649" y="229533"/>
                  </a:cubicBezTo>
                  <a:cubicBezTo>
                    <a:pt x="35074" y="272131"/>
                    <a:pt x="-13080" y="328752"/>
                    <a:pt x="3324" y="310496"/>
                  </a:cubicBezTo>
                  <a:cubicBezTo>
                    <a:pt x="19728" y="292240"/>
                    <a:pt x="105718" y="169473"/>
                    <a:pt x="162074" y="119996"/>
                  </a:cubicBezTo>
                  <a:cubicBezTo>
                    <a:pt x="218430" y="70519"/>
                    <a:pt x="353632" y="13369"/>
                    <a:pt x="355749" y="2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1877D34D-915B-4610-9032-36D1266D65EB}"/>
                </a:ext>
              </a:extLst>
            </p:cNvPr>
            <p:cNvSpPr/>
            <p:nvPr/>
          </p:nvSpPr>
          <p:spPr>
            <a:xfrm>
              <a:off x="4127261" y="3836931"/>
              <a:ext cx="106618" cy="219157"/>
            </a:xfrm>
            <a:custGeom>
              <a:avLst/>
              <a:gdLst>
                <a:gd name="connsiteX0" fmla="*/ 106602 w 106618"/>
                <a:gd name="connsiteY0" fmla="*/ 57 h 219157"/>
                <a:gd name="connsiteX1" fmla="*/ 8177 w 106618"/>
                <a:gd name="connsiteY1" fmla="*/ 77844 h 219157"/>
                <a:gd name="connsiteX2" fmla="*/ 6589 w 106618"/>
                <a:gd name="connsiteY2" fmla="*/ 219132 h 219157"/>
                <a:gd name="connsiteX3" fmla="*/ 16114 w 106618"/>
                <a:gd name="connsiteY3" fmla="*/ 88957 h 219157"/>
                <a:gd name="connsiteX4" fmla="*/ 106602 w 106618"/>
                <a:gd name="connsiteY4" fmla="*/ 57 h 21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8" h="219157">
                  <a:moveTo>
                    <a:pt x="106602" y="57"/>
                  </a:moveTo>
                  <a:cubicBezTo>
                    <a:pt x="105279" y="-1795"/>
                    <a:pt x="24846" y="41332"/>
                    <a:pt x="8177" y="77844"/>
                  </a:cubicBezTo>
                  <a:cubicBezTo>
                    <a:pt x="-8492" y="114356"/>
                    <a:pt x="5266" y="217280"/>
                    <a:pt x="6589" y="219132"/>
                  </a:cubicBezTo>
                  <a:cubicBezTo>
                    <a:pt x="7912" y="220984"/>
                    <a:pt x="1033" y="122030"/>
                    <a:pt x="16114" y="88957"/>
                  </a:cubicBezTo>
                  <a:cubicBezTo>
                    <a:pt x="31195" y="55884"/>
                    <a:pt x="107925" y="1909"/>
                    <a:pt x="106602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745ABA84-DC38-4B56-91F0-189F00270C3E}"/>
                </a:ext>
              </a:extLst>
            </p:cNvPr>
            <p:cNvSpPr/>
            <p:nvPr/>
          </p:nvSpPr>
          <p:spPr>
            <a:xfrm>
              <a:off x="4295895" y="3765537"/>
              <a:ext cx="230810" cy="387208"/>
            </a:xfrm>
            <a:custGeom>
              <a:avLst/>
              <a:gdLst>
                <a:gd name="connsiteX0" fmla="*/ 3055 w 230810"/>
                <a:gd name="connsiteY0" fmla="*/ 13 h 387208"/>
                <a:gd name="connsiteX1" fmla="*/ 145930 w 230810"/>
                <a:gd name="connsiteY1" fmla="*/ 93676 h 387208"/>
                <a:gd name="connsiteX2" fmla="*/ 220543 w 230810"/>
                <a:gd name="connsiteY2" fmla="*/ 365138 h 387208"/>
                <a:gd name="connsiteX3" fmla="*/ 223718 w 230810"/>
                <a:gd name="connsiteY3" fmla="*/ 349263 h 387208"/>
                <a:gd name="connsiteX4" fmla="*/ 160218 w 230810"/>
                <a:gd name="connsiteY4" fmla="*/ 174638 h 387208"/>
                <a:gd name="connsiteX5" fmla="*/ 55443 w 230810"/>
                <a:gd name="connsiteY5" fmla="*/ 98438 h 387208"/>
                <a:gd name="connsiteX6" fmla="*/ 3055 w 230810"/>
                <a:gd name="connsiteY6" fmla="*/ 13 h 38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10" h="387208">
                  <a:moveTo>
                    <a:pt x="3055" y="13"/>
                  </a:moveTo>
                  <a:cubicBezTo>
                    <a:pt x="18136" y="-781"/>
                    <a:pt x="109682" y="32822"/>
                    <a:pt x="145930" y="93676"/>
                  </a:cubicBezTo>
                  <a:cubicBezTo>
                    <a:pt x="182178" y="154530"/>
                    <a:pt x="207578" y="322540"/>
                    <a:pt x="220543" y="365138"/>
                  </a:cubicBezTo>
                  <a:cubicBezTo>
                    <a:pt x="233508" y="407736"/>
                    <a:pt x="233772" y="381013"/>
                    <a:pt x="223718" y="349263"/>
                  </a:cubicBezTo>
                  <a:cubicBezTo>
                    <a:pt x="213664" y="317513"/>
                    <a:pt x="188264" y="216442"/>
                    <a:pt x="160218" y="174638"/>
                  </a:cubicBezTo>
                  <a:cubicBezTo>
                    <a:pt x="132172" y="132834"/>
                    <a:pt x="78462" y="125690"/>
                    <a:pt x="55443" y="98438"/>
                  </a:cubicBezTo>
                  <a:cubicBezTo>
                    <a:pt x="32424" y="71186"/>
                    <a:pt x="-12026" y="807"/>
                    <a:pt x="3055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404BEBAE-3BA2-4BED-9F38-1B32E0374987}"/>
                </a:ext>
              </a:extLst>
            </p:cNvPr>
            <p:cNvSpPr/>
            <p:nvPr/>
          </p:nvSpPr>
          <p:spPr>
            <a:xfrm>
              <a:off x="4289244" y="3833776"/>
              <a:ext cx="138786" cy="390004"/>
            </a:xfrm>
            <a:custGeom>
              <a:avLst/>
              <a:gdLst>
                <a:gd name="connsiteX0" fmla="*/ 181 w 138786"/>
                <a:gd name="connsiteY0" fmla="*/ 37 h 390004"/>
                <a:gd name="connsiteX1" fmla="*/ 135119 w 138786"/>
                <a:gd name="connsiteY1" fmla="*/ 209587 h 390004"/>
                <a:gd name="connsiteX2" fmla="*/ 98606 w 138786"/>
                <a:gd name="connsiteY2" fmla="*/ 354049 h 390004"/>
                <a:gd name="connsiteX3" fmla="*/ 77969 w 138786"/>
                <a:gd name="connsiteY3" fmla="*/ 365162 h 390004"/>
                <a:gd name="connsiteX4" fmla="*/ 44631 w 138786"/>
                <a:gd name="connsiteY4" fmla="*/ 388974 h 390004"/>
                <a:gd name="connsiteX5" fmla="*/ 23994 w 138786"/>
                <a:gd name="connsiteY5" fmla="*/ 381037 h 390004"/>
                <a:gd name="connsiteX6" fmla="*/ 119244 w 138786"/>
                <a:gd name="connsiteY6" fmla="*/ 339762 h 390004"/>
                <a:gd name="connsiteX7" fmla="*/ 106544 w 138786"/>
                <a:gd name="connsiteY7" fmla="*/ 193712 h 390004"/>
                <a:gd name="connsiteX8" fmla="*/ 181 w 138786"/>
                <a:gd name="connsiteY8" fmla="*/ 37 h 39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786" h="390004">
                  <a:moveTo>
                    <a:pt x="181" y="37"/>
                  </a:moveTo>
                  <a:cubicBezTo>
                    <a:pt x="4943" y="2683"/>
                    <a:pt x="118715" y="150585"/>
                    <a:pt x="135119" y="209587"/>
                  </a:cubicBezTo>
                  <a:cubicBezTo>
                    <a:pt x="151523" y="268589"/>
                    <a:pt x="108131" y="328120"/>
                    <a:pt x="98606" y="354049"/>
                  </a:cubicBezTo>
                  <a:cubicBezTo>
                    <a:pt x="89081" y="379978"/>
                    <a:pt x="86965" y="359341"/>
                    <a:pt x="77969" y="365162"/>
                  </a:cubicBezTo>
                  <a:cubicBezTo>
                    <a:pt x="68973" y="370983"/>
                    <a:pt x="53627" y="386328"/>
                    <a:pt x="44631" y="388974"/>
                  </a:cubicBezTo>
                  <a:cubicBezTo>
                    <a:pt x="35635" y="391620"/>
                    <a:pt x="11559" y="389239"/>
                    <a:pt x="23994" y="381037"/>
                  </a:cubicBezTo>
                  <a:cubicBezTo>
                    <a:pt x="36430" y="372835"/>
                    <a:pt x="105486" y="370983"/>
                    <a:pt x="119244" y="339762"/>
                  </a:cubicBezTo>
                  <a:cubicBezTo>
                    <a:pt x="133002" y="308541"/>
                    <a:pt x="127182" y="253773"/>
                    <a:pt x="106544" y="193712"/>
                  </a:cubicBezTo>
                  <a:cubicBezTo>
                    <a:pt x="85906" y="133651"/>
                    <a:pt x="-4581" y="-2609"/>
                    <a:pt x="181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993757C9-A01E-4FE0-BA42-C71AE7E13328}"/>
                </a:ext>
              </a:extLst>
            </p:cNvPr>
            <p:cNvSpPr/>
            <p:nvPr/>
          </p:nvSpPr>
          <p:spPr>
            <a:xfrm>
              <a:off x="4261028" y="3763016"/>
              <a:ext cx="86123" cy="379210"/>
            </a:xfrm>
            <a:custGeom>
              <a:avLst/>
              <a:gdLst>
                <a:gd name="connsiteX0" fmla="*/ 2997 w 86123"/>
                <a:gd name="connsiteY0" fmla="*/ 2534 h 379210"/>
                <a:gd name="connsiteX1" fmla="*/ 85547 w 86123"/>
                <a:gd name="connsiteY1" fmla="*/ 235897 h 379210"/>
                <a:gd name="connsiteX2" fmla="*/ 41097 w 86123"/>
                <a:gd name="connsiteY2" fmla="*/ 377184 h 379210"/>
                <a:gd name="connsiteX3" fmla="*/ 69672 w 86123"/>
                <a:gd name="connsiteY3" fmla="*/ 305747 h 379210"/>
                <a:gd name="connsiteX4" fmla="*/ 22047 w 86123"/>
                <a:gd name="connsiteY4" fmla="*/ 121597 h 379210"/>
                <a:gd name="connsiteX5" fmla="*/ 2997 w 86123"/>
                <a:gd name="connsiteY5" fmla="*/ 2534 h 37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23" h="379210">
                  <a:moveTo>
                    <a:pt x="2997" y="2534"/>
                  </a:moveTo>
                  <a:cubicBezTo>
                    <a:pt x="13580" y="21584"/>
                    <a:pt x="79197" y="173455"/>
                    <a:pt x="85547" y="235897"/>
                  </a:cubicBezTo>
                  <a:cubicBezTo>
                    <a:pt x="91897" y="298339"/>
                    <a:pt x="43743" y="365542"/>
                    <a:pt x="41097" y="377184"/>
                  </a:cubicBezTo>
                  <a:cubicBezTo>
                    <a:pt x="38451" y="388826"/>
                    <a:pt x="72847" y="348345"/>
                    <a:pt x="69672" y="305747"/>
                  </a:cubicBezTo>
                  <a:cubicBezTo>
                    <a:pt x="66497" y="263149"/>
                    <a:pt x="31572" y="166576"/>
                    <a:pt x="22047" y="121597"/>
                  </a:cubicBezTo>
                  <a:cubicBezTo>
                    <a:pt x="12522" y="76618"/>
                    <a:pt x="-7586" y="-16516"/>
                    <a:pt x="2997" y="2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A4688A04-5F29-4F1A-948C-61861A5CD2D6}"/>
                </a:ext>
              </a:extLst>
            </p:cNvPr>
            <p:cNvSpPr/>
            <p:nvPr/>
          </p:nvSpPr>
          <p:spPr>
            <a:xfrm>
              <a:off x="4084385" y="2889280"/>
              <a:ext cx="570047" cy="83415"/>
            </a:xfrm>
            <a:custGeom>
              <a:avLst/>
              <a:gdLst>
                <a:gd name="connsiteX0" fmla="*/ 565932 w 570047"/>
                <a:gd name="connsiteY0" fmla="*/ 25370 h 83415"/>
                <a:gd name="connsiteX1" fmla="*/ 358498 w 570047"/>
                <a:gd name="connsiteY1" fmla="*/ 2087 h 83415"/>
                <a:gd name="connsiteX2" fmla="*/ 5015 w 570047"/>
                <a:gd name="connsiteY2" fmla="*/ 82520 h 83415"/>
                <a:gd name="connsiteX3" fmla="*/ 176465 w 570047"/>
                <a:gd name="connsiteY3" fmla="*/ 44420 h 83415"/>
                <a:gd name="connsiteX4" fmla="*/ 565932 w 570047"/>
                <a:gd name="connsiteY4" fmla="*/ 25370 h 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047" h="83415">
                  <a:moveTo>
                    <a:pt x="565932" y="25370"/>
                  </a:moveTo>
                  <a:cubicBezTo>
                    <a:pt x="596271" y="18314"/>
                    <a:pt x="451984" y="-7438"/>
                    <a:pt x="358498" y="2087"/>
                  </a:cubicBezTo>
                  <a:cubicBezTo>
                    <a:pt x="265012" y="11612"/>
                    <a:pt x="5015" y="82520"/>
                    <a:pt x="5015" y="82520"/>
                  </a:cubicBezTo>
                  <a:cubicBezTo>
                    <a:pt x="-25324" y="89576"/>
                    <a:pt x="88270" y="52887"/>
                    <a:pt x="176465" y="44420"/>
                  </a:cubicBezTo>
                  <a:cubicBezTo>
                    <a:pt x="264659" y="35953"/>
                    <a:pt x="535593" y="32426"/>
                    <a:pt x="565932" y="25370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1FBB6368-E275-4FBC-BACF-C32D532CCA7B}"/>
                </a:ext>
              </a:extLst>
            </p:cNvPr>
            <p:cNvSpPr/>
            <p:nvPr/>
          </p:nvSpPr>
          <p:spPr>
            <a:xfrm>
              <a:off x="4156689" y="2999184"/>
              <a:ext cx="398938" cy="369355"/>
            </a:xfrm>
            <a:custGeom>
              <a:avLst/>
              <a:gdLst>
                <a:gd name="connsiteX0" fmla="*/ 396261 w 398938"/>
                <a:gd name="connsiteY0" fmla="*/ 133 h 369355"/>
                <a:gd name="connsiteX1" fmla="*/ 102044 w 398938"/>
                <a:gd name="connsiteY1" fmla="*/ 154649 h 369355"/>
                <a:gd name="connsiteX2" fmla="*/ 444 w 398938"/>
                <a:gd name="connsiteY2" fmla="*/ 366316 h 369355"/>
                <a:gd name="connsiteX3" fmla="*/ 72411 w 398938"/>
                <a:gd name="connsiteY3" fmla="*/ 273183 h 369355"/>
                <a:gd name="connsiteX4" fmla="*/ 239628 w 398938"/>
                <a:gd name="connsiteY4" fmla="*/ 180049 h 369355"/>
                <a:gd name="connsiteX5" fmla="*/ 396261 w 398938"/>
                <a:gd name="connsiteY5" fmla="*/ 133 h 36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938" h="369355">
                  <a:moveTo>
                    <a:pt x="396261" y="133"/>
                  </a:moveTo>
                  <a:cubicBezTo>
                    <a:pt x="373330" y="-4100"/>
                    <a:pt x="168013" y="93619"/>
                    <a:pt x="102044" y="154649"/>
                  </a:cubicBezTo>
                  <a:cubicBezTo>
                    <a:pt x="36074" y="215680"/>
                    <a:pt x="5383" y="346560"/>
                    <a:pt x="444" y="366316"/>
                  </a:cubicBezTo>
                  <a:cubicBezTo>
                    <a:pt x="-4495" y="386072"/>
                    <a:pt x="32547" y="304228"/>
                    <a:pt x="72411" y="273183"/>
                  </a:cubicBezTo>
                  <a:cubicBezTo>
                    <a:pt x="112275" y="242138"/>
                    <a:pt x="190592" y="222735"/>
                    <a:pt x="239628" y="180049"/>
                  </a:cubicBezTo>
                  <a:cubicBezTo>
                    <a:pt x="288664" y="137363"/>
                    <a:pt x="419192" y="4366"/>
                    <a:pt x="396261" y="13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FE408C9D-0706-4689-AF84-F84859267BB0}"/>
                </a:ext>
              </a:extLst>
            </p:cNvPr>
            <p:cNvSpPr/>
            <p:nvPr/>
          </p:nvSpPr>
          <p:spPr>
            <a:xfrm>
              <a:off x="4362018" y="3155894"/>
              <a:ext cx="95733" cy="308352"/>
            </a:xfrm>
            <a:custGeom>
              <a:avLst/>
              <a:gdLst>
                <a:gd name="connsiteX0" fmla="*/ 95682 w 95733"/>
                <a:gd name="connsiteY0" fmla="*/ 6406 h 308352"/>
                <a:gd name="connsiteX1" fmla="*/ 27949 w 95733"/>
                <a:gd name="connsiteY1" fmla="*/ 279456 h 308352"/>
                <a:gd name="connsiteX2" fmla="*/ 432 w 95733"/>
                <a:gd name="connsiteY2" fmla="*/ 287923 h 308352"/>
                <a:gd name="connsiteX3" fmla="*/ 46999 w 95733"/>
                <a:gd name="connsiteY3" fmla="*/ 169389 h 308352"/>
                <a:gd name="connsiteX4" fmla="*/ 38532 w 95733"/>
                <a:gd name="connsiteY4" fmla="*/ 95306 h 308352"/>
                <a:gd name="connsiteX5" fmla="*/ 95682 w 95733"/>
                <a:gd name="connsiteY5" fmla="*/ 6406 h 30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33" h="308352">
                  <a:moveTo>
                    <a:pt x="95682" y="6406"/>
                  </a:moveTo>
                  <a:cubicBezTo>
                    <a:pt x="93918" y="37098"/>
                    <a:pt x="43824" y="232537"/>
                    <a:pt x="27949" y="279456"/>
                  </a:cubicBezTo>
                  <a:cubicBezTo>
                    <a:pt x="12074" y="326375"/>
                    <a:pt x="-2743" y="306268"/>
                    <a:pt x="432" y="287923"/>
                  </a:cubicBezTo>
                  <a:cubicBezTo>
                    <a:pt x="3607" y="269579"/>
                    <a:pt x="40649" y="201492"/>
                    <a:pt x="46999" y="169389"/>
                  </a:cubicBezTo>
                  <a:cubicBezTo>
                    <a:pt x="53349" y="137286"/>
                    <a:pt x="24068" y="127056"/>
                    <a:pt x="38532" y="95306"/>
                  </a:cubicBezTo>
                  <a:cubicBezTo>
                    <a:pt x="52996" y="63556"/>
                    <a:pt x="97446" y="-24286"/>
                    <a:pt x="95682" y="6406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6D2BC1A6-93E2-4BB2-A1AF-22FF96224695}"/>
                </a:ext>
              </a:extLst>
            </p:cNvPr>
            <p:cNvSpPr/>
            <p:nvPr/>
          </p:nvSpPr>
          <p:spPr>
            <a:xfrm>
              <a:off x="4020959" y="3206742"/>
              <a:ext cx="372943" cy="627013"/>
            </a:xfrm>
            <a:custGeom>
              <a:avLst/>
              <a:gdLst>
                <a:gd name="connsiteX0" fmla="*/ 371124 w 372943"/>
                <a:gd name="connsiteY0" fmla="*/ 8 h 627013"/>
                <a:gd name="connsiteX1" fmla="*/ 81141 w 372943"/>
                <a:gd name="connsiteY1" fmla="*/ 254008 h 627013"/>
                <a:gd name="connsiteX2" fmla="*/ 4941 w 372943"/>
                <a:gd name="connsiteY2" fmla="*/ 620191 h 627013"/>
                <a:gd name="connsiteX3" fmla="*/ 28224 w 372943"/>
                <a:gd name="connsiteY3" fmla="*/ 474141 h 627013"/>
                <a:gd name="connsiteX4" fmla="*/ 195441 w 372943"/>
                <a:gd name="connsiteY4" fmla="*/ 245541 h 627013"/>
                <a:gd name="connsiteX5" fmla="*/ 371124 w 372943"/>
                <a:gd name="connsiteY5" fmla="*/ 8 h 6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43" h="627013">
                  <a:moveTo>
                    <a:pt x="371124" y="8"/>
                  </a:moveTo>
                  <a:cubicBezTo>
                    <a:pt x="352074" y="1419"/>
                    <a:pt x="142171" y="150644"/>
                    <a:pt x="81141" y="254008"/>
                  </a:cubicBezTo>
                  <a:cubicBezTo>
                    <a:pt x="20111" y="357372"/>
                    <a:pt x="13760" y="583502"/>
                    <a:pt x="4941" y="620191"/>
                  </a:cubicBezTo>
                  <a:cubicBezTo>
                    <a:pt x="-3878" y="656880"/>
                    <a:pt x="-3526" y="536583"/>
                    <a:pt x="28224" y="474141"/>
                  </a:cubicBezTo>
                  <a:cubicBezTo>
                    <a:pt x="59974" y="411699"/>
                    <a:pt x="136174" y="327385"/>
                    <a:pt x="195441" y="245541"/>
                  </a:cubicBezTo>
                  <a:cubicBezTo>
                    <a:pt x="254708" y="163697"/>
                    <a:pt x="390174" y="-1403"/>
                    <a:pt x="371124" y="8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377FA0F1-23F8-4DEF-B34C-8B51DDDEB4BA}"/>
                </a:ext>
              </a:extLst>
            </p:cNvPr>
            <p:cNvSpPr/>
            <p:nvPr/>
          </p:nvSpPr>
          <p:spPr>
            <a:xfrm>
              <a:off x="4133859" y="3274195"/>
              <a:ext cx="269238" cy="356712"/>
            </a:xfrm>
            <a:custGeom>
              <a:avLst/>
              <a:gdLst>
                <a:gd name="connsiteX0" fmla="*/ 256108 w 269238"/>
                <a:gd name="connsiteY0" fmla="*/ 8755 h 356712"/>
                <a:gd name="connsiteX1" fmla="*/ 232824 w 269238"/>
                <a:gd name="connsiteY1" fmla="*/ 65905 h 356712"/>
                <a:gd name="connsiteX2" fmla="*/ 220124 w 269238"/>
                <a:gd name="connsiteY2" fmla="*/ 182322 h 356712"/>
                <a:gd name="connsiteX3" fmla="*/ 131224 w 269238"/>
                <a:gd name="connsiteY3" fmla="*/ 186555 h 356712"/>
                <a:gd name="connsiteX4" fmla="*/ 48674 w 269238"/>
                <a:gd name="connsiteY4" fmla="*/ 353772 h 356712"/>
                <a:gd name="connsiteX5" fmla="*/ 63491 w 269238"/>
                <a:gd name="connsiteY5" fmla="*/ 290272 h 356712"/>
                <a:gd name="connsiteX6" fmla="*/ 6341 w 269238"/>
                <a:gd name="connsiteY6" fmla="*/ 252172 h 356712"/>
                <a:gd name="connsiteX7" fmla="*/ 256108 w 269238"/>
                <a:gd name="connsiteY7" fmla="*/ 8755 h 35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238" h="356712">
                  <a:moveTo>
                    <a:pt x="256108" y="8755"/>
                  </a:moveTo>
                  <a:cubicBezTo>
                    <a:pt x="293855" y="-22289"/>
                    <a:pt x="238821" y="36977"/>
                    <a:pt x="232824" y="65905"/>
                  </a:cubicBezTo>
                  <a:cubicBezTo>
                    <a:pt x="226827" y="94833"/>
                    <a:pt x="237057" y="162214"/>
                    <a:pt x="220124" y="182322"/>
                  </a:cubicBezTo>
                  <a:cubicBezTo>
                    <a:pt x="203191" y="202430"/>
                    <a:pt x="159799" y="157980"/>
                    <a:pt x="131224" y="186555"/>
                  </a:cubicBezTo>
                  <a:cubicBezTo>
                    <a:pt x="102649" y="215130"/>
                    <a:pt x="59963" y="336486"/>
                    <a:pt x="48674" y="353772"/>
                  </a:cubicBezTo>
                  <a:cubicBezTo>
                    <a:pt x="37385" y="371058"/>
                    <a:pt x="70546" y="307205"/>
                    <a:pt x="63491" y="290272"/>
                  </a:cubicBezTo>
                  <a:cubicBezTo>
                    <a:pt x="56436" y="273339"/>
                    <a:pt x="-22587" y="297680"/>
                    <a:pt x="6341" y="252172"/>
                  </a:cubicBezTo>
                  <a:cubicBezTo>
                    <a:pt x="35269" y="206664"/>
                    <a:pt x="218361" y="39799"/>
                    <a:pt x="256108" y="875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BBA30DB4-7F35-4650-BEB4-C0B0D2E15085}"/>
                </a:ext>
              </a:extLst>
            </p:cNvPr>
            <p:cNvSpPr/>
            <p:nvPr/>
          </p:nvSpPr>
          <p:spPr>
            <a:xfrm>
              <a:off x="4183967" y="3607870"/>
              <a:ext cx="371185" cy="680025"/>
            </a:xfrm>
            <a:custGeom>
              <a:avLst/>
              <a:gdLst>
                <a:gd name="connsiteX0" fmla="*/ 683 w 371185"/>
                <a:gd name="connsiteY0" fmla="*/ 1047 h 680025"/>
                <a:gd name="connsiteX1" fmla="*/ 233516 w 371185"/>
                <a:gd name="connsiteY1" fmla="*/ 225413 h 680025"/>
                <a:gd name="connsiteX2" fmla="*/ 352050 w 371185"/>
                <a:gd name="connsiteY2" fmla="*/ 644513 h 680025"/>
                <a:gd name="connsiteX3" fmla="*/ 352050 w 371185"/>
                <a:gd name="connsiteY3" fmla="*/ 619113 h 680025"/>
                <a:gd name="connsiteX4" fmla="*/ 167900 w 371185"/>
                <a:gd name="connsiteY4" fmla="*/ 310080 h 680025"/>
                <a:gd name="connsiteX5" fmla="*/ 683 w 371185"/>
                <a:gd name="connsiteY5" fmla="*/ 1047 h 68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185" h="680025">
                  <a:moveTo>
                    <a:pt x="683" y="1047"/>
                  </a:moveTo>
                  <a:cubicBezTo>
                    <a:pt x="11619" y="-13064"/>
                    <a:pt x="174955" y="118169"/>
                    <a:pt x="233516" y="225413"/>
                  </a:cubicBezTo>
                  <a:cubicBezTo>
                    <a:pt x="292077" y="332657"/>
                    <a:pt x="332294" y="578896"/>
                    <a:pt x="352050" y="644513"/>
                  </a:cubicBezTo>
                  <a:cubicBezTo>
                    <a:pt x="371806" y="710130"/>
                    <a:pt x="382742" y="674852"/>
                    <a:pt x="352050" y="619113"/>
                  </a:cubicBezTo>
                  <a:cubicBezTo>
                    <a:pt x="321358" y="563374"/>
                    <a:pt x="222933" y="410622"/>
                    <a:pt x="167900" y="310080"/>
                  </a:cubicBezTo>
                  <a:cubicBezTo>
                    <a:pt x="112867" y="209538"/>
                    <a:pt x="-10253" y="15158"/>
                    <a:pt x="683" y="104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9F6800E2-DB73-452A-A443-714ED92FE594}"/>
                </a:ext>
              </a:extLst>
            </p:cNvPr>
            <p:cNvSpPr/>
            <p:nvPr/>
          </p:nvSpPr>
          <p:spPr>
            <a:xfrm>
              <a:off x="4107625" y="3570416"/>
              <a:ext cx="144876" cy="761796"/>
            </a:xfrm>
            <a:custGeom>
              <a:avLst/>
              <a:gdLst>
                <a:gd name="connsiteX0" fmla="*/ 83375 w 144876"/>
                <a:gd name="connsiteY0" fmla="*/ 401 h 761796"/>
                <a:gd name="connsiteX1" fmla="*/ 132058 w 144876"/>
                <a:gd name="connsiteY1" fmla="*/ 254401 h 761796"/>
                <a:gd name="connsiteX2" fmla="*/ 136292 w 144876"/>
                <a:gd name="connsiteY2" fmla="*/ 749701 h 761796"/>
                <a:gd name="connsiteX3" fmla="*/ 134175 w 144876"/>
                <a:gd name="connsiteY3" fmla="*/ 584601 h 761796"/>
                <a:gd name="connsiteX4" fmla="*/ 825 w 144876"/>
                <a:gd name="connsiteY4" fmla="*/ 307317 h 761796"/>
                <a:gd name="connsiteX5" fmla="*/ 83375 w 144876"/>
                <a:gd name="connsiteY5" fmla="*/ 401 h 76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76" h="761796">
                  <a:moveTo>
                    <a:pt x="83375" y="401"/>
                  </a:moveTo>
                  <a:cubicBezTo>
                    <a:pt x="105247" y="-8418"/>
                    <a:pt x="123239" y="129518"/>
                    <a:pt x="132058" y="254401"/>
                  </a:cubicBezTo>
                  <a:cubicBezTo>
                    <a:pt x="140878" y="379284"/>
                    <a:pt x="135939" y="694668"/>
                    <a:pt x="136292" y="749701"/>
                  </a:cubicBezTo>
                  <a:cubicBezTo>
                    <a:pt x="136645" y="804734"/>
                    <a:pt x="156753" y="658332"/>
                    <a:pt x="134175" y="584601"/>
                  </a:cubicBezTo>
                  <a:cubicBezTo>
                    <a:pt x="111597" y="510870"/>
                    <a:pt x="9997" y="401509"/>
                    <a:pt x="825" y="307317"/>
                  </a:cubicBezTo>
                  <a:cubicBezTo>
                    <a:pt x="-8347" y="213125"/>
                    <a:pt x="61503" y="9220"/>
                    <a:pt x="83375" y="401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8A453354-87CE-448F-8F51-4D3D6809F097}"/>
                </a:ext>
              </a:extLst>
            </p:cNvPr>
            <p:cNvSpPr/>
            <p:nvPr/>
          </p:nvSpPr>
          <p:spPr>
            <a:xfrm>
              <a:off x="4203421" y="3713070"/>
              <a:ext cx="192233" cy="688890"/>
            </a:xfrm>
            <a:custGeom>
              <a:avLst/>
              <a:gdLst>
                <a:gd name="connsiteX0" fmla="*/ 68012 w 192233"/>
                <a:gd name="connsiteY0" fmla="*/ 35547 h 688890"/>
                <a:gd name="connsiteX1" fmla="*/ 87062 w 192233"/>
                <a:gd name="connsiteY1" fmla="*/ 82113 h 688890"/>
                <a:gd name="connsiteX2" fmla="*/ 190779 w 192233"/>
                <a:gd name="connsiteY2" fmla="*/ 444063 h 688890"/>
                <a:gd name="connsiteX3" fmla="*/ 279 w 192233"/>
                <a:gd name="connsiteY3" fmla="*/ 687480 h 688890"/>
                <a:gd name="connsiteX4" fmla="*/ 146329 w 192233"/>
                <a:gd name="connsiteY4" fmla="*/ 520263 h 688890"/>
                <a:gd name="connsiteX5" fmla="*/ 68012 w 192233"/>
                <a:gd name="connsiteY5" fmla="*/ 35547 h 6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233" h="688890">
                  <a:moveTo>
                    <a:pt x="68012" y="35547"/>
                  </a:moveTo>
                  <a:cubicBezTo>
                    <a:pt x="58134" y="-37478"/>
                    <a:pt x="66601" y="14027"/>
                    <a:pt x="87062" y="82113"/>
                  </a:cubicBezTo>
                  <a:cubicBezTo>
                    <a:pt x="107523" y="150199"/>
                    <a:pt x="205243" y="343169"/>
                    <a:pt x="190779" y="444063"/>
                  </a:cubicBezTo>
                  <a:cubicBezTo>
                    <a:pt x="176315" y="544957"/>
                    <a:pt x="7687" y="674780"/>
                    <a:pt x="279" y="687480"/>
                  </a:cubicBezTo>
                  <a:cubicBezTo>
                    <a:pt x="-7129" y="700180"/>
                    <a:pt x="135040" y="625744"/>
                    <a:pt x="146329" y="520263"/>
                  </a:cubicBezTo>
                  <a:cubicBezTo>
                    <a:pt x="157618" y="414782"/>
                    <a:pt x="77890" y="108572"/>
                    <a:pt x="68012" y="3554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14FCF14B-287B-45D2-8144-7923AEA59017}"/>
                </a:ext>
              </a:extLst>
            </p:cNvPr>
            <p:cNvSpPr/>
            <p:nvPr/>
          </p:nvSpPr>
          <p:spPr>
            <a:xfrm>
              <a:off x="4484174" y="2791334"/>
              <a:ext cx="847818" cy="160344"/>
            </a:xfrm>
            <a:custGeom>
              <a:avLst/>
              <a:gdLst>
                <a:gd name="connsiteX0" fmla="*/ 53959 w 847818"/>
                <a:gd name="connsiteY0" fmla="*/ 152949 h 160344"/>
                <a:gd name="connsiteX1" fmla="*/ 115343 w 847818"/>
                <a:gd name="connsiteY1" fmla="*/ 129666 h 160344"/>
                <a:gd name="connsiteX2" fmla="*/ 644509 w 847818"/>
                <a:gd name="connsiteY2" fmla="*/ 549 h 160344"/>
                <a:gd name="connsiteX3" fmla="*/ 826543 w 847818"/>
                <a:gd name="connsiteY3" fmla="*/ 80983 h 160344"/>
                <a:gd name="connsiteX4" fmla="*/ 760926 w 847818"/>
                <a:gd name="connsiteY4" fmla="*/ 25949 h 160344"/>
                <a:gd name="connsiteX5" fmla="*/ 53959 w 847818"/>
                <a:gd name="connsiteY5" fmla="*/ 152949 h 16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818" h="160344">
                  <a:moveTo>
                    <a:pt x="53959" y="152949"/>
                  </a:moveTo>
                  <a:cubicBezTo>
                    <a:pt x="-53638" y="170235"/>
                    <a:pt x="16918" y="155066"/>
                    <a:pt x="115343" y="129666"/>
                  </a:cubicBezTo>
                  <a:cubicBezTo>
                    <a:pt x="213768" y="104266"/>
                    <a:pt x="525976" y="8663"/>
                    <a:pt x="644509" y="549"/>
                  </a:cubicBezTo>
                  <a:cubicBezTo>
                    <a:pt x="763042" y="-7565"/>
                    <a:pt x="807140" y="76750"/>
                    <a:pt x="826543" y="80983"/>
                  </a:cubicBezTo>
                  <a:cubicBezTo>
                    <a:pt x="845946" y="85216"/>
                    <a:pt x="884398" y="15718"/>
                    <a:pt x="760926" y="25949"/>
                  </a:cubicBezTo>
                  <a:cubicBezTo>
                    <a:pt x="637454" y="36179"/>
                    <a:pt x="161556" y="135663"/>
                    <a:pt x="53959" y="152949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27F4E5F9-511D-4B93-ADE5-25CF88BC8335}"/>
                </a:ext>
              </a:extLst>
            </p:cNvPr>
            <p:cNvSpPr/>
            <p:nvPr/>
          </p:nvSpPr>
          <p:spPr>
            <a:xfrm>
              <a:off x="4622339" y="2841029"/>
              <a:ext cx="744850" cy="404989"/>
            </a:xfrm>
            <a:custGeom>
              <a:avLst/>
              <a:gdLst>
                <a:gd name="connsiteX0" fmla="*/ 21628 w 744850"/>
                <a:gd name="connsiteY0" fmla="*/ 41871 h 404989"/>
                <a:gd name="connsiteX1" fmla="*/ 80894 w 744850"/>
                <a:gd name="connsiteY1" fmla="*/ 27054 h 404989"/>
                <a:gd name="connsiteX2" fmla="*/ 398394 w 744850"/>
                <a:gd name="connsiteY2" fmla="*/ 27054 h 404989"/>
                <a:gd name="connsiteX3" fmla="*/ 720128 w 744850"/>
                <a:gd name="connsiteY3" fmla="*/ 384771 h 404989"/>
                <a:gd name="connsiteX4" fmla="*/ 718011 w 744850"/>
                <a:gd name="connsiteY4" fmla="*/ 346671 h 404989"/>
                <a:gd name="connsiteX5" fmla="*/ 677794 w 744850"/>
                <a:gd name="connsiteY5" fmla="*/ 232371 h 404989"/>
                <a:gd name="connsiteX6" fmla="*/ 387811 w 744850"/>
                <a:gd name="connsiteY6" fmla="*/ 58804 h 404989"/>
                <a:gd name="connsiteX7" fmla="*/ 21628 w 744850"/>
                <a:gd name="connsiteY7" fmla="*/ 41871 h 4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850" h="404989">
                  <a:moveTo>
                    <a:pt x="21628" y="41871"/>
                  </a:moveTo>
                  <a:cubicBezTo>
                    <a:pt x="-29525" y="36579"/>
                    <a:pt x="18100" y="29523"/>
                    <a:pt x="80894" y="27054"/>
                  </a:cubicBezTo>
                  <a:cubicBezTo>
                    <a:pt x="143688" y="24585"/>
                    <a:pt x="291855" y="-32565"/>
                    <a:pt x="398394" y="27054"/>
                  </a:cubicBezTo>
                  <a:cubicBezTo>
                    <a:pt x="504933" y="86673"/>
                    <a:pt x="666859" y="331502"/>
                    <a:pt x="720128" y="384771"/>
                  </a:cubicBezTo>
                  <a:cubicBezTo>
                    <a:pt x="773397" y="438040"/>
                    <a:pt x="725067" y="372071"/>
                    <a:pt x="718011" y="346671"/>
                  </a:cubicBezTo>
                  <a:cubicBezTo>
                    <a:pt x="710955" y="321271"/>
                    <a:pt x="732827" y="280349"/>
                    <a:pt x="677794" y="232371"/>
                  </a:cubicBezTo>
                  <a:cubicBezTo>
                    <a:pt x="622761" y="184393"/>
                    <a:pt x="492939" y="90201"/>
                    <a:pt x="387811" y="58804"/>
                  </a:cubicBezTo>
                  <a:cubicBezTo>
                    <a:pt x="282683" y="27407"/>
                    <a:pt x="72781" y="47163"/>
                    <a:pt x="21628" y="41871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B7BAF0F7-582C-465D-827A-FB26B411FD0E}"/>
                </a:ext>
              </a:extLst>
            </p:cNvPr>
            <p:cNvSpPr/>
            <p:nvPr/>
          </p:nvSpPr>
          <p:spPr>
            <a:xfrm>
              <a:off x="4748504" y="2877220"/>
              <a:ext cx="669898" cy="732431"/>
            </a:xfrm>
            <a:custGeom>
              <a:avLst/>
              <a:gdLst>
                <a:gd name="connsiteX0" fmla="*/ 1296 w 669898"/>
                <a:gd name="connsiteY0" fmla="*/ 16263 h 732431"/>
                <a:gd name="connsiteX1" fmla="*/ 293396 w 669898"/>
                <a:gd name="connsiteY1" fmla="*/ 69180 h 732431"/>
                <a:gd name="connsiteX2" fmla="*/ 560096 w 669898"/>
                <a:gd name="connsiteY2" fmla="*/ 621630 h 732431"/>
                <a:gd name="connsiteX3" fmla="*/ 530463 w 669898"/>
                <a:gd name="connsiteY3" fmla="*/ 725347 h 732431"/>
                <a:gd name="connsiteX4" fmla="*/ 668046 w 669898"/>
                <a:gd name="connsiteY4" fmla="*/ 509447 h 732431"/>
                <a:gd name="connsiteX5" fmla="*/ 414046 w 669898"/>
                <a:gd name="connsiteY5" fmla="*/ 143263 h 732431"/>
                <a:gd name="connsiteX6" fmla="*/ 1296 w 669898"/>
                <a:gd name="connsiteY6" fmla="*/ 16263 h 7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898" h="732431">
                  <a:moveTo>
                    <a:pt x="1296" y="16263"/>
                  </a:moveTo>
                  <a:cubicBezTo>
                    <a:pt x="-18812" y="3916"/>
                    <a:pt x="200263" y="-31714"/>
                    <a:pt x="293396" y="69180"/>
                  </a:cubicBezTo>
                  <a:cubicBezTo>
                    <a:pt x="386529" y="170074"/>
                    <a:pt x="520585" y="512269"/>
                    <a:pt x="560096" y="621630"/>
                  </a:cubicBezTo>
                  <a:cubicBezTo>
                    <a:pt x="599607" y="730991"/>
                    <a:pt x="512471" y="744044"/>
                    <a:pt x="530463" y="725347"/>
                  </a:cubicBezTo>
                  <a:cubicBezTo>
                    <a:pt x="548455" y="706650"/>
                    <a:pt x="687449" y="606461"/>
                    <a:pt x="668046" y="509447"/>
                  </a:cubicBezTo>
                  <a:cubicBezTo>
                    <a:pt x="648643" y="412433"/>
                    <a:pt x="527288" y="224755"/>
                    <a:pt x="414046" y="143263"/>
                  </a:cubicBezTo>
                  <a:cubicBezTo>
                    <a:pt x="300804" y="61771"/>
                    <a:pt x="21404" y="28610"/>
                    <a:pt x="1296" y="1626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241BC66A-3398-4CCF-AD30-34F5529D5FF7}"/>
                </a:ext>
              </a:extLst>
            </p:cNvPr>
            <p:cNvSpPr/>
            <p:nvPr/>
          </p:nvSpPr>
          <p:spPr>
            <a:xfrm>
              <a:off x="5254475" y="3455711"/>
              <a:ext cx="158020" cy="251916"/>
            </a:xfrm>
            <a:custGeom>
              <a:avLst/>
              <a:gdLst>
                <a:gd name="connsiteX0" fmla="*/ 117625 w 158020"/>
                <a:gd name="connsiteY0" fmla="*/ 277 h 251916"/>
                <a:gd name="connsiteX1" fmla="*/ 146200 w 158020"/>
                <a:gd name="connsiteY1" fmla="*/ 224114 h 251916"/>
                <a:gd name="connsiteX2" fmla="*/ 155725 w 158020"/>
                <a:gd name="connsiteY2" fmla="*/ 247927 h 251916"/>
                <a:gd name="connsiteX3" fmla="*/ 141438 w 158020"/>
                <a:gd name="connsiteY3" fmla="*/ 219352 h 251916"/>
                <a:gd name="connsiteX4" fmla="*/ 150 w 158020"/>
                <a:gd name="connsiteY4" fmla="*/ 178077 h 251916"/>
                <a:gd name="connsiteX5" fmla="*/ 117625 w 158020"/>
                <a:gd name="connsiteY5" fmla="*/ 277 h 25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20" h="251916">
                  <a:moveTo>
                    <a:pt x="117625" y="277"/>
                  </a:moveTo>
                  <a:cubicBezTo>
                    <a:pt x="141967" y="7950"/>
                    <a:pt x="139850" y="182839"/>
                    <a:pt x="146200" y="224114"/>
                  </a:cubicBezTo>
                  <a:cubicBezTo>
                    <a:pt x="152550" y="265389"/>
                    <a:pt x="156519" y="248721"/>
                    <a:pt x="155725" y="247927"/>
                  </a:cubicBezTo>
                  <a:cubicBezTo>
                    <a:pt x="154931" y="247133"/>
                    <a:pt x="167367" y="230994"/>
                    <a:pt x="141438" y="219352"/>
                  </a:cubicBezTo>
                  <a:cubicBezTo>
                    <a:pt x="115509" y="207710"/>
                    <a:pt x="4648" y="209827"/>
                    <a:pt x="150" y="178077"/>
                  </a:cubicBezTo>
                  <a:cubicBezTo>
                    <a:pt x="-4348" y="146327"/>
                    <a:pt x="93283" y="-7396"/>
                    <a:pt x="117625" y="27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824DD572-9319-4F4F-B0DF-D34CE340D2AE}"/>
                </a:ext>
              </a:extLst>
            </p:cNvPr>
            <p:cNvSpPr/>
            <p:nvPr/>
          </p:nvSpPr>
          <p:spPr>
            <a:xfrm>
              <a:off x="3422528" y="860339"/>
              <a:ext cx="288617" cy="39158"/>
            </a:xfrm>
            <a:custGeom>
              <a:avLst/>
              <a:gdLst>
                <a:gd name="connsiteX0" fmla="*/ 3297 w 288617"/>
                <a:gd name="connsiteY0" fmla="*/ 25486 h 39158"/>
                <a:gd name="connsiteX1" fmla="*/ 285872 w 288617"/>
                <a:gd name="connsiteY1" fmla="*/ 38186 h 39158"/>
                <a:gd name="connsiteX2" fmla="*/ 139822 w 288617"/>
                <a:gd name="connsiteY2" fmla="*/ 86 h 39158"/>
                <a:gd name="connsiteX3" fmla="*/ 3297 w 288617"/>
                <a:gd name="connsiteY3" fmla="*/ 25486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617" h="39158">
                  <a:moveTo>
                    <a:pt x="3297" y="25486"/>
                  </a:moveTo>
                  <a:cubicBezTo>
                    <a:pt x="27639" y="31836"/>
                    <a:pt x="263118" y="42419"/>
                    <a:pt x="285872" y="38186"/>
                  </a:cubicBezTo>
                  <a:cubicBezTo>
                    <a:pt x="308626" y="33953"/>
                    <a:pt x="183743" y="1673"/>
                    <a:pt x="139822" y="86"/>
                  </a:cubicBezTo>
                  <a:cubicBezTo>
                    <a:pt x="95901" y="-1501"/>
                    <a:pt x="-21045" y="19136"/>
                    <a:pt x="3297" y="25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楕円 1261">
              <a:extLst>
                <a:ext uri="{FF2B5EF4-FFF2-40B4-BE49-F238E27FC236}">
                  <a16:creationId xmlns:a16="http://schemas.microsoft.com/office/drawing/2014/main" id="{3F6F8E2D-D643-4A42-8CE8-3366E1DDC53E}"/>
                </a:ext>
              </a:extLst>
            </p:cNvPr>
            <p:cNvSpPr/>
            <p:nvPr/>
          </p:nvSpPr>
          <p:spPr>
            <a:xfrm>
              <a:off x="5052483" y="3092450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楕円 366">
              <a:extLst>
                <a:ext uri="{FF2B5EF4-FFF2-40B4-BE49-F238E27FC236}">
                  <a16:creationId xmlns:a16="http://schemas.microsoft.com/office/drawing/2014/main" id="{2D05D307-8642-45AD-AF67-719E72FD4C76}"/>
                </a:ext>
              </a:extLst>
            </p:cNvPr>
            <p:cNvSpPr/>
            <p:nvPr/>
          </p:nvSpPr>
          <p:spPr>
            <a:xfrm>
              <a:off x="4724400" y="3037417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3F93C713-F910-475B-87D0-C61067DFF436}"/>
                </a:ext>
              </a:extLst>
            </p:cNvPr>
            <p:cNvGrpSpPr/>
            <p:nvPr/>
          </p:nvGrpSpPr>
          <p:grpSpPr>
            <a:xfrm rot="20309197">
              <a:off x="5789613" y="6659927"/>
              <a:ext cx="308600" cy="170028"/>
              <a:chOff x="7116763" y="7937334"/>
              <a:chExt cx="308600" cy="170028"/>
            </a:xfrm>
          </p:grpSpPr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9A81274C-5F4B-4C19-8E11-C602BE6B6164}"/>
                  </a:ext>
                </a:extLst>
              </p:cNvPr>
              <p:cNvSpPr/>
              <p:nvPr/>
            </p:nvSpPr>
            <p:spPr>
              <a:xfrm>
                <a:off x="7295228" y="7937541"/>
                <a:ext cx="130135" cy="98391"/>
              </a:xfrm>
              <a:custGeom>
                <a:avLst/>
                <a:gdLst>
                  <a:gd name="connsiteX0" fmla="*/ 2510 w 130135"/>
                  <a:gd name="connsiteY0" fmla="*/ 4722 h 98391"/>
                  <a:gd name="connsiteX1" fmla="*/ 127922 w 130135"/>
                  <a:gd name="connsiteY1" fmla="*/ 7897 h 98391"/>
                  <a:gd name="connsiteX2" fmla="*/ 81885 w 130135"/>
                  <a:gd name="connsiteY2" fmla="*/ 57109 h 98391"/>
                  <a:gd name="connsiteX3" fmla="*/ 72360 w 130135"/>
                  <a:gd name="connsiteY3" fmla="*/ 98384 h 98391"/>
                  <a:gd name="connsiteX4" fmla="*/ 45372 w 130135"/>
                  <a:gd name="connsiteY4" fmla="*/ 53934 h 98391"/>
                  <a:gd name="connsiteX5" fmla="*/ 2510 w 130135"/>
                  <a:gd name="connsiteY5" fmla="*/ 4722 h 9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35" h="98391">
                    <a:moveTo>
                      <a:pt x="2510" y="4722"/>
                    </a:moveTo>
                    <a:cubicBezTo>
                      <a:pt x="16268" y="-2951"/>
                      <a:pt x="114693" y="-834"/>
                      <a:pt x="127922" y="7897"/>
                    </a:cubicBezTo>
                    <a:cubicBezTo>
                      <a:pt x="141151" y="16628"/>
                      <a:pt x="91145" y="42028"/>
                      <a:pt x="81885" y="57109"/>
                    </a:cubicBezTo>
                    <a:cubicBezTo>
                      <a:pt x="72625" y="72190"/>
                      <a:pt x="78445" y="98913"/>
                      <a:pt x="72360" y="98384"/>
                    </a:cubicBezTo>
                    <a:cubicBezTo>
                      <a:pt x="66275" y="97855"/>
                      <a:pt x="55162" y="68222"/>
                      <a:pt x="45372" y="53934"/>
                    </a:cubicBezTo>
                    <a:cubicBezTo>
                      <a:pt x="35582" y="39647"/>
                      <a:pt x="-11248" y="12395"/>
                      <a:pt x="2510" y="4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E9BF8BCF-276B-4218-83D1-7AB79324DE9D}"/>
                  </a:ext>
                </a:extLst>
              </p:cNvPr>
              <p:cNvSpPr/>
              <p:nvPr/>
            </p:nvSpPr>
            <p:spPr>
              <a:xfrm>
                <a:off x="7181031" y="7937334"/>
                <a:ext cx="114780" cy="84521"/>
              </a:xfrm>
              <a:custGeom>
                <a:avLst/>
                <a:gdLst>
                  <a:gd name="connsiteX0" fmla="*/ 819 w 114780"/>
                  <a:gd name="connsiteY0" fmla="*/ 4929 h 84521"/>
                  <a:gd name="connsiteX1" fmla="*/ 113532 w 114780"/>
                  <a:gd name="connsiteY1" fmla="*/ 11279 h 84521"/>
                  <a:gd name="connsiteX2" fmla="*/ 61144 w 114780"/>
                  <a:gd name="connsiteY2" fmla="*/ 82716 h 84521"/>
                  <a:gd name="connsiteX3" fmla="*/ 61144 w 114780"/>
                  <a:gd name="connsiteY3" fmla="*/ 58904 h 84521"/>
                  <a:gd name="connsiteX4" fmla="*/ 819 w 114780"/>
                  <a:gd name="connsiteY4" fmla="*/ 4929 h 8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80" h="84521">
                    <a:moveTo>
                      <a:pt x="819" y="4929"/>
                    </a:moveTo>
                    <a:cubicBezTo>
                      <a:pt x="9550" y="-3008"/>
                      <a:pt x="103478" y="-1686"/>
                      <a:pt x="113532" y="11279"/>
                    </a:cubicBezTo>
                    <a:cubicBezTo>
                      <a:pt x="123586" y="24244"/>
                      <a:pt x="69875" y="74779"/>
                      <a:pt x="61144" y="82716"/>
                    </a:cubicBezTo>
                    <a:cubicBezTo>
                      <a:pt x="52413" y="90653"/>
                      <a:pt x="66436" y="70546"/>
                      <a:pt x="61144" y="58904"/>
                    </a:cubicBezTo>
                    <a:cubicBezTo>
                      <a:pt x="55852" y="47262"/>
                      <a:pt x="-7912" y="12866"/>
                      <a:pt x="819" y="49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楕円 369">
                <a:extLst>
                  <a:ext uri="{FF2B5EF4-FFF2-40B4-BE49-F238E27FC236}">
                    <a16:creationId xmlns:a16="http://schemas.microsoft.com/office/drawing/2014/main" id="{7AA7C5A5-A753-40C8-ABB0-FED21FDC4CA3}"/>
                  </a:ext>
                </a:extLst>
              </p:cNvPr>
              <p:cNvSpPr/>
              <p:nvPr/>
            </p:nvSpPr>
            <p:spPr>
              <a:xfrm>
                <a:off x="7116763" y="7996237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楕円 370">
                <a:extLst>
                  <a:ext uri="{FF2B5EF4-FFF2-40B4-BE49-F238E27FC236}">
                    <a16:creationId xmlns:a16="http://schemas.microsoft.com/office/drawing/2014/main" id="{B57ACC26-D89F-4747-8D98-1179866B25F0}"/>
                  </a:ext>
                </a:extLst>
              </p:cNvPr>
              <p:cNvSpPr/>
              <p:nvPr/>
            </p:nvSpPr>
            <p:spPr>
              <a:xfrm>
                <a:off x="7254875" y="8007349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380A2D18-C079-424D-8BEC-8CF4DC6EF2F0}"/>
                </a:ext>
              </a:extLst>
            </p:cNvPr>
            <p:cNvSpPr/>
            <p:nvPr/>
          </p:nvSpPr>
          <p:spPr>
            <a:xfrm>
              <a:off x="4713020" y="4992632"/>
              <a:ext cx="1129777" cy="549283"/>
            </a:xfrm>
            <a:custGeom>
              <a:avLst/>
              <a:gdLst>
                <a:gd name="connsiteX0" fmla="*/ 797 w 1129777"/>
                <a:gd name="connsiteY0" fmla="*/ 548801 h 549283"/>
                <a:gd name="connsiteX1" fmla="*/ 508797 w 1129777"/>
                <a:gd name="connsiteY1" fmla="*/ 290568 h 549283"/>
                <a:gd name="connsiteX2" fmla="*/ 1128980 w 1129777"/>
                <a:gd name="connsiteY2" fmla="*/ 585 h 549283"/>
                <a:gd name="connsiteX3" fmla="*/ 625213 w 1129777"/>
                <a:gd name="connsiteY3" fmla="*/ 224951 h 549283"/>
                <a:gd name="connsiteX4" fmla="*/ 797 w 1129777"/>
                <a:gd name="connsiteY4" fmla="*/ 548801 h 54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777" h="549283">
                  <a:moveTo>
                    <a:pt x="797" y="548801"/>
                  </a:moveTo>
                  <a:cubicBezTo>
                    <a:pt x="-18606" y="559737"/>
                    <a:pt x="320766" y="381937"/>
                    <a:pt x="508797" y="290568"/>
                  </a:cubicBezTo>
                  <a:cubicBezTo>
                    <a:pt x="696828" y="199199"/>
                    <a:pt x="1109577" y="11521"/>
                    <a:pt x="1128980" y="585"/>
                  </a:cubicBezTo>
                  <a:cubicBezTo>
                    <a:pt x="1148383" y="-10351"/>
                    <a:pt x="809010" y="134287"/>
                    <a:pt x="625213" y="224951"/>
                  </a:cubicBezTo>
                  <a:cubicBezTo>
                    <a:pt x="441416" y="315615"/>
                    <a:pt x="20200" y="537865"/>
                    <a:pt x="797" y="5488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6C31B17F-5C01-40F6-85CF-371AFD5847FC}"/>
                </a:ext>
              </a:extLst>
            </p:cNvPr>
            <p:cNvSpPr/>
            <p:nvPr/>
          </p:nvSpPr>
          <p:spPr>
            <a:xfrm>
              <a:off x="5645134" y="4408783"/>
              <a:ext cx="210788" cy="231346"/>
            </a:xfrm>
            <a:custGeom>
              <a:avLst/>
              <a:gdLst>
                <a:gd name="connsiteX0" fmla="*/ 16 w 210788"/>
                <a:gd name="connsiteY0" fmla="*/ 234 h 231346"/>
                <a:gd name="connsiteX1" fmla="*/ 175699 w 210788"/>
                <a:gd name="connsiteY1" fmla="*/ 163217 h 231346"/>
                <a:gd name="connsiteX2" fmla="*/ 207449 w 210788"/>
                <a:gd name="connsiteY2" fmla="*/ 184384 h 231346"/>
                <a:gd name="connsiteX3" fmla="*/ 207449 w 210788"/>
                <a:gd name="connsiteY3" fmla="*/ 228834 h 231346"/>
                <a:gd name="connsiteX4" fmla="*/ 186283 w 210788"/>
                <a:gd name="connsiteY4" fmla="*/ 203434 h 231346"/>
                <a:gd name="connsiteX5" fmla="*/ 16 w 210788"/>
                <a:gd name="connsiteY5" fmla="*/ 234 h 23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788" h="231346">
                  <a:moveTo>
                    <a:pt x="16" y="234"/>
                  </a:moveTo>
                  <a:cubicBezTo>
                    <a:pt x="-1748" y="-6469"/>
                    <a:pt x="141127" y="132525"/>
                    <a:pt x="175699" y="163217"/>
                  </a:cubicBezTo>
                  <a:cubicBezTo>
                    <a:pt x="210271" y="193909"/>
                    <a:pt x="202157" y="173448"/>
                    <a:pt x="207449" y="184384"/>
                  </a:cubicBezTo>
                  <a:cubicBezTo>
                    <a:pt x="212741" y="195320"/>
                    <a:pt x="210977" y="225659"/>
                    <a:pt x="207449" y="228834"/>
                  </a:cubicBezTo>
                  <a:cubicBezTo>
                    <a:pt x="203921" y="232009"/>
                    <a:pt x="220150" y="238006"/>
                    <a:pt x="186283" y="203434"/>
                  </a:cubicBezTo>
                  <a:cubicBezTo>
                    <a:pt x="152416" y="168862"/>
                    <a:pt x="1780" y="6937"/>
                    <a:pt x="16" y="2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64" name="グループ化 1263">
              <a:extLst>
                <a:ext uri="{FF2B5EF4-FFF2-40B4-BE49-F238E27FC236}">
                  <a16:creationId xmlns:a16="http://schemas.microsoft.com/office/drawing/2014/main" id="{137254A9-11E2-411B-88C9-127964EEA622}"/>
                </a:ext>
              </a:extLst>
            </p:cNvPr>
            <p:cNvGrpSpPr/>
            <p:nvPr/>
          </p:nvGrpSpPr>
          <p:grpSpPr>
            <a:xfrm rot="19428397">
              <a:off x="4927522" y="4600643"/>
              <a:ext cx="518192" cy="249724"/>
              <a:chOff x="3882938" y="5580288"/>
              <a:chExt cx="1746854" cy="841833"/>
            </a:xfrm>
          </p:grpSpPr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BFCBA43A-9AE4-4536-B1CB-2160C4DA15E6}"/>
                  </a:ext>
                </a:extLst>
              </p:cNvPr>
              <p:cNvSpPr/>
              <p:nvPr/>
            </p:nvSpPr>
            <p:spPr>
              <a:xfrm>
                <a:off x="3918337" y="5585003"/>
                <a:ext cx="312016" cy="466670"/>
              </a:xfrm>
              <a:custGeom>
                <a:avLst/>
                <a:gdLst>
                  <a:gd name="connsiteX0" fmla="*/ 177413 w 312016"/>
                  <a:gd name="connsiteY0" fmla="*/ 880 h 466670"/>
                  <a:gd name="connsiteX1" fmla="*/ 192230 w 312016"/>
                  <a:gd name="connsiteY1" fmla="*/ 87664 h 466670"/>
                  <a:gd name="connsiteX2" fmla="*/ 1730 w 312016"/>
                  <a:gd name="connsiteY2" fmla="*/ 449614 h 466670"/>
                  <a:gd name="connsiteX3" fmla="*/ 107563 w 312016"/>
                  <a:gd name="connsiteY3" fmla="*/ 390347 h 466670"/>
                  <a:gd name="connsiteX4" fmla="*/ 268430 w 312016"/>
                  <a:gd name="connsiteY4" fmla="*/ 235830 h 466670"/>
                  <a:gd name="connsiteX5" fmla="*/ 308646 w 312016"/>
                  <a:gd name="connsiteY5" fmla="*/ 119414 h 466670"/>
                  <a:gd name="connsiteX6" fmla="*/ 177413 w 312016"/>
                  <a:gd name="connsiteY6" fmla="*/ 880 h 46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016" h="466670">
                    <a:moveTo>
                      <a:pt x="177413" y="880"/>
                    </a:moveTo>
                    <a:cubicBezTo>
                      <a:pt x="158010" y="-4412"/>
                      <a:pt x="221511" y="12875"/>
                      <a:pt x="192230" y="87664"/>
                    </a:cubicBezTo>
                    <a:cubicBezTo>
                      <a:pt x="162949" y="162453"/>
                      <a:pt x="15841" y="399167"/>
                      <a:pt x="1730" y="449614"/>
                    </a:cubicBezTo>
                    <a:cubicBezTo>
                      <a:pt x="-12381" y="500061"/>
                      <a:pt x="63113" y="425978"/>
                      <a:pt x="107563" y="390347"/>
                    </a:cubicBezTo>
                    <a:cubicBezTo>
                      <a:pt x="152013" y="354716"/>
                      <a:pt x="234916" y="280986"/>
                      <a:pt x="268430" y="235830"/>
                    </a:cubicBezTo>
                    <a:cubicBezTo>
                      <a:pt x="301944" y="190675"/>
                      <a:pt x="319935" y="157867"/>
                      <a:pt x="308646" y="119414"/>
                    </a:cubicBezTo>
                    <a:cubicBezTo>
                      <a:pt x="297357" y="80961"/>
                      <a:pt x="196816" y="6172"/>
                      <a:pt x="177413" y="88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153E7410-8387-4C24-A0DC-0444DEF6C67B}"/>
                  </a:ext>
                </a:extLst>
              </p:cNvPr>
              <p:cNvSpPr/>
              <p:nvPr/>
            </p:nvSpPr>
            <p:spPr>
              <a:xfrm>
                <a:off x="4045311" y="5784178"/>
                <a:ext cx="662211" cy="97594"/>
              </a:xfrm>
              <a:custGeom>
                <a:avLst/>
                <a:gdLst>
                  <a:gd name="connsiteX0" fmla="*/ 92772 w 662211"/>
                  <a:gd name="connsiteY0" fmla="*/ 36655 h 97594"/>
                  <a:gd name="connsiteX1" fmla="*/ 456839 w 662211"/>
                  <a:gd name="connsiteY1" fmla="*/ 40889 h 97594"/>
                  <a:gd name="connsiteX2" fmla="*/ 571139 w 662211"/>
                  <a:gd name="connsiteY2" fmla="*/ 672 h 97594"/>
                  <a:gd name="connsiteX3" fmla="*/ 662156 w 662211"/>
                  <a:gd name="connsiteY3" fmla="*/ 78989 h 97594"/>
                  <a:gd name="connsiteX4" fmla="*/ 558439 w 662211"/>
                  <a:gd name="connsiteY4" fmla="*/ 91689 h 97594"/>
                  <a:gd name="connsiteX5" fmla="*/ 35622 w 662211"/>
                  <a:gd name="connsiteY5" fmla="*/ 95922 h 97594"/>
                  <a:gd name="connsiteX6" fmla="*/ 92772 w 662211"/>
                  <a:gd name="connsiteY6" fmla="*/ 36655 h 9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211" h="97594">
                    <a:moveTo>
                      <a:pt x="92772" y="36655"/>
                    </a:moveTo>
                    <a:cubicBezTo>
                      <a:pt x="162975" y="27483"/>
                      <a:pt x="377111" y="46886"/>
                      <a:pt x="456839" y="40889"/>
                    </a:cubicBezTo>
                    <a:cubicBezTo>
                      <a:pt x="536567" y="34892"/>
                      <a:pt x="536920" y="-5678"/>
                      <a:pt x="571139" y="672"/>
                    </a:cubicBezTo>
                    <a:cubicBezTo>
                      <a:pt x="605358" y="7022"/>
                      <a:pt x="664273" y="63820"/>
                      <a:pt x="662156" y="78989"/>
                    </a:cubicBezTo>
                    <a:cubicBezTo>
                      <a:pt x="660039" y="94158"/>
                      <a:pt x="662861" y="88867"/>
                      <a:pt x="558439" y="91689"/>
                    </a:cubicBezTo>
                    <a:cubicBezTo>
                      <a:pt x="454017" y="94511"/>
                      <a:pt x="113939" y="100508"/>
                      <a:pt x="35622" y="95922"/>
                    </a:cubicBezTo>
                    <a:cubicBezTo>
                      <a:pt x="-42695" y="91336"/>
                      <a:pt x="22569" y="45827"/>
                      <a:pt x="92772" y="366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8BD6006C-1BC3-4758-9DEF-2B35141C33A8}"/>
                  </a:ext>
                </a:extLst>
              </p:cNvPr>
              <p:cNvSpPr/>
              <p:nvPr/>
            </p:nvSpPr>
            <p:spPr>
              <a:xfrm>
                <a:off x="4270599" y="5580288"/>
                <a:ext cx="144404" cy="795536"/>
              </a:xfrm>
              <a:custGeom>
                <a:avLst/>
                <a:gdLst>
                  <a:gd name="connsiteX0" fmla="*/ 7184 w 144404"/>
                  <a:gd name="connsiteY0" fmla="*/ 24645 h 795536"/>
                  <a:gd name="connsiteX1" fmla="*/ 17768 w 144404"/>
                  <a:gd name="connsiteY1" fmla="*/ 282879 h 795536"/>
                  <a:gd name="connsiteX2" fmla="*/ 22001 w 144404"/>
                  <a:gd name="connsiteY2" fmla="*/ 752779 h 795536"/>
                  <a:gd name="connsiteX3" fmla="*/ 123601 w 144404"/>
                  <a:gd name="connsiteY3" fmla="*/ 767595 h 795536"/>
                  <a:gd name="connsiteX4" fmla="*/ 127834 w 144404"/>
                  <a:gd name="connsiteY4" fmla="*/ 697745 h 795536"/>
                  <a:gd name="connsiteX5" fmla="*/ 138418 w 144404"/>
                  <a:gd name="connsiteY5" fmla="*/ 88145 h 795536"/>
                  <a:gd name="connsiteX6" fmla="*/ 7184 w 144404"/>
                  <a:gd name="connsiteY6" fmla="*/ 24645 h 79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04" h="795536">
                    <a:moveTo>
                      <a:pt x="7184" y="24645"/>
                    </a:moveTo>
                    <a:cubicBezTo>
                      <a:pt x="-12924" y="57101"/>
                      <a:pt x="15299" y="161523"/>
                      <a:pt x="17768" y="282879"/>
                    </a:cubicBezTo>
                    <a:cubicBezTo>
                      <a:pt x="20237" y="404235"/>
                      <a:pt x="4362" y="671993"/>
                      <a:pt x="22001" y="752779"/>
                    </a:cubicBezTo>
                    <a:cubicBezTo>
                      <a:pt x="39640" y="833565"/>
                      <a:pt x="105962" y="776767"/>
                      <a:pt x="123601" y="767595"/>
                    </a:cubicBezTo>
                    <a:cubicBezTo>
                      <a:pt x="141240" y="758423"/>
                      <a:pt x="125365" y="810987"/>
                      <a:pt x="127834" y="697745"/>
                    </a:cubicBezTo>
                    <a:cubicBezTo>
                      <a:pt x="130303" y="584503"/>
                      <a:pt x="155704" y="202445"/>
                      <a:pt x="138418" y="88145"/>
                    </a:cubicBezTo>
                    <a:cubicBezTo>
                      <a:pt x="121132" y="-26155"/>
                      <a:pt x="27292" y="-7811"/>
                      <a:pt x="7184" y="2464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107F6AD3-53CA-4962-8768-3C166A557F15}"/>
                  </a:ext>
                </a:extLst>
              </p:cNvPr>
              <p:cNvSpPr/>
              <p:nvPr/>
            </p:nvSpPr>
            <p:spPr>
              <a:xfrm>
                <a:off x="4012193" y="6006688"/>
                <a:ext cx="669028" cy="98985"/>
              </a:xfrm>
              <a:custGeom>
                <a:avLst/>
                <a:gdLst>
                  <a:gd name="connsiteX0" fmla="*/ 34874 w 669028"/>
                  <a:gd name="connsiteY0" fmla="*/ 40629 h 98985"/>
                  <a:gd name="connsiteX1" fmla="*/ 496307 w 669028"/>
                  <a:gd name="connsiteY1" fmla="*/ 55445 h 98985"/>
                  <a:gd name="connsiteX2" fmla="*/ 568274 w 669028"/>
                  <a:gd name="connsiteY2" fmla="*/ 412 h 98985"/>
                  <a:gd name="connsiteX3" fmla="*/ 661407 w 669028"/>
                  <a:gd name="connsiteY3" fmla="*/ 89312 h 98985"/>
                  <a:gd name="connsiteX4" fmla="*/ 352374 w 669028"/>
                  <a:gd name="connsiteY4" fmla="*/ 95662 h 98985"/>
                  <a:gd name="connsiteX5" fmla="*/ 66624 w 669028"/>
                  <a:gd name="connsiteY5" fmla="*/ 80845 h 98985"/>
                  <a:gd name="connsiteX6" fmla="*/ 34874 w 669028"/>
                  <a:gd name="connsiteY6" fmla="*/ 40629 h 9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9028" h="98985">
                    <a:moveTo>
                      <a:pt x="34874" y="40629"/>
                    </a:moveTo>
                    <a:cubicBezTo>
                      <a:pt x="106488" y="36396"/>
                      <a:pt x="407407" y="62148"/>
                      <a:pt x="496307" y="55445"/>
                    </a:cubicBezTo>
                    <a:cubicBezTo>
                      <a:pt x="585207" y="48742"/>
                      <a:pt x="540757" y="-5232"/>
                      <a:pt x="568274" y="412"/>
                    </a:cubicBezTo>
                    <a:cubicBezTo>
                      <a:pt x="595791" y="6056"/>
                      <a:pt x="697390" y="73437"/>
                      <a:pt x="661407" y="89312"/>
                    </a:cubicBezTo>
                    <a:cubicBezTo>
                      <a:pt x="625424" y="105187"/>
                      <a:pt x="451504" y="97073"/>
                      <a:pt x="352374" y="95662"/>
                    </a:cubicBezTo>
                    <a:cubicBezTo>
                      <a:pt x="253244" y="94251"/>
                      <a:pt x="117071" y="86842"/>
                      <a:pt x="66624" y="80845"/>
                    </a:cubicBezTo>
                    <a:cubicBezTo>
                      <a:pt x="16177" y="74848"/>
                      <a:pt x="-36740" y="44862"/>
                      <a:pt x="34874" y="406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26BF0783-F9FC-4E9F-9520-77234558C72F}"/>
                  </a:ext>
                </a:extLst>
              </p:cNvPr>
              <p:cNvSpPr/>
              <p:nvPr/>
            </p:nvSpPr>
            <p:spPr>
              <a:xfrm>
                <a:off x="3882938" y="6286497"/>
                <a:ext cx="930289" cy="104219"/>
              </a:xfrm>
              <a:custGeom>
                <a:avLst/>
                <a:gdLst>
                  <a:gd name="connsiteX0" fmla="*/ 30779 w 930289"/>
                  <a:gd name="connsiteY0" fmla="*/ 27520 h 104219"/>
                  <a:gd name="connsiteX1" fmla="*/ 106979 w 930289"/>
                  <a:gd name="connsiteY1" fmla="*/ 97370 h 104219"/>
                  <a:gd name="connsiteX2" fmla="*/ 212812 w 930289"/>
                  <a:gd name="connsiteY2" fmla="*/ 101603 h 104219"/>
                  <a:gd name="connsiteX3" fmla="*/ 883795 w 930289"/>
                  <a:gd name="connsiteY3" fmla="*/ 93136 h 104219"/>
                  <a:gd name="connsiteX4" fmla="*/ 860512 w 930289"/>
                  <a:gd name="connsiteY4" fmla="*/ 40220 h 104219"/>
                  <a:gd name="connsiteX5" fmla="*/ 763145 w 930289"/>
                  <a:gd name="connsiteY5" fmla="*/ 3 h 104219"/>
                  <a:gd name="connsiteX6" fmla="*/ 653079 w 930289"/>
                  <a:gd name="connsiteY6" fmla="*/ 42336 h 104219"/>
                  <a:gd name="connsiteX7" fmla="*/ 30779 w 930289"/>
                  <a:gd name="connsiteY7" fmla="*/ 27520 h 10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0289" h="104219">
                    <a:moveTo>
                      <a:pt x="30779" y="27520"/>
                    </a:moveTo>
                    <a:cubicBezTo>
                      <a:pt x="-60238" y="36692"/>
                      <a:pt x="76640" y="85023"/>
                      <a:pt x="106979" y="97370"/>
                    </a:cubicBezTo>
                    <a:cubicBezTo>
                      <a:pt x="137318" y="109717"/>
                      <a:pt x="212812" y="101603"/>
                      <a:pt x="212812" y="101603"/>
                    </a:cubicBezTo>
                    <a:lnTo>
                      <a:pt x="883795" y="93136"/>
                    </a:lnTo>
                    <a:cubicBezTo>
                      <a:pt x="991745" y="82906"/>
                      <a:pt x="880620" y="55742"/>
                      <a:pt x="860512" y="40220"/>
                    </a:cubicBezTo>
                    <a:cubicBezTo>
                      <a:pt x="840404" y="24698"/>
                      <a:pt x="797717" y="-350"/>
                      <a:pt x="763145" y="3"/>
                    </a:cubicBezTo>
                    <a:cubicBezTo>
                      <a:pt x="728573" y="356"/>
                      <a:pt x="771965" y="39514"/>
                      <a:pt x="653079" y="42336"/>
                    </a:cubicBezTo>
                    <a:cubicBezTo>
                      <a:pt x="534193" y="45158"/>
                      <a:pt x="121796" y="18348"/>
                      <a:pt x="30779" y="275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692E395F-9F12-4AC2-B48E-3FCF072C2E42}"/>
                  </a:ext>
                </a:extLst>
              </p:cNvPr>
              <p:cNvSpPr/>
              <p:nvPr/>
            </p:nvSpPr>
            <p:spPr>
              <a:xfrm>
                <a:off x="4911657" y="5595914"/>
                <a:ext cx="150592" cy="826207"/>
              </a:xfrm>
              <a:custGeom>
                <a:avLst/>
                <a:gdLst>
                  <a:gd name="connsiteX0" fmla="*/ 9593 w 150592"/>
                  <a:gd name="connsiteY0" fmla="*/ 66169 h 826207"/>
                  <a:gd name="connsiteX1" fmla="*/ 22293 w 150592"/>
                  <a:gd name="connsiteY1" fmla="*/ 783719 h 826207"/>
                  <a:gd name="connsiteX2" fmla="*/ 142943 w 150592"/>
                  <a:gd name="connsiteY2" fmla="*/ 673653 h 826207"/>
                  <a:gd name="connsiteX3" fmla="*/ 128126 w 150592"/>
                  <a:gd name="connsiteY3" fmla="*/ 97919 h 826207"/>
                  <a:gd name="connsiteX4" fmla="*/ 9593 w 150592"/>
                  <a:gd name="connsiteY4" fmla="*/ 66169 h 8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92" h="826207">
                    <a:moveTo>
                      <a:pt x="9593" y="66169"/>
                    </a:moveTo>
                    <a:cubicBezTo>
                      <a:pt x="-8046" y="180469"/>
                      <a:pt x="68" y="682472"/>
                      <a:pt x="22293" y="783719"/>
                    </a:cubicBezTo>
                    <a:cubicBezTo>
                      <a:pt x="44518" y="884966"/>
                      <a:pt x="125304" y="787953"/>
                      <a:pt x="142943" y="673653"/>
                    </a:cubicBezTo>
                    <a:cubicBezTo>
                      <a:pt x="160582" y="559353"/>
                      <a:pt x="144354" y="194933"/>
                      <a:pt x="128126" y="97919"/>
                    </a:cubicBezTo>
                    <a:cubicBezTo>
                      <a:pt x="111898" y="905"/>
                      <a:pt x="27232" y="-48131"/>
                      <a:pt x="9593" y="661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C15A9A3A-7CB5-4F5C-8FCD-EC7ACD4D8D5D}"/>
                  </a:ext>
                </a:extLst>
              </p:cNvPr>
              <p:cNvSpPr/>
              <p:nvPr/>
            </p:nvSpPr>
            <p:spPr>
              <a:xfrm>
                <a:off x="5022850" y="5652356"/>
                <a:ext cx="606942" cy="710998"/>
              </a:xfrm>
              <a:custGeom>
                <a:avLst/>
                <a:gdLst>
                  <a:gd name="connsiteX0" fmla="*/ 0 w 606942"/>
                  <a:gd name="connsiteY0" fmla="*/ 26661 h 710998"/>
                  <a:gd name="connsiteX1" fmla="*/ 444500 w 606942"/>
                  <a:gd name="connsiteY1" fmla="*/ 30894 h 710998"/>
                  <a:gd name="connsiteX2" fmla="*/ 497417 w 606942"/>
                  <a:gd name="connsiteY2" fmla="*/ 1261 h 710998"/>
                  <a:gd name="connsiteX3" fmla="*/ 605367 w 606942"/>
                  <a:gd name="connsiteY3" fmla="*/ 79577 h 710998"/>
                  <a:gd name="connsiteX4" fmla="*/ 560917 w 606942"/>
                  <a:gd name="connsiteY4" fmla="*/ 121911 h 710998"/>
                  <a:gd name="connsiteX5" fmla="*/ 550333 w 606942"/>
                  <a:gd name="connsiteY5" fmla="*/ 606627 h 710998"/>
                  <a:gd name="connsiteX6" fmla="*/ 552450 w 606942"/>
                  <a:gd name="connsiteY6" fmla="*/ 680711 h 710998"/>
                  <a:gd name="connsiteX7" fmla="*/ 510117 w 606942"/>
                  <a:gd name="connsiteY7" fmla="*/ 708227 h 710998"/>
                  <a:gd name="connsiteX8" fmla="*/ 472017 w 606942"/>
                  <a:gd name="connsiteY8" fmla="*/ 638377 h 710998"/>
                  <a:gd name="connsiteX9" fmla="*/ 446617 w 606942"/>
                  <a:gd name="connsiteY9" fmla="*/ 75344 h 710998"/>
                  <a:gd name="connsiteX10" fmla="*/ 412750 w 606942"/>
                  <a:gd name="connsiteY10" fmla="*/ 77461 h 710998"/>
                  <a:gd name="connsiteX11" fmla="*/ 0 w 606942"/>
                  <a:gd name="connsiteY11" fmla="*/ 26661 h 71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6942" h="710998">
                    <a:moveTo>
                      <a:pt x="0" y="26661"/>
                    </a:moveTo>
                    <a:cubicBezTo>
                      <a:pt x="180798" y="30894"/>
                      <a:pt x="361597" y="35127"/>
                      <a:pt x="444500" y="30894"/>
                    </a:cubicBezTo>
                    <a:cubicBezTo>
                      <a:pt x="527403" y="26661"/>
                      <a:pt x="470606" y="-6853"/>
                      <a:pt x="497417" y="1261"/>
                    </a:cubicBezTo>
                    <a:cubicBezTo>
                      <a:pt x="524228" y="9375"/>
                      <a:pt x="594784" y="59469"/>
                      <a:pt x="605367" y="79577"/>
                    </a:cubicBezTo>
                    <a:cubicBezTo>
                      <a:pt x="615950" y="99685"/>
                      <a:pt x="570089" y="34069"/>
                      <a:pt x="560917" y="121911"/>
                    </a:cubicBezTo>
                    <a:cubicBezTo>
                      <a:pt x="551745" y="209753"/>
                      <a:pt x="551744" y="513494"/>
                      <a:pt x="550333" y="606627"/>
                    </a:cubicBezTo>
                    <a:cubicBezTo>
                      <a:pt x="548922" y="699760"/>
                      <a:pt x="559153" y="663778"/>
                      <a:pt x="552450" y="680711"/>
                    </a:cubicBezTo>
                    <a:cubicBezTo>
                      <a:pt x="545747" y="697644"/>
                      <a:pt x="523522" y="715283"/>
                      <a:pt x="510117" y="708227"/>
                    </a:cubicBezTo>
                    <a:cubicBezTo>
                      <a:pt x="496712" y="701171"/>
                      <a:pt x="482600" y="743857"/>
                      <a:pt x="472017" y="638377"/>
                    </a:cubicBezTo>
                    <a:cubicBezTo>
                      <a:pt x="461434" y="532897"/>
                      <a:pt x="456495" y="168830"/>
                      <a:pt x="446617" y="75344"/>
                    </a:cubicBezTo>
                    <a:cubicBezTo>
                      <a:pt x="436739" y="-18142"/>
                      <a:pt x="412750" y="77461"/>
                      <a:pt x="412750" y="77461"/>
                    </a:cubicBezTo>
                    <a:lnTo>
                      <a:pt x="0" y="2666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8C1E7F42-6ABD-44A1-B928-7DEF2F1325A2}"/>
                  </a:ext>
                </a:extLst>
              </p:cNvPr>
              <p:cNvSpPr/>
              <p:nvPr/>
            </p:nvSpPr>
            <p:spPr>
              <a:xfrm>
                <a:off x="5183715" y="5676554"/>
                <a:ext cx="152335" cy="610251"/>
              </a:xfrm>
              <a:custGeom>
                <a:avLst/>
                <a:gdLst>
                  <a:gd name="connsiteX0" fmla="*/ 2 w 152335"/>
                  <a:gd name="connsiteY0" fmla="*/ 32096 h 610251"/>
                  <a:gd name="connsiteX1" fmla="*/ 35985 w 152335"/>
                  <a:gd name="connsiteY1" fmla="*/ 495646 h 610251"/>
                  <a:gd name="connsiteX2" fmla="*/ 29635 w 152335"/>
                  <a:gd name="connsiteY2" fmla="*/ 599363 h 610251"/>
                  <a:gd name="connsiteX3" fmla="*/ 141818 w 152335"/>
                  <a:gd name="connsiteY3" fmla="*/ 601479 h 610251"/>
                  <a:gd name="connsiteX4" fmla="*/ 139702 w 152335"/>
                  <a:gd name="connsiteY4" fmla="*/ 552796 h 610251"/>
                  <a:gd name="connsiteX5" fmla="*/ 146052 w 152335"/>
                  <a:gd name="connsiteY5" fmla="*/ 25746 h 610251"/>
                  <a:gd name="connsiteX6" fmla="*/ 38102 w 152335"/>
                  <a:gd name="connsiteY6" fmla="*/ 78663 h 610251"/>
                  <a:gd name="connsiteX7" fmla="*/ 2 w 152335"/>
                  <a:gd name="connsiteY7" fmla="*/ 32096 h 61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335" h="610251">
                    <a:moveTo>
                      <a:pt x="2" y="32096"/>
                    </a:moveTo>
                    <a:cubicBezTo>
                      <a:pt x="-351" y="101593"/>
                      <a:pt x="31046" y="401102"/>
                      <a:pt x="35985" y="495646"/>
                    </a:cubicBezTo>
                    <a:cubicBezTo>
                      <a:pt x="40924" y="590190"/>
                      <a:pt x="11996" y="581724"/>
                      <a:pt x="29635" y="599363"/>
                    </a:cubicBezTo>
                    <a:cubicBezTo>
                      <a:pt x="47274" y="617002"/>
                      <a:pt x="123474" y="609240"/>
                      <a:pt x="141818" y="601479"/>
                    </a:cubicBezTo>
                    <a:cubicBezTo>
                      <a:pt x="160162" y="593718"/>
                      <a:pt x="138996" y="648751"/>
                      <a:pt x="139702" y="552796"/>
                    </a:cubicBezTo>
                    <a:cubicBezTo>
                      <a:pt x="140408" y="456841"/>
                      <a:pt x="162985" y="104768"/>
                      <a:pt x="146052" y="25746"/>
                    </a:cubicBezTo>
                    <a:cubicBezTo>
                      <a:pt x="129119" y="-53276"/>
                      <a:pt x="58563" y="74430"/>
                      <a:pt x="38102" y="78663"/>
                    </a:cubicBezTo>
                    <a:cubicBezTo>
                      <a:pt x="17641" y="82896"/>
                      <a:pt x="355" y="-37401"/>
                      <a:pt x="2" y="3209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004100BF-FD43-4880-9957-C6C47747C7FC}"/>
                  </a:ext>
                </a:extLst>
              </p:cNvPr>
              <p:cNvSpPr/>
              <p:nvPr/>
            </p:nvSpPr>
            <p:spPr>
              <a:xfrm>
                <a:off x="5022800" y="5961453"/>
                <a:ext cx="574797" cy="46494"/>
              </a:xfrm>
              <a:custGeom>
                <a:avLst/>
                <a:gdLst>
                  <a:gd name="connsiteX0" fmla="*/ 50 w 574797"/>
                  <a:gd name="connsiteY0" fmla="*/ 3314 h 46494"/>
                  <a:gd name="connsiteX1" fmla="*/ 524983 w 574797"/>
                  <a:gd name="connsiteY1" fmla="*/ 7547 h 46494"/>
                  <a:gd name="connsiteX2" fmla="*/ 493233 w 574797"/>
                  <a:gd name="connsiteY2" fmla="*/ 45647 h 46494"/>
                  <a:gd name="connsiteX3" fmla="*/ 50 w 574797"/>
                  <a:gd name="connsiteY3" fmla="*/ 3314 h 4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97" h="46494">
                    <a:moveTo>
                      <a:pt x="50" y="3314"/>
                    </a:moveTo>
                    <a:cubicBezTo>
                      <a:pt x="5342" y="-3036"/>
                      <a:pt x="442786" y="491"/>
                      <a:pt x="524983" y="7547"/>
                    </a:cubicBezTo>
                    <a:cubicBezTo>
                      <a:pt x="607180" y="14603"/>
                      <a:pt x="581427" y="38239"/>
                      <a:pt x="493233" y="45647"/>
                    </a:cubicBezTo>
                    <a:cubicBezTo>
                      <a:pt x="405039" y="53055"/>
                      <a:pt x="-5242" y="9664"/>
                      <a:pt x="50" y="33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25C3B5AD-ED2B-4C51-8854-8FE18429B32B}"/>
                  </a:ext>
                </a:extLst>
              </p:cNvPr>
              <p:cNvSpPr/>
              <p:nvPr/>
            </p:nvSpPr>
            <p:spPr>
              <a:xfrm>
                <a:off x="4966732" y="6255317"/>
                <a:ext cx="559191" cy="74302"/>
              </a:xfrm>
              <a:custGeom>
                <a:avLst/>
                <a:gdLst>
                  <a:gd name="connsiteX0" fmla="*/ 43418 w 559191"/>
                  <a:gd name="connsiteY0" fmla="*/ 3666 h 74302"/>
                  <a:gd name="connsiteX1" fmla="*/ 396901 w 559191"/>
                  <a:gd name="connsiteY1" fmla="*/ 7900 h 74302"/>
                  <a:gd name="connsiteX2" fmla="*/ 549301 w 559191"/>
                  <a:gd name="connsiteY2" fmla="*/ 20600 h 74302"/>
                  <a:gd name="connsiteX3" fmla="*/ 523901 w 559191"/>
                  <a:gd name="connsiteY3" fmla="*/ 67166 h 74302"/>
                  <a:gd name="connsiteX4" fmla="*/ 358801 w 559191"/>
                  <a:gd name="connsiteY4" fmla="*/ 73516 h 74302"/>
                  <a:gd name="connsiteX5" fmla="*/ 183118 w 559191"/>
                  <a:gd name="connsiteY5" fmla="*/ 60816 h 74302"/>
                  <a:gd name="connsiteX6" fmla="*/ 22251 w 559191"/>
                  <a:gd name="connsiteY6" fmla="*/ 62933 h 74302"/>
                  <a:gd name="connsiteX7" fmla="*/ 43418 w 559191"/>
                  <a:gd name="connsiteY7" fmla="*/ 3666 h 7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9191" h="74302">
                    <a:moveTo>
                      <a:pt x="43418" y="3666"/>
                    </a:moveTo>
                    <a:cubicBezTo>
                      <a:pt x="105860" y="-5506"/>
                      <a:pt x="312587" y="5078"/>
                      <a:pt x="396901" y="7900"/>
                    </a:cubicBezTo>
                    <a:cubicBezTo>
                      <a:pt x="481215" y="10722"/>
                      <a:pt x="528134" y="10722"/>
                      <a:pt x="549301" y="20600"/>
                    </a:cubicBezTo>
                    <a:cubicBezTo>
                      <a:pt x="570468" y="30478"/>
                      <a:pt x="555651" y="58347"/>
                      <a:pt x="523901" y="67166"/>
                    </a:cubicBezTo>
                    <a:cubicBezTo>
                      <a:pt x="492151" y="75985"/>
                      <a:pt x="415598" y="74574"/>
                      <a:pt x="358801" y="73516"/>
                    </a:cubicBezTo>
                    <a:cubicBezTo>
                      <a:pt x="302004" y="72458"/>
                      <a:pt x="239210" y="62580"/>
                      <a:pt x="183118" y="60816"/>
                    </a:cubicBezTo>
                    <a:cubicBezTo>
                      <a:pt x="127026" y="59052"/>
                      <a:pt x="47298" y="67872"/>
                      <a:pt x="22251" y="62933"/>
                    </a:cubicBezTo>
                    <a:cubicBezTo>
                      <a:pt x="-2796" y="57994"/>
                      <a:pt x="-19024" y="12838"/>
                      <a:pt x="43418" y="366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41AB6ACE-CBFE-4BBA-8331-CC2E61B5EE3D}"/>
                </a:ext>
              </a:extLst>
            </p:cNvPr>
            <p:cNvSpPr/>
            <p:nvPr/>
          </p:nvSpPr>
          <p:spPr>
            <a:xfrm>
              <a:off x="4335716" y="4281663"/>
              <a:ext cx="86056" cy="186737"/>
            </a:xfrm>
            <a:custGeom>
              <a:avLst/>
              <a:gdLst>
                <a:gd name="connsiteX0" fmla="*/ 86001 w 86056"/>
                <a:gd name="connsiteY0" fmla="*/ 354 h 186737"/>
                <a:gd name="connsiteX1" fmla="*/ 16151 w 86056"/>
                <a:gd name="connsiteY1" fmla="*/ 152754 h 186737"/>
                <a:gd name="connsiteX2" fmla="*/ 11917 w 86056"/>
                <a:gd name="connsiteY2" fmla="*/ 184504 h 186737"/>
                <a:gd name="connsiteX3" fmla="*/ 3451 w 86056"/>
                <a:gd name="connsiteY3" fmla="*/ 112537 h 186737"/>
                <a:gd name="connsiteX4" fmla="*/ 86001 w 86056"/>
                <a:gd name="connsiteY4" fmla="*/ 354 h 1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56" h="186737">
                  <a:moveTo>
                    <a:pt x="86001" y="354"/>
                  </a:moveTo>
                  <a:cubicBezTo>
                    <a:pt x="88118" y="7057"/>
                    <a:pt x="28498" y="122062"/>
                    <a:pt x="16151" y="152754"/>
                  </a:cubicBezTo>
                  <a:cubicBezTo>
                    <a:pt x="3804" y="183446"/>
                    <a:pt x="14034" y="191207"/>
                    <a:pt x="11917" y="184504"/>
                  </a:cubicBezTo>
                  <a:cubicBezTo>
                    <a:pt x="9800" y="177801"/>
                    <a:pt x="-7132" y="141112"/>
                    <a:pt x="3451" y="112537"/>
                  </a:cubicBezTo>
                  <a:cubicBezTo>
                    <a:pt x="14034" y="83962"/>
                    <a:pt x="83884" y="-6349"/>
                    <a:pt x="86001" y="35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82339A00-F640-4E63-8242-DDF02A571AAC}"/>
                </a:ext>
              </a:extLst>
            </p:cNvPr>
            <p:cNvSpPr/>
            <p:nvPr/>
          </p:nvSpPr>
          <p:spPr>
            <a:xfrm>
              <a:off x="4059007" y="4376313"/>
              <a:ext cx="273403" cy="810996"/>
            </a:xfrm>
            <a:custGeom>
              <a:avLst/>
              <a:gdLst>
                <a:gd name="connsiteX0" fmla="*/ 269576 w 273403"/>
                <a:gd name="connsiteY0" fmla="*/ 954 h 810996"/>
                <a:gd name="connsiteX1" fmla="*/ 248410 w 273403"/>
                <a:gd name="connsiteY1" fmla="*/ 83504 h 810996"/>
                <a:gd name="connsiteX2" fmla="*/ 214543 w 273403"/>
                <a:gd name="connsiteY2" fmla="*/ 138537 h 810996"/>
                <a:gd name="connsiteX3" fmla="*/ 125643 w 273403"/>
                <a:gd name="connsiteY3" fmla="*/ 229554 h 810996"/>
                <a:gd name="connsiteX4" fmla="*/ 87543 w 273403"/>
                <a:gd name="connsiteY4" fmla="*/ 293054 h 810996"/>
                <a:gd name="connsiteX5" fmla="*/ 74843 w 273403"/>
                <a:gd name="connsiteY5" fmla="*/ 377720 h 810996"/>
                <a:gd name="connsiteX6" fmla="*/ 30393 w 273403"/>
                <a:gd name="connsiteY6" fmla="*/ 445454 h 810996"/>
                <a:gd name="connsiteX7" fmla="*/ 15576 w 273403"/>
                <a:gd name="connsiteY7" fmla="*/ 542820 h 810996"/>
                <a:gd name="connsiteX8" fmla="*/ 13460 w 273403"/>
                <a:gd name="connsiteY8" fmla="*/ 633837 h 810996"/>
                <a:gd name="connsiteX9" fmla="*/ 38860 w 273403"/>
                <a:gd name="connsiteY9" fmla="*/ 809520 h 810996"/>
                <a:gd name="connsiteX10" fmla="*/ 9226 w 273403"/>
                <a:gd name="connsiteY10" fmla="*/ 703687 h 810996"/>
                <a:gd name="connsiteX11" fmla="*/ 2876 w 273403"/>
                <a:gd name="connsiteY11" fmla="*/ 460270 h 810996"/>
                <a:gd name="connsiteX12" fmla="*/ 51560 w 273403"/>
                <a:gd name="connsiteY12" fmla="*/ 318454 h 810996"/>
                <a:gd name="connsiteX13" fmla="*/ 167976 w 273403"/>
                <a:gd name="connsiteY13" fmla="*/ 142770 h 810996"/>
                <a:gd name="connsiteX14" fmla="*/ 269576 w 273403"/>
                <a:gd name="connsiteY14" fmla="*/ 954 h 8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403" h="810996">
                  <a:moveTo>
                    <a:pt x="269576" y="954"/>
                  </a:moveTo>
                  <a:cubicBezTo>
                    <a:pt x="282982" y="-8924"/>
                    <a:pt x="257582" y="60574"/>
                    <a:pt x="248410" y="83504"/>
                  </a:cubicBezTo>
                  <a:cubicBezTo>
                    <a:pt x="239238" y="106434"/>
                    <a:pt x="235004" y="114195"/>
                    <a:pt x="214543" y="138537"/>
                  </a:cubicBezTo>
                  <a:cubicBezTo>
                    <a:pt x="194082" y="162879"/>
                    <a:pt x="146810" y="203801"/>
                    <a:pt x="125643" y="229554"/>
                  </a:cubicBezTo>
                  <a:cubicBezTo>
                    <a:pt x="104476" y="255307"/>
                    <a:pt x="96010" y="268360"/>
                    <a:pt x="87543" y="293054"/>
                  </a:cubicBezTo>
                  <a:cubicBezTo>
                    <a:pt x="79076" y="317748"/>
                    <a:pt x="84368" y="352320"/>
                    <a:pt x="74843" y="377720"/>
                  </a:cubicBezTo>
                  <a:cubicBezTo>
                    <a:pt x="65318" y="403120"/>
                    <a:pt x="40271" y="417937"/>
                    <a:pt x="30393" y="445454"/>
                  </a:cubicBezTo>
                  <a:cubicBezTo>
                    <a:pt x="20515" y="472971"/>
                    <a:pt x="18398" y="511423"/>
                    <a:pt x="15576" y="542820"/>
                  </a:cubicBezTo>
                  <a:cubicBezTo>
                    <a:pt x="12754" y="574217"/>
                    <a:pt x="9579" y="589387"/>
                    <a:pt x="13460" y="633837"/>
                  </a:cubicBezTo>
                  <a:cubicBezTo>
                    <a:pt x="17341" y="678287"/>
                    <a:pt x="39566" y="797878"/>
                    <a:pt x="38860" y="809520"/>
                  </a:cubicBezTo>
                  <a:cubicBezTo>
                    <a:pt x="38154" y="821162"/>
                    <a:pt x="15223" y="761895"/>
                    <a:pt x="9226" y="703687"/>
                  </a:cubicBezTo>
                  <a:cubicBezTo>
                    <a:pt x="3229" y="645479"/>
                    <a:pt x="-4180" y="524476"/>
                    <a:pt x="2876" y="460270"/>
                  </a:cubicBezTo>
                  <a:cubicBezTo>
                    <a:pt x="9932" y="396065"/>
                    <a:pt x="24043" y="371371"/>
                    <a:pt x="51560" y="318454"/>
                  </a:cubicBezTo>
                  <a:cubicBezTo>
                    <a:pt x="79077" y="265537"/>
                    <a:pt x="130934" y="193570"/>
                    <a:pt x="167976" y="142770"/>
                  </a:cubicBezTo>
                  <a:cubicBezTo>
                    <a:pt x="205018" y="91970"/>
                    <a:pt x="256170" y="10832"/>
                    <a:pt x="269576" y="95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87D504AF-FAA8-4E3A-A608-A08E5F79DDA9}"/>
                </a:ext>
              </a:extLst>
            </p:cNvPr>
            <p:cNvSpPr/>
            <p:nvPr/>
          </p:nvSpPr>
          <p:spPr>
            <a:xfrm>
              <a:off x="4240182" y="4576763"/>
              <a:ext cx="103218" cy="176348"/>
            </a:xfrm>
            <a:custGeom>
              <a:avLst/>
              <a:gdLst>
                <a:gd name="connsiteX0" fmla="*/ 103218 w 103218"/>
                <a:gd name="connsiteY0" fmla="*/ 0 h 176348"/>
                <a:gd name="connsiteX1" fmla="*/ 31 w 103218"/>
                <a:gd name="connsiteY1" fmla="*/ 176212 h 176348"/>
                <a:gd name="connsiteX2" fmla="*/ 103218 w 103218"/>
                <a:gd name="connsiteY2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218" h="176348">
                  <a:moveTo>
                    <a:pt x="103218" y="0"/>
                  </a:moveTo>
                  <a:cubicBezTo>
                    <a:pt x="103218" y="0"/>
                    <a:pt x="2148" y="170391"/>
                    <a:pt x="31" y="176212"/>
                  </a:cubicBezTo>
                  <a:cubicBezTo>
                    <a:pt x="-2086" y="182033"/>
                    <a:pt x="103218" y="0"/>
                    <a:pt x="10321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0F4C8F01-EE6C-4B05-9C86-20A65B3B35C7}"/>
                </a:ext>
              </a:extLst>
            </p:cNvPr>
            <p:cNvSpPr/>
            <p:nvPr/>
          </p:nvSpPr>
          <p:spPr>
            <a:xfrm>
              <a:off x="4310743" y="4451348"/>
              <a:ext cx="152384" cy="127615"/>
            </a:xfrm>
            <a:custGeom>
              <a:avLst/>
              <a:gdLst>
                <a:gd name="connsiteX0" fmla="*/ 24720 w 152384"/>
                <a:gd name="connsiteY0" fmla="*/ 2 h 127615"/>
                <a:gd name="connsiteX1" fmla="*/ 16782 w 152384"/>
                <a:gd name="connsiteY1" fmla="*/ 101602 h 127615"/>
                <a:gd name="connsiteX2" fmla="*/ 62820 w 152384"/>
                <a:gd name="connsiteY2" fmla="*/ 111127 h 127615"/>
                <a:gd name="connsiteX3" fmla="*/ 151720 w 152384"/>
                <a:gd name="connsiteY3" fmla="*/ 117477 h 127615"/>
                <a:gd name="connsiteX4" fmla="*/ 12020 w 152384"/>
                <a:gd name="connsiteY4" fmla="*/ 127002 h 127615"/>
                <a:gd name="connsiteX5" fmla="*/ 7257 w 152384"/>
                <a:gd name="connsiteY5" fmla="*/ 98427 h 127615"/>
                <a:gd name="connsiteX6" fmla="*/ 24720 w 152384"/>
                <a:gd name="connsiteY6" fmla="*/ 2 h 1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384" h="127615">
                  <a:moveTo>
                    <a:pt x="24720" y="2"/>
                  </a:moveTo>
                  <a:cubicBezTo>
                    <a:pt x="26307" y="531"/>
                    <a:pt x="10432" y="83081"/>
                    <a:pt x="16782" y="101602"/>
                  </a:cubicBezTo>
                  <a:cubicBezTo>
                    <a:pt x="23132" y="120123"/>
                    <a:pt x="40330" y="108481"/>
                    <a:pt x="62820" y="111127"/>
                  </a:cubicBezTo>
                  <a:cubicBezTo>
                    <a:pt x="85310" y="113773"/>
                    <a:pt x="160187" y="114831"/>
                    <a:pt x="151720" y="117477"/>
                  </a:cubicBezTo>
                  <a:cubicBezTo>
                    <a:pt x="143253" y="120123"/>
                    <a:pt x="36097" y="130177"/>
                    <a:pt x="12020" y="127002"/>
                  </a:cubicBezTo>
                  <a:cubicBezTo>
                    <a:pt x="-12057" y="123827"/>
                    <a:pt x="7522" y="115096"/>
                    <a:pt x="7257" y="98427"/>
                  </a:cubicBezTo>
                  <a:cubicBezTo>
                    <a:pt x="6992" y="81758"/>
                    <a:pt x="23133" y="-527"/>
                    <a:pt x="24720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FD1342FD-B246-4692-A567-565AFF08B5A9}"/>
                </a:ext>
              </a:extLst>
            </p:cNvPr>
            <p:cNvSpPr/>
            <p:nvPr/>
          </p:nvSpPr>
          <p:spPr>
            <a:xfrm>
              <a:off x="4120724" y="4538306"/>
              <a:ext cx="198076" cy="365865"/>
            </a:xfrm>
            <a:custGeom>
              <a:avLst/>
              <a:gdLst>
                <a:gd name="connsiteX0" fmla="*/ 197276 w 198076"/>
                <a:gd name="connsiteY0" fmla="*/ 357 h 365865"/>
                <a:gd name="connsiteX1" fmla="*/ 132189 w 198076"/>
                <a:gd name="connsiteY1" fmla="*/ 74969 h 365865"/>
                <a:gd name="connsiteX2" fmla="*/ 100439 w 198076"/>
                <a:gd name="connsiteY2" fmla="*/ 151169 h 365865"/>
                <a:gd name="connsiteX3" fmla="*/ 22651 w 198076"/>
                <a:gd name="connsiteY3" fmla="*/ 248007 h 365865"/>
                <a:gd name="connsiteX4" fmla="*/ 3601 w 198076"/>
                <a:gd name="connsiteY4" fmla="*/ 365482 h 365865"/>
                <a:gd name="connsiteX5" fmla="*/ 6776 w 198076"/>
                <a:gd name="connsiteY5" fmla="*/ 281344 h 365865"/>
                <a:gd name="connsiteX6" fmla="*/ 70276 w 198076"/>
                <a:gd name="connsiteY6" fmla="*/ 163869 h 365865"/>
                <a:gd name="connsiteX7" fmla="*/ 82976 w 198076"/>
                <a:gd name="connsiteY7" fmla="*/ 106719 h 365865"/>
                <a:gd name="connsiteX8" fmla="*/ 197276 w 198076"/>
                <a:gd name="connsiteY8" fmla="*/ 357 h 36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76" h="365865">
                  <a:moveTo>
                    <a:pt x="197276" y="357"/>
                  </a:moveTo>
                  <a:cubicBezTo>
                    <a:pt x="205478" y="-4935"/>
                    <a:pt x="148328" y="49834"/>
                    <a:pt x="132189" y="74969"/>
                  </a:cubicBezTo>
                  <a:cubicBezTo>
                    <a:pt x="116050" y="100104"/>
                    <a:pt x="118695" y="122329"/>
                    <a:pt x="100439" y="151169"/>
                  </a:cubicBezTo>
                  <a:cubicBezTo>
                    <a:pt x="82183" y="180009"/>
                    <a:pt x="38791" y="212288"/>
                    <a:pt x="22651" y="248007"/>
                  </a:cubicBezTo>
                  <a:cubicBezTo>
                    <a:pt x="6511" y="283726"/>
                    <a:pt x="6247" y="359926"/>
                    <a:pt x="3601" y="365482"/>
                  </a:cubicBezTo>
                  <a:cubicBezTo>
                    <a:pt x="955" y="371038"/>
                    <a:pt x="-4336" y="314946"/>
                    <a:pt x="6776" y="281344"/>
                  </a:cubicBezTo>
                  <a:cubicBezTo>
                    <a:pt x="17888" y="247742"/>
                    <a:pt x="57576" y="192973"/>
                    <a:pt x="70276" y="163869"/>
                  </a:cubicBezTo>
                  <a:cubicBezTo>
                    <a:pt x="82976" y="134765"/>
                    <a:pt x="63661" y="131061"/>
                    <a:pt x="82976" y="106719"/>
                  </a:cubicBezTo>
                  <a:cubicBezTo>
                    <a:pt x="102291" y="82377"/>
                    <a:pt x="189074" y="5649"/>
                    <a:pt x="197276" y="3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65A07E6F-56AD-4EFE-994A-5B579070138F}"/>
                </a:ext>
              </a:extLst>
            </p:cNvPr>
            <p:cNvSpPr/>
            <p:nvPr/>
          </p:nvSpPr>
          <p:spPr>
            <a:xfrm>
              <a:off x="4107006" y="4598988"/>
              <a:ext cx="430226" cy="329018"/>
            </a:xfrm>
            <a:custGeom>
              <a:avLst/>
              <a:gdLst>
                <a:gd name="connsiteX0" fmla="*/ 430069 w 430226"/>
                <a:gd name="connsiteY0" fmla="*/ 0 h 329018"/>
                <a:gd name="connsiteX1" fmla="*/ 193532 w 430226"/>
                <a:gd name="connsiteY1" fmla="*/ 127000 h 329018"/>
                <a:gd name="connsiteX2" fmla="*/ 99869 w 430226"/>
                <a:gd name="connsiteY2" fmla="*/ 193675 h 329018"/>
                <a:gd name="connsiteX3" fmla="*/ 1444 w 430226"/>
                <a:gd name="connsiteY3" fmla="*/ 328612 h 329018"/>
                <a:gd name="connsiteX4" fmla="*/ 49069 w 430226"/>
                <a:gd name="connsiteY4" fmla="*/ 231775 h 329018"/>
                <a:gd name="connsiteX5" fmla="*/ 155432 w 430226"/>
                <a:gd name="connsiteY5" fmla="*/ 127000 h 329018"/>
                <a:gd name="connsiteX6" fmla="*/ 430069 w 430226"/>
                <a:gd name="connsiteY6" fmla="*/ 0 h 32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226" h="329018">
                  <a:moveTo>
                    <a:pt x="430069" y="0"/>
                  </a:moveTo>
                  <a:cubicBezTo>
                    <a:pt x="436419" y="0"/>
                    <a:pt x="248565" y="94721"/>
                    <a:pt x="193532" y="127000"/>
                  </a:cubicBezTo>
                  <a:cubicBezTo>
                    <a:pt x="138499" y="159279"/>
                    <a:pt x="131884" y="160073"/>
                    <a:pt x="99869" y="193675"/>
                  </a:cubicBezTo>
                  <a:cubicBezTo>
                    <a:pt x="67854" y="227277"/>
                    <a:pt x="9911" y="322262"/>
                    <a:pt x="1444" y="328612"/>
                  </a:cubicBezTo>
                  <a:cubicBezTo>
                    <a:pt x="-7023" y="334962"/>
                    <a:pt x="23404" y="265377"/>
                    <a:pt x="49069" y="231775"/>
                  </a:cubicBezTo>
                  <a:cubicBezTo>
                    <a:pt x="74734" y="198173"/>
                    <a:pt x="96165" y="165100"/>
                    <a:pt x="155432" y="127000"/>
                  </a:cubicBezTo>
                  <a:cubicBezTo>
                    <a:pt x="214699" y="88900"/>
                    <a:pt x="423719" y="0"/>
                    <a:pt x="43006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E51371C8-C2F3-42D0-B77F-98B69D3D823F}"/>
                </a:ext>
              </a:extLst>
            </p:cNvPr>
            <p:cNvSpPr/>
            <p:nvPr/>
          </p:nvSpPr>
          <p:spPr>
            <a:xfrm>
              <a:off x="4761596" y="4086200"/>
              <a:ext cx="380327" cy="379370"/>
            </a:xfrm>
            <a:custGeom>
              <a:avLst/>
              <a:gdLst>
                <a:gd name="connsiteX0" fmla="*/ 380317 w 380327"/>
                <a:gd name="connsiteY0" fmla="*/ 25 h 379370"/>
                <a:gd name="connsiteX1" fmla="*/ 261254 w 380327"/>
                <a:gd name="connsiteY1" fmla="*/ 161950 h 379370"/>
                <a:gd name="connsiteX2" fmla="*/ 904 w 380327"/>
                <a:gd name="connsiteY2" fmla="*/ 377850 h 379370"/>
                <a:gd name="connsiteX3" fmla="*/ 178704 w 380327"/>
                <a:gd name="connsiteY3" fmla="*/ 254025 h 379370"/>
                <a:gd name="connsiteX4" fmla="*/ 267604 w 380327"/>
                <a:gd name="connsiteY4" fmla="*/ 173063 h 379370"/>
                <a:gd name="connsiteX5" fmla="*/ 380317 w 380327"/>
                <a:gd name="connsiteY5" fmla="*/ 25 h 37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327" h="379370">
                  <a:moveTo>
                    <a:pt x="380317" y="25"/>
                  </a:moveTo>
                  <a:cubicBezTo>
                    <a:pt x="379259" y="-1827"/>
                    <a:pt x="324490" y="98979"/>
                    <a:pt x="261254" y="161950"/>
                  </a:cubicBezTo>
                  <a:cubicBezTo>
                    <a:pt x="198018" y="224921"/>
                    <a:pt x="14662" y="362504"/>
                    <a:pt x="904" y="377850"/>
                  </a:cubicBezTo>
                  <a:cubicBezTo>
                    <a:pt x="-12854" y="393196"/>
                    <a:pt x="134254" y="288156"/>
                    <a:pt x="178704" y="254025"/>
                  </a:cubicBezTo>
                  <a:cubicBezTo>
                    <a:pt x="223154" y="219894"/>
                    <a:pt x="235060" y="213015"/>
                    <a:pt x="267604" y="173063"/>
                  </a:cubicBezTo>
                  <a:cubicBezTo>
                    <a:pt x="300148" y="133111"/>
                    <a:pt x="381375" y="1877"/>
                    <a:pt x="380317" y="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B11247F2-A203-4D59-A2F8-96D7B69280E3}"/>
                </a:ext>
              </a:extLst>
            </p:cNvPr>
            <p:cNvSpPr/>
            <p:nvPr/>
          </p:nvSpPr>
          <p:spPr>
            <a:xfrm>
              <a:off x="4498971" y="4302125"/>
              <a:ext cx="519117" cy="408137"/>
            </a:xfrm>
            <a:custGeom>
              <a:avLst/>
              <a:gdLst>
                <a:gd name="connsiteX0" fmla="*/ 519117 w 519117"/>
                <a:gd name="connsiteY0" fmla="*/ 0 h 408137"/>
                <a:gd name="connsiteX1" fmla="*/ 200029 w 519117"/>
                <a:gd name="connsiteY1" fmla="*/ 228600 h 408137"/>
                <a:gd name="connsiteX2" fmla="*/ 4 w 519117"/>
                <a:gd name="connsiteY2" fmla="*/ 407988 h 408137"/>
                <a:gd name="connsiteX3" fmla="*/ 193679 w 519117"/>
                <a:gd name="connsiteY3" fmla="*/ 261938 h 408137"/>
                <a:gd name="connsiteX4" fmla="*/ 519117 w 519117"/>
                <a:gd name="connsiteY4" fmla="*/ 0 h 4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7" h="408137">
                  <a:moveTo>
                    <a:pt x="519117" y="0"/>
                  </a:moveTo>
                  <a:cubicBezTo>
                    <a:pt x="402832" y="80301"/>
                    <a:pt x="286548" y="160602"/>
                    <a:pt x="200029" y="228600"/>
                  </a:cubicBezTo>
                  <a:cubicBezTo>
                    <a:pt x="113510" y="296598"/>
                    <a:pt x="1062" y="402432"/>
                    <a:pt x="4" y="407988"/>
                  </a:cubicBezTo>
                  <a:cubicBezTo>
                    <a:pt x="-1054" y="413544"/>
                    <a:pt x="193679" y="261938"/>
                    <a:pt x="193679" y="261938"/>
                  </a:cubicBezTo>
                  <a:lnTo>
                    <a:pt x="51911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DF408CFA-A480-43F9-B8E8-6546A04FC9FD}"/>
                </a:ext>
              </a:extLst>
            </p:cNvPr>
            <p:cNvSpPr/>
            <p:nvPr/>
          </p:nvSpPr>
          <p:spPr>
            <a:xfrm>
              <a:off x="4670383" y="4160835"/>
              <a:ext cx="466795" cy="703277"/>
            </a:xfrm>
            <a:custGeom>
              <a:avLst/>
              <a:gdLst>
                <a:gd name="connsiteX0" fmla="*/ 466767 w 466795"/>
                <a:gd name="connsiteY0" fmla="*/ 3 h 703277"/>
                <a:gd name="connsiteX1" fmla="*/ 208005 w 466795"/>
                <a:gd name="connsiteY1" fmla="*/ 481015 h 703277"/>
                <a:gd name="connsiteX2" fmla="*/ 42 w 466795"/>
                <a:gd name="connsiteY2" fmla="*/ 703265 h 703277"/>
                <a:gd name="connsiteX3" fmla="*/ 192130 w 466795"/>
                <a:gd name="connsiteY3" fmla="*/ 473078 h 703277"/>
                <a:gd name="connsiteX4" fmla="*/ 466767 w 466795"/>
                <a:gd name="connsiteY4" fmla="*/ 3 h 7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5" h="703277">
                  <a:moveTo>
                    <a:pt x="466767" y="3"/>
                  </a:moveTo>
                  <a:cubicBezTo>
                    <a:pt x="469413" y="1326"/>
                    <a:pt x="285792" y="363805"/>
                    <a:pt x="208005" y="481015"/>
                  </a:cubicBezTo>
                  <a:cubicBezTo>
                    <a:pt x="130217" y="598225"/>
                    <a:pt x="2688" y="704588"/>
                    <a:pt x="42" y="703265"/>
                  </a:cubicBezTo>
                  <a:cubicBezTo>
                    <a:pt x="-2604" y="701942"/>
                    <a:pt x="118311" y="587907"/>
                    <a:pt x="192130" y="473078"/>
                  </a:cubicBezTo>
                  <a:cubicBezTo>
                    <a:pt x="265949" y="358249"/>
                    <a:pt x="464121" y="-1320"/>
                    <a:pt x="466767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462AF7CC-C14C-417E-A703-6E7BCEBB40F8}"/>
                </a:ext>
              </a:extLst>
            </p:cNvPr>
            <p:cNvSpPr/>
            <p:nvPr/>
          </p:nvSpPr>
          <p:spPr>
            <a:xfrm>
              <a:off x="4415179" y="4837056"/>
              <a:ext cx="334818" cy="492337"/>
            </a:xfrm>
            <a:custGeom>
              <a:avLst/>
              <a:gdLst>
                <a:gd name="connsiteX0" fmla="*/ 334621 w 334818"/>
                <a:gd name="connsiteY0" fmla="*/ 57 h 492337"/>
                <a:gd name="connsiteX1" fmla="*/ 110784 w 334818"/>
                <a:gd name="connsiteY1" fmla="*/ 308032 h 492337"/>
                <a:gd name="connsiteX2" fmla="*/ 1246 w 334818"/>
                <a:gd name="connsiteY2" fmla="*/ 492182 h 492337"/>
                <a:gd name="connsiteX3" fmla="*/ 69509 w 334818"/>
                <a:gd name="connsiteY3" fmla="*/ 333432 h 492337"/>
                <a:gd name="connsiteX4" fmla="*/ 334621 w 334818"/>
                <a:gd name="connsiteY4" fmla="*/ 57 h 49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18" h="492337">
                  <a:moveTo>
                    <a:pt x="334621" y="57"/>
                  </a:moveTo>
                  <a:cubicBezTo>
                    <a:pt x="341500" y="-4176"/>
                    <a:pt x="166346" y="226011"/>
                    <a:pt x="110784" y="308032"/>
                  </a:cubicBezTo>
                  <a:cubicBezTo>
                    <a:pt x="55222" y="390053"/>
                    <a:pt x="8125" y="487949"/>
                    <a:pt x="1246" y="492182"/>
                  </a:cubicBezTo>
                  <a:cubicBezTo>
                    <a:pt x="-5633" y="496415"/>
                    <a:pt x="15798" y="413601"/>
                    <a:pt x="69509" y="333432"/>
                  </a:cubicBezTo>
                  <a:cubicBezTo>
                    <a:pt x="123219" y="253263"/>
                    <a:pt x="327742" y="4290"/>
                    <a:pt x="334621" y="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C61BCA54-4869-46C9-8E5B-25E4629D015F}"/>
                </a:ext>
              </a:extLst>
            </p:cNvPr>
            <p:cNvSpPr/>
            <p:nvPr/>
          </p:nvSpPr>
          <p:spPr>
            <a:xfrm>
              <a:off x="4443818" y="4727512"/>
              <a:ext cx="289537" cy="178303"/>
            </a:xfrm>
            <a:custGeom>
              <a:avLst/>
              <a:gdLst>
                <a:gd name="connsiteX0" fmla="*/ 288520 w 289537"/>
                <a:gd name="connsiteY0" fmla="*/ 63 h 178303"/>
                <a:gd name="connsiteX1" fmla="*/ 104370 w 289537"/>
                <a:gd name="connsiteY1" fmla="*/ 139763 h 178303"/>
                <a:gd name="connsiteX2" fmla="*/ 1182 w 289537"/>
                <a:gd name="connsiteY2" fmla="*/ 177863 h 178303"/>
                <a:gd name="connsiteX3" fmla="*/ 169457 w 289537"/>
                <a:gd name="connsiteY3" fmla="*/ 122301 h 178303"/>
                <a:gd name="connsiteX4" fmla="*/ 288520 w 289537"/>
                <a:gd name="connsiteY4" fmla="*/ 63 h 17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37" h="178303">
                  <a:moveTo>
                    <a:pt x="288520" y="63"/>
                  </a:moveTo>
                  <a:cubicBezTo>
                    <a:pt x="277672" y="2973"/>
                    <a:pt x="152260" y="110130"/>
                    <a:pt x="104370" y="139763"/>
                  </a:cubicBezTo>
                  <a:cubicBezTo>
                    <a:pt x="56480" y="169396"/>
                    <a:pt x="-9666" y="180773"/>
                    <a:pt x="1182" y="177863"/>
                  </a:cubicBezTo>
                  <a:cubicBezTo>
                    <a:pt x="12030" y="174953"/>
                    <a:pt x="117863" y="149818"/>
                    <a:pt x="169457" y="122301"/>
                  </a:cubicBezTo>
                  <a:cubicBezTo>
                    <a:pt x="221051" y="94784"/>
                    <a:pt x="299368" y="-2847"/>
                    <a:pt x="288520" y="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2573169C-73F2-440E-8E75-27BDCC542654}"/>
                </a:ext>
              </a:extLst>
            </p:cNvPr>
            <p:cNvSpPr/>
            <p:nvPr/>
          </p:nvSpPr>
          <p:spPr>
            <a:xfrm>
              <a:off x="4261913" y="4956160"/>
              <a:ext cx="340641" cy="295316"/>
            </a:xfrm>
            <a:custGeom>
              <a:avLst/>
              <a:gdLst>
                <a:gd name="connsiteX0" fmla="*/ 340250 w 340641"/>
                <a:gd name="connsiteY0" fmla="*/ 15 h 295316"/>
                <a:gd name="connsiteX1" fmla="*/ 176737 w 340641"/>
                <a:gd name="connsiteY1" fmla="*/ 177815 h 295316"/>
                <a:gd name="connsiteX2" fmla="*/ 525 w 340641"/>
                <a:gd name="connsiteY2" fmla="*/ 295290 h 295316"/>
                <a:gd name="connsiteX3" fmla="*/ 129112 w 340641"/>
                <a:gd name="connsiteY3" fmla="*/ 168290 h 295316"/>
                <a:gd name="connsiteX4" fmla="*/ 340250 w 340641"/>
                <a:gd name="connsiteY4" fmla="*/ 15 h 2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41" h="295316">
                  <a:moveTo>
                    <a:pt x="340250" y="15"/>
                  </a:moveTo>
                  <a:cubicBezTo>
                    <a:pt x="348188" y="1603"/>
                    <a:pt x="233358" y="128602"/>
                    <a:pt x="176737" y="177815"/>
                  </a:cubicBezTo>
                  <a:cubicBezTo>
                    <a:pt x="120116" y="227028"/>
                    <a:pt x="8463" y="296878"/>
                    <a:pt x="525" y="295290"/>
                  </a:cubicBezTo>
                  <a:cubicBezTo>
                    <a:pt x="-7413" y="293702"/>
                    <a:pt x="76460" y="213269"/>
                    <a:pt x="129112" y="168290"/>
                  </a:cubicBezTo>
                  <a:cubicBezTo>
                    <a:pt x="181764" y="123311"/>
                    <a:pt x="332312" y="-1573"/>
                    <a:pt x="340250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C50C61BC-89AC-4968-807B-97A96D9FD348}"/>
                </a:ext>
              </a:extLst>
            </p:cNvPr>
            <p:cNvSpPr/>
            <p:nvPr/>
          </p:nvSpPr>
          <p:spPr>
            <a:xfrm>
              <a:off x="5133852" y="4005214"/>
              <a:ext cx="171630" cy="100198"/>
            </a:xfrm>
            <a:custGeom>
              <a:avLst/>
              <a:gdLst>
                <a:gd name="connsiteX0" fmla="*/ 123 w 171630"/>
                <a:gd name="connsiteY0" fmla="*/ 100061 h 100198"/>
                <a:gd name="connsiteX1" fmla="*/ 58861 w 171630"/>
                <a:gd name="connsiteY1" fmla="*/ 49 h 100198"/>
                <a:gd name="connsiteX2" fmla="*/ 171573 w 171630"/>
                <a:gd name="connsiteY2" fmla="*/ 85774 h 100198"/>
                <a:gd name="connsiteX3" fmla="*/ 73148 w 171630"/>
                <a:gd name="connsiteY3" fmla="*/ 23861 h 100198"/>
                <a:gd name="connsiteX4" fmla="*/ 123 w 171630"/>
                <a:gd name="connsiteY4" fmla="*/ 100061 h 1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30" h="100198">
                  <a:moveTo>
                    <a:pt x="123" y="100061"/>
                  </a:moveTo>
                  <a:cubicBezTo>
                    <a:pt x="-2258" y="96092"/>
                    <a:pt x="30286" y="2430"/>
                    <a:pt x="58861" y="49"/>
                  </a:cubicBezTo>
                  <a:cubicBezTo>
                    <a:pt x="87436" y="-2332"/>
                    <a:pt x="169192" y="81805"/>
                    <a:pt x="171573" y="85774"/>
                  </a:cubicBezTo>
                  <a:cubicBezTo>
                    <a:pt x="173954" y="89743"/>
                    <a:pt x="101723" y="26772"/>
                    <a:pt x="73148" y="23861"/>
                  </a:cubicBezTo>
                  <a:cubicBezTo>
                    <a:pt x="44573" y="20950"/>
                    <a:pt x="2504" y="104030"/>
                    <a:pt x="123" y="1000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A180CBD0-2C6B-4E24-AFB2-A7CE56668505}"/>
                </a:ext>
              </a:extLst>
            </p:cNvPr>
            <p:cNvSpPr/>
            <p:nvPr/>
          </p:nvSpPr>
          <p:spPr>
            <a:xfrm>
              <a:off x="5173641" y="3971440"/>
              <a:ext cx="144521" cy="99279"/>
            </a:xfrm>
            <a:custGeom>
              <a:avLst/>
              <a:gdLst>
                <a:gd name="connsiteX0" fmla="*/ 22 w 144521"/>
                <a:gd name="connsiteY0" fmla="*/ 2073 h 99279"/>
                <a:gd name="connsiteX1" fmla="*/ 80984 w 144521"/>
                <a:gd name="connsiteY1" fmla="*/ 16360 h 99279"/>
                <a:gd name="connsiteX2" fmla="*/ 144484 w 144521"/>
                <a:gd name="connsiteY2" fmla="*/ 98910 h 99279"/>
                <a:gd name="connsiteX3" fmla="*/ 88922 w 144521"/>
                <a:gd name="connsiteY3" fmla="*/ 44935 h 99279"/>
                <a:gd name="connsiteX4" fmla="*/ 22 w 144521"/>
                <a:gd name="connsiteY4" fmla="*/ 2073 h 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21" h="99279">
                  <a:moveTo>
                    <a:pt x="22" y="2073"/>
                  </a:moveTo>
                  <a:cubicBezTo>
                    <a:pt x="-1301" y="-2689"/>
                    <a:pt x="56907" y="220"/>
                    <a:pt x="80984" y="16360"/>
                  </a:cubicBezTo>
                  <a:cubicBezTo>
                    <a:pt x="105061" y="32500"/>
                    <a:pt x="143161" y="94148"/>
                    <a:pt x="144484" y="98910"/>
                  </a:cubicBezTo>
                  <a:cubicBezTo>
                    <a:pt x="145807" y="103672"/>
                    <a:pt x="111411" y="61074"/>
                    <a:pt x="88922" y="44935"/>
                  </a:cubicBezTo>
                  <a:cubicBezTo>
                    <a:pt x="66433" y="28796"/>
                    <a:pt x="1345" y="6835"/>
                    <a:pt x="22" y="20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AE1EC1A0-47E1-48FD-A479-ADB3FF136AE4}"/>
                </a:ext>
              </a:extLst>
            </p:cNvPr>
            <p:cNvSpPr/>
            <p:nvPr/>
          </p:nvSpPr>
          <p:spPr>
            <a:xfrm>
              <a:off x="5279921" y="3933755"/>
              <a:ext cx="157428" cy="70093"/>
            </a:xfrm>
            <a:custGeom>
              <a:avLst/>
              <a:gdLst>
                <a:gd name="connsiteX0" fmla="*/ 104 w 157428"/>
                <a:gd name="connsiteY0" fmla="*/ 69920 h 70093"/>
                <a:gd name="connsiteX1" fmla="*/ 96942 w 157428"/>
                <a:gd name="connsiteY1" fmla="*/ 20708 h 70093"/>
                <a:gd name="connsiteX2" fmla="*/ 157267 w 157428"/>
                <a:gd name="connsiteY2" fmla="*/ 47695 h 70093"/>
                <a:gd name="connsiteX3" fmla="*/ 79479 w 157428"/>
                <a:gd name="connsiteY3" fmla="*/ 70 h 70093"/>
                <a:gd name="connsiteX4" fmla="*/ 104 w 157428"/>
                <a:gd name="connsiteY4" fmla="*/ 69920 h 7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28" h="70093">
                  <a:moveTo>
                    <a:pt x="104" y="69920"/>
                  </a:moveTo>
                  <a:cubicBezTo>
                    <a:pt x="3015" y="73360"/>
                    <a:pt x="70748" y="24412"/>
                    <a:pt x="96942" y="20708"/>
                  </a:cubicBezTo>
                  <a:cubicBezTo>
                    <a:pt x="123136" y="17004"/>
                    <a:pt x="160178" y="51135"/>
                    <a:pt x="157267" y="47695"/>
                  </a:cubicBezTo>
                  <a:cubicBezTo>
                    <a:pt x="154357" y="44255"/>
                    <a:pt x="103292" y="-2047"/>
                    <a:pt x="79479" y="70"/>
                  </a:cubicBezTo>
                  <a:cubicBezTo>
                    <a:pt x="55666" y="2187"/>
                    <a:pt x="-2807" y="66480"/>
                    <a:pt x="104" y="699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D611FD0A-D33E-4CBE-856F-2E8AC7E2A0CA}"/>
                </a:ext>
              </a:extLst>
            </p:cNvPr>
            <p:cNvSpPr/>
            <p:nvPr/>
          </p:nvSpPr>
          <p:spPr>
            <a:xfrm>
              <a:off x="5349675" y="3845880"/>
              <a:ext cx="103459" cy="116753"/>
            </a:xfrm>
            <a:custGeom>
              <a:avLst/>
              <a:gdLst>
                <a:gd name="connsiteX0" fmla="*/ 103388 w 103459"/>
                <a:gd name="connsiteY0" fmla="*/ 116520 h 116753"/>
                <a:gd name="connsiteX1" fmla="*/ 43063 w 103459"/>
                <a:gd name="connsiteY1" fmla="*/ 3808 h 116753"/>
                <a:gd name="connsiteX2" fmla="*/ 1788 w 103459"/>
                <a:gd name="connsiteY2" fmla="*/ 29208 h 116753"/>
                <a:gd name="connsiteX3" fmla="*/ 9725 w 103459"/>
                <a:gd name="connsiteY3" fmla="*/ 56195 h 116753"/>
                <a:gd name="connsiteX4" fmla="*/ 30363 w 103459"/>
                <a:gd name="connsiteY4" fmla="*/ 33970 h 116753"/>
                <a:gd name="connsiteX5" fmla="*/ 103388 w 103459"/>
                <a:gd name="connsiteY5" fmla="*/ 116520 h 1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59" h="116753">
                  <a:moveTo>
                    <a:pt x="103388" y="116520"/>
                  </a:moveTo>
                  <a:cubicBezTo>
                    <a:pt x="105505" y="111493"/>
                    <a:pt x="59996" y="18360"/>
                    <a:pt x="43063" y="3808"/>
                  </a:cubicBezTo>
                  <a:cubicBezTo>
                    <a:pt x="26130" y="-10744"/>
                    <a:pt x="7344" y="20477"/>
                    <a:pt x="1788" y="29208"/>
                  </a:cubicBezTo>
                  <a:cubicBezTo>
                    <a:pt x="-3768" y="37939"/>
                    <a:pt x="4963" y="55401"/>
                    <a:pt x="9725" y="56195"/>
                  </a:cubicBezTo>
                  <a:cubicBezTo>
                    <a:pt x="14487" y="56989"/>
                    <a:pt x="17928" y="24180"/>
                    <a:pt x="30363" y="33970"/>
                  </a:cubicBezTo>
                  <a:cubicBezTo>
                    <a:pt x="42798" y="43760"/>
                    <a:pt x="101271" y="121547"/>
                    <a:pt x="103388" y="1165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EFE0EA48-0F82-4F67-8DDD-9AF7A13239C4}"/>
                </a:ext>
              </a:extLst>
            </p:cNvPr>
            <p:cNvSpPr/>
            <p:nvPr/>
          </p:nvSpPr>
          <p:spPr>
            <a:xfrm>
              <a:off x="5083106" y="4276403"/>
              <a:ext cx="276331" cy="379132"/>
            </a:xfrm>
            <a:custGeom>
              <a:avLst/>
              <a:gdLst>
                <a:gd name="connsiteX0" fmla="*/ 276294 w 276331"/>
                <a:gd name="connsiteY0" fmla="*/ 322 h 379132"/>
                <a:gd name="connsiteX1" fmla="*/ 93732 w 276331"/>
                <a:gd name="connsiteY1" fmla="*/ 179710 h 379132"/>
                <a:gd name="connsiteX2" fmla="*/ 60394 w 276331"/>
                <a:gd name="connsiteY2" fmla="*/ 294010 h 379132"/>
                <a:gd name="connsiteX3" fmla="*/ 69 w 276331"/>
                <a:gd name="connsiteY3" fmla="*/ 376560 h 379132"/>
                <a:gd name="connsiteX4" fmla="*/ 73094 w 276331"/>
                <a:gd name="connsiteY4" fmla="*/ 195585 h 379132"/>
                <a:gd name="connsiteX5" fmla="*/ 109607 w 276331"/>
                <a:gd name="connsiteY5" fmla="*/ 136847 h 379132"/>
                <a:gd name="connsiteX6" fmla="*/ 276294 w 276331"/>
                <a:gd name="connsiteY6" fmla="*/ 322 h 37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331" h="379132">
                  <a:moveTo>
                    <a:pt x="276294" y="322"/>
                  </a:moveTo>
                  <a:cubicBezTo>
                    <a:pt x="273648" y="7466"/>
                    <a:pt x="129715" y="130762"/>
                    <a:pt x="93732" y="179710"/>
                  </a:cubicBezTo>
                  <a:cubicBezTo>
                    <a:pt x="57749" y="228658"/>
                    <a:pt x="76004" y="261202"/>
                    <a:pt x="60394" y="294010"/>
                  </a:cubicBezTo>
                  <a:cubicBezTo>
                    <a:pt x="44784" y="326818"/>
                    <a:pt x="-2048" y="392964"/>
                    <a:pt x="69" y="376560"/>
                  </a:cubicBezTo>
                  <a:cubicBezTo>
                    <a:pt x="2186" y="360156"/>
                    <a:pt x="54838" y="235537"/>
                    <a:pt x="73094" y="195585"/>
                  </a:cubicBezTo>
                  <a:cubicBezTo>
                    <a:pt x="91350" y="155633"/>
                    <a:pt x="78121" y="167010"/>
                    <a:pt x="109607" y="136847"/>
                  </a:cubicBezTo>
                  <a:cubicBezTo>
                    <a:pt x="141092" y="106685"/>
                    <a:pt x="278940" y="-6822"/>
                    <a:pt x="276294" y="3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B5D27F25-1D02-4BF4-AF48-4D26FFF623AB}"/>
                </a:ext>
              </a:extLst>
            </p:cNvPr>
            <p:cNvSpPr/>
            <p:nvPr/>
          </p:nvSpPr>
          <p:spPr>
            <a:xfrm>
              <a:off x="5127150" y="4389397"/>
              <a:ext cx="244993" cy="249417"/>
            </a:xfrm>
            <a:custGeom>
              <a:avLst/>
              <a:gdLst>
                <a:gd name="connsiteX0" fmla="*/ 244950 w 244993"/>
                <a:gd name="connsiteY0" fmla="*/ 41 h 249417"/>
                <a:gd name="connsiteX1" fmla="*/ 48100 w 244993"/>
                <a:gd name="connsiteY1" fmla="*/ 163553 h 249417"/>
                <a:gd name="connsiteX2" fmla="*/ 475 w 244993"/>
                <a:gd name="connsiteY2" fmla="*/ 249278 h 249417"/>
                <a:gd name="connsiteX3" fmla="*/ 65563 w 244993"/>
                <a:gd name="connsiteY3" fmla="*/ 179428 h 249417"/>
                <a:gd name="connsiteX4" fmla="*/ 244950 w 244993"/>
                <a:gd name="connsiteY4" fmla="*/ 41 h 24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993" h="249417">
                  <a:moveTo>
                    <a:pt x="244950" y="41"/>
                  </a:moveTo>
                  <a:cubicBezTo>
                    <a:pt x="242040" y="-2605"/>
                    <a:pt x="88846" y="122014"/>
                    <a:pt x="48100" y="163553"/>
                  </a:cubicBezTo>
                  <a:cubicBezTo>
                    <a:pt x="7354" y="205092"/>
                    <a:pt x="-2435" y="246632"/>
                    <a:pt x="475" y="249278"/>
                  </a:cubicBezTo>
                  <a:cubicBezTo>
                    <a:pt x="3385" y="251924"/>
                    <a:pt x="27198" y="216470"/>
                    <a:pt x="65563" y="179428"/>
                  </a:cubicBezTo>
                  <a:cubicBezTo>
                    <a:pt x="103928" y="142386"/>
                    <a:pt x="247860" y="2687"/>
                    <a:pt x="24495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5426721F-B540-4281-A0B5-ADBBCD036084}"/>
                </a:ext>
              </a:extLst>
            </p:cNvPr>
            <p:cNvSpPr/>
            <p:nvPr/>
          </p:nvSpPr>
          <p:spPr>
            <a:xfrm>
              <a:off x="5018080" y="4515618"/>
              <a:ext cx="543175" cy="556208"/>
            </a:xfrm>
            <a:custGeom>
              <a:avLst/>
              <a:gdLst>
                <a:gd name="connsiteX0" fmla="*/ 542933 w 543175"/>
                <a:gd name="connsiteY0" fmla="*/ 820 h 556208"/>
                <a:gd name="connsiteX1" fmla="*/ 328620 w 543175"/>
                <a:gd name="connsiteY1" fmla="*/ 342132 h 556208"/>
                <a:gd name="connsiteX2" fmla="*/ 273058 w 543175"/>
                <a:gd name="connsiteY2" fmla="*/ 408807 h 556208"/>
                <a:gd name="connsiteX3" fmla="*/ 8 w 543175"/>
                <a:gd name="connsiteY3" fmla="*/ 554857 h 556208"/>
                <a:gd name="connsiteX4" fmla="*/ 282583 w 543175"/>
                <a:gd name="connsiteY4" fmla="*/ 451670 h 556208"/>
                <a:gd name="connsiteX5" fmla="*/ 542933 w 543175"/>
                <a:gd name="connsiteY5" fmla="*/ 820 h 55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175" h="556208">
                  <a:moveTo>
                    <a:pt x="542933" y="820"/>
                  </a:moveTo>
                  <a:cubicBezTo>
                    <a:pt x="550606" y="-17436"/>
                    <a:pt x="373599" y="274134"/>
                    <a:pt x="328620" y="342132"/>
                  </a:cubicBezTo>
                  <a:cubicBezTo>
                    <a:pt x="283641" y="410130"/>
                    <a:pt x="327827" y="373353"/>
                    <a:pt x="273058" y="408807"/>
                  </a:cubicBezTo>
                  <a:cubicBezTo>
                    <a:pt x="218289" y="444261"/>
                    <a:pt x="-1580" y="547713"/>
                    <a:pt x="8" y="554857"/>
                  </a:cubicBezTo>
                  <a:cubicBezTo>
                    <a:pt x="1595" y="562001"/>
                    <a:pt x="191302" y="542687"/>
                    <a:pt x="282583" y="451670"/>
                  </a:cubicBezTo>
                  <a:cubicBezTo>
                    <a:pt x="373864" y="360653"/>
                    <a:pt x="535260" y="19076"/>
                    <a:pt x="542933" y="8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5721373C-1C5F-4634-A03E-564D656B90C9}"/>
                </a:ext>
              </a:extLst>
            </p:cNvPr>
            <p:cNvSpPr/>
            <p:nvPr/>
          </p:nvSpPr>
          <p:spPr>
            <a:xfrm>
              <a:off x="4940139" y="5441709"/>
              <a:ext cx="610587" cy="1167539"/>
            </a:xfrm>
            <a:custGeom>
              <a:avLst/>
              <a:gdLst>
                <a:gd name="connsiteX0" fmla="*/ 609761 w 610587"/>
                <a:gd name="connsiteY0" fmla="*/ 241 h 1167539"/>
                <a:gd name="connsiteX1" fmla="*/ 340944 w 610587"/>
                <a:gd name="connsiteY1" fmla="*/ 730491 h 1167539"/>
                <a:gd name="connsiteX2" fmla="*/ 34028 w 610587"/>
                <a:gd name="connsiteY2" fmla="*/ 1130541 h 1167539"/>
                <a:gd name="connsiteX3" fmla="*/ 36144 w 610587"/>
                <a:gd name="connsiteY3" fmla="*/ 1124191 h 1167539"/>
                <a:gd name="connsiteX4" fmla="*/ 288028 w 610587"/>
                <a:gd name="connsiteY4" fmla="*/ 904058 h 1167539"/>
                <a:gd name="connsiteX5" fmla="*/ 419261 w 610587"/>
                <a:gd name="connsiteY5" fmla="*/ 652174 h 1167539"/>
                <a:gd name="connsiteX6" fmla="*/ 609761 w 610587"/>
                <a:gd name="connsiteY6" fmla="*/ 241 h 11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587" h="1167539">
                  <a:moveTo>
                    <a:pt x="609761" y="241"/>
                  </a:moveTo>
                  <a:cubicBezTo>
                    <a:pt x="596708" y="13294"/>
                    <a:pt x="436899" y="542108"/>
                    <a:pt x="340944" y="730491"/>
                  </a:cubicBezTo>
                  <a:cubicBezTo>
                    <a:pt x="244988" y="918874"/>
                    <a:pt x="84828" y="1064924"/>
                    <a:pt x="34028" y="1130541"/>
                  </a:cubicBezTo>
                  <a:cubicBezTo>
                    <a:pt x="-16772" y="1196158"/>
                    <a:pt x="-6189" y="1161938"/>
                    <a:pt x="36144" y="1124191"/>
                  </a:cubicBezTo>
                  <a:cubicBezTo>
                    <a:pt x="78477" y="1086444"/>
                    <a:pt x="224175" y="982728"/>
                    <a:pt x="288028" y="904058"/>
                  </a:cubicBezTo>
                  <a:cubicBezTo>
                    <a:pt x="351881" y="825388"/>
                    <a:pt x="360700" y="798224"/>
                    <a:pt x="419261" y="652174"/>
                  </a:cubicBezTo>
                  <a:cubicBezTo>
                    <a:pt x="477822" y="506124"/>
                    <a:pt x="622814" y="-12812"/>
                    <a:pt x="609761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01DA58AE-3F25-4FD0-8DED-FB6CCC547312}"/>
                </a:ext>
              </a:extLst>
            </p:cNvPr>
            <p:cNvSpPr/>
            <p:nvPr/>
          </p:nvSpPr>
          <p:spPr>
            <a:xfrm>
              <a:off x="4314556" y="6532359"/>
              <a:ext cx="731706" cy="501413"/>
            </a:xfrm>
            <a:custGeom>
              <a:avLst/>
              <a:gdLst>
                <a:gd name="connsiteX0" fmla="*/ 729461 w 731706"/>
                <a:gd name="connsiteY0" fmla="*/ 1791 h 501413"/>
                <a:gd name="connsiteX1" fmla="*/ 407727 w 731706"/>
                <a:gd name="connsiteY1" fmla="*/ 272724 h 501413"/>
                <a:gd name="connsiteX2" fmla="*/ 100811 w 731706"/>
                <a:gd name="connsiteY2" fmla="*/ 429358 h 501413"/>
                <a:gd name="connsiteX3" fmla="*/ 5561 w 731706"/>
                <a:gd name="connsiteY3" fmla="*/ 501324 h 501413"/>
                <a:gd name="connsiteX4" fmla="*/ 238394 w 731706"/>
                <a:gd name="connsiteY4" fmla="*/ 416658 h 501413"/>
                <a:gd name="connsiteX5" fmla="*/ 729461 w 731706"/>
                <a:gd name="connsiteY5" fmla="*/ 1791 h 50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706" h="501413">
                  <a:moveTo>
                    <a:pt x="729461" y="1791"/>
                  </a:moveTo>
                  <a:cubicBezTo>
                    <a:pt x="757683" y="-22198"/>
                    <a:pt x="512502" y="201463"/>
                    <a:pt x="407727" y="272724"/>
                  </a:cubicBezTo>
                  <a:cubicBezTo>
                    <a:pt x="302952" y="343985"/>
                    <a:pt x="167839" y="391258"/>
                    <a:pt x="100811" y="429358"/>
                  </a:cubicBezTo>
                  <a:cubicBezTo>
                    <a:pt x="33783" y="467458"/>
                    <a:pt x="-17369" y="503441"/>
                    <a:pt x="5561" y="501324"/>
                  </a:cubicBezTo>
                  <a:cubicBezTo>
                    <a:pt x="28491" y="499207"/>
                    <a:pt x="117744" y="498855"/>
                    <a:pt x="238394" y="416658"/>
                  </a:cubicBezTo>
                  <a:cubicBezTo>
                    <a:pt x="359044" y="334461"/>
                    <a:pt x="701239" y="25780"/>
                    <a:pt x="729461" y="17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6FD95505-514F-400A-AE8F-D365A55E140B}"/>
                </a:ext>
              </a:extLst>
            </p:cNvPr>
            <p:cNvSpPr/>
            <p:nvPr/>
          </p:nvSpPr>
          <p:spPr>
            <a:xfrm>
              <a:off x="4211749" y="6552489"/>
              <a:ext cx="655093" cy="290235"/>
            </a:xfrm>
            <a:custGeom>
              <a:avLst/>
              <a:gdLst>
                <a:gd name="connsiteX0" fmla="*/ 8884 w 655093"/>
                <a:gd name="connsiteY0" fmla="*/ 282228 h 290235"/>
                <a:gd name="connsiteX1" fmla="*/ 91434 w 655093"/>
                <a:gd name="connsiteY1" fmla="*/ 258944 h 290235"/>
                <a:gd name="connsiteX2" fmla="*/ 472434 w 655093"/>
                <a:gd name="connsiteY2" fmla="*/ 85378 h 290235"/>
                <a:gd name="connsiteX3" fmla="*/ 652351 w 655093"/>
                <a:gd name="connsiteY3" fmla="*/ 4944 h 290235"/>
                <a:gd name="connsiteX4" fmla="*/ 557101 w 655093"/>
                <a:gd name="connsiteY4" fmla="*/ 26111 h 290235"/>
                <a:gd name="connsiteX5" fmla="*/ 245951 w 655093"/>
                <a:gd name="connsiteY5" fmla="*/ 167928 h 290235"/>
                <a:gd name="connsiteX6" fmla="*/ 8884 w 655093"/>
                <a:gd name="connsiteY6" fmla="*/ 282228 h 29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93" h="290235">
                  <a:moveTo>
                    <a:pt x="8884" y="282228"/>
                  </a:moveTo>
                  <a:cubicBezTo>
                    <a:pt x="-16869" y="297397"/>
                    <a:pt x="14176" y="291752"/>
                    <a:pt x="91434" y="258944"/>
                  </a:cubicBezTo>
                  <a:cubicBezTo>
                    <a:pt x="168692" y="226136"/>
                    <a:pt x="472434" y="85378"/>
                    <a:pt x="472434" y="85378"/>
                  </a:cubicBezTo>
                  <a:cubicBezTo>
                    <a:pt x="565920" y="43045"/>
                    <a:pt x="638240" y="14822"/>
                    <a:pt x="652351" y="4944"/>
                  </a:cubicBezTo>
                  <a:cubicBezTo>
                    <a:pt x="666462" y="-4934"/>
                    <a:pt x="624834" y="-1053"/>
                    <a:pt x="557101" y="26111"/>
                  </a:cubicBezTo>
                  <a:cubicBezTo>
                    <a:pt x="489368" y="53275"/>
                    <a:pt x="338379" y="124184"/>
                    <a:pt x="245951" y="167928"/>
                  </a:cubicBezTo>
                  <a:cubicBezTo>
                    <a:pt x="153523" y="211672"/>
                    <a:pt x="34637" y="267059"/>
                    <a:pt x="8884" y="2822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863DA669-B408-4E33-B43C-7EEF5E92EBCB}"/>
                </a:ext>
              </a:extLst>
            </p:cNvPr>
            <p:cNvSpPr/>
            <p:nvPr/>
          </p:nvSpPr>
          <p:spPr>
            <a:xfrm>
              <a:off x="4848514" y="5614047"/>
              <a:ext cx="300874" cy="539181"/>
            </a:xfrm>
            <a:custGeom>
              <a:avLst/>
              <a:gdLst>
                <a:gd name="connsiteX0" fmla="*/ 299219 w 300874"/>
                <a:gd name="connsiteY0" fmla="*/ 1470 h 539181"/>
                <a:gd name="connsiteX1" fmla="*/ 62153 w 300874"/>
                <a:gd name="connsiteY1" fmla="*/ 460786 h 539181"/>
                <a:gd name="connsiteX2" fmla="*/ 5003 w 300874"/>
                <a:gd name="connsiteY2" fmla="*/ 526403 h 539181"/>
                <a:gd name="connsiteX3" fmla="*/ 159519 w 300874"/>
                <a:gd name="connsiteY3" fmla="*/ 321086 h 539181"/>
                <a:gd name="connsiteX4" fmla="*/ 299219 w 300874"/>
                <a:gd name="connsiteY4" fmla="*/ 1470 h 53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74" h="539181">
                  <a:moveTo>
                    <a:pt x="299219" y="1470"/>
                  </a:moveTo>
                  <a:cubicBezTo>
                    <a:pt x="282991" y="24753"/>
                    <a:pt x="111189" y="373297"/>
                    <a:pt x="62153" y="460786"/>
                  </a:cubicBezTo>
                  <a:cubicBezTo>
                    <a:pt x="13117" y="548275"/>
                    <a:pt x="-11225" y="549686"/>
                    <a:pt x="5003" y="526403"/>
                  </a:cubicBezTo>
                  <a:cubicBezTo>
                    <a:pt x="21231" y="503120"/>
                    <a:pt x="110836" y="404341"/>
                    <a:pt x="159519" y="321086"/>
                  </a:cubicBezTo>
                  <a:cubicBezTo>
                    <a:pt x="208202" y="237831"/>
                    <a:pt x="315447" y="-21813"/>
                    <a:pt x="299219" y="14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0B346D1C-E665-468D-82CA-DD459FFB7C39}"/>
                </a:ext>
              </a:extLst>
            </p:cNvPr>
            <p:cNvSpPr/>
            <p:nvPr/>
          </p:nvSpPr>
          <p:spPr>
            <a:xfrm>
              <a:off x="4421609" y="6210070"/>
              <a:ext cx="323967" cy="202722"/>
            </a:xfrm>
            <a:custGeom>
              <a:avLst/>
              <a:gdLst>
                <a:gd name="connsiteX0" fmla="*/ 228708 w 323967"/>
                <a:gd name="connsiteY0" fmla="*/ 230 h 202722"/>
                <a:gd name="connsiteX1" fmla="*/ 105941 w 323967"/>
                <a:gd name="connsiteY1" fmla="*/ 133580 h 202722"/>
                <a:gd name="connsiteX2" fmla="*/ 36091 w 323967"/>
                <a:gd name="connsiteY2" fmla="*/ 158980 h 202722"/>
                <a:gd name="connsiteX3" fmla="*/ 108 w 323967"/>
                <a:gd name="connsiteY3" fmla="*/ 169563 h 202722"/>
                <a:gd name="connsiteX4" fmla="*/ 46674 w 323967"/>
                <a:gd name="connsiteY4" fmla="*/ 182263 h 202722"/>
                <a:gd name="connsiteX5" fmla="*/ 124991 w 323967"/>
                <a:gd name="connsiteY5" fmla="*/ 197080 h 202722"/>
                <a:gd name="connsiteX6" fmla="*/ 323958 w 323967"/>
                <a:gd name="connsiteY6" fmla="*/ 78547 h 202722"/>
                <a:gd name="connsiteX7" fmla="*/ 116524 w 323967"/>
                <a:gd name="connsiteY7" fmla="*/ 175913 h 202722"/>
                <a:gd name="connsiteX8" fmla="*/ 72074 w 323967"/>
                <a:gd name="connsiteY8" fmla="*/ 169563 h 202722"/>
                <a:gd name="connsiteX9" fmla="*/ 228708 w 323967"/>
                <a:gd name="connsiteY9" fmla="*/ 230 h 20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67" h="202722">
                  <a:moveTo>
                    <a:pt x="228708" y="230"/>
                  </a:moveTo>
                  <a:cubicBezTo>
                    <a:pt x="234353" y="-5767"/>
                    <a:pt x="138044" y="107122"/>
                    <a:pt x="105941" y="133580"/>
                  </a:cubicBezTo>
                  <a:cubicBezTo>
                    <a:pt x="73838" y="160038"/>
                    <a:pt x="53730" y="152983"/>
                    <a:pt x="36091" y="158980"/>
                  </a:cubicBezTo>
                  <a:cubicBezTo>
                    <a:pt x="18452" y="164977"/>
                    <a:pt x="-1656" y="165683"/>
                    <a:pt x="108" y="169563"/>
                  </a:cubicBezTo>
                  <a:cubicBezTo>
                    <a:pt x="1872" y="173443"/>
                    <a:pt x="25860" y="177677"/>
                    <a:pt x="46674" y="182263"/>
                  </a:cubicBezTo>
                  <a:cubicBezTo>
                    <a:pt x="67488" y="186849"/>
                    <a:pt x="78777" y="214366"/>
                    <a:pt x="124991" y="197080"/>
                  </a:cubicBezTo>
                  <a:cubicBezTo>
                    <a:pt x="171205" y="179794"/>
                    <a:pt x="325369" y="82075"/>
                    <a:pt x="323958" y="78547"/>
                  </a:cubicBezTo>
                  <a:cubicBezTo>
                    <a:pt x="322547" y="75019"/>
                    <a:pt x="158505" y="160744"/>
                    <a:pt x="116524" y="175913"/>
                  </a:cubicBezTo>
                  <a:cubicBezTo>
                    <a:pt x="74543" y="191082"/>
                    <a:pt x="51613" y="193199"/>
                    <a:pt x="72074" y="169563"/>
                  </a:cubicBezTo>
                  <a:cubicBezTo>
                    <a:pt x="92535" y="145927"/>
                    <a:pt x="223063" y="6227"/>
                    <a:pt x="228708" y="2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23B8D44E-41E4-4527-B4D7-2C55CF704FD0}"/>
                </a:ext>
              </a:extLst>
            </p:cNvPr>
            <p:cNvSpPr/>
            <p:nvPr/>
          </p:nvSpPr>
          <p:spPr>
            <a:xfrm>
              <a:off x="4457631" y="5666146"/>
              <a:ext cx="448843" cy="374342"/>
            </a:xfrm>
            <a:custGeom>
              <a:avLst/>
              <a:gdLst>
                <a:gd name="connsiteX0" fmla="*/ 448802 w 448843"/>
                <a:gd name="connsiteY0" fmla="*/ 171 h 374342"/>
                <a:gd name="connsiteX1" fmla="*/ 196919 w 448843"/>
                <a:gd name="connsiteY1" fmla="*/ 307087 h 374342"/>
                <a:gd name="connsiteX2" fmla="*/ 69 w 448843"/>
                <a:gd name="connsiteY2" fmla="*/ 336721 h 374342"/>
                <a:gd name="connsiteX3" fmla="*/ 177869 w 448843"/>
                <a:gd name="connsiteY3" fmla="*/ 353654 h 374342"/>
                <a:gd name="connsiteX4" fmla="*/ 448802 w 448843"/>
                <a:gd name="connsiteY4" fmla="*/ 171 h 3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43" h="374342">
                  <a:moveTo>
                    <a:pt x="448802" y="171"/>
                  </a:moveTo>
                  <a:cubicBezTo>
                    <a:pt x="451977" y="-7590"/>
                    <a:pt x="271708" y="250995"/>
                    <a:pt x="196919" y="307087"/>
                  </a:cubicBezTo>
                  <a:cubicBezTo>
                    <a:pt x="122130" y="363179"/>
                    <a:pt x="3244" y="328960"/>
                    <a:pt x="69" y="336721"/>
                  </a:cubicBezTo>
                  <a:cubicBezTo>
                    <a:pt x="-3106" y="344482"/>
                    <a:pt x="103786" y="405512"/>
                    <a:pt x="177869" y="353654"/>
                  </a:cubicBezTo>
                  <a:cubicBezTo>
                    <a:pt x="251952" y="301796"/>
                    <a:pt x="445627" y="7932"/>
                    <a:pt x="448802" y="1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41BE4338-3EDC-498C-986F-D19A666A4B3B}"/>
                </a:ext>
              </a:extLst>
            </p:cNvPr>
            <p:cNvSpPr/>
            <p:nvPr/>
          </p:nvSpPr>
          <p:spPr>
            <a:xfrm>
              <a:off x="4402948" y="5708544"/>
              <a:ext cx="224223" cy="262915"/>
            </a:xfrm>
            <a:custGeom>
              <a:avLst/>
              <a:gdLst>
                <a:gd name="connsiteX0" fmla="*/ 224085 w 224223"/>
                <a:gd name="connsiteY0" fmla="*/ 106 h 262915"/>
                <a:gd name="connsiteX1" fmla="*/ 37819 w 224223"/>
                <a:gd name="connsiteY1" fmla="*/ 163089 h 262915"/>
                <a:gd name="connsiteX2" fmla="*/ 86502 w 224223"/>
                <a:gd name="connsiteY2" fmla="*/ 262573 h 262915"/>
                <a:gd name="connsiteX3" fmla="*/ 3952 w 224223"/>
                <a:gd name="connsiteY3" fmla="*/ 188489 h 262915"/>
                <a:gd name="connsiteX4" fmla="*/ 224085 w 224223"/>
                <a:gd name="connsiteY4" fmla="*/ 106 h 26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223" h="262915">
                  <a:moveTo>
                    <a:pt x="224085" y="106"/>
                  </a:moveTo>
                  <a:cubicBezTo>
                    <a:pt x="229729" y="-4127"/>
                    <a:pt x="60749" y="119345"/>
                    <a:pt x="37819" y="163089"/>
                  </a:cubicBezTo>
                  <a:cubicBezTo>
                    <a:pt x="14888" y="206834"/>
                    <a:pt x="92146" y="258340"/>
                    <a:pt x="86502" y="262573"/>
                  </a:cubicBezTo>
                  <a:cubicBezTo>
                    <a:pt x="80858" y="266806"/>
                    <a:pt x="-21095" y="231175"/>
                    <a:pt x="3952" y="188489"/>
                  </a:cubicBezTo>
                  <a:cubicBezTo>
                    <a:pt x="28999" y="145803"/>
                    <a:pt x="218441" y="4339"/>
                    <a:pt x="224085" y="1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629C43A8-75A9-40DB-A8DE-68544F5A1A96}"/>
                </a:ext>
              </a:extLst>
            </p:cNvPr>
            <p:cNvSpPr/>
            <p:nvPr/>
          </p:nvSpPr>
          <p:spPr>
            <a:xfrm>
              <a:off x="5393678" y="7131050"/>
              <a:ext cx="478296" cy="186136"/>
            </a:xfrm>
            <a:custGeom>
              <a:avLst/>
              <a:gdLst>
                <a:gd name="connsiteX0" fmla="*/ 647 w 478296"/>
                <a:gd name="connsiteY0" fmla="*/ 0 h 186136"/>
                <a:gd name="connsiteX1" fmla="*/ 457847 w 478296"/>
                <a:gd name="connsiteY1" fmla="*/ 165100 h 186136"/>
                <a:gd name="connsiteX2" fmla="*/ 359422 w 478296"/>
                <a:gd name="connsiteY2" fmla="*/ 165100 h 186136"/>
                <a:gd name="connsiteX3" fmla="*/ 647 w 478296"/>
                <a:gd name="connsiteY3" fmla="*/ 0 h 18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296" h="186136">
                  <a:moveTo>
                    <a:pt x="647" y="0"/>
                  </a:moveTo>
                  <a:cubicBezTo>
                    <a:pt x="17051" y="0"/>
                    <a:pt x="398051" y="137583"/>
                    <a:pt x="457847" y="165100"/>
                  </a:cubicBezTo>
                  <a:cubicBezTo>
                    <a:pt x="517643" y="192617"/>
                    <a:pt x="434564" y="193675"/>
                    <a:pt x="359422" y="165100"/>
                  </a:cubicBezTo>
                  <a:cubicBezTo>
                    <a:pt x="284280" y="136525"/>
                    <a:pt x="-15757" y="0"/>
                    <a:pt x="6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C23CD7E4-ED7F-4F6E-B55A-A89BF3FDE72A}"/>
                </a:ext>
              </a:extLst>
            </p:cNvPr>
            <p:cNvSpPr/>
            <p:nvPr/>
          </p:nvSpPr>
          <p:spPr>
            <a:xfrm>
              <a:off x="5819620" y="7069352"/>
              <a:ext cx="263439" cy="138587"/>
            </a:xfrm>
            <a:custGeom>
              <a:avLst/>
              <a:gdLst>
                <a:gd name="connsiteX0" fmla="*/ 155 w 263439"/>
                <a:gd name="connsiteY0" fmla="*/ 23598 h 138587"/>
                <a:gd name="connsiteX1" fmla="*/ 197005 w 263439"/>
                <a:gd name="connsiteY1" fmla="*/ 55348 h 138587"/>
                <a:gd name="connsiteX2" fmla="*/ 257330 w 263439"/>
                <a:gd name="connsiteY2" fmla="*/ 137898 h 138587"/>
                <a:gd name="connsiteX3" fmla="*/ 231930 w 263439"/>
                <a:gd name="connsiteY3" fmla="*/ 4548 h 138587"/>
                <a:gd name="connsiteX4" fmla="*/ 155 w 263439"/>
                <a:gd name="connsiteY4" fmla="*/ 23598 h 13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39" h="138587">
                  <a:moveTo>
                    <a:pt x="155" y="23598"/>
                  </a:moveTo>
                  <a:cubicBezTo>
                    <a:pt x="-5666" y="32065"/>
                    <a:pt x="154143" y="36298"/>
                    <a:pt x="197005" y="55348"/>
                  </a:cubicBezTo>
                  <a:cubicBezTo>
                    <a:pt x="239868" y="74398"/>
                    <a:pt x="251509" y="146365"/>
                    <a:pt x="257330" y="137898"/>
                  </a:cubicBezTo>
                  <a:cubicBezTo>
                    <a:pt x="263151" y="129431"/>
                    <a:pt x="275322" y="19365"/>
                    <a:pt x="231930" y="4548"/>
                  </a:cubicBezTo>
                  <a:cubicBezTo>
                    <a:pt x="188538" y="-10269"/>
                    <a:pt x="5976" y="15131"/>
                    <a:pt x="155" y="2359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BD4F108A-023F-4F06-BD5D-4FFB07DF3367}"/>
                </a:ext>
              </a:extLst>
            </p:cNvPr>
            <p:cNvSpPr/>
            <p:nvPr/>
          </p:nvSpPr>
          <p:spPr>
            <a:xfrm>
              <a:off x="4127279" y="7300030"/>
              <a:ext cx="1168793" cy="255581"/>
            </a:xfrm>
            <a:custGeom>
              <a:avLst/>
              <a:gdLst>
                <a:gd name="connsiteX0" fmla="*/ 79596 w 1168793"/>
                <a:gd name="connsiteY0" fmla="*/ 11995 h 255581"/>
                <a:gd name="connsiteX1" fmla="*/ 206596 w 1168793"/>
                <a:gd name="connsiteY1" fmla="*/ 34220 h 255581"/>
                <a:gd name="connsiteX2" fmla="*/ 771746 w 1168793"/>
                <a:gd name="connsiteY2" fmla="*/ 186620 h 255581"/>
                <a:gd name="connsiteX3" fmla="*/ 1168621 w 1168793"/>
                <a:gd name="connsiteY3" fmla="*/ 250120 h 255581"/>
                <a:gd name="connsiteX4" fmla="*/ 809846 w 1168793"/>
                <a:gd name="connsiteY4" fmla="*/ 234245 h 255581"/>
                <a:gd name="connsiteX5" fmla="*/ 221 w 1168793"/>
                <a:gd name="connsiteY5" fmla="*/ 91370 h 255581"/>
                <a:gd name="connsiteX6" fmla="*/ 727296 w 1168793"/>
                <a:gd name="connsiteY6" fmla="*/ 196145 h 255581"/>
                <a:gd name="connsiteX7" fmla="*/ 654271 w 1168793"/>
                <a:gd name="connsiteY7" fmla="*/ 186620 h 255581"/>
                <a:gd name="connsiteX8" fmla="*/ 79596 w 1168793"/>
                <a:gd name="connsiteY8" fmla="*/ 11995 h 25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793" h="255581">
                  <a:moveTo>
                    <a:pt x="79596" y="11995"/>
                  </a:moveTo>
                  <a:cubicBezTo>
                    <a:pt x="4984" y="-13405"/>
                    <a:pt x="91238" y="5116"/>
                    <a:pt x="206596" y="34220"/>
                  </a:cubicBezTo>
                  <a:cubicBezTo>
                    <a:pt x="321954" y="63324"/>
                    <a:pt x="611409" y="150637"/>
                    <a:pt x="771746" y="186620"/>
                  </a:cubicBezTo>
                  <a:cubicBezTo>
                    <a:pt x="932084" y="222603"/>
                    <a:pt x="1162271" y="242183"/>
                    <a:pt x="1168621" y="250120"/>
                  </a:cubicBezTo>
                  <a:cubicBezTo>
                    <a:pt x="1174971" y="258057"/>
                    <a:pt x="1004579" y="260703"/>
                    <a:pt x="809846" y="234245"/>
                  </a:cubicBezTo>
                  <a:cubicBezTo>
                    <a:pt x="615113" y="207787"/>
                    <a:pt x="13979" y="97720"/>
                    <a:pt x="221" y="91370"/>
                  </a:cubicBezTo>
                  <a:cubicBezTo>
                    <a:pt x="-13537" y="85020"/>
                    <a:pt x="618288" y="180270"/>
                    <a:pt x="727296" y="196145"/>
                  </a:cubicBezTo>
                  <a:cubicBezTo>
                    <a:pt x="836304" y="212020"/>
                    <a:pt x="756400" y="215195"/>
                    <a:pt x="654271" y="186620"/>
                  </a:cubicBezTo>
                  <a:cubicBezTo>
                    <a:pt x="552142" y="158045"/>
                    <a:pt x="154208" y="37395"/>
                    <a:pt x="79596" y="119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53F454A7-50CC-4D81-8AB5-A23B2A0EFE15}"/>
                </a:ext>
              </a:extLst>
            </p:cNvPr>
            <p:cNvSpPr/>
            <p:nvPr/>
          </p:nvSpPr>
          <p:spPr>
            <a:xfrm>
              <a:off x="5905096" y="7277075"/>
              <a:ext cx="334695" cy="178793"/>
            </a:xfrm>
            <a:custGeom>
              <a:avLst/>
              <a:gdLst>
                <a:gd name="connsiteX0" fmla="*/ 194079 w 334695"/>
                <a:gd name="connsiteY0" fmla="*/ 25 h 178793"/>
                <a:gd name="connsiteX1" fmla="*/ 60729 w 334695"/>
                <a:gd name="connsiteY1" fmla="*/ 60350 h 178793"/>
                <a:gd name="connsiteX2" fmla="*/ 133754 w 334695"/>
                <a:gd name="connsiteY2" fmla="*/ 127025 h 178793"/>
                <a:gd name="connsiteX3" fmla="*/ 333779 w 334695"/>
                <a:gd name="connsiteY3" fmla="*/ 171475 h 178793"/>
                <a:gd name="connsiteX4" fmla="*/ 200429 w 334695"/>
                <a:gd name="connsiteY4" fmla="*/ 174650 h 178793"/>
                <a:gd name="connsiteX5" fmla="*/ 22629 w 334695"/>
                <a:gd name="connsiteY5" fmla="*/ 130200 h 178793"/>
                <a:gd name="connsiteX6" fmla="*/ 19454 w 334695"/>
                <a:gd name="connsiteY6" fmla="*/ 54000 h 178793"/>
                <a:gd name="connsiteX7" fmla="*/ 194079 w 334695"/>
                <a:gd name="connsiteY7" fmla="*/ 25 h 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695" h="178793">
                  <a:moveTo>
                    <a:pt x="194079" y="25"/>
                  </a:moveTo>
                  <a:cubicBezTo>
                    <a:pt x="200958" y="1083"/>
                    <a:pt x="70783" y="39183"/>
                    <a:pt x="60729" y="60350"/>
                  </a:cubicBezTo>
                  <a:cubicBezTo>
                    <a:pt x="50675" y="81517"/>
                    <a:pt x="88246" y="108504"/>
                    <a:pt x="133754" y="127025"/>
                  </a:cubicBezTo>
                  <a:cubicBezTo>
                    <a:pt x="179262" y="145546"/>
                    <a:pt x="322667" y="163538"/>
                    <a:pt x="333779" y="171475"/>
                  </a:cubicBezTo>
                  <a:cubicBezTo>
                    <a:pt x="344892" y="179413"/>
                    <a:pt x="252287" y="181529"/>
                    <a:pt x="200429" y="174650"/>
                  </a:cubicBezTo>
                  <a:cubicBezTo>
                    <a:pt x="148571" y="167771"/>
                    <a:pt x="52792" y="150308"/>
                    <a:pt x="22629" y="130200"/>
                  </a:cubicBezTo>
                  <a:cubicBezTo>
                    <a:pt x="-7534" y="110092"/>
                    <a:pt x="-6475" y="76754"/>
                    <a:pt x="19454" y="54000"/>
                  </a:cubicBezTo>
                  <a:cubicBezTo>
                    <a:pt x="45383" y="31246"/>
                    <a:pt x="187200" y="-1033"/>
                    <a:pt x="194079" y="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18BD73C8-15B8-4B30-8E08-5DCD626099F4}"/>
                </a:ext>
              </a:extLst>
            </p:cNvPr>
            <p:cNvSpPr/>
            <p:nvPr/>
          </p:nvSpPr>
          <p:spPr>
            <a:xfrm>
              <a:off x="5309737" y="7486340"/>
              <a:ext cx="872388" cy="126142"/>
            </a:xfrm>
            <a:custGeom>
              <a:avLst/>
              <a:gdLst>
                <a:gd name="connsiteX0" fmla="*/ 871988 w 872388"/>
                <a:gd name="connsiteY0" fmla="*/ 13010 h 126142"/>
                <a:gd name="connsiteX1" fmla="*/ 608463 w 872388"/>
                <a:gd name="connsiteY1" fmla="*/ 124135 h 126142"/>
                <a:gd name="connsiteX2" fmla="*/ 2038 w 872388"/>
                <a:gd name="connsiteY2" fmla="*/ 82860 h 126142"/>
                <a:gd name="connsiteX3" fmla="*/ 421138 w 872388"/>
                <a:gd name="connsiteY3" fmla="*/ 60635 h 126142"/>
                <a:gd name="connsiteX4" fmla="*/ 687838 w 872388"/>
                <a:gd name="connsiteY4" fmla="*/ 310 h 126142"/>
                <a:gd name="connsiteX5" fmla="*/ 338588 w 872388"/>
                <a:gd name="connsiteY5" fmla="*/ 89210 h 126142"/>
                <a:gd name="connsiteX6" fmla="*/ 557663 w 872388"/>
                <a:gd name="connsiteY6" fmla="*/ 89210 h 126142"/>
                <a:gd name="connsiteX7" fmla="*/ 871988 w 872388"/>
                <a:gd name="connsiteY7" fmla="*/ 13010 h 12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388" h="126142">
                  <a:moveTo>
                    <a:pt x="871988" y="13010"/>
                  </a:moveTo>
                  <a:cubicBezTo>
                    <a:pt x="880455" y="18831"/>
                    <a:pt x="753455" y="112493"/>
                    <a:pt x="608463" y="124135"/>
                  </a:cubicBezTo>
                  <a:cubicBezTo>
                    <a:pt x="463471" y="135777"/>
                    <a:pt x="33259" y="93443"/>
                    <a:pt x="2038" y="82860"/>
                  </a:cubicBezTo>
                  <a:cubicBezTo>
                    <a:pt x="-29183" y="72277"/>
                    <a:pt x="306838" y="74393"/>
                    <a:pt x="421138" y="60635"/>
                  </a:cubicBezTo>
                  <a:cubicBezTo>
                    <a:pt x="535438" y="46877"/>
                    <a:pt x="701596" y="-4452"/>
                    <a:pt x="687838" y="310"/>
                  </a:cubicBezTo>
                  <a:cubicBezTo>
                    <a:pt x="674080" y="5072"/>
                    <a:pt x="360284" y="74393"/>
                    <a:pt x="338588" y="89210"/>
                  </a:cubicBezTo>
                  <a:cubicBezTo>
                    <a:pt x="316892" y="104027"/>
                    <a:pt x="469292" y="99793"/>
                    <a:pt x="557663" y="89210"/>
                  </a:cubicBezTo>
                  <a:cubicBezTo>
                    <a:pt x="646034" y="78627"/>
                    <a:pt x="863521" y="7189"/>
                    <a:pt x="871988" y="130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8A057C6D-EDEC-4081-BFE8-8401C2ACD609}"/>
                </a:ext>
              </a:extLst>
            </p:cNvPr>
            <p:cNvSpPr/>
            <p:nvPr/>
          </p:nvSpPr>
          <p:spPr>
            <a:xfrm>
              <a:off x="5508625" y="7642225"/>
              <a:ext cx="783860" cy="194010"/>
            </a:xfrm>
            <a:custGeom>
              <a:avLst/>
              <a:gdLst>
                <a:gd name="connsiteX0" fmla="*/ 0 w 783860"/>
                <a:gd name="connsiteY0" fmla="*/ 0 h 194010"/>
                <a:gd name="connsiteX1" fmla="*/ 555625 w 783860"/>
                <a:gd name="connsiteY1" fmla="*/ 15875 h 194010"/>
                <a:gd name="connsiteX2" fmla="*/ 708025 w 783860"/>
                <a:gd name="connsiteY2" fmla="*/ 69850 h 194010"/>
                <a:gd name="connsiteX3" fmla="*/ 781050 w 783860"/>
                <a:gd name="connsiteY3" fmla="*/ 193675 h 194010"/>
                <a:gd name="connsiteX4" fmla="*/ 762000 w 783860"/>
                <a:gd name="connsiteY4" fmla="*/ 104775 h 194010"/>
                <a:gd name="connsiteX5" fmla="*/ 698500 w 783860"/>
                <a:gd name="connsiteY5" fmla="*/ 53975 h 194010"/>
                <a:gd name="connsiteX6" fmla="*/ 428625 w 783860"/>
                <a:gd name="connsiteY6" fmla="*/ 38100 h 194010"/>
                <a:gd name="connsiteX7" fmla="*/ 0 w 783860"/>
                <a:gd name="connsiteY7" fmla="*/ 0 h 1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860" h="194010">
                  <a:moveTo>
                    <a:pt x="0" y="0"/>
                  </a:moveTo>
                  <a:cubicBezTo>
                    <a:pt x="218810" y="2116"/>
                    <a:pt x="437621" y="4233"/>
                    <a:pt x="555625" y="15875"/>
                  </a:cubicBezTo>
                  <a:cubicBezTo>
                    <a:pt x="673629" y="27517"/>
                    <a:pt x="670454" y="40217"/>
                    <a:pt x="708025" y="69850"/>
                  </a:cubicBezTo>
                  <a:cubicBezTo>
                    <a:pt x="745596" y="99483"/>
                    <a:pt x="772054" y="187854"/>
                    <a:pt x="781050" y="193675"/>
                  </a:cubicBezTo>
                  <a:cubicBezTo>
                    <a:pt x="790046" y="199496"/>
                    <a:pt x="775758" y="128058"/>
                    <a:pt x="762000" y="104775"/>
                  </a:cubicBezTo>
                  <a:cubicBezTo>
                    <a:pt x="748242" y="81492"/>
                    <a:pt x="754063" y="65088"/>
                    <a:pt x="698500" y="53975"/>
                  </a:cubicBezTo>
                  <a:cubicBezTo>
                    <a:pt x="642937" y="42862"/>
                    <a:pt x="428625" y="38100"/>
                    <a:pt x="428625" y="38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E654040A-88BD-47B6-91BF-DA84C0391637}"/>
                </a:ext>
              </a:extLst>
            </p:cNvPr>
            <p:cNvSpPr/>
            <p:nvPr/>
          </p:nvSpPr>
          <p:spPr>
            <a:xfrm>
              <a:off x="6046049" y="7502479"/>
              <a:ext cx="220604" cy="147113"/>
            </a:xfrm>
            <a:custGeom>
              <a:avLst/>
              <a:gdLst>
                <a:gd name="connsiteX0" fmla="*/ 215051 w 220604"/>
                <a:gd name="connsiteY0" fmla="*/ 46 h 147113"/>
                <a:gd name="connsiteX1" fmla="*/ 211876 w 220604"/>
                <a:gd name="connsiteY1" fmla="*/ 122284 h 147113"/>
                <a:gd name="connsiteX2" fmla="*/ 126151 w 220604"/>
                <a:gd name="connsiteY2" fmla="*/ 134984 h 147113"/>
                <a:gd name="connsiteX3" fmla="*/ 739 w 220604"/>
                <a:gd name="connsiteY3" fmla="*/ 146096 h 147113"/>
                <a:gd name="connsiteX4" fmla="*/ 188064 w 220604"/>
                <a:gd name="connsiteY4" fmla="*/ 107996 h 147113"/>
                <a:gd name="connsiteX5" fmla="*/ 215051 w 220604"/>
                <a:gd name="connsiteY5" fmla="*/ 46 h 14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604" h="147113">
                  <a:moveTo>
                    <a:pt x="215051" y="46"/>
                  </a:moveTo>
                  <a:cubicBezTo>
                    <a:pt x="219020" y="2427"/>
                    <a:pt x="226693" y="99794"/>
                    <a:pt x="211876" y="122284"/>
                  </a:cubicBezTo>
                  <a:cubicBezTo>
                    <a:pt x="197059" y="144774"/>
                    <a:pt x="161340" y="131015"/>
                    <a:pt x="126151" y="134984"/>
                  </a:cubicBezTo>
                  <a:cubicBezTo>
                    <a:pt x="90962" y="138953"/>
                    <a:pt x="-9580" y="150594"/>
                    <a:pt x="739" y="146096"/>
                  </a:cubicBezTo>
                  <a:cubicBezTo>
                    <a:pt x="11058" y="141598"/>
                    <a:pt x="152081" y="127840"/>
                    <a:pt x="188064" y="107996"/>
                  </a:cubicBezTo>
                  <a:cubicBezTo>
                    <a:pt x="224047" y="88152"/>
                    <a:pt x="211082" y="-2335"/>
                    <a:pt x="215051" y="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9CD781E-8575-48A4-910B-1619B80B4856}"/>
                </a:ext>
              </a:extLst>
            </p:cNvPr>
            <p:cNvSpPr/>
            <p:nvPr/>
          </p:nvSpPr>
          <p:spPr>
            <a:xfrm>
              <a:off x="4270265" y="7426249"/>
              <a:ext cx="647126" cy="466452"/>
            </a:xfrm>
            <a:custGeom>
              <a:avLst/>
              <a:gdLst>
                <a:gd name="connsiteX0" fmla="*/ 110 w 647126"/>
                <a:gd name="connsiteY0" fmla="*/ 76 h 466452"/>
                <a:gd name="connsiteX1" fmla="*/ 149335 w 647126"/>
                <a:gd name="connsiteY1" fmla="*/ 181051 h 466452"/>
                <a:gd name="connsiteX2" fmla="*/ 206485 w 647126"/>
                <a:gd name="connsiteY2" fmla="*/ 171526 h 466452"/>
                <a:gd name="connsiteX3" fmla="*/ 374760 w 647126"/>
                <a:gd name="connsiteY3" fmla="*/ 228676 h 466452"/>
                <a:gd name="connsiteX4" fmla="*/ 638285 w 647126"/>
                <a:gd name="connsiteY4" fmla="*/ 463626 h 466452"/>
                <a:gd name="connsiteX5" fmla="*/ 562085 w 647126"/>
                <a:gd name="connsiteY5" fmla="*/ 346151 h 466452"/>
                <a:gd name="connsiteX6" fmla="*/ 339835 w 647126"/>
                <a:gd name="connsiteY6" fmla="*/ 162001 h 466452"/>
                <a:gd name="connsiteX7" fmla="*/ 174735 w 647126"/>
                <a:gd name="connsiteY7" fmla="*/ 158826 h 466452"/>
                <a:gd name="connsiteX8" fmla="*/ 110 w 647126"/>
                <a:gd name="connsiteY8" fmla="*/ 76 h 46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126" h="466452">
                  <a:moveTo>
                    <a:pt x="110" y="76"/>
                  </a:moveTo>
                  <a:cubicBezTo>
                    <a:pt x="-4123" y="3780"/>
                    <a:pt x="114939" y="152476"/>
                    <a:pt x="149335" y="181051"/>
                  </a:cubicBezTo>
                  <a:cubicBezTo>
                    <a:pt x="183731" y="209626"/>
                    <a:pt x="168914" y="163589"/>
                    <a:pt x="206485" y="171526"/>
                  </a:cubicBezTo>
                  <a:cubicBezTo>
                    <a:pt x="244056" y="179463"/>
                    <a:pt x="302793" y="179993"/>
                    <a:pt x="374760" y="228676"/>
                  </a:cubicBezTo>
                  <a:cubicBezTo>
                    <a:pt x="446727" y="277359"/>
                    <a:pt x="607064" y="444047"/>
                    <a:pt x="638285" y="463626"/>
                  </a:cubicBezTo>
                  <a:cubicBezTo>
                    <a:pt x="669506" y="483205"/>
                    <a:pt x="611827" y="396422"/>
                    <a:pt x="562085" y="346151"/>
                  </a:cubicBezTo>
                  <a:cubicBezTo>
                    <a:pt x="512343" y="295880"/>
                    <a:pt x="404393" y="193222"/>
                    <a:pt x="339835" y="162001"/>
                  </a:cubicBezTo>
                  <a:cubicBezTo>
                    <a:pt x="275277" y="130780"/>
                    <a:pt x="228710" y="188989"/>
                    <a:pt x="174735" y="158826"/>
                  </a:cubicBezTo>
                  <a:cubicBezTo>
                    <a:pt x="120760" y="128664"/>
                    <a:pt x="4343" y="-3628"/>
                    <a:pt x="110" y="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F1DDE7A6-0883-4586-9660-144675F88E6F}"/>
                </a:ext>
              </a:extLst>
            </p:cNvPr>
            <p:cNvSpPr/>
            <p:nvPr/>
          </p:nvSpPr>
          <p:spPr>
            <a:xfrm>
              <a:off x="4212854" y="7467547"/>
              <a:ext cx="575294" cy="419175"/>
            </a:xfrm>
            <a:custGeom>
              <a:avLst/>
              <a:gdLst>
                <a:gd name="connsiteX0" fmla="*/ 371 w 575294"/>
                <a:gd name="connsiteY0" fmla="*/ 53 h 419175"/>
                <a:gd name="connsiteX1" fmla="*/ 222621 w 575294"/>
                <a:gd name="connsiteY1" fmla="*/ 190553 h 419175"/>
                <a:gd name="connsiteX2" fmla="*/ 314696 w 575294"/>
                <a:gd name="connsiteY2" fmla="*/ 219128 h 419175"/>
                <a:gd name="connsiteX3" fmla="*/ 575046 w 575294"/>
                <a:gd name="connsiteY3" fmla="*/ 419153 h 419175"/>
                <a:gd name="connsiteX4" fmla="*/ 263896 w 575294"/>
                <a:gd name="connsiteY4" fmla="*/ 231828 h 419175"/>
                <a:gd name="connsiteX5" fmla="*/ 171821 w 575294"/>
                <a:gd name="connsiteY5" fmla="*/ 171503 h 419175"/>
                <a:gd name="connsiteX6" fmla="*/ 371 w 575294"/>
                <a:gd name="connsiteY6" fmla="*/ 53 h 4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294" h="419175">
                  <a:moveTo>
                    <a:pt x="371" y="53"/>
                  </a:moveTo>
                  <a:cubicBezTo>
                    <a:pt x="8838" y="3228"/>
                    <a:pt x="170234" y="154041"/>
                    <a:pt x="222621" y="190553"/>
                  </a:cubicBezTo>
                  <a:cubicBezTo>
                    <a:pt x="275008" y="227065"/>
                    <a:pt x="255958" y="181028"/>
                    <a:pt x="314696" y="219128"/>
                  </a:cubicBezTo>
                  <a:cubicBezTo>
                    <a:pt x="373434" y="257228"/>
                    <a:pt x="583513" y="417036"/>
                    <a:pt x="575046" y="419153"/>
                  </a:cubicBezTo>
                  <a:cubicBezTo>
                    <a:pt x="566579" y="421270"/>
                    <a:pt x="331100" y="273103"/>
                    <a:pt x="263896" y="231828"/>
                  </a:cubicBezTo>
                  <a:cubicBezTo>
                    <a:pt x="196692" y="190553"/>
                    <a:pt x="213096" y="206428"/>
                    <a:pt x="171821" y="171503"/>
                  </a:cubicBezTo>
                  <a:cubicBezTo>
                    <a:pt x="130546" y="136578"/>
                    <a:pt x="-8096" y="-3122"/>
                    <a:pt x="371" y="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FCCCAFE7-4C5A-4E52-B562-8C96FCCB846C}"/>
                </a:ext>
              </a:extLst>
            </p:cNvPr>
            <p:cNvSpPr/>
            <p:nvPr/>
          </p:nvSpPr>
          <p:spPr>
            <a:xfrm>
              <a:off x="4049589" y="7421917"/>
              <a:ext cx="389000" cy="353679"/>
            </a:xfrm>
            <a:custGeom>
              <a:avLst/>
              <a:gdLst>
                <a:gd name="connsiteX0" fmla="*/ 14411 w 389000"/>
                <a:gd name="connsiteY0" fmla="*/ 23458 h 353679"/>
                <a:gd name="connsiteX1" fmla="*/ 68386 w 389000"/>
                <a:gd name="connsiteY1" fmla="*/ 42508 h 353679"/>
                <a:gd name="connsiteX2" fmla="*/ 382711 w 389000"/>
                <a:gd name="connsiteY2" fmla="*/ 337783 h 353679"/>
                <a:gd name="connsiteX3" fmla="*/ 258886 w 389000"/>
                <a:gd name="connsiteY3" fmla="*/ 299683 h 353679"/>
                <a:gd name="connsiteX4" fmla="*/ 23936 w 389000"/>
                <a:gd name="connsiteY4" fmla="*/ 179033 h 353679"/>
                <a:gd name="connsiteX5" fmla="*/ 265236 w 389000"/>
                <a:gd name="connsiteY5" fmla="*/ 248883 h 353679"/>
                <a:gd name="connsiteX6" fmla="*/ 14411 w 389000"/>
                <a:gd name="connsiteY6" fmla="*/ 23458 h 35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000" h="353679">
                  <a:moveTo>
                    <a:pt x="14411" y="23458"/>
                  </a:moveTo>
                  <a:cubicBezTo>
                    <a:pt x="-18397" y="-10938"/>
                    <a:pt x="7003" y="-9880"/>
                    <a:pt x="68386" y="42508"/>
                  </a:cubicBezTo>
                  <a:cubicBezTo>
                    <a:pt x="129769" y="94896"/>
                    <a:pt x="350961" y="294921"/>
                    <a:pt x="382711" y="337783"/>
                  </a:cubicBezTo>
                  <a:cubicBezTo>
                    <a:pt x="414461" y="380645"/>
                    <a:pt x="318682" y="326141"/>
                    <a:pt x="258886" y="299683"/>
                  </a:cubicBezTo>
                  <a:cubicBezTo>
                    <a:pt x="199090" y="273225"/>
                    <a:pt x="22878" y="187500"/>
                    <a:pt x="23936" y="179033"/>
                  </a:cubicBezTo>
                  <a:cubicBezTo>
                    <a:pt x="24994" y="170566"/>
                    <a:pt x="264707" y="276400"/>
                    <a:pt x="265236" y="248883"/>
                  </a:cubicBezTo>
                  <a:cubicBezTo>
                    <a:pt x="265765" y="221366"/>
                    <a:pt x="47219" y="57854"/>
                    <a:pt x="14411" y="234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B40594C9-B698-4D7B-9D0A-BFBCC244E839}"/>
                </a:ext>
              </a:extLst>
            </p:cNvPr>
            <p:cNvSpPr/>
            <p:nvPr/>
          </p:nvSpPr>
          <p:spPr>
            <a:xfrm>
              <a:off x="4606921" y="7886531"/>
              <a:ext cx="482610" cy="184938"/>
            </a:xfrm>
            <a:custGeom>
              <a:avLst/>
              <a:gdLst>
                <a:gd name="connsiteX0" fmla="*/ 4 w 482610"/>
                <a:gd name="connsiteY0" fmla="*/ 169 h 184938"/>
                <a:gd name="connsiteX1" fmla="*/ 276229 w 482610"/>
                <a:gd name="connsiteY1" fmla="*/ 143044 h 184938"/>
                <a:gd name="connsiteX2" fmla="*/ 482604 w 482610"/>
                <a:gd name="connsiteY2" fmla="*/ 168444 h 184938"/>
                <a:gd name="connsiteX3" fmla="*/ 269879 w 482610"/>
                <a:gd name="connsiteY3" fmla="*/ 174794 h 184938"/>
                <a:gd name="connsiteX4" fmla="*/ 4 w 482610"/>
                <a:gd name="connsiteY4" fmla="*/ 169 h 1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10" h="184938">
                  <a:moveTo>
                    <a:pt x="4" y="169"/>
                  </a:moveTo>
                  <a:cubicBezTo>
                    <a:pt x="1062" y="-5122"/>
                    <a:pt x="195796" y="114998"/>
                    <a:pt x="276229" y="143044"/>
                  </a:cubicBezTo>
                  <a:cubicBezTo>
                    <a:pt x="356662" y="171090"/>
                    <a:pt x="483662" y="163153"/>
                    <a:pt x="482604" y="168444"/>
                  </a:cubicBezTo>
                  <a:cubicBezTo>
                    <a:pt x="481546" y="173735"/>
                    <a:pt x="345550" y="198607"/>
                    <a:pt x="269879" y="174794"/>
                  </a:cubicBezTo>
                  <a:cubicBezTo>
                    <a:pt x="194208" y="150981"/>
                    <a:pt x="-1054" y="5460"/>
                    <a:pt x="4" y="1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571AD6FC-8479-46BE-A0DC-D5D263503707}"/>
                </a:ext>
              </a:extLst>
            </p:cNvPr>
            <p:cNvSpPr/>
            <p:nvPr/>
          </p:nvSpPr>
          <p:spPr>
            <a:xfrm>
              <a:off x="5422827" y="7996865"/>
              <a:ext cx="814958" cy="321641"/>
            </a:xfrm>
            <a:custGeom>
              <a:avLst/>
              <a:gdLst>
                <a:gd name="connsiteX0" fmla="*/ 73 w 814958"/>
                <a:gd name="connsiteY0" fmla="*/ 321635 h 321641"/>
                <a:gd name="connsiteX1" fmla="*/ 542998 w 814958"/>
                <a:gd name="connsiteY1" fmla="*/ 134310 h 321641"/>
                <a:gd name="connsiteX2" fmla="*/ 812873 w 814958"/>
                <a:gd name="connsiteY2" fmla="*/ 960 h 321641"/>
                <a:gd name="connsiteX3" fmla="*/ 641423 w 814958"/>
                <a:gd name="connsiteY3" fmla="*/ 73985 h 321641"/>
                <a:gd name="connsiteX4" fmla="*/ 181048 w 814958"/>
                <a:gd name="connsiteY4" fmla="*/ 67635 h 321641"/>
                <a:gd name="connsiteX5" fmla="*/ 501723 w 814958"/>
                <a:gd name="connsiteY5" fmla="*/ 127960 h 321641"/>
                <a:gd name="connsiteX6" fmla="*/ 73 w 814958"/>
                <a:gd name="connsiteY6" fmla="*/ 321635 h 32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958" h="321641">
                  <a:moveTo>
                    <a:pt x="73" y="321635"/>
                  </a:moveTo>
                  <a:cubicBezTo>
                    <a:pt x="6952" y="322693"/>
                    <a:pt x="407531" y="187756"/>
                    <a:pt x="542998" y="134310"/>
                  </a:cubicBezTo>
                  <a:cubicBezTo>
                    <a:pt x="678465" y="80864"/>
                    <a:pt x="796469" y="11014"/>
                    <a:pt x="812873" y="960"/>
                  </a:cubicBezTo>
                  <a:cubicBezTo>
                    <a:pt x="829277" y="-9094"/>
                    <a:pt x="746727" y="62873"/>
                    <a:pt x="641423" y="73985"/>
                  </a:cubicBezTo>
                  <a:cubicBezTo>
                    <a:pt x="536119" y="85097"/>
                    <a:pt x="204331" y="58639"/>
                    <a:pt x="181048" y="67635"/>
                  </a:cubicBezTo>
                  <a:cubicBezTo>
                    <a:pt x="157765" y="76631"/>
                    <a:pt x="530827" y="84568"/>
                    <a:pt x="501723" y="127960"/>
                  </a:cubicBezTo>
                  <a:cubicBezTo>
                    <a:pt x="472619" y="171352"/>
                    <a:pt x="-6806" y="320577"/>
                    <a:pt x="73" y="3216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9A2F89BC-C4BF-489F-8BCF-FA745D6720BC}"/>
                </a:ext>
              </a:extLst>
            </p:cNvPr>
            <p:cNvSpPr/>
            <p:nvPr/>
          </p:nvSpPr>
          <p:spPr>
            <a:xfrm>
              <a:off x="4013165" y="7714888"/>
              <a:ext cx="395933" cy="155479"/>
            </a:xfrm>
            <a:custGeom>
              <a:avLst/>
              <a:gdLst>
                <a:gd name="connsiteX0" fmla="*/ 35 w 395933"/>
                <a:gd name="connsiteY0" fmla="*/ 108312 h 155479"/>
                <a:gd name="connsiteX1" fmla="*/ 149260 w 395933"/>
                <a:gd name="connsiteY1" fmla="*/ 362 h 155479"/>
                <a:gd name="connsiteX2" fmla="*/ 393735 w 395933"/>
                <a:gd name="connsiteY2" fmla="*/ 152762 h 155479"/>
                <a:gd name="connsiteX3" fmla="*/ 276260 w 395933"/>
                <a:gd name="connsiteY3" fmla="*/ 101962 h 155479"/>
                <a:gd name="connsiteX4" fmla="*/ 136560 w 395933"/>
                <a:gd name="connsiteY4" fmla="*/ 41637 h 155479"/>
                <a:gd name="connsiteX5" fmla="*/ 35 w 395933"/>
                <a:gd name="connsiteY5" fmla="*/ 108312 h 15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933" h="155479">
                  <a:moveTo>
                    <a:pt x="35" y="108312"/>
                  </a:moveTo>
                  <a:cubicBezTo>
                    <a:pt x="2152" y="101433"/>
                    <a:pt x="83644" y="-7046"/>
                    <a:pt x="149260" y="362"/>
                  </a:cubicBezTo>
                  <a:cubicBezTo>
                    <a:pt x="214876" y="7770"/>
                    <a:pt x="372568" y="135829"/>
                    <a:pt x="393735" y="152762"/>
                  </a:cubicBezTo>
                  <a:cubicBezTo>
                    <a:pt x="414902" y="169695"/>
                    <a:pt x="276260" y="101962"/>
                    <a:pt x="276260" y="101962"/>
                  </a:cubicBezTo>
                  <a:cubicBezTo>
                    <a:pt x="233398" y="83441"/>
                    <a:pt x="181539" y="44283"/>
                    <a:pt x="136560" y="41637"/>
                  </a:cubicBezTo>
                  <a:cubicBezTo>
                    <a:pt x="91581" y="38991"/>
                    <a:pt x="-2082" y="115191"/>
                    <a:pt x="35" y="1083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54F2EE7F-AFBA-4458-8F59-9C74550748CC}"/>
                </a:ext>
              </a:extLst>
            </p:cNvPr>
            <p:cNvSpPr/>
            <p:nvPr/>
          </p:nvSpPr>
          <p:spPr>
            <a:xfrm>
              <a:off x="3980231" y="7847311"/>
              <a:ext cx="471182" cy="168839"/>
            </a:xfrm>
            <a:custGeom>
              <a:avLst/>
              <a:gdLst>
                <a:gd name="connsiteX0" fmla="*/ 7569 w 471182"/>
                <a:gd name="connsiteY0" fmla="*/ 10814 h 168839"/>
                <a:gd name="connsiteX1" fmla="*/ 58369 w 471182"/>
                <a:gd name="connsiteY1" fmla="*/ 4464 h 168839"/>
                <a:gd name="connsiteX2" fmla="*/ 175844 w 471182"/>
                <a:gd name="connsiteY2" fmla="*/ 1289 h 168839"/>
                <a:gd name="connsiteX3" fmla="*/ 245694 w 471182"/>
                <a:gd name="connsiteY3" fmla="*/ 26689 h 168839"/>
                <a:gd name="connsiteX4" fmla="*/ 461594 w 471182"/>
                <a:gd name="connsiteY4" fmla="*/ 163214 h 168839"/>
                <a:gd name="connsiteX5" fmla="*/ 426669 w 471182"/>
                <a:gd name="connsiteY5" fmla="*/ 140989 h 168839"/>
                <a:gd name="connsiteX6" fmla="*/ 366344 w 471182"/>
                <a:gd name="connsiteY6" fmla="*/ 125114 h 168839"/>
                <a:gd name="connsiteX7" fmla="*/ 217119 w 471182"/>
                <a:gd name="connsiteY7" fmla="*/ 36214 h 168839"/>
                <a:gd name="connsiteX8" fmla="*/ 7569 w 471182"/>
                <a:gd name="connsiteY8" fmla="*/ 10814 h 1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182" h="168839">
                  <a:moveTo>
                    <a:pt x="7569" y="10814"/>
                  </a:moveTo>
                  <a:cubicBezTo>
                    <a:pt x="-18889" y="5522"/>
                    <a:pt x="30323" y="6051"/>
                    <a:pt x="58369" y="4464"/>
                  </a:cubicBezTo>
                  <a:cubicBezTo>
                    <a:pt x="86415" y="2877"/>
                    <a:pt x="144623" y="-2415"/>
                    <a:pt x="175844" y="1289"/>
                  </a:cubicBezTo>
                  <a:cubicBezTo>
                    <a:pt x="207065" y="4993"/>
                    <a:pt x="198069" y="-298"/>
                    <a:pt x="245694" y="26689"/>
                  </a:cubicBezTo>
                  <a:cubicBezTo>
                    <a:pt x="293319" y="53676"/>
                    <a:pt x="431432" y="144164"/>
                    <a:pt x="461594" y="163214"/>
                  </a:cubicBezTo>
                  <a:cubicBezTo>
                    <a:pt x="491757" y="182264"/>
                    <a:pt x="442544" y="147339"/>
                    <a:pt x="426669" y="140989"/>
                  </a:cubicBezTo>
                  <a:cubicBezTo>
                    <a:pt x="410794" y="134639"/>
                    <a:pt x="401269" y="142577"/>
                    <a:pt x="366344" y="125114"/>
                  </a:cubicBezTo>
                  <a:cubicBezTo>
                    <a:pt x="331419" y="107652"/>
                    <a:pt x="270565" y="52618"/>
                    <a:pt x="217119" y="36214"/>
                  </a:cubicBezTo>
                  <a:cubicBezTo>
                    <a:pt x="163673" y="19810"/>
                    <a:pt x="34027" y="16106"/>
                    <a:pt x="7569" y="108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AFE8CF94-C32A-4065-A530-E94FFE92BF6F}"/>
                </a:ext>
              </a:extLst>
            </p:cNvPr>
            <p:cNvSpPr/>
            <p:nvPr/>
          </p:nvSpPr>
          <p:spPr>
            <a:xfrm>
              <a:off x="3998383" y="8128000"/>
              <a:ext cx="576477" cy="19050"/>
            </a:xfrm>
            <a:custGeom>
              <a:avLst/>
              <a:gdLst>
                <a:gd name="connsiteX0" fmla="*/ 0 w 576477"/>
                <a:gd name="connsiteY0" fmla="*/ 14817 h 19050"/>
                <a:gd name="connsiteX1" fmla="*/ 110067 w 576477"/>
                <a:gd name="connsiteY1" fmla="*/ 14817 h 19050"/>
                <a:gd name="connsiteX2" fmla="*/ 565150 w 576477"/>
                <a:gd name="connsiteY2" fmla="*/ 19050 h 19050"/>
                <a:gd name="connsiteX3" fmla="*/ 448734 w 576477"/>
                <a:gd name="connsiteY3" fmla="*/ 0 h 19050"/>
                <a:gd name="connsiteX4" fmla="*/ 0 w 576477"/>
                <a:gd name="connsiteY4" fmla="*/ 148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477" h="19050">
                  <a:moveTo>
                    <a:pt x="0" y="14817"/>
                  </a:moveTo>
                  <a:lnTo>
                    <a:pt x="110067" y="14817"/>
                  </a:lnTo>
                  <a:lnTo>
                    <a:pt x="565150" y="19050"/>
                  </a:lnTo>
                  <a:cubicBezTo>
                    <a:pt x="621594" y="16581"/>
                    <a:pt x="448734" y="0"/>
                    <a:pt x="448734" y="0"/>
                  </a:cubicBezTo>
                  <a:lnTo>
                    <a:pt x="0" y="1481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E4D15300-4663-4BC0-BA5B-89CC85976DB4}"/>
                </a:ext>
              </a:extLst>
            </p:cNvPr>
            <p:cNvSpPr/>
            <p:nvPr/>
          </p:nvSpPr>
          <p:spPr>
            <a:xfrm>
              <a:off x="4581913" y="8204200"/>
              <a:ext cx="882586" cy="181862"/>
            </a:xfrm>
            <a:custGeom>
              <a:avLst/>
              <a:gdLst>
                <a:gd name="connsiteX0" fmla="*/ 670 w 882586"/>
                <a:gd name="connsiteY0" fmla="*/ 0 h 181862"/>
                <a:gd name="connsiteX1" fmla="*/ 286420 w 882586"/>
                <a:gd name="connsiteY1" fmla="*/ 137583 h 181862"/>
                <a:gd name="connsiteX2" fmla="*/ 525604 w 882586"/>
                <a:gd name="connsiteY2" fmla="*/ 179917 h 181862"/>
                <a:gd name="connsiteX3" fmla="*/ 879087 w 882586"/>
                <a:gd name="connsiteY3" fmla="*/ 173567 h 181862"/>
                <a:gd name="connsiteX4" fmla="*/ 716104 w 882586"/>
                <a:gd name="connsiteY4" fmla="*/ 162983 h 181862"/>
                <a:gd name="connsiteX5" fmla="*/ 371087 w 882586"/>
                <a:gd name="connsiteY5" fmla="*/ 137583 h 181862"/>
                <a:gd name="connsiteX6" fmla="*/ 670 w 882586"/>
                <a:gd name="connsiteY6" fmla="*/ 0 h 18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586" h="181862">
                  <a:moveTo>
                    <a:pt x="670" y="0"/>
                  </a:moveTo>
                  <a:cubicBezTo>
                    <a:pt x="-13441" y="0"/>
                    <a:pt x="198931" y="107597"/>
                    <a:pt x="286420" y="137583"/>
                  </a:cubicBezTo>
                  <a:cubicBezTo>
                    <a:pt x="373909" y="167569"/>
                    <a:pt x="426826" y="173920"/>
                    <a:pt x="525604" y="179917"/>
                  </a:cubicBezTo>
                  <a:cubicBezTo>
                    <a:pt x="624382" y="185914"/>
                    <a:pt x="847337" y="176389"/>
                    <a:pt x="879087" y="173567"/>
                  </a:cubicBezTo>
                  <a:cubicBezTo>
                    <a:pt x="910837" y="170745"/>
                    <a:pt x="716104" y="162983"/>
                    <a:pt x="716104" y="162983"/>
                  </a:cubicBezTo>
                  <a:cubicBezTo>
                    <a:pt x="631437" y="156986"/>
                    <a:pt x="488209" y="164747"/>
                    <a:pt x="371087" y="137583"/>
                  </a:cubicBezTo>
                  <a:cubicBezTo>
                    <a:pt x="253965" y="110419"/>
                    <a:pt x="14781" y="0"/>
                    <a:pt x="67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81C5B0F9-3F6B-4DFD-BD60-4B2D1D8442D8}"/>
                </a:ext>
              </a:extLst>
            </p:cNvPr>
            <p:cNvSpPr/>
            <p:nvPr/>
          </p:nvSpPr>
          <p:spPr>
            <a:xfrm>
              <a:off x="3971802" y="8174142"/>
              <a:ext cx="848342" cy="237445"/>
            </a:xfrm>
            <a:custGeom>
              <a:avLst/>
              <a:gdLst>
                <a:gd name="connsiteX0" fmla="*/ 1181 w 848342"/>
                <a:gd name="connsiteY0" fmla="*/ 36408 h 237445"/>
                <a:gd name="connsiteX1" fmla="*/ 483781 w 848342"/>
                <a:gd name="connsiteY1" fmla="*/ 40641 h 237445"/>
                <a:gd name="connsiteX2" fmla="*/ 828798 w 848342"/>
                <a:gd name="connsiteY2" fmla="*/ 231141 h 237445"/>
                <a:gd name="connsiteX3" fmla="*/ 773765 w 848342"/>
                <a:gd name="connsiteY3" fmla="*/ 176108 h 237445"/>
                <a:gd name="connsiteX4" fmla="*/ 509181 w 848342"/>
                <a:gd name="connsiteY4" fmla="*/ 21591 h 237445"/>
                <a:gd name="connsiteX5" fmla="*/ 352548 w 848342"/>
                <a:gd name="connsiteY5" fmla="*/ 2541 h 237445"/>
                <a:gd name="connsiteX6" fmla="*/ 1181 w 848342"/>
                <a:gd name="connsiteY6" fmla="*/ 36408 h 23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342" h="237445">
                  <a:moveTo>
                    <a:pt x="1181" y="36408"/>
                  </a:moveTo>
                  <a:cubicBezTo>
                    <a:pt x="23053" y="42758"/>
                    <a:pt x="345845" y="8186"/>
                    <a:pt x="483781" y="40641"/>
                  </a:cubicBezTo>
                  <a:cubicBezTo>
                    <a:pt x="621717" y="73096"/>
                    <a:pt x="780467" y="208563"/>
                    <a:pt x="828798" y="231141"/>
                  </a:cubicBezTo>
                  <a:cubicBezTo>
                    <a:pt x="877129" y="253719"/>
                    <a:pt x="827034" y="211033"/>
                    <a:pt x="773765" y="176108"/>
                  </a:cubicBezTo>
                  <a:cubicBezTo>
                    <a:pt x="720496" y="141183"/>
                    <a:pt x="579384" y="50519"/>
                    <a:pt x="509181" y="21591"/>
                  </a:cubicBezTo>
                  <a:cubicBezTo>
                    <a:pt x="438978" y="-7337"/>
                    <a:pt x="437920" y="424"/>
                    <a:pt x="352548" y="2541"/>
                  </a:cubicBezTo>
                  <a:cubicBezTo>
                    <a:pt x="267176" y="4658"/>
                    <a:pt x="-20691" y="30058"/>
                    <a:pt x="1181" y="364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DFE8249B-7087-4AB3-AC49-ACD689103716}"/>
                </a:ext>
              </a:extLst>
            </p:cNvPr>
            <p:cNvSpPr/>
            <p:nvPr/>
          </p:nvSpPr>
          <p:spPr>
            <a:xfrm>
              <a:off x="5024967" y="8420100"/>
              <a:ext cx="463896" cy="31803"/>
            </a:xfrm>
            <a:custGeom>
              <a:avLst/>
              <a:gdLst>
                <a:gd name="connsiteX0" fmla="*/ 0 w 463896"/>
                <a:gd name="connsiteY0" fmla="*/ 0 h 31803"/>
                <a:gd name="connsiteX1" fmla="*/ 84666 w 463896"/>
                <a:gd name="connsiteY1" fmla="*/ 6350 h 31803"/>
                <a:gd name="connsiteX2" fmla="*/ 442383 w 463896"/>
                <a:gd name="connsiteY2" fmla="*/ 31750 h 31803"/>
                <a:gd name="connsiteX3" fmla="*/ 378883 w 463896"/>
                <a:gd name="connsiteY3" fmla="*/ 12700 h 31803"/>
                <a:gd name="connsiteX4" fmla="*/ 0 w 463896"/>
                <a:gd name="connsiteY4" fmla="*/ 0 h 3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96" h="31803">
                  <a:moveTo>
                    <a:pt x="0" y="0"/>
                  </a:moveTo>
                  <a:lnTo>
                    <a:pt x="84666" y="6350"/>
                  </a:lnTo>
                  <a:lnTo>
                    <a:pt x="442383" y="31750"/>
                  </a:lnTo>
                  <a:cubicBezTo>
                    <a:pt x="491419" y="32808"/>
                    <a:pt x="450850" y="17992"/>
                    <a:pt x="378883" y="12700"/>
                  </a:cubicBezTo>
                  <a:cubicBezTo>
                    <a:pt x="306916" y="7408"/>
                    <a:pt x="158749" y="3704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156C2592-5918-4B7D-83A5-5241C619260B}"/>
                </a:ext>
              </a:extLst>
            </p:cNvPr>
            <p:cNvSpPr/>
            <p:nvPr/>
          </p:nvSpPr>
          <p:spPr>
            <a:xfrm>
              <a:off x="5450273" y="8172208"/>
              <a:ext cx="658906" cy="246070"/>
            </a:xfrm>
            <a:custGeom>
              <a:avLst/>
              <a:gdLst>
                <a:gd name="connsiteX0" fmla="*/ 2260 w 658906"/>
                <a:gd name="connsiteY0" fmla="*/ 245775 h 246070"/>
                <a:gd name="connsiteX1" fmla="*/ 74227 w 658906"/>
                <a:gd name="connsiteY1" fmla="*/ 214025 h 246070"/>
                <a:gd name="connsiteX2" fmla="*/ 643610 w 658906"/>
                <a:gd name="connsiteY2" fmla="*/ 8709 h 246070"/>
                <a:gd name="connsiteX3" fmla="*/ 455227 w 658906"/>
                <a:gd name="connsiteY3" fmla="*/ 57392 h 246070"/>
                <a:gd name="connsiteX4" fmla="*/ 2260 w 658906"/>
                <a:gd name="connsiteY4" fmla="*/ 245775 h 24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906" h="246070">
                  <a:moveTo>
                    <a:pt x="2260" y="245775"/>
                  </a:moveTo>
                  <a:cubicBezTo>
                    <a:pt x="-15203" y="249655"/>
                    <a:pt x="74227" y="214025"/>
                    <a:pt x="74227" y="214025"/>
                  </a:cubicBezTo>
                  <a:lnTo>
                    <a:pt x="643610" y="8709"/>
                  </a:lnTo>
                  <a:cubicBezTo>
                    <a:pt x="707110" y="-17397"/>
                    <a:pt x="558943" y="19998"/>
                    <a:pt x="455227" y="57392"/>
                  </a:cubicBezTo>
                  <a:cubicBezTo>
                    <a:pt x="351511" y="94786"/>
                    <a:pt x="186410" y="163930"/>
                    <a:pt x="2260" y="245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76730219-4CB8-4DDB-B1C0-A3223C8495E4}"/>
                </a:ext>
              </a:extLst>
            </p:cNvPr>
            <p:cNvSpPr/>
            <p:nvPr/>
          </p:nvSpPr>
          <p:spPr>
            <a:xfrm>
              <a:off x="5352831" y="4001408"/>
              <a:ext cx="246898" cy="647115"/>
            </a:xfrm>
            <a:custGeom>
              <a:avLst/>
              <a:gdLst>
                <a:gd name="connsiteX0" fmla="*/ 219 w 246898"/>
                <a:gd name="connsiteY0" fmla="*/ 2267 h 647115"/>
                <a:gd name="connsiteX1" fmla="*/ 200244 w 246898"/>
                <a:gd name="connsiteY1" fmla="*/ 424542 h 647115"/>
                <a:gd name="connsiteX2" fmla="*/ 244694 w 246898"/>
                <a:gd name="connsiteY2" fmla="*/ 646792 h 647115"/>
                <a:gd name="connsiteX3" fmla="*/ 231994 w 246898"/>
                <a:gd name="connsiteY3" fmla="*/ 468992 h 647115"/>
                <a:gd name="connsiteX4" fmla="*/ 162144 w 246898"/>
                <a:gd name="connsiteY4" fmla="*/ 265792 h 647115"/>
                <a:gd name="connsiteX5" fmla="*/ 219 w 246898"/>
                <a:gd name="connsiteY5" fmla="*/ 2267 h 6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898" h="647115">
                  <a:moveTo>
                    <a:pt x="219" y="2267"/>
                  </a:moveTo>
                  <a:cubicBezTo>
                    <a:pt x="6569" y="28725"/>
                    <a:pt x="159498" y="317121"/>
                    <a:pt x="200244" y="424542"/>
                  </a:cubicBezTo>
                  <a:cubicBezTo>
                    <a:pt x="240990" y="531963"/>
                    <a:pt x="239402" y="639384"/>
                    <a:pt x="244694" y="646792"/>
                  </a:cubicBezTo>
                  <a:cubicBezTo>
                    <a:pt x="249986" y="654200"/>
                    <a:pt x="245752" y="532492"/>
                    <a:pt x="231994" y="468992"/>
                  </a:cubicBezTo>
                  <a:cubicBezTo>
                    <a:pt x="218236" y="405492"/>
                    <a:pt x="197069" y="343579"/>
                    <a:pt x="162144" y="265792"/>
                  </a:cubicBezTo>
                  <a:cubicBezTo>
                    <a:pt x="127219" y="188005"/>
                    <a:pt x="-6131" y="-24191"/>
                    <a:pt x="219" y="22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9431D749-61D4-4FE5-9FF6-5D842A37E332}"/>
                </a:ext>
              </a:extLst>
            </p:cNvPr>
            <p:cNvSpPr/>
            <p:nvPr/>
          </p:nvSpPr>
          <p:spPr>
            <a:xfrm>
              <a:off x="5315926" y="3997242"/>
              <a:ext cx="330086" cy="1013147"/>
            </a:xfrm>
            <a:custGeom>
              <a:avLst/>
              <a:gdLst>
                <a:gd name="connsiteX0" fmla="*/ 2199 w 330086"/>
                <a:gd name="connsiteY0" fmla="*/ 12783 h 1013147"/>
                <a:gd name="connsiteX1" fmla="*/ 240324 w 330086"/>
                <a:gd name="connsiteY1" fmla="*/ 571583 h 1013147"/>
                <a:gd name="connsiteX2" fmla="*/ 256199 w 330086"/>
                <a:gd name="connsiteY2" fmla="*/ 803358 h 1013147"/>
                <a:gd name="connsiteX3" fmla="*/ 329224 w 330086"/>
                <a:gd name="connsiteY3" fmla="*/ 1012908 h 1013147"/>
                <a:gd name="connsiteX4" fmla="*/ 291124 w 330086"/>
                <a:gd name="connsiteY4" fmla="*/ 762083 h 1013147"/>
                <a:gd name="connsiteX5" fmla="*/ 214924 w 330086"/>
                <a:gd name="connsiteY5" fmla="*/ 469983 h 1013147"/>
                <a:gd name="connsiteX6" fmla="*/ 126024 w 330086"/>
                <a:gd name="connsiteY6" fmla="*/ 200108 h 1013147"/>
                <a:gd name="connsiteX7" fmla="*/ 2199 w 330086"/>
                <a:gd name="connsiteY7" fmla="*/ 12783 h 101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086" h="1013147">
                  <a:moveTo>
                    <a:pt x="2199" y="12783"/>
                  </a:moveTo>
                  <a:cubicBezTo>
                    <a:pt x="21249" y="74696"/>
                    <a:pt x="197991" y="439821"/>
                    <a:pt x="240324" y="571583"/>
                  </a:cubicBezTo>
                  <a:cubicBezTo>
                    <a:pt x="282657" y="703345"/>
                    <a:pt x="241382" y="729804"/>
                    <a:pt x="256199" y="803358"/>
                  </a:cubicBezTo>
                  <a:cubicBezTo>
                    <a:pt x="271016" y="876912"/>
                    <a:pt x="323403" y="1019787"/>
                    <a:pt x="329224" y="1012908"/>
                  </a:cubicBezTo>
                  <a:cubicBezTo>
                    <a:pt x="335045" y="1006029"/>
                    <a:pt x="310174" y="852571"/>
                    <a:pt x="291124" y="762083"/>
                  </a:cubicBezTo>
                  <a:cubicBezTo>
                    <a:pt x="272074" y="671595"/>
                    <a:pt x="242441" y="563645"/>
                    <a:pt x="214924" y="469983"/>
                  </a:cubicBezTo>
                  <a:cubicBezTo>
                    <a:pt x="187407" y="376321"/>
                    <a:pt x="158832" y="269958"/>
                    <a:pt x="126024" y="200108"/>
                  </a:cubicBezTo>
                  <a:cubicBezTo>
                    <a:pt x="93216" y="130258"/>
                    <a:pt x="-16851" y="-49130"/>
                    <a:pt x="2199" y="127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DA034FC0-9FD0-4CBD-A762-9A1BC9EB1586}"/>
                </a:ext>
              </a:extLst>
            </p:cNvPr>
            <p:cNvSpPr/>
            <p:nvPr/>
          </p:nvSpPr>
          <p:spPr>
            <a:xfrm>
              <a:off x="5678654" y="5091332"/>
              <a:ext cx="276888" cy="969070"/>
            </a:xfrm>
            <a:custGeom>
              <a:avLst/>
              <a:gdLst>
                <a:gd name="connsiteX0" fmla="*/ 1421 w 276888"/>
                <a:gd name="connsiteY0" fmla="*/ 1368 h 969070"/>
                <a:gd name="connsiteX1" fmla="*/ 156996 w 276888"/>
                <a:gd name="connsiteY1" fmla="*/ 607793 h 969070"/>
                <a:gd name="connsiteX2" fmla="*/ 252246 w 276888"/>
                <a:gd name="connsiteY2" fmla="*/ 960218 h 969070"/>
                <a:gd name="connsiteX3" fmla="*/ 255421 w 276888"/>
                <a:gd name="connsiteY3" fmla="*/ 788768 h 969070"/>
                <a:gd name="connsiteX4" fmla="*/ 1421 w 276888"/>
                <a:gd name="connsiteY4" fmla="*/ 1368 h 9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88" h="969070">
                  <a:moveTo>
                    <a:pt x="1421" y="1368"/>
                  </a:moveTo>
                  <a:cubicBezTo>
                    <a:pt x="-14983" y="-28794"/>
                    <a:pt x="115192" y="447985"/>
                    <a:pt x="156996" y="607793"/>
                  </a:cubicBezTo>
                  <a:cubicBezTo>
                    <a:pt x="198800" y="767601"/>
                    <a:pt x="235842" y="930056"/>
                    <a:pt x="252246" y="960218"/>
                  </a:cubicBezTo>
                  <a:cubicBezTo>
                    <a:pt x="268650" y="990380"/>
                    <a:pt x="296696" y="945930"/>
                    <a:pt x="255421" y="788768"/>
                  </a:cubicBezTo>
                  <a:cubicBezTo>
                    <a:pt x="214146" y="631606"/>
                    <a:pt x="17825" y="31530"/>
                    <a:pt x="1421" y="13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FF96F838-B5C8-4A07-BF73-A070A796936E}"/>
                </a:ext>
              </a:extLst>
            </p:cNvPr>
            <p:cNvSpPr/>
            <p:nvPr/>
          </p:nvSpPr>
          <p:spPr>
            <a:xfrm>
              <a:off x="5937245" y="6069207"/>
              <a:ext cx="213810" cy="753894"/>
            </a:xfrm>
            <a:custGeom>
              <a:avLst/>
              <a:gdLst>
                <a:gd name="connsiteX0" fmla="*/ 5 w 213810"/>
                <a:gd name="connsiteY0" fmla="*/ 1393 h 753894"/>
                <a:gd name="connsiteX1" fmla="*/ 193680 w 213810"/>
                <a:gd name="connsiteY1" fmla="*/ 725293 h 753894"/>
                <a:gd name="connsiteX2" fmla="*/ 187330 w 213810"/>
                <a:gd name="connsiteY2" fmla="*/ 547493 h 753894"/>
                <a:gd name="connsiteX3" fmla="*/ 5 w 213810"/>
                <a:gd name="connsiteY3" fmla="*/ 1393 h 75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810" h="753894">
                  <a:moveTo>
                    <a:pt x="5" y="1393"/>
                  </a:moveTo>
                  <a:cubicBezTo>
                    <a:pt x="1063" y="31026"/>
                    <a:pt x="162459" y="634276"/>
                    <a:pt x="193680" y="725293"/>
                  </a:cubicBezTo>
                  <a:cubicBezTo>
                    <a:pt x="224901" y="816310"/>
                    <a:pt x="217493" y="671847"/>
                    <a:pt x="187330" y="547493"/>
                  </a:cubicBezTo>
                  <a:cubicBezTo>
                    <a:pt x="157168" y="423139"/>
                    <a:pt x="-1053" y="-28240"/>
                    <a:pt x="5" y="13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4A84C7C0-490C-4324-824E-5DA1A8C0276B}"/>
                </a:ext>
              </a:extLst>
            </p:cNvPr>
            <p:cNvSpPr/>
            <p:nvPr/>
          </p:nvSpPr>
          <p:spPr>
            <a:xfrm>
              <a:off x="3460077" y="3854033"/>
              <a:ext cx="147020" cy="812995"/>
            </a:xfrm>
            <a:custGeom>
              <a:avLst/>
              <a:gdLst>
                <a:gd name="connsiteX0" fmla="*/ 98040 w 147020"/>
                <a:gd name="connsiteY0" fmla="*/ 49100 h 812995"/>
                <a:gd name="connsiteX1" fmla="*/ 123440 w 147020"/>
                <a:gd name="connsiteY1" fmla="*/ 383534 h 812995"/>
                <a:gd name="connsiteX2" fmla="*/ 146723 w 147020"/>
                <a:gd name="connsiteY2" fmla="*/ 789934 h 812995"/>
                <a:gd name="connsiteX3" fmla="*/ 106506 w 147020"/>
                <a:gd name="connsiteY3" fmla="*/ 758184 h 812995"/>
                <a:gd name="connsiteX4" fmla="*/ 19723 w 147020"/>
                <a:gd name="connsiteY4" fmla="*/ 722200 h 812995"/>
                <a:gd name="connsiteX5" fmla="*/ 673 w 147020"/>
                <a:gd name="connsiteY5" fmla="*/ 605784 h 812995"/>
                <a:gd name="connsiteX6" fmla="*/ 34540 w 147020"/>
                <a:gd name="connsiteY6" fmla="*/ 36400 h 812995"/>
                <a:gd name="connsiteX7" fmla="*/ 47240 w 147020"/>
                <a:gd name="connsiteY7" fmla="*/ 57567 h 812995"/>
                <a:gd name="connsiteX8" fmla="*/ 98040 w 147020"/>
                <a:gd name="connsiteY8" fmla="*/ 49100 h 81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020" h="812995">
                  <a:moveTo>
                    <a:pt x="98040" y="49100"/>
                  </a:moveTo>
                  <a:cubicBezTo>
                    <a:pt x="110740" y="103428"/>
                    <a:pt x="115326" y="260062"/>
                    <a:pt x="123440" y="383534"/>
                  </a:cubicBezTo>
                  <a:cubicBezTo>
                    <a:pt x="131554" y="507006"/>
                    <a:pt x="149545" y="727492"/>
                    <a:pt x="146723" y="789934"/>
                  </a:cubicBezTo>
                  <a:cubicBezTo>
                    <a:pt x="143901" y="852376"/>
                    <a:pt x="127673" y="769473"/>
                    <a:pt x="106506" y="758184"/>
                  </a:cubicBezTo>
                  <a:cubicBezTo>
                    <a:pt x="85339" y="746895"/>
                    <a:pt x="37362" y="747600"/>
                    <a:pt x="19723" y="722200"/>
                  </a:cubicBezTo>
                  <a:cubicBezTo>
                    <a:pt x="2084" y="696800"/>
                    <a:pt x="-1797" y="720084"/>
                    <a:pt x="673" y="605784"/>
                  </a:cubicBezTo>
                  <a:cubicBezTo>
                    <a:pt x="3142" y="491484"/>
                    <a:pt x="26779" y="127769"/>
                    <a:pt x="34540" y="36400"/>
                  </a:cubicBezTo>
                  <a:cubicBezTo>
                    <a:pt x="42301" y="-54969"/>
                    <a:pt x="37362" y="54039"/>
                    <a:pt x="47240" y="57567"/>
                  </a:cubicBezTo>
                  <a:cubicBezTo>
                    <a:pt x="57118" y="61095"/>
                    <a:pt x="85340" y="-5228"/>
                    <a:pt x="98040" y="4910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FB815DE2-A987-4497-BAE4-FF79FF1477B0}"/>
                </a:ext>
              </a:extLst>
            </p:cNvPr>
            <p:cNvSpPr/>
            <p:nvPr/>
          </p:nvSpPr>
          <p:spPr>
            <a:xfrm>
              <a:off x="3411536" y="5105400"/>
              <a:ext cx="233549" cy="166841"/>
            </a:xfrm>
            <a:custGeom>
              <a:avLst/>
              <a:gdLst>
                <a:gd name="connsiteX0" fmla="*/ 42864 w 233549"/>
                <a:gd name="connsiteY0" fmla="*/ 0 h 166841"/>
                <a:gd name="connsiteX1" fmla="*/ 2 w 233549"/>
                <a:gd name="connsiteY1" fmla="*/ 139700 h 166841"/>
                <a:gd name="connsiteX2" fmla="*/ 44452 w 233549"/>
                <a:gd name="connsiteY2" fmla="*/ 149225 h 166841"/>
                <a:gd name="connsiteX3" fmla="*/ 182564 w 233549"/>
                <a:gd name="connsiteY3" fmla="*/ 166688 h 166841"/>
                <a:gd name="connsiteX4" fmla="*/ 227014 w 233549"/>
                <a:gd name="connsiteY4" fmla="*/ 155575 h 166841"/>
                <a:gd name="connsiteX5" fmla="*/ 230189 w 233549"/>
                <a:gd name="connsiteY5" fmla="*/ 120650 h 166841"/>
                <a:gd name="connsiteX6" fmla="*/ 196852 w 233549"/>
                <a:gd name="connsiteY6" fmla="*/ 17463 h 166841"/>
                <a:gd name="connsiteX7" fmla="*/ 166689 w 233549"/>
                <a:gd name="connsiteY7" fmla="*/ 12700 h 166841"/>
                <a:gd name="connsiteX8" fmla="*/ 42864 w 233549"/>
                <a:gd name="connsiteY8" fmla="*/ 0 h 1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549" h="166841">
                  <a:moveTo>
                    <a:pt x="42864" y="0"/>
                  </a:moveTo>
                  <a:cubicBezTo>
                    <a:pt x="21300" y="57414"/>
                    <a:pt x="-263" y="114829"/>
                    <a:pt x="2" y="139700"/>
                  </a:cubicBezTo>
                  <a:cubicBezTo>
                    <a:pt x="267" y="164571"/>
                    <a:pt x="14025" y="144727"/>
                    <a:pt x="44452" y="149225"/>
                  </a:cubicBezTo>
                  <a:cubicBezTo>
                    <a:pt x="74879" y="153723"/>
                    <a:pt x="152137" y="165630"/>
                    <a:pt x="182564" y="166688"/>
                  </a:cubicBezTo>
                  <a:cubicBezTo>
                    <a:pt x="212991" y="167746"/>
                    <a:pt x="219077" y="163248"/>
                    <a:pt x="227014" y="155575"/>
                  </a:cubicBezTo>
                  <a:cubicBezTo>
                    <a:pt x="234952" y="147902"/>
                    <a:pt x="235216" y="143669"/>
                    <a:pt x="230189" y="120650"/>
                  </a:cubicBezTo>
                  <a:cubicBezTo>
                    <a:pt x="225162" y="97631"/>
                    <a:pt x="207435" y="35455"/>
                    <a:pt x="196852" y="17463"/>
                  </a:cubicBezTo>
                  <a:cubicBezTo>
                    <a:pt x="186269" y="-529"/>
                    <a:pt x="166689" y="12700"/>
                    <a:pt x="166689" y="12700"/>
                  </a:cubicBezTo>
                  <a:lnTo>
                    <a:pt x="42864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D3442B5F-376B-4E80-8780-E4817C879195}"/>
                </a:ext>
              </a:extLst>
            </p:cNvPr>
            <p:cNvSpPr/>
            <p:nvPr/>
          </p:nvSpPr>
          <p:spPr>
            <a:xfrm>
              <a:off x="4560436" y="3601917"/>
              <a:ext cx="422813" cy="117846"/>
            </a:xfrm>
            <a:custGeom>
              <a:avLst/>
              <a:gdLst>
                <a:gd name="connsiteX0" fmla="*/ 452 w 422813"/>
                <a:gd name="connsiteY0" fmla="*/ 117596 h 117846"/>
                <a:gd name="connsiteX1" fmla="*/ 151264 w 422813"/>
                <a:gd name="connsiteY1" fmla="*/ 33458 h 117846"/>
                <a:gd name="connsiteX2" fmla="*/ 236989 w 422813"/>
                <a:gd name="connsiteY2" fmla="*/ 14408 h 117846"/>
                <a:gd name="connsiteX3" fmla="*/ 338589 w 422813"/>
                <a:gd name="connsiteY3" fmla="*/ 39808 h 117846"/>
                <a:gd name="connsiteX4" fmla="*/ 422727 w 422813"/>
                <a:gd name="connsiteY4" fmla="*/ 42983 h 117846"/>
                <a:gd name="connsiteX5" fmla="*/ 351289 w 422813"/>
                <a:gd name="connsiteY5" fmla="*/ 27108 h 117846"/>
                <a:gd name="connsiteX6" fmla="*/ 203652 w 422813"/>
                <a:gd name="connsiteY6" fmla="*/ 3296 h 117846"/>
                <a:gd name="connsiteX7" fmla="*/ 452 w 422813"/>
                <a:gd name="connsiteY7" fmla="*/ 117596 h 11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813" h="117846">
                  <a:moveTo>
                    <a:pt x="452" y="117596"/>
                  </a:moveTo>
                  <a:cubicBezTo>
                    <a:pt x="-8279" y="122623"/>
                    <a:pt x="111841" y="50656"/>
                    <a:pt x="151264" y="33458"/>
                  </a:cubicBezTo>
                  <a:cubicBezTo>
                    <a:pt x="190687" y="16260"/>
                    <a:pt x="205768" y="13350"/>
                    <a:pt x="236989" y="14408"/>
                  </a:cubicBezTo>
                  <a:cubicBezTo>
                    <a:pt x="268210" y="15466"/>
                    <a:pt x="307633" y="35045"/>
                    <a:pt x="338589" y="39808"/>
                  </a:cubicBezTo>
                  <a:cubicBezTo>
                    <a:pt x="369545" y="44571"/>
                    <a:pt x="420610" y="45100"/>
                    <a:pt x="422727" y="42983"/>
                  </a:cubicBezTo>
                  <a:cubicBezTo>
                    <a:pt x="424844" y="40866"/>
                    <a:pt x="387802" y="33722"/>
                    <a:pt x="351289" y="27108"/>
                  </a:cubicBezTo>
                  <a:cubicBezTo>
                    <a:pt x="314777" y="20493"/>
                    <a:pt x="260802" y="-9933"/>
                    <a:pt x="203652" y="3296"/>
                  </a:cubicBezTo>
                  <a:cubicBezTo>
                    <a:pt x="146502" y="16525"/>
                    <a:pt x="9183" y="112569"/>
                    <a:pt x="452" y="1175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87E19DAF-DC29-4C47-B167-16529700C75D}"/>
                </a:ext>
              </a:extLst>
            </p:cNvPr>
            <p:cNvSpPr/>
            <p:nvPr/>
          </p:nvSpPr>
          <p:spPr>
            <a:xfrm>
              <a:off x="4673799" y="3805105"/>
              <a:ext cx="71324" cy="282297"/>
            </a:xfrm>
            <a:custGeom>
              <a:avLst/>
              <a:gdLst>
                <a:gd name="connsiteX0" fmla="*/ 71239 w 71324"/>
                <a:gd name="connsiteY0" fmla="*/ 133 h 282297"/>
                <a:gd name="connsiteX1" fmla="*/ 15676 w 71324"/>
                <a:gd name="connsiteY1" fmla="*/ 128720 h 282297"/>
                <a:gd name="connsiteX2" fmla="*/ 12501 w 71324"/>
                <a:gd name="connsiteY2" fmla="*/ 277945 h 282297"/>
                <a:gd name="connsiteX3" fmla="*/ 15676 w 71324"/>
                <a:gd name="connsiteY3" fmla="*/ 230320 h 282297"/>
                <a:gd name="connsiteX4" fmla="*/ 1389 w 71324"/>
                <a:gd name="connsiteY4" fmla="*/ 106495 h 282297"/>
                <a:gd name="connsiteX5" fmla="*/ 71239 w 71324"/>
                <a:gd name="connsiteY5" fmla="*/ 133 h 28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24" h="282297">
                  <a:moveTo>
                    <a:pt x="71239" y="133"/>
                  </a:moveTo>
                  <a:cubicBezTo>
                    <a:pt x="73620" y="3837"/>
                    <a:pt x="25466" y="82418"/>
                    <a:pt x="15676" y="128720"/>
                  </a:cubicBezTo>
                  <a:cubicBezTo>
                    <a:pt x="5886" y="175022"/>
                    <a:pt x="12501" y="261012"/>
                    <a:pt x="12501" y="277945"/>
                  </a:cubicBezTo>
                  <a:cubicBezTo>
                    <a:pt x="12501" y="294878"/>
                    <a:pt x="17528" y="258895"/>
                    <a:pt x="15676" y="230320"/>
                  </a:cubicBezTo>
                  <a:cubicBezTo>
                    <a:pt x="13824" y="201745"/>
                    <a:pt x="-5226" y="142214"/>
                    <a:pt x="1389" y="106495"/>
                  </a:cubicBezTo>
                  <a:cubicBezTo>
                    <a:pt x="8004" y="70776"/>
                    <a:pt x="68858" y="-3571"/>
                    <a:pt x="71239" y="1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C989B2E2-B238-4AC9-91AC-070580934ABD}"/>
                </a:ext>
              </a:extLst>
            </p:cNvPr>
            <p:cNvSpPr/>
            <p:nvPr/>
          </p:nvSpPr>
          <p:spPr>
            <a:xfrm>
              <a:off x="5025454" y="3620525"/>
              <a:ext cx="118649" cy="26013"/>
            </a:xfrm>
            <a:custGeom>
              <a:avLst/>
              <a:gdLst>
                <a:gd name="connsiteX0" fmla="*/ 2159 w 118649"/>
                <a:gd name="connsiteY0" fmla="*/ 25963 h 26013"/>
                <a:gd name="connsiteX1" fmla="*/ 118046 w 118649"/>
                <a:gd name="connsiteY1" fmla="*/ 6913 h 26013"/>
                <a:gd name="connsiteX2" fmla="*/ 46609 w 118649"/>
                <a:gd name="connsiteY2" fmla="*/ 563 h 26013"/>
                <a:gd name="connsiteX3" fmla="*/ 2159 w 118649"/>
                <a:gd name="connsiteY3" fmla="*/ 25963 h 2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49" h="26013">
                  <a:moveTo>
                    <a:pt x="2159" y="25963"/>
                  </a:moveTo>
                  <a:cubicBezTo>
                    <a:pt x="14065" y="27021"/>
                    <a:pt x="110638" y="11146"/>
                    <a:pt x="118046" y="6913"/>
                  </a:cubicBezTo>
                  <a:cubicBezTo>
                    <a:pt x="125454" y="2680"/>
                    <a:pt x="62484" y="-1554"/>
                    <a:pt x="46609" y="563"/>
                  </a:cubicBezTo>
                  <a:cubicBezTo>
                    <a:pt x="30734" y="2680"/>
                    <a:pt x="-9747" y="24905"/>
                    <a:pt x="2159" y="259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94B0E75C-BEB7-493B-8293-EBA30FA41198}"/>
                </a:ext>
              </a:extLst>
            </p:cNvPr>
            <p:cNvSpPr/>
            <p:nvPr/>
          </p:nvSpPr>
          <p:spPr>
            <a:xfrm>
              <a:off x="4944523" y="3707777"/>
              <a:ext cx="40254" cy="213453"/>
            </a:xfrm>
            <a:custGeom>
              <a:avLst/>
              <a:gdLst>
                <a:gd name="connsiteX0" fmla="*/ 40227 w 40254"/>
                <a:gd name="connsiteY0" fmla="*/ 623 h 213453"/>
                <a:gd name="connsiteX1" fmla="*/ 8477 w 40254"/>
                <a:gd name="connsiteY1" fmla="*/ 130798 h 213453"/>
                <a:gd name="connsiteX2" fmla="*/ 19590 w 40254"/>
                <a:gd name="connsiteY2" fmla="*/ 213348 h 213453"/>
                <a:gd name="connsiteX3" fmla="*/ 3715 w 40254"/>
                <a:gd name="connsiteY3" fmla="*/ 146673 h 213453"/>
                <a:gd name="connsiteX4" fmla="*/ 2127 w 40254"/>
                <a:gd name="connsiteY4" fmla="*/ 83173 h 213453"/>
                <a:gd name="connsiteX5" fmla="*/ 40227 w 40254"/>
                <a:gd name="connsiteY5" fmla="*/ 623 h 21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54" h="213453">
                  <a:moveTo>
                    <a:pt x="40227" y="623"/>
                  </a:moveTo>
                  <a:cubicBezTo>
                    <a:pt x="41285" y="8560"/>
                    <a:pt x="11916" y="95344"/>
                    <a:pt x="8477" y="130798"/>
                  </a:cubicBezTo>
                  <a:cubicBezTo>
                    <a:pt x="5037" y="166252"/>
                    <a:pt x="20384" y="210702"/>
                    <a:pt x="19590" y="213348"/>
                  </a:cubicBezTo>
                  <a:cubicBezTo>
                    <a:pt x="18796" y="215994"/>
                    <a:pt x="6625" y="168369"/>
                    <a:pt x="3715" y="146673"/>
                  </a:cubicBezTo>
                  <a:cubicBezTo>
                    <a:pt x="805" y="124977"/>
                    <a:pt x="-2106" y="103546"/>
                    <a:pt x="2127" y="83173"/>
                  </a:cubicBezTo>
                  <a:cubicBezTo>
                    <a:pt x="6360" y="62800"/>
                    <a:pt x="39169" y="-7314"/>
                    <a:pt x="40227" y="6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D4EA6175-3A10-43DB-B91D-B8C70BC26AF2}"/>
                </a:ext>
              </a:extLst>
            </p:cNvPr>
            <p:cNvSpPr/>
            <p:nvPr/>
          </p:nvSpPr>
          <p:spPr>
            <a:xfrm>
              <a:off x="5024445" y="3692521"/>
              <a:ext cx="95363" cy="219682"/>
            </a:xfrm>
            <a:custGeom>
              <a:avLst/>
              <a:gdLst>
                <a:gd name="connsiteX0" fmla="*/ 95243 w 95363"/>
                <a:gd name="connsiteY0" fmla="*/ 4 h 219682"/>
                <a:gd name="connsiteX1" fmla="*/ 23805 w 95363"/>
                <a:gd name="connsiteY1" fmla="*/ 125417 h 219682"/>
                <a:gd name="connsiteX2" fmla="*/ 9518 w 95363"/>
                <a:gd name="connsiteY2" fmla="*/ 219079 h 219682"/>
                <a:gd name="connsiteX3" fmla="*/ 9518 w 95363"/>
                <a:gd name="connsiteY3" fmla="*/ 163517 h 219682"/>
                <a:gd name="connsiteX4" fmla="*/ 4755 w 95363"/>
                <a:gd name="connsiteY4" fmla="*/ 120654 h 219682"/>
                <a:gd name="connsiteX5" fmla="*/ 95243 w 95363"/>
                <a:gd name="connsiteY5" fmla="*/ 4 h 21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63" h="219682">
                  <a:moveTo>
                    <a:pt x="95243" y="4"/>
                  </a:moveTo>
                  <a:cubicBezTo>
                    <a:pt x="98418" y="798"/>
                    <a:pt x="38092" y="88905"/>
                    <a:pt x="23805" y="125417"/>
                  </a:cubicBezTo>
                  <a:cubicBezTo>
                    <a:pt x="9518" y="161929"/>
                    <a:pt x="11899" y="212729"/>
                    <a:pt x="9518" y="219079"/>
                  </a:cubicBezTo>
                  <a:cubicBezTo>
                    <a:pt x="7137" y="225429"/>
                    <a:pt x="10312" y="179921"/>
                    <a:pt x="9518" y="163517"/>
                  </a:cubicBezTo>
                  <a:cubicBezTo>
                    <a:pt x="8724" y="147113"/>
                    <a:pt x="-7945" y="145789"/>
                    <a:pt x="4755" y="120654"/>
                  </a:cubicBezTo>
                  <a:cubicBezTo>
                    <a:pt x="17455" y="95519"/>
                    <a:pt x="92068" y="-790"/>
                    <a:pt x="95243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00521AAF-2AF9-4D3D-BAB1-30C6D34F3097}"/>
                </a:ext>
              </a:extLst>
            </p:cNvPr>
            <p:cNvSpPr/>
            <p:nvPr/>
          </p:nvSpPr>
          <p:spPr>
            <a:xfrm>
              <a:off x="4787873" y="3690938"/>
              <a:ext cx="96561" cy="171451"/>
            </a:xfrm>
            <a:custGeom>
              <a:avLst/>
              <a:gdLst>
                <a:gd name="connsiteX0" fmla="*/ 27 w 96561"/>
                <a:gd name="connsiteY0" fmla="*/ 0 h 171451"/>
                <a:gd name="connsiteX1" fmla="*/ 80990 w 96561"/>
                <a:gd name="connsiteY1" fmla="*/ 100012 h 171451"/>
                <a:gd name="connsiteX2" fmla="*/ 92102 w 96561"/>
                <a:gd name="connsiteY2" fmla="*/ 171450 h 171451"/>
                <a:gd name="connsiteX3" fmla="*/ 90515 w 96561"/>
                <a:gd name="connsiteY3" fmla="*/ 98425 h 171451"/>
                <a:gd name="connsiteX4" fmla="*/ 27 w 96561"/>
                <a:gd name="connsiteY4" fmla="*/ 0 h 17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61" h="171451">
                  <a:moveTo>
                    <a:pt x="27" y="0"/>
                  </a:moveTo>
                  <a:cubicBezTo>
                    <a:pt x="-1560" y="264"/>
                    <a:pt x="65644" y="71437"/>
                    <a:pt x="80990" y="100012"/>
                  </a:cubicBezTo>
                  <a:cubicBezTo>
                    <a:pt x="96336" y="128587"/>
                    <a:pt x="90515" y="171714"/>
                    <a:pt x="92102" y="171450"/>
                  </a:cubicBezTo>
                  <a:cubicBezTo>
                    <a:pt x="93689" y="171186"/>
                    <a:pt x="102157" y="124619"/>
                    <a:pt x="90515" y="98425"/>
                  </a:cubicBezTo>
                  <a:cubicBezTo>
                    <a:pt x="78873" y="72231"/>
                    <a:pt x="1614" y="-264"/>
                    <a:pt x="2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6C99ACE2-F749-41BD-B24E-F3EC519FE8F8}"/>
                </a:ext>
              </a:extLst>
            </p:cNvPr>
            <p:cNvSpPr/>
            <p:nvPr/>
          </p:nvSpPr>
          <p:spPr>
            <a:xfrm>
              <a:off x="6417200" y="2569323"/>
              <a:ext cx="145206" cy="148909"/>
            </a:xfrm>
            <a:custGeom>
              <a:avLst/>
              <a:gdLst>
                <a:gd name="connsiteX0" fmla="*/ 144467 w 145206"/>
                <a:gd name="connsiteY0" fmla="*/ 310 h 148909"/>
                <a:gd name="connsiteX1" fmla="*/ 28050 w 145206"/>
                <a:gd name="connsiteY1" fmla="*/ 95560 h 148909"/>
                <a:gd name="connsiteX2" fmla="*/ 2650 w 145206"/>
                <a:gd name="connsiteY2" fmla="*/ 148477 h 148909"/>
                <a:gd name="connsiteX3" fmla="*/ 74617 w 145206"/>
                <a:gd name="connsiteY3" fmla="*/ 68044 h 148909"/>
                <a:gd name="connsiteX4" fmla="*/ 144467 w 145206"/>
                <a:gd name="connsiteY4" fmla="*/ 310 h 14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06" h="148909">
                  <a:moveTo>
                    <a:pt x="144467" y="310"/>
                  </a:moveTo>
                  <a:cubicBezTo>
                    <a:pt x="136706" y="4896"/>
                    <a:pt x="51686" y="70866"/>
                    <a:pt x="28050" y="95560"/>
                  </a:cubicBezTo>
                  <a:cubicBezTo>
                    <a:pt x="4414" y="120255"/>
                    <a:pt x="-5111" y="153063"/>
                    <a:pt x="2650" y="148477"/>
                  </a:cubicBezTo>
                  <a:cubicBezTo>
                    <a:pt x="10411" y="143891"/>
                    <a:pt x="74617" y="68044"/>
                    <a:pt x="74617" y="68044"/>
                  </a:cubicBezTo>
                  <a:cubicBezTo>
                    <a:pt x="96842" y="42997"/>
                    <a:pt x="152228" y="-4276"/>
                    <a:pt x="144467" y="3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5" name="グループ化 444">
              <a:extLst>
                <a:ext uri="{FF2B5EF4-FFF2-40B4-BE49-F238E27FC236}">
                  <a16:creationId xmlns:a16="http://schemas.microsoft.com/office/drawing/2014/main" id="{BA3B72AE-5A94-43EF-8E7A-0A6D15E9BAE4}"/>
                </a:ext>
              </a:extLst>
            </p:cNvPr>
            <p:cNvGrpSpPr/>
            <p:nvPr/>
          </p:nvGrpSpPr>
          <p:grpSpPr>
            <a:xfrm rot="1544430">
              <a:off x="1991680" y="11559989"/>
              <a:ext cx="297334" cy="163821"/>
              <a:chOff x="7116763" y="7937334"/>
              <a:chExt cx="308600" cy="170028"/>
            </a:xfrm>
          </p:grpSpPr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DB240A79-B857-471A-9B8E-A9FDBFD537CB}"/>
                  </a:ext>
                </a:extLst>
              </p:cNvPr>
              <p:cNvSpPr/>
              <p:nvPr/>
            </p:nvSpPr>
            <p:spPr>
              <a:xfrm>
                <a:off x="7295228" y="7937541"/>
                <a:ext cx="130135" cy="98391"/>
              </a:xfrm>
              <a:custGeom>
                <a:avLst/>
                <a:gdLst>
                  <a:gd name="connsiteX0" fmla="*/ 2510 w 130135"/>
                  <a:gd name="connsiteY0" fmla="*/ 4722 h 98391"/>
                  <a:gd name="connsiteX1" fmla="*/ 127922 w 130135"/>
                  <a:gd name="connsiteY1" fmla="*/ 7897 h 98391"/>
                  <a:gd name="connsiteX2" fmla="*/ 81885 w 130135"/>
                  <a:gd name="connsiteY2" fmla="*/ 57109 h 98391"/>
                  <a:gd name="connsiteX3" fmla="*/ 72360 w 130135"/>
                  <a:gd name="connsiteY3" fmla="*/ 98384 h 98391"/>
                  <a:gd name="connsiteX4" fmla="*/ 45372 w 130135"/>
                  <a:gd name="connsiteY4" fmla="*/ 53934 h 98391"/>
                  <a:gd name="connsiteX5" fmla="*/ 2510 w 130135"/>
                  <a:gd name="connsiteY5" fmla="*/ 4722 h 9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35" h="98391">
                    <a:moveTo>
                      <a:pt x="2510" y="4722"/>
                    </a:moveTo>
                    <a:cubicBezTo>
                      <a:pt x="16268" y="-2951"/>
                      <a:pt x="114693" y="-834"/>
                      <a:pt x="127922" y="7897"/>
                    </a:cubicBezTo>
                    <a:cubicBezTo>
                      <a:pt x="141151" y="16628"/>
                      <a:pt x="91145" y="42028"/>
                      <a:pt x="81885" y="57109"/>
                    </a:cubicBezTo>
                    <a:cubicBezTo>
                      <a:pt x="72625" y="72190"/>
                      <a:pt x="78445" y="98913"/>
                      <a:pt x="72360" y="98384"/>
                    </a:cubicBezTo>
                    <a:cubicBezTo>
                      <a:pt x="66275" y="97855"/>
                      <a:pt x="55162" y="68222"/>
                      <a:pt x="45372" y="53934"/>
                    </a:cubicBezTo>
                    <a:cubicBezTo>
                      <a:pt x="35582" y="39647"/>
                      <a:pt x="-11248" y="12395"/>
                      <a:pt x="2510" y="4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1014412A-F8DD-419C-8E48-5BA1453D3B3C}"/>
                  </a:ext>
                </a:extLst>
              </p:cNvPr>
              <p:cNvSpPr/>
              <p:nvPr/>
            </p:nvSpPr>
            <p:spPr>
              <a:xfrm>
                <a:off x="7181031" y="7937334"/>
                <a:ext cx="114780" cy="84521"/>
              </a:xfrm>
              <a:custGeom>
                <a:avLst/>
                <a:gdLst>
                  <a:gd name="connsiteX0" fmla="*/ 819 w 114780"/>
                  <a:gd name="connsiteY0" fmla="*/ 4929 h 84521"/>
                  <a:gd name="connsiteX1" fmla="*/ 113532 w 114780"/>
                  <a:gd name="connsiteY1" fmla="*/ 11279 h 84521"/>
                  <a:gd name="connsiteX2" fmla="*/ 61144 w 114780"/>
                  <a:gd name="connsiteY2" fmla="*/ 82716 h 84521"/>
                  <a:gd name="connsiteX3" fmla="*/ 61144 w 114780"/>
                  <a:gd name="connsiteY3" fmla="*/ 58904 h 84521"/>
                  <a:gd name="connsiteX4" fmla="*/ 819 w 114780"/>
                  <a:gd name="connsiteY4" fmla="*/ 4929 h 8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80" h="84521">
                    <a:moveTo>
                      <a:pt x="819" y="4929"/>
                    </a:moveTo>
                    <a:cubicBezTo>
                      <a:pt x="9550" y="-3008"/>
                      <a:pt x="103478" y="-1686"/>
                      <a:pt x="113532" y="11279"/>
                    </a:cubicBezTo>
                    <a:cubicBezTo>
                      <a:pt x="123586" y="24244"/>
                      <a:pt x="69875" y="74779"/>
                      <a:pt x="61144" y="82716"/>
                    </a:cubicBezTo>
                    <a:cubicBezTo>
                      <a:pt x="52413" y="90653"/>
                      <a:pt x="66436" y="70546"/>
                      <a:pt x="61144" y="58904"/>
                    </a:cubicBezTo>
                    <a:cubicBezTo>
                      <a:pt x="55852" y="47262"/>
                      <a:pt x="-7912" y="12866"/>
                      <a:pt x="819" y="49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楕円 447">
                <a:extLst>
                  <a:ext uri="{FF2B5EF4-FFF2-40B4-BE49-F238E27FC236}">
                    <a16:creationId xmlns:a16="http://schemas.microsoft.com/office/drawing/2014/main" id="{9F05B505-692F-4495-B85D-B80D1A542E62}"/>
                  </a:ext>
                </a:extLst>
              </p:cNvPr>
              <p:cNvSpPr/>
              <p:nvPr/>
            </p:nvSpPr>
            <p:spPr>
              <a:xfrm>
                <a:off x="7116763" y="7996237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楕円 448">
                <a:extLst>
                  <a:ext uri="{FF2B5EF4-FFF2-40B4-BE49-F238E27FC236}">
                    <a16:creationId xmlns:a16="http://schemas.microsoft.com/office/drawing/2014/main" id="{307A8E0A-D790-43DE-A4D0-3E58F79C0BA2}"/>
                  </a:ext>
                </a:extLst>
              </p:cNvPr>
              <p:cNvSpPr/>
              <p:nvPr/>
            </p:nvSpPr>
            <p:spPr>
              <a:xfrm>
                <a:off x="7254875" y="8007349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F607C0F5-8929-431E-B2E5-4B7BB2B82BCD}"/>
              </a:ext>
            </a:extLst>
          </p:cNvPr>
          <p:cNvSpPr txBox="1"/>
          <p:nvPr/>
        </p:nvSpPr>
        <p:spPr>
          <a:xfrm>
            <a:off x="8517176" y="184150"/>
            <a:ext cx="861774" cy="74276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駆けろ、跳ねろ、打ち返せ。</a:t>
            </a:r>
          </a:p>
        </p:txBody>
      </p:sp>
      <p:sp>
        <p:nvSpPr>
          <p:cNvPr id="451" name="テキスト ボックス 450">
            <a:extLst>
              <a:ext uri="{FF2B5EF4-FFF2-40B4-BE49-F238E27FC236}">
                <a16:creationId xmlns:a16="http://schemas.microsoft.com/office/drawing/2014/main" id="{E7200B83-41F8-401C-8B31-487E42989B5A}"/>
              </a:ext>
            </a:extLst>
          </p:cNvPr>
          <p:cNvSpPr txBox="1"/>
          <p:nvPr/>
        </p:nvSpPr>
        <p:spPr>
          <a:xfrm>
            <a:off x="3352800" y="12138451"/>
            <a:ext cx="596265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kumimoji="1" lang="ja-JP" altLang="en-US" sz="2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全国高等学校体育連盟バドミントンの部</a:t>
            </a:r>
          </a:p>
        </p:txBody>
      </p:sp>
      <p:sp>
        <p:nvSpPr>
          <p:cNvPr id="450" name="正方形/長方形 449">
            <a:extLst>
              <a:ext uri="{FF2B5EF4-FFF2-40B4-BE49-F238E27FC236}">
                <a16:creationId xmlns:a16="http://schemas.microsoft.com/office/drawing/2014/main" id="{DE71F3AF-9089-4DF2-816C-020D5FA4E980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2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ドミントン・潮田玲子さんのピル服用体験談「男性コーチ、パートナーと生理を語る難しさ」 (webマガジン mi-mollet) - Yahoo!ニュース" hidden="1">
            <a:extLst>
              <a:ext uri="{FF2B5EF4-FFF2-40B4-BE49-F238E27FC236}">
                <a16:creationId xmlns:a16="http://schemas.microsoft.com/office/drawing/2014/main" id="{428FA83C-D907-45EC-BAE7-D4566636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-38636"/>
            <a:ext cx="8546783" cy="128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2" name="グループ化 371">
            <a:extLst>
              <a:ext uri="{FF2B5EF4-FFF2-40B4-BE49-F238E27FC236}">
                <a16:creationId xmlns:a16="http://schemas.microsoft.com/office/drawing/2014/main" id="{0D86FBD0-5403-4F85-9682-C0DC24BCB2C5}"/>
              </a:ext>
            </a:extLst>
          </p:cNvPr>
          <p:cNvGrpSpPr/>
          <p:nvPr/>
        </p:nvGrpSpPr>
        <p:grpSpPr>
          <a:xfrm>
            <a:off x="937096" y="248541"/>
            <a:ext cx="7727007" cy="12494382"/>
            <a:chOff x="1312484" y="343791"/>
            <a:chExt cx="7727007" cy="12494382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0FECE86B-C60F-4963-BB5C-38FFB50DD722}"/>
                </a:ext>
              </a:extLst>
            </p:cNvPr>
            <p:cNvSpPr/>
            <p:nvPr/>
          </p:nvSpPr>
          <p:spPr>
            <a:xfrm>
              <a:off x="4468146" y="2919534"/>
              <a:ext cx="221338" cy="177572"/>
            </a:xfrm>
            <a:custGeom>
              <a:avLst/>
              <a:gdLst>
                <a:gd name="connsiteX0" fmla="*/ 7017 w 221338"/>
                <a:gd name="connsiteY0" fmla="*/ 174504 h 177572"/>
                <a:gd name="connsiteX1" fmla="*/ 165767 w 221338"/>
                <a:gd name="connsiteY1" fmla="*/ 22104 h 177572"/>
                <a:gd name="connsiteX2" fmla="*/ 221329 w 221338"/>
                <a:gd name="connsiteY2" fmla="*/ 4641 h 177572"/>
                <a:gd name="connsiteX3" fmla="*/ 168942 w 221338"/>
                <a:gd name="connsiteY3" fmla="*/ 10991 h 177572"/>
                <a:gd name="connsiteX4" fmla="*/ 40354 w 221338"/>
                <a:gd name="connsiteY4" fmla="*/ 117354 h 177572"/>
                <a:gd name="connsiteX5" fmla="*/ 7017 w 221338"/>
                <a:gd name="connsiteY5" fmla="*/ 174504 h 17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38" h="177572">
                  <a:moveTo>
                    <a:pt x="7017" y="174504"/>
                  </a:moveTo>
                  <a:cubicBezTo>
                    <a:pt x="27919" y="158629"/>
                    <a:pt x="130048" y="50414"/>
                    <a:pt x="165767" y="22104"/>
                  </a:cubicBezTo>
                  <a:cubicBezTo>
                    <a:pt x="201486" y="-6207"/>
                    <a:pt x="220800" y="6493"/>
                    <a:pt x="221329" y="4641"/>
                  </a:cubicBezTo>
                  <a:cubicBezTo>
                    <a:pt x="221858" y="2789"/>
                    <a:pt x="199105" y="-7795"/>
                    <a:pt x="168942" y="10991"/>
                  </a:cubicBezTo>
                  <a:cubicBezTo>
                    <a:pt x="138780" y="29776"/>
                    <a:pt x="64431" y="94071"/>
                    <a:pt x="40354" y="117354"/>
                  </a:cubicBezTo>
                  <a:cubicBezTo>
                    <a:pt x="16277" y="140637"/>
                    <a:pt x="-13885" y="190379"/>
                    <a:pt x="7017" y="174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FED61605-0B3A-4C2C-8952-7D3F4FCCF72E}"/>
                </a:ext>
              </a:extLst>
            </p:cNvPr>
            <p:cNvSpPr/>
            <p:nvPr/>
          </p:nvSpPr>
          <p:spPr>
            <a:xfrm>
              <a:off x="4679931" y="2892366"/>
              <a:ext cx="439734" cy="103650"/>
            </a:xfrm>
            <a:custGeom>
              <a:avLst/>
              <a:gdLst>
                <a:gd name="connsiteX0" fmla="*/ 19 w 439734"/>
                <a:gd name="connsiteY0" fmla="*/ 22284 h 103650"/>
                <a:gd name="connsiteX1" fmla="*/ 187344 w 439734"/>
                <a:gd name="connsiteY1" fmla="*/ 14347 h 103650"/>
                <a:gd name="connsiteX2" fmla="*/ 293707 w 439734"/>
                <a:gd name="connsiteY2" fmla="*/ 38159 h 103650"/>
                <a:gd name="connsiteX3" fmla="*/ 436582 w 439734"/>
                <a:gd name="connsiteY3" fmla="*/ 103247 h 103650"/>
                <a:gd name="connsiteX4" fmla="*/ 384194 w 439734"/>
                <a:gd name="connsiteY4" fmla="*/ 63559 h 103650"/>
                <a:gd name="connsiteX5" fmla="*/ 287357 w 439734"/>
                <a:gd name="connsiteY5" fmla="*/ 20697 h 103650"/>
                <a:gd name="connsiteX6" fmla="*/ 176232 w 439734"/>
                <a:gd name="connsiteY6" fmla="*/ 59 h 103650"/>
                <a:gd name="connsiteX7" fmla="*/ 19 w 439734"/>
                <a:gd name="connsiteY7" fmla="*/ 22284 h 10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734" h="103650">
                  <a:moveTo>
                    <a:pt x="19" y="22284"/>
                  </a:moveTo>
                  <a:cubicBezTo>
                    <a:pt x="1871" y="24665"/>
                    <a:pt x="138396" y="11701"/>
                    <a:pt x="187344" y="14347"/>
                  </a:cubicBezTo>
                  <a:cubicBezTo>
                    <a:pt x="236292" y="16993"/>
                    <a:pt x="252167" y="23342"/>
                    <a:pt x="293707" y="38159"/>
                  </a:cubicBezTo>
                  <a:cubicBezTo>
                    <a:pt x="335247" y="52976"/>
                    <a:pt x="421501" y="99014"/>
                    <a:pt x="436582" y="103247"/>
                  </a:cubicBezTo>
                  <a:cubicBezTo>
                    <a:pt x="451663" y="107480"/>
                    <a:pt x="409065" y="77317"/>
                    <a:pt x="384194" y="63559"/>
                  </a:cubicBezTo>
                  <a:cubicBezTo>
                    <a:pt x="359323" y="49801"/>
                    <a:pt x="322017" y="31280"/>
                    <a:pt x="287357" y="20697"/>
                  </a:cubicBezTo>
                  <a:cubicBezTo>
                    <a:pt x="252697" y="10114"/>
                    <a:pt x="220682" y="1382"/>
                    <a:pt x="176232" y="59"/>
                  </a:cubicBezTo>
                  <a:cubicBezTo>
                    <a:pt x="131782" y="-1264"/>
                    <a:pt x="-1833" y="19903"/>
                    <a:pt x="19" y="22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CB03B19-8150-43FD-8397-E6F909D1E366}"/>
                </a:ext>
              </a:extLst>
            </p:cNvPr>
            <p:cNvSpPr/>
            <p:nvPr/>
          </p:nvSpPr>
          <p:spPr>
            <a:xfrm>
              <a:off x="4363666" y="3095555"/>
              <a:ext cx="122641" cy="274108"/>
            </a:xfrm>
            <a:custGeom>
              <a:avLst/>
              <a:gdLst>
                <a:gd name="connsiteX0" fmla="*/ 122609 w 122641"/>
                <a:gd name="connsiteY0" fmla="*/ 70 h 274108"/>
                <a:gd name="connsiteX1" fmla="*/ 63872 w 122641"/>
                <a:gd name="connsiteY1" fmla="*/ 176283 h 274108"/>
                <a:gd name="connsiteX2" fmla="*/ 372 w 122641"/>
                <a:gd name="connsiteY2" fmla="*/ 273120 h 274108"/>
                <a:gd name="connsiteX3" fmla="*/ 38472 w 122641"/>
                <a:gd name="connsiteY3" fmla="*/ 222320 h 274108"/>
                <a:gd name="connsiteX4" fmla="*/ 55934 w 122641"/>
                <a:gd name="connsiteY4" fmla="*/ 155645 h 274108"/>
                <a:gd name="connsiteX5" fmla="*/ 122609 w 122641"/>
                <a:gd name="connsiteY5" fmla="*/ 70 h 2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41" h="274108">
                  <a:moveTo>
                    <a:pt x="122609" y="70"/>
                  </a:moveTo>
                  <a:cubicBezTo>
                    <a:pt x="123932" y="3510"/>
                    <a:pt x="84245" y="130775"/>
                    <a:pt x="63872" y="176283"/>
                  </a:cubicBezTo>
                  <a:cubicBezTo>
                    <a:pt x="43499" y="221791"/>
                    <a:pt x="4605" y="265447"/>
                    <a:pt x="372" y="273120"/>
                  </a:cubicBezTo>
                  <a:cubicBezTo>
                    <a:pt x="-3861" y="280793"/>
                    <a:pt x="29212" y="241899"/>
                    <a:pt x="38472" y="222320"/>
                  </a:cubicBezTo>
                  <a:cubicBezTo>
                    <a:pt x="47732" y="202741"/>
                    <a:pt x="42970" y="191893"/>
                    <a:pt x="55934" y="155645"/>
                  </a:cubicBezTo>
                  <a:cubicBezTo>
                    <a:pt x="68898" y="119397"/>
                    <a:pt x="121286" y="-3370"/>
                    <a:pt x="122609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AAFDD88-DC54-4FCC-8FE3-229052BCFA0D}"/>
                </a:ext>
              </a:extLst>
            </p:cNvPr>
            <p:cNvSpPr/>
            <p:nvPr/>
          </p:nvSpPr>
          <p:spPr>
            <a:xfrm>
              <a:off x="5113313" y="3000350"/>
              <a:ext cx="166102" cy="316996"/>
            </a:xfrm>
            <a:custGeom>
              <a:avLst/>
              <a:gdLst>
                <a:gd name="connsiteX0" fmla="*/ 25 w 166102"/>
                <a:gd name="connsiteY0" fmla="*/ 25 h 316996"/>
                <a:gd name="connsiteX1" fmla="*/ 123850 w 166102"/>
                <a:gd name="connsiteY1" fmla="*/ 174650 h 316996"/>
                <a:gd name="connsiteX2" fmla="*/ 150837 w 166102"/>
                <a:gd name="connsiteY2" fmla="*/ 266725 h 316996"/>
                <a:gd name="connsiteX3" fmla="*/ 146075 w 166102"/>
                <a:gd name="connsiteY3" fmla="*/ 290538 h 316996"/>
                <a:gd name="connsiteX4" fmla="*/ 165125 w 166102"/>
                <a:gd name="connsiteY4" fmla="*/ 314350 h 316996"/>
                <a:gd name="connsiteX5" fmla="*/ 160362 w 166102"/>
                <a:gd name="connsiteY5" fmla="*/ 223863 h 316996"/>
                <a:gd name="connsiteX6" fmla="*/ 134962 w 166102"/>
                <a:gd name="connsiteY6" fmla="*/ 161950 h 316996"/>
                <a:gd name="connsiteX7" fmla="*/ 25 w 166102"/>
                <a:gd name="connsiteY7" fmla="*/ 25 h 3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102" h="316996">
                  <a:moveTo>
                    <a:pt x="25" y="25"/>
                  </a:moveTo>
                  <a:cubicBezTo>
                    <a:pt x="-1827" y="2142"/>
                    <a:pt x="98715" y="130200"/>
                    <a:pt x="123850" y="174650"/>
                  </a:cubicBezTo>
                  <a:cubicBezTo>
                    <a:pt x="148985" y="219100"/>
                    <a:pt x="147133" y="247411"/>
                    <a:pt x="150837" y="266725"/>
                  </a:cubicBezTo>
                  <a:cubicBezTo>
                    <a:pt x="154541" y="286039"/>
                    <a:pt x="143694" y="282601"/>
                    <a:pt x="146075" y="290538"/>
                  </a:cubicBezTo>
                  <a:cubicBezTo>
                    <a:pt x="148456" y="298475"/>
                    <a:pt x="162744" y="325463"/>
                    <a:pt x="165125" y="314350"/>
                  </a:cubicBezTo>
                  <a:cubicBezTo>
                    <a:pt x="167506" y="303238"/>
                    <a:pt x="165389" y="249263"/>
                    <a:pt x="160362" y="223863"/>
                  </a:cubicBezTo>
                  <a:cubicBezTo>
                    <a:pt x="155335" y="198463"/>
                    <a:pt x="158510" y="197404"/>
                    <a:pt x="134962" y="161950"/>
                  </a:cubicBezTo>
                  <a:cubicBezTo>
                    <a:pt x="111414" y="126496"/>
                    <a:pt x="1877" y="-2092"/>
                    <a:pt x="2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9B025E3-0B7F-4876-B494-80F8506EF115}"/>
                </a:ext>
              </a:extLst>
            </p:cNvPr>
            <p:cNvSpPr/>
            <p:nvPr/>
          </p:nvSpPr>
          <p:spPr>
            <a:xfrm>
              <a:off x="4382488" y="3365404"/>
              <a:ext cx="91205" cy="178272"/>
            </a:xfrm>
            <a:custGeom>
              <a:avLst/>
              <a:gdLst>
                <a:gd name="connsiteX0" fmla="*/ 600 w 91205"/>
                <a:gd name="connsiteY0" fmla="*/ 96 h 178272"/>
                <a:gd name="connsiteX1" fmla="*/ 41875 w 91205"/>
                <a:gd name="connsiteY1" fmla="*/ 109634 h 178272"/>
                <a:gd name="connsiteX2" fmla="*/ 91087 w 91205"/>
                <a:gd name="connsiteY2" fmla="*/ 177896 h 178272"/>
                <a:gd name="connsiteX3" fmla="*/ 54575 w 91205"/>
                <a:gd name="connsiteY3" fmla="*/ 135034 h 178272"/>
                <a:gd name="connsiteX4" fmla="*/ 19650 w 91205"/>
                <a:gd name="connsiteY4" fmla="*/ 90584 h 178272"/>
                <a:gd name="connsiteX5" fmla="*/ 600 w 91205"/>
                <a:gd name="connsiteY5" fmla="*/ 96 h 17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205" h="178272">
                  <a:moveTo>
                    <a:pt x="600" y="96"/>
                  </a:moveTo>
                  <a:cubicBezTo>
                    <a:pt x="4304" y="3271"/>
                    <a:pt x="26794" y="80001"/>
                    <a:pt x="41875" y="109634"/>
                  </a:cubicBezTo>
                  <a:cubicBezTo>
                    <a:pt x="56956" y="139267"/>
                    <a:pt x="88970" y="173663"/>
                    <a:pt x="91087" y="177896"/>
                  </a:cubicBezTo>
                  <a:cubicBezTo>
                    <a:pt x="93204" y="182129"/>
                    <a:pt x="66481" y="149586"/>
                    <a:pt x="54575" y="135034"/>
                  </a:cubicBezTo>
                  <a:cubicBezTo>
                    <a:pt x="42669" y="120482"/>
                    <a:pt x="28117" y="108046"/>
                    <a:pt x="19650" y="90584"/>
                  </a:cubicBezTo>
                  <a:cubicBezTo>
                    <a:pt x="11183" y="73122"/>
                    <a:pt x="-3104" y="-3079"/>
                    <a:pt x="600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BE548CE6-818B-47AE-A584-2BA887DA1FA5}"/>
                </a:ext>
              </a:extLst>
            </p:cNvPr>
            <p:cNvSpPr/>
            <p:nvPr/>
          </p:nvSpPr>
          <p:spPr>
            <a:xfrm>
              <a:off x="5255631" y="3292414"/>
              <a:ext cx="49856" cy="292050"/>
            </a:xfrm>
            <a:custGeom>
              <a:avLst/>
              <a:gdLst>
                <a:gd name="connsiteX0" fmla="*/ 582 w 49856"/>
                <a:gd name="connsiteY0" fmla="*/ 61 h 292050"/>
                <a:gd name="connsiteX1" fmla="*/ 35507 w 49856"/>
                <a:gd name="connsiteY1" fmla="*/ 119124 h 292050"/>
                <a:gd name="connsiteX2" fmla="*/ 49794 w 49856"/>
                <a:gd name="connsiteY2" fmla="*/ 174686 h 292050"/>
                <a:gd name="connsiteX3" fmla="*/ 30744 w 49856"/>
                <a:gd name="connsiteY3" fmla="*/ 230249 h 292050"/>
                <a:gd name="connsiteX4" fmla="*/ 8519 w 49856"/>
                <a:gd name="connsiteY4" fmla="*/ 290574 h 292050"/>
                <a:gd name="connsiteX5" fmla="*/ 35507 w 49856"/>
                <a:gd name="connsiteY5" fmla="*/ 165161 h 292050"/>
                <a:gd name="connsiteX6" fmla="*/ 14869 w 49856"/>
                <a:gd name="connsiteY6" fmla="*/ 103249 h 292050"/>
                <a:gd name="connsiteX7" fmla="*/ 582 w 49856"/>
                <a:gd name="connsiteY7" fmla="*/ 61 h 2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56" h="292050">
                  <a:moveTo>
                    <a:pt x="582" y="61"/>
                  </a:moveTo>
                  <a:cubicBezTo>
                    <a:pt x="4022" y="2707"/>
                    <a:pt x="27305" y="90020"/>
                    <a:pt x="35507" y="119124"/>
                  </a:cubicBezTo>
                  <a:cubicBezTo>
                    <a:pt x="43709" y="148228"/>
                    <a:pt x="50588" y="156165"/>
                    <a:pt x="49794" y="174686"/>
                  </a:cubicBezTo>
                  <a:cubicBezTo>
                    <a:pt x="49000" y="193207"/>
                    <a:pt x="37623" y="210934"/>
                    <a:pt x="30744" y="230249"/>
                  </a:cubicBezTo>
                  <a:cubicBezTo>
                    <a:pt x="23865" y="249564"/>
                    <a:pt x="7725" y="301422"/>
                    <a:pt x="8519" y="290574"/>
                  </a:cubicBezTo>
                  <a:cubicBezTo>
                    <a:pt x="9313" y="279726"/>
                    <a:pt x="34449" y="196382"/>
                    <a:pt x="35507" y="165161"/>
                  </a:cubicBezTo>
                  <a:cubicBezTo>
                    <a:pt x="36565" y="133940"/>
                    <a:pt x="19896" y="126003"/>
                    <a:pt x="14869" y="103249"/>
                  </a:cubicBezTo>
                  <a:cubicBezTo>
                    <a:pt x="9842" y="80495"/>
                    <a:pt x="-2858" y="-2585"/>
                    <a:pt x="582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4C668EC-430D-4C4A-9B39-0F60C86BFF85}"/>
                </a:ext>
              </a:extLst>
            </p:cNvPr>
            <p:cNvSpPr/>
            <p:nvPr/>
          </p:nvSpPr>
          <p:spPr>
            <a:xfrm>
              <a:off x="4481304" y="2836694"/>
              <a:ext cx="548488" cy="160733"/>
            </a:xfrm>
            <a:custGeom>
              <a:avLst/>
              <a:gdLst>
                <a:gd name="connsiteX0" fmla="*/ 209 w 548488"/>
                <a:gd name="connsiteY0" fmla="*/ 160506 h 160733"/>
                <a:gd name="connsiteX1" fmla="*/ 170071 w 548488"/>
                <a:gd name="connsiteY1" fmla="*/ 65256 h 160733"/>
                <a:gd name="connsiteX2" fmla="*/ 243096 w 548488"/>
                <a:gd name="connsiteY2" fmla="*/ 169 h 160733"/>
                <a:gd name="connsiteX3" fmla="*/ 198646 w 548488"/>
                <a:gd name="connsiteY3" fmla="*/ 46206 h 160733"/>
                <a:gd name="connsiteX4" fmla="*/ 260559 w 548488"/>
                <a:gd name="connsiteY4" fmla="*/ 41444 h 160733"/>
                <a:gd name="connsiteX5" fmla="*/ 487571 w 548488"/>
                <a:gd name="connsiteY5" fmla="*/ 27156 h 160733"/>
                <a:gd name="connsiteX6" fmla="*/ 546309 w 548488"/>
                <a:gd name="connsiteY6" fmla="*/ 36681 h 160733"/>
                <a:gd name="connsiteX7" fmla="*/ 432009 w 548488"/>
                <a:gd name="connsiteY7" fmla="*/ 35094 h 160733"/>
                <a:gd name="connsiteX8" fmla="*/ 141496 w 548488"/>
                <a:gd name="connsiteY8" fmla="*/ 90656 h 160733"/>
                <a:gd name="connsiteX9" fmla="*/ 209 w 548488"/>
                <a:gd name="connsiteY9" fmla="*/ 160506 h 16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488" h="160733">
                  <a:moveTo>
                    <a:pt x="209" y="160506"/>
                  </a:moveTo>
                  <a:cubicBezTo>
                    <a:pt x="4971" y="156273"/>
                    <a:pt x="129590" y="91979"/>
                    <a:pt x="170071" y="65256"/>
                  </a:cubicBezTo>
                  <a:cubicBezTo>
                    <a:pt x="210552" y="38533"/>
                    <a:pt x="238334" y="3344"/>
                    <a:pt x="243096" y="169"/>
                  </a:cubicBezTo>
                  <a:cubicBezTo>
                    <a:pt x="247858" y="-3006"/>
                    <a:pt x="195736" y="39327"/>
                    <a:pt x="198646" y="46206"/>
                  </a:cubicBezTo>
                  <a:cubicBezTo>
                    <a:pt x="201557" y="53085"/>
                    <a:pt x="260559" y="41444"/>
                    <a:pt x="260559" y="41444"/>
                  </a:cubicBezTo>
                  <a:cubicBezTo>
                    <a:pt x="308713" y="38269"/>
                    <a:pt x="439946" y="27950"/>
                    <a:pt x="487571" y="27156"/>
                  </a:cubicBezTo>
                  <a:cubicBezTo>
                    <a:pt x="535196" y="26362"/>
                    <a:pt x="555569" y="35358"/>
                    <a:pt x="546309" y="36681"/>
                  </a:cubicBezTo>
                  <a:cubicBezTo>
                    <a:pt x="537049" y="38004"/>
                    <a:pt x="499478" y="26098"/>
                    <a:pt x="432009" y="35094"/>
                  </a:cubicBezTo>
                  <a:cubicBezTo>
                    <a:pt x="364540" y="44090"/>
                    <a:pt x="210288" y="72664"/>
                    <a:pt x="141496" y="90656"/>
                  </a:cubicBezTo>
                  <a:cubicBezTo>
                    <a:pt x="72704" y="108648"/>
                    <a:pt x="-4553" y="164739"/>
                    <a:pt x="209" y="160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8B87789-A6ED-4E46-82DA-11B715FF21B5}"/>
                </a:ext>
              </a:extLst>
            </p:cNvPr>
            <p:cNvSpPr/>
            <p:nvPr/>
          </p:nvSpPr>
          <p:spPr>
            <a:xfrm>
              <a:off x="4954522" y="2886721"/>
              <a:ext cx="316077" cy="253694"/>
            </a:xfrm>
            <a:custGeom>
              <a:avLst/>
              <a:gdLst>
                <a:gd name="connsiteX0" fmla="*/ 66 w 316077"/>
                <a:gd name="connsiteY0" fmla="*/ 942 h 253694"/>
                <a:gd name="connsiteX1" fmla="*/ 136591 w 316077"/>
                <a:gd name="connsiteY1" fmla="*/ 40629 h 253694"/>
                <a:gd name="connsiteX2" fmla="*/ 165166 w 316077"/>
                <a:gd name="connsiteY2" fmla="*/ 69204 h 253694"/>
                <a:gd name="connsiteX3" fmla="*/ 201678 w 316077"/>
                <a:gd name="connsiteY3" fmla="*/ 69204 h 253694"/>
                <a:gd name="connsiteX4" fmla="*/ 217553 w 316077"/>
                <a:gd name="connsiteY4" fmla="*/ 99367 h 253694"/>
                <a:gd name="connsiteX5" fmla="*/ 314391 w 316077"/>
                <a:gd name="connsiteY5" fmla="*/ 251767 h 253694"/>
                <a:gd name="connsiteX6" fmla="*/ 269941 w 316077"/>
                <a:gd name="connsiteY6" fmla="*/ 178742 h 253694"/>
                <a:gd name="connsiteX7" fmla="*/ 155641 w 316077"/>
                <a:gd name="connsiteY7" fmla="*/ 83492 h 253694"/>
                <a:gd name="connsiteX8" fmla="*/ 66 w 316077"/>
                <a:gd name="connsiteY8" fmla="*/ 942 h 25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077" h="253694">
                  <a:moveTo>
                    <a:pt x="66" y="942"/>
                  </a:moveTo>
                  <a:cubicBezTo>
                    <a:pt x="-3109" y="-6202"/>
                    <a:pt x="109074" y="29252"/>
                    <a:pt x="136591" y="40629"/>
                  </a:cubicBezTo>
                  <a:cubicBezTo>
                    <a:pt x="164108" y="52006"/>
                    <a:pt x="154318" y="64442"/>
                    <a:pt x="165166" y="69204"/>
                  </a:cubicBezTo>
                  <a:cubicBezTo>
                    <a:pt x="176014" y="73966"/>
                    <a:pt x="192947" y="64177"/>
                    <a:pt x="201678" y="69204"/>
                  </a:cubicBezTo>
                  <a:cubicBezTo>
                    <a:pt x="210409" y="74231"/>
                    <a:pt x="198768" y="68940"/>
                    <a:pt x="217553" y="99367"/>
                  </a:cubicBezTo>
                  <a:cubicBezTo>
                    <a:pt x="236338" y="129794"/>
                    <a:pt x="305660" y="238538"/>
                    <a:pt x="314391" y="251767"/>
                  </a:cubicBezTo>
                  <a:cubicBezTo>
                    <a:pt x="323122" y="264996"/>
                    <a:pt x="296399" y="206788"/>
                    <a:pt x="269941" y="178742"/>
                  </a:cubicBezTo>
                  <a:cubicBezTo>
                    <a:pt x="243483" y="150696"/>
                    <a:pt x="196916" y="113125"/>
                    <a:pt x="155641" y="83492"/>
                  </a:cubicBezTo>
                  <a:cubicBezTo>
                    <a:pt x="114366" y="53859"/>
                    <a:pt x="3241" y="8086"/>
                    <a:pt x="66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24E619EC-FBB6-43B1-8A3B-9C827923CCE1}"/>
                </a:ext>
              </a:extLst>
            </p:cNvPr>
            <p:cNvSpPr/>
            <p:nvPr/>
          </p:nvSpPr>
          <p:spPr>
            <a:xfrm>
              <a:off x="5252960" y="3117846"/>
              <a:ext cx="96996" cy="231780"/>
            </a:xfrm>
            <a:custGeom>
              <a:avLst/>
              <a:gdLst>
                <a:gd name="connsiteX0" fmla="*/ 78 w 96996"/>
                <a:gd name="connsiteY0" fmla="*/ 4 h 231780"/>
                <a:gd name="connsiteX1" fmla="*/ 71515 w 96996"/>
                <a:gd name="connsiteY1" fmla="*/ 133354 h 231780"/>
                <a:gd name="connsiteX2" fmla="*/ 66753 w 96996"/>
                <a:gd name="connsiteY2" fmla="*/ 174629 h 231780"/>
                <a:gd name="connsiteX3" fmla="*/ 63578 w 96996"/>
                <a:gd name="connsiteY3" fmla="*/ 187329 h 231780"/>
                <a:gd name="connsiteX4" fmla="*/ 96915 w 96996"/>
                <a:gd name="connsiteY4" fmla="*/ 231779 h 231780"/>
                <a:gd name="connsiteX5" fmla="*/ 52465 w 96996"/>
                <a:gd name="connsiteY5" fmla="*/ 185742 h 231780"/>
                <a:gd name="connsiteX6" fmla="*/ 57228 w 96996"/>
                <a:gd name="connsiteY6" fmla="*/ 128592 h 231780"/>
                <a:gd name="connsiteX7" fmla="*/ 78 w 96996"/>
                <a:gd name="connsiteY7" fmla="*/ 4 h 23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96" h="231780">
                  <a:moveTo>
                    <a:pt x="78" y="4"/>
                  </a:moveTo>
                  <a:cubicBezTo>
                    <a:pt x="2459" y="798"/>
                    <a:pt x="60403" y="104250"/>
                    <a:pt x="71515" y="133354"/>
                  </a:cubicBezTo>
                  <a:cubicBezTo>
                    <a:pt x="82628" y="162458"/>
                    <a:pt x="68076" y="165633"/>
                    <a:pt x="66753" y="174629"/>
                  </a:cubicBezTo>
                  <a:cubicBezTo>
                    <a:pt x="65430" y="183625"/>
                    <a:pt x="58551" y="177804"/>
                    <a:pt x="63578" y="187329"/>
                  </a:cubicBezTo>
                  <a:cubicBezTo>
                    <a:pt x="68605" y="196854"/>
                    <a:pt x="98767" y="232043"/>
                    <a:pt x="96915" y="231779"/>
                  </a:cubicBezTo>
                  <a:cubicBezTo>
                    <a:pt x="95063" y="231515"/>
                    <a:pt x="59079" y="202940"/>
                    <a:pt x="52465" y="185742"/>
                  </a:cubicBezTo>
                  <a:cubicBezTo>
                    <a:pt x="45851" y="168544"/>
                    <a:pt x="64107" y="157961"/>
                    <a:pt x="57228" y="128592"/>
                  </a:cubicBezTo>
                  <a:cubicBezTo>
                    <a:pt x="50349" y="99223"/>
                    <a:pt x="-2303" y="-790"/>
                    <a:pt x="7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2859DEE-D393-4B9E-AE57-DB1012AEE161}"/>
                </a:ext>
              </a:extLst>
            </p:cNvPr>
            <p:cNvSpPr/>
            <p:nvPr/>
          </p:nvSpPr>
          <p:spPr>
            <a:xfrm>
              <a:off x="5332211" y="3352760"/>
              <a:ext cx="55767" cy="381082"/>
            </a:xfrm>
            <a:custGeom>
              <a:avLst/>
              <a:gdLst>
                <a:gd name="connsiteX0" fmla="*/ 12902 w 55767"/>
                <a:gd name="connsiteY0" fmla="*/ 40 h 381082"/>
                <a:gd name="connsiteX1" fmla="*/ 19252 w 55767"/>
                <a:gd name="connsiteY1" fmla="*/ 101640 h 381082"/>
                <a:gd name="connsiteX2" fmla="*/ 11314 w 55767"/>
                <a:gd name="connsiteY2" fmla="*/ 130215 h 381082"/>
                <a:gd name="connsiteX3" fmla="*/ 33539 w 55767"/>
                <a:gd name="connsiteY3" fmla="*/ 147678 h 381082"/>
                <a:gd name="connsiteX4" fmla="*/ 55764 w 55767"/>
                <a:gd name="connsiteY4" fmla="*/ 277853 h 381082"/>
                <a:gd name="connsiteX5" fmla="*/ 31952 w 55767"/>
                <a:gd name="connsiteY5" fmla="*/ 322303 h 381082"/>
                <a:gd name="connsiteX6" fmla="*/ 35127 w 55767"/>
                <a:gd name="connsiteY6" fmla="*/ 381040 h 381082"/>
                <a:gd name="connsiteX7" fmla="*/ 11314 w 55767"/>
                <a:gd name="connsiteY7" fmla="*/ 312778 h 381082"/>
                <a:gd name="connsiteX8" fmla="*/ 36714 w 55767"/>
                <a:gd name="connsiteY8" fmla="*/ 279440 h 381082"/>
                <a:gd name="connsiteX9" fmla="*/ 31952 w 55767"/>
                <a:gd name="connsiteY9" fmla="*/ 165140 h 381082"/>
                <a:gd name="connsiteX10" fmla="*/ 202 w 55767"/>
                <a:gd name="connsiteY10" fmla="*/ 114340 h 381082"/>
                <a:gd name="connsiteX11" fmla="*/ 12902 w 55767"/>
                <a:gd name="connsiteY11" fmla="*/ 40 h 3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67" h="381082">
                  <a:moveTo>
                    <a:pt x="12902" y="40"/>
                  </a:moveTo>
                  <a:cubicBezTo>
                    <a:pt x="16077" y="-2077"/>
                    <a:pt x="19517" y="79944"/>
                    <a:pt x="19252" y="101640"/>
                  </a:cubicBezTo>
                  <a:cubicBezTo>
                    <a:pt x="18987" y="123336"/>
                    <a:pt x="8933" y="122542"/>
                    <a:pt x="11314" y="130215"/>
                  </a:cubicBezTo>
                  <a:cubicBezTo>
                    <a:pt x="13695" y="137888"/>
                    <a:pt x="26131" y="123072"/>
                    <a:pt x="33539" y="147678"/>
                  </a:cubicBezTo>
                  <a:cubicBezTo>
                    <a:pt x="40947" y="172284"/>
                    <a:pt x="56028" y="248749"/>
                    <a:pt x="55764" y="277853"/>
                  </a:cubicBezTo>
                  <a:cubicBezTo>
                    <a:pt x="55500" y="306957"/>
                    <a:pt x="35391" y="305105"/>
                    <a:pt x="31952" y="322303"/>
                  </a:cubicBezTo>
                  <a:cubicBezTo>
                    <a:pt x="28513" y="339501"/>
                    <a:pt x="38567" y="382628"/>
                    <a:pt x="35127" y="381040"/>
                  </a:cubicBezTo>
                  <a:cubicBezTo>
                    <a:pt x="31687" y="379453"/>
                    <a:pt x="11049" y="329711"/>
                    <a:pt x="11314" y="312778"/>
                  </a:cubicBezTo>
                  <a:cubicBezTo>
                    <a:pt x="11578" y="295845"/>
                    <a:pt x="33274" y="304046"/>
                    <a:pt x="36714" y="279440"/>
                  </a:cubicBezTo>
                  <a:cubicBezTo>
                    <a:pt x="40154" y="254834"/>
                    <a:pt x="38037" y="192657"/>
                    <a:pt x="31952" y="165140"/>
                  </a:cubicBezTo>
                  <a:cubicBezTo>
                    <a:pt x="25867" y="137623"/>
                    <a:pt x="2054" y="140798"/>
                    <a:pt x="202" y="114340"/>
                  </a:cubicBezTo>
                  <a:cubicBezTo>
                    <a:pt x="-1650" y="87882"/>
                    <a:pt x="9727" y="2157"/>
                    <a:pt x="1290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2A0F519-3B16-40F9-A201-21AA54696148}"/>
                </a:ext>
              </a:extLst>
            </p:cNvPr>
            <p:cNvSpPr/>
            <p:nvPr/>
          </p:nvSpPr>
          <p:spPr>
            <a:xfrm>
              <a:off x="4582922" y="2843198"/>
              <a:ext cx="135128" cy="52402"/>
            </a:xfrm>
            <a:custGeom>
              <a:avLst/>
              <a:gdLst>
                <a:gd name="connsiteX0" fmla="*/ 135128 w 135128"/>
                <a:gd name="connsiteY0" fmla="*/ 52402 h 52402"/>
                <a:gd name="connsiteX1" fmla="*/ 191 w 135128"/>
                <a:gd name="connsiteY1" fmla="*/ 15 h 52402"/>
                <a:gd name="connsiteX2" fmla="*/ 135128 w 135128"/>
                <a:gd name="connsiteY2" fmla="*/ 52402 h 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128" h="52402">
                  <a:moveTo>
                    <a:pt x="135128" y="52402"/>
                  </a:moveTo>
                  <a:cubicBezTo>
                    <a:pt x="135128" y="52402"/>
                    <a:pt x="6276" y="-1043"/>
                    <a:pt x="191" y="15"/>
                  </a:cubicBezTo>
                  <a:cubicBezTo>
                    <a:pt x="-5894" y="1073"/>
                    <a:pt x="135128" y="52402"/>
                    <a:pt x="135128" y="52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16B43DB-B64E-44BF-9FD8-E8B2414A54B5}"/>
                </a:ext>
              </a:extLst>
            </p:cNvPr>
            <p:cNvSpPr/>
            <p:nvPr/>
          </p:nvSpPr>
          <p:spPr>
            <a:xfrm>
              <a:off x="4193761" y="2979873"/>
              <a:ext cx="349670" cy="181193"/>
            </a:xfrm>
            <a:custGeom>
              <a:avLst/>
              <a:gdLst>
                <a:gd name="connsiteX0" fmla="*/ 349664 w 349670"/>
                <a:gd name="connsiteY0" fmla="*/ 4627 h 181193"/>
                <a:gd name="connsiteX1" fmla="*/ 175039 w 349670"/>
                <a:gd name="connsiteY1" fmla="*/ 6215 h 181193"/>
                <a:gd name="connsiteX2" fmla="*/ 73439 w 349670"/>
                <a:gd name="connsiteY2" fmla="*/ 66540 h 181193"/>
                <a:gd name="connsiteX3" fmla="*/ 414 w 349670"/>
                <a:gd name="connsiteY3" fmla="*/ 180840 h 181193"/>
                <a:gd name="connsiteX4" fmla="*/ 49627 w 349670"/>
                <a:gd name="connsiteY4" fmla="*/ 99877 h 181193"/>
                <a:gd name="connsiteX5" fmla="*/ 168689 w 349670"/>
                <a:gd name="connsiteY5" fmla="*/ 30027 h 181193"/>
                <a:gd name="connsiteX6" fmla="*/ 349664 w 349670"/>
                <a:gd name="connsiteY6" fmla="*/ 4627 h 18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670" h="181193">
                  <a:moveTo>
                    <a:pt x="349664" y="4627"/>
                  </a:moveTo>
                  <a:cubicBezTo>
                    <a:pt x="350722" y="658"/>
                    <a:pt x="221076" y="-4104"/>
                    <a:pt x="175039" y="6215"/>
                  </a:cubicBezTo>
                  <a:cubicBezTo>
                    <a:pt x="129001" y="16534"/>
                    <a:pt x="102543" y="37436"/>
                    <a:pt x="73439" y="66540"/>
                  </a:cubicBezTo>
                  <a:cubicBezTo>
                    <a:pt x="44335" y="95644"/>
                    <a:pt x="4383" y="175284"/>
                    <a:pt x="414" y="180840"/>
                  </a:cubicBezTo>
                  <a:cubicBezTo>
                    <a:pt x="-3555" y="186396"/>
                    <a:pt x="21581" y="125012"/>
                    <a:pt x="49627" y="99877"/>
                  </a:cubicBezTo>
                  <a:cubicBezTo>
                    <a:pt x="77673" y="74742"/>
                    <a:pt x="123181" y="44050"/>
                    <a:pt x="168689" y="30027"/>
                  </a:cubicBezTo>
                  <a:cubicBezTo>
                    <a:pt x="214197" y="16004"/>
                    <a:pt x="348606" y="8596"/>
                    <a:pt x="349664" y="46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26F13FB-00FE-4D84-BCBF-A18060F67E1E}"/>
                </a:ext>
              </a:extLst>
            </p:cNvPr>
            <p:cNvSpPr/>
            <p:nvPr/>
          </p:nvSpPr>
          <p:spPr>
            <a:xfrm>
              <a:off x="3984269" y="3098993"/>
              <a:ext cx="302009" cy="414150"/>
            </a:xfrm>
            <a:custGeom>
              <a:avLst/>
              <a:gdLst>
                <a:gd name="connsiteX0" fmla="*/ 301981 w 302009"/>
                <a:gd name="connsiteY0" fmla="*/ 1395 h 414150"/>
                <a:gd name="connsiteX1" fmla="*/ 213081 w 302009"/>
                <a:gd name="connsiteY1" fmla="*/ 101407 h 414150"/>
                <a:gd name="connsiteX2" fmla="*/ 152756 w 302009"/>
                <a:gd name="connsiteY2" fmla="*/ 214120 h 414150"/>
                <a:gd name="connsiteX3" fmla="*/ 121006 w 302009"/>
                <a:gd name="connsiteY3" fmla="*/ 288732 h 414150"/>
                <a:gd name="connsiteX4" fmla="*/ 356 w 302009"/>
                <a:gd name="connsiteY4" fmla="*/ 414145 h 414150"/>
                <a:gd name="connsiteX5" fmla="*/ 163869 w 302009"/>
                <a:gd name="connsiteY5" fmla="*/ 293495 h 414150"/>
                <a:gd name="connsiteX6" fmla="*/ 203556 w 302009"/>
                <a:gd name="connsiteY6" fmla="*/ 177607 h 414150"/>
                <a:gd name="connsiteX7" fmla="*/ 301981 w 302009"/>
                <a:gd name="connsiteY7" fmla="*/ 1395 h 41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009" h="414150">
                  <a:moveTo>
                    <a:pt x="301981" y="1395"/>
                  </a:moveTo>
                  <a:cubicBezTo>
                    <a:pt x="303568" y="-11305"/>
                    <a:pt x="237952" y="65953"/>
                    <a:pt x="213081" y="101407"/>
                  </a:cubicBezTo>
                  <a:cubicBezTo>
                    <a:pt x="188210" y="136861"/>
                    <a:pt x="168102" y="182899"/>
                    <a:pt x="152756" y="214120"/>
                  </a:cubicBezTo>
                  <a:cubicBezTo>
                    <a:pt x="137410" y="245341"/>
                    <a:pt x="146406" y="255395"/>
                    <a:pt x="121006" y="288732"/>
                  </a:cubicBezTo>
                  <a:cubicBezTo>
                    <a:pt x="95606" y="322069"/>
                    <a:pt x="-6788" y="413351"/>
                    <a:pt x="356" y="414145"/>
                  </a:cubicBezTo>
                  <a:cubicBezTo>
                    <a:pt x="7500" y="414939"/>
                    <a:pt x="130002" y="332918"/>
                    <a:pt x="163869" y="293495"/>
                  </a:cubicBezTo>
                  <a:cubicBezTo>
                    <a:pt x="197736" y="254072"/>
                    <a:pt x="183183" y="223645"/>
                    <a:pt x="203556" y="177607"/>
                  </a:cubicBezTo>
                  <a:cubicBezTo>
                    <a:pt x="223929" y="131570"/>
                    <a:pt x="300394" y="14095"/>
                    <a:pt x="301981" y="1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79C5FB23-A456-49DC-9032-6709A51F3EB3}"/>
                </a:ext>
              </a:extLst>
            </p:cNvPr>
            <p:cNvSpPr/>
            <p:nvPr/>
          </p:nvSpPr>
          <p:spPr>
            <a:xfrm>
              <a:off x="4066636" y="3413003"/>
              <a:ext cx="162968" cy="287675"/>
            </a:xfrm>
            <a:custGeom>
              <a:avLst/>
              <a:gdLst>
                <a:gd name="connsiteX0" fmla="*/ 149764 w 162968"/>
                <a:gd name="connsiteY0" fmla="*/ 4885 h 287675"/>
                <a:gd name="connsiteX1" fmla="*/ 16414 w 162968"/>
                <a:gd name="connsiteY1" fmla="*/ 211260 h 287675"/>
                <a:gd name="connsiteX2" fmla="*/ 3714 w 162968"/>
                <a:gd name="connsiteY2" fmla="*/ 287460 h 287675"/>
                <a:gd name="connsiteX3" fmla="*/ 30702 w 162968"/>
                <a:gd name="connsiteY3" fmla="*/ 192210 h 287675"/>
                <a:gd name="connsiteX4" fmla="*/ 145002 w 162968"/>
                <a:gd name="connsiteY4" fmla="*/ 74735 h 287675"/>
                <a:gd name="connsiteX5" fmla="*/ 149764 w 162968"/>
                <a:gd name="connsiteY5" fmla="*/ 4885 h 2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968" h="287675">
                  <a:moveTo>
                    <a:pt x="149764" y="4885"/>
                  </a:moveTo>
                  <a:cubicBezTo>
                    <a:pt x="128333" y="27639"/>
                    <a:pt x="40756" y="164164"/>
                    <a:pt x="16414" y="211260"/>
                  </a:cubicBezTo>
                  <a:cubicBezTo>
                    <a:pt x="-7928" y="258356"/>
                    <a:pt x="1333" y="290635"/>
                    <a:pt x="3714" y="287460"/>
                  </a:cubicBezTo>
                  <a:cubicBezTo>
                    <a:pt x="6095" y="284285"/>
                    <a:pt x="7154" y="227664"/>
                    <a:pt x="30702" y="192210"/>
                  </a:cubicBezTo>
                  <a:cubicBezTo>
                    <a:pt x="54250" y="156756"/>
                    <a:pt x="125688" y="104897"/>
                    <a:pt x="145002" y="74735"/>
                  </a:cubicBezTo>
                  <a:cubicBezTo>
                    <a:pt x="164316" y="44573"/>
                    <a:pt x="171195" y="-17869"/>
                    <a:pt x="149764" y="4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DB39052-C31C-4622-B960-0EFB2686142A}"/>
                </a:ext>
              </a:extLst>
            </p:cNvPr>
            <p:cNvSpPr/>
            <p:nvPr/>
          </p:nvSpPr>
          <p:spPr>
            <a:xfrm>
              <a:off x="4570404" y="2947115"/>
              <a:ext cx="247669" cy="67585"/>
            </a:xfrm>
            <a:custGeom>
              <a:avLst/>
              <a:gdLst>
                <a:gd name="connsiteX0" fmla="*/ 9 w 247669"/>
                <a:gd name="connsiteY0" fmla="*/ 67548 h 67585"/>
                <a:gd name="connsiteX1" fmla="*/ 128596 w 247669"/>
                <a:gd name="connsiteY1" fmla="*/ 4048 h 67585"/>
                <a:gd name="connsiteX2" fmla="*/ 247659 w 247669"/>
                <a:gd name="connsiteY2" fmla="*/ 7223 h 67585"/>
                <a:gd name="connsiteX3" fmla="*/ 134946 w 247669"/>
                <a:gd name="connsiteY3" fmla="*/ 13573 h 67585"/>
                <a:gd name="connsiteX4" fmla="*/ 9 w 247669"/>
                <a:gd name="connsiteY4" fmla="*/ 67548 h 6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69" h="67585">
                  <a:moveTo>
                    <a:pt x="9" y="67548"/>
                  </a:moveTo>
                  <a:cubicBezTo>
                    <a:pt x="-1049" y="65960"/>
                    <a:pt x="87321" y="14102"/>
                    <a:pt x="128596" y="4048"/>
                  </a:cubicBezTo>
                  <a:cubicBezTo>
                    <a:pt x="169871" y="-6006"/>
                    <a:pt x="246601" y="5635"/>
                    <a:pt x="247659" y="7223"/>
                  </a:cubicBezTo>
                  <a:cubicBezTo>
                    <a:pt x="248717" y="8811"/>
                    <a:pt x="171723" y="6694"/>
                    <a:pt x="134946" y="13573"/>
                  </a:cubicBezTo>
                  <a:cubicBezTo>
                    <a:pt x="98169" y="20452"/>
                    <a:pt x="1067" y="69136"/>
                    <a:pt x="9" y="67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CE2220B-55D8-4F5E-809D-C74926A7FC82}"/>
                </a:ext>
              </a:extLst>
            </p:cNvPr>
            <p:cNvSpPr/>
            <p:nvPr/>
          </p:nvSpPr>
          <p:spPr>
            <a:xfrm>
              <a:off x="4614633" y="2959493"/>
              <a:ext cx="201241" cy="33138"/>
            </a:xfrm>
            <a:custGeom>
              <a:avLst/>
              <a:gdLst>
                <a:gd name="connsiteX0" fmla="*/ 230 w 201241"/>
                <a:gd name="connsiteY0" fmla="*/ 32945 h 33138"/>
                <a:gd name="connsiteX1" fmla="*/ 154217 w 201241"/>
                <a:gd name="connsiteY1" fmla="*/ 2782 h 33138"/>
                <a:gd name="connsiteX2" fmla="*/ 200255 w 201241"/>
                <a:gd name="connsiteY2" fmla="*/ 2782 h 33138"/>
                <a:gd name="connsiteX3" fmla="*/ 120880 w 201241"/>
                <a:gd name="connsiteY3" fmla="*/ 15482 h 33138"/>
                <a:gd name="connsiteX4" fmla="*/ 230 w 201241"/>
                <a:gd name="connsiteY4" fmla="*/ 32945 h 3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41" h="33138">
                  <a:moveTo>
                    <a:pt x="230" y="32945"/>
                  </a:moveTo>
                  <a:cubicBezTo>
                    <a:pt x="5786" y="30828"/>
                    <a:pt x="120880" y="7809"/>
                    <a:pt x="154217" y="2782"/>
                  </a:cubicBezTo>
                  <a:cubicBezTo>
                    <a:pt x="187555" y="-2245"/>
                    <a:pt x="205811" y="665"/>
                    <a:pt x="200255" y="2782"/>
                  </a:cubicBezTo>
                  <a:cubicBezTo>
                    <a:pt x="194699" y="4899"/>
                    <a:pt x="150778" y="11778"/>
                    <a:pt x="120880" y="15482"/>
                  </a:cubicBezTo>
                  <a:cubicBezTo>
                    <a:pt x="90982" y="19186"/>
                    <a:pt x="-5326" y="35062"/>
                    <a:pt x="230" y="32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8D2B6E2-1825-4DAF-B16F-032599F4C8D1}"/>
                </a:ext>
              </a:extLst>
            </p:cNvPr>
            <p:cNvSpPr/>
            <p:nvPr/>
          </p:nvSpPr>
          <p:spPr>
            <a:xfrm>
              <a:off x="5014876" y="2988861"/>
              <a:ext cx="124097" cy="73029"/>
            </a:xfrm>
            <a:custGeom>
              <a:avLst/>
              <a:gdLst>
                <a:gd name="connsiteX0" fmla="*/ 37 w 124097"/>
                <a:gd name="connsiteY0" fmla="*/ 402 h 73029"/>
                <a:gd name="connsiteX1" fmla="*/ 115924 w 124097"/>
                <a:gd name="connsiteY1" fmla="*/ 71839 h 73029"/>
                <a:gd name="connsiteX2" fmla="*/ 103224 w 124097"/>
                <a:gd name="connsiteY2" fmla="*/ 43264 h 73029"/>
                <a:gd name="connsiteX3" fmla="*/ 37 w 124097"/>
                <a:gd name="connsiteY3" fmla="*/ 402 h 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097" h="73029">
                  <a:moveTo>
                    <a:pt x="37" y="402"/>
                  </a:moveTo>
                  <a:cubicBezTo>
                    <a:pt x="2154" y="5164"/>
                    <a:pt x="98726" y="64695"/>
                    <a:pt x="115924" y="71839"/>
                  </a:cubicBezTo>
                  <a:cubicBezTo>
                    <a:pt x="133122" y="78983"/>
                    <a:pt x="120422" y="51995"/>
                    <a:pt x="103224" y="43264"/>
                  </a:cubicBezTo>
                  <a:cubicBezTo>
                    <a:pt x="86026" y="34533"/>
                    <a:pt x="-2080" y="-4360"/>
                    <a:pt x="37" y="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6FF8334-673F-4375-99EB-BACDC4D382E2}"/>
                </a:ext>
              </a:extLst>
            </p:cNvPr>
            <p:cNvSpPr/>
            <p:nvPr/>
          </p:nvSpPr>
          <p:spPr>
            <a:xfrm>
              <a:off x="4600540" y="3022763"/>
              <a:ext cx="216506" cy="58641"/>
            </a:xfrm>
            <a:custGeom>
              <a:avLst/>
              <a:gdLst>
                <a:gd name="connsiteX0" fmla="*/ 35 w 216506"/>
                <a:gd name="connsiteY0" fmla="*/ 58575 h 58641"/>
                <a:gd name="connsiteX1" fmla="*/ 117510 w 216506"/>
                <a:gd name="connsiteY1" fmla="*/ 1425 h 58641"/>
                <a:gd name="connsiteX2" fmla="*/ 165135 w 216506"/>
                <a:gd name="connsiteY2" fmla="*/ 20475 h 58641"/>
                <a:gd name="connsiteX3" fmla="*/ 215935 w 216506"/>
                <a:gd name="connsiteY3" fmla="*/ 55400 h 58641"/>
                <a:gd name="connsiteX4" fmla="*/ 130210 w 216506"/>
                <a:gd name="connsiteY4" fmla="*/ 14125 h 58641"/>
                <a:gd name="connsiteX5" fmla="*/ 35 w 216506"/>
                <a:gd name="connsiteY5" fmla="*/ 58575 h 5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506" h="58641">
                  <a:moveTo>
                    <a:pt x="35" y="58575"/>
                  </a:moveTo>
                  <a:cubicBezTo>
                    <a:pt x="-2082" y="56458"/>
                    <a:pt x="89993" y="7775"/>
                    <a:pt x="117510" y="1425"/>
                  </a:cubicBezTo>
                  <a:cubicBezTo>
                    <a:pt x="145027" y="-4925"/>
                    <a:pt x="148731" y="11479"/>
                    <a:pt x="165135" y="20475"/>
                  </a:cubicBezTo>
                  <a:cubicBezTo>
                    <a:pt x="181539" y="29471"/>
                    <a:pt x="221756" y="56458"/>
                    <a:pt x="215935" y="55400"/>
                  </a:cubicBezTo>
                  <a:cubicBezTo>
                    <a:pt x="210114" y="54342"/>
                    <a:pt x="160637" y="17035"/>
                    <a:pt x="130210" y="14125"/>
                  </a:cubicBezTo>
                  <a:cubicBezTo>
                    <a:pt x="99783" y="11215"/>
                    <a:pt x="2152" y="60692"/>
                    <a:pt x="35" y="58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76B37FF-3093-4E82-BAFD-2A1C16C60B02}"/>
                </a:ext>
              </a:extLst>
            </p:cNvPr>
            <p:cNvSpPr/>
            <p:nvPr/>
          </p:nvSpPr>
          <p:spPr>
            <a:xfrm>
              <a:off x="4595664" y="3074558"/>
              <a:ext cx="206645" cy="51324"/>
            </a:xfrm>
            <a:custGeom>
              <a:avLst/>
              <a:gdLst>
                <a:gd name="connsiteX0" fmla="*/ 149 w 206645"/>
                <a:gd name="connsiteY0" fmla="*/ 51230 h 51324"/>
                <a:gd name="connsiteX1" fmla="*/ 104924 w 206645"/>
                <a:gd name="connsiteY1" fmla="*/ 13130 h 51324"/>
                <a:gd name="connsiteX2" fmla="*/ 206524 w 206645"/>
                <a:gd name="connsiteY2" fmla="*/ 14717 h 51324"/>
                <a:gd name="connsiteX3" fmla="*/ 84286 w 206645"/>
                <a:gd name="connsiteY3" fmla="*/ 430 h 51324"/>
                <a:gd name="connsiteX4" fmla="*/ 149 w 206645"/>
                <a:gd name="connsiteY4" fmla="*/ 51230 h 5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5" h="51324">
                  <a:moveTo>
                    <a:pt x="149" y="51230"/>
                  </a:moveTo>
                  <a:cubicBezTo>
                    <a:pt x="3589" y="53347"/>
                    <a:pt x="70528" y="19215"/>
                    <a:pt x="104924" y="13130"/>
                  </a:cubicBezTo>
                  <a:cubicBezTo>
                    <a:pt x="139320" y="7044"/>
                    <a:pt x="209964" y="16834"/>
                    <a:pt x="206524" y="14717"/>
                  </a:cubicBezTo>
                  <a:cubicBezTo>
                    <a:pt x="203084" y="12600"/>
                    <a:pt x="114978" y="-2745"/>
                    <a:pt x="84286" y="430"/>
                  </a:cubicBezTo>
                  <a:cubicBezTo>
                    <a:pt x="53594" y="3605"/>
                    <a:pt x="-3291" y="49113"/>
                    <a:pt x="149" y="5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B713FB91-8975-42FF-AC2C-4934C3503096}"/>
                </a:ext>
              </a:extLst>
            </p:cNvPr>
            <p:cNvSpPr/>
            <p:nvPr/>
          </p:nvSpPr>
          <p:spPr>
            <a:xfrm>
              <a:off x="5025976" y="3089702"/>
              <a:ext cx="190812" cy="109747"/>
            </a:xfrm>
            <a:custGeom>
              <a:avLst/>
              <a:gdLst>
                <a:gd name="connsiteX0" fmla="*/ 49 w 190812"/>
                <a:gd name="connsiteY0" fmla="*/ 24973 h 109747"/>
                <a:gd name="connsiteX1" fmla="*/ 79424 w 190812"/>
                <a:gd name="connsiteY1" fmla="*/ 5923 h 109747"/>
                <a:gd name="connsiteX2" fmla="*/ 182612 w 190812"/>
                <a:gd name="connsiteY2" fmla="*/ 99586 h 109747"/>
                <a:gd name="connsiteX3" fmla="*/ 182612 w 190812"/>
                <a:gd name="connsiteY3" fmla="*/ 102761 h 109747"/>
                <a:gd name="connsiteX4" fmla="*/ 168324 w 190812"/>
                <a:gd name="connsiteY4" fmla="*/ 59898 h 109747"/>
                <a:gd name="connsiteX5" fmla="*/ 90537 w 190812"/>
                <a:gd name="connsiteY5" fmla="*/ 1161 h 109747"/>
                <a:gd name="connsiteX6" fmla="*/ 49 w 190812"/>
                <a:gd name="connsiteY6" fmla="*/ 24973 h 10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12" h="109747">
                  <a:moveTo>
                    <a:pt x="49" y="24973"/>
                  </a:moveTo>
                  <a:cubicBezTo>
                    <a:pt x="-1803" y="25767"/>
                    <a:pt x="48997" y="-6513"/>
                    <a:pt x="79424" y="5923"/>
                  </a:cubicBezTo>
                  <a:cubicBezTo>
                    <a:pt x="109851" y="18358"/>
                    <a:pt x="165414" y="83446"/>
                    <a:pt x="182612" y="99586"/>
                  </a:cubicBezTo>
                  <a:cubicBezTo>
                    <a:pt x="199810" y="115726"/>
                    <a:pt x="184993" y="109376"/>
                    <a:pt x="182612" y="102761"/>
                  </a:cubicBezTo>
                  <a:cubicBezTo>
                    <a:pt x="180231" y="96146"/>
                    <a:pt x="183670" y="76831"/>
                    <a:pt x="168324" y="59898"/>
                  </a:cubicBezTo>
                  <a:cubicBezTo>
                    <a:pt x="152978" y="42965"/>
                    <a:pt x="116731" y="8569"/>
                    <a:pt x="90537" y="1161"/>
                  </a:cubicBezTo>
                  <a:cubicBezTo>
                    <a:pt x="64343" y="-6247"/>
                    <a:pt x="1901" y="24179"/>
                    <a:pt x="49" y="24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1B9DC9CB-9A5F-4D38-81AF-29571394AC85}"/>
                </a:ext>
              </a:extLst>
            </p:cNvPr>
            <p:cNvSpPr/>
            <p:nvPr/>
          </p:nvSpPr>
          <p:spPr>
            <a:xfrm>
              <a:off x="5037734" y="3129322"/>
              <a:ext cx="183528" cy="94422"/>
            </a:xfrm>
            <a:custGeom>
              <a:avLst/>
              <a:gdLst>
                <a:gd name="connsiteX0" fmla="*/ 991 w 183528"/>
                <a:gd name="connsiteY0" fmla="*/ 2816 h 94422"/>
                <a:gd name="connsiteX1" fmla="*/ 89891 w 183528"/>
                <a:gd name="connsiteY1" fmla="*/ 17103 h 94422"/>
                <a:gd name="connsiteX2" fmla="*/ 180379 w 183528"/>
                <a:gd name="connsiteY2" fmla="*/ 93303 h 94422"/>
                <a:gd name="connsiteX3" fmla="*/ 150216 w 183528"/>
                <a:gd name="connsiteY3" fmla="*/ 58378 h 94422"/>
                <a:gd name="connsiteX4" fmla="*/ 991 w 183528"/>
                <a:gd name="connsiteY4" fmla="*/ 2816 h 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28" h="94422">
                  <a:moveTo>
                    <a:pt x="991" y="2816"/>
                  </a:moveTo>
                  <a:cubicBezTo>
                    <a:pt x="-9063" y="-4063"/>
                    <a:pt x="59993" y="2022"/>
                    <a:pt x="89891" y="17103"/>
                  </a:cubicBezTo>
                  <a:cubicBezTo>
                    <a:pt x="119789" y="32184"/>
                    <a:pt x="170325" y="86424"/>
                    <a:pt x="180379" y="93303"/>
                  </a:cubicBezTo>
                  <a:cubicBezTo>
                    <a:pt x="190433" y="100182"/>
                    <a:pt x="175351" y="73724"/>
                    <a:pt x="150216" y="58378"/>
                  </a:cubicBezTo>
                  <a:cubicBezTo>
                    <a:pt x="125081" y="43032"/>
                    <a:pt x="11045" y="9695"/>
                    <a:pt x="991" y="2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B31F524C-EC38-4F2A-970C-F80F17D4C70A}"/>
                </a:ext>
              </a:extLst>
            </p:cNvPr>
            <p:cNvSpPr/>
            <p:nvPr/>
          </p:nvSpPr>
          <p:spPr>
            <a:xfrm>
              <a:off x="4802165" y="2990388"/>
              <a:ext cx="79122" cy="69046"/>
            </a:xfrm>
            <a:custGeom>
              <a:avLst/>
              <a:gdLst>
                <a:gd name="connsiteX0" fmla="*/ 23 w 79122"/>
                <a:gd name="connsiteY0" fmla="*/ 462 h 69046"/>
                <a:gd name="connsiteX1" fmla="*/ 71460 w 79122"/>
                <a:gd name="connsiteY1" fmla="*/ 57612 h 69046"/>
                <a:gd name="connsiteX2" fmla="*/ 76223 w 79122"/>
                <a:gd name="connsiteY2" fmla="*/ 67137 h 69046"/>
                <a:gd name="connsiteX3" fmla="*/ 63523 w 79122"/>
                <a:gd name="connsiteY3" fmla="*/ 32212 h 69046"/>
                <a:gd name="connsiteX4" fmla="*/ 23 w 79122"/>
                <a:gd name="connsiteY4" fmla="*/ 462 h 6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22" h="69046">
                  <a:moveTo>
                    <a:pt x="23" y="462"/>
                  </a:moveTo>
                  <a:cubicBezTo>
                    <a:pt x="1346" y="4695"/>
                    <a:pt x="58760" y="46500"/>
                    <a:pt x="71460" y="57612"/>
                  </a:cubicBezTo>
                  <a:cubicBezTo>
                    <a:pt x="84160" y="68724"/>
                    <a:pt x="77546" y="71370"/>
                    <a:pt x="76223" y="67137"/>
                  </a:cubicBezTo>
                  <a:cubicBezTo>
                    <a:pt x="74900" y="62904"/>
                    <a:pt x="74371" y="42266"/>
                    <a:pt x="63523" y="32212"/>
                  </a:cubicBezTo>
                  <a:cubicBezTo>
                    <a:pt x="52675" y="22158"/>
                    <a:pt x="-1300" y="-3771"/>
                    <a:pt x="23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E3AA55C2-8A1F-4E1A-AB91-793110F8A5F4}"/>
                </a:ext>
              </a:extLst>
            </p:cNvPr>
            <p:cNvSpPr/>
            <p:nvPr/>
          </p:nvSpPr>
          <p:spPr>
            <a:xfrm>
              <a:off x="4800022" y="3127375"/>
              <a:ext cx="50986" cy="80994"/>
            </a:xfrm>
            <a:custGeom>
              <a:avLst/>
              <a:gdLst>
                <a:gd name="connsiteX0" fmla="*/ 40266 w 50986"/>
                <a:gd name="connsiteY0" fmla="*/ 0 h 80994"/>
                <a:gd name="connsiteX1" fmla="*/ 2166 w 50986"/>
                <a:gd name="connsiteY1" fmla="*/ 68263 h 80994"/>
                <a:gd name="connsiteX2" fmla="*/ 8516 w 50986"/>
                <a:gd name="connsiteY2" fmla="*/ 80963 h 80994"/>
                <a:gd name="connsiteX3" fmla="*/ 40266 w 50986"/>
                <a:gd name="connsiteY3" fmla="*/ 71438 h 80994"/>
                <a:gd name="connsiteX4" fmla="*/ 49791 w 50986"/>
                <a:gd name="connsiteY4" fmla="*/ 58738 h 80994"/>
                <a:gd name="connsiteX5" fmla="*/ 16453 w 50986"/>
                <a:gd name="connsiteY5" fmla="*/ 69850 h 80994"/>
                <a:gd name="connsiteX6" fmla="*/ 40266 w 50986"/>
                <a:gd name="connsiteY6" fmla="*/ 0 h 8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86" h="80994">
                  <a:moveTo>
                    <a:pt x="40266" y="0"/>
                  </a:moveTo>
                  <a:cubicBezTo>
                    <a:pt x="37885" y="-264"/>
                    <a:pt x="7458" y="54769"/>
                    <a:pt x="2166" y="68263"/>
                  </a:cubicBezTo>
                  <a:cubicBezTo>
                    <a:pt x="-3126" y="81757"/>
                    <a:pt x="2166" y="80434"/>
                    <a:pt x="8516" y="80963"/>
                  </a:cubicBezTo>
                  <a:cubicBezTo>
                    <a:pt x="14866" y="81492"/>
                    <a:pt x="33387" y="75142"/>
                    <a:pt x="40266" y="71438"/>
                  </a:cubicBezTo>
                  <a:cubicBezTo>
                    <a:pt x="47145" y="67734"/>
                    <a:pt x="53760" y="59003"/>
                    <a:pt x="49791" y="58738"/>
                  </a:cubicBezTo>
                  <a:cubicBezTo>
                    <a:pt x="45822" y="58473"/>
                    <a:pt x="17511" y="74877"/>
                    <a:pt x="16453" y="69850"/>
                  </a:cubicBezTo>
                  <a:cubicBezTo>
                    <a:pt x="15395" y="64823"/>
                    <a:pt x="42647" y="264"/>
                    <a:pt x="402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6D0B5D21-D608-4D28-B67C-EA147CC454A0}"/>
                </a:ext>
              </a:extLst>
            </p:cNvPr>
            <p:cNvSpPr/>
            <p:nvPr/>
          </p:nvSpPr>
          <p:spPr>
            <a:xfrm>
              <a:off x="4944984" y="3016247"/>
              <a:ext cx="33470" cy="163875"/>
            </a:xfrm>
            <a:custGeom>
              <a:avLst/>
              <a:gdLst>
                <a:gd name="connsiteX0" fmla="*/ 8016 w 33470"/>
                <a:gd name="connsiteY0" fmla="*/ 3 h 163875"/>
                <a:gd name="connsiteX1" fmla="*/ 33416 w 33470"/>
                <a:gd name="connsiteY1" fmla="*/ 80966 h 163875"/>
                <a:gd name="connsiteX2" fmla="*/ 14366 w 33470"/>
                <a:gd name="connsiteY2" fmla="*/ 123828 h 163875"/>
                <a:gd name="connsiteX3" fmla="*/ 79 w 33470"/>
                <a:gd name="connsiteY3" fmla="*/ 163516 h 163875"/>
                <a:gd name="connsiteX4" fmla="*/ 20716 w 33470"/>
                <a:gd name="connsiteY4" fmla="*/ 100016 h 163875"/>
                <a:gd name="connsiteX5" fmla="*/ 30241 w 33470"/>
                <a:gd name="connsiteY5" fmla="*/ 77791 h 163875"/>
                <a:gd name="connsiteX6" fmla="*/ 8016 w 33470"/>
                <a:gd name="connsiteY6" fmla="*/ 3 h 16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0" h="163875">
                  <a:moveTo>
                    <a:pt x="8016" y="3"/>
                  </a:moveTo>
                  <a:cubicBezTo>
                    <a:pt x="8545" y="532"/>
                    <a:pt x="32358" y="60329"/>
                    <a:pt x="33416" y="80966"/>
                  </a:cubicBezTo>
                  <a:cubicBezTo>
                    <a:pt x="34474" y="101603"/>
                    <a:pt x="19922" y="110070"/>
                    <a:pt x="14366" y="123828"/>
                  </a:cubicBezTo>
                  <a:cubicBezTo>
                    <a:pt x="8810" y="137586"/>
                    <a:pt x="-979" y="167485"/>
                    <a:pt x="79" y="163516"/>
                  </a:cubicBezTo>
                  <a:cubicBezTo>
                    <a:pt x="1137" y="159547"/>
                    <a:pt x="15689" y="114303"/>
                    <a:pt x="20716" y="100016"/>
                  </a:cubicBezTo>
                  <a:cubicBezTo>
                    <a:pt x="25743" y="85729"/>
                    <a:pt x="30770" y="90226"/>
                    <a:pt x="30241" y="77791"/>
                  </a:cubicBezTo>
                  <a:cubicBezTo>
                    <a:pt x="29712" y="65356"/>
                    <a:pt x="7487" y="-526"/>
                    <a:pt x="801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E5762A2-73D5-4731-9A80-A2D7DCBEEBA9}"/>
                </a:ext>
              </a:extLst>
            </p:cNvPr>
            <p:cNvSpPr/>
            <p:nvPr/>
          </p:nvSpPr>
          <p:spPr>
            <a:xfrm>
              <a:off x="5011462" y="3125768"/>
              <a:ext cx="41250" cy="125949"/>
            </a:xfrm>
            <a:custGeom>
              <a:avLst/>
              <a:gdLst>
                <a:gd name="connsiteX0" fmla="*/ 276 w 41250"/>
                <a:gd name="connsiteY0" fmla="*/ 20 h 125949"/>
                <a:gd name="connsiteX1" fmla="*/ 39963 w 41250"/>
                <a:gd name="connsiteY1" fmla="*/ 53995 h 125949"/>
                <a:gd name="connsiteX2" fmla="*/ 32026 w 41250"/>
                <a:gd name="connsiteY2" fmla="*/ 88920 h 125949"/>
                <a:gd name="connsiteX3" fmla="*/ 36788 w 41250"/>
                <a:gd name="connsiteY3" fmla="*/ 125432 h 125949"/>
                <a:gd name="connsiteX4" fmla="*/ 22501 w 41250"/>
                <a:gd name="connsiteY4" fmla="*/ 60345 h 125949"/>
                <a:gd name="connsiteX5" fmla="*/ 276 w 41250"/>
                <a:gd name="connsiteY5" fmla="*/ 20 h 1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50" h="125949">
                  <a:moveTo>
                    <a:pt x="276" y="20"/>
                  </a:moveTo>
                  <a:cubicBezTo>
                    <a:pt x="3186" y="-1038"/>
                    <a:pt x="34671" y="39178"/>
                    <a:pt x="39963" y="53995"/>
                  </a:cubicBezTo>
                  <a:cubicBezTo>
                    <a:pt x="45255" y="68812"/>
                    <a:pt x="32555" y="77014"/>
                    <a:pt x="32026" y="88920"/>
                  </a:cubicBezTo>
                  <a:cubicBezTo>
                    <a:pt x="31497" y="100826"/>
                    <a:pt x="38375" y="130194"/>
                    <a:pt x="36788" y="125432"/>
                  </a:cubicBezTo>
                  <a:cubicBezTo>
                    <a:pt x="35201" y="120670"/>
                    <a:pt x="26734" y="77543"/>
                    <a:pt x="22501" y="60345"/>
                  </a:cubicBezTo>
                  <a:cubicBezTo>
                    <a:pt x="18268" y="43147"/>
                    <a:pt x="-2634" y="1078"/>
                    <a:pt x="276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74D78D14-B407-4C61-BBA2-1D0DC3104981}"/>
                </a:ext>
              </a:extLst>
            </p:cNvPr>
            <p:cNvSpPr/>
            <p:nvPr/>
          </p:nvSpPr>
          <p:spPr>
            <a:xfrm>
              <a:off x="4792067" y="3267074"/>
              <a:ext cx="261305" cy="120651"/>
            </a:xfrm>
            <a:custGeom>
              <a:avLst/>
              <a:gdLst>
                <a:gd name="connsiteX0" fmla="*/ 596 w 261305"/>
                <a:gd name="connsiteY0" fmla="*/ 41276 h 120651"/>
                <a:gd name="connsiteX1" fmla="*/ 127596 w 261305"/>
                <a:gd name="connsiteY1" fmla="*/ 3176 h 120651"/>
                <a:gd name="connsiteX2" fmla="*/ 218083 w 261305"/>
                <a:gd name="connsiteY2" fmla="*/ 74614 h 120651"/>
                <a:gd name="connsiteX3" fmla="*/ 260946 w 261305"/>
                <a:gd name="connsiteY3" fmla="*/ 120651 h 120651"/>
                <a:gd name="connsiteX4" fmla="*/ 235546 w 261305"/>
                <a:gd name="connsiteY4" fmla="*/ 74614 h 120651"/>
                <a:gd name="connsiteX5" fmla="*/ 183158 w 261305"/>
                <a:gd name="connsiteY5" fmla="*/ 26989 h 120651"/>
                <a:gd name="connsiteX6" fmla="*/ 83146 w 261305"/>
                <a:gd name="connsiteY6" fmla="*/ 1 h 120651"/>
                <a:gd name="connsiteX7" fmla="*/ 596 w 261305"/>
                <a:gd name="connsiteY7" fmla="*/ 41276 h 12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305" h="120651">
                  <a:moveTo>
                    <a:pt x="596" y="41276"/>
                  </a:moveTo>
                  <a:cubicBezTo>
                    <a:pt x="8004" y="41805"/>
                    <a:pt x="91348" y="-2380"/>
                    <a:pt x="127596" y="3176"/>
                  </a:cubicBezTo>
                  <a:cubicBezTo>
                    <a:pt x="163844" y="8732"/>
                    <a:pt x="195858" y="55035"/>
                    <a:pt x="218083" y="74614"/>
                  </a:cubicBezTo>
                  <a:cubicBezTo>
                    <a:pt x="240308" y="94193"/>
                    <a:pt x="258036" y="120651"/>
                    <a:pt x="260946" y="120651"/>
                  </a:cubicBezTo>
                  <a:cubicBezTo>
                    <a:pt x="263856" y="120651"/>
                    <a:pt x="248511" y="90224"/>
                    <a:pt x="235546" y="74614"/>
                  </a:cubicBezTo>
                  <a:cubicBezTo>
                    <a:pt x="222581" y="59004"/>
                    <a:pt x="208558" y="39424"/>
                    <a:pt x="183158" y="26989"/>
                  </a:cubicBezTo>
                  <a:cubicBezTo>
                    <a:pt x="157758" y="14553"/>
                    <a:pt x="109604" y="266"/>
                    <a:pt x="83146" y="1"/>
                  </a:cubicBezTo>
                  <a:cubicBezTo>
                    <a:pt x="56688" y="-264"/>
                    <a:pt x="-6812" y="40747"/>
                    <a:pt x="596" y="41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96E3E523-85DB-420A-8A85-1D7612181209}"/>
                </a:ext>
              </a:extLst>
            </p:cNvPr>
            <p:cNvSpPr/>
            <p:nvPr/>
          </p:nvSpPr>
          <p:spPr>
            <a:xfrm>
              <a:off x="4789213" y="3230514"/>
              <a:ext cx="300659" cy="166422"/>
            </a:xfrm>
            <a:custGeom>
              <a:avLst/>
              <a:gdLst>
                <a:gd name="connsiteX0" fmla="*/ 275 w 300659"/>
                <a:gd name="connsiteY0" fmla="*/ 65136 h 166422"/>
                <a:gd name="connsiteX1" fmla="*/ 112987 w 300659"/>
                <a:gd name="connsiteY1" fmla="*/ 6399 h 166422"/>
                <a:gd name="connsiteX2" fmla="*/ 182837 w 300659"/>
                <a:gd name="connsiteY2" fmla="*/ 7986 h 166422"/>
                <a:gd name="connsiteX3" fmla="*/ 235225 w 300659"/>
                <a:gd name="connsiteY3" fmla="*/ 63549 h 166422"/>
                <a:gd name="connsiteX4" fmla="*/ 284437 w 300659"/>
                <a:gd name="connsiteY4" fmla="*/ 136574 h 166422"/>
                <a:gd name="connsiteX5" fmla="*/ 295550 w 300659"/>
                <a:gd name="connsiteY5" fmla="*/ 161974 h 166422"/>
                <a:gd name="connsiteX6" fmla="*/ 208237 w 300659"/>
                <a:gd name="connsiteY6" fmla="*/ 50849 h 166422"/>
                <a:gd name="connsiteX7" fmla="*/ 147912 w 300659"/>
                <a:gd name="connsiteY7" fmla="*/ 11161 h 166422"/>
                <a:gd name="connsiteX8" fmla="*/ 275 w 300659"/>
                <a:gd name="connsiteY8" fmla="*/ 65136 h 16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59" h="166422">
                  <a:moveTo>
                    <a:pt x="275" y="65136"/>
                  </a:moveTo>
                  <a:cubicBezTo>
                    <a:pt x="-5546" y="64342"/>
                    <a:pt x="82560" y="15924"/>
                    <a:pt x="112987" y="6399"/>
                  </a:cubicBezTo>
                  <a:cubicBezTo>
                    <a:pt x="143414" y="-3126"/>
                    <a:pt x="162464" y="-1539"/>
                    <a:pt x="182837" y="7986"/>
                  </a:cubicBezTo>
                  <a:cubicBezTo>
                    <a:pt x="203210" y="17511"/>
                    <a:pt x="218292" y="42118"/>
                    <a:pt x="235225" y="63549"/>
                  </a:cubicBezTo>
                  <a:cubicBezTo>
                    <a:pt x="252158" y="84980"/>
                    <a:pt x="274383" y="120170"/>
                    <a:pt x="284437" y="136574"/>
                  </a:cubicBezTo>
                  <a:cubicBezTo>
                    <a:pt x="294491" y="152978"/>
                    <a:pt x="308250" y="176262"/>
                    <a:pt x="295550" y="161974"/>
                  </a:cubicBezTo>
                  <a:cubicBezTo>
                    <a:pt x="282850" y="147687"/>
                    <a:pt x="232843" y="75984"/>
                    <a:pt x="208237" y="50849"/>
                  </a:cubicBezTo>
                  <a:cubicBezTo>
                    <a:pt x="183631" y="25714"/>
                    <a:pt x="179133" y="10367"/>
                    <a:pt x="147912" y="11161"/>
                  </a:cubicBezTo>
                  <a:cubicBezTo>
                    <a:pt x="116691" y="11955"/>
                    <a:pt x="6096" y="65930"/>
                    <a:pt x="275" y="65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7E07FCC-7BB1-4AF6-B717-0733515396F6}"/>
                </a:ext>
              </a:extLst>
            </p:cNvPr>
            <p:cNvSpPr/>
            <p:nvPr/>
          </p:nvSpPr>
          <p:spPr>
            <a:xfrm>
              <a:off x="4809956" y="3374664"/>
              <a:ext cx="256773" cy="47993"/>
            </a:xfrm>
            <a:custGeom>
              <a:avLst/>
              <a:gdLst>
                <a:gd name="connsiteX0" fmla="*/ 169 w 256773"/>
                <a:gd name="connsiteY0" fmla="*/ 361 h 47993"/>
                <a:gd name="connsiteX1" fmla="*/ 170032 w 256773"/>
                <a:gd name="connsiteY1" fmla="*/ 6711 h 47993"/>
                <a:gd name="connsiteX2" fmla="*/ 255757 w 256773"/>
                <a:gd name="connsiteY2" fmla="*/ 47986 h 47993"/>
                <a:gd name="connsiteX3" fmla="*/ 203369 w 256773"/>
                <a:gd name="connsiteY3" fmla="*/ 9886 h 47993"/>
                <a:gd name="connsiteX4" fmla="*/ 169 w 256773"/>
                <a:gd name="connsiteY4" fmla="*/ 361 h 4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73" h="47993">
                  <a:moveTo>
                    <a:pt x="169" y="361"/>
                  </a:moveTo>
                  <a:cubicBezTo>
                    <a:pt x="-5387" y="-168"/>
                    <a:pt x="127434" y="-1226"/>
                    <a:pt x="170032" y="6711"/>
                  </a:cubicBezTo>
                  <a:cubicBezTo>
                    <a:pt x="212630" y="14648"/>
                    <a:pt x="250201" y="47457"/>
                    <a:pt x="255757" y="47986"/>
                  </a:cubicBezTo>
                  <a:cubicBezTo>
                    <a:pt x="261313" y="48515"/>
                    <a:pt x="244115" y="19146"/>
                    <a:pt x="203369" y="9886"/>
                  </a:cubicBezTo>
                  <a:cubicBezTo>
                    <a:pt x="162623" y="626"/>
                    <a:pt x="5725" y="890"/>
                    <a:pt x="169" y="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D6E92C01-5B03-4324-8023-508C21F7A947}"/>
                </a:ext>
              </a:extLst>
            </p:cNvPr>
            <p:cNvSpPr/>
            <p:nvPr/>
          </p:nvSpPr>
          <p:spPr>
            <a:xfrm>
              <a:off x="4548166" y="3501337"/>
              <a:ext cx="304440" cy="68003"/>
            </a:xfrm>
            <a:custGeom>
              <a:avLst/>
              <a:gdLst>
                <a:gd name="connsiteX0" fmla="*/ 22 w 304440"/>
                <a:gd name="connsiteY0" fmla="*/ 35613 h 68003"/>
                <a:gd name="connsiteX1" fmla="*/ 106384 w 304440"/>
                <a:gd name="connsiteY1" fmla="*/ 67363 h 68003"/>
                <a:gd name="connsiteX2" fmla="*/ 303234 w 304440"/>
                <a:gd name="connsiteY2" fmla="*/ 688 h 68003"/>
                <a:gd name="connsiteX3" fmla="*/ 185759 w 304440"/>
                <a:gd name="connsiteY3" fmla="*/ 34026 h 68003"/>
                <a:gd name="connsiteX4" fmla="*/ 114322 w 304440"/>
                <a:gd name="connsiteY4" fmla="*/ 56251 h 68003"/>
                <a:gd name="connsiteX5" fmla="*/ 22 w 304440"/>
                <a:gd name="connsiteY5" fmla="*/ 35613 h 6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440" h="68003">
                  <a:moveTo>
                    <a:pt x="22" y="35613"/>
                  </a:moveTo>
                  <a:cubicBezTo>
                    <a:pt x="-1301" y="37465"/>
                    <a:pt x="55849" y="73184"/>
                    <a:pt x="106384" y="67363"/>
                  </a:cubicBezTo>
                  <a:cubicBezTo>
                    <a:pt x="156919" y="61542"/>
                    <a:pt x="290005" y="6244"/>
                    <a:pt x="303234" y="688"/>
                  </a:cubicBezTo>
                  <a:cubicBezTo>
                    <a:pt x="316463" y="-4868"/>
                    <a:pt x="217244" y="24766"/>
                    <a:pt x="185759" y="34026"/>
                  </a:cubicBezTo>
                  <a:cubicBezTo>
                    <a:pt x="154274" y="43286"/>
                    <a:pt x="144749" y="55193"/>
                    <a:pt x="114322" y="56251"/>
                  </a:cubicBezTo>
                  <a:cubicBezTo>
                    <a:pt x="83895" y="57309"/>
                    <a:pt x="1345" y="33761"/>
                    <a:pt x="22" y="35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435638F-E043-4E26-8C38-24EEA27814E8}"/>
                </a:ext>
              </a:extLst>
            </p:cNvPr>
            <p:cNvSpPr/>
            <p:nvPr/>
          </p:nvSpPr>
          <p:spPr>
            <a:xfrm>
              <a:off x="4918075" y="3484563"/>
              <a:ext cx="253175" cy="139974"/>
            </a:xfrm>
            <a:custGeom>
              <a:avLst/>
              <a:gdLst>
                <a:gd name="connsiteX0" fmla="*/ 0 w 253175"/>
                <a:gd name="connsiteY0" fmla="*/ 9525 h 139974"/>
                <a:gd name="connsiteX1" fmla="*/ 106363 w 253175"/>
                <a:gd name="connsiteY1" fmla="*/ 38100 h 139974"/>
                <a:gd name="connsiteX2" fmla="*/ 134938 w 253175"/>
                <a:gd name="connsiteY2" fmla="*/ 28575 h 139974"/>
                <a:gd name="connsiteX3" fmla="*/ 252413 w 253175"/>
                <a:gd name="connsiteY3" fmla="*/ 139700 h 139974"/>
                <a:gd name="connsiteX4" fmla="*/ 184150 w 253175"/>
                <a:gd name="connsiteY4" fmla="*/ 58737 h 139974"/>
                <a:gd name="connsiteX5" fmla="*/ 155575 w 253175"/>
                <a:gd name="connsiteY5" fmla="*/ 15875 h 139974"/>
                <a:gd name="connsiteX6" fmla="*/ 107950 w 253175"/>
                <a:gd name="connsiteY6" fmla="*/ 0 h 139974"/>
                <a:gd name="connsiteX7" fmla="*/ 0 w 253175"/>
                <a:gd name="connsiteY7" fmla="*/ 9525 h 1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175" h="139974">
                  <a:moveTo>
                    <a:pt x="0" y="9525"/>
                  </a:moveTo>
                  <a:cubicBezTo>
                    <a:pt x="-264" y="15875"/>
                    <a:pt x="83873" y="34925"/>
                    <a:pt x="106363" y="38100"/>
                  </a:cubicBezTo>
                  <a:cubicBezTo>
                    <a:pt x="128853" y="41275"/>
                    <a:pt x="110596" y="11642"/>
                    <a:pt x="134938" y="28575"/>
                  </a:cubicBezTo>
                  <a:cubicBezTo>
                    <a:pt x="159280" y="45508"/>
                    <a:pt x="244211" y="134673"/>
                    <a:pt x="252413" y="139700"/>
                  </a:cubicBezTo>
                  <a:cubicBezTo>
                    <a:pt x="260615" y="144727"/>
                    <a:pt x="200290" y="79374"/>
                    <a:pt x="184150" y="58737"/>
                  </a:cubicBezTo>
                  <a:cubicBezTo>
                    <a:pt x="168010" y="38100"/>
                    <a:pt x="168275" y="25664"/>
                    <a:pt x="155575" y="15875"/>
                  </a:cubicBezTo>
                  <a:cubicBezTo>
                    <a:pt x="142875" y="6086"/>
                    <a:pt x="132027" y="0"/>
                    <a:pt x="107950" y="0"/>
                  </a:cubicBezTo>
                  <a:cubicBezTo>
                    <a:pt x="83873" y="0"/>
                    <a:pt x="264" y="3175"/>
                    <a:pt x="0" y="9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460091E-E80E-49EB-87DF-A6244B85529F}"/>
                </a:ext>
              </a:extLst>
            </p:cNvPr>
            <p:cNvSpPr/>
            <p:nvPr/>
          </p:nvSpPr>
          <p:spPr>
            <a:xfrm>
              <a:off x="4403708" y="3605157"/>
              <a:ext cx="139800" cy="158833"/>
            </a:xfrm>
            <a:custGeom>
              <a:avLst/>
              <a:gdLst>
                <a:gd name="connsiteX0" fmla="*/ 17 w 139800"/>
                <a:gd name="connsiteY0" fmla="*/ 56 h 158833"/>
                <a:gd name="connsiteX1" fmla="*/ 103205 w 139800"/>
                <a:gd name="connsiteY1" fmla="*/ 57206 h 158833"/>
                <a:gd name="connsiteX2" fmla="*/ 139717 w 139800"/>
                <a:gd name="connsiteY2" fmla="*/ 158806 h 158833"/>
                <a:gd name="connsiteX3" fmla="*/ 95267 w 139800"/>
                <a:gd name="connsiteY3" fmla="*/ 66731 h 158833"/>
                <a:gd name="connsiteX4" fmla="*/ 17 w 139800"/>
                <a:gd name="connsiteY4" fmla="*/ 56 h 1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00" h="158833">
                  <a:moveTo>
                    <a:pt x="17" y="56"/>
                  </a:moveTo>
                  <a:cubicBezTo>
                    <a:pt x="1340" y="-1531"/>
                    <a:pt x="79922" y="30748"/>
                    <a:pt x="103205" y="57206"/>
                  </a:cubicBezTo>
                  <a:cubicBezTo>
                    <a:pt x="126488" y="83664"/>
                    <a:pt x="141040" y="157219"/>
                    <a:pt x="139717" y="158806"/>
                  </a:cubicBezTo>
                  <a:cubicBezTo>
                    <a:pt x="138394" y="160393"/>
                    <a:pt x="116963" y="93189"/>
                    <a:pt x="95267" y="66731"/>
                  </a:cubicBezTo>
                  <a:cubicBezTo>
                    <a:pt x="73571" y="40273"/>
                    <a:pt x="-1306" y="1643"/>
                    <a:pt x="17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71A9FF48-EABE-4ADA-B182-5E9EC1272671}"/>
                </a:ext>
              </a:extLst>
            </p:cNvPr>
            <p:cNvSpPr/>
            <p:nvPr/>
          </p:nvSpPr>
          <p:spPr>
            <a:xfrm>
              <a:off x="5056184" y="3638506"/>
              <a:ext cx="207978" cy="235068"/>
            </a:xfrm>
            <a:custGeom>
              <a:avLst/>
              <a:gdLst>
                <a:gd name="connsiteX0" fmla="*/ 207966 w 207978"/>
                <a:gd name="connsiteY0" fmla="*/ 44 h 235068"/>
                <a:gd name="connsiteX1" fmla="*/ 138116 w 207978"/>
                <a:gd name="connsiteY1" fmla="*/ 142919 h 235068"/>
                <a:gd name="connsiteX2" fmla="*/ 4 w 207978"/>
                <a:gd name="connsiteY2" fmla="*/ 234994 h 235068"/>
                <a:gd name="connsiteX3" fmla="*/ 133354 w 207978"/>
                <a:gd name="connsiteY3" fmla="*/ 128632 h 235068"/>
                <a:gd name="connsiteX4" fmla="*/ 207966 w 207978"/>
                <a:gd name="connsiteY4" fmla="*/ 44 h 2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78" h="235068">
                  <a:moveTo>
                    <a:pt x="207966" y="44"/>
                  </a:moveTo>
                  <a:cubicBezTo>
                    <a:pt x="208760" y="2425"/>
                    <a:pt x="172776" y="103761"/>
                    <a:pt x="138116" y="142919"/>
                  </a:cubicBezTo>
                  <a:cubicBezTo>
                    <a:pt x="103456" y="182077"/>
                    <a:pt x="798" y="237375"/>
                    <a:pt x="4" y="234994"/>
                  </a:cubicBezTo>
                  <a:cubicBezTo>
                    <a:pt x="-790" y="232613"/>
                    <a:pt x="98958" y="165144"/>
                    <a:pt x="133354" y="128632"/>
                  </a:cubicBezTo>
                  <a:cubicBezTo>
                    <a:pt x="167750" y="92120"/>
                    <a:pt x="207172" y="-2337"/>
                    <a:pt x="207966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D992E065-140A-428F-A667-124B84195740}"/>
                </a:ext>
              </a:extLst>
            </p:cNvPr>
            <p:cNvSpPr/>
            <p:nvPr/>
          </p:nvSpPr>
          <p:spPr>
            <a:xfrm>
              <a:off x="4351057" y="3389313"/>
              <a:ext cx="54223" cy="102188"/>
            </a:xfrm>
            <a:custGeom>
              <a:avLst/>
              <a:gdLst>
                <a:gd name="connsiteX0" fmla="*/ 36793 w 54223"/>
                <a:gd name="connsiteY0" fmla="*/ 0 h 102188"/>
                <a:gd name="connsiteX1" fmla="*/ 32031 w 54223"/>
                <a:gd name="connsiteY1" fmla="*/ 88900 h 102188"/>
                <a:gd name="connsiteX2" fmla="*/ 281 w 54223"/>
                <a:gd name="connsiteY2" fmla="*/ 101600 h 102188"/>
                <a:gd name="connsiteX3" fmla="*/ 52668 w 54223"/>
                <a:gd name="connsiteY3" fmla="*/ 87312 h 102188"/>
                <a:gd name="connsiteX4" fmla="*/ 36793 w 54223"/>
                <a:gd name="connsiteY4" fmla="*/ 0 h 10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3" h="102188">
                  <a:moveTo>
                    <a:pt x="36793" y="0"/>
                  </a:moveTo>
                  <a:cubicBezTo>
                    <a:pt x="33354" y="265"/>
                    <a:pt x="38116" y="71967"/>
                    <a:pt x="32031" y="88900"/>
                  </a:cubicBezTo>
                  <a:cubicBezTo>
                    <a:pt x="25946" y="105833"/>
                    <a:pt x="-3158" y="101865"/>
                    <a:pt x="281" y="101600"/>
                  </a:cubicBezTo>
                  <a:cubicBezTo>
                    <a:pt x="3720" y="101335"/>
                    <a:pt x="45524" y="99218"/>
                    <a:pt x="52668" y="87312"/>
                  </a:cubicBezTo>
                  <a:cubicBezTo>
                    <a:pt x="59812" y="75406"/>
                    <a:pt x="40232" y="-265"/>
                    <a:pt x="3679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E2B53D13-E452-444C-AE0E-CF11F149567D}"/>
                </a:ext>
              </a:extLst>
            </p:cNvPr>
            <p:cNvSpPr/>
            <p:nvPr/>
          </p:nvSpPr>
          <p:spPr>
            <a:xfrm>
              <a:off x="4226570" y="3479729"/>
              <a:ext cx="252913" cy="245740"/>
            </a:xfrm>
            <a:custGeom>
              <a:avLst/>
              <a:gdLst>
                <a:gd name="connsiteX0" fmla="*/ 167630 w 252913"/>
                <a:gd name="connsiteY0" fmla="*/ 47696 h 245740"/>
                <a:gd name="connsiteX1" fmla="*/ 72380 w 252913"/>
                <a:gd name="connsiteY1" fmla="*/ 71 h 245740"/>
                <a:gd name="connsiteX2" fmla="*/ 13643 w 252913"/>
                <a:gd name="connsiteY2" fmla="*/ 60396 h 245740"/>
                <a:gd name="connsiteX3" fmla="*/ 943 w 252913"/>
                <a:gd name="connsiteY3" fmla="*/ 142946 h 245740"/>
                <a:gd name="connsiteX4" fmla="*/ 31105 w 252913"/>
                <a:gd name="connsiteY4" fmla="*/ 195334 h 245740"/>
                <a:gd name="connsiteX5" fmla="*/ 113655 w 252913"/>
                <a:gd name="connsiteY5" fmla="*/ 244546 h 245740"/>
                <a:gd name="connsiteX6" fmla="*/ 161280 w 252913"/>
                <a:gd name="connsiteY6" fmla="*/ 230259 h 245740"/>
                <a:gd name="connsiteX7" fmla="*/ 213668 w 252913"/>
                <a:gd name="connsiteY7" fmla="*/ 227084 h 245740"/>
                <a:gd name="connsiteX8" fmla="*/ 248593 w 252913"/>
                <a:gd name="connsiteY8" fmla="*/ 223909 h 245740"/>
                <a:gd name="connsiteX9" fmla="*/ 112068 w 252913"/>
                <a:gd name="connsiteY9" fmla="*/ 223909 h 245740"/>
                <a:gd name="connsiteX10" fmla="*/ 72380 w 252913"/>
                <a:gd name="connsiteY10" fmla="*/ 215971 h 245740"/>
                <a:gd name="connsiteX11" fmla="*/ 19993 w 252913"/>
                <a:gd name="connsiteY11" fmla="*/ 136596 h 245740"/>
                <a:gd name="connsiteX12" fmla="*/ 23168 w 252913"/>
                <a:gd name="connsiteY12" fmla="*/ 69921 h 245740"/>
                <a:gd name="connsiteX13" fmla="*/ 59680 w 252913"/>
                <a:gd name="connsiteY13" fmla="*/ 25471 h 245740"/>
                <a:gd name="connsiteX14" fmla="*/ 167630 w 252913"/>
                <a:gd name="connsiteY14" fmla="*/ 47696 h 2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913" h="245740">
                  <a:moveTo>
                    <a:pt x="167630" y="47696"/>
                  </a:moveTo>
                  <a:cubicBezTo>
                    <a:pt x="169747" y="43463"/>
                    <a:pt x="98044" y="-2046"/>
                    <a:pt x="72380" y="71"/>
                  </a:cubicBezTo>
                  <a:cubicBezTo>
                    <a:pt x="46716" y="2188"/>
                    <a:pt x="25549" y="36584"/>
                    <a:pt x="13643" y="60396"/>
                  </a:cubicBezTo>
                  <a:cubicBezTo>
                    <a:pt x="1737" y="84208"/>
                    <a:pt x="-1967" y="120456"/>
                    <a:pt x="943" y="142946"/>
                  </a:cubicBezTo>
                  <a:cubicBezTo>
                    <a:pt x="3853" y="165436"/>
                    <a:pt x="12320" y="178401"/>
                    <a:pt x="31105" y="195334"/>
                  </a:cubicBezTo>
                  <a:cubicBezTo>
                    <a:pt x="49890" y="212267"/>
                    <a:pt x="91959" y="238725"/>
                    <a:pt x="113655" y="244546"/>
                  </a:cubicBezTo>
                  <a:cubicBezTo>
                    <a:pt x="135351" y="250367"/>
                    <a:pt x="144611" y="233169"/>
                    <a:pt x="161280" y="230259"/>
                  </a:cubicBezTo>
                  <a:cubicBezTo>
                    <a:pt x="177949" y="227349"/>
                    <a:pt x="199116" y="228142"/>
                    <a:pt x="213668" y="227084"/>
                  </a:cubicBezTo>
                  <a:cubicBezTo>
                    <a:pt x="228220" y="226026"/>
                    <a:pt x="265526" y="224438"/>
                    <a:pt x="248593" y="223909"/>
                  </a:cubicBezTo>
                  <a:cubicBezTo>
                    <a:pt x="231660" y="223380"/>
                    <a:pt x="141437" y="225232"/>
                    <a:pt x="112068" y="223909"/>
                  </a:cubicBezTo>
                  <a:cubicBezTo>
                    <a:pt x="82699" y="222586"/>
                    <a:pt x="87726" y="230523"/>
                    <a:pt x="72380" y="215971"/>
                  </a:cubicBezTo>
                  <a:cubicBezTo>
                    <a:pt x="57034" y="201419"/>
                    <a:pt x="28195" y="160938"/>
                    <a:pt x="19993" y="136596"/>
                  </a:cubicBezTo>
                  <a:cubicBezTo>
                    <a:pt x="11791" y="112254"/>
                    <a:pt x="16554" y="88442"/>
                    <a:pt x="23168" y="69921"/>
                  </a:cubicBezTo>
                  <a:cubicBezTo>
                    <a:pt x="29782" y="51400"/>
                    <a:pt x="40365" y="31556"/>
                    <a:pt x="59680" y="25471"/>
                  </a:cubicBezTo>
                  <a:cubicBezTo>
                    <a:pt x="78995" y="19386"/>
                    <a:pt x="165513" y="51929"/>
                    <a:pt x="167630" y="47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1260C1F-3004-47CA-B91B-EF25A884D5BA}"/>
                </a:ext>
              </a:extLst>
            </p:cNvPr>
            <p:cNvSpPr/>
            <p:nvPr/>
          </p:nvSpPr>
          <p:spPr>
            <a:xfrm>
              <a:off x="5260731" y="3628636"/>
              <a:ext cx="112337" cy="85283"/>
            </a:xfrm>
            <a:custGeom>
              <a:avLst/>
              <a:gdLst>
                <a:gd name="connsiteX0" fmla="*/ 244 w 112337"/>
                <a:gd name="connsiteY0" fmla="*/ 389 h 85283"/>
                <a:gd name="connsiteX1" fmla="*/ 79619 w 112337"/>
                <a:gd name="connsiteY1" fmla="*/ 54364 h 85283"/>
                <a:gd name="connsiteX2" fmla="*/ 108194 w 112337"/>
                <a:gd name="connsiteY2" fmla="*/ 84527 h 85283"/>
                <a:gd name="connsiteX3" fmla="*/ 244 w 112337"/>
                <a:gd name="connsiteY3" fmla="*/ 389 h 8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37" h="85283">
                  <a:moveTo>
                    <a:pt x="244" y="389"/>
                  </a:moveTo>
                  <a:cubicBezTo>
                    <a:pt x="-4518" y="-4638"/>
                    <a:pt x="61627" y="40341"/>
                    <a:pt x="79619" y="54364"/>
                  </a:cubicBezTo>
                  <a:cubicBezTo>
                    <a:pt x="97611" y="68387"/>
                    <a:pt x="122217" y="89554"/>
                    <a:pt x="108194" y="84527"/>
                  </a:cubicBezTo>
                  <a:cubicBezTo>
                    <a:pt x="94171" y="79500"/>
                    <a:pt x="5006" y="5416"/>
                    <a:pt x="244" y="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EFFD5EB-7E47-4E8A-A5DC-2E2D881F38C2}"/>
                </a:ext>
              </a:extLst>
            </p:cNvPr>
            <p:cNvSpPr/>
            <p:nvPr/>
          </p:nvSpPr>
          <p:spPr>
            <a:xfrm>
              <a:off x="5216434" y="3700048"/>
              <a:ext cx="143181" cy="133775"/>
            </a:xfrm>
            <a:custGeom>
              <a:avLst/>
              <a:gdLst>
                <a:gd name="connsiteX0" fmla="*/ 128679 w 143181"/>
                <a:gd name="connsiteY0" fmla="*/ 415 h 133775"/>
                <a:gd name="connsiteX1" fmla="*/ 138204 w 143181"/>
                <a:gd name="connsiteY1" fmla="*/ 68677 h 133775"/>
                <a:gd name="connsiteX2" fmla="*/ 58829 w 143181"/>
                <a:gd name="connsiteY2" fmla="*/ 133765 h 133775"/>
                <a:gd name="connsiteX3" fmla="*/ 91 w 143181"/>
                <a:gd name="connsiteY3" fmla="*/ 63915 h 133775"/>
                <a:gd name="connsiteX4" fmla="*/ 46129 w 143181"/>
                <a:gd name="connsiteY4" fmla="*/ 106777 h 133775"/>
                <a:gd name="connsiteX5" fmla="*/ 77879 w 143181"/>
                <a:gd name="connsiteY5" fmla="*/ 102015 h 133775"/>
                <a:gd name="connsiteX6" fmla="*/ 128679 w 143181"/>
                <a:gd name="connsiteY6" fmla="*/ 415 h 1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81" h="133775">
                  <a:moveTo>
                    <a:pt x="128679" y="415"/>
                  </a:moveTo>
                  <a:cubicBezTo>
                    <a:pt x="138733" y="-5141"/>
                    <a:pt x="149846" y="46452"/>
                    <a:pt x="138204" y="68677"/>
                  </a:cubicBezTo>
                  <a:cubicBezTo>
                    <a:pt x="126562" y="90902"/>
                    <a:pt x="81848" y="134559"/>
                    <a:pt x="58829" y="133765"/>
                  </a:cubicBezTo>
                  <a:cubicBezTo>
                    <a:pt x="35810" y="132971"/>
                    <a:pt x="2208" y="68413"/>
                    <a:pt x="91" y="63915"/>
                  </a:cubicBezTo>
                  <a:cubicBezTo>
                    <a:pt x="-2026" y="59417"/>
                    <a:pt x="33164" y="100427"/>
                    <a:pt x="46129" y="106777"/>
                  </a:cubicBezTo>
                  <a:cubicBezTo>
                    <a:pt x="59094" y="113127"/>
                    <a:pt x="64650" y="113657"/>
                    <a:pt x="77879" y="102015"/>
                  </a:cubicBezTo>
                  <a:cubicBezTo>
                    <a:pt x="91108" y="90373"/>
                    <a:pt x="118625" y="5971"/>
                    <a:pt x="128679" y="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9BFFA9A-ECAF-4FF7-B208-806FDF6B16BA}"/>
                </a:ext>
              </a:extLst>
            </p:cNvPr>
            <p:cNvSpPr/>
            <p:nvPr/>
          </p:nvSpPr>
          <p:spPr>
            <a:xfrm>
              <a:off x="4696163" y="3040051"/>
              <a:ext cx="108593" cy="45185"/>
            </a:xfrm>
            <a:custGeom>
              <a:avLst/>
              <a:gdLst>
                <a:gd name="connsiteX0" fmla="*/ 1250 w 108593"/>
                <a:gd name="connsiteY0" fmla="*/ 12 h 45185"/>
                <a:gd name="connsiteX1" fmla="*/ 107612 w 108593"/>
                <a:gd name="connsiteY1" fmla="*/ 42874 h 45185"/>
                <a:gd name="connsiteX2" fmla="*/ 52050 w 108593"/>
                <a:gd name="connsiteY2" fmla="*/ 38112 h 45185"/>
                <a:gd name="connsiteX3" fmla="*/ 1250 w 108593"/>
                <a:gd name="connsiteY3" fmla="*/ 12 h 4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93" h="45185">
                  <a:moveTo>
                    <a:pt x="1250" y="12"/>
                  </a:moveTo>
                  <a:cubicBezTo>
                    <a:pt x="10510" y="806"/>
                    <a:pt x="99145" y="36524"/>
                    <a:pt x="107612" y="42874"/>
                  </a:cubicBezTo>
                  <a:cubicBezTo>
                    <a:pt x="116079" y="49224"/>
                    <a:pt x="67396" y="40758"/>
                    <a:pt x="52050" y="38112"/>
                  </a:cubicBezTo>
                  <a:cubicBezTo>
                    <a:pt x="36704" y="35466"/>
                    <a:pt x="-8010" y="-782"/>
                    <a:pt x="1250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A5FBEF97-13F2-4AF9-BAD7-68A3C2F1BCFF}"/>
                </a:ext>
              </a:extLst>
            </p:cNvPr>
            <p:cNvSpPr/>
            <p:nvPr/>
          </p:nvSpPr>
          <p:spPr>
            <a:xfrm>
              <a:off x="5094177" y="3120076"/>
              <a:ext cx="85756" cy="51615"/>
            </a:xfrm>
            <a:custGeom>
              <a:avLst/>
              <a:gdLst>
                <a:gd name="connsiteX0" fmla="*/ 111 w 85756"/>
                <a:gd name="connsiteY0" fmla="*/ 949 h 51615"/>
                <a:gd name="connsiteX1" fmla="*/ 76311 w 85756"/>
                <a:gd name="connsiteY1" fmla="*/ 18412 h 51615"/>
                <a:gd name="connsiteX2" fmla="*/ 82661 w 85756"/>
                <a:gd name="connsiteY2" fmla="*/ 48574 h 51615"/>
                <a:gd name="connsiteX3" fmla="*/ 58848 w 85756"/>
                <a:gd name="connsiteY3" fmla="*/ 46987 h 51615"/>
                <a:gd name="connsiteX4" fmla="*/ 111 w 85756"/>
                <a:gd name="connsiteY4" fmla="*/ 949 h 5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6" h="51615">
                  <a:moveTo>
                    <a:pt x="111" y="949"/>
                  </a:moveTo>
                  <a:cubicBezTo>
                    <a:pt x="3021" y="-3813"/>
                    <a:pt x="62553" y="10475"/>
                    <a:pt x="76311" y="18412"/>
                  </a:cubicBezTo>
                  <a:cubicBezTo>
                    <a:pt x="90069" y="26350"/>
                    <a:pt x="85571" y="43812"/>
                    <a:pt x="82661" y="48574"/>
                  </a:cubicBezTo>
                  <a:cubicBezTo>
                    <a:pt x="79751" y="53336"/>
                    <a:pt x="65727" y="52279"/>
                    <a:pt x="58848" y="46987"/>
                  </a:cubicBezTo>
                  <a:cubicBezTo>
                    <a:pt x="51969" y="41695"/>
                    <a:pt x="-2799" y="5711"/>
                    <a:pt x="111" y="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E1882F4B-A2AB-4277-AE08-51FF1021EBA4}"/>
                </a:ext>
              </a:extLst>
            </p:cNvPr>
            <p:cNvSpPr/>
            <p:nvPr/>
          </p:nvSpPr>
          <p:spPr>
            <a:xfrm>
              <a:off x="4805222" y="3347231"/>
              <a:ext cx="210009" cy="18799"/>
            </a:xfrm>
            <a:custGeom>
              <a:avLst/>
              <a:gdLst>
                <a:gd name="connsiteX0" fmla="*/ 141 w 210009"/>
                <a:gd name="connsiteY0" fmla="*/ 3982 h 18799"/>
                <a:gd name="connsiteX1" fmla="*/ 187466 w 210009"/>
                <a:gd name="connsiteY1" fmla="*/ 807 h 18799"/>
                <a:gd name="connsiteX2" fmla="*/ 203341 w 210009"/>
                <a:gd name="connsiteY2" fmla="*/ 18269 h 18799"/>
                <a:gd name="connsiteX3" fmla="*/ 157303 w 210009"/>
                <a:gd name="connsiteY3" fmla="*/ 13507 h 18799"/>
                <a:gd name="connsiteX4" fmla="*/ 141 w 210009"/>
                <a:gd name="connsiteY4" fmla="*/ 3982 h 1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09" h="18799">
                  <a:moveTo>
                    <a:pt x="141" y="3982"/>
                  </a:moveTo>
                  <a:cubicBezTo>
                    <a:pt x="5168" y="1865"/>
                    <a:pt x="153599" y="-1574"/>
                    <a:pt x="187466" y="807"/>
                  </a:cubicBezTo>
                  <a:cubicBezTo>
                    <a:pt x="221333" y="3188"/>
                    <a:pt x="208368" y="16152"/>
                    <a:pt x="203341" y="18269"/>
                  </a:cubicBezTo>
                  <a:cubicBezTo>
                    <a:pt x="198314" y="20386"/>
                    <a:pt x="189318" y="15624"/>
                    <a:pt x="157303" y="13507"/>
                  </a:cubicBezTo>
                  <a:cubicBezTo>
                    <a:pt x="125288" y="11390"/>
                    <a:pt x="-4886" y="6099"/>
                    <a:pt x="141" y="3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822729F1-7677-4EC4-966D-6A632F18F259}"/>
                </a:ext>
              </a:extLst>
            </p:cNvPr>
            <p:cNvSpPr/>
            <p:nvPr/>
          </p:nvSpPr>
          <p:spPr>
            <a:xfrm>
              <a:off x="4139914" y="3605142"/>
              <a:ext cx="89409" cy="300142"/>
            </a:xfrm>
            <a:custGeom>
              <a:avLst/>
              <a:gdLst>
                <a:gd name="connsiteX0" fmla="*/ 38386 w 89409"/>
                <a:gd name="connsiteY0" fmla="*/ 71 h 300142"/>
                <a:gd name="connsiteX1" fmla="*/ 46324 w 89409"/>
                <a:gd name="connsiteY1" fmla="*/ 166758 h 300142"/>
                <a:gd name="connsiteX2" fmla="*/ 286 w 89409"/>
                <a:gd name="connsiteY2" fmla="*/ 300108 h 300142"/>
                <a:gd name="connsiteX3" fmla="*/ 71724 w 89409"/>
                <a:gd name="connsiteY3" fmla="*/ 179458 h 300142"/>
                <a:gd name="connsiteX4" fmla="*/ 87599 w 89409"/>
                <a:gd name="connsiteY4" fmla="*/ 146121 h 300142"/>
                <a:gd name="connsiteX5" fmla="*/ 38386 w 89409"/>
                <a:gd name="connsiteY5" fmla="*/ 71 h 3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09" h="300142">
                  <a:moveTo>
                    <a:pt x="38386" y="71"/>
                  </a:moveTo>
                  <a:cubicBezTo>
                    <a:pt x="31507" y="3510"/>
                    <a:pt x="52674" y="116752"/>
                    <a:pt x="46324" y="166758"/>
                  </a:cubicBezTo>
                  <a:cubicBezTo>
                    <a:pt x="39974" y="216764"/>
                    <a:pt x="-3947" y="297991"/>
                    <a:pt x="286" y="300108"/>
                  </a:cubicBezTo>
                  <a:cubicBezTo>
                    <a:pt x="4519" y="302225"/>
                    <a:pt x="57172" y="205123"/>
                    <a:pt x="71724" y="179458"/>
                  </a:cubicBezTo>
                  <a:cubicBezTo>
                    <a:pt x="86276" y="153793"/>
                    <a:pt x="92891" y="173902"/>
                    <a:pt x="87599" y="146121"/>
                  </a:cubicBezTo>
                  <a:cubicBezTo>
                    <a:pt x="82307" y="118340"/>
                    <a:pt x="45265" y="-3368"/>
                    <a:pt x="38386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7A28B41-C40B-4CC9-8A3B-AE53E2DFD054}"/>
                </a:ext>
              </a:extLst>
            </p:cNvPr>
            <p:cNvSpPr/>
            <p:nvPr/>
          </p:nvSpPr>
          <p:spPr>
            <a:xfrm>
              <a:off x="4214562" y="3868985"/>
              <a:ext cx="40222" cy="502054"/>
            </a:xfrm>
            <a:custGeom>
              <a:avLst/>
              <a:gdLst>
                <a:gd name="connsiteX0" fmla="*/ 36763 w 40222"/>
                <a:gd name="connsiteY0" fmla="*/ 1340 h 502054"/>
                <a:gd name="connsiteX1" fmla="*/ 251 w 40222"/>
                <a:gd name="connsiteY1" fmla="*/ 183903 h 502054"/>
                <a:gd name="connsiteX2" fmla="*/ 20888 w 40222"/>
                <a:gd name="connsiteY2" fmla="*/ 495053 h 502054"/>
                <a:gd name="connsiteX3" fmla="*/ 25651 w 40222"/>
                <a:gd name="connsiteY3" fmla="*/ 377578 h 502054"/>
                <a:gd name="connsiteX4" fmla="*/ 38351 w 40222"/>
                <a:gd name="connsiteY4" fmla="*/ 114053 h 502054"/>
                <a:gd name="connsiteX5" fmla="*/ 36763 w 40222"/>
                <a:gd name="connsiteY5" fmla="*/ 1340 h 50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22" h="502054">
                  <a:moveTo>
                    <a:pt x="36763" y="1340"/>
                  </a:moveTo>
                  <a:cubicBezTo>
                    <a:pt x="30413" y="12982"/>
                    <a:pt x="2897" y="101618"/>
                    <a:pt x="251" y="183903"/>
                  </a:cubicBezTo>
                  <a:cubicBezTo>
                    <a:pt x="-2395" y="266188"/>
                    <a:pt x="16655" y="462774"/>
                    <a:pt x="20888" y="495053"/>
                  </a:cubicBezTo>
                  <a:cubicBezTo>
                    <a:pt x="25121" y="527332"/>
                    <a:pt x="22740" y="441078"/>
                    <a:pt x="25651" y="377578"/>
                  </a:cubicBezTo>
                  <a:cubicBezTo>
                    <a:pt x="28562" y="314078"/>
                    <a:pt x="37822" y="171997"/>
                    <a:pt x="38351" y="114053"/>
                  </a:cubicBezTo>
                  <a:cubicBezTo>
                    <a:pt x="38880" y="56109"/>
                    <a:pt x="43113" y="-10302"/>
                    <a:pt x="36763" y="1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0CB87097-BB8A-4F49-8EAA-5A0E30CD21F1}"/>
                </a:ext>
              </a:extLst>
            </p:cNvPr>
            <p:cNvSpPr/>
            <p:nvPr/>
          </p:nvSpPr>
          <p:spPr>
            <a:xfrm>
              <a:off x="4262185" y="4168767"/>
              <a:ext cx="201283" cy="216004"/>
            </a:xfrm>
            <a:custGeom>
              <a:avLst/>
              <a:gdLst>
                <a:gd name="connsiteX0" fmla="*/ 253 w 201283"/>
                <a:gd name="connsiteY0" fmla="*/ 8 h 216004"/>
                <a:gd name="connsiteX1" fmla="*/ 54228 w 201283"/>
                <a:gd name="connsiteY1" fmla="*/ 109546 h 216004"/>
                <a:gd name="connsiteX2" fmla="*/ 9778 w 201283"/>
                <a:gd name="connsiteY2" fmla="*/ 214321 h 216004"/>
                <a:gd name="connsiteX3" fmla="*/ 200278 w 201283"/>
                <a:gd name="connsiteY3" fmla="*/ 22233 h 216004"/>
                <a:gd name="connsiteX4" fmla="*/ 81215 w 201283"/>
                <a:gd name="connsiteY4" fmla="*/ 103196 h 216004"/>
                <a:gd name="connsiteX5" fmla="*/ 253 w 201283"/>
                <a:gd name="connsiteY5" fmla="*/ 8 h 21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83" h="216004">
                  <a:moveTo>
                    <a:pt x="253" y="8"/>
                  </a:moveTo>
                  <a:cubicBezTo>
                    <a:pt x="-4245" y="1066"/>
                    <a:pt x="52641" y="73827"/>
                    <a:pt x="54228" y="109546"/>
                  </a:cubicBezTo>
                  <a:cubicBezTo>
                    <a:pt x="55815" y="145265"/>
                    <a:pt x="-14564" y="228873"/>
                    <a:pt x="9778" y="214321"/>
                  </a:cubicBezTo>
                  <a:cubicBezTo>
                    <a:pt x="34120" y="199769"/>
                    <a:pt x="188372" y="40754"/>
                    <a:pt x="200278" y="22233"/>
                  </a:cubicBezTo>
                  <a:cubicBezTo>
                    <a:pt x="212184" y="3712"/>
                    <a:pt x="115082" y="103725"/>
                    <a:pt x="81215" y="103196"/>
                  </a:cubicBezTo>
                  <a:cubicBezTo>
                    <a:pt x="47348" y="102667"/>
                    <a:pt x="4751" y="-1050"/>
                    <a:pt x="25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9B325C7F-335C-47CB-A33B-14E737670DAD}"/>
                </a:ext>
              </a:extLst>
            </p:cNvPr>
            <p:cNvSpPr/>
            <p:nvPr/>
          </p:nvSpPr>
          <p:spPr>
            <a:xfrm>
              <a:off x="4411454" y="3744811"/>
              <a:ext cx="282383" cy="658065"/>
            </a:xfrm>
            <a:custGeom>
              <a:avLst/>
              <a:gdLst>
                <a:gd name="connsiteX0" fmla="*/ 209 w 282383"/>
                <a:gd name="connsiteY0" fmla="*/ 102 h 658065"/>
                <a:gd name="connsiteX1" fmla="*/ 77996 w 282383"/>
                <a:gd name="connsiteY1" fmla="*/ 93764 h 658065"/>
                <a:gd name="connsiteX2" fmla="*/ 77996 w 282383"/>
                <a:gd name="connsiteY2" fmla="*/ 154089 h 658065"/>
                <a:gd name="connsiteX3" fmla="*/ 130384 w 282383"/>
                <a:gd name="connsiteY3" fmla="*/ 390627 h 658065"/>
                <a:gd name="connsiteX4" fmla="*/ 274846 w 282383"/>
                <a:gd name="connsiteY4" fmla="*/ 650977 h 658065"/>
                <a:gd name="connsiteX5" fmla="*/ 251034 w 282383"/>
                <a:gd name="connsiteY5" fmla="*/ 566839 h 658065"/>
                <a:gd name="connsiteX6" fmla="*/ 157371 w 282383"/>
                <a:gd name="connsiteY6" fmla="*/ 381102 h 658065"/>
                <a:gd name="connsiteX7" fmla="*/ 104984 w 282383"/>
                <a:gd name="connsiteY7" fmla="*/ 112814 h 658065"/>
                <a:gd name="connsiteX8" fmla="*/ 209 w 282383"/>
                <a:gd name="connsiteY8" fmla="*/ 102 h 6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383" h="658065">
                  <a:moveTo>
                    <a:pt x="209" y="102"/>
                  </a:moveTo>
                  <a:cubicBezTo>
                    <a:pt x="-4289" y="-3073"/>
                    <a:pt x="65032" y="68100"/>
                    <a:pt x="77996" y="93764"/>
                  </a:cubicBezTo>
                  <a:cubicBezTo>
                    <a:pt x="90960" y="119428"/>
                    <a:pt x="69265" y="104612"/>
                    <a:pt x="77996" y="154089"/>
                  </a:cubicBezTo>
                  <a:cubicBezTo>
                    <a:pt x="86727" y="203566"/>
                    <a:pt x="97576" y="307812"/>
                    <a:pt x="130384" y="390627"/>
                  </a:cubicBezTo>
                  <a:cubicBezTo>
                    <a:pt x="163192" y="473442"/>
                    <a:pt x="254738" y="621608"/>
                    <a:pt x="274846" y="650977"/>
                  </a:cubicBezTo>
                  <a:cubicBezTo>
                    <a:pt x="294954" y="680346"/>
                    <a:pt x="270613" y="611818"/>
                    <a:pt x="251034" y="566839"/>
                  </a:cubicBezTo>
                  <a:cubicBezTo>
                    <a:pt x="231455" y="521860"/>
                    <a:pt x="181713" y="456773"/>
                    <a:pt x="157371" y="381102"/>
                  </a:cubicBezTo>
                  <a:cubicBezTo>
                    <a:pt x="133029" y="305431"/>
                    <a:pt x="129855" y="175520"/>
                    <a:pt x="104984" y="112814"/>
                  </a:cubicBezTo>
                  <a:cubicBezTo>
                    <a:pt x="80113" y="50108"/>
                    <a:pt x="4707" y="3277"/>
                    <a:pt x="209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3D3347F-9464-4B38-AA9D-86C4391F5A94}"/>
                </a:ext>
              </a:extLst>
            </p:cNvPr>
            <p:cNvSpPr/>
            <p:nvPr/>
          </p:nvSpPr>
          <p:spPr>
            <a:xfrm>
              <a:off x="4398953" y="3633687"/>
              <a:ext cx="138196" cy="157438"/>
            </a:xfrm>
            <a:custGeom>
              <a:avLst/>
              <a:gdLst>
                <a:gd name="connsiteX0" fmla="*/ 10 w 138196"/>
                <a:gd name="connsiteY0" fmla="*/ 101 h 157438"/>
                <a:gd name="connsiteX1" fmla="*/ 103197 w 138196"/>
                <a:gd name="connsiteY1" fmla="*/ 100113 h 157438"/>
                <a:gd name="connsiteX2" fmla="*/ 138122 w 138196"/>
                <a:gd name="connsiteY2" fmla="*/ 157263 h 157438"/>
                <a:gd name="connsiteX3" fmla="*/ 109547 w 138196"/>
                <a:gd name="connsiteY3" fmla="*/ 82651 h 157438"/>
                <a:gd name="connsiteX4" fmla="*/ 10 w 138196"/>
                <a:gd name="connsiteY4" fmla="*/ 101 h 1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96" h="157438">
                  <a:moveTo>
                    <a:pt x="10" y="101"/>
                  </a:moveTo>
                  <a:cubicBezTo>
                    <a:pt x="-1048" y="3011"/>
                    <a:pt x="80178" y="73919"/>
                    <a:pt x="103197" y="100113"/>
                  </a:cubicBezTo>
                  <a:cubicBezTo>
                    <a:pt x="126216" y="126307"/>
                    <a:pt x="137064" y="160173"/>
                    <a:pt x="138122" y="157263"/>
                  </a:cubicBezTo>
                  <a:cubicBezTo>
                    <a:pt x="139180" y="154353"/>
                    <a:pt x="128861" y="107522"/>
                    <a:pt x="109547" y="82651"/>
                  </a:cubicBezTo>
                  <a:cubicBezTo>
                    <a:pt x="90233" y="57780"/>
                    <a:pt x="1068" y="-2809"/>
                    <a:pt x="10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E54E57F-A509-422B-B9C4-1503653209B6}"/>
                </a:ext>
              </a:extLst>
            </p:cNvPr>
            <p:cNvSpPr/>
            <p:nvPr/>
          </p:nvSpPr>
          <p:spPr>
            <a:xfrm>
              <a:off x="5121139" y="3803536"/>
              <a:ext cx="85863" cy="140624"/>
            </a:xfrm>
            <a:custGeom>
              <a:avLst/>
              <a:gdLst>
                <a:gd name="connsiteX0" fmla="*/ 74749 w 85863"/>
                <a:gd name="connsiteY0" fmla="*/ 114 h 140624"/>
                <a:gd name="connsiteX1" fmla="*/ 11249 w 85863"/>
                <a:gd name="connsiteY1" fmla="*/ 50914 h 140624"/>
                <a:gd name="connsiteX2" fmla="*/ 4899 w 85863"/>
                <a:gd name="connsiteY2" fmla="*/ 55677 h 140624"/>
                <a:gd name="connsiteX3" fmla="*/ 63636 w 85863"/>
                <a:gd name="connsiteY3" fmla="*/ 57264 h 140624"/>
                <a:gd name="connsiteX4" fmla="*/ 52524 w 85863"/>
                <a:gd name="connsiteY4" fmla="*/ 136639 h 140624"/>
                <a:gd name="connsiteX5" fmla="*/ 58874 w 85863"/>
                <a:gd name="connsiteY5" fmla="*/ 122352 h 140624"/>
                <a:gd name="connsiteX6" fmla="*/ 85861 w 85863"/>
                <a:gd name="connsiteY6" fmla="*/ 66789 h 140624"/>
                <a:gd name="connsiteX7" fmla="*/ 74749 w 85863"/>
                <a:gd name="connsiteY7" fmla="*/ 114 h 14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3" h="140624">
                  <a:moveTo>
                    <a:pt x="74749" y="114"/>
                  </a:moveTo>
                  <a:cubicBezTo>
                    <a:pt x="62314" y="-2532"/>
                    <a:pt x="22891" y="41654"/>
                    <a:pt x="11249" y="50914"/>
                  </a:cubicBezTo>
                  <a:cubicBezTo>
                    <a:pt x="-393" y="60175"/>
                    <a:pt x="-3832" y="54619"/>
                    <a:pt x="4899" y="55677"/>
                  </a:cubicBezTo>
                  <a:cubicBezTo>
                    <a:pt x="13630" y="56735"/>
                    <a:pt x="55699" y="43770"/>
                    <a:pt x="63636" y="57264"/>
                  </a:cubicBezTo>
                  <a:cubicBezTo>
                    <a:pt x="71573" y="70758"/>
                    <a:pt x="53318" y="125791"/>
                    <a:pt x="52524" y="136639"/>
                  </a:cubicBezTo>
                  <a:cubicBezTo>
                    <a:pt x="51730" y="147487"/>
                    <a:pt x="53318" y="133994"/>
                    <a:pt x="58874" y="122352"/>
                  </a:cubicBezTo>
                  <a:cubicBezTo>
                    <a:pt x="64430" y="110710"/>
                    <a:pt x="86126" y="79754"/>
                    <a:pt x="85861" y="66789"/>
                  </a:cubicBezTo>
                  <a:cubicBezTo>
                    <a:pt x="85596" y="53824"/>
                    <a:pt x="87184" y="2760"/>
                    <a:pt x="74749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DB636EB-0201-42BB-88CB-BB6F62689ABB}"/>
                </a:ext>
              </a:extLst>
            </p:cNvPr>
            <p:cNvSpPr/>
            <p:nvPr/>
          </p:nvSpPr>
          <p:spPr>
            <a:xfrm>
              <a:off x="4350272" y="3992561"/>
              <a:ext cx="806150" cy="635934"/>
            </a:xfrm>
            <a:custGeom>
              <a:avLst/>
              <a:gdLst>
                <a:gd name="connsiteX0" fmla="*/ 805928 w 806150"/>
                <a:gd name="connsiteY0" fmla="*/ 2 h 635934"/>
                <a:gd name="connsiteX1" fmla="*/ 532878 w 806150"/>
                <a:gd name="connsiteY1" fmla="*/ 290514 h 635934"/>
                <a:gd name="connsiteX2" fmla="*/ 50278 w 806150"/>
                <a:gd name="connsiteY2" fmla="*/ 596902 h 635934"/>
                <a:gd name="connsiteX3" fmla="*/ 29641 w 806150"/>
                <a:gd name="connsiteY3" fmla="*/ 622302 h 635934"/>
                <a:gd name="connsiteX4" fmla="*/ 180453 w 806150"/>
                <a:gd name="connsiteY4" fmla="*/ 509589 h 635934"/>
                <a:gd name="connsiteX5" fmla="*/ 363016 w 806150"/>
                <a:gd name="connsiteY5" fmla="*/ 388939 h 635934"/>
                <a:gd name="connsiteX6" fmla="*/ 491603 w 806150"/>
                <a:gd name="connsiteY6" fmla="*/ 285752 h 635934"/>
                <a:gd name="connsiteX7" fmla="*/ 805928 w 806150"/>
                <a:gd name="connsiteY7" fmla="*/ 2 h 63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150" h="635934">
                  <a:moveTo>
                    <a:pt x="805928" y="2"/>
                  </a:moveTo>
                  <a:cubicBezTo>
                    <a:pt x="812807" y="796"/>
                    <a:pt x="658820" y="191031"/>
                    <a:pt x="532878" y="290514"/>
                  </a:cubicBezTo>
                  <a:cubicBezTo>
                    <a:pt x="406936" y="389997"/>
                    <a:pt x="134151" y="541604"/>
                    <a:pt x="50278" y="596902"/>
                  </a:cubicBezTo>
                  <a:cubicBezTo>
                    <a:pt x="-33595" y="652200"/>
                    <a:pt x="7945" y="636854"/>
                    <a:pt x="29641" y="622302"/>
                  </a:cubicBezTo>
                  <a:cubicBezTo>
                    <a:pt x="51337" y="607750"/>
                    <a:pt x="124891" y="548483"/>
                    <a:pt x="180453" y="509589"/>
                  </a:cubicBezTo>
                  <a:cubicBezTo>
                    <a:pt x="236015" y="470695"/>
                    <a:pt x="311158" y="426245"/>
                    <a:pt x="363016" y="388939"/>
                  </a:cubicBezTo>
                  <a:cubicBezTo>
                    <a:pt x="414874" y="351633"/>
                    <a:pt x="417784" y="351104"/>
                    <a:pt x="491603" y="285752"/>
                  </a:cubicBezTo>
                  <a:cubicBezTo>
                    <a:pt x="565422" y="220400"/>
                    <a:pt x="799049" y="-792"/>
                    <a:pt x="80592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FF4C5AF7-B0EF-41ED-A581-7487708EBE61}"/>
                </a:ext>
              </a:extLst>
            </p:cNvPr>
            <p:cNvSpPr/>
            <p:nvPr/>
          </p:nvSpPr>
          <p:spPr>
            <a:xfrm>
              <a:off x="4495662" y="4055598"/>
              <a:ext cx="651503" cy="513614"/>
            </a:xfrm>
            <a:custGeom>
              <a:avLst/>
              <a:gdLst>
                <a:gd name="connsiteX0" fmla="*/ 22363 w 651503"/>
                <a:gd name="connsiteY0" fmla="*/ 494177 h 513614"/>
                <a:gd name="connsiteX1" fmla="*/ 81101 w 651503"/>
                <a:gd name="connsiteY1" fmla="*/ 464015 h 513614"/>
                <a:gd name="connsiteX2" fmla="*/ 427176 w 651503"/>
                <a:gd name="connsiteY2" fmla="*/ 225890 h 513614"/>
                <a:gd name="connsiteX3" fmla="*/ 651013 w 651503"/>
                <a:gd name="connsiteY3" fmla="*/ 465 h 513614"/>
                <a:gd name="connsiteX4" fmla="*/ 484326 w 651503"/>
                <a:gd name="connsiteY4" fmla="*/ 168740 h 513614"/>
                <a:gd name="connsiteX5" fmla="*/ 384313 w 651503"/>
                <a:gd name="connsiteY5" fmla="*/ 230652 h 513614"/>
                <a:gd name="connsiteX6" fmla="*/ 22363 w 651503"/>
                <a:gd name="connsiteY6" fmla="*/ 494177 h 51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503" h="513614">
                  <a:moveTo>
                    <a:pt x="22363" y="494177"/>
                  </a:moveTo>
                  <a:cubicBezTo>
                    <a:pt x="-28172" y="533071"/>
                    <a:pt x="13632" y="508730"/>
                    <a:pt x="81101" y="464015"/>
                  </a:cubicBezTo>
                  <a:cubicBezTo>
                    <a:pt x="148570" y="419300"/>
                    <a:pt x="332191" y="303148"/>
                    <a:pt x="427176" y="225890"/>
                  </a:cubicBezTo>
                  <a:cubicBezTo>
                    <a:pt x="522161" y="148632"/>
                    <a:pt x="651013" y="465"/>
                    <a:pt x="651013" y="465"/>
                  </a:cubicBezTo>
                  <a:cubicBezTo>
                    <a:pt x="660538" y="-9060"/>
                    <a:pt x="528776" y="130375"/>
                    <a:pt x="484326" y="168740"/>
                  </a:cubicBezTo>
                  <a:cubicBezTo>
                    <a:pt x="439876" y="207104"/>
                    <a:pt x="458396" y="178529"/>
                    <a:pt x="384313" y="230652"/>
                  </a:cubicBezTo>
                  <a:cubicBezTo>
                    <a:pt x="310230" y="282775"/>
                    <a:pt x="72898" y="455283"/>
                    <a:pt x="22363" y="494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02D5490E-FEC7-4F78-B4F2-6FB894791F3E}"/>
                </a:ext>
              </a:extLst>
            </p:cNvPr>
            <p:cNvSpPr/>
            <p:nvPr/>
          </p:nvSpPr>
          <p:spPr>
            <a:xfrm>
              <a:off x="5174806" y="3595675"/>
              <a:ext cx="397319" cy="376311"/>
            </a:xfrm>
            <a:custGeom>
              <a:avLst/>
              <a:gdLst>
                <a:gd name="connsiteX0" fmla="*/ 397319 w 397319"/>
                <a:gd name="connsiteY0" fmla="*/ 13 h 376311"/>
                <a:gd name="connsiteX1" fmla="*/ 241744 w 397319"/>
                <a:gd name="connsiteY1" fmla="*/ 184163 h 376311"/>
                <a:gd name="connsiteX2" fmla="*/ 181419 w 397319"/>
                <a:gd name="connsiteY2" fmla="*/ 204800 h 376311"/>
                <a:gd name="connsiteX3" fmla="*/ 136969 w 397319"/>
                <a:gd name="connsiteY3" fmla="*/ 238138 h 376311"/>
                <a:gd name="connsiteX4" fmla="*/ 75057 w 397319"/>
                <a:gd name="connsiteY4" fmla="*/ 273063 h 376311"/>
                <a:gd name="connsiteX5" fmla="*/ 444 w 397319"/>
                <a:gd name="connsiteY5" fmla="*/ 376250 h 376311"/>
                <a:gd name="connsiteX6" fmla="*/ 111569 w 397319"/>
                <a:gd name="connsiteY6" fmla="*/ 257188 h 376311"/>
                <a:gd name="connsiteX7" fmla="*/ 240157 w 397319"/>
                <a:gd name="connsiteY7" fmla="*/ 174638 h 376311"/>
                <a:gd name="connsiteX8" fmla="*/ 397319 w 397319"/>
                <a:gd name="connsiteY8" fmla="*/ 13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19" h="376311">
                  <a:moveTo>
                    <a:pt x="397319" y="13"/>
                  </a:moveTo>
                  <a:cubicBezTo>
                    <a:pt x="397583" y="1600"/>
                    <a:pt x="277727" y="150032"/>
                    <a:pt x="241744" y="184163"/>
                  </a:cubicBezTo>
                  <a:cubicBezTo>
                    <a:pt x="205761" y="218294"/>
                    <a:pt x="198881" y="195804"/>
                    <a:pt x="181419" y="204800"/>
                  </a:cubicBezTo>
                  <a:cubicBezTo>
                    <a:pt x="163956" y="213796"/>
                    <a:pt x="154696" y="226761"/>
                    <a:pt x="136969" y="238138"/>
                  </a:cubicBezTo>
                  <a:cubicBezTo>
                    <a:pt x="119242" y="249515"/>
                    <a:pt x="97811" y="250044"/>
                    <a:pt x="75057" y="273063"/>
                  </a:cubicBezTo>
                  <a:cubicBezTo>
                    <a:pt x="52303" y="296082"/>
                    <a:pt x="-5641" y="378896"/>
                    <a:pt x="444" y="376250"/>
                  </a:cubicBezTo>
                  <a:cubicBezTo>
                    <a:pt x="6529" y="373604"/>
                    <a:pt x="71617" y="290790"/>
                    <a:pt x="111569" y="257188"/>
                  </a:cubicBezTo>
                  <a:cubicBezTo>
                    <a:pt x="151521" y="223586"/>
                    <a:pt x="195971" y="215384"/>
                    <a:pt x="240157" y="174638"/>
                  </a:cubicBezTo>
                  <a:cubicBezTo>
                    <a:pt x="284343" y="133892"/>
                    <a:pt x="397055" y="-1574"/>
                    <a:pt x="39731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22425097-4C72-4E47-BC38-5EC29EBB2187}"/>
                </a:ext>
              </a:extLst>
            </p:cNvPr>
            <p:cNvSpPr/>
            <p:nvPr/>
          </p:nvSpPr>
          <p:spPr>
            <a:xfrm>
              <a:off x="5390946" y="3617905"/>
              <a:ext cx="185958" cy="194986"/>
            </a:xfrm>
            <a:custGeom>
              <a:avLst/>
              <a:gdLst>
                <a:gd name="connsiteX0" fmla="*/ 185942 w 185958"/>
                <a:gd name="connsiteY0" fmla="*/ 8 h 194986"/>
                <a:gd name="connsiteX1" fmla="*/ 89104 w 185958"/>
                <a:gd name="connsiteY1" fmla="*/ 122245 h 194986"/>
                <a:gd name="connsiteX2" fmla="*/ 58942 w 185958"/>
                <a:gd name="connsiteY2" fmla="*/ 168283 h 194986"/>
                <a:gd name="connsiteX3" fmla="*/ 204 w 185958"/>
                <a:gd name="connsiteY3" fmla="*/ 193683 h 194986"/>
                <a:gd name="connsiteX4" fmla="*/ 81167 w 185958"/>
                <a:gd name="connsiteY4" fmla="*/ 128595 h 194986"/>
                <a:gd name="connsiteX5" fmla="*/ 185942 w 185958"/>
                <a:gd name="connsiteY5" fmla="*/ 8 h 1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58" h="194986">
                  <a:moveTo>
                    <a:pt x="185942" y="8"/>
                  </a:moveTo>
                  <a:cubicBezTo>
                    <a:pt x="187265" y="-1050"/>
                    <a:pt x="110271" y="94199"/>
                    <a:pt x="89104" y="122245"/>
                  </a:cubicBezTo>
                  <a:cubicBezTo>
                    <a:pt x="67937" y="150291"/>
                    <a:pt x="73759" y="156377"/>
                    <a:pt x="58942" y="168283"/>
                  </a:cubicBezTo>
                  <a:cubicBezTo>
                    <a:pt x="44125" y="180189"/>
                    <a:pt x="-3500" y="200298"/>
                    <a:pt x="204" y="193683"/>
                  </a:cubicBezTo>
                  <a:cubicBezTo>
                    <a:pt x="3908" y="187068"/>
                    <a:pt x="51798" y="159551"/>
                    <a:pt x="81167" y="128595"/>
                  </a:cubicBezTo>
                  <a:cubicBezTo>
                    <a:pt x="110536" y="97639"/>
                    <a:pt x="184619" y="1066"/>
                    <a:pt x="185942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54220663-DE5B-4216-B821-FD98D45D83AD}"/>
                </a:ext>
              </a:extLst>
            </p:cNvPr>
            <p:cNvSpPr/>
            <p:nvPr/>
          </p:nvSpPr>
          <p:spPr>
            <a:xfrm>
              <a:off x="5483783" y="3611036"/>
              <a:ext cx="97987" cy="140407"/>
            </a:xfrm>
            <a:custGeom>
              <a:avLst/>
              <a:gdLst>
                <a:gd name="connsiteX0" fmla="*/ 97867 w 97987"/>
                <a:gd name="connsiteY0" fmla="*/ 527 h 140407"/>
                <a:gd name="connsiteX1" fmla="*/ 16905 w 97987"/>
                <a:gd name="connsiteY1" fmla="*/ 130702 h 140407"/>
                <a:gd name="connsiteX2" fmla="*/ 1030 w 97987"/>
                <a:gd name="connsiteY2" fmla="*/ 125939 h 140407"/>
                <a:gd name="connsiteX3" fmla="*/ 34367 w 97987"/>
                <a:gd name="connsiteY3" fmla="*/ 86252 h 140407"/>
                <a:gd name="connsiteX4" fmla="*/ 97867 w 97987"/>
                <a:gd name="connsiteY4" fmla="*/ 527 h 14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87" h="140407">
                  <a:moveTo>
                    <a:pt x="97867" y="527"/>
                  </a:moveTo>
                  <a:cubicBezTo>
                    <a:pt x="94957" y="7935"/>
                    <a:pt x="33044" y="109800"/>
                    <a:pt x="16905" y="130702"/>
                  </a:cubicBezTo>
                  <a:cubicBezTo>
                    <a:pt x="765" y="151604"/>
                    <a:pt x="-1880" y="133347"/>
                    <a:pt x="1030" y="125939"/>
                  </a:cubicBezTo>
                  <a:cubicBezTo>
                    <a:pt x="3940" y="118531"/>
                    <a:pt x="18492" y="106625"/>
                    <a:pt x="34367" y="86252"/>
                  </a:cubicBezTo>
                  <a:cubicBezTo>
                    <a:pt x="50242" y="65879"/>
                    <a:pt x="100777" y="-6881"/>
                    <a:pt x="97867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7CE2927-432F-4561-894D-58862276C924}"/>
                </a:ext>
              </a:extLst>
            </p:cNvPr>
            <p:cNvSpPr/>
            <p:nvPr/>
          </p:nvSpPr>
          <p:spPr>
            <a:xfrm>
              <a:off x="5545594" y="3670303"/>
              <a:ext cx="276336" cy="448062"/>
            </a:xfrm>
            <a:custGeom>
              <a:avLst/>
              <a:gdLst>
                <a:gd name="connsiteX0" fmla="*/ 4306 w 276336"/>
                <a:gd name="connsiteY0" fmla="*/ 6347 h 448062"/>
                <a:gd name="connsiteX1" fmla="*/ 94794 w 276336"/>
                <a:gd name="connsiteY1" fmla="*/ 153985 h 448062"/>
                <a:gd name="connsiteX2" fmla="*/ 224969 w 276336"/>
                <a:gd name="connsiteY2" fmla="*/ 350835 h 448062"/>
                <a:gd name="connsiteX3" fmla="*/ 275769 w 276336"/>
                <a:gd name="connsiteY3" fmla="*/ 447672 h 448062"/>
                <a:gd name="connsiteX4" fmla="*/ 234494 w 276336"/>
                <a:gd name="connsiteY4" fmla="*/ 369885 h 448062"/>
                <a:gd name="connsiteX5" fmla="*/ 4306 w 276336"/>
                <a:gd name="connsiteY5" fmla="*/ 6347 h 4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36" h="448062">
                  <a:moveTo>
                    <a:pt x="4306" y="6347"/>
                  </a:moveTo>
                  <a:cubicBezTo>
                    <a:pt x="-18977" y="-29636"/>
                    <a:pt x="58017" y="96570"/>
                    <a:pt x="94794" y="153985"/>
                  </a:cubicBezTo>
                  <a:cubicBezTo>
                    <a:pt x="131571" y="211400"/>
                    <a:pt x="194807" y="301887"/>
                    <a:pt x="224969" y="350835"/>
                  </a:cubicBezTo>
                  <a:cubicBezTo>
                    <a:pt x="255131" y="399783"/>
                    <a:pt x="274182" y="444497"/>
                    <a:pt x="275769" y="447672"/>
                  </a:cubicBezTo>
                  <a:cubicBezTo>
                    <a:pt x="277356" y="450847"/>
                    <a:pt x="278680" y="435502"/>
                    <a:pt x="234494" y="369885"/>
                  </a:cubicBezTo>
                  <a:cubicBezTo>
                    <a:pt x="190309" y="304268"/>
                    <a:pt x="27589" y="42330"/>
                    <a:pt x="4306" y="6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1E4D6EE6-580E-4651-A432-890AADB901CA}"/>
                </a:ext>
              </a:extLst>
            </p:cNvPr>
            <p:cNvSpPr/>
            <p:nvPr/>
          </p:nvSpPr>
          <p:spPr>
            <a:xfrm>
              <a:off x="5580751" y="3661196"/>
              <a:ext cx="452593" cy="644996"/>
            </a:xfrm>
            <a:custGeom>
              <a:avLst/>
              <a:gdLst>
                <a:gd name="connsiteX0" fmla="*/ 899 w 452593"/>
                <a:gd name="connsiteY0" fmla="*/ 1167 h 644996"/>
                <a:gd name="connsiteX1" fmla="*/ 204099 w 452593"/>
                <a:gd name="connsiteY1" fmla="*/ 337717 h 644996"/>
                <a:gd name="connsiteX2" fmla="*/ 272362 w 452593"/>
                <a:gd name="connsiteY2" fmla="*/ 504404 h 644996"/>
                <a:gd name="connsiteX3" fmla="*/ 323162 w 452593"/>
                <a:gd name="connsiteY3" fmla="*/ 591717 h 644996"/>
                <a:gd name="connsiteX4" fmla="*/ 400949 w 452593"/>
                <a:gd name="connsiteY4" fmla="*/ 636167 h 644996"/>
                <a:gd name="connsiteX5" fmla="*/ 443812 w 452593"/>
                <a:gd name="connsiteY5" fmla="*/ 623467 h 644996"/>
                <a:gd name="connsiteX6" fmla="*/ 445399 w 452593"/>
                <a:gd name="connsiteY6" fmla="*/ 466304 h 644996"/>
                <a:gd name="connsiteX7" fmla="*/ 443812 w 452593"/>
                <a:gd name="connsiteY7" fmla="*/ 625054 h 644996"/>
                <a:gd name="connsiteX8" fmla="*/ 332687 w 452593"/>
                <a:gd name="connsiteY8" fmla="*/ 625054 h 644996"/>
                <a:gd name="connsiteX9" fmla="*/ 269187 w 452593"/>
                <a:gd name="connsiteY9" fmla="*/ 464717 h 644996"/>
                <a:gd name="connsiteX10" fmla="*/ 135837 w 452593"/>
                <a:gd name="connsiteY10" fmla="*/ 234529 h 644996"/>
                <a:gd name="connsiteX11" fmla="*/ 899 w 452593"/>
                <a:gd name="connsiteY11" fmla="*/ 1167 h 64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593" h="644996">
                  <a:moveTo>
                    <a:pt x="899" y="1167"/>
                  </a:moveTo>
                  <a:cubicBezTo>
                    <a:pt x="12276" y="18365"/>
                    <a:pt x="158855" y="253844"/>
                    <a:pt x="204099" y="337717"/>
                  </a:cubicBezTo>
                  <a:cubicBezTo>
                    <a:pt x="249343" y="421590"/>
                    <a:pt x="252518" y="462071"/>
                    <a:pt x="272362" y="504404"/>
                  </a:cubicBezTo>
                  <a:cubicBezTo>
                    <a:pt x="292206" y="546737"/>
                    <a:pt x="301731" y="569757"/>
                    <a:pt x="323162" y="591717"/>
                  </a:cubicBezTo>
                  <a:cubicBezTo>
                    <a:pt x="344593" y="613677"/>
                    <a:pt x="380841" y="630875"/>
                    <a:pt x="400949" y="636167"/>
                  </a:cubicBezTo>
                  <a:cubicBezTo>
                    <a:pt x="421057" y="641459"/>
                    <a:pt x="436404" y="651778"/>
                    <a:pt x="443812" y="623467"/>
                  </a:cubicBezTo>
                  <a:cubicBezTo>
                    <a:pt x="451220" y="595157"/>
                    <a:pt x="445399" y="466040"/>
                    <a:pt x="445399" y="466304"/>
                  </a:cubicBezTo>
                  <a:cubicBezTo>
                    <a:pt x="445399" y="466568"/>
                    <a:pt x="462597" y="598596"/>
                    <a:pt x="443812" y="625054"/>
                  </a:cubicBezTo>
                  <a:cubicBezTo>
                    <a:pt x="425027" y="651512"/>
                    <a:pt x="361791" y="651777"/>
                    <a:pt x="332687" y="625054"/>
                  </a:cubicBezTo>
                  <a:cubicBezTo>
                    <a:pt x="303583" y="598331"/>
                    <a:pt x="301995" y="529805"/>
                    <a:pt x="269187" y="464717"/>
                  </a:cubicBezTo>
                  <a:cubicBezTo>
                    <a:pt x="236379" y="399630"/>
                    <a:pt x="182668" y="307819"/>
                    <a:pt x="135837" y="234529"/>
                  </a:cubicBezTo>
                  <a:cubicBezTo>
                    <a:pt x="89006" y="161239"/>
                    <a:pt x="-10478" y="-16031"/>
                    <a:pt x="899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1C9B6389-673F-484D-AD79-3399464B6B7D}"/>
                </a:ext>
              </a:extLst>
            </p:cNvPr>
            <p:cNvSpPr/>
            <p:nvPr/>
          </p:nvSpPr>
          <p:spPr>
            <a:xfrm>
              <a:off x="5998339" y="4117575"/>
              <a:ext cx="61280" cy="311565"/>
            </a:xfrm>
            <a:custGeom>
              <a:avLst/>
              <a:gdLst>
                <a:gd name="connsiteX0" fmla="*/ 27811 w 61280"/>
                <a:gd name="connsiteY0" fmla="*/ 400 h 311565"/>
                <a:gd name="connsiteX1" fmla="*/ 61149 w 61280"/>
                <a:gd name="connsiteY1" fmla="*/ 124225 h 311565"/>
                <a:gd name="connsiteX2" fmla="*/ 38924 w 61280"/>
                <a:gd name="connsiteY2" fmla="*/ 203600 h 311565"/>
                <a:gd name="connsiteX3" fmla="*/ 26224 w 61280"/>
                <a:gd name="connsiteY3" fmla="*/ 230588 h 311565"/>
                <a:gd name="connsiteX4" fmla="*/ 7174 w 61280"/>
                <a:gd name="connsiteY4" fmla="*/ 311550 h 311565"/>
                <a:gd name="connsiteX5" fmla="*/ 2411 w 61280"/>
                <a:gd name="connsiteY5" fmla="*/ 236938 h 311565"/>
                <a:gd name="connsiteX6" fmla="*/ 43686 w 61280"/>
                <a:gd name="connsiteY6" fmla="*/ 168675 h 311565"/>
                <a:gd name="connsiteX7" fmla="*/ 27811 w 61280"/>
                <a:gd name="connsiteY7" fmla="*/ 400 h 31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80" h="311565">
                  <a:moveTo>
                    <a:pt x="27811" y="400"/>
                  </a:moveTo>
                  <a:cubicBezTo>
                    <a:pt x="30722" y="-7008"/>
                    <a:pt x="59297" y="90358"/>
                    <a:pt x="61149" y="124225"/>
                  </a:cubicBezTo>
                  <a:cubicBezTo>
                    <a:pt x="63001" y="158092"/>
                    <a:pt x="44745" y="185873"/>
                    <a:pt x="38924" y="203600"/>
                  </a:cubicBezTo>
                  <a:cubicBezTo>
                    <a:pt x="33103" y="221327"/>
                    <a:pt x="31516" y="212596"/>
                    <a:pt x="26224" y="230588"/>
                  </a:cubicBezTo>
                  <a:cubicBezTo>
                    <a:pt x="20932" y="248580"/>
                    <a:pt x="11143" y="310492"/>
                    <a:pt x="7174" y="311550"/>
                  </a:cubicBezTo>
                  <a:cubicBezTo>
                    <a:pt x="3205" y="312608"/>
                    <a:pt x="-3674" y="260751"/>
                    <a:pt x="2411" y="236938"/>
                  </a:cubicBezTo>
                  <a:cubicBezTo>
                    <a:pt x="8496" y="213126"/>
                    <a:pt x="35749" y="205187"/>
                    <a:pt x="43686" y="168675"/>
                  </a:cubicBezTo>
                  <a:cubicBezTo>
                    <a:pt x="51623" y="132163"/>
                    <a:pt x="24900" y="7808"/>
                    <a:pt x="27811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18CF092-2CFF-471A-AF34-286FD623E446}"/>
                </a:ext>
              </a:extLst>
            </p:cNvPr>
            <p:cNvSpPr/>
            <p:nvPr/>
          </p:nvSpPr>
          <p:spPr>
            <a:xfrm>
              <a:off x="5450883" y="3963933"/>
              <a:ext cx="543743" cy="446781"/>
            </a:xfrm>
            <a:custGeom>
              <a:avLst/>
              <a:gdLst>
                <a:gd name="connsiteX0" fmla="*/ 592 w 543743"/>
                <a:gd name="connsiteY0" fmla="*/ 55 h 446781"/>
                <a:gd name="connsiteX1" fmla="*/ 222842 w 543743"/>
                <a:gd name="connsiteY1" fmla="*/ 158805 h 446781"/>
                <a:gd name="connsiteX2" fmla="*/ 335555 w 543743"/>
                <a:gd name="connsiteY2" fmla="*/ 295330 h 446781"/>
                <a:gd name="connsiteX3" fmla="*/ 430805 w 543743"/>
                <a:gd name="connsiteY3" fmla="*/ 428680 h 446781"/>
                <a:gd name="connsiteX4" fmla="*/ 451442 w 543743"/>
                <a:gd name="connsiteY4" fmla="*/ 446142 h 446781"/>
                <a:gd name="connsiteX5" fmla="*/ 543517 w 543743"/>
                <a:gd name="connsiteY5" fmla="*/ 435030 h 446781"/>
                <a:gd name="connsiteX6" fmla="*/ 475255 w 543743"/>
                <a:gd name="connsiteY6" fmla="*/ 430267 h 446781"/>
                <a:gd name="connsiteX7" fmla="*/ 405405 w 543743"/>
                <a:gd name="connsiteY7" fmla="*/ 381055 h 446781"/>
                <a:gd name="connsiteX8" fmla="*/ 295867 w 543743"/>
                <a:gd name="connsiteY8" fmla="*/ 176267 h 446781"/>
                <a:gd name="connsiteX9" fmla="*/ 592 w 543743"/>
                <a:gd name="connsiteY9" fmla="*/ 55 h 44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743" h="446781">
                  <a:moveTo>
                    <a:pt x="592" y="55"/>
                  </a:moveTo>
                  <a:cubicBezTo>
                    <a:pt x="-11579" y="-2855"/>
                    <a:pt x="167015" y="109593"/>
                    <a:pt x="222842" y="158805"/>
                  </a:cubicBezTo>
                  <a:cubicBezTo>
                    <a:pt x="278669" y="208018"/>
                    <a:pt x="300895" y="250351"/>
                    <a:pt x="335555" y="295330"/>
                  </a:cubicBezTo>
                  <a:cubicBezTo>
                    <a:pt x="370215" y="340309"/>
                    <a:pt x="411491" y="403545"/>
                    <a:pt x="430805" y="428680"/>
                  </a:cubicBezTo>
                  <a:cubicBezTo>
                    <a:pt x="450119" y="453815"/>
                    <a:pt x="432657" y="445084"/>
                    <a:pt x="451442" y="446142"/>
                  </a:cubicBezTo>
                  <a:cubicBezTo>
                    <a:pt x="470227" y="447200"/>
                    <a:pt x="539548" y="437676"/>
                    <a:pt x="543517" y="435030"/>
                  </a:cubicBezTo>
                  <a:cubicBezTo>
                    <a:pt x="547486" y="432384"/>
                    <a:pt x="498273" y="439263"/>
                    <a:pt x="475255" y="430267"/>
                  </a:cubicBezTo>
                  <a:cubicBezTo>
                    <a:pt x="452237" y="421271"/>
                    <a:pt x="435303" y="423388"/>
                    <a:pt x="405405" y="381055"/>
                  </a:cubicBezTo>
                  <a:cubicBezTo>
                    <a:pt x="375507" y="338722"/>
                    <a:pt x="362542" y="239767"/>
                    <a:pt x="295867" y="176267"/>
                  </a:cubicBezTo>
                  <a:cubicBezTo>
                    <a:pt x="229192" y="112767"/>
                    <a:pt x="12763" y="2965"/>
                    <a:pt x="592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E57DD93-8B50-4239-9F46-C5EDC0235F98}"/>
                </a:ext>
              </a:extLst>
            </p:cNvPr>
            <p:cNvSpPr/>
            <p:nvPr/>
          </p:nvSpPr>
          <p:spPr>
            <a:xfrm>
              <a:off x="5381968" y="3952420"/>
              <a:ext cx="625842" cy="492818"/>
            </a:xfrm>
            <a:custGeom>
              <a:avLst/>
              <a:gdLst>
                <a:gd name="connsiteX0" fmla="*/ 2832 w 625842"/>
                <a:gd name="connsiteY0" fmla="*/ 3630 h 492818"/>
                <a:gd name="connsiteX1" fmla="*/ 164757 w 625842"/>
                <a:gd name="connsiteY1" fmla="*/ 98880 h 492818"/>
                <a:gd name="connsiteX2" fmla="*/ 339382 w 625842"/>
                <a:gd name="connsiteY2" fmla="*/ 254455 h 492818"/>
                <a:gd name="connsiteX3" fmla="*/ 418757 w 625842"/>
                <a:gd name="connsiteY3" fmla="*/ 373518 h 492818"/>
                <a:gd name="connsiteX4" fmla="*/ 487020 w 625842"/>
                <a:gd name="connsiteY4" fmla="*/ 462418 h 492818"/>
                <a:gd name="connsiteX5" fmla="*/ 540995 w 625842"/>
                <a:gd name="connsiteY5" fmla="*/ 481468 h 492818"/>
                <a:gd name="connsiteX6" fmla="*/ 625132 w 625842"/>
                <a:gd name="connsiteY6" fmla="*/ 468768 h 492818"/>
                <a:gd name="connsiteX7" fmla="*/ 490195 w 625842"/>
                <a:gd name="connsiteY7" fmla="*/ 476705 h 492818"/>
                <a:gd name="connsiteX8" fmla="*/ 306045 w 625842"/>
                <a:gd name="connsiteY8" fmla="*/ 224293 h 492818"/>
                <a:gd name="connsiteX9" fmla="*/ 2832 w 625842"/>
                <a:gd name="connsiteY9" fmla="*/ 3630 h 49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842" h="492818">
                  <a:moveTo>
                    <a:pt x="2832" y="3630"/>
                  </a:moveTo>
                  <a:cubicBezTo>
                    <a:pt x="-20716" y="-17272"/>
                    <a:pt x="108665" y="57076"/>
                    <a:pt x="164757" y="98880"/>
                  </a:cubicBezTo>
                  <a:cubicBezTo>
                    <a:pt x="220849" y="140684"/>
                    <a:pt x="297049" y="208682"/>
                    <a:pt x="339382" y="254455"/>
                  </a:cubicBezTo>
                  <a:cubicBezTo>
                    <a:pt x="381715" y="300228"/>
                    <a:pt x="394151" y="338857"/>
                    <a:pt x="418757" y="373518"/>
                  </a:cubicBezTo>
                  <a:cubicBezTo>
                    <a:pt x="443363" y="408179"/>
                    <a:pt x="466647" y="444426"/>
                    <a:pt x="487020" y="462418"/>
                  </a:cubicBezTo>
                  <a:cubicBezTo>
                    <a:pt x="507393" y="480410"/>
                    <a:pt x="517976" y="480410"/>
                    <a:pt x="540995" y="481468"/>
                  </a:cubicBezTo>
                  <a:cubicBezTo>
                    <a:pt x="564014" y="482526"/>
                    <a:pt x="633599" y="469562"/>
                    <a:pt x="625132" y="468768"/>
                  </a:cubicBezTo>
                  <a:cubicBezTo>
                    <a:pt x="616665" y="467974"/>
                    <a:pt x="543376" y="517451"/>
                    <a:pt x="490195" y="476705"/>
                  </a:cubicBezTo>
                  <a:cubicBezTo>
                    <a:pt x="437014" y="435959"/>
                    <a:pt x="383039" y="302874"/>
                    <a:pt x="306045" y="224293"/>
                  </a:cubicBezTo>
                  <a:cubicBezTo>
                    <a:pt x="229051" y="145712"/>
                    <a:pt x="26380" y="24532"/>
                    <a:pt x="2832" y="3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4AFD00D9-654F-48F3-AC7D-026B8456489E}"/>
                </a:ext>
              </a:extLst>
            </p:cNvPr>
            <p:cNvSpPr/>
            <p:nvPr/>
          </p:nvSpPr>
          <p:spPr>
            <a:xfrm>
              <a:off x="5563793" y="3526654"/>
              <a:ext cx="101250" cy="111870"/>
            </a:xfrm>
            <a:custGeom>
              <a:avLst/>
              <a:gdLst>
                <a:gd name="connsiteX0" fmla="*/ 98820 w 101250"/>
                <a:gd name="connsiteY0" fmla="*/ 771 h 111870"/>
                <a:gd name="connsiteX1" fmla="*/ 395 w 101250"/>
                <a:gd name="connsiteY1" fmla="*/ 110309 h 111870"/>
                <a:gd name="connsiteX2" fmla="*/ 65482 w 101250"/>
                <a:gd name="connsiteY2" fmla="*/ 62684 h 111870"/>
                <a:gd name="connsiteX3" fmla="*/ 98820 w 101250"/>
                <a:gd name="connsiteY3" fmla="*/ 771 h 11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50" h="111870">
                  <a:moveTo>
                    <a:pt x="98820" y="771"/>
                  </a:moveTo>
                  <a:cubicBezTo>
                    <a:pt x="87972" y="8708"/>
                    <a:pt x="5951" y="99990"/>
                    <a:pt x="395" y="110309"/>
                  </a:cubicBezTo>
                  <a:cubicBezTo>
                    <a:pt x="-5161" y="120628"/>
                    <a:pt x="49342" y="76972"/>
                    <a:pt x="65482" y="62684"/>
                  </a:cubicBezTo>
                  <a:cubicBezTo>
                    <a:pt x="81621" y="48397"/>
                    <a:pt x="109668" y="-7166"/>
                    <a:pt x="98820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28D0A904-3ED2-47BD-B929-CB98F9756DA5}"/>
                </a:ext>
              </a:extLst>
            </p:cNvPr>
            <p:cNvSpPr/>
            <p:nvPr/>
          </p:nvSpPr>
          <p:spPr>
            <a:xfrm>
              <a:off x="5652231" y="3558769"/>
              <a:ext cx="115417" cy="386564"/>
            </a:xfrm>
            <a:custGeom>
              <a:avLst/>
              <a:gdLst>
                <a:gd name="connsiteX0" fmla="*/ 7207 w 115417"/>
                <a:gd name="connsiteY0" fmla="*/ 5169 h 386564"/>
                <a:gd name="connsiteX1" fmla="*/ 16732 w 115417"/>
                <a:gd name="connsiteY1" fmla="*/ 98831 h 386564"/>
                <a:gd name="connsiteX2" fmla="*/ 99282 w 115417"/>
                <a:gd name="connsiteY2" fmla="*/ 284569 h 386564"/>
                <a:gd name="connsiteX3" fmla="*/ 115157 w 115417"/>
                <a:gd name="connsiteY3" fmla="*/ 386169 h 386564"/>
                <a:gd name="connsiteX4" fmla="*/ 100869 w 115417"/>
                <a:gd name="connsiteY4" fmla="*/ 249644 h 386564"/>
                <a:gd name="connsiteX5" fmla="*/ 7207 w 115417"/>
                <a:gd name="connsiteY5" fmla="*/ 5169 h 38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17" h="386564">
                  <a:moveTo>
                    <a:pt x="7207" y="5169"/>
                  </a:moveTo>
                  <a:cubicBezTo>
                    <a:pt x="-6816" y="-19966"/>
                    <a:pt x="1386" y="52264"/>
                    <a:pt x="16732" y="98831"/>
                  </a:cubicBezTo>
                  <a:cubicBezTo>
                    <a:pt x="32078" y="145398"/>
                    <a:pt x="82878" y="236679"/>
                    <a:pt x="99282" y="284569"/>
                  </a:cubicBezTo>
                  <a:cubicBezTo>
                    <a:pt x="115686" y="332459"/>
                    <a:pt x="114893" y="391990"/>
                    <a:pt x="115157" y="386169"/>
                  </a:cubicBezTo>
                  <a:cubicBezTo>
                    <a:pt x="115421" y="380348"/>
                    <a:pt x="117802" y="311821"/>
                    <a:pt x="100869" y="249644"/>
                  </a:cubicBezTo>
                  <a:cubicBezTo>
                    <a:pt x="83936" y="187467"/>
                    <a:pt x="21230" y="30304"/>
                    <a:pt x="7207" y="5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4013280-4060-414B-AE83-463A2C5F4552}"/>
                </a:ext>
              </a:extLst>
            </p:cNvPr>
            <p:cNvSpPr/>
            <p:nvPr/>
          </p:nvSpPr>
          <p:spPr>
            <a:xfrm>
              <a:off x="4885410" y="3058855"/>
              <a:ext cx="53515" cy="44727"/>
            </a:xfrm>
            <a:custGeom>
              <a:avLst/>
              <a:gdLst>
                <a:gd name="connsiteX0" fmla="*/ 53303 w 53515"/>
                <a:gd name="connsiteY0" fmla="*/ 258 h 44727"/>
                <a:gd name="connsiteX1" fmla="*/ 915 w 53515"/>
                <a:gd name="connsiteY1" fmla="*/ 27245 h 44727"/>
                <a:gd name="connsiteX2" fmla="*/ 19965 w 53515"/>
                <a:gd name="connsiteY2" fmla="*/ 44708 h 44727"/>
                <a:gd name="connsiteX3" fmla="*/ 53303 w 53515"/>
                <a:gd name="connsiteY3" fmla="*/ 258 h 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15" h="44727">
                  <a:moveTo>
                    <a:pt x="53303" y="258"/>
                  </a:moveTo>
                  <a:cubicBezTo>
                    <a:pt x="50128" y="-2653"/>
                    <a:pt x="6471" y="19837"/>
                    <a:pt x="915" y="27245"/>
                  </a:cubicBezTo>
                  <a:cubicBezTo>
                    <a:pt x="-4641" y="34653"/>
                    <a:pt x="16790" y="43650"/>
                    <a:pt x="19965" y="44708"/>
                  </a:cubicBezTo>
                  <a:cubicBezTo>
                    <a:pt x="23140" y="45766"/>
                    <a:pt x="56478" y="3169"/>
                    <a:pt x="53303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E2F70A98-95E6-4E6E-B289-6D7C945A1571}"/>
                </a:ext>
              </a:extLst>
            </p:cNvPr>
            <p:cNvSpPr/>
            <p:nvPr/>
          </p:nvSpPr>
          <p:spPr>
            <a:xfrm>
              <a:off x="5658758" y="2831446"/>
              <a:ext cx="592825" cy="700816"/>
            </a:xfrm>
            <a:custGeom>
              <a:avLst/>
              <a:gdLst>
                <a:gd name="connsiteX0" fmla="*/ 591230 w 592825"/>
                <a:gd name="connsiteY0" fmla="*/ 3829 h 700816"/>
                <a:gd name="connsiteX1" fmla="*/ 442005 w 592825"/>
                <a:gd name="connsiteY1" fmla="*/ 232429 h 700816"/>
                <a:gd name="connsiteX2" fmla="*/ 261030 w 592825"/>
                <a:gd name="connsiteY2" fmla="*/ 470554 h 700816"/>
                <a:gd name="connsiteX3" fmla="*/ 3855 w 592825"/>
                <a:gd name="connsiteY3" fmla="*/ 694392 h 700816"/>
                <a:gd name="connsiteX4" fmla="*/ 122917 w 592825"/>
                <a:gd name="connsiteY4" fmla="*/ 621367 h 700816"/>
                <a:gd name="connsiteX5" fmla="*/ 345167 w 592825"/>
                <a:gd name="connsiteY5" fmla="*/ 427692 h 700816"/>
                <a:gd name="connsiteX6" fmla="*/ 591230 w 592825"/>
                <a:gd name="connsiteY6" fmla="*/ 3829 h 70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825" h="700816">
                  <a:moveTo>
                    <a:pt x="591230" y="3829"/>
                  </a:moveTo>
                  <a:cubicBezTo>
                    <a:pt x="607370" y="-28715"/>
                    <a:pt x="497038" y="154642"/>
                    <a:pt x="442005" y="232429"/>
                  </a:cubicBezTo>
                  <a:cubicBezTo>
                    <a:pt x="386972" y="310216"/>
                    <a:pt x="334055" y="393560"/>
                    <a:pt x="261030" y="470554"/>
                  </a:cubicBezTo>
                  <a:cubicBezTo>
                    <a:pt x="188005" y="547548"/>
                    <a:pt x="26874" y="669257"/>
                    <a:pt x="3855" y="694392"/>
                  </a:cubicBezTo>
                  <a:cubicBezTo>
                    <a:pt x="-19164" y="719527"/>
                    <a:pt x="66032" y="665817"/>
                    <a:pt x="122917" y="621367"/>
                  </a:cubicBezTo>
                  <a:cubicBezTo>
                    <a:pt x="179802" y="576917"/>
                    <a:pt x="267909" y="527969"/>
                    <a:pt x="345167" y="427692"/>
                  </a:cubicBezTo>
                  <a:cubicBezTo>
                    <a:pt x="422425" y="327415"/>
                    <a:pt x="575090" y="36373"/>
                    <a:pt x="591230" y="3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A21C0348-E7D2-4024-8837-2EF1608D4020}"/>
                </a:ext>
              </a:extLst>
            </p:cNvPr>
            <p:cNvSpPr/>
            <p:nvPr/>
          </p:nvSpPr>
          <p:spPr>
            <a:xfrm>
              <a:off x="6241986" y="2244431"/>
              <a:ext cx="295603" cy="618155"/>
            </a:xfrm>
            <a:custGeom>
              <a:avLst/>
              <a:gdLst>
                <a:gd name="connsiteX0" fmla="*/ 295339 w 295603"/>
                <a:gd name="connsiteY0" fmla="*/ 1882 h 618155"/>
                <a:gd name="connsiteX1" fmla="*/ 193739 w 295603"/>
                <a:gd name="connsiteY1" fmla="*/ 198732 h 618155"/>
                <a:gd name="connsiteX2" fmla="*/ 106427 w 295603"/>
                <a:gd name="connsiteY2" fmla="*/ 403519 h 618155"/>
                <a:gd name="connsiteX3" fmla="*/ 79439 w 295603"/>
                <a:gd name="connsiteY3" fmla="*/ 481307 h 618155"/>
                <a:gd name="connsiteX4" fmla="*/ 64 w 295603"/>
                <a:gd name="connsiteY4" fmla="*/ 617832 h 618155"/>
                <a:gd name="connsiteX5" fmla="*/ 93727 w 295603"/>
                <a:gd name="connsiteY5" fmla="*/ 513057 h 618155"/>
                <a:gd name="connsiteX6" fmla="*/ 161989 w 295603"/>
                <a:gd name="connsiteY6" fmla="*/ 320969 h 618155"/>
                <a:gd name="connsiteX7" fmla="*/ 295339 w 295603"/>
                <a:gd name="connsiteY7" fmla="*/ 1882 h 6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603" h="618155">
                  <a:moveTo>
                    <a:pt x="295339" y="1882"/>
                  </a:moveTo>
                  <a:cubicBezTo>
                    <a:pt x="300631" y="-18491"/>
                    <a:pt x="225224" y="131793"/>
                    <a:pt x="193739" y="198732"/>
                  </a:cubicBezTo>
                  <a:cubicBezTo>
                    <a:pt x="162254" y="265672"/>
                    <a:pt x="125477" y="356423"/>
                    <a:pt x="106427" y="403519"/>
                  </a:cubicBezTo>
                  <a:cubicBezTo>
                    <a:pt x="87377" y="450615"/>
                    <a:pt x="97166" y="445588"/>
                    <a:pt x="79439" y="481307"/>
                  </a:cubicBezTo>
                  <a:cubicBezTo>
                    <a:pt x="61712" y="517026"/>
                    <a:pt x="-2317" y="612540"/>
                    <a:pt x="64" y="617832"/>
                  </a:cubicBezTo>
                  <a:cubicBezTo>
                    <a:pt x="2445" y="623124"/>
                    <a:pt x="66740" y="562534"/>
                    <a:pt x="93727" y="513057"/>
                  </a:cubicBezTo>
                  <a:cubicBezTo>
                    <a:pt x="120714" y="463580"/>
                    <a:pt x="126800" y="404577"/>
                    <a:pt x="161989" y="320969"/>
                  </a:cubicBezTo>
                  <a:cubicBezTo>
                    <a:pt x="197178" y="237361"/>
                    <a:pt x="290047" y="22255"/>
                    <a:pt x="295339" y="1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CB9EC12D-26ED-4685-95B5-09CA687B6708}"/>
                </a:ext>
              </a:extLst>
            </p:cNvPr>
            <p:cNvSpPr/>
            <p:nvPr/>
          </p:nvSpPr>
          <p:spPr>
            <a:xfrm>
              <a:off x="6519327" y="1498536"/>
              <a:ext cx="519178" cy="748119"/>
            </a:xfrm>
            <a:custGeom>
              <a:avLst/>
              <a:gdLst>
                <a:gd name="connsiteX0" fmla="*/ 516473 w 519178"/>
                <a:gd name="connsiteY0" fmla="*/ 1652 h 748119"/>
                <a:gd name="connsiteX1" fmla="*/ 332323 w 519178"/>
                <a:gd name="connsiteY1" fmla="*/ 298514 h 748119"/>
                <a:gd name="connsiteX2" fmla="*/ 167223 w 519178"/>
                <a:gd name="connsiteY2" fmla="*/ 530289 h 748119"/>
                <a:gd name="connsiteX3" fmla="*/ 10061 w 519178"/>
                <a:gd name="connsiteY3" fmla="*/ 730314 h 748119"/>
                <a:gd name="connsiteX4" fmla="*/ 43398 w 519178"/>
                <a:gd name="connsiteY4" fmla="*/ 704914 h 748119"/>
                <a:gd name="connsiteX5" fmla="*/ 267236 w 519178"/>
                <a:gd name="connsiteY5" fmla="*/ 435039 h 748119"/>
                <a:gd name="connsiteX6" fmla="*/ 430748 w 519178"/>
                <a:gd name="connsiteY6" fmla="*/ 188977 h 748119"/>
                <a:gd name="connsiteX7" fmla="*/ 516473 w 519178"/>
                <a:gd name="connsiteY7" fmla="*/ 1652 h 74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78" h="748119">
                  <a:moveTo>
                    <a:pt x="516473" y="1652"/>
                  </a:moveTo>
                  <a:cubicBezTo>
                    <a:pt x="500069" y="19908"/>
                    <a:pt x="390531" y="210408"/>
                    <a:pt x="332323" y="298514"/>
                  </a:cubicBezTo>
                  <a:cubicBezTo>
                    <a:pt x="274115" y="386620"/>
                    <a:pt x="220933" y="458322"/>
                    <a:pt x="167223" y="530289"/>
                  </a:cubicBezTo>
                  <a:cubicBezTo>
                    <a:pt x="113513" y="602256"/>
                    <a:pt x="30698" y="701210"/>
                    <a:pt x="10061" y="730314"/>
                  </a:cubicBezTo>
                  <a:cubicBezTo>
                    <a:pt x="-10577" y="759418"/>
                    <a:pt x="535" y="754127"/>
                    <a:pt x="43398" y="704914"/>
                  </a:cubicBezTo>
                  <a:cubicBezTo>
                    <a:pt x="86260" y="655702"/>
                    <a:pt x="202678" y="521028"/>
                    <a:pt x="267236" y="435039"/>
                  </a:cubicBezTo>
                  <a:cubicBezTo>
                    <a:pt x="331794" y="349050"/>
                    <a:pt x="390531" y="256975"/>
                    <a:pt x="430748" y="188977"/>
                  </a:cubicBezTo>
                  <a:cubicBezTo>
                    <a:pt x="470965" y="120979"/>
                    <a:pt x="532877" y="-16604"/>
                    <a:pt x="516473" y="1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13C1789-0DA9-4AA8-8F3C-A5129312F01D}"/>
                </a:ext>
              </a:extLst>
            </p:cNvPr>
            <p:cNvSpPr/>
            <p:nvPr/>
          </p:nvSpPr>
          <p:spPr>
            <a:xfrm>
              <a:off x="7037388" y="1106186"/>
              <a:ext cx="227012" cy="400583"/>
            </a:xfrm>
            <a:custGeom>
              <a:avLst/>
              <a:gdLst>
                <a:gd name="connsiteX0" fmla="*/ 227012 w 227012"/>
                <a:gd name="connsiteY0" fmla="*/ 302 h 400583"/>
                <a:gd name="connsiteX1" fmla="*/ 106362 w 227012"/>
                <a:gd name="connsiteY1" fmla="*/ 163814 h 400583"/>
                <a:gd name="connsiteX2" fmla="*/ 0 w 227012"/>
                <a:gd name="connsiteY2" fmla="*/ 400352 h 400583"/>
                <a:gd name="connsiteX3" fmla="*/ 106362 w 227012"/>
                <a:gd name="connsiteY3" fmla="*/ 203502 h 400583"/>
                <a:gd name="connsiteX4" fmla="*/ 227012 w 227012"/>
                <a:gd name="connsiteY4" fmla="*/ 302 h 4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12" h="400583">
                  <a:moveTo>
                    <a:pt x="227012" y="302"/>
                  </a:moveTo>
                  <a:cubicBezTo>
                    <a:pt x="227012" y="-6313"/>
                    <a:pt x="144197" y="97139"/>
                    <a:pt x="106362" y="163814"/>
                  </a:cubicBezTo>
                  <a:cubicBezTo>
                    <a:pt x="68527" y="230489"/>
                    <a:pt x="0" y="393737"/>
                    <a:pt x="0" y="400352"/>
                  </a:cubicBezTo>
                  <a:cubicBezTo>
                    <a:pt x="0" y="406967"/>
                    <a:pt x="69850" y="270177"/>
                    <a:pt x="106362" y="203502"/>
                  </a:cubicBezTo>
                  <a:cubicBezTo>
                    <a:pt x="142874" y="136827"/>
                    <a:pt x="227012" y="6917"/>
                    <a:pt x="227012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60D78EF0-4748-4A7B-8AC6-E17FB34F6C42}"/>
                </a:ext>
              </a:extLst>
            </p:cNvPr>
            <p:cNvSpPr/>
            <p:nvPr/>
          </p:nvSpPr>
          <p:spPr>
            <a:xfrm>
              <a:off x="7272036" y="759981"/>
              <a:ext cx="136128" cy="332220"/>
            </a:xfrm>
            <a:custGeom>
              <a:avLst/>
              <a:gdLst>
                <a:gd name="connsiteX0" fmla="*/ 135239 w 136128"/>
                <a:gd name="connsiteY0" fmla="*/ 2019 h 332220"/>
                <a:gd name="connsiteX1" fmla="*/ 101902 w 136128"/>
                <a:gd name="connsiteY1" fmla="*/ 86157 h 332220"/>
                <a:gd name="connsiteX2" fmla="*/ 44752 w 136128"/>
                <a:gd name="connsiteY2" fmla="*/ 171882 h 332220"/>
                <a:gd name="connsiteX3" fmla="*/ 302 w 136128"/>
                <a:gd name="connsiteY3" fmla="*/ 332219 h 332220"/>
                <a:gd name="connsiteX4" fmla="*/ 66977 w 136128"/>
                <a:gd name="connsiteY4" fmla="*/ 175057 h 332220"/>
                <a:gd name="connsiteX5" fmla="*/ 135239 w 136128"/>
                <a:gd name="connsiteY5" fmla="*/ 2019 h 33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28" h="332220">
                  <a:moveTo>
                    <a:pt x="135239" y="2019"/>
                  </a:moveTo>
                  <a:cubicBezTo>
                    <a:pt x="141060" y="-12798"/>
                    <a:pt x="116983" y="57847"/>
                    <a:pt x="101902" y="86157"/>
                  </a:cubicBezTo>
                  <a:cubicBezTo>
                    <a:pt x="86821" y="114467"/>
                    <a:pt x="61685" y="130872"/>
                    <a:pt x="44752" y="171882"/>
                  </a:cubicBezTo>
                  <a:cubicBezTo>
                    <a:pt x="27819" y="212892"/>
                    <a:pt x="-3402" y="331690"/>
                    <a:pt x="302" y="332219"/>
                  </a:cubicBezTo>
                  <a:cubicBezTo>
                    <a:pt x="4006" y="332748"/>
                    <a:pt x="43694" y="227445"/>
                    <a:pt x="66977" y="175057"/>
                  </a:cubicBezTo>
                  <a:cubicBezTo>
                    <a:pt x="90260" y="122670"/>
                    <a:pt x="129418" y="16836"/>
                    <a:pt x="135239" y="20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4B8C2021-D8DB-427B-BF5A-7D638F4F81B3}"/>
                </a:ext>
              </a:extLst>
            </p:cNvPr>
            <p:cNvSpPr/>
            <p:nvPr/>
          </p:nvSpPr>
          <p:spPr>
            <a:xfrm>
              <a:off x="7512049" y="364799"/>
              <a:ext cx="63900" cy="449604"/>
            </a:xfrm>
            <a:custGeom>
              <a:avLst/>
              <a:gdLst>
                <a:gd name="connsiteX0" fmla="*/ 1 w 63900"/>
                <a:gd name="connsiteY0" fmla="*/ 326 h 449604"/>
                <a:gd name="connsiteX1" fmla="*/ 57151 w 63900"/>
                <a:gd name="connsiteY1" fmla="*/ 59064 h 449604"/>
                <a:gd name="connsiteX2" fmla="*/ 61914 w 63900"/>
                <a:gd name="connsiteY2" fmla="*/ 151139 h 449604"/>
                <a:gd name="connsiteX3" fmla="*/ 49214 w 63900"/>
                <a:gd name="connsiteY3" fmla="*/ 174951 h 449604"/>
                <a:gd name="connsiteX4" fmla="*/ 49214 w 63900"/>
                <a:gd name="connsiteY4" fmla="*/ 292426 h 449604"/>
                <a:gd name="connsiteX5" fmla="*/ 47626 w 63900"/>
                <a:gd name="connsiteY5" fmla="*/ 368626 h 449604"/>
                <a:gd name="connsiteX6" fmla="*/ 47626 w 63900"/>
                <a:gd name="connsiteY6" fmla="*/ 406726 h 449604"/>
                <a:gd name="connsiteX7" fmla="*/ 44451 w 63900"/>
                <a:gd name="connsiteY7" fmla="*/ 449589 h 449604"/>
                <a:gd name="connsiteX8" fmla="*/ 47626 w 63900"/>
                <a:gd name="connsiteY8" fmla="*/ 401964 h 449604"/>
                <a:gd name="connsiteX9" fmla="*/ 36514 w 63900"/>
                <a:gd name="connsiteY9" fmla="*/ 290839 h 449604"/>
                <a:gd name="connsiteX10" fmla="*/ 50801 w 63900"/>
                <a:gd name="connsiteY10" fmla="*/ 133676 h 449604"/>
                <a:gd name="connsiteX11" fmla="*/ 55564 w 63900"/>
                <a:gd name="connsiteY11" fmla="*/ 84464 h 449604"/>
                <a:gd name="connsiteX12" fmla="*/ 1 w 63900"/>
                <a:gd name="connsiteY12" fmla="*/ 326 h 4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00" h="449604">
                  <a:moveTo>
                    <a:pt x="1" y="326"/>
                  </a:moveTo>
                  <a:cubicBezTo>
                    <a:pt x="265" y="-3907"/>
                    <a:pt x="46832" y="33929"/>
                    <a:pt x="57151" y="59064"/>
                  </a:cubicBezTo>
                  <a:cubicBezTo>
                    <a:pt x="67470" y="84200"/>
                    <a:pt x="63237" y="131825"/>
                    <a:pt x="61914" y="151139"/>
                  </a:cubicBezTo>
                  <a:cubicBezTo>
                    <a:pt x="60591" y="170454"/>
                    <a:pt x="51331" y="151403"/>
                    <a:pt x="49214" y="174951"/>
                  </a:cubicBezTo>
                  <a:cubicBezTo>
                    <a:pt x="47097" y="198499"/>
                    <a:pt x="49479" y="260147"/>
                    <a:pt x="49214" y="292426"/>
                  </a:cubicBezTo>
                  <a:cubicBezTo>
                    <a:pt x="48949" y="324705"/>
                    <a:pt x="47891" y="349576"/>
                    <a:pt x="47626" y="368626"/>
                  </a:cubicBezTo>
                  <a:cubicBezTo>
                    <a:pt x="47361" y="387676"/>
                    <a:pt x="48155" y="393232"/>
                    <a:pt x="47626" y="406726"/>
                  </a:cubicBezTo>
                  <a:cubicBezTo>
                    <a:pt x="47097" y="420220"/>
                    <a:pt x="44451" y="450383"/>
                    <a:pt x="44451" y="449589"/>
                  </a:cubicBezTo>
                  <a:cubicBezTo>
                    <a:pt x="44451" y="448795"/>
                    <a:pt x="48949" y="428422"/>
                    <a:pt x="47626" y="401964"/>
                  </a:cubicBezTo>
                  <a:cubicBezTo>
                    <a:pt x="46303" y="375506"/>
                    <a:pt x="35985" y="335554"/>
                    <a:pt x="36514" y="290839"/>
                  </a:cubicBezTo>
                  <a:cubicBezTo>
                    <a:pt x="37043" y="246124"/>
                    <a:pt x="47626" y="168072"/>
                    <a:pt x="50801" y="133676"/>
                  </a:cubicBezTo>
                  <a:cubicBezTo>
                    <a:pt x="53976" y="99280"/>
                    <a:pt x="62179" y="104308"/>
                    <a:pt x="55564" y="84464"/>
                  </a:cubicBezTo>
                  <a:cubicBezTo>
                    <a:pt x="48949" y="64620"/>
                    <a:pt x="-263" y="4559"/>
                    <a:pt x="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1D302C53-F212-46F8-8F7D-EB70074D5342}"/>
                </a:ext>
              </a:extLst>
            </p:cNvPr>
            <p:cNvSpPr/>
            <p:nvPr/>
          </p:nvSpPr>
          <p:spPr>
            <a:xfrm>
              <a:off x="7491068" y="354000"/>
              <a:ext cx="56618" cy="163527"/>
            </a:xfrm>
            <a:custGeom>
              <a:avLst/>
              <a:gdLst>
                <a:gd name="connsiteX0" fmla="*/ 5107 w 56618"/>
                <a:gd name="connsiteY0" fmla="*/ 13 h 163527"/>
                <a:gd name="connsiteX1" fmla="*/ 14632 w 56618"/>
                <a:gd name="connsiteY1" fmla="*/ 80975 h 163527"/>
                <a:gd name="connsiteX2" fmla="*/ 345 w 56618"/>
                <a:gd name="connsiteY2" fmla="*/ 125425 h 163527"/>
                <a:gd name="connsiteX3" fmla="*/ 32095 w 56618"/>
                <a:gd name="connsiteY3" fmla="*/ 163525 h 163527"/>
                <a:gd name="connsiteX4" fmla="*/ 51145 w 56618"/>
                <a:gd name="connsiteY4" fmla="*/ 123838 h 163527"/>
                <a:gd name="connsiteX5" fmla="*/ 55907 w 56618"/>
                <a:gd name="connsiteY5" fmla="*/ 46050 h 163527"/>
                <a:gd name="connsiteX6" fmla="*/ 38445 w 56618"/>
                <a:gd name="connsiteY6" fmla="*/ 123838 h 163527"/>
                <a:gd name="connsiteX7" fmla="*/ 27332 w 56618"/>
                <a:gd name="connsiteY7" fmla="*/ 139713 h 163527"/>
                <a:gd name="connsiteX8" fmla="*/ 6695 w 56618"/>
                <a:gd name="connsiteY8" fmla="*/ 125425 h 163527"/>
                <a:gd name="connsiteX9" fmla="*/ 25745 w 56618"/>
                <a:gd name="connsiteY9" fmla="*/ 87325 h 163527"/>
                <a:gd name="connsiteX10" fmla="*/ 5107 w 56618"/>
                <a:gd name="connsiteY10" fmla="*/ 13 h 16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18" h="163527">
                  <a:moveTo>
                    <a:pt x="5107" y="13"/>
                  </a:moveTo>
                  <a:cubicBezTo>
                    <a:pt x="3255" y="-1045"/>
                    <a:pt x="15426" y="60073"/>
                    <a:pt x="14632" y="80975"/>
                  </a:cubicBezTo>
                  <a:cubicBezTo>
                    <a:pt x="13838" y="101877"/>
                    <a:pt x="-2565" y="111667"/>
                    <a:pt x="345" y="125425"/>
                  </a:cubicBezTo>
                  <a:cubicBezTo>
                    <a:pt x="3255" y="139183"/>
                    <a:pt x="23628" y="163790"/>
                    <a:pt x="32095" y="163525"/>
                  </a:cubicBezTo>
                  <a:cubicBezTo>
                    <a:pt x="40562" y="163261"/>
                    <a:pt x="47176" y="143417"/>
                    <a:pt x="51145" y="123838"/>
                  </a:cubicBezTo>
                  <a:cubicBezTo>
                    <a:pt x="55114" y="104259"/>
                    <a:pt x="58024" y="46050"/>
                    <a:pt x="55907" y="46050"/>
                  </a:cubicBezTo>
                  <a:cubicBezTo>
                    <a:pt x="53790" y="46050"/>
                    <a:pt x="43207" y="108228"/>
                    <a:pt x="38445" y="123838"/>
                  </a:cubicBezTo>
                  <a:cubicBezTo>
                    <a:pt x="33683" y="139448"/>
                    <a:pt x="32624" y="139449"/>
                    <a:pt x="27332" y="139713"/>
                  </a:cubicBezTo>
                  <a:cubicBezTo>
                    <a:pt x="22040" y="139977"/>
                    <a:pt x="6960" y="134156"/>
                    <a:pt x="6695" y="125425"/>
                  </a:cubicBezTo>
                  <a:cubicBezTo>
                    <a:pt x="6431" y="116694"/>
                    <a:pt x="24422" y="105317"/>
                    <a:pt x="25745" y="87325"/>
                  </a:cubicBezTo>
                  <a:cubicBezTo>
                    <a:pt x="27068" y="69333"/>
                    <a:pt x="6959" y="1071"/>
                    <a:pt x="5107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A87867D7-CFC3-4591-98E7-DD9B7A508E82}"/>
                </a:ext>
              </a:extLst>
            </p:cNvPr>
            <p:cNvSpPr/>
            <p:nvPr/>
          </p:nvSpPr>
          <p:spPr>
            <a:xfrm>
              <a:off x="7418317" y="493712"/>
              <a:ext cx="78928" cy="268096"/>
            </a:xfrm>
            <a:custGeom>
              <a:avLst/>
              <a:gdLst>
                <a:gd name="connsiteX0" fmla="*/ 77858 w 78928"/>
                <a:gd name="connsiteY0" fmla="*/ 1 h 268096"/>
                <a:gd name="connsiteX1" fmla="*/ 44521 w 78928"/>
                <a:gd name="connsiteY1" fmla="*/ 139701 h 268096"/>
                <a:gd name="connsiteX2" fmla="*/ 71 w 78928"/>
                <a:gd name="connsiteY2" fmla="*/ 266701 h 268096"/>
                <a:gd name="connsiteX3" fmla="*/ 34996 w 78928"/>
                <a:gd name="connsiteY3" fmla="*/ 203201 h 268096"/>
                <a:gd name="connsiteX4" fmla="*/ 68333 w 78928"/>
                <a:gd name="connsiteY4" fmla="*/ 136526 h 268096"/>
                <a:gd name="connsiteX5" fmla="*/ 77858 w 78928"/>
                <a:gd name="connsiteY5" fmla="*/ 1 h 2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928" h="268096">
                  <a:moveTo>
                    <a:pt x="77858" y="1"/>
                  </a:moveTo>
                  <a:cubicBezTo>
                    <a:pt x="73889" y="530"/>
                    <a:pt x="57485" y="95251"/>
                    <a:pt x="44521" y="139701"/>
                  </a:cubicBezTo>
                  <a:cubicBezTo>
                    <a:pt x="31556" y="184151"/>
                    <a:pt x="1658" y="256118"/>
                    <a:pt x="71" y="266701"/>
                  </a:cubicBezTo>
                  <a:cubicBezTo>
                    <a:pt x="-1517" y="277284"/>
                    <a:pt x="23619" y="224897"/>
                    <a:pt x="34996" y="203201"/>
                  </a:cubicBezTo>
                  <a:cubicBezTo>
                    <a:pt x="46373" y="181505"/>
                    <a:pt x="62777" y="167218"/>
                    <a:pt x="68333" y="136526"/>
                  </a:cubicBezTo>
                  <a:cubicBezTo>
                    <a:pt x="73889" y="105834"/>
                    <a:pt x="81827" y="-528"/>
                    <a:pt x="778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D197FAB0-5E9C-441B-B179-8869D38CA394}"/>
                </a:ext>
              </a:extLst>
            </p:cNvPr>
            <p:cNvSpPr/>
            <p:nvPr/>
          </p:nvSpPr>
          <p:spPr>
            <a:xfrm>
              <a:off x="7469184" y="832928"/>
              <a:ext cx="78274" cy="190071"/>
            </a:xfrm>
            <a:custGeom>
              <a:avLst/>
              <a:gdLst>
                <a:gd name="connsiteX0" fmla="*/ 77791 w 78274"/>
                <a:gd name="connsiteY0" fmla="*/ 510 h 190071"/>
                <a:gd name="connsiteX1" fmla="*/ 63504 w 78274"/>
                <a:gd name="connsiteY1" fmla="*/ 84647 h 190071"/>
                <a:gd name="connsiteX2" fmla="*/ 4 w 78274"/>
                <a:gd name="connsiteY2" fmla="*/ 189422 h 190071"/>
                <a:gd name="connsiteX3" fmla="*/ 66679 w 78274"/>
                <a:gd name="connsiteY3" fmla="*/ 124335 h 190071"/>
                <a:gd name="connsiteX4" fmla="*/ 77791 w 78274"/>
                <a:gd name="connsiteY4" fmla="*/ 510 h 19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4" h="190071">
                  <a:moveTo>
                    <a:pt x="77791" y="510"/>
                  </a:moveTo>
                  <a:cubicBezTo>
                    <a:pt x="77262" y="-6104"/>
                    <a:pt x="76468" y="53162"/>
                    <a:pt x="63504" y="84647"/>
                  </a:cubicBezTo>
                  <a:cubicBezTo>
                    <a:pt x="50540" y="116132"/>
                    <a:pt x="-525" y="182808"/>
                    <a:pt x="4" y="189422"/>
                  </a:cubicBezTo>
                  <a:cubicBezTo>
                    <a:pt x="533" y="196036"/>
                    <a:pt x="52656" y="150529"/>
                    <a:pt x="66679" y="124335"/>
                  </a:cubicBezTo>
                  <a:cubicBezTo>
                    <a:pt x="80702" y="98141"/>
                    <a:pt x="78320" y="7124"/>
                    <a:pt x="77791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E5E95C89-950D-4F27-83A1-B954EDBEFBFC}"/>
                </a:ext>
              </a:extLst>
            </p:cNvPr>
            <p:cNvSpPr/>
            <p:nvPr/>
          </p:nvSpPr>
          <p:spPr>
            <a:xfrm>
              <a:off x="7584226" y="343791"/>
              <a:ext cx="148502" cy="129711"/>
            </a:xfrm>
            <a:custGeom>
              <a:avLst/>
              <a:gdLst>
                <a:gd name="connsiteX0" fmla="*/ 849 w 148502"/>
                <a:gd name="connsiteY0" fmla="*/ 129284 h 129711"/>
                <a:gd name="connsiteX1" fmla="*/ 64349 w 148502"/>
                <a:gd name="connsiteY1" fmla="*/ 54672 h 129711"/>
                <a:gd name="connsiteX2" fmla="*/ 110387 w 148502"/>
                <a:gd name="connsiteY2" fmla="*/ 8634 h 129711"/>
                <a:gd name="connsiteX3" fmla="*/ 148487 w 148502"/>
                <a:gd name="connsiteY3" fmla="*/ 697 h 129711"/>
                <a:gd name="connsiteX4" fmla="*/ 113562 w 148502"/>
                <a:gd name="connsiteY4" fmla="*/ 18159 h 129711"/>
                <a:gd name="connsiteX5" fmla="*/ 849 w 148502"/>
                <a:gd name="connsiteY5" fmla="*/ 129284 h 1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502" h="129711">
                  <a:moveTo>
                    <a:pt x="849" y="129284"/>
                  </a:moveTo>
                  <a:cubicBezTo>
                    <a:pt x="-7353" y="135370"/>
                    <a:pt x="46093" y="74780"/>
                    <a:pt x="64349" y="54672"/>
                  </a:cubicBezTo>
                  <a:cubicBezTo>
                    <a:pt x="82605" y="34564"/>
                    <a:pt x="96364" y="17630"/>
                    <a:pt x="110387" y="8634"/>
                  </a:cubicBezTo>
                  <a:cubicBezTo>
                    <a:pt x="124410" y="-362"/>
                    <a:pt x="147958" y="-890"/>
                    <a:pt x="148487" y="697"/>
                  </a:cubicBezTo>
                  <a:cubicBezTo>
                    <a:pt x="149016" y="2284"/>
                    <a:pt x="135522" y="-626"/>
                    <a:pt x="113562" y="18159"/>
                  </a:cubicBezTo>
                  <a:cubicBezTo>
                    <a:pt x="91602" y="36944"/>
                    <a:pt x="9051" y="123198"/>
                    <a:pt x="849" y="129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3608D947-7C0B-447E-8E6A-5D22AE4A8965}"/>
                </a:ext>
              </a:extLst>
            </p:cNvPr>
            <p:cNvSpPr/>
            <p:nvPr/>
          </p:nvSpPr>
          <p:spPr>
            <a:xfrm>
              <a:off x="7595821" y="553807"/>
              <a:ext cx="55929" cy="122532"/>
            </a:xfrm>
            <a:custGeom>
              <a:avLst/>
              <a:gdLst>
                <a:gd name="connsiteX0" fmla="*/ 6717 w 55929"/>
                <a:gd name="connsiteY0" fmla="*/ 231 h 122532"/>
                <a:gd name="connsiteX1" fmla="*/ 3542 w 55929"/>
                <a:gd name="connsiteY1" fmla="*/ 78018 h 122532"/>
                <a:gd name="connsiteX2" fmla="*/ 55929 w 55929"/>
                <a:gd name="connsiteY2" fmla="*/ 120881 h 122532"/>
                <a:gd name="connsiteX3" fmla="*/ 3542 w 55929"/>
                <a:gd name="connsiteY3" fmla="*/ 105006 h 122532"/>
                <a:gd name="connsiteX4" fmla="*/ 6717 w 55929"/>
                <a:gd name="connsiteY4" fmla="*/ 231 h 12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29" h="122532">
                  <a:moveTo>
                    <a:pt x="6717" y="231"/>
                  </a:moveTo>
                  <a:cubicBezTo>
                    <a:pt x="6717" y="-4267"/>
                    <a:pt x="-4660" y="57910"/>
                    <a:pt x="3542" y="78018"/>
                  </a:cubicBezTo>
                  <a:cubicBezTo>
                    <a:pt x="11744" y="98126"/>
                    <a:pt x="55929" y="116383"/>
                    <a:pt x="55929" y="120881"/>
                  </a:cubicBezTo>
                  <a:cubicBezTo>
                    <a:pt x="55929" y="125379"/>
                    <a:pt x="13067" y="120881"/>
                    <a:pt x="3542" y="105006"/>
                  </a:cubicBezTo>
                  <a:cubicBezTo>
                    <a:pt x="-5983" y="89131"/>
                    <a:pt x="6717" y="4729"/>
                    <a:pt x="6717" y="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B4CE67FF-921B-4605-98B5-9312C721871D}"/>
                </a:ext>
              </a:extLst>
            </p:cNvPr>
            <p:cNvSpPr/>
            <p:nvPr/>
          </p:nvSpPr>
          <p:spPr>
            <a:xfrm>
              <a:off x="7627750" y="348904"/>
              <a:ext cx="133743" cy="282110"/>
            </a:xfrm>
            <a:custGeom>
              <a:avLst/>
              <a:gdLst>
                <a:gd name="connsiteX0" fmla="*/ 188 w 133743"/>
                <a:gd name="connsiteY0" fmla="*/ 281334 h 282110"/>
                <a:gd name="connsiteX1" fmla="*/ 44638 w 133743"/>
                <a:gd name="connsiteY1" fmla="*/ 170209 h 282110"/>
                <a:gd name="connsiteX2" fmla="*/ 128775 w 133743"/>
                <a:gd name="connsiteY2" fmla="*/ 40034 h 282110"/>
                <a:gd name="connsiteX3" fmla="*/ 122425 w 133743"/>
                <a:gd name="connsiteY3" fmla="*/ 8284 h 282110"/>
                <a:gd name="connsiteX4" fmla="*/ 109725 w 133743"/>
                <a:gd name="connsiteY4" fmla="*/ 1934 h 282110"/>
                <a:gd name="connsiteX5" fmla="*/ 116075 w 133743"/>
                <a:gd name="connsiteY5" fmla="*/ 36859 h 282110"/>
                <a:gd name="connsiteX6" fmla="*/ 60513 w 133743"/>
                <a:gd name="connsiteY6" fmla="*/ 113059 h 282110"/>
                <a:gd name="connsiteX7" fmla="*/ 188 w 133743"/>
                <a:gd name="connsiteY7" fmla="*/ 281334 h 2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743" h="282110">
                  <a:moveTo>
                    <a:pt x="188" y="281334"/>
                  </a:moveTo>
                  <a:cubicBezTo>
                    <a:pt x="-2458" y="290859"/>
                    <a:pt x="23207" y="210426"/>
                    <a:pt x="44638" y="170209"/>
                  </a:cubicBezTo>
                  <a:cubicBezTo>
                    <a:pt x="66069" y="129992"/>
                    <a:pt x="115811" y="67021"/>
                    <a:pt x="128775" y="40034"/>
                  </a:cubicBezTo>
                  <a:cubicBezTo>
                    <a:pt x="141739" y="13047"/>
                    <a:pt x="125600" y="14634"/>
                    <a:pt x="122425" y="8284"/>
                  </a:cubicBezTo>
                  <a:cubicBezTo>
                    <a:pt x="119250" y="1934"/>
                    <a:pt x="110783" y="-2828"/>
                    <a:pt x="109725" y="1934"/>
                  </a:cubicBezTo>
                  <a:cubicBezTo>
                    <a:pt x="108667" y="6696"/>
                    <a:pt x="124277" y="18338"/>
                    <a:pt x="116075" y="36859"/>
                  </a:cubicBezTo>
                  <a:cubicBezTo>
                    <a:pt x="107873" y="55380"/>
                    <a:pt x="79563" y="75488"/>
                    <a:pt x="60513" y="113059"/>
                  </a:cubicBezTo>
                  <a:cubicBezTo>
                    <a:pt x="41463" y="150630"/>
                    <a:pt x="2834" y="271809"/>
                    <a:pt x="188" y="281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30DC1098-23F0-472D-911D-203EB747282C}"/>
                </a:ext>
              </a:extLst>
            </p:cNvPr>
            <p:cNvSpPr/>
            <p:nvPr/>
          </p:nvSpPr>
          <p:spPr>
            <a:xfrm>
              <a:off x="7658100" y="415925"/>
              <a:ext cx="36754" cy="37303"/>
            </a:xfrm>
            <a:custGeom>
              <a:avLst/>
              <a:gdLst>
                <a:gd name="connsiteX0" fmla="*/ 0 w 36754"/>
                <a:gd name="connsiteY0" fmla="*/ 0 h 37303"/>
                <a:gd name="connsiteX1" fmla="*/ 36513 w 36754"/>
                <a:gd name="connsiteY1" fmla="*/ 36513 h 37303"/>
                <a:gd name="connsiteX2" fmla="*/ 0 w 36754"/>
                <a:gd name="connsiteY2" fmla="*/ 0 h 3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54" h="37303">
                  <a:moveTo>
                    <a:pt x="0" y="0"/>
                  </a:moveTo>
                  <a:cubicBezTo>
                    <a:pt x="0" y="0"/>
                    <a:pt x="32809" y="29369"/>
                    <a:pt x="36513" y="36513"/>
                  </a:cubicBezTo>
                  <a:cubicBezTo>
                    <a:pt x="40217" y="4365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51B223B4-6484-4750-812F-15F0F8C257A5}"/>
                </a:ext>
              </a:extLst>
            </p:cNvPr>
            <p:cNvSpPr/>
            <p:nvPr/>
          </p:nvSpPr>
          <p:spPr>
            <a:xfrm>
              <a:off x="7651638" y="474580"/>
              <a:ext cx="135056" cy="200167"/>
            </a:xfrm>
            <a:custGeom>
              <a:avLst/>
              <a:gdLst>
                <a:gd name="connsiteX0" fmla="*/ 112 w 135056"/>
                <a:gd name="connsiteY0" fmla="*/ 200108 h 200167"/>
                <a:gd name="connsiteX1" fmla="*/ 52500 w 135056"/>
                <a:gd name="connsiteY1" fmla="*/ 76283 h 200167"/>
                <a:gd name="connsiteX2" fmla="*/ 87425 w 135056"/>
                <a:gd name="connsiteY2" fmla="*/ 36595 h 200167"/>
                <a:gd name="connsiteX3" fmla="*/ 135050 w 135056"/>
                <a:gd name="connsiteY3" fmla="*/ 83 h 200167"/>
                <a:gd name="connsiteX4" fmla="*/ 84250 w 135056"/>
                <a:gd name="connsiteY4" fmla="*/ 28658 h 200167"/>
                <a:gd name="connsiteX5" fmla="*/ 39800 w 135056"/>
                <a:gd name="connsiteY5" fmla="*/ 92158 h 200167"/>
                <a:gd name="connsiteX6" fmla="*/ 112 w 135056"/>
                <a:gd name="connsiteY6" fmla="*/ 200108 h 20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056" h="200167">
                  <a:moveTo>
                    <a:pt x="112" y="200108"/>
                  </a:moveTo>
                  <a:cubicBezTo>
                    <a:pt x="2229" y="197462"/>
                    <a:pt x="37948" y="103535"/>
                    <a:pt x="52500" y="76283"/>
                  </a:cubicBezTo>
                  <a:cubicBezTo>
                    <a:pt x="67052" y="49031"/>
                    <a:pt x="73667" y="49295"/>
                    <a:pt x="87425" y="36595"/>
                  </a:cubicBezTo>
                  <a:cubicBezTo>
                    <a:pt x="101183" y="23895"/>
                    <a:pt x="135579" y="1406"/>
                    <a:pt x="135050" y="83"/>
                  </a:cubicBezTo>
                  <a:cubicBezTo>
                    <a:pt x="134521" y="-1240"/>
                    <a:pt x="100125" y="13312"/>
                    <a:pt x="84250" y="28658"/>
                  </a:cubicBezTo>
                  <a:cubicBezTo>
                    <a:pt x="68375" y="44004"/>
                    <a:pt x="53294" y="68081"/>
                    <a:pt x="39800" y="92158"/>
                  </a:cubicBezTo>
                  <a:cubicBezTo>
                    <a:pt x="26306" y="116235"/>
                    <a:pt x="-2005" y="202754"/>
                    <a:pt x="112" y="200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F070078E-EAB0-499E-B203-FB6001C4EB56}"/>
                </a:ext>
              </a:extLst>
            </p:cNvPr>
            <p:cNvSpPr/>
            <p:nvPr/>
          </p:nvSpPr>
          <p:spPr>
            <a:xfrm>
              <a:off x="7699357" y="466717"/>
              <a:ext cx="168064" cy="284184"/>
            </a:xfrm>
            <a:custGeom>
              <a:avLst/>
              <a:gdLst>
                <a:gd name="connsiteX0" fmla="*/ 109556 w 168064"/>
                <a:gd name="connsiteY0" fmla="*/ 8 h 284184"/>
                <a:gd name="connsiteX1" fmla="*/ 155593 w 168064"/>
                <a:gd name="connsiteY1" fmla="*/ 36521 h 284184"/>
                <a:gd name="connsiteX2" fmla="*/ 109556 w 168064"/>
                <a:gd name="connsiteY2" fmla="*/ 79383 h 284184"/>
                <a:gd name="connsiteX3" fmla="*/ 42881 w 168064"/>
                <a:gd name="connsiteY3" fmla="*/ 190508 h 284184"/>
                <a:gd name="connsiteX4" fmla="*/ 18 w 168064"/>
                <a:gd name="connsiteY4" fmla="*/ 284171 h 284184"/>
                <a:gd name="connsiteX5" fmla="*/ 47643 w 168064"/>
                <a:gd name="connsiteY5" fmla="*/ 184158 h 284184"/>
                <a:gd name="connsiteX6" fmla="*/ 166706 w 168064"/>
                <a:gd name="connsiteY6" fmla="*/ 39696 h 284184"/>
                <a:gd name="connsiteX7" fmla="*/ 109556 w 168064"/>
                <a:gd name="connsiteY7" fmla="*/ 8 h 28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064" h="284184">
                  <a:moveTo>
                    <a:pt x="109556" y="8"/>
                  </a:moveTo>
                  <a:cubicBezTo>
                    <a:pt x="107704" y="-521"/>
                    <a:pt x="155593" y="23292"/>
                    <a:pt x="155593" y="36521"/>
                  </a:cubicBezTo>
                  <a:cubicBezTo>
                    <a:pt x="155593" y="49750"/>
                    <a:pt x="128341" y="53719"/>
                    <a:pt x="109556" y="79383"/>
                  </a:cubicBezTo>
                  <a:cubicBezTo>
                    <a:pt x="90771" y="105048"/>
                    <a:pt x="61137" y="156377"/>
                    <a:pt x="42881" y="190508"/>
                  </a:cubicBezTo>
                  <a:cubicBezTo>
                    <a:pt x="24625" y="224639"/>
                    <a:pt x="-776" y="285229"/>
                    <a:pt x="18" y="284171"/>
                  </a:cubicBezTo>
                  <a:cubicBezTo>
                    <a:pt x="812" y="283113"/>
                    <a:pt x="19862" y="224904"/>
                    <a:pt x="47643" y="184158"/>
                  </a:cubicBezTo>
                  <a:cubicBezTo>
                    <a:pt x="75424" y="143412"/>
                    <a:pt x="155064" y="70388"/>
                    <a:pt x="166706" y="39696"/>
                  </a:cubicBezTo>
                  <a:cubicBezTo>
                    <a:pt x="178348" y="9004"/>
                    <a:pt x="111408" y="537"/>
                    <a:pt x="10955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FE6F823A-3543-4A4E-9AC5-7BA2AC87D34A}"/>
                </a:ext>
              </a:extLst>
            </p:cNvPr>
            <p:cNvSpPr/>
            <p:nvPr/>
          </p:nvSpPr>
          <p:spPr>
            <a:xfrm>
              <a:off x="7780574" y="676271"/>
              <a:ext cx="143522" cy="58643"/>
            </a:xfrm>
            <a:custGeom>
              <a:avLst/>
              <a:gdLst>
                <a:gd name="connsiteX0" fmla="*/ 142639 w 143522"/>
                <a:gd name="connsiteY0" fmla="*/ 4 h 58643"/>
                <a:gd name="connsiteX1" fmla="*/ 58501 w 143522"/>
                <a:gd name="connsiteY1" fmla="*/ 52392 h 58643"/>
                <a:gd name="connsiteX2" fmla="*/ 1351 w 143522"/>
                <a:gd name="connsiteY2" fmla="*/ 55567 h 58643"/>
                <a:gd name="connsiteX3" fmla="*/ 142639 w 143522"/>
                <a:gd name="connsiteY3" fmla="*/ 4 h 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22" h="58643">
                  <a:moveTo>
                    <a:pt x="142639" y="4"/>
                  </a:moveTo>
                  <a:cubicBezTo>
                    <a:pt x="152164" y="-525"/>
                    <a:pt x="82049" y="43132"/>
                    <a:pt x="58501" y="52392"/>
                  </a:cubicBezTo>
                  <a:cubicBezTo>
                    <a:pt x="34953" y="61652"/>
                    <a:pt x="-8174" y="58742"/>
                    <a:pt x="1351" y="55567"/>
                  </a:cubicBezTo>
                  <a:cubicBezTo>
                    <a:pt x="10876" y="52392"/>
                    <a:pt x="133114" y="533"/>
                    <a:pt x="14263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CAEDC1E8-00D6-417A-82A3-290DE938BF8D}"/>
                </a:ext>
              </a:extLst>
            </p:cNvPr>
            <p:cNvSpPr/>
            <p:nvPr/>
          </p:nvSpPr>
          <p:spPr>
            <a:xfrm>
              <a:off x="7687333" y="734936"/>
              <a:ext cx="116426" cy="83830"/>
            </a:xfrm>
            <a:custGeom>
              <a:avLst/>
              <a:gdLst>
                <a:gd name="connsiteX0" fmla="*/ 115230 w 116426"/>
                <a:gd name="connsiteY0" fmla="*/ 77 h 83830"/>
                <a:gd name="connsiteX1" fmla="*/ 40617 w 116426"/>
                <a:gd name="connsiteY1" fmla="*/ 65164 h 83830"/>
                <a:gd name="connsiteX2" fmla="*/ 930 w 116426"/>
                <a:gd name="connsiteY2" fmla="*/ 9602 h 83830"/>
                <a:gd name="connsiteX3" fmla="*/ 18392 w 116426"/>
                <a:gd name="connsiteY3" fmla="*/ 66752 h 83830"/>
                <a:gd name="connsiteX4" fmla="*/ 81892 w 116426"/>
                <a:gd name="connsiteY4" fmla="*/ 81039 h 83830"/>
                <a:gd name="connsiteX5" fmla="*/ 115230 w 116426"/>
                <a:gd name="connsiteY5" fmla="*/ 77 h 8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26" h="83830">
                  <a:moveTo>
                    <a:pt x="115230" y="77"/>
                  </a:moveTo>
                  <a:cubicBezTo>
                    <a:pt x="108351" y="-2569"/>
                    <a:pt x="59667" y="63577"/>
                    <a:pt x="40617" y="65164"/>
                  </a:cubicBezTo>
                  <a:cubicBezTo>
                    <a:pt x="21567" y="66751"/>
                    <a:pt x="4634" y="9337"/>
                    <a:pt x="930" y="9602"/>
                  </a:cubicBezTo>
                  <a:cubicBezTo>
                    <a:pt x="-2774" y="9867"/>
                    <a:pt x="4898" y="54846"/>
                    <a:pt x="18392" y="66752"/>
                  </a:cubicBezTo>
                  <a:cubicBezTo>
                    <a:pt x="31886" y="78658"/>
                    <a:pt x="66017" y="88976"/>
                    <a:pt x="81892" y="81039"/>
                  </a:cubicBezTo>
                  <a:cubicBezTo>
                    <a:pt x="97767" y="73102"/>
                    <a:pt x="122109" y="2723"/>
                    <a:pt x="115230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03FA1CF4-AF72-4949-806D-38AB5BFF6EDA}"/>
                </a:ext>
              </a:extLst>
            </p:cNvPr>
            <p:cNvSpPr/>
            <p:nvPr/>
          </p:nvSpPr>
          <p:spPr>
            <a:xfrm>
              <a:off x="7775775" y="676729"/>
              <a:ext cx="208705" cy="205301"/>
            </a:xfrm>
            <a:custGeom>
              <a:avLst/>
              <a:gdLst>
                <a:gd name="connsiteX0" fmla="*/ 1388 w 208705"/>
                <a:gd name="connsiteY0" fmla="*/ 204334 h 205301"/>
                <a:gd name="connsiteX1" fmla="*/ 117275 w 208705"/>
                <a:gd name="connsiteY1" fmla="*/ 121784 h 205301"/>
                <a:gd name="connsiteX2" fmla="*/ 182363 w 208705"/>
                <a:gd name="connsiteY2" fmla="*/ 31296 h 205301"/>
                <a:gd name="connsiteX3" fmla="*/ 160138 w 208705"/>
                <a:gd name="connsiteY3" fmla="*/ 1134 h 205301"/>
                <a:gd name="connsiteX4" fmla="*/ 203000 w 208705"/>
                <a:gd name="connsiteY4" fmla="*/ 64634 h 205301"/>
                <a:gd name="connsiteX5" fmla="*/ 1388 w 208705"/>
                <a:gd name="connsiteY5" fmla="*/ 204334 h 2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05" h="205301">
                  <a:moveTo>
                    <a:pt x="1388" y="204334"/>
                  </a:moveTo>
                  <a:cubicBezTo>
                    <a:pt x="-12899" y="213859"/>
                    <a:pt x="87113" y="150624"/>
                    <a:pt x="117275" y="121784"/>
                  </a:cubicBezTo>
                  <a:cubicBezTo>
                    <a:pt x="147437" y="92944"/>
                    <a:pt x="175219" y="51404"/>
                    <a:pt x="182363" y="31296"/>
                  </a:cubicBezTo>
                  <a:cubicBezTo>
                    <a:pt x="189507" y="11188"/>
                    <a:pt x="156699" y="-4422"/>
                    <a:pt x="160138" y="1134"/>
                  </a:cubicBezTo>
                  <a:cubicBezTo>
                    <a:pt x="163578" y="6690"/>
                    <a:pt x="227871" y="32355"/>
                    <a:pt x="203000" y="64634"/>
                  </a:cubicBezTo>
                  <a:cubicBezTo>
                    <a:pt x="178129" y="96913"/>
                    <a:pt x="15675" y="194809"/>
                    <a:pt x="1388" y="204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3D7503A1-DFC1-4AA1-B69A-88B4335901E0}"/>
                </a:ext>
              </a:extLst>
            </p:cNvPr>
            <p:cNvSpPr/>
            <p:nvPr/>
          </p:nvSpPr>
          <p:spPr>
            <a:xfrm>
              <a:off x="7726295" y="949221"/>
              <a:ext cx="353710" cy="162047"/>
            </a:xfrm>
            <a:custGeom>
              <a:avLst/>
              <a:gdLst>
                <a:gd name="connsiteX0" fmla="*/ 82618 w 353710"/>
                <a:gd name="connsiteY0" fmla="*/ 104 h 162047"/>
                <a:gd name="connsiteX1" fmla="*/ 220730 w 353710"/>
                <a:gd name="connsiteY1" fmla="*/ 12804 h 162047"/>
                <a:gd name="connsiteX2" fmla="*/ 328680 w 353710"/>
                <a:gd name="connsiteY2" fmla="*/ 14392 h 162047"/>
                <a:gd name="connsiteX3" fmla="*/ 350905 w 353710"/>
                <a:gd name="connsiteY3" fmla="*/ 52492 h 162047"/>
                <a:gd name="connsiteX4" fmla="*/ 344555 w 353710"/>
                <a:gd name="connsiteY4" fmla="*/ 77892 h 162047"/>
                <a:gd name="connsiteX5" fmla="*/ 271530 w 353710"/>
                <a:gd name="connsiteY5" fmla="*/ 89004 h 162047"/>
                <a:gd name="connsiteX6" fmla="*/ 138180 w 353710"/>
                <a:gd name="connsiteY6" fmla="*/ 103292 h 162047"/>
                <a:gd name="connsiteX7" fmla="*/ 104843 w 353710"/>
                <a:gd name="connsiteY7" fmla="*/ 109642 h 162047"/>
                <a:gd name="connsiteX8" fmla="*/ 68 w 353710"/>
                <a:gd name="connsiteY8" fmla="*/ 162029 h 162047"/>
                <a:gd name="connsiteX9" fmla="*/ 90555 w 353710"/>
                <a:gd name="connsiteY9" fmla="*/ 103292 h 162047"/>
                <a:gd name="connsiteX10" fmla="*/ 195330 w 353710"/>
                <a:gd name="connsiteY10" fmla="*/ 84242 h 162047"/>
                <a:gd name="connsiteX11" fmla="*/ 331855 w 353710"/>
                <a:gd name="connsiteY11" fmla="*/ 68367 h 162047"/>
                <a:gd name="connsiteX12" fmla="*/ 336618 w 353710"/>
                <a:gd name="connsiteY12" fmla="*/ 28679 h 162047"/>
                <a:gd name="connsiteX13" fmla="*/ 268355 w 353710"/>
                <a:gd name="connsiteY13" fmla="*/ 20742 h 162047"/>
                <a:gd name="connsiteX14" fmla="*/ 82618 w 353710"/>
                <a:gd name="connsiteY14" fmla="*/ 104 h 16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710" h="162047">
                  <a:moveTo>
                    <a:pt x="82618" y="104"/>
                  </a:moveTo>
                  <a:cubicBezTo>
                    <a:pt x="74681" y="-1219"/>
                    <a:pt x="179720" y="10423"/>
                    <a:pt x="220730" y="12804"/>
                  </a:cubicBezTo>
                  <a:cubicBezTo>
                    <a:pt x="261740" y="15185"/>
                    <a:pt x="306984" y="7777"/>
                    <a:pt x="328680" y="14392"/>
                  </a:cubicBezTo>
                  <a:cubicBezTo>
                    <a:pt x="350376" y="21007"/>
                    <a:pt x="348259" y="41909"/>
                    <a:pt x="350905" y="52492"/>
                  </a:cubicBezTo>
                  <a:cubicBezTo>
                    <a:pt x="353551" y="63075"/>
                    <a:pt x="357784" y="71807"/>
                    <a:pt x="344555" y="77892"/>
                  </a:cubicBezTo>
                  <a:cubicBezTo>
                    <a:pt x="331326" y="83977"/>
                    <a:pt x="305926" y="84771"/>
                    <a:pt x="271530" y="89004"/>
                  </a:cubicBezTo>
                  <a:cubicBezTo>
                    <a:pt x="237134" y="93237"/>
                    <a:pt x="165961" y="99852"/>
                    <a:pt x="138180" y="103292"/>
                  </a:cubicBezTo>
                  <a:cubicBezTo>
                    <a:pt x="110399" y="106732"/>
                    <a:pt x="127862" y="99853"/>
                    <a:pt x="104843" y="109642"/>
                  </a:cubicBezTo>
                  <a:cubicBezTo>
                    <a:pt x="81824" y="119432"/>
                    <a:pt x="2449" y="163087"/>
                    <a:pt x="68" y="162029"/>
                  </a:cubicBezTo>
                  <a:cubicBezTo>
                    <a:pt x="-2313" y="160971"/>
                    <a:pt x="58011" y="116256"/>
                    <a:pt x="90555" y="103292"/>
                  </a:cubicBezTo>
                  <a:cubicBezTo>
                    <a:pt x="123099" y="90328"/>
                    <a:pt x="155113" y="90063"/>
                    <a:pt x="195330" y="84242"/>
                  </a:cubicBezTo>
                  <a:cubicBezTo>
                    <a:pt x="235547" y="78421"/>
                    <a:pt x="308307" y="77627"/>
                    <a:pt x="331855" y="68367"/>
                  </a:cubicBezTo>
                  <a:cubicBezTo>
                    <a:pt x="355403" y="59107"/>
                    <a:pt x="347201" y="36616"/>
                    <a:pt x="336618" y="28679"/>
                  </a:cubicBezTo>
                  <a:cubicBezTo>
                    <a:pt x="326035" y="20742"/>
                    <a:pt x="307513" y="23652"/>
                    <a:pt x="268355" y="20742"/>
                  </a:cubicBezTo>
                  <a:cubicBezTo>
                    <a:pt x="229197" y="17832"/>
                    <a:pt x="90555" y="1427"/>
                    <a:pt x="82618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42FC5513-8EE6-45A1-931A-0E99D5083397}"/>
                </a:ext>
              </a:extLst>
            </p:cNvPr>
            <p:cNvSpPr/>
            <p:nvPr/>
          </p:nvSpPr>
          <p:spPr>
            <a:xfrm>
              <a:off x="7750109" y="869754"/>
              <a:ext cx="85823" cy="95496"/>
            </a:xfrm>
            <a:custGeom>
              <a:avLst/>
              <a:gdLst>
                <a:gd name="connsiteX0" fmla="*/ 38166 w 85823"/>
                <a:gd name="connsiteY0" fmla="*/ 196 h 95496"/>
                <a:gd name="connsiteX1" fmla="*/ 22291 w 85823"/>
                <a:gd name="connsiteY1" fmla="*/ 54171 h 95496"/>
                <a:gd name="connsiteX2" fmla="*/ 85791 w 85823"/>
                <a:gd name="connsiteY2" fmla="*/ 95446 h 95496"/>
                <a:gd name="connsiteX3" fmla="*/ 12766 w 85823"/>
                <a:gd name="connsiteY3" fmla="*/ 62109 h 95496"/>
                <a:gd name="connsiteX4" fmla="*/ 1654 w 85823"/>
                <a:gd name="connsiteY4" fmla="*/ 36709 h 95496"/>
                <a:gd name="connsiteX5" fmla="*/ 38166 w 85823"/>
                <a:gd name="connsiteY5" fmla="*/ 196 h 9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3" h="95496">
                  <a:moveTo>
                    <a:pt x="38166" y="196"/>
                  </a:moveTo>
                  <a:cubicBezTo>
                    <a:pt x="41605" y="3106"/>
                    <a:pt x="14354" y="38296"/>
                    <a:pt x="22291" y="54171"/>
                  </a:cubicBezTo>
                  <a:cubicBezTo>
                    <a:pt x="30228" y="70046"/>
                    <a:pt x="87378" y="94123"/>
                    <a:pt x="85791" y="95446"/>
                  </a:cubicBezTo>
                  <a:cubicBezTo>
                    <a:pt x="84204" y="96769"/>
                    <a:pt x="26789" y="71899"/>
                    <a:pt x="12766" y="62109"/>
                  </a:cubicBezTo>
                  <a:cubicBezTo>
                    <a:pt x="-1257" y="52320"/>
                    <a:pt x="-1521" y="45969"/>
                    <a:pt x="1654" y="36709"/>
                  </a:cubicBezTo>
                  <a:cubicBezTo>
                    <a:pt x="4829" y="27449"/>
                    <a:pt x="34727" y="-2714"/>
                    <a:pt x="38166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8264206A-8E5B-4AA2-B899-5939DDE97F34}"/>
                </a:ext>
              </a:extLst>
            </p:cNvPr>
            <p:cNvSpPr/>
            <p:nvPr/>
          </p:nvSpPr>
          <p:spPr>
            <a:xfrm>
              <a:off x="7553229" y="1002795"/>
              <a:ext cx="169998" cy="91782"/>
            </a:xfrm>
            <a:custGeom>
              <a:avLst/>
              <a:gdLst>
                <a:gd name="connsiteX0" fmla="*/ 96 w 169998"/>
                <a:gd name="connsiteY0" fmla="*/ 505 h 91782"/>
                <a:gd name="connsiteX1" fmla="*/ 11209 w 169998"/>
                <a:gd name="connsiteY1" fmla="*/ 87818 h 91782"/>
                <a:gd name="connsiteX2" fmla="*/ 25496 w 169998"/>
                <a:gd name="connsiteY2" fmla="*/ 73530 h 91782"/>
                <a:gd name="connsiteX3" fmla="*/ 169959 w 169998"/>
                <a:gd name="connsiteY3" fmla="*/ 43368 h 91782"/>
                <a:gd name="connsiteX4" fmla="*/ 39784 w 169998"/>
                <a:gd name="connsiteY4" fmla="*/ 57655 h 91782"/>
                <a:gd name="connsiteX5" fmla="*/ 17559 w 169998"/>
                <a:gd name="connsiteY5" fmla="*/ 51305 h 91782"/>
                <a:gd name="connsiteX6" fmla="*/ 96 w 169998"/>
                <a:gd name="connsiteY6" fmla="*/ 505 h 9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998" h="91782">
                  <a:moveTo>
                    <a:pt x="96" y="505"/>
                  </a:moveTo>
                  <a:cubicBezTo>
                    <a:pt x="-962" y="6591"/>
                    <a:pt x="6976" y="75647"/>
                    <a:pt x="11209" y="87818"/>
                  </a:cubicBezTo>
                  <a:cubicBezTo>
                    <a:pt x="15442" y="99989"/>
                    <a:pt x="-962" y="80938"/>
                    <a:pt x="25496" y="73530"/>
                  </a:cubicBezTo>
                  <a:cubicBezTo>
                    <a:pt x="51954" y="66122"/>
                    <a:pt x="167578" y="46014"/>
                    <a:pt x="169959" y="43368"/>
                  </a:cubicBezTo>
                  <a:cubicBezTo>
                    <a:pt x="172340" y="40722"/>
                    <a:pt x="65184" y="56332"/>
                    <a:pt x="39784" y="57655"/>
                  </a:cubicBezTo>
                  <a:cubicBezTo>
                    <a:pt x="14384" y="58978"/>
                    <a:pt x="24174" y="57390"/>
                    <a:pt x="17559" y="51305"/>
                  </a:cubicBezTo>
                  <a:cubicBezTo>
                    <a:pt x="10944" y="45220"/>
                    <a:pt x="1154" y="-5581"/>
                    <a:pt x="96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1BB7C958-7093-48E0-A329-44A7A7D16E79}"/>
                </a:ext>
              </a:extLst>
            </p:cNvPr>
            <p:cNvSpPr/>
            <p:nvPr/>
          </p:nvSpPr>
          <p:spPr>
            <a:xfrm>
              <a:off x="7537948" y="1049308"/>
              <a:ext cx="188550" cy="135276"/>
            </a:xfrm>
            <a:custGeom>
              <a:avLst/>
              <a:gdLst>
                <a:gd name="connsiteX0" fmla="*/ 188415 w 188550"/>
                <a:gd name="connsiteY0" fmla="*/ 30 h 135276"/>
                <a:gd name="connsiteX1" fmla="*/ 104277 w 188550"/>
                <a:gd name="connsiteY1" fmla="*/ 103217 h 135276"/>
                <a:gd name="connsiteX2" fmla="*/ 40777 w 188550"/>
                <a:gd name="connsiteY2" fmla="*/ 134967 h 135276"/>
                <a:gd name="connsiteX3" fmla="*/ 1090 w 188550"/>
                <a:gd name="connsiteY3" fmla="*/ 119092 h 135276"/>
                <a:gd name="connsiteX4" fmla="*/ 83640 w 188550"/>
                <a:gd name="connsiteY4" fmla="*/ 114330 h 135276"/>
                <a:gd name="connsiteX5" fmla="*/ 188415 w 188550"/>
                <a:gd name="connsiteY5" fmla="*/ 30 h 1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50" h="135276">
                  <a:moveTo>
                    <a:pt x="188415" y="30"/>
                  </a:moveTo>
                  <a:cubicBezTo>
                    <a:pt x="191854" y="-1822"/>
                    <a:pt x="128883" y="80728"/>
                    <a:pt x="104277" y="103217"/>
                  </a:cubicBezTo>
                  <a:cubicBezTo>
                    <a:pt x="79671" y="125706"/>
                    <a:pt x="57975" y="132321"/>
                    <a:pt x="40777" y="134967"/>
                  </a:cubicBezTo>
                  <a:cubicBezTo>
                    <a:pt x="23579" y="137613"/>
                    <a:pt x="-6054" y="122532"/>
                    <a:pt x="1090" y="119092"/>
                  </a:cubicBezTo>
                  <a:cubicBezTo>
                    <a:pt x="8234" y="115653"/>
                    <a:pt x="54536" y="131263"/>
                    <a:pt x="83640" y="114330"/>
                  </a:cubicBezTo>
                  <a:cubicBezTo>
                    <a:pt x="112744" y="97397"/>
                    <a:pt x="184976" y="1882"/>
                    <a:pt x="188415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B4A37D3F-BCFD-4BC8-B0A8-B2140941F8FD}"/>
                </a:ext>
              </a:extLst>
            </p:cNvPr>
            <p:cNvSpPr/>
            <p:nvPr/>
          </p:nvSpPr>
          <p:spPr>
            <a:xfrm>
              <a:off x="7408852" y="753987"/>
              <a:ext cx="123919" cy="26025"/>
            </a:xfrm>
            <a:custGeom>
              <a:avLst/>
              <a:gdLst>
                <a:gd name="connsiteX0" fmla="*/ 11 w 123919"/>
                <a:gd name="connsiteY0" fmla="*/ 17538 h 26025"/>
                <a:gd name="connsiteX1" fmla="*/ 95261 w 123919"/>
                <a:gd name="connsiteY1" fmla="*/ 25476 h 26025"/>
                <a:gd name="connsiteX2" fmla="*/ 123836 w 123919"/>
                <a:gd name="connsiteY2" fmla="*/ 76 h 26025"/>
                <a:gd name="connsiteX3" fmla="*/ 88911 w 123919"/>
                <a:gd name="connsiteY3" fmla="*/ 17538 h 26025"/>
                <a:gd name="connsiteX4" fmla="*/ 11 w 123919"/>
                <a:gd name="connsiteY4" fmla="*/ 17538 h 2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19" h="26025">
                  <a:moveTo>
                    <a:pt x="11" y="17538"/>
                  </a:moveTo>
                  <a:cubicBezTo>
                    <a:pt x="1069" y="18861"/>
                    <a:pt x="74624" y="28386"/>
                    <a:pt x="95261" y="25476"/>
                  </a:cubicBezTo>
                  <a:cubicBezTo>
                    <a:pt x="115898" y="22566"/>
                    <a:pt x="124894" y="1399"/>
                    <a:pt x="123836" y="76"/>
                  </a:cubicBezTo>
                  <a:cubicBezTo>
                    <a:pt x="122778" y="-1247"/>
                    <a:pt x="106374" y="14892"/>
                    <a:pt x="88911" y="17538"/>
                  </a:cubicBezTo>
                  <a:cubicBezTo>
                    <a:pt x="71448" y="20184"/>
                    <a:pt x="-1047" y="16215"/>
                    <a:pt x="11" y="17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ADC1521-7E75-468E-AC2B-4375802298D5}"/>
                </a:ext>
              </a:extLst>
            </p:cNvPr>
            <p:cNvSpPr/>
            <p:nvPr/>
          </p:nvSpPr>
          <p:spPr>
            <a:xfrm>
              <a:off x="7377777" y="828354"/>
              <a:ext cx="147252" cy="99156"/>
            </a:xfrm>
            <a:custGeom>
              <a:avLst/>
              <a:gdLst>
                <a:gd name="connsiteX0" fmla="*/ 145386 w 147252"/>
                <a:gd name="connsiteY0" fmla="*/ 321 h 99156"/>
                <a:gd name="connsiteX1" fmla="*/ 34261 w 147252"/>
                <a:gd name="connsiteY1" fmla="*/ 84459 h 99156"/>
                <a:gd name="connsiteX2" fmla="*/ 923 w 147252"/>
                <a:gd name="connsiteY2" fmla="*/ 98746 h 99156"/>
                <a:gd name="connsiteX3" fmla="*/ 62836 w 147252"/>
                <a:gd name="connsiteY3" fmla="*/ 79696 h 99156"/>
                <a:gd name="connsiteX4" fmla="*/ 102523 w 147252"/>
                <a:gd name="connsiteY4" fmla="*/ 55884 h 99156"/>
                <a:gd name="connsiteX5" fmla="*/ 145386 w 147252"/>
                <a:gd name="connsiteY5" fmla="*/ 321 h 9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52" h="99156">
                  <a:moveTo>
                    <a:pt x="145386" y="321"/>
                  </a:moveTo>
                  <a:cubicBezTo>
                    <a:pt x="134009" y="5083"/>
                    <a:pt x="58338" y="68055"/>
                    <a:pt x="34261" y="84459"/>
                  </a:cubicBezTo>
                  <a:cubicBezTo>
                    <a:pt x="10184" y="100863"/>
                    <a:pt x="-3839" y="99540"/>
                    <a:pt x="923" y="98746"/>
                  </a:cubicBezTo>
                  <a:cubicBezTo>
                    <a:pt x="5685" y="97952"/>
                    <a:pt x="45903" y="86840"/>
                    <a:pt x="62836" y="79696"/>
                  </a:cubicBezTo>
                  <a:cubicBezTo>
                    <a:pt x="79769" y="72552"/>
                    <a:pt x="92204" y="66732"/>
                    <a:pt x="102523" y="55884"/>
                  </a:cubicBezTo>
                  <a:cubicBezTo>
                    <a:pt x="112842" y="45036"/>
                    <a:pt x="156763" y="-4441"/>
                    <a:pt x="145386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5FB70155-BA46-43A0-9AEE-BF401F6965BA}"/>
                </a:ext>
              </a:extLst>
            </p:cNvPr>
            <p:cNvSpPr/>
            <p:nvPr/>
          </p:nvSpPr>
          <p:spPr>
            <a:xfrm>
              <a:off x="7451099" y="1136650"/>
              <a:ext cx="269097" cy="129426"/>
            </a:xfrm>
            <a:custGeom>
              <a:avLst/>
              <a:gdLst>
                <a:gd name="connsiteX0" fmla="*/ 268914 w 269097"/>
                <a:gd name="connsiteY0" fmla="*/ 0 h 129426"/>
                <a:gd name="connsiteX1" fmla="*/ 164139 w 269097"/>
                <a:gd name="connsiteY1" fmla="*/ 104775 h 129426"/>
                <a:gd name="connsiteX2" fmla="*/ 89526 w 269097"/>
                <a:gd name="connsiteY2" fmla="*/ 122238 h 129426"/>
                <a:gd name="connsiteX3" fmla="*/ 626 w 269097"/>
                <a:gd name="connsiteY3" fmla="*/ 128588 h 129426"/>
                <a:gd name="connsiteX4" fmla="*/ 137151 w 269097"/>
                <a:gd name="connsiteY4" fmla="*/ 104775 h 129426"/>
                <a:gd name="connsiteX5" fmla="*/ 268914 w 269097"/>
                <a:gd name="connsiteY5" fmla="*/ 0 h 1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97" h="129426">
                  <a:moveTo>
                    <a:pt x="268914" y="0"/>
                  </a:moveTo>
                  <a:cubicBezTo>
                    <a:pt x="273412" y="0"/>
                    <a:pt x="194037" y="84402"/>
                    <a:pt x="164139" y="104775"/>
                  </a:cubicBezTo>
                  <a:cubicBezTo>
                    <a:pt x="134241" y="125148"/>
                    <a:pt x="116778" y="118269"/>
                    <a:pt x="89526" y="122238"/>
                  </a:cubicBezTo>
                  <a:cubicBezTo>
                    <a:pt x="62274" y="126207"/>
                    <a:pt x="-7311" y="131498"/>
                    <a:pt x="626" y="128588"/>
                  </a:cubicBezTo>
                  <a:cubicBezTo>
                    <a:pt x="8563" y="125678"/>
                    <a:pt x="95347" y="122502"/>
                    <a:pt x="137151" y="104775"/>
                  </a:cubicBezTo>
                  <a:cubicBezTo>
                    <a:pt x="178955" y="87048"/>
                    <a:pt x="264416" y="0"/>
                    <a:pt x="26891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7A52196D-E539-41F2-B625-C2A41C8A21E4}"/>
                </a:ext>
              </a:extLst>
            </p:cNvPr>
            <p:cNvSpPr/>
            <p:nvPr/>
          </p:nvSpPr>
          <p:spPr>
            <a:xfrm>
              <a:off x="7394464" y="988881"/>
              <a:ext cx="56678" cy="144741"/>
            </a:xfrm>
            <a:custGeom>
              <a:avLst/>
              <a:gdLst>
                <a:gd name="connsiteX0" fmla="*/ 111 w 56678"/>
                <a:gd name="connsiteY0" fmla="*/ 132 h 144741"/>
                <a:gd name="connsiteX1" fmla="*/ 41386 w 56678"/>
                <a:gd name="connsiteY1" fmla="*/ 82682 h 144741"/>
                <a:gd name="connsiteX2" fmla="*/ 42974 w 56678"/>
                <a:gd name="connsiteY2" fmla="*/ 144594 h 144741"/>
                <a:gd name="connsiteX3" fmla="*/ 55674 w 56678"/>
                <a:gd name="connsiteY3" fmla="*/ 65219 h 144741"/>
                <a:gd name="connsiteX4" fmla="*/ 111 w 56678"/>
                <a:gd name="connsiteY4" fmla="*/ 132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8" h="144741">
                  <a:moveTo>
                    <a:pt x="111" y="132"/>
                  </a:moveTo>
                  <a:cubicBezTo>
                    <a:pt x="-2270" y="3042"/>
                    <a:pt x="34242" y="58605"/>
                    <a:pt x="41386" y="82682"/>
                  </a:cubicBezTo>
                  <a:cubicBezTo>
                    <a:pt x="48530" y="106759"/>
                    <a:pt x="40593" y="147504"/>
                    <a:pt x="42974" y="144594"/>
                  </a:cubicBezTo>
                  <a:cubicBezTo>
                    <a:pt x="45355" y="141684"/>
                    <a:pt x="60701" y="87444"/>
                    <a:pt x="55674" y="65219"/>
                  </a:cubicBezTo>
                  <a:cubicBezTo>
                    <a:pt x="50647" y="42994"/>
                    <a:pt x="2492" y="-2778"/>
                    <a:pt x="111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3AC9A872-65E4-4BCE-804D-F2BAED115E16}"/>
                </a:ext>
              </a:extLst>
            </p:cNvPr>
            <p:cNvSpPr/>
            <p:nvPr/>
          </p:nvSpPr>
          <p:spPr>
            <a:xfrm>
              <a:off x="7289638" y="1100050"/>
              <a:ext cx="111013" cy="147867"/>
            </a:xfrm>
            <a:custGeom>
              <a:avLst/>
              <a:gdLst>
                <a:gd name="connsiteX0" fmla="*/ 11275 w 111013"/>
                <a:gd name="connsiteY0" fmla="*/ 88 h 147867"/>
                <a:gd name="connsiteX1" fmla="*/ 22387 w 111013"/>
                <a:gd name="connsiteY1" fmla="*/ 79463 h 147867"/>
                <a:gd name="connsiteX2" fmla="*/ 109700 w 111013"/>
                <a:gd name="connsiteY2" fmla="*/ 146138 h 147867"/>
                <a:gd name="connsiteX3" fmla="*/ 70012 w 111013"/>
                <a:gd name="connsiteY3" fmla="*/ 125500 h 147867"/>
                <a:gd name="connsiteX4" fmla="*/ 3337 w 111013"/>
                <a:gd name="connsiteY4" fmla="*/ 95338 h 147867"/>
                <a:gd name="connsiteX5" fmla="*/ 11275 w 111013"/>
                <a:gd name="connsiteY5" fmla="*/ 88 h 1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013" h="147867">
                  <a:moveTo>
                    <a:pt x="11275" y="88"/>
                  </a:moveTo>
                  <a:cubicBezTo>
                    <a:pt x="14450" y="-2558"/>
                    <a:pt x="5983" y="55121"/>
                    <a:pt x="22387" y="79463"/>
                  </a:cubicBezTo>
                  <a:cubicBezTo>
                    <a:pt x="38791" y="103805"/>
                    <a:pt x="101763" y="138465"/>
                    <a:pt x="109700" y="146138"/>
                  </a:cubicBezTo>
                  <a:cubicBezTo>
                    <a:pt x="117637" y="153811"/>
                    <a:pt x="87739" y="133967"/>
                    <a:pt x="70012" y="125500"/>
                  </a:cubicBezTo>
                  <a:cubicBezTo>
                    <a:pt x="52285" y="117033"/>
                    <a:pt x="13127" y="112801"/>
                    <a:pt x="3337" y="95338"/>
                  </a:cubicBezTo>
                  <a:cubicBezTo>
                    <a:pt x="-6453" y="77876"/>
                    <a:pt x="8100" y="2734"/>
                    <a:pt x="11275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27C90063-9DDC-4726-9F6C-1D87BF92C3AE}"/>
                </a:ext>
              </a:extLst>
            </p:cNvPr>
            <p:cNvSpPr/>
            <p:nvPr/>
          </p:nvSpPr>
          <p:spPr>
            <a:xfrm>
              <a:off x="7274421" y="1248071"/>
              <a:ext cx="302171" cy="576208"/>
            </a:xfrm>
            <a:custGeom>
              <a:avLst/>
              <a:gdLst>
                <a:gd name="connsiteX0" fmla="*/ 297954 w 302171"/>
                <a:gd name="connsiteY0" fmla="*/ 29867 h 576208"/>
                <a:gd name="connsiteX1" fmla="*/ 139204 w 302171"/>
                <a:gd name="connsiteY1" fmla="*/ 258467 h 576208"/>
                <a:gd name="connsiteX2" fmla="*/ 5854 w 302171"/>
                <a:gd name="connsiteY2" fmla="*/ 571204 h 576208"/>
                <a:gd name="connsiteX3" fmla="*/ 45542 w 302171"/>
                <a:gd name="connsiteY3" fmla="*/ 421979 h 576208"/>
                <a:gd name="connsiteX4" fmla="*/ 239217 w 302171"/>
                <a:gd name="connsiteY4" fmla="*/ 45742 h 576208"/>
                <a:gd name="connsiteX5" fmla="*/ 297954 w 302171"/>
                <a:gd name="connsiteY5" fmla="*/ 29867 h 57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71" h="576208">
                  <a:moveTo>
                    <a:pt x="297954" y="29867"/>
                  </a:moveTo>
                  <a:cubicBezTo>
                    <a:pt x="281285" y="65321"/>
                    <a:pt x="187887" y="168244"/>
                    <a:pt x="139204" y="258467"/>
                  </a:cubicBezTo>
                  <a:cubicBezTo>
                    <a:pt x="90521" y="348690"/>
                    <a:pt x="21464" y="543952"/>
                    <a:pt x="5854" y="571204"/>
                  </a:cubicBezTo>
                  <a:cubicBezTo>
                    <a:pt x="-9756" y="598456"/>
                    <a:pt x="6648" y="509556"/>
                    <a:pt x="45542" y="421979"/>
                  </a:cubicBezTo>
                  <a:cubicBezTo>
                    <a:pt x="84436" y="334402"/>
                    <a:pt x="199265" y="111094"/>
                    <a:pt x="239217" y="45742"/>
                  </a:cubicBezTo>
                  <a:cubicBezTo>
                    <a:pt x="279169" y="-19610"/>
                    <a:pt x="314623" y="-5587"/>
                    <a:pt x="297954" y="29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D63666C6-A12F-4D52-9462-BF00F68FE98F}"/>
                </a:ext>
              </a:extLst>
            </p:cNvPr>
            <p:cNvSpPr/>
            <p:nvPr/>
          </p:nvSpPr>
          <p:spPr>
            <a:xfrm>
              <a:off x="6889578" y="1819967"/>
              <a:ext cx="391657" cy="750372"/>
            </a:xfrm>
            <a:custGeom>
              <a:avLst/>
              <a:gdLst>
                <a:gd name="connsiteX0" fmla="*/ 387522 w 391657"/>
                <a:gd name="connsiteY0" fmla="*/ 5658 h 750372"/>
                <a:gd name="connsiteX1" fmla="*/ 214485 w 391657"/>
                <a:gd name="connsiteY1" fmla="*/ 350146 h 750372"/>
                <a:gd name="connsiteX2" fmla="*/ 119235 w 391657"/>
                <a:gd name="connsiteY2" fmla="*/ 543821 h 750372"/>
                <a:gd name="connsiteX3" fmla="*/ 52560 w 391657"/>
                <a:gd name="connsiteY3" fmla="*/ 650183 h 750372"/>
                <a:gd name="connsiteX4" fmla="*/ 57322 w 391657"/>
                <a:gd name="connsiteY4" fmla="*/ 750196 h 750372"/>
                <a:gd name="connsiteX5" fmla="*/ 35097 w 391657"/>
                <a:gd name="connsiteY5" fmla="*/ 673996 h 750372"/>
                <a:gd name="connsiteX6" fmla="*/ 23985 w 391657"/>
                <a:gd name="connsiteY6" fmla="*/ 654946 h 750372"/>
                <a:gd name="connsiteX7" fmla="*/ 387522 w 391657"/>
                <a:gd name="connsiteY7" fmla="*/ 5658 h 75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657" h="750372">
                  <a:moveTo>
                    <a:pt x="387522" y="5658"/>
                  </a:moveTo>
                  <a:cubicBezTo>
                    <a:pt x="419272" y="-45142"/>
                    <a:pt x="259199" y="260452"/>
                    <a:pt x="214485" y="350146"/>
                  </a:cubicBezTo>
                  <a:cubicBezTo>
                    <a:pt x="169771" y="439840"/>
                    <a:pt x="146223" y="493815"/>
                    <a:pt x="119235" y="543821"/>
                  </a:cubicBezTo>
                  <a:cubicBezTo>
                    <a:pt x="92247" y="593827"/>
                    <a:pt x="62879" y="615787"/>
                    <a:pt x="52560" y="650183"/>
                  </a:cubicBezTo>
                  <a:cubicBezTo>
                    <a:pt x="42241" y="684579"/>
                    <a:pt x="60232" y="746227"/>
                    <a:pt x="57322" y="750196"/>
                  </a:cubicBezTo>
                  <a:cubicBezTo>
                    <a:pt x="54412" y="754165"/>
                    <a:pt x="40653" y="689871"/>
                    <a:pt x="35097" y="673996"/>
                  </a:cubicBezTo>
                  <a:cubicBezTo>
                    <a:pt x="29541" y="658121"/>
                    <a:pt x="-33430" y="764484"/>
                    <a:pt x="23985" y="654946"/>
                  </a:cubicBezTo>
                  <a:cubicBezTo>
                    <a:pt x="81400" y="545409"/>
                    <a:pt x="355772" y="56458"/>
                    <a:pt x="387522" y="5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2E3CC7C9-D5F6-44C2-8555-2CA57515883A}"/>
                </a:ext>
              </a:extLst>
            </p:cNvPr>
            <p:cNvSpPr/>
            <p:nvPr/>
          </p:nvSpPr>
          <p:spPr>
            <a:xfrm>
              <a:off x="6835044" y="2568355"/>
              <a:ext cx="99236" cy="259493"/>
            </a:xfrm>
            <a:custGeom>
              <a:avLst/>
              <a:gdLst>
                <a:gd name="connsiteX0" fmla="*/ 99156 w 99236"/>
                <a:gd name="connsiteY0" fmla="*/ 220 h 259493"/>
                <a:gd name="connsiteX1" fmla="*/ 22956 w 99236"/>
                <a:gd name="connsiteY1" fmla="*/ 187545 h 259493"/>
                <a:gd name="connsiteX2" fmla="*/ 5494 w 99236"/>
                <a:gd name="connsiteY2" fmla="*/ 258983 h 259493"/>
                <a:gd name="connsiteX3" fmla="*/ 8669 w 99236"/>
                <a:gd name="connsiteY3" fmla="*/ 216120 h 259493"/>
                <a:gd name="connsiteX4" fmla="*/ 7081 w 99236"/>
                <a:gd name="connsiteY4" fmla="*/ 151033 h 259493"/>
                <a:gd name="connsiteX5" fmla="*/ 99156 w 99236"/>
                <a:gd name="connsiteY5" fmla="*/ 220 h 2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36" h="259493">
                  <a:moveTo>
                    <a:pt x="99156" y="220"/>
                  </a:moveTo>
                  <a:cubicBezTo>
                    <a:pt x="101802" y="6305"/>
                    <a:pt x="38566" y="144418"/>
                    <a:pt x="22956" y="187545"/>
                  </a:cubicBezTo>
                  <a:cubicBezTo>
                    <a:pt x="7346" y="230672"/>
                    <a:pt x="7875" y="254221"/>
                    <a:pt x="5494" y="258983"/>
                  </a:cubicBezTo>
                  <a:cubicBezTo>
                    <a:pt x="3113" y="263745"/>
                    <a:pt x="8405" y="234112"/>
                    <a:pt x="8669" y="216120"/>
                  </a:cubicBezTo>
                  <a:cubicBezTo>
                    <a:pt x="8933" y="198128"/>
                    <a:pt x="-9852" y="186487"/>
                    <a:pt x="7081" y="151033"/>
                  </a:cubicBezTo>
                  <a:cubicBezTo>
                    <a:pt x="24014" y="115579"/>
                    <a:pt x="96510" y="-5865"/>
                    <a:pt x="99156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D8571A3-5BC4-4E30-B9F7-E909EAB61628}"/>
                </a:ext>
              </a:extLst>
            </p:cNvPr>
            <p:cNvSpPr/>
            <p:nvPr/>
          </p:nvSpPr>
          <p:spPr>
            <a:xfrm>
              <a:off x="6408076" y="2798034"/>
              <a:ext cx="426602" cy="551897"/>
            </a:xfrm>
            <a:custGeom>
              <a:avLst/>
              <a:gdLst>
                <a:gd name="connsiteX0" fmla="*/ 422937 w 426602"/>
                <a:gd name="connsiteY0" fmla="*/ 7079 h 551897"/>
                <a:gd name="connsiteX1" fmla="*/ 234024 w 426602"/>
                <a:gd name="connsiteY1" fmla="*/ 176941 h 551897"/>
                <a:gd name="connsiteX2" fmla="*/ 8599 w 426602"/>
                <a:gd name="connsiteY2" fmla="*/ 542066 h 551897"/>
                <a:gd name="connsiteX3" fmla="*/ 48287 w 426602"/>
                <a:gd name="connsiteY3" fmla="*/ 443641 h 551897"/>
                <a:gd name="connsiteX4" fmla="*/ 60987 w 426602"/>
                <a:gd name="connsiteY4" fmla="*/ 400779 h 551897"/>
                <a:gd name="connsiteX5" fmla="*/ 422937 w 426602"/>
                <a:gd name="connsiteY5" fmla="*/ 7079 h 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02" h="551897">
                  <a:moveTo>
                    <a:pt x="422937" y="7079"/>
                  </a:moveTo>
                  <a:cubicBezTo>
                    <a:pt x="451777" y="-30227"/>
                    <a:pt x="303080" y="87776"/>
                    <a:pt x="234024" y="176941"/>
                  </a:cubicBezTo>
                  <a:cubicBezTo>
                    <a:pt x="164968" y="266106"/>
                    <a:pt x="39555" y="497616"/>
                    <a:pt x="8599" y="542066"/>
                  </a:cubicBezTo>
                  <a:cubicBezTo>
                    <a:pt x="-22357" y="586516"/>
                    <a:pt x="39556" y="467189"/>
                    <a:pt x="48287" y="443641"/>
                  </a:cubicBezTo>
                  <a:cubicBezTo>
                    <a:pt x="57018" y="420093"/>
                    <a:pt x="3308" y="473539"/>
                    <a:pt x="60987" y="400779"/>
                  </a:cubicBezTo>
                  <a:cubicBezTo>
                    <a:pt x="118666" y="328019"/>
                    <a:pt x="394097" y="44385"/>
                    <a:pt x="422937" y="7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410F0760-BFF4-41D3-99D5-9BF8783390A2}"/>
                </a:ext>
              </a:extLst>
            </p:cNvPr>
            <p:cNvSpPr/>
            <p:nvPr/>
          </p:nvSpPr>
          <p:spPr>
            <a:xfrm>
              <a:off x="5967999" y="3349143"/>
              <a:ext cx="439159" cy="723271"/>
            </a:xfrm>
            <a:custGeom>
              <a:avLst/>
              <a:gdLst>
                <a:gd name="connsiteX0" fmla="*/ 439151 w 439159"/>
                <a:gd name="connsiteY0" fmla="*/ 482 h 723271"/>
                <a:gd name="connsiteX1" fmla="*/ 213726 w 439159"/>
                <a:gd name="connsiteY1" fmla="*/ 379895 h 723271"/>
                <a:gd name="connsiteX2" fmla="*/ 45451 w 439159"/>
                <a:gd name="connsiteY2" fmla="*/ 613257 h 723271"/>
                <a:gd name="connsiteX3" fmla="*/ 12114 w 439159"/>
                <a:gd name="connsiteY3" fmla="*/ 708507 h 723271"/>
                <a:gd name="connsiteX4" fmla="*/ 221664 w 439159"/>
                <a:gd name="connsiteY4" fmla="*/ 310045 h 723271"/>
                <a:gd name="connsiteX5" fmla="*/ 439151 w 439159"/>
                <a:gd name="connsiteY5" fmla="*/ 482 h 72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59" h="723271">
                  <a:moveTo>
                    <a:pt x="439151" y="482"/>
                  </a:moveTo>
                  <a:cubicBezTo>
                    <a:pt x="437828" y="12124"/>
                    <a:pt x="279343" y="277766"/>
                    <a:pt x="213726" y="379895"/>
                  </a:cubicBezTo>
                  <a:cubicBezTo>
                    <a:pt x="148109" y="482024"/>
                    <a:pt x="79053" y="558488"/>
                    <a:pt x="45451" y="613257"/>
                  </a:cubicBezTo>
                  <a:cubicBezTo>
                    <a:pt x="11849" y="668026"/>
                    <a:pt x="-17255" y="759042"/>
                    <a:pt x="12114" y="708507"/>
                  </a:cubicBezTo>
                  <a:cubicBezTo>
                    <a:pt x="41483" y="657972"/>
                    <a:pt x="149433" y="429372"/>
                    <a:pt x="221664" y="310045"/>
                  </a:cubicBezTo>
                  <a:cubicBezTo>
                    <a:pt x="293895" y="190718"/>
                    <a:pt x="440474" y="-11160"/>
                    <a:pt x="439151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4DB86416-D207-446C-879D-738124999652}"/>
                </a:ext>
              </a:extLst>
            </p:cNvPr>
            <p:cNvSpPr/>
            <p:nvPr/>
          </p:nvSpPr>
          <p:spPr>
            <a:xfrm>
              <a:off x="5905178" y="3799152"/>
              <a:ext cx="171497" cy="231841"/>
            </a:xfrm>
            <a:custGeom>
              <a:avLst/>
              <a:gdLst>
                <a:gd name="connsiteX0" fmla="*/ 165422 w 171497"/>
                <a:gd name="connsiteY0" fmla="*/ 2911 h 231841"/>
                <a:gd name="connsiteX1" fmla="*/ 322 w 171497"/>
                <a:gd name="connsiteY1" fmla="*/ 229923 h 231841"/>
                <a:gd name="connsiteX2" fmla="*/ 124147 w 171497"/>
                <a:gd name="connsiteY2" fmla="*/ 107686 h 231841"/>
                <a:gd name="connsiteX3" fmla="*/ 165422 w 171497"/>
                <a:gd name="connsiteY3" fmla="*/ 2911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97" h="231841">
                  <a:moveTo>
                    <a:pt x="165422" y="2911"/>
                  </a:moveTo>
                  <a:cubicBezTo>
                    <a:pt x="144784" y="23284"/>
                    <a:pt x="7201" y="212461"/>
                    <a:pt x="322" y="229923"/>
                  </a:cubicBezTo>
                  <a:cubicBezTo>
                    <a:pt x="-6557" y="247385"/>
                    <a:pt x="98747" y="140759"/>
                    <a:pt x="124147" y="107686"/>
                  </a:cubicBezTo>
                  <a:cubicBezTo>
                    <a:pt x="149547" y="74613"/>
                    <a:pt x="186060" y="-17462"/>
                    <a:pt x="165422" y="2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1B83B191-0950-4144-92D4-8E04BDA4FFA9}"/>
                </a:ext>
              </a:extLst>
            </p:cNvPr>
            <p:cNvSpPr/>
            <p:nvPr/>
          </p:nvSpPr>
          <p:spPr>
            <a:xfrm>
              <a:off x="6361083" y="2614604"/>
              <a:ext cx="281352" cy="287496"/>
            </a:xfrm>
            <a:custGeom>
              <a:avLst/>
              <a:gdLst>
                <a:gd name="connsiteX0" fmla="*/ 30 w 281352"/>
                <a:gd name="connsiteY0" fmla="*/ 287346 h 287496"/>
                <a:gd name="connsiteX1" fmla="*/ 263555 w 281352"/>
                <a:gd name="connsiteY1" fmla="*/ 122246 h 287496"/>
                <a:gd name="connsiteX2" fmla="*/ 258792 w 281352"/>
                <a:gd name="connsiteY2" fmla="*/ 1596 h 287496"/>
                <a:gd name="connsiteX3" fmla="*/ 269905 w 281352"/>
                <a:gd name="connsiteY3" fmla="*/ 55571 h 287496"/>
                <a:gd name="connsiteX4" fmla="*/ 246092 w 281352"/>
                <a:gd name="connsiteY4" fmla="*/ 92084 h 287496"/>
                <a:gd name="connsiteX5" fmla="*/ 30 w 281352"/>
                <a:gd name="connsiteY5" fmla="*/ 287346 h 2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352" h="287496">
                  <a:moveTo>
                    <a:pt x="30" y="287346"/>
                  </a:moveTo>
                  <a:cubicBezTo>
                    <a:pt x="2940" y="292373"/>
                    <a:pt x="220428" y="169871"/>
                    <a:pt x="263555" y="122246"/>
                  </a:cubicBezTo>
                  <a:cubicBezTo>
                    <a:pt x="306682" y="74621"/>
                    <a:pt x="257734" y="12708"/>
                    <a:pt x="258792" y="1596"/>
                  </a:cubicBezTo>
                  <a:cubicBezTo>
                    <a:pt x="259850" y="-9516"/>
                    <a:pt x="272022" y="40490"/>
                    <a:pt x="269905" y="55571"/>
                  </a:cubicBezTo>
                  <a:cubicBezTo>
                    <a:pt x="267788" y="70652"/>
                    <a:pt x="286044" y="56630"/>
                    <a:pt x="246092" y="92084"/>
                  </a:cubicBezTo>
                  <a:cubicBezTo>
                    <a:pt x="206140" y="127538"/>
                    <a:pt x="-2880" y="282319"/>
                    <a:pt x="30" y="287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F3C481C4-FD3C-4355-9320-02C716E3BA08}"/>
                </a:ext>
              </a:extLst>
            </p:cNvPr>
            <p:cNvSpPr/>
            <p:nvPr/>
          </p:nvSpPr>
          <p:spPr>
            <a:xfrm>
              <a:off x="7270315" y="1257344"/>
              <a:ext cx="118030" cy="234209"/>
            </a:xfrm>
            <a:custGeom>
              <a:avLst/>
              <a:gdLst>
                <a:gd name="connsiteX0" fmla="*/ 117910 w 118030"/>
                <a:gd name="connsiteY0" fmla="*/ 3131 h 234209"/>
                <a:gd name="connsiteX1" fmla="*/ 29010 w 118030"/>
                <a:gd name="connsiteY1" fmla="*/ 155531 h 234209"/>
                <a:gd name="connsiteX2" fmla="*/ 435 w 118030"/>
                <a:gd name="connsiteY2" fmla="*/ 231731 h 234209"/>
                <a:gd name="connsiteX3" fmla="*/ 46473 w 118030"/>
                <a:gd name="connsiteY3" fmla="*/ 68219 h 234209"/>
                <a:gd name="connsiteX4" fmla="*/ 117910 w 118030"/>
                <a:gd name="connsiteY4" fmla="*/ 3131 h 23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30" h="234209">
                  <a:moveTo>
                    <a:pt x="117910" y="3131"/>
                  </a:moveTo>
                  <a:cubicBezTo>
                    <a:pt x="114999" y="17683"/>
                    <a:pt x="48589" y="117431"/>
                    <a:pt x="29010" y="155531"/>
                  </a:cubicBezTo>
                  <a:cubicBezTo>
                    <a:pt x="9431" y="193631"/>
                    <a:pt x="-2476" y="246283"/>
                    <a:pt x="435" y="231731"/>
                  </a:cubicBezTo>
                  <a:cubicBezTo>
                    <a:pt x="3345" y="217179"/>
                    <a:pt x="22660" y="109229"/>
                    <a:pt x="46473" y="68219"/>
                  </a:cubicBezTo>
                  <a:cubicBezTo>
                    <a:pt x="70285" y="27209"/>
                    <a:pt x="120821" y="-11421"/>
                    <a:pt x="117910" y="3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2339CA8-7DF5-4A66-B338-D1BDD087EE8B}"/>
                </a:ext>
              </a:extLst>
            </p:cNvPr>
            <p:cNvSpPr/>
            <p:nvPr/>
          </p:nvSpPr>
          <p:spPr>
            <a:xfrm>
              <a:off x="7225742" y="1245683"/>
              <a:ext cx="115863" cy="241784"/>
            </a:xfrm>
            <a:custGeom>
              <a:avLst/>
              <a:gdLst>
                <a:gd name="connsiteX0" fmla="*/ 114858 w 115863"/>
                <a:gd name="connsiteY0" fmla="*/ 5267 h 241784"/>
                <a:gd name="connsiteX1" fmla="*/ 3733 w 115863"/>
                <a:gd name="connsiteY1" fmla="*/ 235455 h 241784"/>
                <a:gd name="connsiteX2" fmla="*/ 29133 w 115863"/>
                <a:gd name="connsiteY2" fmla="*/ 168780 h 241784"/>
                <a:gd name="connsiteX3" fmla="*/ 57708 w 115863"/>
                <a:gd name="connsiteY3" fmla="*/ 79880 h 241784"/>
                <a:gd name="connsiteX4" fmla="*/ 114858 w 115863"/>
                <a:gd name="connsiteY4" fmla="*/ 5267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63" h="241784">
                  <a:moveTo>
                    <a:pt x="114858" y="5267"/>
                  </a:moveTo>
                  <a:cubicBezTo>
                    <a:pt x="105862" y="31196"/>
                    <a:pt x="18020" y="208203"/>
                    <a:pt x="3733" y="235455"/>
                  </a:cubicBezTo>
                  <a:cubicBezTo>
                    <a:pt x="-10554" y="262707"/>
                    <a:pt x="20137" y="194709"/>
                    <a:pt x="29133" y="168780"/>
                  </a:cubicBezTo>
                  <a:cubicBezTo>
                    <a:pt x="38129" y="142851"/>
                    <a:pt x="45537" y="103428"/>
                    <a:pt x="57708" y="79880"/>
                  </a:cubicBezTo>
                  <a:cubicBezTo>
                    <a:pt x="69879" y="56332"/>
                    <a:pt x="123854" y="-20662"/>
                    <a:pt x="114858" y="5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193FD0D2-4BE8-4E06-B151-76594F982661}"/>
                </a:ext>
              </a:extLst>
            </p:cNvPr>
            <p:cNvSpPr/>
            <p:nvPr/>
          </p:nvSpPr>
          <p:spPr>
            <a:xfrm>
              <a:off x="4854413" y="3117478"/>
              <a:ext cx="65990" cy="57531"/>
            </a:xfrm>
            <a:custGeom>
              <a:avLst/>
              <a:gdLst>
                <a:gd name="connsiteX0" fmla="*/ 162 w 65990"/>
                <a:gd name="connsiteY0" fmla="*/ 57522 h 57531"/>
                <a:gd name="connsiteX1" fmla="*/ 52550 w 65990"/>
                <a:gd name="connsiteY1" fmla="*/ 5135 h 57531"/>
                <a:gd name="connsiteX2" fmla="*/ 65250 w 65990"/>
                <a:gd name="connsiteY2" fmla="*/ 22597 h 57531"/>
                <a:gd name="connsiteX3" fmla="*/ 36675 w 65990"/>
                <a:gd name="connsiteY3" fmla="*/ 372 h 57531"/>
                <a:gd name="connsiteX4" fmla="*/ 162 w 65990"/>
                <a:gd name="connsiteY4" fmla="*/ 57522 h 5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0" h="57531">
                  <a:moveTo>
                    <a:pt x="162" y="57522"/>
                  </a:moveTo>
                  <a:cubicBezTo>
                    <a:pt x="2808" y="58316"/>
                    <a:pt x="41702" y="10956"/>
                    <a:pt x="52550" y="5135"/>
                  </a:cubicBezTo>
                  <a:cubicBezTo>
                    <a:pt x="63398" y="-686"/>
                    <a:pt x="67896" y="23391"/>
                    <a:pt x="65250" y="22597"/>
                  </a:cubicBezTo>
                  <a:cubicBezTo>
                    <a:pt x="62604" y="21803"/>
                    <a:pt x="45406" y="-3332"/>
                    <a:pt x="36675" y="372"/>
                  </a:cubicBezTo>
                  <a:cubicBezTo>
                    <a:pt x="27944" y="4076"/>
                    <a:pt x="-2484" y="56728"/>
                    <a:pt x="162" y="57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C6414915-B5E6-416C-B996-C35E5D7D1641}"/>
                </a:ext>
              </a:extLst>
            </p:cNvPr>
            <p:cNvSpPr/>
            <p:nvPr/>
          </p:nvSpPr>
          <p:spPr>
            <a:xfrm>
              <a:off x="4988487" y="3141660"/>
              <a:ext cx="28013" cy="72063"/>
            </a:xfrm>
            <a:custGeom>
              <a:avLst/>
              <a:gdLst>
                <a:gd name="connsiteX0" fmla="*/ 2613 w 28013"/>
                <a:gd name="connsiteY0" fmla="*/ 3 h 72063"/>
                <a:gd name="connsiteX1" fmla="*/ 28013 w 28013"/>
                <a:gd name="connsiteY1" fmla="*/ 65090 h 72063"/>
                <a:gd name="connsiteX2" fmla="*/ 2613 w 28013"/>
                <a:gd name="connsiteY2" fmla="*/ 68265 h 72063"/>
                <a:gd name="connsiteX3" fmla="*/ 2613 w 28013"/>
                <a:gd name="connsiteY3" fmla="*/ 3 h 7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13" h="72063">
                  <a:moveTo>
                    <a:pt x="2613" y="3"/>
                  </a:moveTo>
                  <a:cubicBezTo>
                    <a:pt x="6846" y="-526"/>
                    <a:pt x="28013" y="53713"/>
                    <a:pt x="28013" y="65090"/>
                  </a:cubicBezTo>
                  <a:cubicBezTo>
                    <a:pt x="28013" y="76467"/>
                    <a:pt x="5259" y="71175"/>
                    <a:pt x="2613" y="68265"/>
                  </a:cubicBezTo>
                  <a:cubicBezTo>
                    <a:pt x="-33" y="65355"/>
                    <a:pt x="-1620" y="532"/>
                    <a:pt x="26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1F408890-A100-4E68-A161-F738403F1935}"/>
                </a:ext>
              </a:extLst>
            </p:cNvPr>
            <p:cNvSpPr/>
            <p:nvPr/>
          </p:nvSpPr>
          <p:spPr>
            <a:xfrm>
              <a:off x="3960099" y="4352919"/>
              <a:ext cx="373934" cy="311753"/>
            </a:xfrm>
            <a:custGeom>
              <a:avLst/>
              <a:gdLst>
                <a:gd name="connsiteX0" fmla="*/ 373776 w 373934"/>
                <a:gd name="connsiteY0" fmla="*/ 6 h 311753"/>
                <a:gd name="connsiteX1" fmla="*/ 205501 w 373934"/>
                <a:gd name="connsiteY1" fmla="*/ 155581 h 311753"/>
                <a:gd name="connsiteX2" fmla="*/ 168989 w 373934"/>
                <a:gd name="connsiteY2" fmla="*/ 211144 h 311753"/>
                <a:gd name="connsiteX3" fmla="*/ 714 w 373934"/>
                <a:gd name="connsiteY3" fmla="*/ 309569 h 311753"/>
                <a:gd name="connsiteX4" fmla="*/ 113426 w 373934"/>
                <a:gd name="connsiteY4" fmla="*/ 269881 h 311753"/>
                <a:gd name="connsiteX5" fmla="*/ 234076 w 373934"/>
                <a:gd name="connsiteY5" fmla="*/ 161931 h 311753"/>
                <a:gd name="connsiteX6" fmla="*/ 373776 w 373934"/>
                <a:gd name="connsiteY6" fmla="*/ 6 h 31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934" h="311753">
                  <a:moveTo>
                    <a:pt x="373776" y="6"/>
                  </a:moveTo>
                  <a:cubicBezTo>
                    <a:pt x="369014" y="-1052"/>
                    <a:pt x="239632" y="120391"/>
                    <a:pt x="205501" y="155581"/>
                  </a:cubicBezTo>
                  <a:cubicBezTo>
                    <a:pt x="171370" y="190771"/>
                    <a:pt x="203120" y="185479"/>
                    <a:pt x="168989" y="211144"/>
                  </a:cubicBezTo>
                  <a:cubicBezTo>
                    <a:pt x="134858" y="236809"/>
                    <a:pt x="9974" y="299780"/>
                    <a:pt x="714" y="309569"/>
                  </a:cubicBezTo>
                  <a:cubicBezTo>
                    <a:pt x="-8547" y="319359"/>
                    <a:pt x="74532" y="294487"/>
                    <a:pt x="113426" y="269881"/>
                  </a:cubicBezTo>
                  <a:cubicBezTo>
                    <a:pt x="152320" y="245275"/>
                    <a:pt x="193330" y="203470"/>
                    <a:pt x="234076" y="161931"/>
                  </a:cubicBezTo>
                  <a:cubicBezTo>
                    <a:pt x="274822" y="120392"/>
                    <a:pt x="378538" y="1064"/>
                    <a:pt x="37377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610DE473-58E4-4749-BD8E-8D3BDA95925B}"/>
                </a:ext>
              </a:extLst>
            </p:cNvPr>
            <p:cNvSpPr/>
            <p:nvPr/>
          </p:nvSpPr>
          <p:spPr>
            <a:xfrm>
              <a:off x="3915258" y="4646137"/>
              <a:ext cx="200351" cy="554953"/>
            </a:xfrm>
            <a:custGeom>
              <a:avLst/>
              <a:gdLst>
                <a:gd name="connsiteX0" fmla="*/ 61430 w 200351"/>
                <a:gd name="connsiteY0" fmla="*/ 65563 h 554953"/>
                <a:gd name="connsiteX1" fmla="*/ 40792 w 200351"/>
                <a:gd name="connsiteY1" fmla="*/ 186213 h 554953"/>
                <a:gd name="connsiteX2" fmla="*/ 7455 w 200351"/>
                <a:gd name="connsiteY2" fmla="*/ 329088 h 554953"/>
                <a:gd name="connsiteX3" fmla="*/ 197955 w 200351"/>
                <a:gd name="connsiteY3" fmla="*/ 548163 h 554953"/>
                <a:gd name="connsiteX4" fmla="*/ 110642 w 200351"/>
                <a:gd name="connsiteY4" fmla="*/ 491013 h 554953"/>
                <a:gd name="connsiteX5" fmla="*/ 51905 w 200351"/>
                <a:gd name="connsiteY5" fmla="*/ 406876 h 554953"/>
                <a:gd name="connsiteX6" fmla="*/ 34442 w 200351"/>
                <a:gd name="connsiteY6" fmla="*/ 260826 h 554953"/>
                <a:gd name="connsiteX7" fmla="*/ 82067 w 200351"/>
                <a:gd name="connsiteY7" fmla="*/ 11588 h 554953"/>
                <a:gd name="connsiteX8" fmla="*/ 61430 w 200351"/>
                <a:gd name="connsiteY8" fmla="*/ 65563 h 55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51" h="554953">
                  <a:moveTo>
                    <a:pt x="61430" y="65563"/>
                  </a:moveTo>
                  <a:cubicBezTo>
                    <a:pt x="54551" y="94667"/>
                    <a:pt x="49788" y="142292"/>
                    <a:pt x="40792" y="186213"/>
                  </a:cubicBezTo>
                  <a:cubicBezTo>
                    <a:pt x="31796" y="230134"/>
                    <a:pt x="-18739" y="268763"/>
                    <a:pt x="7455" y="329088"/>
                  </a:cubicBezTo>
                  <a:cubicBezTo>
                    <a:pt x="33649" y="389413"/>
                    <a:pt x="180757" y="521176"/>
                    <a:pt x="197955" y="548163"/>
                  </a:cubicBezTo>
                  <a:cubicBezTo>
                    <a:pt x="215153" y="575150"/>
                    <a:pt x="134984" y="514561"/>
                    <a:pt x="110642" y="491013"/>
                  </a:cubicBezTo>
                  <a:cubicBezTo>
                    <a:pt x="86300" y="467465"/>
                    <a:pt x="64605" y="445241"/>
                    <a:pt x="51905" y="406876"/>
                  </a:cubicBezTo>
                  <a:cubicBezTo>
                    <a:pt x="39205" y="368512"/>
                    <a:pt x="29415" y="326707"/>
                    <a:pt x="34442" y="260826"/>
                  </a:cubicBezTo>
                  <a:cubicBezTo>
                    <a:pt x="39469" y="194945"/>
                    <a:pt x="75188" y="48894"/>
                    <a:pt x="82067" y="11588"/>
                  </a:cubicBezTo>
                  <a:cubicBezTo>
                    <a:pt x="88946" y="-25718"/>
                    <a:pt x="68309" y="36459"/>
                    <a:pt x="61430" y="65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4A35E1FB-88B5-473E-824B-E067D26DF2B0}"/>
                </a:ext>
              </a:extLst>
            </p:cNvPr>
            <p:cNvSpPr/>
            <p:nvPr/>
          </p:nvSpPr>
          <p:spPr>
            <a:xfrm>
              <a:off x="3885925" y="4676734"/>
              <a:ext cx="264369" cy="562297"/>
            </a:xfrm>
            <a:custGeom>
              <a:avLst/>
              <a:gdLst>
                <a:gd name="connsiteX0" fmla="*/ 49488 w 264369"/>
                <a:gd name="connsiteY0" fmla="*/ 41 h 562297"/>
                <a:gd name="connsiteX1" fmla="*/ 30438 w 264369"/>
                <a:gd name="connsiteY1" fmla="*/ 173079 h 562297"/>
                <a:gd name="connsiteX2" fmla="*/ 275 w 264369"/>
                <a:gd name="connsiteY2" fmla="*/ 271504 h 562297"/>
                <a:gd name="connsiteX3" fmla="*/ 49488 w 264369"/>
                <a:gd name="connsiteY3" fmla="*/ 438191 h 562297"/>
                <a:gd name="connsiteX4" fmla="*/ 263800 w 264369"/>
                <a:gd name="connsiteY4" fmla="*/ 562016 h 562297"/>
                <a:gd name="connsiteX5" fmla="*/ 109813 w 264369"/>
                <a:gd name="connsiteY5" fmla="*/ 468354 h 562297"/>
                <a:gd name="connsiteX6" fmla="*/ 35200 w 264369"/>
                <a:gd name="connsiteY6" fmla="*/ 350879 h 562297"/>
                <a:gd name="connsiteX7" fmla="*/ 59013 w 264369"/>
                <a:gd name="connsiteY7" fmla="*/ 158791 h 562297"/>
                <a:gd name="connsiteX8" fmla="*/ 49488 w 264369"/>
                <a:gd name="connsiteY8" fmla="*/ 41 h 5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69" h="562297">
                  <a:moveTo>
                    <a:pt x="49488" y="41"/>
                  </a:moveTo>
                  <a:cubicBezTo>
                    <a:pt x="44726" y="2422"/>
                    <a:pt x="38640" y="127835"/>
                    <a:pt x="30438" y="173079"/>
                  </a:cubicBezTo>
                  <a:cubicBezTo>
                    <a:pt x="22236" y="218323"/>
                    <a:pt x="-2900" y="227319"/>
                    <a:pt x="275" y="271504"/>
                  </a:cubicBezTo>
                  <a:cubicBezTo>
                    <a:pt x="3450" y="315689"/>
                    <a:pt x="5567" y="389772"/>
                    <a:pt x="49488" y="438191"/>
                  </a:cubicBezTo>
                  <a:cubicBezTo>
                    <a:pt x="93409" y="486610"/>
                    <a:pt x="253746" y="556989"/>
                    <a:pt x="263800" y="562016"/>
                  </a:cubicBezTo>
                  <a:cubicBezTo>
                    <a:pt x="273854" y="567043"/>
                    <a:pt x="147913" y="503543"/>
                    <a:pt x="109813" y="468354"/>
                  </a:cubicBezTo>
                  <a:cubicBezTo>
                    <a:pt x="71713" y="433165"/>
                    <a:pt x="43667" y="402473"/>
                    <a:pt x="35200" y="350879"/>
                  </a:cubicBezTo>
                  <a:cubicBezTo>
                    <a:pt x="26733" y="299285"/>
                    <a:pt x="54780" y="218058"/>
                    <a:pt x="59013" y="158791"/>
                  </a:cubicBezTo>
                  <a:cubicBezTo>
                    <a:pt x="63246" y="99524"/>
                    <a:pt x="54250" y="-2340"/>
                    <a:pt x="49488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144754F-D55C-4236-8A17-D923F5820DB7}"/>
                </a:ext>
              </a:extLst>
            </p:cNvPr>
            <p:cNvSpPr/>
            <p:nvPr/>
          </p:nvSpPr>
          <p:spPr>
            <a:xfrm>
              <a:off x="3703356" y="4979988"/>
              <a:ext cx="178983" cy="285750"/>
            </a:xfrm>
            <a:custGeom>
              <a:avLst/>
              <a:gdLst>
                <a:gd name="connsiteX0" fmla="*/ 166969 w 178983"/>
                <a:gd name="connsiteY0" fmla="*/ 0 h 285750"/>
                <a:gd name="connsiteX1" fmla="*/ 124107 w 178983"/>
                <a:gd name="connsiteY1" fmla="*/ 171450 h 285750"/>
                <a:gd name="connsiteX2" fmla="*/ 282 w 178983"/>
                <a:gd name="connsiteY2" fmla="*/ 285750 h 285750"/>
                <a:gd name="connsiteX3" fmla="*/ 162207 w 178983"/>
                <a:gd name="connsiteY3" fmla="*/ 171450 h 285750"/>
                <a:gd name="connsiteX4" fmla="*/ 166969 w 178983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83" h="285750">
                  <a:moveTo>
                    <a:pt x="166969" y="0"/>
                  </a:moveTo>
                  <a:cubicBezTo>
                    <a:pt x="160619" y="0"/>
                    <a:pt x="151888" y="123825"/>
                    <a:pt x="124107" y="171450"/>
                  </a:cubicBezTo>
                  <a:cubicBezTo>
                    <a:pt x="96326" y="219075"/>
                    <a:pt x="-6068" y="285750"/>
                    <a:pt x="282" y="285750"/>
                  </a:cubicBezTo>
                  <a:cubicBezTo>
                    <a:pt x="6632" y="285750"/>
                    <a:pt x="131515" y="219340"/>
                    <a:pt x="162207" y="171450"/>
                  </a:cubicBezTo>
                  <a:cubicBezTo>
                    <a:pt x="192899" y="123560"/>
                    <a:pt x="173319" y="0"/>
                    <a:pt x="1669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75142068-C5B5-4E77-BD2D-4CC422E67627}"/>
                </a:ext>
              </a:extLst>
            </p:cNvPr>
            <p:cNvSpPr/>
            <p:nvPr/>
          </p:nvSpPr>
          <p:spPr>
            <a:xfrm>
              <a:off x="4149657" y="5229215"/>
              <a:ext cx="139730" cy="273085"/>
            </a:xfrm>
            <a:custGeom>
              <a:avLst/>
              <a:gdLst>
                <a:gd name="connsiteX0" fmla="*/ 68 w 139730"/>
                <a:gd name="connsiteY0" fmla="*/ 10 h 273085"/>
                <a:gd name="connsiteX1" fmla="*/ 119131 w 139730"/>
                <a:gd name="connsiteY1" fmla="*/ 171460 h 273085"/>
                <a:gd name="connsiteX2" fmla="*/ 88968 w 139730"/>
                <a:gd name="connsiteY2" fmla="*/ 273060 h 273085"/>
                <a:gd name="connsiteX3" fmla="*/ 138181 w 139730"/>
                <a:gd name="connsiteY3" fmla="*/ 179398 h 273085"/>
                <a:gd name="connsiteX4" fmla="*/ 68 w 139730"/>
                <a:gd name="connsiteY4" fmla="*/ 10 h 27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30" h="273085">
                  <a:moveTo>
                    <a:pt x="68" y="10"/>
                  </a:moveTo>
                  <a:cubicBezTo>
                    <a:pt x="-3107" y="-1313"/>
                    <a:pt x="104314" y="125952"/>
                    <a:pt x="119131" y="171460"/>
                  </a:cubicBezTo>
                  <a:cubicBezTo>
                    <a:pt x="133948" y="216968"/>
                    <a:pt x="85793" y="271737"/>
                    <a:pt x="88968" y="273060"/>
                  </a:cubicBezTo>
                  <a:cubicBezTo>
                    <a:pt x="92143" y="274383"/>
                    <a:pt x="149823" y="223054"/>
                    <a:pt x="138181" y="179398"/>
                  </a:cubicBezTo>
                  <a:cubicBezTo>
                    <a:pt x="126539" y="135742"/>
                    <a:pt x="3243" y="1333"/>
                    <a:pt x="6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01541BE0-2F7E-47EF-A532-1EC2EBE8D440}"/>
                </a:ext>
              </a:extLst>
            </p:cNvPr>
            <p:cNvSpPr/>
            <p:nvPr/>
          </p:nvSpPr>
          <p:spPr>
            <a:xfrm>
              <a:off x="3751668" y="5495968"/>
              <a:ext cx="483334" cy="495998"/>
            </a:xfrm>
            <a:custGeom>
              <a:avLst/>
              <a:gdLst>
                <a:gd name="connsiteX0" fmla="*/ 482195 w 483334"/>
                <a:gd name="connsiteY0" fmla="*/ 1545 h 495998"/>
                <a:gd name="connsiteX1" fmla="*/ 283757 w 483334"/>
                <a:gd name="connsiteY1" fmla="*/ 249195 h 495998"/>
                <a:gd name="connsiteX2" fmla="*/ 1182 w 483334"/>
                <a:gd name="connsiteY2" fmla="*/ 492082 h 495998"/>
                <a:gd name="connsiteX3" fmla="*/ 194857 w 483334"/>
                <a:gd name="connsiteY3" fmla="*/ 371432 h 495998"/>
                <a:gd name="connsiteX4" fmla="*/ 482195 w 483334"/>
                <a:gd name="connsiteY4" fmla="*/ 1545 h 4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34" h="495998">
                  <a:moveTo>
                    <a:pt x="482195" y="1545"/>
                  </a:moveTo>
                  <a:cubicBezTo>
                    <a:pt x="497012" y="-18828"/>
                    <a:pt x="363926" y="167439"/>
                    <a:pt x="283757" y="249195"/>
                  </a:cubicBezTo>
                  <a:cubicBezTo>
                    <a:pt x="203588" y="330951"/>
                    <a:pt x="15999" y="471709"/>
                    <a:pt x="1182" y="492082"/>
                  </a:cubicBezTo>
                  <a:cubicBezTo>
                    <a:pt x="-13635" y="512455"/>
                    <a:pt x="114159" y="450542"/>
                    <a:pt x="194857" y="371432"/>
                  </a:cubicBezTo>
                  <a:cubicBezTo>
                    <a:pt x="275555" y="292322"/>
                    <a:pt x="467378" y="21918"/>
                    <a:pt x="482195" y="1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4F257117-6FC9-48F1-84E5-676D068F4C50}"/>
                </a:ext>
              </a:extLst>
            </p:cNvPr>
            <p:cNvSpPr/>
            <p:nvPr/>
          </p:nvSpPr>
          <p:spPr>
            <a:xfrm>
              <a:off x="3416298" y="5865552"/>
              <a:ext cx="408478" cy="184429"/>
            </a:xfrm>
            <a:custGeom>
              <a:avLst/>
              <a:gdLst>
                <a:gd name="connsiteX0" fmla="*/ 2 w 408478"/>
                <a:gd name="connsiteY0" fmla="*/ 261 h 184429"/>
                <a:gd name="connsiteX1" fmla="*/ 88902 w 408478"/>
                <a:gd name="connsiteY1" fmla="*/ 173298 h 184429"/>
                <a:gd name="connsiteX2" fmla="*/ 93665 w 408478"/>
                <a:gd name="connsiteY2" fmla="*/ 166948 h 184429"/>
                <a:gd name="connsiteX3" fmla="*/ 107952 w 408478"/>
                <a:gd name="connsiteY3" fmla="*/ 165361 h 184429"/>
                <a:gd name="connsiteX4" fmla="*/ 400052 w 408478"/>
                <a:gd name="connsiteY4" fmla="*/ 130436 h 184429"/>
                <a:gd name="connsiteX5" fmla="*/ 314327 w 408478"/>
                <a:gd name="connsiteY5" fmla="*/ 116148 h 184429"/>
                <a:gd name="connsiteX6" fmla="*/ 155577 w 408478"/>
                <a:gd name="connsiteY6" fmla="*/ 135198 h 184429"/>
                <a:gd name="connsiteX7" fmla="*/ 92077 w 408478"/>
                <a:gd name="connsiteY7" fmla="*/ 133611 h 184429"/>
                <a:gd name="connsiteX8" fmla="*/ 2 w 408478"/>
                <a:gd name="connsiteY8" fmla="*/ 261 h 1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78" h="184429">
                  <a:moveTo>
                    <a:pt x="2" y="261"/>
                  </a:moveTo>
                  <a:cubicBezTo>
                    <a:pt x="-527" y="6875"/>
                    <a:pt x="73292" y="145517"/>
                    <a:pt x="88902" y="173298"/>
                  </a:cubicBezTo>
                  <a:cubicBezTo>
                    <a:pt x="104512" y="201079"/>
                    <a:pt x="90490" y="168271"/>
                    <a:pt x="93665" y="166948"/>
                  </a:cubicBezTo>
                  <a:cubicBezTo>
                    <a:pt x="96840" y="165625"/>
                    <a:pt x="107952" y="165361"/>
                    <a:pt x="107952" y="165361"/>
                  </a:cubicBezTo>
                  <a:cubicBezTo>
                    <a:pt x="159016" y="159276"/>
                    <a:pt x="365656" y="138638"/>
                    <a:pt x="400052" y="130436"/>
                  </a:cubicBezTo>
                  <a:cubicBezTo>
                    <a:pt x="434448" y="122234"/>
                    <a:pt x="355073" y="115354"/>
                    <a:pt x="314327" y="116148"/>
                  </a:cubicBezTo>
                  <a:cubicBezTo>
                    <a:pt x="273581" y="116942"/>
                    <a:pt x="192619" y="132288"/>
                    <a:pt x="155577" y="135198"/>
                  </a:cubicBezTo>
                  <a:cubicBezTo>
                    <a:pt x="118535" y="138109"/>
                    <a:pt x="116419" y="152926"/>
                    <a:pt x="92077" y="133611"/>
                  </a:cubicBezTo>
                  <a:cubicBezTo>
                    <a:pt x="67735" y="114297"/>
                    <a:pt x="531" y="-6353"/>
                    <a:pt x="2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140A749F-0B71-4791-9069-A70869CBE510}"/>
                </a:ext>
              </a:extLst>
            </p:cNvPr>
            <p:cNvSpPr/>
            <p:nvPr/>
          </p:nvSpPr>
          <p:spPr>
            <a:xfrm>
              <a:off x="3711510" y="5507265"/>
              <a:ext cx="125512" cy="450496"/>
            </a:xfrm>
            <a:custGeom>
              <a:avLst/>
              <a:gdLst>
                <a:gd name="connsiteX0" fmla="*/ 39753 w 125512"/>
                <a:gd name="connsiteY0" fmla="*/ 1360 h 450496"/>
                <a:gd name="connsiteX1" fmla="*/ 81028 w 125512"/>
                <a:gd name="connsiteY1" fmla="*/ 228373 h 450496"/>
                <a:gd name="connsiteX2" fmla="*/ 65 w 125512"/>
                <a:gd name="connsiteY2" fmla="*/ 445860 h 450496"/>
                <a:gd name="connsiteX3" fmla="*/ 68328 w 125512"/>
                <a:gd name="connsiteY3" fmla="*/ 358548 h 450496"/>
                <a:gd name="connsiteX4" fmla="*/ 125478 w 125512"/>
                <a:gd name="connsiteY4" fmla="*/ 144235 h 450496"/>
                <a:gd name="connsiteX5" fmla="*/ 39753 w 125512"/>
                <a:gd name="connsiteY5" fmla="*/ 1360 h 4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12" h="450496">
                  <a:moveTo>
                    <a:pt x="39753" y="1360"/>
                  </a:moveTo>
                  <a:cubicBezTo>
                    <a:pt x="32345" y="15383"/>
                    <a:pt x="87643" y="154290"/>
                    <a:pt x="81028" y="228373"/>
                  </a:cubicBezTo>
                  <a:cubicBezTo>
                    <a:pt x="74413" y="302456"/>
                    <a:pt x="2182" y="424164"/>
                    <a:pt x="65" y="445860"/>
                  </a:cubicBezTo>
                  <a:cubicBezTo>
                    <a:pt x="-2052" y="467556"/>
                    <a:pt x="47426" y="408819"/>
                    <a:pt x="68328" y="358548"/>
                  </a:cubicBezTo>
                  <a:cubicBezTo>
                    <a:pt x="89230" y="308277"/>
                    <a:pt x="126801" y="203502"/>
                    <a:pt x="125478" y="144235"/>
                  </a:cubicBezTo>
                  <a:cubicBezTo>
                    <a:pt x="124155" y="84968"/>
                    <a:pt x="47161" y="-12663"/>
                    <a:pt x="39753" y="1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FCB9B4AE-4668-494A-88BD-6A22B4902900}"/>
                </a:ext>
              </a:extLst>
            </p:cNvPr>
            <p:cNvSpPr/>
            <p:nvPr/>
          </p:nvSpPr>
          <p:spPr>
            <a:xfrm>
              <a:off x="3655027" y="5075550"/>
              <a:ext cx="109278" cy="515482"/>
            </a:xfrm>
            <a:custGeom>
              <a:avLst/>
              <a:gdLst>
                <a:gd name="connsiteX0" fmla="*/ 108936 w 109278"/>
                <a:gd name="connsiteY0" fmla="*/ 1275 h 515482"/>
                <a:gd name="connsiteX1" fmla="*/ 35911 w 109278"/>
                <a:gd name="connsiteY1" fmla="*/ 187013 h 515482"/>
                <a:gd name="connsiteX2" fmla="*/ 56548 w 109278"/>
                <a:gd name="connsiteY2" fmla="*/ 499750 h 515482"/>
                <a:gd name="connsiteX3" fmla="*/ 53373 w 109278"/>
                <a:gd name="connsiteY3" fmla="*/ 448950 h 515482"/>
                <a:gd name="connsiteX4" fmla="*/ 986 w 109278"/>
                <a:gd name="connsiteY4" fmla="*/ 275913 h 515482"/>
                <a:gd name="connsiteX5" fmla="*/ 108936 w 109278"/>
                <a:gd name="connsiteY5" fmla="*/ 1275 h 51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78" h="515482">
                  <a:moveTo>
                    <a:pt x="108936" y="1275"/>
                  </a:moveTo>
                  <a:cubicBezTo>
                    <a:pt x="114757" y="-13542"/>
                    <a:pt x="44642" y="103934"/>
                    <a:pt x="35911" y="187013"/>
                  </a:cubicBezTo>
                  <a:cubicBezTo>
                    <a:pt x="27180" y="270092"/>
                    <a:pt x="53638" y="456094"/>
                    <a:pt x="56548" y="499750"/>
                  </a:cubicBezTo>
                  <a:cubicBezTo>
                    <a:pt x="59458" y="543406"/>
                    <a:pt x="62633" y="486256"/>
                    <a:pt x="53373" y="448950"/>
                  </a:cubicBezTo>
                  <a:cubicBezTo>
                    <a:pt x="44113" y="411644"/>
                    <a:pt x="-7745" y="347615"/>
                    <a:pt x="986" y="275913"/>
                  </a:cubicBezTo>
                  <a:cubicBezTo>
                    <a:pt x="9717" y="204211"/>
                    <a:pt x="103115" y="16092"/>
                    <a:pt x="108936" y="1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E0F725FE-28BE-4150-B63D-D8125A5BEF96}"/>
                </a:ext>
              </a:extLst>
            </p:cNvPr>
            <p:cNvSpPr/>
            <p:nvPr/>
          </p:nvSpPr>
          <p:spPr>
            <a:xfrm>
              <a:off x="3341648" y="5304105"/>
              <a:ext cx="84161" cy="568985"/>
            </a:xfrm>
            <a:custGeom>
              <a:avLst/>
              <a:gdLst>
                <a:gd name="connsiteX0" fmla="*/ 52427 w 84161"/>
                <a:gd name="connsiteY0" fmla="*/ 1320 h 568985"/>
                <a:gd name="connsiteX1" fmla="*/ 30202 w 84161"/>
                <a:gd name="connsiteY1" fmla="*/ 156895 h 568985"/>
                <a:gd name="connsiteX2" fmla="*/ 1627 w 84161"/>
                <a:gd name="connsiteY2" fmla="*/ 291833 h 568985"/>
                <a:gd name="connsiteX3" fmla="*/ 82590 w 84161"/>
                <a:gd name="connsiteY3" fmla="*/ 566470 h 568985"/>
                <a:gd name="connsiteX4" fmla="*/ 54015 w 84161"/>
                <a:gd name="connsiteY4" fmla="*/ 422008 h 568985"/>
                <a:gd name="connsiteX5" fmla="*/ 39727 w 84161"/>
                <a:gd name="connsiteY5" fmla="*/ 317233 h 568985"/>
                <a:gd name="connsiteX6" fmla="*/ 31790 w 84161"/>
                <a:gd name="connsiteY6" fmla="*/ 248970 h 568985"/>
                <a:gd name="connsiteX7" fmla="*/ 52427 w 84161"/>
                <a:gd name="connsiteY7" fmla="*/ 1320 h 56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61" h="568985">
                  <a:moveTo>
                    <a:pt x="52427" y="1320"/>
                  </a:moveTo>
                  <a:cubicBezTo>
                    <a:pt x="52162" y="-14026"/>
                    <a:pt x="38669" y="108476"/>
                    <a:pt x="30202" y="156895"/>
                  </a:cubicBezTo>
                  <a:cubicBezTo>
                    <a:pt x="21735" y="205314"/>
                    <a:pt x="-7104" y="223571"/>
                    <a:pt x="1627" y="291833"/>
                  </a:cubicBezTo>
                  <a:cubicBezTo>
                    <a:pt x="10358" y="360096"/>
                    <a:pt x="73859" y="544774"/>
                    <a:pt x="82590" y="566470"/>
                  </a:cubicBezTo>
                  <a:cubicBezTo>
                    <a:pt x="91321" y="588166"/>
                    <a:pt x="61159" y="463547"/>
                    <a:pt x="54015" y="422008"/>
                  </a:cubicBezTo>
                  <a:cubicBezTo>
                    <a:pt x="46871" y="380469"/>
                    <a:pt x="43431" y="346073"/>
                    <a:pt x="39727" y="317233"/>
                  </a:cubicBezTo>
                  <a:cubicBezTo>
                    <a:pt x="36023" y="288393"/>
                    <a:pt x="26234" y="302681"/>
                    <a:pt x="31790" y="248970"/>
                  </a:cubicBezTo>
                  <a:cubicBezTo>
                    <a:pt x="37346" y="195260"/>
                    <a:pt x="52692" y="16666"/>
                    <a:pt x="52427" y="1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EBA97EA2-31BE-4BC6-8118-DD6F4E187B41}"/>
                </a:ext>
              </a:extLst>
            </p:cNvPr>
            <p:cNvSpPr/>
            <p:nvPr/>
          </p:nvSpPr>
          <p:spPr>
            <a:xfrm>
              <a:off x="3326871" y="5065477"/>
              <a:ext cx="128339" cy="267199"/>
            </a:xfrm>
            <a:custGeom>
              <a:avLst/>
              <a:gdLst>
                <a:gd name="connsiteX0" fmla="*/ 529 w 128339"/>
                <a:gd name="connsiteY0" fmla="*/ 236 h 267199"/>
                <a:gd name="connsiteX1" fmla="*/ 81492 w 128339"/>
                <a:gd name="connsiteY1" fmla="*/ 124061 h 267199"/>
                <a:gd name="connsiteX2" fmla="*/ 64029 w 128339"/>
                <a:gd name="connsiteY2" fmla="*/ 266936 h 267199"/>
                <a:gd name="connsiteX3" fmla="*/ 127529 w 128339"/>
                <a:gd name="connsiteY3" fmla="*/ 155811 h 267199"/>
                <a:gd name="connsiteX4" fmla="*/ 529 w 128339"/>
                <a:gd name="connsiteY4" fmla="*/ 236 h 26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39" h="267199">
                  <a:moveTo>
                    <a:pt x="529" y="236"/>
                  </a:moveTo>
                  <a:cubicBezTo>
                    <a:pt x="-7144" y="-5056"/>
                    <a:pt x="70909" y="79611"/>
                    <a:pt x="81492" y="124061"/>
                  </a:cubicBezTo>
                  <a:cubicBezTo>
                    <a:pt x="92075" y="168511"/>
                    <a:pt x="56356" y="261644"/>
                    <a:pt x="64029" y="266936"/>
                  </a:cubicBezTo>
                  <a:cubicBezTo>
                    <a:pt x="71702" y="272228"/>
                    <a:pt x="136260" y="196557"/>
                    <a:pt x="127529" y="155811"/>
                  </a:cubicBezTo>
                  <a:cubicBezTo>
                    <a:pt x="118798" y="115065"/>
                    <a:pt x="8202" y="5528"/>
                    <a:pt x="529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A3CD870E-CAB8-4E14-B1C1-3E43368BA5F4}"/>
                </a:ext>
              </a:extLst>
            </p:cNvPr>
            <p:cNvSpPr/>
            <p:nvPr/>
          </p:nvSpPr>
          <p:spPr>
            <a:xfrm>
              <a:off x="3282881" y="4995839"/>
              <a:ext cx="385948" cy="119136"/>
            </a:xfrm>
            <a:custGeom>
              <a:avLst/>
              <a:gdLst>
                <a:gd name="connsiteX0" fmla="*/ 69 w 385948"/>
                <a:gd name="connsiteY0" fmla="*/ 24 h 119136"/>
                <a:gd name="connsiteX1" fmla="*/ 155644 w 385948"/>
                <a:gd name="connsiteY1" fmla="*/ 100036 h 119136"/>
                <a:gd name="connsiteX2" fmla="*/ 201682 w 385948"/>
                <a:gd name="connsiteY2" fmla="*/ 107974 h 119136"/>
                <a:gd name="connsiteX3" fmla="*/ 385832 w 385948"/>
                <a:gd name="connsiteY3" fmla="*/ 119086 h 119136"/>
                <a:gd name="connsiteX4" fmla="*/ 228669 w 385948"/>
                <a:gd name="connsiteY4" fmla="*/ 103211 h 119136"/>
                <a:gd name="connsiteX5" fmla="*/ 176282 w 385948"/>
                <a:gd name="connsiteY5" fmla="*/ 90511 h 119136"/>
                <a:gd name="connsiteX6" fmla="*/ 69 w 385948"/>
                <a:gd name="connsiteY6" fmla="*/ 24 h 11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48" h="119136">
                  <a:moveTo>
                    <a:pt x="69" y="24"/>
                  </a:moveTo>
                  <a:cubicBezTo>
                    <a:pt x="-3371" y="1612"/>
                    <a:pt x="122042" y="82044"/>
                    <a:pt x="155644" y="100036"/>
                  </a:cubicBezTo>
                  <a:cubicBezTo>
                    <a:pt x="189246" y="118028"/>
                    <a:pt x="163317" y="104799"/>
                    <a:pt x="201682" y="107974"/>
                  </a:cubicBezTo>
                  <a:cubicBezTo>
                    <a:pt x="240047" y="111149"/>
                    <a:pt x="381334" y="119880"/>
                    <a:pt x="385832" y="119086"/>
                  </a:cubicBezTo>
                  <a:cubicBezTo>
                    <a:pt x="390330" y="118292"/>
                    <a:pt x="263594" y="107974"/>
                    <a:pt x="228669" y="103211"/>
                  </a:cubicBezTo>
                  <a:cubicBezTo>
                    <a:pt x="193744" y="98449"/>
                    <a:pt x="212265" y="107444"/>
                    <a:pt x="176282" y="90511"/>
                  </a:cubicBezTo>
                  <a:cubicBezTo>
                    <a:pt x="140299" y="73578"/>
                    <a:pt x="3509" y="-1564"/>
                    <a:pt x="6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AE4B06AB-5795-4C38-971F-C6233F8BB4B5}"/>
                </a:ext>
              </a:extLst>
            </p:cNvPr>
            <p:cNvSpPr/>
            <p:nvPr/>
          </p:nvSpPr>
          <p:spPr>
            <a:xfrm>
              <a:off x="3324311" y="4913272"/>
              <a:ext cx="327862" cy="192294"/>
            </a:xfrm>
            <a:custGeom>
              <a:avLst/>
              <a:gdLst>
                <a:gd name="connsiteX0" fmla="*/ 3089 w 327862"/>
                <a:gd name="connsiteY0" fmla="*/ 41 h 192294"/>
                <a:gd name="connsiteX1" fmla="*/ 74527 w 327862"/>
                <a:gd name="connsiteY1" fmla="*/ 71478 h 192294"/>
                <a:gd name="connsiteX2" fmla="*/ 231689 w 327862"/>
                <a:gd name="connsiteY2" fmla="*/ 150853 h 192294"/>
                <a:gd name="connsiteX3" fmla="*/ 326939 w 327862"/>
                <a:gd name="connsiteY3" fmla="*/ 192128 h 192294"/>
                <a:gd name="connsiteX4" fmla="*/ 176127 w 327862"/>
                <a:gd name="connsiteY4" fmla="*/ 136566 h 192294"/>
                <a:gd name="connsiteX5" fmla="*/ 30077 w 327862"/>
                <a:gd name="connsiteY5" fmla="*/ 61953 h 192294"/>
                <a:gd name="connsiteX6" fmla="*/ 3089 w 327862"/>
                <a:gd name="connsiteY6" fmla="*/ 41 h 19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862" h="192294">
                  <a:moveTo>
                    <a:pt x="3089" y="41"/>
                  </a:moveTo>
                  <a:cubicBezTo>
                    <a:pt x="10497" y="1628"/>
                    <a:pt x="36427" y="46343"/>
                    <a:pt x="74527" y="71478"/>
                  </a:cubicBezTo>
                  <a:cubicBezTo>
                    <a:pt x="112627" y="96613"/>
                    <a:pt x="189620" y="130745"/>
                    <a:pt x="231689" y="150853"/>
                  </a:cubicBezTo>
                  <a:cubicBezTo>
                    <a:pt x="273758" y="170961"/>
                    <a:pt x="336199" y="194509"/>
                    <a:pt x="326939" y="192128"/>
                  </a:cubicBezTo>
                  <a:cubicBezTo>
                    <a:pt x="317679" y="189747"/>
                    <a:pt x="225604" y="158262"/>
                    <a:pt x="176127" y="136566"/>
                  </a:cubicBezTo>
                  <a:cubicBezTo>
                    <a:pt x="126650" y="114870"/>
                    <a:pt x="59710" y="81268"/>
                    <a:pt x="30077" y="61953"/>
                  </a:cubicBezTo>
                  <a:cubicBezTo>
                    <a:pt x="444" y="42638"/>
                    <a:pt x="-4319" y="-1546"/>
                    <a:pt x="3089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16BEC282-456F-4EB5-8FE9-1C5E22975EF2}"/>
                </a:ext>
              </a:extLst>
            </p:cNvPr>
            <p:cNvSpPr/>
            <p:nvPr/>
          </p:nvSpPr>
          <p:spPr>
            <a:xfrm>
              <a:off x="3265100" y="4889497"/>
              <a:ext cx="71343" cy="95279"/>
            </a:xfrm>
            <a:custGeom>
              <a:avLst/>
              <a:gdLst>
                <a:gd name="connsiteX0" fmla="*/ 33725 w 71343"/>
                <a:gd name="connsiteY0" fmla="*/ 3 h 95279"/>
                <a:gd name="connsiteX1" fmla="*/ 41663 w 71343"/>
                <a:gd name="connsiteY1" fmla="*/ 74616 h 95279"/>
                <a:gd name="connsiteX2" fmla="*/ 388 w 71343"/>
                <a:gd name="connsiteY2" fmla="*/ 95253 h 95279"/>
                <a:gd name="connsiteX3" fmla="*/ 70238 w 71343"/>
                <a:gd name="connsiteY3" fmla="*/ 77791 h 95279"/>
                <a:gd name="connsiteX4" fmla="*/ 33725 w 71343"/>
                <a:gd name="connsiteY4" fmla="*/ 3 h 9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43" h="95279">
                  <a:moveTo>
                    <a:pt x="33725" y="3"/>
                  </a:moveTo>
                  <a:cubicBezTo>
                    <a:pt x="28962" y="-526"/>
                    <a:pt x="47219" y="58741"/>
                    <a:pt x="41663" y="74616"/>
                  </a:cubicBezTo>
                  <a:cubicBezTo>
                    <a:pt x="36107" y="90491"/>
                    <a:pt x="-4375" y="94724"/>
                    <a:pt x="388" y="95253"/>
                  </a:cubicBezTo>
                  <a:cubicBezTo>
                    <a:pt x="5150" y="95782"/>
                    <a:pt x="62036" y="88374"/>
                    <a:pt x="70238" y="77791"/>
                  </a:cubicBezTo>
                  <a:cubicBezTo>
                    <a:pt x="78440" y="67208"/>
                    <a:pt x="38488" y="532"/>
                    <a:pt x="3372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C50FE8F1-8AF1-4E09-AF26-ACB273035AEE}"/>
                </a:ext>
              </a:extLst>
            </p:cNvPr>
            <p:cNvSpPr/>
            <p:nvPr/>
          </p:nvSpPr>
          <p:spPr>
            <a:xfrm>
              <a:off x="3282384" y="4832283"/>
              <a:ext cx="373837" cy="284266"/>
            </a:xfrm>
            <a:custGeom>
              <a:avLst/>
              <a:gdLst>
                <a:gd name="connsiteX0" fmla="*/ 566 w 373837"/>
                <a:gd name="connsiteY0" fmla="*/ 67 h 284266"/>
                <a:gd name="connsiteX1" fmla="*/ 65654 w 373837"/>
                <a:gd name="connsiteY1" fmla="*/ 88967 h 284266"/>
                <a:gd name="connsiteX2" fmla="*/ 94229 w 373837"/>
                <a:gd name="connsiteY2" fmla="*/ 125480 h 284266"/>
                <a:gd name="connsiteX3" fmla="*/ 294254 w 373837"/>
                <a:gd name="connsiteY3" fmla="*/ 236605 h 284266"/>
                <a:gd name="connsiteX4" fmla="*/ 373629 w 373837"/>
                <a:gd name="connsiteY4" fmla="*/ 284230 h 284266"/>
                <a:gd name="connsiteX5" fmla="*/ 314891 w 373837"/>
                <a:gd name="connsiteY5" fmla="*/ 230255 h 284266"/>
                <a:gd name="connsiteX6" fmla="*/ 240279 w 373837"/>
                <a:gd name="connsiteY6" fmla="*/ 195330 h 284266"/>
                <a:gd name="connsiteX7" fmla="*/ 111691 w 373837"/>
                <a:gd name="connsiteY7" fmla="*/ 106430 h 284266"/>
                <a:gd name="connsiteX8" fmla="*/ 566 w 373837"/>
                <a:gd name="connsiteY8" fmla="*/ 67 h 28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837" h="284266">
                  <a:moveTo>
                    <a:pt x="566" y="67"/>
                  </a:moveTo>
                  <a:cubicBezTo>
                    <a:pt x="-7107" y="-2844"/>
                    <a:pt x="65654" y="88967"/>
                    <a:pt x="65654" y="88967"/>
                  </a:cubicBezTo>
                  <a:cubicBezTo>
                    <a:pt x="81264" y="109869"/>
                    <a:pt x="56129" y="100874"/>
                    <a:pt x="94229" y="125480"/>
                  </a:cubicBezTo>
                  <a:cubicBezTo>
                    <a:pt x="132329" y="150086"/>
                    <a:pt x="247687" y="210147"/>
                    <a:pt x="294254" y="236605"/>
                  </a:cubicBezTo>
                  <a:cubicBezTo>
                    <a:pt x="340821" y="263063"/>
                    <a:pt x="370190" y="285288"/>
                    <a:pt x="373629" y="284230"/>
                  </a:cubicBezTo>
                  <a:cubicBezTo>
                    <a:pt x="377068" y="283172"/>
                    <a:pt x="337116" y="245072"/>
                    <a:pt x="314891" y="230255"/>
                  </a:cubicBezTo>
                  <a:cubicBezTo>
                    <a:pt x="292666" y="215438"/>
                    <a:pt x="274146" y="215968"/>
                    <a:pt x="240279" y="195330"/>
                  </a:cubicBezTo>
                  <a:cubicBezTo>
                    <a:pt x="206412" y="174693"/>
                    <a:pt x="149526" y="136857"/>
                    <a:pt x="111691" y="106430"/>
                  </a:cubicBezTo>
                  <a:cubicBezTo>
                    <a:pt x="73856" y="76003"/>
                    <a:pt x="8239" y="2978"/>
                    <a:pt x="566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C219EBDD-14E0-488A-AD30-FB27C2F334E9}"/>
                </a:ext>
              </a:extLst>
            </p:cNvPr>
            <p:cNvSpPr/>
            <p:nvPr/>
          </p:nvSpPr>
          <p:spPr>
            <a:xfrm>
              <a:off x="3357537" y="4776441"/>
              <a:ext cx="210544" cy="158965"/>
            </a:xfrm>
            <a:custGeom>
              <a:avLst/>
              <a:gdLst>
                <a:gd name="connsiteX0" fmla="*/ 26 w 210544"/>
                <a:gd name="connsiteY0" fmla="*/ 347 h 158965"/>
                <a:gd name="connsiteX1" fmla="*/ 103213 w 210544"/>
                <a:gd name="connsiteY1" fmla="*/ 67022 h 158965"/>
                <a:gd name="connsiteX2" fmla="*/ 209576 w 210544"/>
                <a:gd name="connsiteY2" fmla="*/ 157509 h 158965"/>
                <a:gd name="connsiteX3" fmla="*/ 152426 w 210544"/>
                <a:gd name="connsiteY3" fmla="*/ 120997 h 158965"/>
                <a:gd name="connsiteX4" fmla="*/ 93688 w 210544"/>
                <a:gd name="connsiteY4" fmla="*/ 95597 h 158965"/>
                <a:gd name="connsiteX5" fmla="*/ 26 w 210544"/>
                <a:gd name="connsiteY5" fmla="*/ 347 h 15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44" h="158965">
                  <a:moveTo>
                    <a:pt x="26" y="347"/>
                  </a:moveTo>
                  <a:cubicBezTo>
                    <a:pt x="1613" y="-4415"/>
                    <a:pt x="68288" y="40828"/>
                    <a:pt x="103213" y="67022"/>
                  </a:cubicBezTo>
                  <a:cubicBezTo>
                    <a:pt x="138138" y="93216"/>
                    <a:pt x="201374" y="148513"/>
                    <a:pt x="209576" y="157509"/>
                  </a:cubicBezTo>
                  <a:cubicBezTo>
                    <a:pt x="217778" y="166505"/>
                    <a:pt x="171741" y="131316"/>
                    <a:pt x="152426" y="120997"/>
                  </a:cubicBezTo>
                  <a:cubicBezTo>
                    <a:pt x="133111" y="110678"/>
                    <a:pt x="119617" y="113059"/>
                    <a:pt x="93688" y="95597"/>
                  </a:cubicBezTo>
                  <a:cubicBezTo>
                    <a:pt x="67759" y="78135"/>
                    <a:pt x="-1561" y="5109"/>
                    <a:pt x="26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A24215BC-4D8A-4845-9FAD-D3C9FDEDB500}"/>
                </a:ext>
              </a:extLst>
            </p:cNvPr>
            <p:cNvSpPr/>
            <p:nvPr/>
          </p:nvSpPr>
          <p:spPr>
            <a:xfrm>
              <a:off x="3279687" y="4716266"/>
              <a:ext cx="91771" cy="98637"/>
            </a:xfrm>
            <a:custGeom>
              <a:avLst/>
              <a:gdLst>
                <a:gd name="connsiteX0" fmla="*/ 38188 w 91771"/>
                <a:gd name="connsiteY0" fmla="*/ 197 h 98637"/>
                <a:gd name="connsiteX1" fmla="*/ 73113 w 91771"/>
                <a:gd name="connsiteY1" fmla="*/ 62109 h 98637"/>
                <a:gd name="connsiteX2" fmla="*/ 88 w 91771"/>
                <a:gd name="connsiteY2" fmla="*/ 97034 h 98637"/>
                <a:gd name="connsiteX3" fmla="*/ 90576 w 91771"/>
                <a:gd name="connsiteY3" fmla="*/ 84334 h 98637"/>
                <a:gd name="connsiteX4" fmla="*/ 38188 w 91771"/>
                <a:gd name="connsiteY4" fmla="*/ 197 h 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71" h="98637">
                  <a:moveTo>
                    <a:pt x="38188" y="197"/>
                  </a:moveTo>
                  <a:cubicBezTo>
                    <a:pt x="35277" y="-3507"/>
                    <a:pt x="79463" y="45970"/>
                    <a:pt x="73113" y="62109"/>
                  </a:cubicBezTo>
                  <a:cubicBezTo>
                    <a:pt x="66763" y="78248"/>
                    <a:pt x="-2823" y="93330"/>
                    <a:pt x="88" y="97034"/>
                  </a:cubicBezTo>
                  <a:cubicBezTo>
                    <a:pt x="2998" y="100738"/>
                    <a:pt x="80257" y="98621"/>
                    <a:pt x="90576" y="84334"/>
                  </a:cubicBezTo>
                  <a:cubicBezTo>
                    <a:pt x="100895" y="70047"/>
                    <a:pt x="41099" y="3901"/>
                    <a:pt x="38188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833EC706-0FAD-4FA8-A909-9FCAA21F73E0}"/>
                </a:ext>
              </a:extLst>
            </p:cNvPr>
            <p:cNvSpPr/>
            <p:nvPr/>
          </p:nvSpPr>
          <p:spPr>
            <a:xfrm>
              <a:off x="3570931" y="4940160"/>
              <a:ext cx="172492" cy="135235"/>
            </a:xfrm>
            <a:custGeom>
              <a:avLst/>
              <a:gdLst>
                <a:gd name="connsiteX0" fmla="*/ 13644 w 172492"/>
                <a:gd name="connsiteY0" fmla="*/ 140 h 135235"/>
                <a:gd name="connsiteX1" fmla="*/ 143819 w 172492"/>
                <a:gd name="connsiteY1" fmla="*/ 68403 h 135235"/>
                <a:gd name="connsiteX2" fmla="*/ 167632 w 172492"/>
                <a:gd name="connsiteY2" fmla="*/ 120790 h 135235"/>
                <a:gd name="connsiteX3" fmla="*/ 73969 w 172492"/>
                <a:gd name="connsiteY3" fmla="*/ 135078 h 135235"/>
                <a:gd name="connsiteX4" fmla="*/ 944 w 172492"/>
                <a:gd name="connsiteY4" fmla="*/ 114440 h 135235"/>
                <a:gd name="connsiteX5" fmla="*/ 126357 w 172492"/>
                <a:gd name="connsiteY5" fmla="*/ 128728 h 135235"/>
                <a:gd name="connsiteX6" fmla="*/ 164457 w 172492"/>
                <a:gd name="connsiteY6" fmla="*/ 117615 h 135235"/>
                <a:gd name="connsiteX7" fmla="*/ 150169 w 172492"/>
                <a:gd name="connsiteY7" fmla="*/ 87453 h 135235"/>
                <a:gd name="connsiteX8" fmla="*/ 13644 w 172492"/>
                <a:gd name="connsiteY8" fmla="*/ 140 h 13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92" h="135235">
                  <a:moveTo>
                    <a:pt x="13644" y="140"/>
                  </a:moveTo>
                  <a:cubicBezTo>
                    <a:pt x="12586" y="-3035"/>
                    <a:pt x="118154" y="48295"/>
                    <a:pt x="143819" y="68403"/>
                  </a:cubicBezTo>
                  <a:cubicBezTo>
                    <a:pt x="169484" y="88511"/>
                    <a:pt x="179274" y="109678"/>
                    <a:pt x="167632" y="120790"/>
                  </a:cubicBezTo>
                  <a:cubicBezTo>
                    <a:pt x="155990" y="131903"/>
                    <a:pt x="101750" y="136136"/>
                    <a:pt x="73969" y="135078"/>
                  </a:cubicBezTo>
                  <a:cubicBezTo>
                    <a:pt x="46188" y="134020"/>
                    <a:pt x="-7787" y="115498"/>
                    <a:pt x="944" y="114440"/>
                  </a:cubicBezTo>
                  <a:cubicBezTo>
                    <a:pt x="9675" y="113382"/>
                    <a:pt x="99105" y="128199"/>
                    <a:pt x="126357" y="128728"/>
                  </a:cubicBezTo>
                  <a:cubicBezTo>
                    <a:pt x="153609" y="129257"/>
                    <a:pt x="160488" y="124494"/>
                    <a:pt x="164457" y="117615"/>
                  </a:cubicBezTo>
                  <a:cubicBezTo>
                    <a:pt x="168426" y="110736"/>
                    <a:pt x="176627" y="106238"/>
                    <a:pt x="150169" y="87453"/>
                  </a:cubicBezTo>
                  <a:cubicBezTo>
                    <a:pt x="123711" y="68668"/>
                    <a:pt x="14702" y="3315"/>
                    <a:pt x="1364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B65BDC15-D7A4-4E3C-A916-7E691924D7C8}"/>
                </a:ext>
              </a:extLst>
            </p:cNvPr>
            <p:cNvSpPr/>
            <p:nvPr/>
          </p:nvSpPr>
          <p:spPr>
            <a:xfrm>
              <a:off x="3630881" y="4998749"/>
              <a:ext cx="64875" cy="78077"/>
            </a:xfrm>
            <a:custGeom>
              <a:avLst/>
              <a:gdLst>
                <a:gd name="connsiteX0" fmla="*/ 64819 w 64875"/>
                <a:gd name="connsiteY0" fmla="*/ 9814 h 78077"/>
                <a:gd name="connsiteX1" fmla="*/ 6082 w 64875"/>
                <a:gd name="connsiteY1" fmla="*/ 3464 h 78077"/>
                <a:gd name="connsiteX2" fmla="*/ 1319 w 64875"/>
                <a:gd name="connsiteY2" fmla="*/ 60614 h 78077"/>
                <a:gd name="connsiteX3" fmla="*/ 1319 w 64875"/>
                <a:gd name="connsiteY3" fmla="*/ 39976 h 78077"/>
                <a:gd name="connsiteX4" fmla="*/ 15607 w 64875"/>
                <a:gd name="connsiteY4" fmla="*/ 78076 h 78077"/>
                <a:gd name="connsiteX5" fmla="*/ 17194 w 64875"/>
                <a:gd name="connsiteY5" fmla="*/ 38389 h 78077"/>
                <a:gd name="connsiteX6" fmla="*/ 64819 w 64875"/>
                <a:gd name="connsiteY6" fmla="*/ 9814 h 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5" h="78077">
                  <a:moveTo>
                    <a:pt x="64819" y="9814"/>
                  </a:moveTo>
                  <a:cubicBezTo>
                    <a:pt x="62967" y="3993"/>
                    <a:pt x="16665" y="-5003"/>
                    <a:pt x="6082" y="3464"/>
                  </a:cubicBezTo>
                  <a:cubicBezTo>
                    <a:pt x="-4501" y="11931"/>
                    <a:pt x="2113" y="54529"/>
                    <a:pt x="1319" y="60614"/>
                  </a:cubicBezTo>
                  <a:cubicBezTo>
                    <a:pt x="525" y="66699"/>
                    <a:pt x="-1062" y="37066"/>
                    <a:pt x="1319" y="39976"/>
                  </a:cubicBezTo>
                  <a:cubicBezTo>
                    <a:pt x="3700" y="42886"/>
                    <a:pt x="12961" y="78340"/>
                    <a:pt x="15607" y="78076"/>
                  </a:cubicBezTo>
                  <a:cubicBezTo>
                    <a:pt x="18253" y="77812"/>
                    <a:pt x="12167" y="48972"/>
                    <a:pt x="17194" y="38389"/>
                  </a:cubicBezTo>
                  <a:cubicBezTo>
                    <a:pt x="22221" y="27806"/>
                    <a:pt x="66671" y="15635"/>
                    <a:pt x="64819" y="9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C179E715-F220-4CAA-876F-6FC5D4398CC1}"/>
                </a:ext>
              </a:extLst>
            </p:cNvPr>
            <p:cNvSpPr/>
            <p:nvPr/>
          </p:nvSpPr>
          <p:spPr>
            <a:xfrm>
              <a:off x="3278074" y="4633645"/>
              <a:ext cx="352962" cy="257535"/>
            </a:xfrm>
            <a:custGeom>
              <a:avLst/>
              <a:gdLst>
                <a:gd name="connsiteX0" fmla="*/ 1701 w 352962"/>
                <a:gd name="connsiteY0" fmla="*/ 139968 h 257535"/>
                <a:gd name="connsiteX1" fmla="*/ 54089 w 352962"/>
                <a:gd name="connsiteY1" fmla="*/ 55830 h 257535"/>
                <a:gd name="connsiteX2" fmla="*/ 104889 w 352962"/>
                <a:gd name="connsiteY2" fmla="*/ 25668 h 257535"/>
                <a:gd name="connsiteX3" fmla="*/ 157276 w 352962"/>
                <a:gd name="connsiteY3" fmla="*/ 44718 h 257535"/>
                <a:gd name="connsiteX4" fmla="*/ 266814 w 352962"/>
                <a:gd name="connsiteY4" fmla="*/ 165368 h 257535"/>
                <a:gd name="connsiteX5" fmla="*/ 333489 w 352962"/>
                <a:gd name="connsiteY5" fmla="*/ 217755 h 257535"/>
                <a:gd name="connsiteX6" fmla="*/ 344601 w 352962"/>
                <a:gd name="connsiteY6" fmla="*/ 251093 h 257535"/>
                <a:gd name="connsiteX7" fmla="*/ 220776 w 352962"/>
                <a:gd name="connsiteY7" fmla="*/ 84405 h 257535"/>
                <a:gd name="connsiteX8" fmla="*/ 120764 w 352962"/>
                <a:gd name="connsiteY8" fmla="*/ 268 h 257535"/>
                <a:gd name="connsiteX9" fmla="*/ 1701 w 352962"/>
                <a:gd name="connsiteY9" fmla="*/ 139968 h 25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962" h="257535">
                  <a:moveTo>
                    <a:pt x="1701" y="139968"/>
                  </a:moveTo>
                  <a:cubicBezTo>
                    <a:pt x="-9412" y="149228"/>
                    <a:pt x="36891" y="74880"/>
                    <a:pt x="54089" y="55830"/>
                  </a:cubicBezTo>
                  <a:cubicBezTo>
                    <a:pt x="71287" y="36780"/>
                    <a:pt x="87691" y="27520"/>
                    <a:pt x="104889" y="25668"/>
                  </a:cubicBezTo>
                  <a:cubicBezTo>
                    <a:pt x="122087" y="23816"/>
                    <a:pt x="130289" y="21435"/>
                    <a:pt x="157276" y="44718"/>
                  </a:cubicBezTo>
                  <a:cubicBezTo>
                    <a:pt x="184264" y="68001"/>
                    <a:pt x="237445" y="136529"/>
                    <a:pt x="266814" y="165368"/>
                  </a:cubicBezTo>
                  <a:cubicBezTo>
                    <a:pt x="296183" y="194207"/>
                    <a:pt x="320524" y="203467"/>
                    <a:pt x="333489" y="217755"/>
                  </a:cubicBezTo>
                  <a:cubicBezTo>
                    <a:pt x="346454" y="232043"/>
                    <a:pt x="363386" y="273318"/>
                    <a:pt x="344601" y="251093"/>
                  </a:cubicBezTo>
                  <a:cubicBezTo>
                    <a:pt x="325816" y="228868"/>
                    <a:pt x="258082" y="126209"/>
                    <a:pt x="220776" y="84405"/>
                  </a:cubicBezTo>
                  <a:cubicBezTo>
                    <a:pt x="183470" y="42601"/>
                    <a:pt x="152249" y="-3965"/>
                    <a:pt x="120764" y="268"/>
                  </a:cubicBezTo>
                  <a:cubicBezTo>
                    <a:pt x="89279" y="4501"/>
                    <a:pt x="12814" y="130708"/>
                    <a:pt x="1701" y="139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577C8B7-1842-4655-B241-8E5EFC67F3AD}"/>
                </a:ext>
              </a:extLst>
            </p:cNvPr>
            <p:cNvSpPr/>
            <p:nvPr/>
          </p:nvSpPr>
          <p:spPr>
            <a:xfrm>
              <a:off x="3509501" y="4827461"/>
              <a:ext cx="111328" cy="88707"/>
            </a:xfrm>
            <a:custGeom>
              <a:avLst/>
              <a:gdLst>
                <a:gd name="connsiteX0" fmla="*/ 49674 w 111328"/>
                <a:gd name="connsiteY0" fmla="*/ 127 h 88707"/>
                <a:gd name="connsiteX1" fmla="*/ 108412 w 111328"/>
                <a:gd name="connsiteY1" fmla="*/ 50927 h 88707"/>
                <a:gd name="connsiteX2" fmla="*/ 97299 w 111328"/>
                <a:gd name="connsiteY2" fmla="*/ 85852 h 88707"/>
                <a:gd name="connsiteX3" fmla="*/ 52849 w 111328"/>
                <a:gd name="connsiteY3" fmla="*/ 82677 h 88707"/>
                <a:gd name="connsiteX4" fmla="*/ 462 w 111328"/>
                <a:gd name="connsiteY4" fmla="*/ 50927 h 88707"/>
                <a:gd name="connsiteX5" fmla="*/ 84599 w 111328"/>
                <a:gd name="connsiteY5" fmla="*/ 84264 h 88707"/>
                <a:gd name="connsiteX6" fmla="*/ 102062 w 111328"/>
                <a:gd name="connsiteY6" fmla="*/ 66802 h 88707"/>
                <a:gd name="connsiteX7" fmla="*/ 49674 w 111328"/>
                <a:gd name="connsiteY7" fmla="*/ 127 h 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28" h="88707">
                  <a:moveTo>
                    <a:pt x="49674" y="127"/>
                  </a:moveTo>
                  <a:cubicBezTo>
                    <a:pt x="50732" y="-2519"/>
                    <a:pt x="100475" y="36640"/>
                    <a:pt x="108412" y="50927"/>
                  </a:cubicBezTo>
                  <a:cubicBezTo>
                    <a:pt x="116349" y="65214"/>
                    <a:pt x="106559" y="80560"/>
                    <a:pt x="97299" y="85852"/>
                  </a:cubicBezTo>
                  <a:cubicBezTo>
                    <a:pt x="88039" y="91144"/>
                    <a:pt x="68988" y="88498"/>
                    <a:pt x="52849" y="82677"/>
                  </a:cubicBezTo>
                  <a:cubicBezTo>
                    <a:pt x="36710" y="76856"/>
                    <a:pt x="-4830" y="50663"/>
                    <a:pt x="462" y="50927"/>
                  </a:cubicBezTo>
                  <a:cubicBezTo>
                    <a:pt x="5754" y="51191"/>
                    <a:pt x="67666" y="81618"/>
                    <a:pt x="84599" y="84264"/>
                  </a:cubicBezTo>
                  <a:cubicBezTo>
                    <a:pt x="101532" y="86910"/>
                    <a:pt x="104708" y="77650"/>
                    <a:pt x="102062" y="66802"/>
                  </a:cubicBezTo>
                  <a:cubicBezTo>
                    <a:pt x="99416" y="55954"/>
                    <a:pt x="48616" y="2773"/>
                    <a:pt x="49674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3696FB9C-1094-48E8-AD42-23DAFC0E8D6F}"/>
                </a:ext>
              </a:extLst>
            </p:cNvPr>
            <p:cNvSpPr/>
            <p:nvPr/>
          </p:nvSpPr>
          <p:spPr>
            <a:xfrm>
              <a:off x="3520135" y="4822022"/>
              <a:ext cx="50423" cy="67493"/>
            </a:xfrm>
            <a:custGeom>
              <a:avLst/>
              <a:gdLst>
                <a:gd name="connsiteX0" fmla="*/ 940 w 50423"/>
                <a:gd name="connsiteY0" fmla="*/ 67478 h 67493"/>
                <a:gd name="connsiteX1" fmla="*/ 50153 w 50423"/>
                <a:gd name="connsiteY1" fmla="*/ 3978 h 67493"/>
                <a:gd name="connsiteX2" fmla="*/ 19990 w 50423"/>
                <a:gd name="connsiteY2" fmla="*/ 10328 h 67493"/>
                <a:gd name="connsiteX3" fmla="*/ 940 w 50423"/>
                <a:gd name="connsiteY3" fmla="*/ 67478 h 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3" h="67493">
                  <a:moveTo>
                    <a:pt x="940" y="67478"/>
                  </a:moveTo>
                  <a:cubicBezTo>
                    <a:pt x="5967" y="66420"/>
                    <a:pt x="46978" y="13503"/>
                    <a:pt x="50153" y="3978"/>
                  </a:cubicBezTo>
                  <a:cubicBezTo>
                    <a:pt x="53328" y="-5547"/>
                    <a:pt x="27663" y="4243"/>
                    <a:pt x="19990" y="10328"/>
                  </a:cubicBezTo>
                  <a:cubicBezTo>
                    <a:pt x="12317" y="16413"/>
                    <a:pt x="-4087" y="68536"/>
                    <a:pt x="940" y="67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27D5D9CB-BA9D-4594-8536-832C720C77CA}"/>
                </a:ext>
              </a:extLst>
            </p:cNvPr>
            <p:cNvSpPr/>
            <p:nvPr/>
          </p:nvSpPr>
          <p:spPr>
            <a:xfrm>
              <a:off x="3457573" y="4502067"/>
              <a:ext cx="88902" cy="135021"/>
            </a:xfrm>
            <a:custGeom>
              <a:avLst/>
              <a:gdLst>
                <a:gd name="connsiteX0" fmla="*/ 88902 w 88902"/>
                <a:gd name="connsiteY0" fmla="*/ 135021 h 135021"/>
                <a:gd name="connsiteX1" fmla="*/ 2 w 88902"/>
                <a:gd name="connsiteY1" fmla="*/ 83 h 135021"/>
                <a:gd name="connsiteX2" fmla="*/ 88902 w 88902"/>
                <a:gd name="connsiteY2" fmla="*/ 135021 h 13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2" h="135021">
                  <a:moveTo>
                    <a:pt x="88902" y="135021"/>
                  </a:moveTo>
                  <a:cubicBezTo>
                    <a:pt x="88902" y="135021"/>
                    <a:pt x="531" y="4052"/>
                    <a:pt x="2" y="83"/>
                  </a:cubicBezTo>
                  <a:cubicBezTo>
                    <a:pt x="-527" y="-3886"/>
                    <a:pt x="88902" y="135021"/>
                    <a:pt x="88902" y="135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3922B430-F7F6-40FC-88AD-6D56FF66AC7C}"/>
                </a:ext>
              </a:extLst>
            </p:cNvPr>
            <p:cNvSpPr/>
            <p:nvPr/>
          </p:nvSpPr>
          <p:spPr>
            <a:xfrm>
              <a:off x="3455729" y="4500563"/>
              <a:ext cx="87575" cy="163584"/>
            </a:xfrm>
            <a:custGeom>
              <a:avLst/>
              <a:gdLst>
                <a:gd name="connsiteX0" fmla="*/ 1846 w 87575"/>
                <a:gd name="connsiteY0" fmla="*/ 0 h 163584"/>
                <a:gd name="connsiteX1" fmla="*/ 3434 w 87575"/>
                <a:gd name="connsiteY1" fmla="*/ 95250 h 163584"/>
                <a:gd name="connsiteX2" fmla="*/ 20896 w 87575"/>
                <a:gd name="connsiteY2" fmla="*/ 109537 h 163584"/>
                <a:gd name="connsiteX3" fmla="*/ 87571 w 87575"/>
                <a:gd name="connsiteY3" fmla="*/ 163512 h 163584"/>
                <a:gd name="connsiteX4" fmla="*/ 24071 w 87575"/>
                <a:gd name="connsiteY4" fmla="*/ 96837 h 163584"/>
                <a:gd name="connsiteX5" fmla="*/ 1846 w 87575"/>
                <a:gd name="connsiteY5" fmla="*/ 0 h 16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75" h="163584">
                  <a:moveTo>
                    <a:pt x="1846" y="0"/>
                  </a:moveTo>
                  <a:cubicBezTo>
                    <a:pt x="-1593" y="-264"/>
                    <a:pt x="259" y="76994"/>
                    <a:pt x="3434" y="95250"/>
                  </a:cubicBezTo>
                  <a:cubicBezTo>
                    <a:pt x="6609" y="113506"/>
                    <a:pt x="20896" y="109537"/>
                    <a:pt x="20896" y="109537"/>
                  </a:cubicBezTo>
                  <a:cubicBezTo>
                    <a:pt x="34919" y="120914"/>
                    <a:pt x="87042" y="165629"/>
                    <a:pt x="87571" y="163512"/>
                  </a:cubicBezTo>
                  <a:cubicBezTo>
                    <a:pt x="88100" y="161395"/>
                    <a:pt x="37300" y="121179"/>
                    <a:pt x="24071" y="96837"/>
                  </a:cubicBezTo>
                  <a:cubicBezTo>
                    <a:pt x="10842" y="72495"/>
                    <a:pt x="5285" y="264"/>
                    <a:pt x="18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04E481A6-8C4C-4CA9-83E9-221F1B6C46D9}"/>
                </a:ext>
              </a:extLst>
            </p:cNvPr>
            <p:cNvSpPr/>
            <p:nvPr/>
          </p:nvSpPr>
          <p:spPr>
            <a:xfrm>
              <a:off x="3317169" y="4482599"/>
              <a:ext cx="132583" cy="177077"/>
            </a:xfrm>
            <a:custGeom>
              <a:avLst/>
              <a:gdLst>
                <a:gd name="connsiteX0" fmla="*/ 127706 w 132583"/>
                <a:gd name="connsiteY0" fmla="*/ 171951 h 177077"/>
                <a:gd name="connsiteX1" fmla="*/ 53094 w 132583"/>
                <a:gd name="connsiteY1" fmla="*/ 138614 h 177077"/>
                <a:gd name="connsiteX2" fmla="*/ 2294 w 132583"/>
                <a:gd name="connsiteY2" fmla="*/ 48126 h 177077"/>
                <a:gd name="connsiteX3" fmla="*/ 14994 w 132583"/>
                <a:gd name="connsiteY3" fmla="*/ 33839 h 177077"/>
                <a:gd name="connsiteX4" fmla="*/ 70556 w 132583"/>
                <a:gd name="connsiteY4" fmla="*/ 501 h 177077"/>
                <a:gd name="connsiteX5" fmla="*/ 132469 w 132583"/>
                <a:gd name="connsiteY5" fmla="*/ 13201 h 177077"/>
                <a:gd name="connsiteX6" fmla="*/ 84844 w 132583"/>
                <a:gd name="connsiteY6" fmla="*/ 5264 h 177077"/>
                <a:gd name="connsiteX7" fmla="*/ 45156 w 132583"/>
                <a:gd name="connsiteY7" fmla="*/ 14789 h 177077"/>
                <a:gd name="connsiteX8" fmla="*/ 18169 w 132583"/>
                <a:gd name="connsiteY8" fmla="*/ 35426 h 177077"/>
                <a:gd name="connsiteX9" fmla="*/ 127706 w 132583"/>
                <a:gd name="connsiteY9" fmla="*/ 171951 h 17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583" h="177077">
                  <a:moveTo>
                    <a:pt x="127706" y="171951"/>
                  </a:moveTo>
                  <a:cubicBezTo>
                    <a:pt x="133527" y="189149"/>
                    <a:pt x="73996" y="159251"/>
                    <a:pt x="53094" y="138614"/>
                  </a:cubicBezTo>
                  <a:cubicBezTo>
                    <a:pt x="32192" y="117977"/>
                    <a:pt x="8644" y="65588"/>
                    <a:pt x="2294" y="48126"/>
                  </a:cubicBezTo>
                  <a:cubicBezTo>
                    <a:pt x="-4056" y="30664"/>
                    <a:pt x="3617" y="41776"/>
                    <a:pt x="14994" y="33839"/>
                  </a:cubicBezTo>
                  <a:cubicBezTo>
                    <a:pt x="26371" y="25902"/>
                    <a:pt x="50977" y="3941"/>
                    <a:pt x="70556" y="501"/>
                  </a:cubicBezTo>
                  <a:cubicBezTo>
                    <a:pt x="90135" y="-2939"/>
                    <a:pt x="130088" y="12407"/>
                    <a:pt x="132469" y="13201"/>
                  </a:cubicBezTo>
                  <a:cubicBezTo>
                    <a:pt x="134850" y="13995"/>
                    <a:pt x="99396" y="4999"/>
                    <a:pt x="84844" y="5264"/>
                  </a:cubicBezTo>
                  <a:cubicBezTo>
                    <a:pt x="70292" y="5529"/>
                    <a:pt x="56268" y="9762"/>
                    <a:pt x="45156" y="14789"/>
                  </a:cubicBezTo>
                  <a:cubicBezTo>
                    <a:pt x="34044" y="19816"/>
                    <a:pt x="7850" y="9497"/>
                    <a:pt x="18169" y="35426"/>
                  </a:cubicBezTo>
                  <a:cubicBezTo>
                    <a:pt x="28488" y="61355"/>
                    <a:pt x="121885" y="154753"/>
                    <a:pt x="127706" y="171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E2CEE79F-F581-4635-9E6A-BA8EC10420B3}"/>
                </a:ext>
              </a:extLst>
            </p:cNvPr>
            <p:cNvSpPr/>
            <p:nvPr/>
          </p:nvSpPr>
          <p:spPr>
            <a:xfrm>
              <a:off x="3413119" y="4606398"/>
              <a:ext cx="147839" cy="127620"/>
            </a:xfrm>
            <a:custGeom>
              <a:avLst/>
              <a:gdLst>
                <a:gd name="connsiteX0" fmla="*/ 6 w 147839"/>
                <a:gd name="connsiteY0" fmla="*/ 21165 h 127620"/>
                <a:gd name="connsiteX1" fmla="*/ 96844 w 147839"/>
                <a:gd name="connsiteY1" fmla="*/ 527 h 127620"/>
                <a:gd name="connsiteX2" fmla="*/ 134944 w 147839"/>
                <a:gd name="connsiteY2" fmla="*/ 44977 h 127620"/>
                <a:gd name="connsiteX3" fmla="*/ 146056 w 147839"/>
                <a:gd name="connsiteY3" fmla="*/ 89427 h 127620"/>
                <a:gd name="connsiteX4" fmla="*/ 101606 w 147839"/>
                <a:gd name="connsiteY4" fmla="*/ 127527 h 127620"/>
                <a:gd name="connsiteX5" fmla="*/ 130181 w 147839"/>
                <a:gd name="connsiteY5" fmla="*/ 78315 h 127620"/>
                <a:gd name="connsiteX6" fmla="*/ 101606 w 147839"/>
                <a:gd name="connsiteY6" fmla="*/ 30690 h 127620"/>
                <a:gd name="connsiteX7" fmla="*/ 6 w 147839"/>
                <a:gd name="connsiteY7" fmla="*/ 21165 h 1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39" h="127620">
                  <a:moveTo>
                    <a:pt x="6" y="21165"/>
                  </a:moveTo>
                  <a:cubicBezTo>
                    <a:pt x="-788" y="16138"/>
                    <a:pt x="74354" y="-3442"/>
                    <a:pt x="96844" y="527"/>
                  </a:cubicBezTo>
                  <a:cubicBezTo>
                    <a:pt x="119334" y="4496"/>
                    <a:pt x="126742" y="30160"/>
                    <a:pt x="134944" y="44977"/>
                  </a:cubicBezTo>
                  <a:cubicBezTo>
                    <a:pt x="143146" y="59794"/>
                    <a:pt x="151612" y="75669"/>
                    <a:pt x="146056" y="89427"/>
                  </a:cubicBezTo>
                  <a:cubicBezTo>
                    <a:pt x="140500" y="103185"/>
                    <a:pt x="104252" y="129379"/>
                    <a:pt x="101606" y="127527"/>
                  </a:cubicBezTo>
                  <a:cubicBezTo>
                    <a:pt x="98960" y="125675"/>
                    <a:pt x="130181" y="94454"/>
                    <a:pt x="130181" y="78315"/>
                  </a:cubicBezTo>
                  <a:cubicBezTo>
                    <a:pt x="130181" y="62176"/>
                    <a:pt x="121714" y="39950"/>
                    <a:pt x="101606" y="30690"/>
                  </a:cubicBezTo>
                  <a:cubicBezTo>
                    <a:pt x="81498" y="21430"/>
                    <a:pt x="800" y="26192"/>
                    <a:pt x="6" y="21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C63460BF-B595-4B39-B30A-66E39FC67572}"/>
                </a:ext>
              </a:extLst>
            </p:cNvPr>
            <p:cNvSpPr/>
            <p:nvPr/>
          </p:nvSpPr>
          <p:spPr>
            <a:xfrm>
              <a:off x="3614000" y="4661857"/>
              <a:ext cx="161152" cy="234034"/>
            </a:xfrm>
            <a:custGeom>
              <a:avLst/>
              <a:gdLst>
                <a:gd name="connsiteX0" fmla="*/ 738 w 161152"/>
                <a:gd name="connsiteY0" fmla="*/ 631 h 234034"/>
                <a:gd name="connsiteX1" fmla="*/ 97575 w 161152"/>
                <a:gd name="connsiteY1" fmla="*/ 113343 h 234034"/>
                <a:gd name="connsiteX2" fmla="*/ 154725 w 161152"/>
                <a:gd name="connsiteY2" fmla="*/ 160968 h 234034"/>
                <a:gd name="connsiteX3" fmla="*/ 145200 w 161152"/>
                <a:gd name="connsiteY3" fmla="*/ 233993 h 234034"/>
                <a:gd name="connsiteX4" fmla="*/ 153138 w 161152"/>
                <a:gd name="connsiteY4" fmla="*/ 168906 h 234034"/>
                <a:gd name="connsiteX5" fmla="*/ 738 w 161152"/>
                <a:gd name="connsiteY5" fmla="*/ 631 h 23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152" h="234034">
                  <a:moveTo>
                    <a:pt x="738" y="631"/>
                  </a:moveTo>
                  <a:cubicBezTo>
                    <a:pt x="-8522" y="-8629"/>
                    <a:pt x="71911" y="86620"/>
                    <a:pt x="97575" y="113343"/>
                  </a:cubicBezTo>
                  <a:cubicBezTo>
                    <a:pt x="123240" y="140066"/>
                    <a:pt x="146788" y="140860"/>
                    <a:pt x="154725" y="160968"/>
                  </a:cubicBezTo>
                  <a:cubicBezTo>
                    <a:pt x="162662" y="181076"/>
                    <a:pt x="145464" y="232670"/>
                    <a:pt x="145200" y="233993"/>
                  </a:cubicBezTo>
                  <a:cubicBezTo>
                    <a:pt x="144936" y="235316"/>
                    <a:pt x="175098" y="204625"/>
                    <a:pt x="153138" y="168906"/>
                  </a:cubicBezTo>
                  <a:cubicBezTo>
                    <a:pt x="131178" y="133187"/>
                    <a:pt x="9998" y="9891"/>
                    <a:pt x="738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9BE9D727-8DA9-489A-A18F-AF197E1FFD97}"/>
                </a:ext>
              </a:extLst>
            </p:cNvPr>
            <p:cNvSpPr/>
            <p:nvPr/>
          </p:nvSpPr>
          <p:spPr>
            <a:xfrm>
              <a:off x="3533757" y="4751143"/>
              <a:ext cx="233384" cy="170098"/>
            </a:xfrm>
            <a:custGeom>
              <a:avLst/>
              <a:gdLst>
                <a:gd name="connsiteX0" fmla="*/ 18 w 233384"/>
                <a:gd name="connsiteY0" fmla="*/ 245 h 170098"/>
                <a:gd name="connsiteX1" fmla="*/ 100031 w 233384"/>
                <a:gd name="connsiteY1" fmla="*/ 114545 h 170098"/>
                <a:gd name="connsiteX2" fmla="*/ 144481 w 233384"/>
                <a:gd name="connsiteY2" fmla="*/ 168520 h 170098"/>
                <a:gd name="connsiteX3" fmla="*/ 233381 w 233384"/>
                <a:gd name="connsiteY3" fmla="*/ 155820 h 170098"/>
                <a:gd name="connsiteX4" fmla="*/ 147656 w 233384"/>
                <a:gd name="connsiteY4" fmla="*/ 157407 h 170098"/>
                <a:gd name="connsiteX5" fmla="*/ 92093 w 233384"/>
                <a:gd name="connsiteY5" fmla="*/ 85970 h 170098"/>
                <a:gd name="connsiteX6" fmla="*/ 18 w 233384"/>
                <a:gd name="connsiteY6" fmla="*/ 245 h 17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84" h="170098">
                  <a:moveTo>
                    <a:pt x="18" y="245"/>
                  </a:moveTo>
                  <a:cubicBezTo>
                    <a:pt x="1341" y="5007"/>
                    <a:pt x="75954" y="86499"/>
                    <a:pt x="100031" y="114545"/>
                  </a:cubicBezTo>
                  <a:cubicBezTo>
                    <a:pt x="124108" y="142591"/>
                    <a:pt x="122256" y="161641"/>
                    <a:pt x="144481" y="168520"/>
                  </a:cubicBezTo>
                  <a:cubicBezTo>
                    <a:pt x="166706" y="175399"/>
                    <a:pt x="232852" y="157672"/>
                    <a:pt x="233381" y="155820"/>
                  </a:cubicBezTo>
                  <a:cubicBezTo>
                    <a:pt x="233910" y="153968"/>
                    <a:pt x="171204" y="169049"/>
                    <a:pt x="147656" y="157407"/>
                  </a:cubicBezTo>
                  <a:cubicBezTo>
                    <a:pt x="124108" y="145765"/>
                    <a:pt x="115376" y="110576"/>
                    <a:pt x="92093" y="85970"/>
                  </a:cubicBezTo>
                  <a:cubicBezTo>
                    <a:pt x="68810" y="61364"/>
                    <a:pt x="-1305" y="-4517"/>
                    <a:pt x="18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B59AD614-820E-477B-8745-820207CCCF79}"/>
                </a:ext>
              </a:extLst>
            </p:cNvPr>
            <p:cNvSpPr/>
            <p:nvPr/>
          </p:nvSpPr>
          <p:spPr>
            <a:xfrm>
              <a:off x="3576551" y="4702175"/>
              <a:ext cx="163537" cy="136525"/>
            </a:xfrm>
            <a:custGeom>
              <a:avLst/>
              <a:gdLst>
                <a:gd name="connsiteX0" fmla="*/ 160424 w 163537"/>
                <a:gd name="connsiteY0" fmla="*/ 136525 h 136525"/>
                <a:gd name="connsiteX1" fmla="*/ 122324 w 163537"/>
                <a:gd name="connsiteY1" fmla="*/ 87313 h 136525"/>
                <a:gd name="connsiteX2" fmla="*/ 87 w 163537"/>
                <a:gd name="connsiteY2" fmla="*/ 0 h 136525"/>
                <a:gd name="connsiteX3" fmla="*/ 142962 w 163537"/>
                <a:gd name="connsiteY3" fmla="*/ 87313 h 136525"/>
                <a:gd name="connsiteX4" fmla="*/ 160424 w 163537"/>
                <a:gd name="connsiteY4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37" h="136525">
                  <a:moveTo>
                    <a:pt x="160424" y="136525"/>
                  </a:moveTo>
                  <a:cubicBezTo>
                    <a:pt x="156984" y="136525"/>
                    <a:pt x="149047" y="110067"/>
                    <a:pt x="122324" y="87313"/>
                  </a:cubicBezTo>
                  <a:cubicBezTo>
                    <a:pt x="95601" y="64559"/>
                    <a:pt x="-3353" y="0"/>
                    <a:pt x="87" y="0"/>
                  </a:cubicBezTo>
                  <a:cubicBezTo>
                    <a:pt x="3527" y="0"/>
                    <a:pt x="115975" y="66940"/>
                    <a:pt x="142962" y="87313"/>
                  </a:cubicBezTo>
                  <a:cubicBezTo>
                    <a:pt x="169949" y="107686"/>
                    <a:pt x="163864" y="136525"/>
                    <a:pt x="160424" y="136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473FB613-0F47-4CBB-AFD7-7EC0DCA2B430}"/>
                </a:ext>
              </a:extLst>
            </p:cNvPr>
            <p:cNvSpPr/>
            <p:nvPr/>
          </p:nvSpPr>
          <p:spPr>
            <a:xfrm>
              <a:off x="3517753" y="4705349"/>
              <a:ext cx="75442" cy="42577"/>
            </a:xfrm>
            <a:custGeom>
              <a:avLst/>
              <a:gdLst>
                <a:gd name="connsiteX0" fmla="*/ 147 w 75442"/>
                <a:gd name="connsiteY0" fmla="*/ 38101 h 42577"/>
                <a:gd name="connsiteX1" fmla="*/ 73172 w 75442"/>
                <a:gd name="connsiteY1" fmla="*/ 1 h 42577"/>
                <a:gd name="connsiteX2" fmla="*/ 54122 w 75442"/>
                <a:gd name="connsiteY2" fmla="*/ 36514 h 42577"/>
                <a:gd name="connsiteX3" fmla="*/ 147 w 75442"/>
                <a:gd name="connsiteY3" fmla="*/ 38101 h 4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2" h="42577">
                  <a:moveTo>
                    <a:pt x="147" y="38101"/>
                  </a:moveTo>
                  <a:cubicBezTo>
                    <a:pt x="3322" y="32016"/>
                    <a:pt x="64176" y="265"/>
                    <a:pt x="73172" y="1"/>
                  </a:cubicBezTo>
                  <a:cubicBezTo>
                    <a:pt x="82168" y="-263"/>
                    <a:pt x="62059" y="28577"/>
                    <a:pt x="54122" y="36514"/>
                  </a:cubicBezTo>
                  <a:cubicBezTo>
                    <a:pt x="46185" y="44451"/>
                    <a:pt x="-3028" y="44186"/>
                    <a:pt x="147" y="38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0A283CEE-AFED-41CB-9B42-EA7333477A1E}"/>
                </a:ext>
              </a:extLst>
            </p:cNvPr>
            <p:cNvSpPr/>
            <p:nvPr/>
          </p:nvSpPr>
          <p:spPr>
            <a:xfrm>
              <a:off x="3546466" y="4719638"/>
              <a:ext cx="119671" cy="82938"/>
            </a:xfrm>
            <a:custGeom>
              <a:avLst/>
              <a:gdLst>
                <a:gd name="connsiteX0" fmla="*/ 9 w 119671"/>
                <a:gd name="connsiteY0" fmla="*/ 33337 h 82938"/>
                <a:gd name="connsiteX1" fmla="*/ 66684 w 119671"/>
                <a:gd name="connsiteY1" fmla="*/ 82550 h 82938"/>
                <a:gd name="connsiteX2" fmla="*/ 117484 w 119671"/>
                <a:gd name="connsiteY2" fmla="*/ 55562 h 82938"/>
                <a:gd name="connsiteX3" fmla="*/ 104784 w 119671"/>
                <a:gd name="connsiteY3" fmla="*/ 41275 h 82938"/>
                <a:gd name="connsiteX4" fmla="*/ 53984 w 119671"/>
                <a:gd name="connsiteY4" fmla="*/ 0 h 82938"/>
                <a:gd name="connsiteX5" fmla="*/ 80972 w 119671"/>
                <a:gd name="connsiteY5" fmla="*/ 41275 h 82938"/>
                <a:gd name="connsiteX6" fmla="*/ 79384 w 119671"/>
                <a:gd name="connsiteY6" fmla="*/ 58737 h 82938"/>
                <a:gd name="connsiteX7" fmla="*/ 61922 w 119671"/>
                <a:gd name="connsiteY7" fmla="*/ 60325 h 82938"/>
                <a:gd name="connsiteX8" fmla="*/ 9 w 119671"/>
                <a:gd name="connsiteY8" fmla="*/ 33337 h 8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1" h="82938">
                  <a:moveTo>
                    <a:pt x="9" y="33337"/>
                  </a:moveTo>
                  <a:cubicBezTo>
                    <a:pt x="803" y="37041"/>
                    <a:pt x="47105" y="78846"/>
                    <a:pt x="66684" y="82550"/>
                  </a:cubicBezTo>
                  <a:cubicBezTo>
                    <a:pt x="86263" y="86254"/>
                    <a:pt x="111134" y="62441"/>
                    <a:pt x="117484" y="55562"/>
                  </a:cubicBezTo>
                  <a:cubicBezTo>
                    <a:pt x="123834" y="48683"/>
                    <a:pt x="115367" y="50535"/>
                    <a:pt x="104784" y="41275"/>
                  </a:cubicBezTo>
                  <a:cubicBezTo>
                    <a:pt x="94201" y="32015"/>
                    <a:pt x="57953" y="0"/>
                    <a:pt x="53984" y="0"/>
                  </a:cubicBezTo>
                  <a:cubicBezTo>
                    <a:pt x="50015" y="0"/>
                    <a:pt x="76739" y="31486"/>
                    <a:pt x="80972" y="41275"/>
                  </a:cubicBezTo>
                  <a:cubicBezTo>
                    <a:pt x="85205" y="51064"/>
                    <a:pt x="82559" y="55562"/>
                    <a:pt x="79384" y="58737"/>
                  </a:cubicBezTo>
                  <a:cubicBezTo>
                    <a:pt x="76209" y="61912"/>
                    <a:pt x="72770" y="61648"/>
                    <a:pt x="61922" y="60325"/>
                  </a:cubicBezTo>
                  <a:cubicBezTo>
                    <a:pt x="51074" y="59002"/>
                    <a:pt x="-785" y="29633"/>
                    <a:pt x="9" y="33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555373A8-5CB4-406A-82DC-5AA4A2B0AD58}"/>
                </a:ext>
              </a:extLst>
            </p:cNvPr>
            <p:cNvSpPr/>
            <p:nvPr/>
          </p:nvSpPr>
          <p:spPr>
            <a:xfrm>
              <a:off x="3733325" y="4922798"/>
              <a:ext cx="85115" cy="200103"/>
            </a:xfrm>
            <a:custGeom>
              <a:avLst/>
              <a:gdLst>
                <a:gd name="connsiteX0" fmla="*/ 33813 w 85115"/>
                <a:gd name="connsiteY0" fmla="*/ 40 h 200103"/>
                <a:gd name="connsiteX1" fmla="*/ 49688 w 85115"/>
                <a:gd name="connsiteY1" fmla="*/ 103227 h 200103"/>
                <a:gd name="connsiteX2" fmla="*/ 475 w 85115"/>
                <a:gd name="connsiteY2" fmla="*/ 200065 h 200103"/>
                <a:gd name="connsiteX3" fmla="*/ 84613 w 85115"/>
                <a:gd name="connsiteY3" fmla="*/ 92115 h 200103"/>
                <a:gd name="connsiteX4" fmla="*/ 33813 w 85115"/>
                <a:gd name="connsiteY4" fmla="*/ 40 h 20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15" h="200103">
                  <a:moveTo>
                    <a:pt x="33813" y="40"/>
                  </a:moveTo>
                  <a:cubicBezTo>
                    <a:pt x="27992" y="1892"/>
                    <a:pt x="55244" y="69890"/>
                    <a:pt x="49688" y="103227"/>
                  </a:cubicBezTo>
                  <a:cubicBezTo>
                    <a:pt x="44132" y="136565"/>
                    <a:pt x="-5346" y="201917"/>
                    <a:pt x="475" y="200065"/>
                  </a:cubicBezTo>
                  <a:cubicBezTo>
                    <a:pt x="6296" y="198213"/>
                    <a:pt x="78528" y="123336"/>
                    <a:pt x="84613" y="92115"/>
                  </a:cubicBezTo>
                  <a:cubicBezTo>
                    <a:pt x="90699" y="60894"/>
                    <a:pt x="39634" y="-1812"/>
                    <a:pt x="33813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6D99ADAD-548C-4FDE-B61B-7B3EF2CFA5E0}"/>
                </a:ext>
              </a:extLst>
            </p:cNvPr>
            <p:cNvSpPr/>
            <p:nvPr/>
          </p:nvSpPr>
          <p:spPr>
            <a:xfrm>
              <a:off x="3443284" y="4633737"/>
              <a:ext cx="85752" cy="89439"/>
            </a:xfrm>
            <a:custGeom>
              <a:avLst/>
              <a:gdLst>
                <a:gd name="connsiteX0" fmla="*/ 4 w 85752"/>
                <a:gd name="connsiteY0" fmla="*/ 176 h 89439"/>
                <a:gd name="connsiteX1" fmla="*/ 63504 w 85752"/>
                <a:gd name="connsiteY1" fmla="*/ 62088 h 89439"/>
                <a:gd name="connsiteX2" fmla="*/ 85729 w 85752"/>
                <a:gd name="connsiteY2" fmla="*/ 89076 h 89439"/>
                <a:gd name="connsiteX3" fmla="*/ 60329 w 85752"/>
                <a:gd name="connsiteY3" fmla="*/ 44626 h 89439"/>
                <a:gd name="connsiteX4" fmla="*/ 4 w 85752"/>
                <a:gd name="connsiteY4" fmla="*/ 176 h 8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2" h="89439">
                  <a:moveTo>
                    <a:pt x="4" y="176"/>
                  </a:moveTo>
                  <a:cubicBezTo>
                    <a:pt x="533" y="3086"/>
                    <a:pt x="49217" y="47271"/>
                    <a:pt x="63504" y="62088"/>
                  </a:cubicBezTo>
                  <a:cubicBezTo>
                    <a:pt x="77791" y="76905"/>
                    <a:pt x="86258" y="91986"/>
                    <a:pt x="85729" y="89076"/>
                  </a:cubicBezTo>
                  <a:cubicBezTo>
                    <a:pt x="85200" y="86166"/>
                    <a:pt x="71706" y="58120"/>
                    <a:pt x="60329" y="44626"/>
                  </a:cubicBezTo>
                  <a:cubicBezTo>
                    <a:pt x="48952" y="31132"/>
                    <a:pt x="-525" y="-2734"/>
                    <a:pt x="4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95631F6B-432D-48D2-998F-DD50767603CA}"/>
                </a:ext>
              </a:extLst>
            </p:cNvPr>
            <p:cNvSpPr/>
            <p:nvPr/>
          </p:nvSpPr>
          <p:spPr>
            <a:xfrm>
              <a:off x="3395109" y="5103267"/>
              <a:ext cx="257111" cy="194497"/>
            </a:xfrm>
            <a:custGeom>
              <a:avLst/>
              <a:gdLst>
                <a:gd name="connsiteX0" fmla="*/ 220158 w 257111"/>
                <a:gd name="connsiteY0" fmla="*/ 16 h 194497"/>
                <a:gd name="connsiteX1" fmla="*/ 245558 w 257111"/>
                <a:gd name="connsiteY1" fmla="*/ 179933 h 194497"/>
                <a:gd name="connsiteX2" fmla="*/ 234974 w 257111"/>
                <a:gd name="connsiteY2" fmla="*/ 184166 h 194497"/>
                <a:gd name="connsiteX3" fmla="*/ 24 w 257111"/>
                <a:gd name="connsiteY3" fmla="*/ 186283 h 194497"/>
                <a:gd name="connsiteX4" fmla="*/ 220158 w 257111"/>
                <a:gd name="connsiteY4" fmla="*/ 169350 h 194497"/>
                <a:gd name="connsiteX5" fmla="*/ 220158 w 257111"/>
                <a:gd name="connsiteY5" fmla="*/ 16 h 19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11" h="194497">
                  <a:moveTo>
                    <a:pt x="220158" y="16"/>
                  </a:moveTo>
                  <a:cubicBezTo>
                    <a:pt x="224391" y="1780"/>
                    <a:pt x="245558" y="179933"/>
                    <a:pt x="245558" y="179933"/>
                  </a:cubicBezTo>
                  <a:cubicBezTo>
                    <a:pt x="248027" y="210625"/>
                    <a:pt x="275896" y="183108"/>
                    <a:pt x="234974" y="184166"/>
                  </a:cubicBezTo>
                  <a:cubicBezTo>
                    <a:pt x="194052" y="185224"/>
                    <a:pt x="2493" y="188752"/>
                    <a:pt x="24" y="186283"/>
                  </a:cubicBezTo>
                  <a:cubicBezTo>
                    <a:pt x="-2445" y="183814"/>
                    <a:pt x="183469" y="197925"/>
                    <a:pt x="220158" y="169350"/>
                  </a:cubicBezTo>
                  <a:cubicBezTo>
                    <a:pt x="256847" y="140775"/>
                    <a:pt x="215925" y="-1748"/>
                    <a:pt x="220158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E2ADDB52-43DB-4D51-9770-897FF1999281}"/>
                </a:ext>
              </a:extLst>
            </p:cNvPr>
            <p:cNvSpPr/>
            <p:nvPr/>
          </p:nvSpPr>
          <p:spPr>
            <a:xfrm>
              <a:off x="3416156" y="5090513"/>
              <a:ext cx="38613" cy="156764"/>
            </a:xfrm>
            <a:custGeom>
              <a:avLst/>
              <a:gdLst>
                <a:gd name="connsiteX0" fmla="*/ 38244 w 38613"/>
                <a:gd name="connsiteY0" fmla="*/ 70 h 156764"/>
                <a:gd name="connsiteX1" fmla="*/ 4377 w 38613"/>
                <a:gd name="connsiteY1" fmla="*/ 69920 h 156764"/>
                <a:gd name="connsiteX2" fmla="*/ 2261 w 38613"/>
                <a:gd name="connsiteY2" fmla="*/ 156704 h 156764"/>
                <a:gd name="connsiteX3" fmla="*/ 21311 w 38613"/>
                <a:gd name="connsiteY3" fmla="*/ 82620 h 156764"/>
                <a:gd name="connsiteX4" fmla="*/ 38244 w 38613"/>
                <a:gd name="connsiteY4" fmla="*/ 70 h 1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3" h="156764">
                  <a:moveTo>
                    <a:pt x="38244" y="70"/>
                  </a:moveTo>
                  <a:cubicBezTo>
                    <a:pt x="35422" y="-2047"/>
                    <a:pt x="10374" y="43814"/>
                    <a:pt x="4377" y="69920"/>
                  </a:cubicBezTo>
                  <a:cubicBezTo>
                    <a:pt x="-1620" y="96026"/>
                    <a:pt x="-561" y="154587"/>
                    <a:pt x="2261" y="156704"/>
                  </a:cubicBezTo>
                  <a:cubicBezTo>
                    <a:pt x="5083" y="158821"/>
                    <a:pt x="15667" y="105198"/>
                    <a:pt x="21311" y="82620"/>
                  </a:cubicBezTo>
                  <a:cubicBezTo>
                    <a:pt x="26955" y="60042"/>
                    <a:pt x="41066" y="2187"/>
                    <a:pt x="38244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5D54222D-C9EA-4818-A4CB-097F9C901CB0}"/>
                </a:ext>
              </a:extLst>
            </p:cNvPr>
            <p:cNvSpPr/>
            <p:nvPr/>
          </p:nvSpPr>
          <p:spPr>
            <a:xfrm>
              <a:off x="3453535" y="3871430"/>
              <a:ext cx="39016" cy="619693"/>
            </a:xfrm>
            <a:custGeom>
              <a:avLst/>
              <a:gdLst>
                <a:gd name="connsiteX0" fmla="*/ 34203 w 39016"/>
                <a:gd name="connsiteY0" fmla="*/ 483 h 619693"/>
                <a:gd name="connsiteX1" fmla="*/ 29440 w 39016"/>
                <a:gd name="connsiteY1" fmla="*/ 194158 h 619693"/>
                <a:gd name="connsiteX2" fmla="*/ 865 w 39016"/>
                <a:gd name="connsiteY2" fmla="*/ 417995 h 619693"/>
                <a:gd name="connsiteX3" fmla="*/ 8803 w 39016"/>
                <a:gd name="connsiteY3" fmla="*/ 619608 h 619693"/>
                <a:gd name="connsiteX4" fmla="*/ 23090 w 39016"/>
                <a:gd name="connsiteY4" fmla="*/ 394183 h 619693"/>
                <a:gd name="connsiteX5" fmla="*/ 38965 w 39016"/>
                <a:gd name="connsiteY5" fmla="*/ 251308 h 619693"/>
                <a:gd name="connsiteX6" fmla="*/ 34203 w 39016"/>
                <a:gd name="connsiteY6" fmla="*/ 483 h 61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16" h="619693">
                  <a:moveTo>
                    <a:pt x="34203" y="483"/>
                  </a:moveTo>
                  <a:cubicBezTo>
                    <a:pt x="32615" y="-9042"/>
                    <a:pt x="34996" y="124573"/>
                    <a:pt x="29440" y="194158"/>
                  </a:cubicBezTo>
                  <a:cubicBezTo>
                    <a:pt x="23884" y="263743"/>
                    <a:pt x="4304" y="347087"/>
                    <a:pt x="865" y="417995"/>
                  </a:cubicBezTo>
                  <a:cubicBezTo>
                    <a:pt x="-2575" y="488903"/>
                    <a:pt x="5099" y="623577"/>
                    <a:pt x="8803" y="619608"/>
                  </a:cubicBezTo>
                  <a:cubicBezTo>
                    <a:pt x="12507" y="615639"/>
                    <a:pt x="18063" y="455566"/>
                    <a:pt x="23090" y="394183"/>
                  </a:cubicBezTo>
                  <a:cubicBezTo>
                    <a:pt x="28117" y="332800"/>
                    <a:pt x="38436" y="313750"/>
                    <a:pt x="38965" y="251308"/>
                  </a:cubicBezTo>
                  <a:cubicBezTo>
                    <a:pt x="39494" y="188866"/>
                    <a:pt x="35791" y="10008"/>
                    <a:pt x="34203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8BE9EDF7-8B57-48B3-A68F-7EB72AA1DC9F}"/>
                </a:ext>
              </a:extLst>
            </p:cNvPr>
            <p:cNvSpPr/>
            <p:nvPr/>
          </p:nvSpPr>
          <p:spPr>
            <a:xfrm>
              <a:off x="3562336" y="3885391"/>
              <a:ext cx="45190" cy="770751"/>
            </a:xfrm>
            <a:custGeom>
              <a:avLst/>
              <a:gdLst>
                <a:gd name="connsiteX0" fmla="*/ 14 w 45190"/>
                <a:gd name="connsiteY0" fmla="*/ 809 h 770751"/>
                <a:gd name="connsiteX1" fmla="*/ 34939 w 45190"/>
                <a:gd name="connsiteY1" fmla="*/ 281797 h 770751"/>
                <a:gd name="connsiteX2" fmla="*/ 27002 w 45190"/>
                <a:gd name="connsiteY2" fmla="*/ 359584 h 770751"/>
                <a:gd name="connsiteX3" fmla="*/ 7952 w 45190"/>
                <a:gd name="connsiteY3" fmla="*/ 381809 h 770751"/>
                <a:gd name="connsiteX4" fmla="*/ 22239 w 45190"/>
                <a:gd name="connsiteY4" fmla="*/ 388159 h 770751"/>
                <a:gd name="connsiteX5" fmla="*/ 42877 w 45190"/>
                <a:gd name="connsiteY5" fmla="*/ 770747 h 770751"/>
                <a:gd name="connsiteX6" fmla="*/ 39702 w 45190"/>
                <a:gd name="connsiteY6" fmla="*/ 380222 h 770751"/>
                <a:gd name="connsiteX7" fmla="*/ 14 w 45190"/>
                <a:gd name="connsiteY7" fmla="*/ 809 h 7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90" h="770751">
                  <a:moveTo>
                    <a:pt x="14" y="809"/>
                  </a:moveTo>
                  <a:cubicBezTo>
                    <a:pt x="-780" y="-15595"/>
                    <a:pt x="30441" y="222001"/>
                    <a:pt x="34939" y="281797"/>
                  </a:cubicBezTo>
                  <a:cubicBezTo>
                    <a:pt x="39437" y="341593"/>
                    <a:pt x="31500" y="342915"/>
                    <a:pt x="27002" y="359584"/>
                  </a:cubicBezTo>
                  <a:cubicBezTo>
                    <a:pt x="22504" y="376253"/>
                    <a:pt x="8746" y="377047"/>
                    <a:pt x="7952" y="381809"/>
                  </a:cubicBezTo>
                  <a:cubicBezTo>
                    <a:pt x="7158" y="386571"/>
                    <a:pt x="16418" y="323336"/>
                    <a:pt x="22239" y="388159"/>
                  </a:cubicBezTo>
                  <a:cubicBezTo>
                    <a:pt x="28060" y="452982"/>
                    <a:pt x="39966" y="772070"/>
                    <a:pt x="42877" y="770747"/>
                  </a:cubicBezTo>
                  <a:cubicBezTo>
                    <a:pt x="45788" y="769424"/>
                    <a:pt x="47110" y="506957"/>
                    <a:pt x="39702" y="380222"/>
                  </a:cubicBezTo>
                  <a:cubicBezTo>
                    <a:pt x="32294" y="253487"/>
                    <a:pt x="808" y="17213"/>
                    <a:pt x="14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18D75627-0EA0-458C-934B-03D4091ECFC9}"/>
                </a:ext>
              </a:extLst>
            </p:cNvPr>
            <p:cNvSpPr/>
            <p:nvPr/>
          </p:nvSpPr>
          <p:spPr>
            <a:xfrm>
              <a:off x="3475006" y="3851044"/>
              <a:ext cx="101685" cy="73347"/>
            </a:xfrm>
            <a:custGeom>
              <a:avLst/>
              <a:gdLst>
                <a:gd name="connsiteX0" fmla="*/ 32 w 101685"/>
                <a:gd name="connsiteY0" fmla="*/ 16106 h 73347"/>
                <a:gd name="connsiteX1" fmla="*/ 55594 w 101685"/>
                <a:gd name="connsiteY1" fmla="*/ 73256 h 73347"/>
                <a:gd name="connsiteX2" fmla="*/ 101632 w 101685"/>
                <a:gd name="connsiteY2" fmla="*/ 231 h 73347"/>
                <a:gd name="connsiteX3" fmla="*/ 63532 w 101685"/>
                <a:gd name="connsiteY3" fmla="*/ 49444 h 73347"/>
                <a:gd name="connsiteX4" fmla="*/ 32 w 101685"/>
                <a:gd name="connsiteY4" fmla="*/ 16106 h 7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5" h="73347">
                  <a:moveTo>
                    <a:pt x="32" y="16106"/>
                  </a:moveTo>
                  <a:cubicBezTo>
                    <a:pt x="-1291" y="20075"/>
                    <a:pt x="38661" y="75902"/>
                    <a:pt x="55594" y="73256"/>
                  </a:cubicBezTo>
                  <a:cubicBezTo>
                    <a:pt x="72527" y="70610"/>
                    <a:pt x="100309" y="4200"/>
                    <a:pt x="101632" y="231"/>
                  </a:cubicBezTo>
                  <a:cubicBezTo>
                    <a:pt x="102955" y="-3738"/>
                    <a:pt x="79407" y="44682"/>
                    <a:pt x="63532" y="49444"/>
                  </a:cubicBezTo>
                  <a:cubicBezTo>
                    <a:pt x="47657" y="54206"/>
                    <a:pt x="1355" y="12137"/>
                    <a:pt x="32" y="16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E5510C5F-F697-4223-8C52-E30C8082127D}"/>
                </a:ext>
              </a:extLst>
            </p:cNvPr>
            <p:cNvSpPr/>
            <p:nvPr/>
          </p:nvSpPr>
          <p:spPr>
            <a:xfrm>
              <a:off x="3491325" y="2922332"/>
              <a:ext cx="18263" cy="985720"/>
            </a:xfrm>
            <a:custGeom>
              <a:avLst/>
              <a:gdLst>
                <a:gd name="connsiteX0" fmla="*/ 3292 w 18263"/>
                <a:gd name="connsiteY0" fmla="*/ 785 h 985720"/>
                <a:gd name="connsiteX1" fmla="*/ 1175 w 18263"/>
                <a:gd name="connsiteY1" fmla="*/ 934235 h 985720"/>
                <a:gd name="connsiteX2" fmla="*/ 18108 w 18263"/>
                <a:gd name="connsiteY2" fmla="*/ 775485 h 985720"/>
                <a:gd name="connsiteX3" fmla="*/ 3292 w 18263"/>
                <a:gd name="connsiteY3" fmla="*/ 785 h 98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3" h="985720">
                  <a:moveTo>
                    <a:pt x="3292" y="785"/>
                  </a:moveTo>
                  <a:cubicBezTo>
                    <a:pt x="470" y="27243"/>
                    <a:pt x="-1294" y="805118"/>
                    <a:pt x="1175" y="934235"/>
                  </a:cubicBezTo>
                  <a:cubicBezTo>
                    <a:pt x="3644" y="1063352"/>
                    <a:pt x="16344" y="926827"/>
                    <a:pt x="18108" y="775485"/>
                  </a:cubicBezTo>
                  <a:cubicBezTo>
                    <a:pt x="19872" y="624143"/>
                    <a:pt x="6114" y="-25673"/>
                    <a:pt x="3292" y="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BF274162-56D3-4343-8109-8420E9C5B32A}"/>
                </a:ext>
              </a:extLst>
            </p:cNvPr>
            <p:cNvSpPr/>
            <p:nvPr/>
          </p:nvSpPr>
          <p:spPr>
            <a:xfrm>
              <a:off x="3549495" y="2745985"/>
              <a:ext cx="22979" cy="1163980"/>
            </a:xfrm>
            <a:custGeom>
              <a:avLst/>
              <a:gdLst>
                <a:gd name="connsiteX0" fmla="*/ 21322 w 22979"/>
                <a:gd name="connsiteY0" fmla="*/ 1448 h 1163980"/>
                <a:gd name="connsiteX1" fmla="*/ 19205 w 22979"/>
                <a:gd name="connsiteY1" fmla="*/ 1112698 h 1163980"/>
                <a:gd name="connsiteX2" fmla="*/ 155 w 22979"/>
                <a:gd name="connsiteY2" fmla="*/ 881982 h 1163980"/>
                <a:gd name="connsiteX3" fmla="*/ 21322 w 22979"/>
                <a:gd name="connsiteY3" fmla="*/ 1448 h 116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9" h="1163980">
                  <a:moveTo>
                    <a:pt x="21322" y="1448"/>
                  </a:moveTo>
                  <a:cubicBezTo>
                    <a:pt x="24497" y="39901"/>
                    <a:pt x="22733" y="965942"/>
                    <a:pt x="19205" y="1112698"/>
                  </a:cubicBezTo>
                  <a:cubicBezTo>
                    <a:pt x="15677" y="1259454"/>
                    <a:pt x="2272" y="1062604"/>
                    <a:pt x="155" y="881982"/>
                  </a:cubicBezTo>
                  <a:cubicBezTo>
                    <a:pt x="-1962" y="701360"/>
                    <a:pt x="18147" y="-37005"/>
                    <a:pt x="21322" y="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898502B3-286B-4299-ADC8-1A76688A5F25}"/>
                </a:ext>
              </a:extLst>
            </p:cNvPr>
            <p:cNvSpPr/>
            <p:nvPr/>
          </p:nvSpPr>
          <p:spPr>
            <a:xfrm>
              <a:off x="3500689" y="2584686"/>
              <a:ext cx="19418" cy="389244"/>
            </a:xfrm>
            <a:custGeom>
              <a:avLst/>
              <a:gdLst>
                <a:gd name="connsiteX0" fmla="*/ 278 w 19418"/>
                <a:gd name="connsiteY0" fmla="*/ 3997 h 389244"/>
                <a:gd name="connsiteX1" fmla="*/ 8744 w 19418"/>
                <a:gd name="connsiteY1" fmla="*/ 384997 h 389244"/>
                <a:gd name="connsiteX2" fmla="*/ 19328 w 19418"/>
                <a:gd name="connsiteY2" fmla="*/ 196614 h 389244"/>
                <a:gd name="connsiteX3" fmla="*/ 278 w 19418"/>
                <a:gd name="connsiteY3" fmla="*/ 3997 h 38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18" h="389244">
                  <a:moveTo>
                    <a:pt x="278" y="3997"/>
                  </a:moveTo>
                  <a:cubicBezTo>
                    <a:pt x="-1486" y="35394"/>
                    <a:pt x="5569" y="352894"/>
                    <a:pt x="8744" y="384997"/>
                  </a:cubicBezTo>
                  <a:cubicBezTo>
                    <a:pt x="11919" y="417100"/>
                    <a:pt x="20386" y="258703"/>
                    <a:pt x="19328" y="196614"/>
                  </a:cubicBezTo>
                  <a:cubicBezTo>
                    <a:pt x="18270" y="134525"/>
                    <a:pt x="2042" y="-27400"/>
                    <a:pt x="278" y="3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63AFB1B6-12C7-40DA-902A-FB963A6D3C6B}"/>
                </a:ext>
              </a:extLst>
            </p:cNvPr>
            <p:cNvSpPr/>
            <p:nvPr/>
          </p:nvSpPr>
          <p:spPr>
            <a:xfrm>
              <a:off x="3551646" y="2575329"/>
              <a:ext cx="20584" cy="246822"/>
            </a:xfrm>
            <a:custGeom>
              <a:avLst/>
              <a:gdLst>
                <a:gd name="connsiteX0" fmla="*/ 19171 w 20584"/>
                <a:gd name="connsiteY0" fmla="*/ 654 h 246822"/>
                <a:gd name="connsiteX1" fmla="*/ 17054 w 20584"/>
                <a:gd name="connsiteY1" fmla="*/ 239838 h 246822"/>
                <a:gd name="connsiteX2" fmla="*/ 121 w 20584"/>
                <a:gd name="connsiteY2" fmla="*/ 169988 h 246822"/>
                <a:gd name="connsiteX3" fmla="*/ 19171 w 20584"/>
                <a:gd name="connsiteY3" fmla="*/ 654 h 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4" h="246822">
                  <a:moveTo>
                    <a:pt x="19171" y="654"/>
                  </a:moveTo>
                  <a:cubicBezTo>
                    <a:pt x="21993" y="12296"/>
                    <a:pt x="20229" y="211616"/>
                    <a:pt x="17054" y="239838"/>
                  </a:cubicBezTo>
                  <a:cubicBezTo>
                    <a:pt x="13879" y="268060"/>
                    <a:pt x="1885" y="203855"/>
                    <a:pt x="121" y="169988"/>
                  </a:cubicBezTo>
                  <a:cubicBezTo>
                    <a:pt x="-1643" y="136121"/>
                    <a:pt x="16349" y="-10988"/>
                    <a:pt x="19171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F6CD8EDA-DC2C-48A7-9730-E208BFEFE53C}"/>
                </a:ext>
              </a:extLst>
            </p:cNvPr>
            <p:cNvSpPr/>
            <p:nvPr/>
          </p:nvSpPr>
          <p:spPr>
            <a:xfrm>
              <a:off x="3569527" y="2405753"/>
              <a:ext cx="188575" cy="157614"/>
            </a:xfrm>
            <a:custGeom>
              <a:avLst/>
              <a:gdLst>
                <a:gd name="connsiteX0" fmla="*/ 184911 w 188575"/>
                <a:gd name="connsiteY0" fmla="*/ 897 h 157614"/>
                <a:gd name="connsiteX1" fmla="*/ 46798 w 188575"/>
                <a:gd name="connsiteY1" fmla="*/ 135835 h 157614"/>
                <a:gd name="connsiteX2" fmla="*/ 761 w 188575"/>
                <a:gd name="connsiteY2" fmla="*/ 156472 h 157614"/>
                <a:gd name="connsiteX3" fmla="*/ 76961 w 188575"/>
                <a:gd name="connsiteY3" fmla="*/ 126310 h 157614"/>
                <a:gd name="connsiteX4" fmla="*/ 142048 w 188575"/>
                <a:gd name="connsiteY4" fmla="*/ 78685 h 157614"/>
                <a:gd name="connsiteX5" fmla="*/ 184911 w 188575"/>
                <a:gd name="connsiteY5" fmla="*/ 897 h 1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75" h="157614">
                  <a:moveTo>
                    <a:pt x="184911" y="897"/>
                  </a:moveTo>
                  <a:cubicBezTo>
                    <a:pt x="169036" y="10422"/>
                    <a:pt x="77490" y="109906"/>
                    <a:pt x="46798" y="135835"/>
                  </a:cubicBezTo>
                  <a:cubicBezTo>
                    <a:pt x="16106" y="161764"/>
                    <a:pt x="-4266" y="158059"/>
                    <a:pt x="761" y="156472"/>
                  </a:cubicBezTo>
                  <a:cubicBezTo>
                    <a:pt x="5788" y="154885"/>
                    <a:pt x="53413" y="139274"/>
                    <a:pt x="76961" y="126310"/>
                  </a:cubicBezTo>
                  <a:cubicBezTo>
                    <a:pt x="100509" y="113346"/>
                    <a:pt x="122998" y="96941"/>
                    <a:pt x="142048" y="78685"/>
                  </a:cubicBezTo>
                  <a:cubicBezTo>
                    <a:pt x="161098" y="60429"/>
                    <a:pt x="200786" y="-8628"/>
                    <a:pt x="184911" y="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34C85B9B-7A96-463D-810F-3A0C6F9A38C3}"/>
                </a:ext>
              </a:extLst>
            </p:cNvPr>
            <p:cNvSpPr/>
            <p:nvPr/>
          </p:nvSpPr>
          <p:spPr>
            <a:xfrm>
              <a:off x="3464993" y="2361659"/>
              <a:ext cx="268322" cy="163337"/>
            </a:xfrm>
            <a:custGeom>
              <a:avLst/>
              <a:gdLst>
                <a:gd name="connsiteX0" fmla="*/ 267220 w 268322"/>
                <a:gd name="connsiteY0" fmla="*/ 541 h 163337"/>
                <a:gd name="connsiteX1" fmla="*/ 151332 w 268322"/>
                <a:gd name="connsiteY1" fmla="*/ 103729 h 163337"/>
                <a:gd name="connsiteX2" fmla="*/ 49732 w 268322"/>
                <a:gd name="connsiteY2" fmla="*/ 145004 h 163337"/>
                <a:gd name="connsiteX3" fmla="*/ 520 w 268322"/>
                <a:gd name="connsiteY3" fmla="*/ 154529 h 163337"/>
                <a:gd name="connsiteX4" fmla="*/ 78307 w 268322"/>
                <a:gd name="connsiteY4" fmla="*/ 152941 h 163337"/>
                <a:gd name="connsiteX5" fmla="*/ 267220 w 268322"/>
                <a:gd name="connsiteY5" fmla="*/ 541 h 16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322" h="163337">
                  <a:moveTo>
                    <a:pt x="267220" y="541"/>
                  </a:moveTo>
                  <a:cubicBezTo>
                    <a:pt x="279391" y="-7661"/>
                    <a:pt x="187580" y="79652"/>
                    <a:pt x="151332" y="103729"/>
                  </a:cubicBezTo>
                  <a:cubicBezTo>
                    <a:pt x="115084" y="127806"/>
                    <a:pt x="74867" y="136537"/>
                    <a:pt x="49732" y="145004"/>
                  </a:cubicBezTo>
                  <a:cubicBezTo>
                    <a:pt x="24597" y="153471"/>
                    <a:pt x="-4242" y="153206"/>
                    <a:pt x="520" y="154529"/>
                  </a:cubicBezTo>
                  <a:cubicBezTo>
                    <a:pt x="5282" y="155852"/>
                    <a:pt x="35444" y="174637"/>
                    <a:pt x="78307" y="152941"/>
                  </a:cubicBezTo>
                  <a:cubicBezTo>
                    <a:pt x="121169" y="131245"/>
                    <a:pt x="255049" y="8743"/>
                    <a:pt x="267220" y="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9D006DBB-1149-4F50-96D6-93C68D30CC0F}"/>
                </a:ext>
              </a:extLst>
            </p:cNvPr>
            <p:cNvSpPr/>
            <p:nvPr/>
          </p:nvSpPr>
          <p:spPr>
            <a:xfrm>
              <a:off x="3456447" y="2524040"/>
              <a:ext cx="181930" cy="19456"/>
            </a:xfrm>
            <a:custGeom>
              <a:avLst/>
              <a:gdLst>
                <a:gd name="connsiteX0" fmla="*/ 1128 w 181930"/>
                <a:gd name="connsiteY0" fmla="*/ 19135 h 19456"/>
                <a:gd name="connsiteX1" fmla="*/ 178928 w 181930"/>
                <a:gd name="connsiteY1" fmla="*/ 11198 h 19456"/>
                <a:gd name="connsiteX2" fmla="*/ 105903 w 181930"/>
                <a:gd name="connsiteY2" fmla="*/ 85 h 19456"/>
                <a:gd name="connsiteX3" fmla="*/ 1128 w 181930"/>
                <a:gd name="connsiteY3" fmla="*/ 19135 h 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30" h="19456">
                  <a:moveTo>
                    <a:pt x="1128" y="19135"/>
                  </a:moveTo>
                  <a:cubicBezTo>
                    <a:pt x="13299" y="20987"/>
                    <a:pt x="161466" y="14373"/>
                    <a:pt x="178928" y="11198"/>
                  </a:cubicBezTo>
                  <a:cubicBezTo>
                    <a:pt x="196391" y="8023"/>
                    <a:pt x="133155" y="-973"/>
                    <a:pt x="105903" y="85"/>
                  </a:cubicBezTo>
                  <a:cubicBezTo>
                    <a:pt x="78651" y="1143"/>
                    <a:pt x="-11043" y="17283"/>
                    <a:pt x="1128" y="19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899E8B4C-08C1-4E75-8622-C99883D04BAE}"/>
                </a:ext>
              </a:extLst>
            </p:cNvPr>
            <p:cNvSpPr/>
            <p:nvPr/>
          </p:nvSpPr>
          <p:spPr>
            <a:xfrm>
              <a:off x="3219448" y="2195425"/>
              <a:ext cx="256681" cy="360509"/>
            </a:xfrm>
            <a:custGeom>
              <a:avLst/>
              <a:gdLst>
                <a:gd name="connsiteX0" fmla="*/ 2 w 256681"/>
                <a:gd name="connsiteY0" fmla="*/ 88 h 360509"/>
                <a:gd name="connsiteX1" fmla="*/ 114302 w 256681"/>
                <a:gd name="connsiteY1" fmla="*/ 244563 h 360509"/>
                <a:gd name="connsiteX2" fmla="*/ 255590 w 256681"/>
                <a:gd name="connsiteY2" fmla="*/ 358863 h 360509"/>
                <a:gd name="connsiteX3" fmla="*/ 176215 w 256681"/>
                <a:gd name="connsiteY3" fmla="*/ 309650 h 360509"/>
                <a:gd name="connsiteX4" fmla="*/ 111127 w 256681"/>
                <a:gd name="connsiteY4" fmla="*/ 273138 h 360509"/>
                <a:gd name="connsiteX5" fmla="*/ 2 w 256681"/>
                <a:gd name="connsiteY5" fmla="*/ 88 h 36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81" h="360509">
                  <a:moveTo>
                    <a:pt x="2" y="88"/>
                  </a:moveTo>
                  <a:cubicBezTo>
                    <a:pt x="531" y="-4675"/>
                    <a:pt x="71704" y="184767"/>
                    <a:pt x="114302" y="244563"/>
                  </a:cubicBezTo>
                  <a:cubicBezTo>
                    <a:pt x="156900" y="304359"/>
                    <a:pt x="245271" y="348015"/>
                    <a:pt x="255590" y="358863"/>
                  </a:cubicBezTo>
                  <a:cubicBezTo>
                    <a:pt x="265909" y="369711"/>
                    <a:pt x="200292" y="323937"/>
                    <a:pt x="176215" y="309650"/>
                  </a:cubicBezTo>
                  <a:cubicBezTo>
                    <a:pt x="152138" y="295363"/>
                    <a:pt x="143142" y="321028"/>
                    <a:pt x="111127" y="273138"/>
                  </a:cubicBezTo>
                  <a:cubicBezTo>
                    <a:pt x="79112" y="225248"/>
                    <a:pt x="-527" y="4851"/>
                    <a:pt x="2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AFE32534-DE20-4B46-82B7-CE5973DC0E6F}"/>
                </a:ext>
              </a:extLst>
            </p:cNvPr>
            <p:cNvSpPr/>
            <p:nvPr/>
          </p:nvSpPr>
          <p:spPr>
            <a:xfrm>
              <a:off x="3114647" y="1975907"/>
              <a:ext cx="392266" cy="636437"/>
            </a:xfrm>
            <a:custGeom>
              <a:avLst/>
              <a:gdLst>
                <a:gd name="connsiteX0" fmla="*/ 28 w 392266"/>
                <a:gd name="connsiteY0" fmla="*/ 531 h 636437"/>
                <a:gd name="connsiteX1" fmla="*/ 96866 w 392266"/>
                <a:gd name="connsiteY1" fmla="*/ 392643 h 636437"/>
                <a:gd name="connsiteX2" fmla="*/ 196878 w 392266"/>
                <a:gd name="connsiteY2" fmla="*/ 533931 h 636437"/>
                <a:gd name="connsiteX3" fmla="*/ 388966 w 392266"/>
                <a:gd name="connsiteY3" fmla="*/ 635531 h 636437"/>
                <a:gd name="connsiteX4" fmla="*/ 306416 w 392266"/>
                <a:gd name="connsiteY4" fmla="*/ 578381 h 636437"/>
                <a:gd name="connsiteX5" fmla="*/ 154016 w 392266"/>
                <a:gd name="connsiteY5" fmla="*/ 486306 h 636437"/>
                <a:gd name="connsiteX6" fmla="*/ 87341 w 392266"/>
                <a:gd name="connsiteY6" fmla="*/ 311681 h 636437"/>
                <a:gd name="connsiteX7" fmla="*/ 28 w 392266"/>
                <a:gd name="connsiteY7" fmla="*/ 531 h 63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266" h="636437">
                  <a:moveTo>
                    <a:pt x="28" y="531"/>
                  </a:moveTo>
                  <a:cubicBezTo>
                    <a:pt x="1615" y="14025"/>
                    <a:pt x="64058" y="303743"/>
                    <a:pt x="96866" y="392643"/>
                  </a:cubicBezTo>
                  <a:cubicBezTo>
                    <a:pt x="129674" y="481543"/>
                    <a:pt x="148195" y="493450"/>
                    <a:pt x="196878" y="533931"/>
                  </a:cubicBezTo>
                  <a:cubicBezTo>
                    <a:pt x="245561" y="574412"/>
                    <a:pt x="370710" y="628123"/>
                    <a:pt x="388966" y="635531"/>
                  </a:cubicBezTo>
                  <a:cubicBezTo>
                    <a:pt x="407222" y="642939"/>
                    <a:pt x="345574" y="603252"/>
                    <a:pt x="306416" y="578381"/>
                  </a:cubicBezTo>
                  <a:cubicBezTo>
                    <a:pt x="267258" y="553510"/>
                    <a:pt x="190528" y="530756"/>
                    <a:pt x="154016" y="486306"/>
                  </a:cubicBezTo>
                  <a:cubicBezTo>
                    <a:pt x="117504" y="441856"/>
                    <a:pt x="110624" y="388939"/>
                    <a:pt x="87341" y="311681"/>
                  </a:cubicBezTo>
                  <a:cubicBezTo>
                    <a:pt x="64058" y="234423"/>
                    <a:pt x="-1559" y="-12963"/>
                    <a:pt x="28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EC08C5FE-E7C2-4601-B062-A344621F9798}"/>
                </a:ext>
              </a:extLst>
            </p:cNvPr>
            <p:cNvSpPr/>
            <p:nvPr/>
          </p:nvSpPr>
          <p:spPr>
            <a:xfrm>
              <a:off x="3146996" y="1558923"/>
              <a:ext cx="81121" cy="660910"/>
            </a:xfrm>
            <a:custGeom>
              <a:avLst/>
              <a:gdLst>
                <a:gd name="connsiteX0" fmla="*/ 53404 w 81121"/>
                <a:gd name="connsiteY0" fmla="*/ 2 h 660910"/>
                <a:gd name="connsiteX1" fmla="*/ 23242 w 81121"/>
                <a:gd name="connsiteY1" fmla="*/ 390527 h 660910"/>
                <a:gd name="connsiteX2" fmla="*/ 78804 w 81121"/>
                <a:gd name="connsiteY2" fmla="*/ 650877 h 660910"/>
                <a:gd name="connsiteX3" fmla="*/ 64517 w 81121"/>
                <a:gd name="connsiteY3" fmla="*/ 590552 h 660910"/>
                <a:gd name="connsiteX4" fmla="*/ 8954 w 81121"/>
                <a:gd name="connsiteY4" fmla="*/ 433390 h 660910"/>
                <a:gd name="connsiteX5" fmla="*/ 4192 w 81121"/>
                <a:gd name="connsiteY5" fmla="*/ 396877 h 660910"/>
                <a:gd name="connsiteX6" fmla="*/ 53404 w 81121"/>
                <a:gd name="connsiteY6" fmla="*/ 2 h 6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21" h="660910">
                  <a:moveTo>
                    <a:pt x="53404" y="2"/>
                  </a:moveTo>
                  <a:cubicBezTo>
                    <a:pt x="56579" y="-1056"/>
                    <a:pt x="19009" y="282048"/>
                    <a:pt x="23242" y="390527"/>
                  </a:cubicBezTo>
                  <a:cubicBezTo>
                    <a:pt x="27475" y="499006"/>
                    <a:pt x="71925" y="617539"/>
                    <a:pt x="78804" y="650877"/>
                  </a:cubicBezTo>
                  <a:cubicBezTo>
                    <a:pt x="85683" y="684215"/>
                    <a:pt x="76159" y="626800"/>
                    <a:pt x="64517" y="590552"/>
                  </a:cubicBezTo>
                  <a:cubicBezTo>
                    <a:pt x="52875" y="554304"/>
                    <a:pt x="19008" y="465669"/>
                    <a:pt x="8954" y="433390"/>
                  </a:cubicBezTo>
                  <a:cubicBezTo>
                    <a:pt x="-1100" y="401111"/>
                    <a:pt x="-2687" y="470431"/>
                    <a:pt x="4192" y="396877"/>
                  </a:cubicBezTo>
                  <a:cubicBezTo>
                    <a:pt x="11071" y="323323"/>
                    <a:pt x="50229" y="1060"/>
                    <a:pt x="5340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0DC52760-A360-4AD8-887D-0E8D4E9ECD55}"/>
                </a:ext>
              </a:extLst>
            </p:cNvPr>
            <p:cNvSpPr/>
            <p:nvPr/>
          </p:nvSpPr>
          <p:spPr>
            <a:xfrm>
              <a:off x="3122215" y="1356544"/>
              <a:ext cx="55973" cy="609589"/>
            </a:xfrm>
            <a:custGeom>
              <a:avLst/>
              <a:gdLst>
                <a:gd name="connsiteX0" fmla="*/ 55960 w 55973"/>
                <a:gd name="connsiteY0" fmla="*/ 769 h 609589"/>
                <a:gd name="connsiteX1" fmla="*/ 8335 w 55973"/>
                <a:gd name="connsiteY1" fmla="*/ 269056 h 609589"/>
                <a:gd name="connsiteX2" fmla="*/ 398 w 55973"/>
                <a:gd name="connsiteY2" fmla="*/ 608781 h 609589"/>
                <a:gd name="connsiteX3" fmla="*/ 13098 w 55973"/>
                <a:gd name="connsiteY3" fmla="*/ 353194 h 609589"/>
                <a:gd name="connsiteX4" fmla="*/ 55960 w 55973"/>
                <a:gd name="connsiteY4" fmla="*/ 769 h 60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73" h="609589">
                  <a:moveTo>
                    <a:pt x="55960" y="769"/>
                  </a:moveTo>
                  <a:cubicBezTo>
                    <a:pt x="55166" y="-13254"/>
                    <a:pt x="17595" y="167721"/>
                    <a:pt x="8335" y="269056"/>
                  </a:cubicBezTo>
                  <a:cubicBezTo>
                    <a:pt x="-925" y="370391"/>
                    <a:pt x="-396" y="594758"/>
                    <a:pt x="398" y="608781"/>
                  </a:cubicBezTo>
                  <a:cubicBezTo>
                    <a:pt x="1192" y="622804"/>
                    <a:pt x="4367" y="451090"/>
                    <a:pt x="13098" y="353194"/>
                  </a:cubicBezTo>
                  <a:cubicBezTo>
                    <a:pt x="21829" y="255298"/>
                    <a:pt x="56754" y="14792"/>
                    <a:pt x="55960" y="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FF31329-D842-4661-BEB8-B3EEDC9B22BC}"/>
                </a:ext>
              </a:extLst>
            </p:cNvPr>
            <p:cNvSpPr/>
            <p:nvPr/>
          </p:nvSpPr>
          <p:spPr>
            <a:xfrm>
              <a:off x="3190195" y="942867"/>
              <a:ext cx="253290" cy="620363"/>
            </a:xfrm>
            <a:custGeom>
              <a:avLst/>
              <a:gdLst>
                <a:gd name="connsiteX0" fmla="*/ 680 w 253290"/>
                <a:gd name="connsiteY0" fmla="*/ 619233 h 620363"/>
                <a:gd name="connsiteX1" fmla="*/ 35605 w 253290"/>
                <a:gd name="connsiteY1" fmla="*/ 382696 h 620363"/>
                <a:gd name="connsiteX2" fmla="*/ 164193 w 253290"/>
                <a:gd name="connsiteY2" fmla="*/ 98533 h 620363"/>
                <a:gd name="connsiteX3" fmla="*/ 253093 w 253290"/>
                <a:gd name="connsiteY3" fmla="*/ 108 h 620363"/>
                <a:gd name="connsiteX4" fmla="*/ 140380 w 253290"/>
                <a:gd name="connsiteY4" fmla="*/ 112821 h 620363"/>
                <a:gd name="connsiteX5" fmla="*/ 57830 w 253290"/>
                <a:gd name="connsiteY5" fmla="*/ 284271 h 620363"/>
                <a:gd name="connsiteX6" fmla="*/ 680 w 253290"/>
                <a:gd name="connsiteY6" fmla="*/ 619233 h 62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290" h="620363">
                  <a:moveTo>
                    <a:pt x="680" y="619233"/>
                  </a:moveTo>
                  <a:cubicBezTo>
                    <a:pt x="-3024" y="635637"/>
                    <a:pt x="8353" y="469479"/>
                    <a:pt x="35605" y="382696"/>
                  </a:cubicBezTo>
                  <a:cubicBezTo>
                    <a:pt x="62857" y="295913"/>
                    <a:pt x="127945" y="162298"/>
                    <a:pt x="164193" y="98533"/>
                  </a:cubicBezTo>
                  <a:cubicBezTo>
                    <a:pt x="200441" y="34768"/>
                    <a:pt x="257062" y="-2273"/>
                    <a:pt x="253093" y="108"/>
                  </a:cubicBezTo>
                  <a:cubicBezTo>
                    <a:pt x="249124" y="2489"/>
                    <a:pt x="172924" y="65461"/>
                    <a:pt x="140380" y="112821"/>
                  </a:cubicBezTo>
                  <a:cubicBezTo>
                    <a:pt x="107836" y="160181"/>
                    <a:pt x="82436" y="205690"/>
                    <a:pt x="57830" y="284271"/>
                  </a:cubicBezTo>
                  <a:cubicBezTo>
                    <a:pt x="33224" y="362852"/>
                    <a:pt x="4384" y="602829"/>
                    <a:pt x="680" y="619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4514E8B-259F-40D4-A9AD-6D367C74D1E2}"/>
                </a:ext>
              </a:extLst>
            </p:cNvPr>
            <p:cNvSpPr/>
            <p:nvPr/>
          </p:nvSpPr>
          <p:spPr>
            <a:xfrm>
              <a:off x="3209014" y="949559"/>
              <a:ext cx="280472" cy="614092"/>
            </a:xfrm>
            <a:custGeom>
              <a:avLst/>
              <a:gdLst>
                <a:gd name="connsiteX0" fmla="*/ 280311 w 280472"/>
                <a:gd name="connsiteY0" fmla="*/ 1354 h 614092"/>
                <a:gd name="connsiteX1" fmla="*/ 102511 w 280472"/>
                <a:gd name="connsiteY1" fmla="*/ 209316 h 614092"/>
                <a:gd name="connsiteX2" fmla="*/ 12024 w 280472"/>
                <a:gd name="connsiteY2" fmla="*/ 534754 h 614092"/>
                <a:gd name="connsiteX3" fmla="*/ 2499 w 280472"/>
                <a:gd name="connsiteY3" fmla="*/ 606191 h 614092"/>
                <a:gd name="connsiteX4" fmla="*/ 26311 w 280472"/>
                <a:gd name="connsiteY4" fmla="*/ 396641 h 614092"/>
                <a:gd name="connsiteX5" fmla="*/ 132674 w 280472"/>
                <a:gd name="connsiteY5" fmla="*/ 133116 h 614092"/>
                <a:gd name="connsiteX6" fmla="*/ 280311 w 280472"/>
                <a:gd name="connsiteY6" fmla="*/ 1354 h 6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472" h="614092">
                  <a:moveTo>
                    <a:pt x="280311" y="1354"/>
                  </a:moveTo>
                  <a:cubicBezTo>
                    <a:pt x="275284" y="14054"/>
                    <a:pt x="147225" y="120416"/>
                    <a:pt x="102511" y="209316"/>
                  </a:cubicBezTo>
                  <a:cubicBezTo>
                    <a:pt x="57797" y="298216"/>
                    <a:pt x="28693" y="468608"/>
                    <a:pt x="12024" y="534754"/>
                  </a:cubicBezTo>
                  <a:cubicBezTo>
                    <a:pt x="-4645" y="600900"/>
                    <a:pt x="118" y="629210"/>
                    <a:pt x="2499" y="606191"/>
                  </a:cubicBezTo>
                  <a:cubicBezTo>
                    <a:pt x="4880" y="583172"/>
                    <a:pt x="4615" y="475487"/>
                    <a:pt x="26311" y="396641"/>
                  </a:cubicBezTo>
                  <a:cubicBezTo>
                    <a:pt x="48007" y="317795"/>
                    <a:pt x="93780" y="198468"/>
                    <a:pt x="132674" y="133116"/>
                  </a:cubicBezTo>
                  <a:cubicBezTo>
                    <a:pt x="171568" y="67764"/>
                    <a:pt x="285338" y="-11346"/>
                    <a:pt x="280311" y="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9EAD5EB1-F1A1-4C92-B66C-60D005135DA5}"/>
                </a:ext>
              </a:extLst>
            </p:cNvPr>
            <p:cNvSpPr/>
            <p:nvPr/>
          </p:nvSpPr>
          <p:spPr>
            <a:xfrm>
              <a:off x="3173407" y="885263"/>
              <a:ext cx="292109" cy="453175"/>
            </a:xfrm>
            <a:custGeom>
              <a:avLst/>
              <a:gdLst>
                <a:gd name="connsiteX0" fmla="*/ 292106 w 292109"/>
                <a:gd name="connsiteY0" fmla="*/ 562 h 453175"/>
                <a:gd name="connsiteX1" fmla="*/ 123831 w 292109"/>
                <a:gd name="connsiteY1" fmla="*/ 130737 h 453175"/>
                <a:gd name="connsiteX2" fmla="*/ 6 w 292109"/>
                <a:gd name="connsiteY2" fmla="*/ 453000 h 453175"/>
                <a:gd name="connsiteX3" fmla="*/ 119068 w 292109"/>
                <a:gd name="connsiteY3" fmla="*/ 173600 h 453175"/>
                <a:gd name="connsiteX4" fmla="*/ 292106 w 292109"/>
                <a:gd name="connsiteY4" fmla="*/ 562 h 4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109" h="453175">
                  <a:moveTo>
                    <a:pt x="292106" y="562"/>
                  </a:moveTo>
                  <a:cubicBezTo>
                    <a:pt x="292900" y="-6582"/>
                    <a:pt x="172514" y="55331"/>
                    <a:pt x="123831" y="130737"/>
                  </a:cubicBezTo>
                  <a:cubicBezTo>
                    <a:pt x="75148" y="206143"/>
                    <a:pt x="800" y="445856"/>
                    <a:pt x="6" y="453000"/>
                  </a:cubicBezTo>
                  <a:cubicBezTo>
                    <a:pt x="-788" y="460144"/>
                    <a:pt x="71972" y="246890"/>
                    <a:pt x="119068" y="173600"/>
                  </a:cubicBezTo>
                  <a:cubicBezTo>
                    <a:pt x="166164" y="100310"/>
                    <a:pt x="291312" y="7706"/>
                    <a:pt x="292106" y="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EB4C864E-C177-4729-A8AB-CA71856B8736}"/>
                </a:ext>
              </a:extLst>
            </p:cNvPr>
            <p:cNvSpPr/>
            <p:nvPr/>
          </p:nvSpPr>
          <p:spPr>
            <a:xfrm>
              <a:off x="3454345" y="909638"/>
              <a:ext cx="258944" cy="95380"/>
            </a:xfrm>
            <a:custGeom>
              <a:avLst/>
              <a:gdLst>
                <a:gd name="connsiteX0" fmla="*/ 55 w 258944"/>
                <a:gd name="connsiteY0" fmla="*/ 20637 h 95380"/>
                <a:gd name="connsiteX1" fmla="*/ 174680 w 258944"/>
                <a:gd name="connsiteY1" fmla="*/ 20637 h 95380"/>
                <a:gd name="connsiteX2" fmla="*/ 258818 w 258944"/>
                <a:gd name="connsiteY2" fmla="*/ 95250 h 95380"/>
                <a:gd name="connsiteX3" fmla="*/ 193730 w 258944"/>
                <a:gd name="connsiteY3" fmla="*/ 0 h 95380"/>
                <a:gd name="connsiteX4" fmla="*/ 193730 w 258944"/>
                <a:gd name="connsiteY4" fmla="*/ 30162 h 95380"/>
                <a:gd name="connsiteX5" fmla="*/ 55 w 258944"/>
                <a:gd name="connsiteY5" fmla="*/ 20637 h 9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44" h="95380">
                  <a:moveTo>
                    <a:pt x="55" y="20637"/>
                  </a:moveTo>
                  <a:cubicBezTo>
                    <a:pt x="-3120" y="19050"/>
                    <a:pt x="131553" y="8201"/>
                    <a:pt x="174680" y="20637"/>
                  </a:cubicBezTo>
                  <a:cubicBezTo>
                    <a:pt x="217807" y="33073"/>
                    <a:pt x="255643" y="98690"/>
                    <a:pt x="258818" y="95250"/>
                  </a:cubicBezTo>
                  <a:cubicBezTo>
                    <a:pt x="261993" y="91810"/>
                    <a:pt x="204578" y="10848"/>
                    <a:pt x="193730" y="0"/>
                  </a:cubicBezTo>
                  <a:lnTo>
                    <a:pt x="193730" y="30162"/>
                  </a:lnTo>
                  <a:lnTo>
                    <a:pt x="55" y="2063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FD572BD-D1E1-469B-902E-5DA99CCA56DF}"/>
                </a:ext>
              </a:extLst>
            </p:cNvPr>
            <p:cNvSpPr/>
            <p:nvPr/>
          </p:nvSpPr>
          <p:spPr>
            <a:xfrm>
              <a:off x="3454359" y="883235"/>
              <a:ext cx="449998" cy="470195"/>
            </a:xfrm>
            <a:custGeom>
              <a:avLst/>
              <a:gdLst>
                <a:gd name="connsiteX0" fmla="*/ 41 w 449998"/>
                <a:gd name="connsiteY0" fmla="*/ 2590 h 470195"/>
                <a:gd name="connsiteX1" fmla="*/ 223879 w 449998"/>
                <a:gd name="connsiteY1" fmla="*/ 10528 h 470195"/>
                <a:gd name="connsiteX2" fmla="*/ 282616 w 449998"/>
                <a:gd name="connsiteY2" fmla="*/ 72440 h 470195"/>
                <a:gd name="connsiteX3" fmla="*/ 388979 w 449998"/>
                <a:gd name="connsiteY3" fmla="*/ 264528 h 470195"/>
                <a:gd name="connsiteX4" fmla="*/ 449304 w 449998"/>
                <a:gd name="connsiteY4" fmla="*/ 467728 h 470195"/>
                <a:gd name="connsiteX5" fmla="*/ 409616 w 449998"/>
                <a:gd name="connsiteY5" fmla="*/ 355015 h 470195"/>
                <a:gd name="connsiteX6" fmla="*/ 242929 w 449998"/>
                <a:gd name="connsiteY6" fmla="*/ 37515 h 470195"/>
                <a:gd name="connsiteX7" fmla="*/ 41 w 449998"/>
                <a:gd name="connsiteY7" fmla="*/ 2590 h 47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998" h="470195">
                  <a:moveTo>
                    <a:pt x="41" y="2590"/>
                  </a:moveTo>
                  <a:cubicBezTo>
                    <a:pt x="-3134" y="-1908"/>
                    <a:pt x="176783" y="-1114"/>
                    <a:pt x="223879" y="10528"/>
                  </a:cubicBezTo>
                  <a:cubicBezTo>
                    <a:pt x="270975" y="22170"/>
                    <a:pt x="255099" y="30107"/>
                    <a:pt x="282616" y="72440"/>
                  </a:cubicBezTo>
                  <a:cubicBezTo>
                    <a:pt x="310133" y="114773"/>
                    <a:pt x="361198" y="198647"/>
                    <a:pt x="388979" y="264528"/>
                  </a:cubicBezTo>
                  <a:cubicBezTo>
                    <a:pt x="416760" y="330409"/>
                    <a:pt x="445865" y="452647"/>
                    <a:pt x="449304" y="467728"/>
                  </a:cubicBezTo>
                  <a:cubicBezTo>
                    <a:pt x="452743" y="482809"/>
                    <a:pt x="444012" y="426717"/>
                    <a:pt x="409616" y="355015"/>
                  </a:cubicBezTo>
                  <a:cubicBezTo>
                    <a:pt x="375220" y="283313"/>
                    <a:pt x="310398" y="95194"/>
                    <a:pt x="242929" y="37515"/>
                  </a:cubicBezTo>
                  <a:cubicBezTo>
                    <a:pt x="175460" y="-20164"/>
                    <a:pt x="3216" y="7088"/>
                    <a:pt x="41" y="2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161EF629-1001-4D9D-AB7A-B112A9933CAD}"/>
                </a:ext>
              </a:extLst>
            </p:cNvPr>
            <p:cNvSpPr/>
            <p:nvPr/>
          </p:nvSpPr>
          <p:spPr>
            <a:xfrm>
              <a:off x="3724239" y="1018433"/>
              <a:ext cx="151449" cy="355109"/>
            </a:xfrm>
            <a:custGeom>
              <a:avLst/>
              <a:gdLst>
                <a:gd name="connsiteX0" fmla="*/ 36 w 151449"/>
                <a:gd name="connsiteY0" fmla="*/ 742 h 355109"/>
                <a:gd name="connsiteX1" fmla="*/ 125449 w 151449"/>
                <a:gd name="connsiteY1" fmla="*/ 283317 h 355109"/>
                <a:gd name="connsiteX2" fmla="*/ 150849 w 151449"/>
                <a:gd name="connsiteY2" fmla="*/ 351580 h 355109"/>
                <a:gd name="connsiteX3" fmla="*/ 112749 w 151449"/>
                <a:gd name="connsiteY3" fmla="*/ 205530 h 355109"/>
                <a:gd name="connsiteX4" fmla="*/ 36 w 151449"/>
                <a:gd name="connsiteY4" fmla="*/ 742 h 35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49" h="355109">
                  <a:moveTo>
                    <a:pt x="36" y="742"/>
                  </a:moveTo>
                  <a:cubicBezTo>
                    <a:pt x="2153" y="13707"/>
                    <a:pt x="100314" y="224844"/>
                    <a:pt x="125449" y="283317"/>
                  </a:cubicBezTo>
                  <a:cubicBezTo>
                    <a:pt x="150584" y="341790"/>
                    <a:pt x="152966" y="364545"/>
                    <a:pt x="150849" y="351580"/>
                  </a:cubicBezTo>
                  <a:cubicBezTo>
                    <a:pt x="148732" y="338615"/>
                    <a:pt x="137355" y="262945"/>
                    <a:pt x="112749" y="205530"/>
                  </a:cubicBezTo>
                  <a:cubicBezTo>
                    <a:pt x="88143" y="148115"/>
                    <a:pt x="-2081" y="-12223"/>
                    <a:pt x="36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5BA4E3F9-CA3C-4490-B285-53DC62361C95}"/>
                </a:ext>
              </a:extLst>
            </p:cNvPr>
            <p:cNvSpPr/>
            <p:nvPr/>
          </p:nvSpPr>
          <p:spPr>
            <a:xfrm>
              <a:off x="3797253" y="1254112"/>
              <a:ext cx="76396" cy="396903"/>
            </a:xfrm>
            <a:custGeom>
              <a:avLst/>
              <a:gdLst>
                <a:gd name="connsiteX0" fmla="*/ 47 w 76396"/>
                <a:gd name="connsiteY0" fmla="*/ 13 h 396903"/>
                <a:gd name="connsiteX1" fmla="*/ 61960 w 76396"/>
                <a:gd name="connsiteY1" fmla="*/ 211151 h 396903"/>
                <a:gd name="connsiteX2" fmla="*/ 68310 w 76396"/>
                <a:gd name="connsiteY2" fmla="*/ 396888 h 396903"/>
                <a:gd name="connsiteX3" fmla="*/ 73072 w 76396"/>
                <a:gd name="connsiteY3" fmla="*/ 201626 h 396903"/>
                <a:gd name="connsiteX4" fmla="*/ 47 w 76396"/>
                <a:gd name="connsiteY4" fmla="*/ 13 h 3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96" h="396903">
                  <a:moveTo>
                    <a:pt x="47" y="13"/>
                  </a:moveTo>
                  <a:cubicBezTo>
                    <a:pt x="-1805" y="1600"/>
                    <a:pt x="50583" y="145005"/>
                    <a:pt x="61960" y="211151"/>
                  </a:cubicBezTo>
                  <a:cubicBezTo>
                    <a:pt x="73337" y="277297"/>
                    <a:pt x="66458" y="398475"/>
                    <a:pt x="68310" y="396888"/>
                  </a:cubicBezTo>
                  <a:cubicBezTo>
                    <a:pt x="70162" y="395301"/>
                    <a:pt x="82068" y="265655"/>
                    <a:pt x="73072" y="201626"/>
                  </a:cubicBezTo>
                  <a:cubicBezTo>
                    <a:pt x="64076" y="137597"/>
                    <a:pt x="1899" y="-1574"/>
                    <a:pt x="47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3542FF61-8224-4478-A258-8CA7F17B1538}"/>
                </a:ext>
              </a:extLst>
            </p:cNvPr>
            <p:cNvSpPr/>
            <p:nvPr/>
          </p:nvSpPr>
          <p:spPr>
            <a:xfrm>
              <a:off x="3835364" y="1370228"/>
              <a:ext cx="99128" cy="884998"/>
            </a:xfrm>
            <a:custGeom>
              <a:avLst/>
              <a:gdLst>
                <a:gd name="connsiteX0" fmla="*/ 79411 w 99128"/>
                <a:gd name="connsiteY0" fmla="*/ 2960 h 884998"/>
                <a:gd name="connsiteX1" fmla="*/ 74649 w 99128"/>
                <a:gd name="connsiteY1" fmla="*/ 591922 h 884998"/>
                <a:gd name="connsiteX2" fmla="*/ 36 w 99128"/>
                <a:gd name="connsiteY2" fmla="*/ 880847 h 884998"/>
                <a:gd name="connsiteX3" fmla="*/ 65124 w 99128"/>
                <a:gd name="connsiteY3" fmla="*/ 736385 h 884998"/>
                <a:gd name="connsiteX4" fmla="*/ 98461 w 99128"/>
                <a:gd name="connsiteY4" fmla="*/ 379197 h 884998"/>
                <a:gd name="connsiteX5" fmla="*/ 79411 w 99128"/>
                <a:gd name="connsiteY5" fmla="*/ 2960 h 88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28" h="884998">
                  <a:moveTo>
                    <a:pt x="79411" y="2960"/>
                  </a:moveTo>
                  <a:cubicBezTo>
                    <a:pt x="75442" y="38414"/>
                    <a:pt x="87878" y="445607"/>
                    <a:pt x="74649" y="591922"/>
                  </a:cubicBezTo>
                  <a:cubicBezTo>
                    <a:pt x="61420" y="738237"/>
                    <a:pt x="1623" y="856770"/>
                    <a:pt x="36" y="880847"/>
                  </a:cubicBezTo>
                  <a:cubicBezTo>
                    <a:pt x="-1552" y="904924"/>
                    <a:pt x="48720" y="819993"/>
                    <a:pt x="65124" y="736385"/>
                  </a:cubicBezTo>
                  <a:cubicBezTo>
                    <a:pt x="81528" y="652777"/>
                    <a:pt x="93963" y="498524"/>
                    <a:pt x="98461" y="379197"/>
                  </a:cubicBezTo>
                  <a:cubicBezTo>
                    <a:pt x="102959" y="259870"/>
                    <a:pt x="83380" y="-32494"/>
                    <a:pt x="79411" y="2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0BB47660-D5B5-42A0-A891-312B8F6FA475}"/>
                </a:ext>
              </a:extLst>
            </p:cNvPr>
            <p:cNvSpPr/>
            <p:nvPr/>
          </p:nvSpPr>
          <p:spPr>
            <a:xfrm>
              <a:off x="3808341" y="1652223"/>
              <a:ext cx="69726" cy="585175"/>
            </a:xfrm>
            <a:custGeom>
              <a:avLst/>
              <a:gdLst>
                <a:gd name="connsiteX0" fmla="*/ 58809 w 69726"/>
                <a:gd name="connsiteY0" fmla="*/ 365 h 585175"/>
                <a:gd name="connsiteX1" fmla="*/ 52459 w 69726"/>
                <a:gd name="connsiteY1" fmla="*/ 481377 h 585175"/>
                <a:gd name="connsiteX2" fmla="*/ 72 w 69726"/>
                <a:gd name="connsiteY2" fmla="*/ 581390 h 585175"/>
                <a:gd name="connsiteX3" fmla="*/ 65159 w 69726"/>
                <a:gd name="connsiteY3" fmla="*/ 405177 h 585175"/>
                <a:gd name="connsiteX4" fmla="*/ 58809 w 69726"/>
                <a:gd name="connsiteY4" fmla="*/ 365 h 58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6" h="585175">
                  <a:moveTo>
                    <a:pt x="58809" y="365"/>
                  </a:moveTo>
                  <a:cubicBezTo>
                    <a:pt x="56692" y="13065"/>
                    <a:pt x="62249" y="384540"/>
                    <a:pt x="52459" y="481377"/>
                  </a:cubicBezTo>
                  <a:cubicBezTo>
                    <a:pt x="42669" y="578215"/>
                    <a:pt x="-2045" y="594090"/>
                    <a:pt x="72" y="581390"/>
                  </a:cubicBezTo>
                  <a:cubicBezTo>
                    <a:pt x="2189" y="568690"/>
                    <a:pt x="52724" y="500692"/>
                    <a:pt x="65159" y="405177"/>
                  </a:cubicBezTo>
                  <a:cubicBezTo>
                    <a:pt x="77594" y="309662"/>
                    <a:pt x="60926" y="-12335"/>
                    <a:pt x="58809" y="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3195051-8566-4679-ACD9-23C5049F29FA}"/>
                </a:ext>
              </a:extLst>
            </p:cNvPr>
            <p:cNvSpPr/>
            <p:nvPr/>
          </p:nvSpPr>
          <p:spPr>
            <a:xfrm>
              <a:off x="3770412" y="2254006"/>
              <a:ext cx="64989" cy="171441"/>
            </a:xfrm>
            <a:custGeom>
              <a:avLst/>
              <a:gdLst>
                <a:gd name="connsiteX0" fmla="*/ 64988 w 64989"/>
                <a:gd name="connsiteY0" fmla="*/ 244 h 171441"/>
                <a:gd name="connsiteX1" fmla="*/ 7838 w 64989"/>
                <a:gd name="connsiteY1" fmla="*/ 136769 h 171441"/>
                <a:gd name="connsiteX2" fmla="*/ 1488 w 64989"/>
                <a:gd name="connsiteY2" fmla="*/ 170107 h 171441"/>
                <a:gd name="connsiteX3" fmla="*/ 6251 w 64989"/>
                <a:gd name="connsiteY3" fmla="*/ 105019 h 171441"/>
                <a:gd name="connsiteX4" fmla="*/ 64988 w 64989"/>
                <a:gd name="connsiteY4" fmla="*/ 244 h 17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9" h="171441">
                  <a:moveTo>
                    <a:pt x="64988" y="244"/>
                  </a:moveTo>
                  <a:cubicBezTo>
                    <a:pt x="65252" y="5536"/>
                    <a:pt x="18421" y="108459"/>
                    <a:pt x="7838" y="136769"/>
                  </a:cubicBezTo>
                  <a:cubicBezTo>
                    <a:pt x="-2745" y="165079"/>
                    <a:pt x="1752" y="175399"/>
                    <a:pt x="1488" y="170107"/>
                  </a:cubicBezTo>
                  <a:cubicBezTo>
                    <a:pt x="1224" y="164815"/>
                    <a:pt x="-3803" y="133065"/>
                    <a:pt x="6251" y="105019"/>
                  </a:cubicBezTo>
                  <a:cubicBezTo>
                    <a:pt x="16305" y="76973"/>
                    <a:pt x="64724" y="-5048"/>
                    <a:pt x="64988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E432B3EA-9EAE-4535-875A-43FEC4928B79}"/>
                </a:ext>
              </a:extLst>
            </p:cNvPr>
            <p:cNvSpPr/>
            <p:nvPr/>
          </p:nvSpPr>
          <p:spPr>
            <a:xfrm>
              <a:off x="3715904" y="2237850"/>
              <a:ext cx="119326" cy="85982"/>
            </a:xfrm>
            <a:custGeom>
              <a:avLst/>
              <a:gdLst>
                <a:gd name="connsiteX0" fmla="*/ 116321 w 119326"/>
                <a:gd name="connsiteY0" fmla="*/ 525 h 85982"/>
                <a:gd name="connsiteX1" fmla="*/ 434 w 119326"/>
                <a:gd name="connsiteY1" fmla="*/ 84663 h 85982"/>
                <a:gd name="connsiteX2" fmla="*/ 78221 w 119326"/>
                <a:gd name="connsiteY2" fmla="*/ 49738 h 85982"/>
                <a:gd name="connsiteX3" fmla="*/ 116321 w 119326"/>
                <a:gd name="connsiteY3" fmla="*/ 525 h 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26" h="85982">
                  <a:moveTo>
                    <a:pt x="116321" y="525"/>
                  </a:moveTo>
                  <a:cubicBezTo>
                    <a:pt x="103357" y="6346"/>
                    <a:pt x="6784" y="76461"/>
                    <a:pt x="434" y="84663"/>
                  </a:cubicBezTo>
                  <a:cubicBezTo>
                    <a:pt x="-5916" y="92865"/>
                    <a:pt x="59171" y="60586"/>
                    <a:pt x="78221" y="49738"/>
                  </a:cubicBezTo>
                  <a:cubicBezTo>
                    <a:pt x="97271" y="38890"/>
                    <a:pt x="129285" y="-5296"/>
                    <a:pt x="116321" y="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733150AA-8CF2-4C71-A096-578C77023BD2}"/>
                </a:ext>
              </a:extLst>
            </p:cNvPr>
            <p:cNvSpPr/>
            <p:nvPr/>
          </p:nvSpPr>
          <p:spPr>
            <a:xfrm>
              <a:off x="3294007" y="2273500"/>
              <a:ext cx="541807" cy="107840"/>
            </a:xfrm>
            <a:custGeom>
              <a:avLst/>
              <a:gdLst>
                <a:gd name="connsiteX0" fmla="*/ 6406 w 541807"/>
                <a:gd name="connsiteY0" fmla="*/ 107750 h 107840"/>
                <a:gd name="connsiteX1" fmla="*/ 506468 w 541807"/>
                <a:gd name="connsiteY1" fmla="*/ 12500 h 107840"/>
                <a:gd name="connsiteX2" fmla="*/ 471543 w 541807"/>
                <a:gd name="connsiteY2" fmla="*/ 2975 h 107840"/>
                <a:gd name="connsiteX3" fmla="*/ 238181 w 541807"/>
                <a:gd name="connsiteY3" fmla="*/ 29963 h 107840"/>
                <a:gd name="connsiteX4" fmla="*/ 6406 w 541807"/>
                <a:gd name="connsiteY4" fmla="*/ 107750 h 1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07" h="107840">
                  <a:moveTo>
                    <a:pt x="6406" y="107750"/>
                  </a:moveTo>
                  <a:cubicBezTo>
                    <a:pt x="51120" y="104840"/>
                    <a:pt x="428945" y="29962"/>
                    <a:pt x="506468" y="12500"/>
                  </a:cubicBezTo>
                  <a:cubicBezTo>
                    <a:pt x="583991" y="-4963"/>
                    <a:pt x="516257" y="65"/>
                    <a:pt x="471543" y="2975"/>
                  </a:cubicBezTo>
                  <a:cubicBezTo>
                    <a:pt x="426829" y="5885"/>
                    <a:pt x="313323" y="17528"/>
                    <a:pt x="238181" y="29963"/>
                  </a:cubicBezTo>
                  <a:cubicBezTo>
                    <a:pt x="163039" y="42398"/>
                    <a:pt x="-38308" y="110660"/>
                    <a:pt x="6406" y="107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59C13EB-DF0B-4A28-B6F2-DDDBAA5AF768}"/>
                </a:ext>
              </a:extLst>
            </p:cNvPr>
            <p:cNvSpPr/>
            <p:nvPr/>
          </p:nvSpPr>
          <p:spPr>
            <a:xfrm>
              <a:off x="3269584" y="2190893"/>
              <a:ext cx="582218" cy="122695"/>
            </a:xfrm>
            <a:custGeom>
              <a:avLst/>
              <a:gdLst>
                <a:gd name="connsiteX0" fmla="*/ 666 w 582218"/>
                <a:gd name="connsiteY0" fmla="*/ 122095 h 122695"/>
                <a:gd name="connsiteX1" fmla="*/ 416591 w 582218"/>
                <a:gd name="connsiteY1" fmla="*/ 49070 h 122695"/>
                <a:gd name="connsiteX2" fmla="*/ 557879 w 582218"/>
                <a:gd name="connsiteY2" fmla="*/ 18907 h 122695"/>
                <a:gd name="connsiteX3" fmla="*/ 522954 w 582218"/>
                <a:gd name="connsiteY3" fmla="*/ 4620 h 122695"/>
                <a:gd name="connsiteX4" fmla="*/ 666 w 582218"/>
                <a:gd name="connsiteY4" fmla="*/ 122095 h 12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218" h="122695">
                  <a:moveTo>
                    <a:pt x="666" y="122095"/>
                  </a:moveTo>
                  <a:cubicBezTo>
                    <a:pt x="-17061" y="129503"/>
                    <a:pt x="323722" y="66268"/>
                    <a:pt x="416591" y="49070"/>
                  </a:cubicBezTo>
                  <a:cubicBezTo>
                    <a:pt x="509460" y="31872"/>
                    <a:pt x="540152" y="26315"/>
                    <a:pt x="557879" y="18907"/>
                  </a:cubicBezTo>
                  <a:cubicBezTo>
                    <a:pt x="575606" y="11499"/>
                    <a:pt x="616617" y="-9138"/>
                    <a:pt x="522954" y="4620"/>
                  </a:cubicBezTo>
                  <a:cubicBezTo>
                    <a:pt x="429292" y="18378"/>
                    <a:pt x="18393" y="114687"/>
                    <a:pt x="666" y="122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DB2054E0-EBA5-4BA9-B15F-864BF0BD80B3}"/>
                </a:ext>
              </a:extLst>
            </p:cNvPr>
            <p:cNvSpPr/>
            <p:nvPr/>
          </p:nvSpPr>
          <p:spPr>
            <a:xfrm>
              <a:off x="3226926" y="2170026"/>
              <a:ext cx="380999" cy="66816"/>
            </a:xfrm>
            <a:custGeom>
              <a:avLst/>
              <a:gdLst>
                <a:gd name="connsiteX0" fmla="*/ 462 w 380999"/>
                <a:gd name="connsiteY0" fmla="*/ 66762 h 66816"/>
                <a:gd name="connsiteX1" fmla="*/ 210012 w 380999"/>
                <a:gd name="connsiteY1" fmla="*/ 23899 h 66816"/>
                <a:gd name="connsiteX2" fmla="*/ 379874 w 380999"/>
                <a:gd name="connsiteY2" fmla="*/ 87 h 66816"/>
                <a:gd name="connsiteX3" fmla="*/ 270337 w 380999"/>
                <a:gd name="connsiteY3" fmla="*/ 31837 h 66816"/>
                <a:gd name="connsiteX4" fmla="*/ 462 w 380999"/>
                <a:gd name="connsiteY4" fmla="*/ 66762 h 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66816">
                  <a:moveTo>
                    <a:pt x="462" y="66762"/>
                  </a:moveTo>
                  <a:cubicBezTo>
                    <a:pt x="-9592" y="65439"/>
                    <a:pt x="146777" y="35011"/>
                    <a:pt x="210012" y="23899"/>
                  </a:cubicBezTo>
                  <a:cubicBezTo>
                    <a:pt x="273247" y="12787"/>
                    <a:pt x="369820" y="-1236"/>
                    <a:pt x="379874" y="87"/>
                  </a:cubicBezTo>
                  <a:cubicBezTo>
                    <a:pt x="389928" y="1410"/>
                    <a:pt x="330926" y="18608"/>
                    <a:pt x="270337" y="31837"/>
                  </a:cubicBezTo>
                  <a:cubicBezTo>
                    <a:pt x="209748" y="45066"/>
                    <a:pt x="10516" y="68085"/>
                    <a:pt x="462" y="66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AEBAFBB-104C-4CEA-8F24-E7B779668F29}"/>
                </a:ext>
              </a:extLst>
            </p:cNvPr>
            <p:cNvSpPr/>
            <p:nvPr/>
          </p:nvSpPr>
          <p:spPr>
            <a:xfrm>
              <a:off x="3679720" y="2125652"/>
              <a:ext cx="179813" cy="26939"/>
            </a:xfrm>
            <a:custGeom>
              <a:avLst/>
              <a:gdLst>
                <a:gd name="connsiteX0" fmla="*/ 105 w 179813"/>
                <a:gd name="connsiteY0" fmla="*/ 20648 h 26939"/>
                <a:gd name="connsiteX1" fmla="*/ 169968 w 179813"/>
                <a:gd name="connsiteY1" fmla="*/ 11 h 26939"/>
                <a:gd name="connsiteX2" fmla="*/ 144568 w 179813"/>
                <a:gd name="connsiteY2" fmla="*/ 23823 h 26939"/>
                <a:gd name="connsiteX3" fmla="*/ 105 w 179813"/>
                <a:gd name="connsiteY3" fmla="*/ 20648 h 2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813" h="26939">
                  <a:moveTo>
                    <a:pt x="105" y="20648"/>
                  </a:moveTo>
                  <a:cubicBezTo>
                    <a:pt x="4338" y="16679"/>
                    <a:pt x="145891" y="-518"/>
                    <a:pt x="169968" y="11"/>
                  </a:cubicBezTo>
                  <a:cubicBezTo>
                    <a:pt x="194045" y="540"/>
                    <a:pt x="169439" y="16944"/>
                    <a:pt x="144568" y="23823"/>
                  </a:cubicBezTo>
                  <a:cubicBezTo>
                    <a:pt x="119697" y="30702"/>
                    <a:pt x="-4128" y="24617"/>
                    <a:pt x="105" y="20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6A684813-06DF-4EE1-81E2-B87AEE236422}"/>
                </a:ext>
              </a:extLst>
            </p:cNvPr>
            <p:cNvSpPr/>
            <p:nvPr/>
          </p:nvSpPr>
          <p:spPr>
            <a:xfrm>
              <a:off x="3219372" y="2116111"/>
              <a:ext cx="323948" cy="75433"/>
            </a:xfrm>
            <a:custGeom>
              <a:avLst/>
              <a:gdLst>
                <a:gd name="connsiteX0" fmla="*/ 323928 w 323948"/>
                <a:gd name="connsiteY0" fmla="*/ 1614 h 75433"/>
                <a:gd name="connsiteX1" fmla="*/ 106441 w 323948"/>
                <a:gd name="connsiteY1" fmla="*/ 25427 h 75433"/>
                <a:gd name="connsiteX2" fmla="*/ 78 w 323948"/>
                <a:gd name="connsiteY2" fmla="*/ 69877 h 75433"/>
                <a:gd name="connsiteX3" fmla="*/ 93741 w 323948"/>
                <a:gd name="connsiteY3" fmla="*/ 69877 h 75433"/>
                <a:gd name="connsiteX4" fmla="*/ 323928 w 323948"/>
                <a:gd name="connsiteY4" fmla="*/ 1614 h 7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48" h="75433">
                  <a:moveTo>
                    <a:pt x="323928" y="1614"/>
                  </a:moveTo>
                  <a:cubicBezTo>
                    <a:pt x="326045" y="-5794"/>
                    <a:pt x="160416" y="14050"/>
                    <a:pt x="106441" y="25427"/>
                  </a:cubicBezTo>
                  <a:cubicBezTo>
                    <a:pt x="52466" y="36804"/>
                    <a:pt x="2195" y="62469"/>
                    <a:pt x="78" y="69877"/>
                  </a:cubicBezTo>
                  <a:cubicBezTo>
                    <a:pt x="-2039" y="77285"/>
                    <a:pt x="38972" y="77285"/>
                    <a:pt x="93741" y="69877"/>
                  </a:cubicBezTo>
                  <a:cubicBezTo>
                    <a:pt x="148510" y="62469"/>
                    <a:pt x="321811" y="9022"/>
                    <a:pt x="323928" y="1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CF313CC2-05A5-4DF5-970F-DD2E8ED62517}"/>
                </a:ext>
              </a:extLst>
            </p:cNvPr>
            <p:cNvSpPr/>
            <p:nvPr/>
          </p:nvSpPr>
          <p:spPr>
            <a:xfrm>
              <a:off x="3690913" y="2068491"/>
              <a:ext cx="178687" cy="19151"/>
            </a:xfrm>
            <a:custGeom>
              <a:avLst/>
              <a:gdLst>
                <a:gd name="connsiteX0" fmla="*/ 25 w 178687"/>
                <a:gd name="connsiteY0" fmla="*/ 17484 h 19151"/>
                <a:gd name="connsiteX1" fmla="*/ 165125 w 178687"/>
                <a:gd name="connsiteY1" fmla="*/ 22 h 19151"/>
                <a:gd name="connsiteX2" fmla="*/ 152425 w 178687"/>
                <a:gd name="connsiteY2" fmla="*/ 14309 h 19151"/>
                <a:gd name="connsiteX3" fmla="*/ 25 w 178687"/>
                <a:gd name="connsiteY3" fmla="*/ 17484 h 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687" h="19151">
                  <a:moveTo>
                    <a:pt x="25" y="17484"/>
                  </a:moveTo>
                  <a:cubicBezTo>
                    <a:pt x="2142" y="15103"/>
                    <a:pt x="139725" y="551"/>
                    <a:pt x="165125" y="22"/>
                  </a:cubicBezTo>
                  <a:cubicBezTo>
                    <a:pt x="190525" y="-507"/>
                    <a:pt x="176767" y="8224"/>
                    <a:pt x="152425" y="14309"/>
                  </a:cubicBezTo>
                  <a:cubicBezTo>
                    <a:pt x="128083" y="20394"/>
                    <a:pt x="-2092" y="19865"/>
                    <a:pt x="25" y="17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3000D5B6-834A-45CF-BF98-BDCDE23DB99E}"/>
                </a:ext>
              </a:extLst>
            </p:cNvPr>
            <p:cNvSpPr/>
            <p:nvPr/>
          </p:nvSpPr>
          <p:spPr>
            <a:xfrm>
              <a:off x="3208338" y="2063458"/>
              <a:ext cx="290962" cy="52680"/>
            </a:xfrm>
            <a:custGeom>
              <a:avLst/>
              <a:gdLst>
                <a:gd name="connsiteX0" fmla="*/ 0 w 290962"/>
                <a:gd name="connsiteY0" fmla="*/ 43155 h 52680"/>
                <a:gd name="connsiteX1" fmla="*/ 269875 w 290962"/>
                <a:gd name="connsiteY1" fmla="*/ 292 h 52680"/>
                <a:gd name="connsiteX2" fmla="*/ 252412 w 290962"/>
                <a:gd name="connsiteY2" fmla="*/ 25692 h 52680"/>
                <a:gd name="connsiteX3" fmla="*/ 85725 w 290962"/>
                <a:gd name="connsiteY3" fmla="*/ 52680 h 52680"/>
                <a:gd name="connsiteX4" fmla="*/ 0 w 290962"/>
                <a:gd name="connsiteY4" fmla="*/ 43155 h 5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62" h="52680">
                  <a:moveTo>
                    <a:pt x="0" y="43155"/>
                  </a:moveTo>
                  <a:cubicBezTo>
                    <a:pt x="113903" y="23178"/>
                    <a:pt x="227806" y="3202"/>
                    <a:pt x="269875" y="292"/>
                  </a:cubicBezTo>
                  <a:cubicBezTo>
                    <a:pt x="311944" y="-2618"/>
                    <a:pt x="283104" y="16961"/>
                    <a:pt x="252412" y="25692"/>
                  </a:cubicBezTo>
                  <a:cubicBezTo>
                    <a:pt x="221720" y="34423"/>
                    <a:pt x="85725" y="52680"/>
                    <a:pt x="85725" y="52680"/>
                  </a:cubicBezTo>
                  <a:lnTo>
                    <a:pt x="0" y="431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7C407E6D-1EF1-44CE-A2F6-74FC01460879}"/>
                </a:ext>
              </a:extLst>
            </p:cNvPr>
            <p:cNvSpPr/>
            <p:nvPr/>
          </p:nvSpPr>
          <p:spPr>
            <a:xfrm>
              <a:off x="3690912" y="1993577"/>
              <a:ext cx="185962" cy="39017"/>
            </a:xfrm>
            <a:custGeom>
              <a:avLst/>
              <a:gdLst>
                <a:gd name="connsiteX0" fmla="*/ 26 w 185962"/>
                <a:gd name="connsiteY0" fmla="*/ 25723 h 39017"/>
                <a:gd name="connsiteX1" fmla="*/ 166713 w 185962"/>
                <a:gd name="connsiteY1" fmla="*/ 323 h 39017"/>
                <a:gd name="connsiteX2" fmla="*/ 181001 w 185962"/>
                <a:gd name="connsiteY2" fmla="*/ 13023 h 39017"/>
                <a:gd name="connsiteX3" fmla="*/ 154013 w 185962"/>
                <a:gd name="connsiteY3" fmla="*/ 36836 h 39017"/>
                <a:gd name="connsiteX4" fmla="*/ 26 w 185962"/>
                <a:gd name="connsiteY4" fmla="*/ 25723 h 3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62" h="39017">
                  <a:moveTo>
                    <a:pt x="26" y="25723"/>
                  </a:moveTo>
                  <a:cubicBezTo>
                    <a:pt x="2143" y="19637"/>
                    <a:pt x="136551" y="2440"/>
                    <a:pt x="166713" y="323"/>
                  </a:cubicBezTo>
                  <a:cubicBezTo>
                    <a:pt x="196875" y="-1794"/>
                    <a:pt x="183118" y="6937"/>
                    <a:pt x="181001" y="13023"/>
                  </a:cubicBezTo>
                  <a:cubicBezTo>
                    <a:pt x="178884" y="19109"/>
                    <a:pt x="183646" y="29692"/>
                    <a:pt x="154013" y="36836"/>
                  </a:cubicBezTo>
                  <a:cubicBezTo>
                    <a:pt x="124380" y="43980"/>
                    <a:pt x="-2091" y="31809"/>
                    <a:pt x="26" y="25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0059E37B-5FF4-45E4-88B9-1C452616D892}"/>
                </a:ext>
              </a:extLst>
            </p:cNvPr>
            <p:cNvSpPr/>
            <p:nvPr/>
          </p:nvSpPr>
          <p:spPr>
            <a:xfrm>
              <a:off x="3190767" y="1981148"/>
              <a:ext cx="329975" cy="63680"/>
            </a:xfrm>
            <a:custGeom>
              <a:avLst/>
              <a:gdLst>
                <a:gd name="connsiteX0" fmla="*/ 108 w 329975"/>
                <a:gd name="connsiteY0" fmla="*/ 63552 h 63680"/>
                <a:gd name="connsiteX1" fmla="*/ 239821 w 329975"/>
                <a:gd name="connsiteY1" fmla="*/ 33390 h 63680"/>
                <a:gd name="connsiteX2" fmla="*/ 328721 w 329975"/>
                <a:gd name="connsiteY2" fmla="*/ 52 h 63680"/>
                <a:gd name="connsiteX3" fmla="*/ 271571 w 329975"/>
                <a:gd name="connsiteY3" fmla="*/ 41327 h 63680"/>
                <a:gd name="connsiteX4" fmla="*/ 108 w 329975"/>
                <a:gd name="connsiteY4" fmla="*/ 63552 h 6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75" h="63680">
                  <a:moveTo>
                    <a:pt x="108" y="63552"/>
                  </a:moveTo>
                  <a:cubicBezTo>
                    <a:pt x="-5184" y="62229"/>
                    <a:pt x="185052" y="43973"/>
                    <a:pt x="239821" y="33390"/>
                  </a:cubicBezTo>
                  <a:cubicBezTo>
                    <a:pt x="294590" y="22807"/>
                    <a:pt x="323429" y="-1271"/>
                    <a:pt x="328721" y="52"/>
                  </a:cubicBezTo>
                  <a:cubicBezTo>
                    <a:pt x="334013" y="1375"/>
                    <a:pt x="323958" y="26775"/>
                    <a:pt x="271571" y="41327"/>
                  </a:cubicBezTo>
                  <a:cubicBezTo>
                    <a:pt x="219184" y="55879"/>
                    <a:pt x="5400" y="64875"/>
                    <a:pt x="108" y="63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3DBE9E84-77A3-4539-BB78-C8AC1EC1DFC1}"/>
                </a:ext>
              </a:extLst>
            </p:cNvPr>
            <p:cNvSpPr/>
            <p:nvPr/>
          </p:nvSpPr>
          <p:spPr>
            <a:xfrm>
              <a:off x="3681305" y="1930041"/>
              <a:ext cx="184989" cy="33507"/>
            </a:xfrm>
            <a:custGeom>
              <a:avLst/>
              <a:gdLst>
                <a:gd name="connsiteX0" fmla="*/ 108 w 184989"/>
                <a:gd name="connsiteY0" fmla="*/ 30522 h 33507"/>
                <a:gd name="connsiteX1" fmla="*/ 146158 w 184989"/>
                <a:gd name="connsiteY1" fmla="*/ 13059 h 33507"/>
                <a:gd name="connsiteX2" fmla="*/ 176320 w 184989"/>
                <a:gd name="connsiteY2" fmla="*/ 359 h 33507"/>
                <a:gd name="connsiteX3" fmla="*/ 171558 w 184989"/>
                <a:gd name="connsiteY3" fmla="*/ 27347 h 33507"/>
                <a:gd name="connsiteX4" fmla="*/ 108 w 184989"/>
                <a:gd name="connsiteY4" fmla="*/ 30522 h 3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89" h="33507">
                  <a:moveTo>
                    <a:pt x="108" y="30522"/>
                  </a:moveTo>
                  <a:cubicBezTo>
                    <a:pt x="-4125" y="28141"/>
                    <a:pt x="116789" y="18086"/>
                    <a:pt x="146158" y="13059"/>
                  </a:cubicBezTo>
                  <a:cubicBezTo>
                    <a:pt x="175527" y="8032"/>
                    <a:pt x="172087" y="-2022"/>
                    <a:pt x="176320" y="359"/>
                  </a:cubicBezTo>
                  <a:cubicBezTo>
                    <a:pt x="180553" y="2740"/>
                    <a:pt x="195900" y="17557"/>
                    <a:pt x="171558" y="27347"/>
                  </a:cubicBezTo>
                  <a:cubicBezTo>
                    <a:pt x="147216" y="37137"/>
                    <a:pt x="4341" y="32903"/>
                    <a:pt x="108" y="30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95BFDEC1-421F-47EE-A5B8-B97B92525CF4}"/>
                </a:ext>
              </a:extLst>
            </p:cNvPr>
            <p:cNvSpPr/>
            <p:nvPr/>
          </p:nvSpPr>
          <p:spPr>
            <a:xfrm>
              <a:off x="3180510" y="1962124"/>
              <a:ext cx="219717" cy="53056"/>
            </a:xfrm>
            <a:custGeom>
              <a:avLst/>
              <a:gdLst>
                <a:gd name="connsiteX0" fmla="*/ 4015 w 219717"/>
                <a:gd name="connsiteY0" fmla="*/ 30189 h 53056"/>
                <a:gd name="connsiteX1" fmla="*/ 207215 w 219717"/>
                <a:gd name="connsiteY1" fmla="*/ 26 h 53056"/>
                <a:gd name="connsiteX2" fmla="*/ 184990 w 219717"/>
                <a:gd name="connsiteY2" fmla="*/ 25426 h 53056"/>
                <a:gd name="connsiteX3" fmla="*/ 80215 w 219717"/>
                <a:gd name="connsiteY3" fmla="*/ 52414 h 53056"/>
                <a:gd name="connsiteX4" fmla="*/ 4015 w 219717"/>
                <a:gd name="connsiteY4" fmla="*/ 30189 h 5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17" h="53056">
                  <a:moveTo>
                    <a:pt x="4015" y="30189"/>
                  </a:moveTo>
                  <a:cubicBezTo>
                    <a:pt x="25182" y="21458"/>
                    <a:pt x="177053" y="820"/>
                    <a:pt x="207215" y="26"/>
                  </a:cubicBezTo>
                  <a:cubicBezTo>
                    <a:pt x="237377" y="-768"/>
                    <a:pt x="206157" y="16695"/>
                    <a:pt x="184990" y="25426"/>
                  </a:cubicBezTo>
                  <a:cubicBezTo>
                    <a:pt x="163823" y="34157"/>
                    <a:pt x="109584" y="48181"/>
                    <a:pt x="80215" y="52414"/>
                  </a:cubicBezTo>
                  <a:cubicBezTo>
                    <a:pt x="50846" y="56647"/>
                    <a:pt x="-17152" y="38920"/>
                    <a:pt x="4015" y="30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92063E84-0F54-4350-81D0-9F582C0AC0BD}"/>
                </a:ext>
              </a:extLst>
            </p:cNvPr>
            <p:cNvSpPr/>
            <p:nvPr/>
          </p:nvSpPr>
          <p:spPr>
            <a:xfrm>
              <a:off x="3482959" y="1914024"/>
              <a:ext cx="133945" cy="50390"/>
            </a:xfrm>
            <a:custGeom>
              <a:avLst/>
              <a:gdLst>
                <a:gd name="connsiteX0" fmla="*/ 16 w 133945"/>
                <a:gd name="connsiteY0" fmla="*/ 38601 h 50390"/>
                <a:gd name="connsiteX1" fmla="*/ 100029 w 133945"/>
                <a:gd name="connsiteY1" fmla="*/ 16376 h 50390"/>
                <a:gd name="connsiteX2" fmla="*/ 133366 w 133945"/>
                <a:gd name="connsiteY2" fmla="*/ 501 h 50390"/>
                <a:gd name="connsiteX3" fmla="*/ 119079 w 133945"/>
                <a:gd name="connsiteY3" fmla="*/ 35426 h 50390"/>
                <a:gd name="connsiteX4" fmla="*/ 92091 w 133945"/>
                <a:gd name="connsiteY4" fmla="*/ 49714 h 50390"/>
                <a:gd name="connsiteX5" fmla="*/ 16 w 133945"/>
                <a:gd name="connsiteY5" fmla="*/ 38601 h 5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45" h="50390">
                  <a:moveTo>
                    <a:pt x="16" y="38601"/>
                  </a:moveTo>
                  <a:cubicBezTo>
                    <a:pt x="1339" y="33045"/>
                    <a:pt x="77804" y="22726"/>
                    <a:pt x="100029" y="16376"/>
                  </a:cubicBezTo>
                  <a:cubicBezTo>
                    <a:pt x="122254" y="10026"/>
                    <a:pt x="130191" y="-2674"/>
                    <a:pt x="133366" y="501"/>
                  </a:cubicBezTo>
                  <a:cubicBezTo>
                    <a:pt x="136541" y="3676"/>
                    <a:pt x="125958" y="27224"/>
                    <a:pt x="119079" y="35426"/>
                  </a:cubicBezTo>
                  <a:cubicBezTo>
                    <a:pt x="112200" y="43628"/>
                    <a:pt x="107966" y="46539"/>
                    <a:pt x="92091" y="49714"/>
                  </a:cubicBezTo>
                  <a:cubicBezTo>
                    <a:pt x="76216" y="52889"/>
                    <a:pt x="-1307" y="44157"/>
                    <a:pt x="16" y="38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99F0A939-9E10-414C-9551-108419458015}"/>
                </a:ext>
              </a:extLst>
            </p:cNvPr>
            <p:cNvSpPr/>
            <p:nvPr/>
          </p:nvSpPr>
          <p:spPr>
            <a:xfrm>
              <a:off x="3696500" y="1858863"/>
              <a:ext cx="169324" cy="62689"/>
            </a:xfrm>
            <a:custGeom>
              <a:avLst/>
              <a:gdLst>
                <a:gd name="connsiteX0" fmla="*/ 788 w 169324"/>
                <a:gd name="connsiteY0" fmla="*/ 46137 h 62689"/>
                <a:gd name="connsiteX1" fmla="*/ 121438 w 169324"/>
                <a:gd name="connsiteY1" fmla="*/ 30262 h 62689"/>
                <a:gd name="connsiteX2" fmla="*/ 161125 w 169324"/>
                <a:gd name="connsiteY2" fmla="*/ 100 h 62689"/>
                <a:gd name="connsiteX3" fmla="*/ 161125 w 169324"/>
                <a:gd name="connsiteY3" fmla="*/ 41375 h 62689"/>
                <a:gd name="connsiteX4" fmla="*/ 73813 w 169324"/>
                <a:gd name="connsiteY4" fmla="*/ 62012 h 62689"/>
                <a:gd name="connsiteX5" fmla="*/ 788 w 169324"/>
                <a:gd name="connsiteY5" fmla="*/ 46137 h 6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24" h="62689">
                  <a:moveTo>
                    <a:pt x="788" y="46137"/>
                  </a:moveTo>
                  <a:cubicBezTo>
                    <a:pt x="8725" y="40845"/>
                    <a:pt x="94715" y="37935"/>
                    <a:pt x="121438" y="30262"/>
                  </a:cubicBezTo>
                  <a:cubicBezTo>
                    <a:pt x="148161" y="22589"/>
                    <a:pt x="154511" y="-1752"/>
                    <a:pt x="161125" y="100"/>
                  </a:cubicBezTo>
                  <a:cubicBezTo>
                    <a:pt x="167740" y="1952"/>
                    <a:pt x="175677" y="31056"/>
                    <a:pt x="161125" y="41375"/>
                  </a:cubicBezTo>
                  <a:cubicBezTo>
                    <a:pt x="146573" y="51694"/>
                    <a:pt x="100801" y="58043"/>
                    <a:pt x="73813" y="62012"/>
                  </a:cubicBezTo>
                  <a:cubicBezTo>
                    <a:pt x="46826" y="65981"/>
                    <a:pt x="-7149" y="51429"/>
                    <a:pt x="788" y="46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309CE135-F1C6-4CAC-AB4A-90B5EA08FE10}"/>
                </a:ext>
              </a:extLst>
            </p:cNvPr>
            <p:cNvSpPr/>
            <p:nvPr/>
          </p:nvSpPr>
          <p:spPr>
            <a:xfrm>
              <a:off x="3190848" y="1906584"/>
              <a:ext cx="166212" cy="25820"/>
            </a:xfrm>
            <a:custGeom>
              <a:avLst/>
              <a:gdLst>
                <a:gd name="connsiteX0" fmla="*/ 27 w 166212"/>
                <a:gd name="connsiteY0" fmla="*/ 22229 h 25820"/>
                <a:gd name="connsiteX1" fmla="*/ 154015 w 166212"/>
                <a:gd name="connsiteY1" fmla="*/ 4 h 25820"/>
                <a:gd name="connsiteX2" fmla="*/ 141315 w 166212"/>
                <a:gd name="connsiteY2" fmla="*/ 20641 h 25820"/>
                <a:gd name="connsiteX3" fmla="*/ 27 w 166212"/>
                <a:gd name="connsiteY3" fmla="*/ 22229 h 2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12" h="25820">
                  <a:moveTo>
                    <a:pt x="27" y="22229"/>
                  </a:moveTo>
                  <a:cubicBezTo>
                    <a:pt x="2144" y="18789"/>
                    <a:pt x="130467" y="269"/>
                    <a:pt x="154015" y="4"/>
                  </a:cubicBezTo>
                  <a:cubicBezTo>
                    <a:pt x="177563" y="-261"/>
                    <a:pt x="163540" y="12439"/>
                    <a:pt x="141315" y="20641"/>
                  </a:cubicBezTo>
                  <a:cubicBezTo>
                    <a:pt x="119090" y="28843"/>
                    <a:pt x="-2090" y="25669"/>
                    <a:pt x="27" y="22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4D989E13-68DD-4A79-A4AC-DA8433DFCDDB}"/>
                </a:ext>
              </a:extLst>
            </p:cNvPr>
            <p:cNvSpPr/>
            <p:nvPr/>
          </p:nvSpPr>
          <p:spPr>
            <a:xfrm>
              <a:off x="3524324" y="1844640"/>
              <a:ext cx="124144" cy="41622"/>
            </a:xfrm>
            <a:custGeom>
              <a:avLst/>
              <a:gdLst>
                <a:gd name="connsiteX0" fmla="*/ 1514 w 124144"/>
                <a:gd name="connsiteY0" fmla="*/ 28610 h 41622"/>
                <a:gd name="connsiteX1" fmla="*/ 118989 w 124144"/>
                <a:gd name="connsiteY1" fmla="*/ 35 h 41622"/>
                <a:gd name="connsiteX2" fmla="*/ 98351 w 124144"/>
                <a:gd name="connsiteY2" fmla="*/ 34960 h 41622"/>
                <a:gd name="connsiteX3" fmla="*/ 53901 w 124144"/>
                <a:gd name="connsiteY3" fmla="*/ 41310 h 41622"/>
                <a:gd name="connsiteX4" fmla="*/ 1514 w 124144"/>
                <a:gd name="connsiteY4" fmla="*/ 28610 h 4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44" h="41622">
                  <a:moveTo>
                    <a:pt x="1514" y="28610"/>
                  </a:moveTo>
                  <a:cubicBezTo>
                    <a:pt x="12362" y="21731"/>
                    <a:pt x="102850" y="-1023"/>
                    <a:pt x="118989" y="35"/>
                  </a:cubicBezTo>
                  <a:cubicBezTo>
                    <a:pt x="135128" y="1093"/>
                    <a:pt x="109199" y="28081"/>
                    <a:pt x="98351" y="34960"/>
                  </a:cubicBezTo>
                  <a:cubicBezTo>
                    <a:pt x="87503" y="41839"/>
                    <a:pt x="66601" y="42104"/>
                    <a:pt x="53901" y="41310"/>
                  </a:cubicBezTo>
                  <a:cubicBezTo>
                    <a:pt x="41201" y="40516"/>
                    <a:pt x="-9334" y="35489"/>
                    <a:pt x="1514" y="28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234A5909-5F86-4F32-AE41-AC4EBC52A475}"/>
                </a:ext>
              </a:extLst>
            </p:cNvPr>
            <p:cNvSpPr/>
            <p:nvPr/>
          </p:nvSpPr>
          <p:spPr>
            <a:xfrm>
              <a:off x="3698761" y="1804978"/>
              <a:ext cx="171590" cy="35546"/>
            </a:xfrm>
            <a:custGeom>
              <a:avLst/>
              <a:gdLst>
                <a:gd name="connsiteX0" fmla="*/ 114 w 171590"/>
                <a:gd name="connsiteY0" fmla="*/ 31760 h 35546"/>
                <a:gd name="connsiteX1" fmla="*/ 162039 w 171590"/>
                <a:gd name="connsiteY1" fmla="*/ 10 h 35546"/>
                <a:gd name="connsiteX2" fmla="*/ 136639 w 171590"/>
                <a:gd name="connsiteY2" fmla="*/ 28585 h 35546"/>
                <a:gd name="connsiteX3" fmla="*/ 114 w 171590"/>
                <a:gd name="connsiteY3" fmla="*/ 31760 h 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90" h="35546">
                  <a:moveTo>
                    <a:pt x="114" y="31760"/>
                  </a:moveTo>
                  <a:cubicBezTo>
                    <a:pt x="4347" y="26998"/>
                    <a:pt x="139285" y="539"/>
                    <a:pt x="162039" y="10"/>
                  </a:cubicBezTo>
                  <a:cubicBezTo>
                    <a:pt x="184793" y="-519"/>
                    <a:pt x="163097" y="19060"/>
                    <a:pt x="136639" y="28585"/>
                  </a:cubicBezTo>
                  <a:cubicBezTo>
                    <a:pt x="110181" y="38110"/>
                    <a:pt x="-4119" y="36522"/>
                    <a:pt x="114" y="31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AAB39D8E-C358-4D28-BB35-376297D69DFF}"/>
                </a:ext>
              </a:extLst>
            </p:cNvPr>
            <p:cNvSpPr/>
            <p:nvPr/>
          </p:nvSpPr>
          <p:spPr>
            <a:xfrm>
              <a:off x="3190641" y="1841380"/>
              <a:ext cx="163950" cy="29518"/>
            </a:xfrm>
            <a:custGeom>
              <a:avLst/>
              <a:gdLst>
                <a:gd name="connsiteX0" fmla="*/ 234 w 163950"/>
                <a:gd name="connsiteY0" fmla="*/ 17583 h 29518"/>
                <a:gd name="connsiteX1" fmla="*/ 157397 w 163950"/>
                <a:gd name="connsiteY1" fmla="*/ 120 h 29518"/>
                <a:gd name="connsiteX2" fmla="*/ 122472 w 163950"/>
                <a:gd name="connsiteY2" fmla="*/ 27108 h 29518"/>
                <a:gd name="connsiteX3" fmla="*/ 234 w 163950"/>
                <a:gd name="connsiteY3" fmla="*/ 17583 h 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950" h="29518">
                  <a:moveTo>
                    <a:pt x="234" y="17583"/>
                  </a:moveTo>
                  <a:cubicBezTo>
                    <a:pt x="6055" y="13085"/>
                    <a:pt x="137024" y="-1467"/>
                    <a:pt x="157397" y="120"/>
                  </a:cubicBezTo>
                  <a:cubicBezTo>
                    <a:pt x="177770" y="1707"/>
                    <a:pt x="146284" y="19435"/>
                    <a:pt x="122472" y="27108"/>
                  </a:cubicBezTo>
                  <a:cubicBezTo>
                    <a:pt x="98660" y="34781"/>
                    <a:pt x="-5587" y="22081"/>
                    <a:pt x="234" y="17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BF7A6BBF-2379-4E0D-B34B-BE827D2D0373}"/>
                </a:ext>
              </a:extLst>
            </p:cNvPr>
            <p:cNvSpPr/>
            <p:nvPr/>
          </p:nvSpPr>
          <p:spPr>
            <a:xfrm>
              <a:off x="3530530" y="1787499"/>
              <a:ext cx="152094" cy="27652"/>
            </a:xfrm>
            <a:custGeom>
              <a:avLst/>
              <a:gdLst>
                <a:gd name="connsiteX0" fmla="*/ 70 w 152094"/>
                <a:gd name="connsiteY0" fmla="*/ 20664 h 27652"/>
                <a:gd name="connsiteX1" fmla="*/ 142945 w 152094"/>
                <a:gd name="connsiteY1" fmla="*/ 26 h 27652"/>
                <a:gd name="connsiteX2" fmla="*/ 123895 w 152094"/>
                <a:gd name="connsiteY2" fmla="*/ 25426 h 27652"/>
                <a:gd name="connsiteX3" fmla="*/ 70 w 152094"/>
                <a:gd name="connsiteY3" fmla="*/ 20664 h 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94" h="27652">
                  <a:moveTo>
                    <a:pt x="70" y="20664"/>
                  </a:moveTo>
                  <a:cubicBezTo>
                    <a:pt x="3245" y="16431"/>
                    <a:pt x="122308" y="-768"/>
                    <a:pt x="142945" y="26"/>
                  </a:cubicBezTo>
                  <a:cubicBezTo>
                    <a:pt x="163582" y="820"/>
                    <a:pt x="145855" y="19870"/>
                    <a:pt x="123895" y="25426"/>
                  </a:cubicBezTo>
                  <a:cubicBezTo>
                    <a:pt x="101935" y="30982"/>
                    <a:pt x="-3105" y="24897"/>
                    <a:pt x="70" y="20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F613E561-E56D-4537-8161-A038E8549EA5}"/>
                </a:ext>
              </a:extLst>
            </p:cNvPr>
            <p:cNvSpPr/>
            <p:nvPr/>
          </p:nvSpPr>
          <p:spPr>
            <a:xfrm>
              <a:off x="3695687" y="1756357"/>
              <a:ext cx="176284" cy="29642"/>
            </a:xfrm>
            <a:custGeom>
              <a:avLst/>
              <a:gdLst>
                <a:gd name="connsiteX0" fmla="*/ 13 w 176284"/>
                <a:gd name="connsiteY0" fmla="*/ 21643 h 29642"/>
                <a:gd name="connsiteX1" fmla="*/ 127013 w 176284"/>
                <a:gd name="connsiteY1" fmla="*/ 1006 h 29642"/>
                <a:gd name="connsiteX2" fmla="*/ 176226 w 176284"/>
                <a:gd name="connsiteY2" fmla="*/ 5768 h 29642"/>
                <a:gd name="connsiteX3" fmla="*/ 119076 w 176284"/>
                <a:gd name="connsiteY3" fmla="*/ 27993 h 29642"/>
                <a:gd name="connsiteX4" fmla="*/ 13 w 176284"/>
                <a:gd name="connsiteY4" fmla="*/ 21643 h 2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84" h="29642">
                  <a:moveTo>
                    <a:pt x="13" y="21643"/>
                  </a:moveTo>
                  <a:cubicBezTo>
                    <a:pt x="1336" y="17145"/>
                    <a:pt x="97644" y="3652"/>
                    <a:pt x="127013" y="1006"/>
                  </a:cubicBezTo>
                  <a:cubicBezTo>
                    <a:pt x="156382" y="-1640"/>
                    <a:pt x="177549" y="1270"/>
                    <a:pt x="176226" y="5768"/>
                  </a:cubicBezTo>
                  <a:cubicBezTo>
                    <a:pt x="174903" y="10266"/>
                    <a:pt x="145534" y="23231"/>
                    <a:pt x="119076" y="27993"/>
                  </a:cubicBezTo>
                  <a:cubicBezTo>
                    <a:pt x="92618" y="32755"/>
                    <a:pt x="-1310" y="26141"/>
                    <a:pt x="13" y="2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97AF19D0-DD52-4270-9425-0A5018355E3E}"/>
                </a:ext>
              </a:extLst>
            </p:cNvPr>
            <p:cNvSpPr/>
            <p:nvPr/>
          </p:nvSpPr>
          <p:spPr>
            <a:xfrm>
              <a:off x="3176107" y="1774632"/>
              <a:ext cx="168597" cy="34382"/>
            </a:xfrm>
            <a:custGeom>
              <a:avLst/>
              <a:gdLst>
                <a:gd name="connsiteX0" fmla="*/ 481 w 168597"/>
                <a:gd name="connsiteY0" fmla="*/ 19243 h 34382"/>
                <a:gd name="connsiteX1" fmla="*/ 163993 w 168597"/>
                <a:gd name="connsiteY1" fmla="*/ 193 h 34382"/>
                <a:gd name="connsiteX2" fmla="*/ 114781 w 168597"/>
                <a:gd name="connsiteY2" fmla="*/ 31943 h 34382"/>
                <a:gd name="connsiteX3" fmla="*/ 481 w 168597"/>
                <a:gd name="connsiteY3" fmla="*/ 19243 h 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97" h="34382">
                  <a:moveTo>
                    <a:pt x="481" y="19243"/>
                  </a:moveTo>
                  <a:cubicBezTo>
                    <a:pt x="8683" y="13951"/>
                    <a:pt x="144943" y="-1924"/>
                    <a:pt x="163993" y="193"/>
                  </a:cubicBezTo>
                  <a:cubicBezTo>
                    <a:pt x="183043" y="2310"/>
                    <a:pt x="138329" y="23476"/>
                    <a:pt x="114781" y="31943"/>
                  </a:cubicBezTo>
                  <a:cubicBezTo>
                    <a:pt x="91233" y="40410"/>
                    <a:pt x="-7721" y="24535"/>
                    <a:pt x="481" y="19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9C450C80-A6B5-4432-8F39-4B3CB30B74B5}"/>
                </a:ext>
              </a:extLst>
            </p:cNvPr>
            <p:cNvSpPr/>
            <p:nvPr/>
          </p:nvSpPr>
          <p:spPr>
            <a:xfrm>
              <a:off x="3527422" y="1730057"/>
              <a:ext cx="160817" cy="34989"/>
            </a:xfrm>
            <a:custGeom>
              <a:avLst/>
              <a:gdLst>
                <a:gd name="connsiteX0" fmla="*/ 3 w 160817"/>
                <a:gd name="connsiteY0" fmla="*/ 17781 h 34989"/>
                <a:gd name="connsiteX1" fmla="*/ 146053 w 160817"/>
                <a:gd name="connsiteY1" fmla="*/ 318 h 34989"/>
                <a:gd name="connsiteX2" fmla="*/ 141291 w 160817"/>
                <a:gd name="connsiteY2" fmla="*/ 33656 h 34989"/>
                <a:gd name="connsiteX3" fmla="*/ 3 w 160817"/>
                <a:gd name="connsiteY3" fmla="*/ 17781 h 3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17" h="34989">
                  <a:moveTo>
                    <a:pt x="3" y="17781"/>
                  </a:moveTo>
                  <a:cubicBezTo>
                    <a:pt x="797" y="12225"/>
                    <a:pt x="122505" y="-2328"/>
                    <a:pt x="146053" y="318"/>
                  </a:cubicBezTo>
                  <a:cubicBezTo>
                    <a:pt x="169601" y="2964"/>
                    <a:pt x="162722" y="27571"/>
                    <a:pt x="141291" y="33656"/>
                  </a:cubicBezTo>
                  <a:cubicBezTo>
                    <a:pt x="119860" y="39741"/>
                    <a:pt x="-791" y="23337"/>
                    <a:pt x="3" y="17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B1809B41-C7DD-4253-ADCA-3A535B385AEE}"/>
                </a:ext>
              </a:extLst>
            </p:cNvPr>
            <p:cNvSpPr/>
            <p:nvPr/>
          </p:nvSpPr>
          <p:spPr>
            <a:xfrm>
              <a:off x="3700449" y="1695446"/>
              <a:ext cx="172053" cy="25821"/>
            </a:xfrm>
            <a:custGeom>
              <a:avLst/>
              <a:gdLst>
                <a:gd name="connsiteX0" fmla="*/ 14 w 172053"/>
                <a:gd name="connsiteY0" fmla="*/ 22229 h 25821"/>
                <a:gd name="connsiteX1" fmla="*/ 158764 w 172053"/>
                <a:gd name="connsiteY1" fmla="*/ 4 h 25821"/>
                <a:gd name="connsiteX2" fmla="*/ 149239 w 172053"/>
                <a:gd name="connsiteY2" fmla="*/ 20642 h 25821"/>
                <a:gd name="connsiteX3" fmla="*/ 14 w 172053"/>
                <a:gd name="connsiteY3" fmla="*/ 22229 h 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053" h="25821">
                  <a:moveTo>
                    <a:pt x="14" y="22229"/>
                  </a:moveTo>
                  <a:cubicBezTo>
                    <a:pt x="1602" y="18789"/>
                    <a:pt x="133893" y="268"/>
                    <a:pt x="158764" y="4"/>
                  </a:cubicBezTo>
                  <a:cubicBezTo>
                    <a:pt x="183635" y="-260"/>
                    <a:pt x="169612" y="12440"/>
                    <a:pt x="149239" y="20642"/>
                  </a:cubicBezTo>
                  <a:cubicBezTo>
                    <a:pt x="128866" y="28844"/>
                    <a:pt x="-1574" y="25669"/>
                    <a:pt x="14" y="22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CF49CB29-DA5D-4C46-AB50-867BF3CC5F3A}"/>
                </a:ext>
              </a:extLst>
            </p:cNvPr>
            <p:cNvSpPr/>
            <p:nvPr/>
          </p:nvSpPr>
          <p:spPr>
            <a:xfrm>
              <a:off x="3197484" y="1709708"/>
              <a:ext cx="177591" cy="47984"/>
            </a:xfrm>
            <a:custGeom>
              <a:avLst/>
              <a:gdLst>
                <a:gd name="connsiteX0" fmla="*/ 2916 w 177591"/>
                <a:gd name="connsiteY0" fmla="*/ 22255 h 47984"/>
                <a:gd name="connsiteX1" fmla="*/ 160079 w 177591"/>
                <a:gd name="connsiteY1" fmla="*/ 30 h 47984"/>
                <a:gd name="connsiteX2" fmla="*/ 163254 w 177591"/>
                <a:gd name="connsiteY2" fmla="*/ 27017 h 47984"/>
                <a:gd name="connsiteX3" fmla="*/ 66416 w 177591"/>
                <a:gd name="connsiteY3" fmla="*/ 47655 h 47984"/>
                <a:gd name="connsiteX4" fmla="*/ 2916 w 177591"/>
                <a:gd name="connsiteY4" fmla="*/ 22255 h 4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91" h="47984">
                  <a:moveTo>
                    <a:pt x="2916" y="22255"/>
                  </a:moveTo>
                  <a:cubicBezTo>
                    <a:pt x="18527" y="14317"/>
                    <a:pt x="133356" y="-764"/>
                    <a:pt x="160079" y="30"/>
                  </a:cubicBezTo>
                  <a:cubicBezTo>
                    <a:pt x="186802" y="824"/>
                    <a:pt x="178865" y="19079"/>
                    <a:pt x="163254" y="27017"/>
                  </a:cubicBezTo>
                  <a:cubicBezTo>
                    <a:pt x="147644" y="34955"/>
                    <a:pt x="94726" y="44480"/>
                    <a:pt x="66416" y="47655"/>
                  </a:cubicBezTo>
                  <a:cubicBezTo>
                    <a:pt x="38106" y="50830"/>
                    <a:pt x="-12695" y="30193"/>
                    <a:pt x="2916" y="22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6E1CC4E5-ADC9-4D1B-97D7-DC5433A1934F}"/>
                </a:ext>
              </a:extLst>
            </p:cNvPr>
            <p:cNvSpPr/>
            <p:nvPr/>
          </p:nvSpPr>
          <p:spPr>
            <a:xfrm>
              <a:off x="3508275" y="1683506"/>
              <a:ext cx="106359" cy="28781"/>
            </a:xfrm>
            <a:custGeom>
              <a:avLst/>
              <a:gdLst>
                <a:gd name="connsiteX0" fmla="*/ 100 w 106359"/>
                <a:gd name="connsiteY0" fmla="*/ 8769 h 28781"/>
                <a:gd name="connsiteX1" fmla="*/ 101700 w 106359"/>
                <a:gd name="connsiteY1" fmla="*/ 832 h 28781"/>
                <a:gd name="connsiteX2" fmla="*/ 82650 w 106359"/>
                <a:gd name="connsiteY2" fmla="*/ 27819 h 28781"/>
                <a:gd name="connsiteX3" fmla="*/ 100 w 106359"/>
                <a:gd name="connsiteY3" fmla="*/ 8769 h 2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59" h="28781">
                  <a:moveTo>
                    <a:pt x="100" y="8769"/>
                  </a:moveTo>
                  <a:cubicBezTo>
                    <a:pt x="3275" y="4271"/>
                    <a:pt x="87942" y="-2343"/>
                    <a:pt x="101700" y="832"/>
                  </a:cubicBezTo>
                  <a:cubicBezTo>
                    <a:pt x="115458" y="4007"/>
                    <a:pt x="95615" y="22263"/>
                    <a:pt x="82650" y="27819"/>
                  </a:cubicBezTo>
                  <a:cubicBezTo>
                    <a:pt x="69685" y="33375"/>
                    <a:pt x="-3075" y="13267"/>
                    <a:pt x="100" y="8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1CBB9CCA-D03A-4E79-88C1-E94E5B84B3B2}"/>
                </a:ext>
              </a:extLst>
            </p:cNvPr>
            <p:cNvSpPr/>
            <p:nvPr/>
          </p:nvSpPr>
          <p:spPr>
            <a:xfrm>
              <a:off x="3687762" y="1625600"/>
              <a:ext cx="186567" cy="38978"/>
            </a:xfrm>
            <a:custGeom>
              <a:avLst/>
              <a:gdLst>
                <a:gd name="connsiteX0" fmla="*/ 1 w 186567"/>
                <a:gd name="connsiteY0" fmla="*/ 33338 h 38978"/>
                <a:gd name="connsiteX1" fmla="*/ 168276 w 186567"/>
                <a:gd name="connsiteY1" fmla="*/ 0 h 38978"/>
                <a:gd name="connsiteX2" fmla="*/ 165101 w 186567"/>
                <a:gd name="connsiteY2" fmla="*/ 33338 h 38978"/>
                <a:gd name="connsiteX3" fmla="*/ 1 w 186567"/>
                <a:gd name="connsiteY3" fmla="*/ 33338 h 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567" h="38978">
                  <a:moveTo>
                    <a:pt x="1" y="33338"/>
                  </a:moveTo>
                  <a:cubicBezTo>
                    <a:pt x="530" y="27782"/>
                    <a:pt x="140759" y="0"/>
                    <a:pt x="168276" y="0"/>
                  </a:cubicBezTo>
                  <a:cubicBezTo>
                    <a:pt x="195793" y="0"/>
                    <a:pt x="190236" y="24078"/>
                    <a:pt x="165101" y="33338"/>
                  </a:cubicBezTo>
                  <a:cubicBezTo>
                    <a:pt x="139966" y="42598"/>
                    <a:pt x="-528" y="38894"/>
                    <a:pt x="1" y="33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1843F345-3149-4017-A1D2-8FB2E48204FD}"/>
                </a:ext>
              </a:extLst>
            </p:cNvPr>
            <p:cNvSpPr/>
            <p:nvPr/>
          </p:nvSpPr>
          <p:spPr>
            <a:xfrm>
              <a:off x="3211373" y="1625198"/>
              <a:ext cx="349247" cy="43127"/>
            </a:xfrm>
            <a:custGeom>
              <a:avLst/>
              <a:gdLst>
                <a:gd name="connsiteX0" fmla="*/ 140 w 349247"/>
                <a:gd name="connsiteY0" fmla="*/ 40090 h 43127"/>
                <a:gd name="connsiteX1" fmla="*/ 284302 w 349247"/>
                <a:gd name="connsiteY1" fmla="*/ 1990 h 43127"/>
                <a:gd name="connsiteX2" fmla="*/ 347802 w 349247"/>
                <a:gd name="connsiteY2" fmla="*/ 8340 h 43127"/>
                <a:gd name="connsiteX3" fmla="*/ 247790 w 349247"/>
                <a:gd name="connsiteY3" fmla="*/ 33740 h 43127"/>
                <a:gd name="connsiteX4" fmla="*/ 140 w 349247"/>
                <a:gd name="connsiteY4" fmla="*/ 40090 h 4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47" h="43127">
                  <a:moveTo>
                    <a:pt x="140" y="40090"/>
                  </a:moveTo>
                  <a:cubicBezTo>
                    <a:pt x="6225" y="34798"/>
                    <a:pt x="226358" y="7282"/>
                    <a:pt x="284302" y="1990"/>
                  </a:cubicBezTo>
                  <a:cubicBezTo>
                    <a:pt x="342246" y="-3302"/>
                    <a:pt x="353887" y="3048"/>
                    <a:pt x="347802" y="8340"/>
                  </a:cubicBezTo>
                  <a:cubicBezTo>
                    <a:pt x="341717" y="13632"/>
                    <a:pt x="308115" y="23421"/>
                    <a:pt x="247790" y="33740"/>
                  </a:cubicBezTo>
                  <a:cubicBezTo>
                    <a:pt x="187465" y="44059"/>
                    <a:pt x="-5945" y="45382"/>
                    <a:pt x="140" y="40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2E34B8D2-B3E7-4E60-A482-4FAE1247B38F}"/>
                </a:ext>
              </a:extLst>
            </p:cNvPr>
            <p:cNvSpPr/>
            <p:nvPr/>
          </p:nvSpPr>
          <p:spPr>
            <a:xfrm>
              <a:off x="3695417" y="1568047"/>
              <a:ext cx="157935" cy="41956"/>
            </a:xfrm>
            <a:custGeom>
              <a:avLst/>
              <a:gdLst>
                <a:gd name="connsiteX0" fmla="*/ 283 w 157935"/>
                <a:gd name="connsiteY0" fmla="*/ 17866 h 41956"/>
                <a:gd name="connsiteX1" fmla="*/ 78071 w 157935"/>
                <a:gd name="connsiteY1" fmla="*/ 19453 h 41956"/>
                <a:gd name="connsiteX2" fmla="*/ 157446 w 157935"/>
                <a:gd name="connsiteY2" fmla="*/ 403 h 41956"/>
                <a:gd name="connsiteX3" fmla="*/ 106646 w 157935"/>
                <a:gd name="connsiteY3" fmla="*/ 40091 h 41956"/>
                <a:gd name="connsiteX4" fmla="*/ 283 w 157935"/>
                <a:gd name="connsiteY4" fmla="*/ 17866 h 4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35" h="41956">
                  <a:moveTo>
                    <a:pt x="283" y="17866"/>
                  </a:moveTo>
                  <a:cubicBezTo>
                    <a:pt x="-4479" y="14426"/>
                    <a:pt x="51877" y="22364"/>
                    <a:pt x="78071" y="19453"/>
                  </a:cubicBezTo>
                  <a:cubicBezTo>
                    <a:pt x="104265" y="16542"/>
                    <a:pt x="152684" y="-3037"/>
                    <a:pt x="157446" y="403"/>
                  </a:cubicBezTo>
                  <a:cubicBezTo>
                    <a:pt x="162208" y="3843"/>
                    <a:pt x="131252" y="30831"/>
                    <a:pt x="106646" y="40091"/>
                  </a:cubicBezTo>
                  <a:cubicBezTo>
                    <a:pt x="82040" y="49351"/>
                    <a:pt x="5045" y="21306"/>
                    <a:pt x="283" y="17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9E3A544F-D326-44A6-A6EE-50F762241F1A}"/>
                </a:ext>
              </a:extLst>
            </p:cNvPr>
            <p:cNvSpPr/>
            <p:nvPr/>
          </p:nvSpPr>
          <p:spPr>
            <a:xfrm>
              <a:off x="3209925" y="1565120"/>
              <a:ext cx="279339" cy="60480"/>
            </a:xfrm>
            <a:custGeom>
              <a:avLst/>
              <a:gdLst>
                <a:gd name="connsiteX0" fmla="*/ 0 w 279339"/>
                <a:gd name="connsiteY0" fmla="*/ 47780 h 60480"/>
                <a:gd name="connsiteX1" fmla="*/ 244475 w 279339"/>
                <a:gd name="connsiteY1" fmla="*/ 155 h 60480"/>
                <a:gd name="connsiteX2" fmla="*/ 260350 w 279339"/>
                <a:gd name="connsiteY2" fmla="*/ 33493 h 60480"/>
                <a:gd name="connsiteX3" fmla="*/ 79375 w 279339"/>
                <a:gd name="connsiteY3" fmla="*/ 60480 h 60480"/>
                <a:gd name="connsiteX4" fmla="*/ 0 w 279339"/>
                <a:gd name="connsiteY4" fmla="*/ 47780 h 6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339" h="60480">
                  <a:moveTo>
                    <a:pt x="0" y="47780"/>
                  </a:moveTo>
                  <a:cubicBezTo>
                    <a:pt x="100541" y="25158"/>
                    <a:pt x="201083" y="2536"/>
                    <a:pt x="244475" y="155"/>
                  </a:cubicBezTo>
                  <a:cubicBezTo>
                    <a:pt x="287867" y="-2226"/>
                    <a:pt x="287867" y="23439"/>
                    <a:pt x="260350" y="33493"/>
                  </a:cubicBezTo>
                  <a:cubicBezTo>
                    <a:pt x="232833" y="43547"/>
                    <a:pt x="79375" y="60480"/>
                    <a:pt x="79375" y="60480"/>
                  </a:cubicBezTo>
                  <a:lnTo>
                    <a:pt x="0" y="477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2E8D4448-F238-4218-BD92-5C6483B89618}"/>
                </a:ext>
              </a:extLst>
            </p:cNvPr>
            <p:cNvSpPr/>
            <p:nvPr/>
          </p:nvSpPr>
          <p:spPr>
            <a:xfrm>
              <a:off x="3708290" y="1510849"/>
              <a:ext cx="156171" cy="33680"/>
            </a:xfrm>
            <a:custGeom>
              <a:avLst/>
              <a:gdLst>
                <a:gd name="connsiteX0" fmla="*/ 110 w 156171"/>
                <a:gd name="connsiteY0" fmla="*/ 14739 h 33680"/>
                <a:gd name="connsiteX1" fmla="*/ 147748 w 156171"/>
                <a:gd name="connsiteY1" fmla="*/ 451 h 33680"/>
                <a:gd name="connsiteX2" fmla="*/ 123935 w 156171"/>
                <a:gd name="connsiteY2" fmla="*/ 32201 h 33680"/>
                <a:gd name="connsiteX3" fmla="*/ 110 w 156171"/>
                <a:gd name="connsiteY3" fmla="*/ 14739 h 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171" h="33680">
                  <a:moveTo>
                    <a:pt x="110" y="14739"/>
                  </a:moveTo>
                  <a:cubicBezTo>
                    <a:pt x="4079" y="9447"/>
                    <a:pt x="127111" y="-2459"/>
                    <a:pt x="147748" y="451"/>
                  </a:cubicBezTo>
                  <a:cubicBezTo>
                    <a:pt x="168385" y="3361"/>
                    <a:pt x="147483" y="25322"/>
                    <a:pt x="123935" y="32201"/>
                  </a:cubicBezTo>
                  <a:cubicBezTo>
                    <a:pt x="100387" y="39080"/>
                    <a:pt x="-3859" y="20031"/>
                    <a:pt x="110" y="14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181D9C5D-AC9F-493C-AB5F-86C3A290FCD7}"/>
                </a:ext>
              </a:extLst>
            </p:cNvPr>
            <p:cNvSpPr/>
            <p:nvPr/>
          </p:nvSpPr>
          <p:spPr>
            <a:xfrm>
              <a:off x="3214556" y="1511232"/>
              <a:ext cx="335348" cy="45529"/>
            </a:xfrm>
            <a:custGeom>
              <a:avLst/>
              <a:gdLst>
                <a:gd name="connsiteX0" fmla="*/ 1719 w 335348"/>
                <a:gd name="connsiteY0" fmla="*/ 31818 h 45529"/>
                <a:gd name="connsiteX1" fmla="*/ 328744 w 335348"/>
                <a:gd name="connsiteY1" fmla="*/ 68 h 45529"/>
                <a:gd name="connsiteX2" fmla="*/ 204919 w 335348"/>
                <a:gd name="connsiteY2" fmla="*/ 41343 h 45529"/>
                <a:gd name="connsiteX3" fmla="*/ 1719 w 335348"/>
                <a:gd name="connsiteY3" fmla="*/ 31818 h 4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348" h="45529">
                  <a:moveTo>
                    <a:pt x="1719" y="31818"/>
                  </a:moveTo>
                  <a:cubicBezTo>
                    <a:pt x="22356" y="24939"/>
                    <a:pt x="294877" y="-1519"/>
                    <a:pt x="328744" y="68"/>
                  </a:cubicBezTo>
                  <a:cubicBezTo>
                    <a:pt x="362611" y="1655"/>
                    <a:pt x="257836" y="30230"/>
                    <a:pt x="204919" y="41343"/>
                  </a:cubicBezTo>
                  <a:cubicBezTo>
                    <a:pt x="152002" y="52456"/>
                    <a:pt x="-18918" y="38697"/>
                    <a:pt x="1719" y="31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136E0782-602C-40C8-B43F-DAEB90B2A30F}"/>
                </a:ext>
              </a:extLst>
            </p:cNvPr>
            <p:cNvSpPr/>
            <p:nvPr/>
          </p:nvSpPr>
          <p:spPr>
            <a:xfrm>
              <a:off x="3694813" y="1467722"/>
              <a:ext cx="164356" cy="28240"/>
            </a:xfrm>
            <a:custGeom>
              <a:avLst/>
              <a:gdLst>
                <a:gd name="connsiteX0" fmla="*/ 887 w 164356"/>
                <a:gd name="connsiteY0" fmla="*/ 8653 h 28240"/>
                <a:gd name="connsiteX1" fmla="*/ 161225 w 164356"/>
                <a:gd name="connsiteY1" fmla="*/ 716 h 28240"/>
                <a:gd name="connsiteX2" fmla="*/ 99312 w 164356"/>
                <a:gd name="connsiteY2" fmla="*/ 26116 h 28240"/>
                <a:gd name="connsiteX3" fmla="*/ 887 w 164356"/>
                <a:gd name="connsiteY3" fmla="*/ 8653 h 2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356" h="28240">
                  <a:moveTo>
                    <a:pt x="887" y="8653"/>
                  </a:moveTo>
                  <a:cubicBezTo>
                    <a:pt x="11206" y="4420"/>
                    <a:pt x="144821" y="-2194"/>
                    <a:pt x="161225" y="716"/>
                  </a:cubicBezTo>
                  <a:cubicBezTo>
                    <a:pt x="177629" y="3626"/>
                    <a:pt x="125506" y="17120"/>
                    <a:pt x="99312" y="26116"/>
                  </a:cubicBezTo>
                  <a:cubicBezTo>
                    <a:pt x="73118" y="35112"/>
                    <a:pt x="-9432" y="12886"/>
                    <a:pt x="887" y="8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603E4D65-E188-45D1-9CBB-3D445444F795}"/>
                </a:ext>
              </a:extLst>
            </p:cNvPr>
            <p:cNvSpPr/>
            <p:nvPr/>
          </p:nvSpPr>
          <p:spPr>
            <a:xfrm>
              <a:off x="3216105" y="1466831"/>
              <a:ext cx="163015" cy="37007"/>
            </a:xfrm>
            <a:custGeom>
              <a:avLst/>
              <a:gdLst>
                <a:gd name="connsiteX0" fmla="*/ 170 w 163015"/>
                <a:gd name="connsiteY0" fmla="*/ 28594 h 37007"/>
                <a:gd name="connsiteX1" fmla="*/ 155745 w 163015"/>
                <a:gd name="connsiteY1" fmla="*/ 19 h 37007"/>
                <a:gd name="connsiteX2" fmla="*/ 125583 w 163015"/>
                <a:gd name="connsiteY2" fmla="*/ 33357 h 37007"/>
                <a:gd name="connsiteX3" fmla="*/ 170 w 163015"/>
                <a:gd name="connsiteY3" fmla="*/ 28594 h 3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15" h="37007">
                  <a:moveTo>
                    <a:pt x="170" y="28594"/>
                  </a:moveTo>
                  <a:cubicBezTo>
                    <a:pt x="5197" y="23038"/>
                    <a:pt x="134843" y="-775"/>
                    <a:pt x="155745" y="19"/>
                  </a:cubicBezTo>
                  <a:cubicBezTo>
                    <a:pt x="176647" y="813"/>
                    <a:pt x="148072" y="25155"/>
                    <a:pt x="125583" y="33357"/>
                  </a:cubicBezTo>
                  <a:cubicBezTo>
                    <a:pt x="103094" y="41559"/>
                    <a:pt x="-4857" y="34150"/>
                    <a:pt x="170" y="28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7D5CF606-D0BF-4DE2-BF85-71A0D295BEA6}"/>
                </a:ext>
              </a:extLst>
            </p:cNvPr>
            <p:cNvSpPr/>
            <p:nvPr/>
          </p:nvSpPr>
          <p:spPr>
            <a:xfrm>
              <a:off x="3508286" y="1438249"/>
              <a:ext cx="103657" cy="21355"/>
            </a:xfrm>
            <a:custGeom>
              <a:avLst/>
              <a:gdLst>
                <a:gd name="connsiteX0" fmla="*/ 89 w 103657"/>
                <a:gd name="connsiteY0" fmla="*/ 3201 h 21355"/>
                <a:gd name="connsiteX1" fmla="*/ 98514 w 103657"/>
                <a:gd name="connsiteY1" fmla="*/ 1614 h 21355"/>
                <a:gd name="connsiteX2" fmla="*/ 81052 w 103657"/>
                <a:gd name="connsiteY2" fmla="*/ 20664 h 21355"/>
                <a:gd name="connsiteX3" fmla="*/ 89 w 103657"/>
                <a:gd name="connsiteY3" fmla="*/ 3201 h 2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57" h="21355">
                  <a:moveTo>
                    <a:pt x="89" y="3201"/>
                  </a:moveTo>
                  <a:cubicBezTo>
                    <a:pt x="2999" y="26"/>
                    <a:pt x="85020" y="-1296"/>
                    <a:pt x="98514" y="1614"/>
                  </a:cubicBezTo>
                  <a:cubicBezTo>
                    <a:pt x="112008" y="4524"/>
                    <a:pt x="96398" y="16166"/>
                    <a:pt x="81052" y="20664"/>
                  </a:cubicBezTo>
                  <a:cubicBezTo>
                    <a:pt x="65706" y="25162"/>
                    <a:pt x="-2821" y="6376"/>
                    <a:pt x="89" y="3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E6F6D65F-8D3D-46CA-B8BC-47DFB873DBDB}"/>
                </a:ext>
              </a:extLst>
            </p:cNvPr>
            <p:cNvSpPr/>
            <p:nvPr/>
          </p:nvSpPr>
          <p:spPr>
            <a:xfrm>
              <a:off x="3708400" y="1399926"/>
              <a:ext cx="151316" cy="29398"/>
            </a:xfrm>
            <a:custGeom>
              <a:avLst/>
              <a:gdLst>
                <a:gd name="connsiteX0" fmla="*/ 0 w 151316"/>
                <a:gd name="connsiteY0" fmla="*/ 14537 h 29398"/>
                <a:gd name="connsiteX1" fmla="*/ 136525 w 151316"/>
                <a:gd name="connsiteY1" fmla="*/ 249 h 29398"/>
                <a:gd name="connsiteX2" fmla="*/ 134938 w 151316"/>
                <a:gd name="connsiteY2" fmla="*/ 27237 h 29398"/>
                <a:gd name="connsiteX3" fmla="*/ 0 w 151316"/>
                <a:gd name="connsiteY3" fmla="*/ 14537 h 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16" h="29398">
                  <a:moveTo>
                    <a:pt x="0" y="14537"/>
                  </a:moveTo>
                  <a:cubicBezTo>
                    <a:pt x="265" y="10039"/>
                    <a:pt x="114035" y="-1868"/>
                    <a:pt x="136525" y="249"/>
                  </a:cubicBezTo>
                  <a:cubicBezTo>
                    <a:pt x="159015" y="2366"/>
                    <a:pt x="153723" y="19300"/>
                    <a:pt x="134938" y="27237"/>
                  </a:cubicBezTo>
                  <a:cubicBezTo>
                    <a:pt x="116153" y="35174"/>
                    <a:pt x="-265" y="19035"/>
                    <a:pt x="0" y="14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8380F804-58CE-4A19-A0A1-73C51C38DB17}"/>
                </a:ext>
              </a:extLst>
            </p:cNvPr>
            <p:cNvSpPr/>
            <p:nvPr/>
          </p:nvSpPr>
          <p:spPr>
            <a:xfrm>
              <a:off x="3227281" y="1402512"/>
              <a:ext cx="137022" cy="32456"/>
            </a:xfrm>
            <a:custGeom>
              <a:avLst/>
              <a:gdLst>
                <a:gd name="connsiteX0" fmla="*/ 107 w 137022"/>
                <a:gd name="connsiteY0" fmla="*/ 10363 h 32456"/>
                <a:gd name="connsiteX1" fmla="*/ 130282 w 137022"/>
                <a:gd name="connsiteY1" fmla="*/ 838 h 32456"/>
                <a:gd name="connsiteX2" fmla="*/ 108057 w 137022"/>
                <a:gd name="connsiteY2" fmla="*/ 31001 h 32456"/>
                <a:gd name="connsiteX3" fmla="*/ 107 w 137022"/>
                <a:gd name="connsiteY3" fmla="*/ 10363 h 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22" h="32456">
                  <a:moveTo>
                    <a:pt x="107" y="10363"/>
                  </a:moveTo>
                  <a:cubicBezTo>
                    <a:pt x="3811" y="5336"/>
                    <a:pt x="112290" y="-2602"/>
                    <a:pt x="130282" y="838"/>
                  </a:cubicBezTo>
                  <a:cubicBezTo>
                    <a:pt x="148274" y="4278"/>
                    <a:pt x="126578" y="23593"/>
                    <a:pt x="108057" y="31001"/>
                  </a:cubicBezTo>
                  <a:cubicBezTo>
                    <a:pt x="89536" y="38409"/>
                    <a:pt x="-3597" y="15390"/>
                    <a:pt x="107" y="10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B88BC258-64BE-4570-B5AA-827735DD6F8B}"/>
                </a:ext>
              </a:extLst>
            </p:cNvPr>
            <p:cNvSpPr/>
            <p:nvPr/>
          </p:nvSpPr>
          <p:spPr>
            <a:xfrm>
              <a:off x="3534325" y="1356977"/>
              <a:ext cx="119066" cy="41874"/>
            </a:xfrm>
            <a:custGeom>
              <a:avLst/>
              <a:gdLst>
                <a:gd name="connsiteX0" fmla="*/ 1038 w 119066"/>
                <a:gd name="connsiteY0" fmla="*/ 11448 h 41874"/>
                <a:gd name="connsiteX1" fmla="*/ 110575 w 119066"/>
                <a:gd name="connsiteY1" fmla="*/ 336 h 41874"/>
                <a:gd name="connsiteX2" fmla="*/ 105813 w 119066"/>
                <a:gd name="connsiteY2" fmla="*/ 22561 h 41874"/>
                <a:gd name="connsiteX3" fmla="*/ 58188 w 119066"/>
                <a:gd name="connsiteY3" fmla="*/ 41611 h 41874"/>
                <a:gd name="connsiteX4" fmla="*/ 1038 w 119066"/>
                <a:gd name="connsiteY4" fmla="*/ 11448 h 4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6" h="41874">
                  <a:moveTo>
                    <a:pt x="1038" y="11448"/>
                  </a:moveTo>
                  <a:cubicBezTo>
                    <a:pt x="9769" y="4569"/>
                    <a:pt x="93113" y="-1516"/>
                    <a:pt x="110575" y="336"/>
                  </a:cubicBezTo>
                  <a:cubicBezTo>
                    <a:pt x="128037" y="2188"/>
                    <a:pt x="114544" y="15682"/>
                    <a:pt x="105813" y="22561"/>
                  </a:cubicBezTo>
                  <a:cubicBezTo>
                    <a:pt x="97082" y="29440"/>
                    <a:pt x="75386" y="38436"/>
                    <a:pt x="58188" y="41611"/>
                  </a:cubicBezTo>
                  <a:cubicBezTo>
                    <a:pt x="40990" y="44786"/>
                    <a:pt x="-7693" y="18327"/>
                    <a:pt x="1038" y="1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79F738B5-8B6C-43BB-BC60-43C4CFDAE10C}"/>
                </a:ext>
              </a:extLst>
            </p:cNvPr>
            <p:cNvSpPr/>
            <p:nvPr/>
          </p:nvSpPr>
          <p:spPr>
            <a:xfrm>
              <a:off x="3693940" y="1339289"/>
              <a:ext cx="146242" cy="41086"/>
            </a:xfrm>
            <a:custGeom>
              <a:avLst/>
              <a:gdLst>
                <a:gd name="connsiteX0" fmla="*/ 173 w 146242"/>
                <a:gd name="connsiteY0" fmla="*/ 3736 h 41086"/>
                <a:gd name="connsiteX1" fmla="*/ 139873 w 146242"/>
                <a:gd name="connsiteY1" fmla="*/ 5324 h 41086"/>
                <a:gd name="connsiteX2" fmla="*/ 111298 w 146242"/>
                <a:gd name="connsiteY2" fmla="*/ 40249 h 41086"/>
                <a:gd name="connsiteX3" fmla="*/ 173 w 146242"/>
                <a:gd name="connsiteY3" fmla="*/ 3736 h 4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42" h="41086">
                  <a:moveTo>
                    <a:pt x="173" y="3736"/>
                  </a:moveTo>
                  <a:cubicBezTo>
                    <a:pt x="4935" y="-2085"/>
                    <a:pt x="121352" y="-761"/>
                    <a:pt x="139873" y="5324"/>
                  </a:cubicBezTo>
                  <a:cubicBezTo>
                    <a:pt x="158394" y="11409"/>
                    <a:pt x="132729" y="33370"/>
                    <a:pt x="111298" y="40249"/>
                  </a:cubicBezTo>
                  <a:cubicBezTo>
                    <a:pt x="89867" y="47128"/>
                    <a:pt x="-4589" y="9557"/>
                    <a:pt x="173" y="3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ED1DB62B-A577-4479-A1EC-BE4079D0407B}"/>
                </a:ext>
              </a:extLst>
            </p:cNvPr>
            <p:cNvSpPr/>
            <p:nvPr/>
          </p:nvSpPr>
          <p:spPr>
            <a:xfrm>
              <a:off x="3243250" y="1343887"/>
              <a:ext cx="127115" cy="21068"/>
            </a:xfrm>
            <a:custGeom>
              <a:avLst/>
              <a:gdLst>
                <a:gd name="connsiteX0" fmla="*/ 13 w 127115"/>
                <a:gd name="connsiteY0" fmla="*/ 5488 h 21068"/>
                <a:gd name="connsiteX1" fmla="*/ 117488 w 127115"/>
                <a:gd name="connsiteY1" fmla="*/ 726 h 21068"/>
                <a:gd name="connsiteX2" fmla="*/ 109550 w 127115"/>
                <a:gd name="connsiteY2" fmla="*/ 19776 h 21068"/>
                <a:gd name="connsiteX3" fmla="*/ 13 w 127115"/>
                <a:gd name="connsiteY3" fmla="*/ 5488 h 2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15" h="21068">
                  <a:moveTo>
                    <a:pt x="13" y="5488"/>
                  </a:moveTo>
                  <a:cubicBezTo>
                    <a:pt x="1336" y="2313"/>
                    <a:pt x="99232" y="-1655"/>
                    <a:pt x="117488" y="726"/>
                  </a:cubicBezTo>
                  <a:cubicBezTo>
                    <a:pt x="135744" y="3107"/>
                    <a:pt x="125161" y="13691"/>
                    <a:pt x="109550" y="19776"/>
                  </a:cubicBezTo>
                  <a:cubicBezTo>
                    <a:pt x="93940" y="25861"/>
                    <a:pt x="-1310" y="8663"/>
                    <a:pt x="13" y="5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65CDCE54-F7B0-4DA8-A91B-113E9080F779}"/>
                </a:ext>
              </a:extLst>
            </p:cNvPr>
            <p:cNvSpPr/>
            <p:nvPr/>
          </p:nvSpPr>
          <p:spPr>
            <a:xfrm>
              <a:off x="3535215" y="1271326"/>
              <a:ext cx="310433" cy="53763"/>
            </a:xfrm>
            <a:custGeom>
              <a:avLst/>
              <a:gdLst>
                <a:gd name="connsiteX0" fmla="*/ 148 w 310433"/>
                <a:gd name="connsiteY0" fmla="*/ 32012 h 53763"/>
                <a:gd name="connsiteX1" fmla="*/ 292248 w 310433"/>
                <a:gd name="connsiteY1" fmla="*/ 262 h 53763"/>
                <a:gd name="connsiteX2" fmla="*/ 252560 w 310433"/>
                <a:gd name="connsiteY2" fmla="*/ 51062 h 53763"/>
                <a:gd name="connsiteX3" fmla="*/ 148 w 310433"/>
                <a:gd name="connsiteY3" fmla="*/ 32012 h 5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33" h="53763">
                  <a:moveTo>
                    <a:pt x="148" y="32012"/>
                  </a:moveTo>
                  <a:cubicBezTo>
                    <a:pt x="6763" y="23545"/>
                    <a:pt x="250179" y="-2913"/>
                    <a:pt x="292248" y="262"/>
                  </a:cubicBezTo>
                  <a:cubicBezTo>
                    <a:pt x="334317" y="3437"/>
                    <a:pt x="295952" y="41008"/>
                    <a:pt x="252560" y="51062"/>
                  </a:cubicBezTo>
                  <a:cubicBezTo>
                    <a:pt x="209168" y="61116"/>
                    <a:pt x="-6467" y="40479"/>
                    <a:pt x="148" y="32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48263E7A-2CB6-4782-9316-043DB40A89FB}"/>
                </a:ext>
              </a:extLst>
            </p:cNvPr>
            <p:cNvSpPr/>
            <p:nvPr/>
          </p:nvSpPr>
          <p:spPr>
            <a:xfrm>
              <a:off x="3533935" y="1216013"/>
              <a:ext cx="281326" cy="54675"/>
            </a:xfrm>
            <a:custGeom>
              <a:avLst/>
              <a:gdLst>
                <a:gd name="connsiteX0" fmla="*/ 3015 w 281326"/>
                <a:gd name="connsiteY0" fmla="*/ 28587 h 54675"/>
                <a:gd name="connsiteX1" fmla="*/ 253840 w 281326"/>
                <a:gd name="connsiteY1" fmla="*/ 12 h 54675"/>
                <a:gd name="connsiteX2" fmla="*/ 260190 w 281326"/>
                <a:gd name="connsiteY2" fmla="*/ 25412 h 54675"/>
                <a:gd name="connsiteX3" fmla="*/ 123665 w 281326"/>
                <a:gd name="connsiteY3" fmla="*/ 53987 h 54675"/>
                <a:gd name="connsiteX4" fmla="*/ 3015 w 281326"/>
                <a:gd name="connsiteY4" fmla="*/ 28587 h 5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26" h="54675">
                  <a:moveTo>
                    <a:pt x="3015" y="28587"/>
                  </a:moveTo>
                  <a:cubicBezTo>
                    <a:pt x="24711" y="19591"/>
                    <a:pt x="210978" y="541"/>
                    <a:pt x="253840" y="12"/>
                  </a:cubicBezTo>
                  <a:cubicBezTo>
                    <a:pt x="296702" y="-517"/>
                    <a:pt x="281886" y="16416"/>
                    <a:pt x="260190" y="25412"/>
                  </a:cubicBezTo>
                  <a:cubicBezTo>
                    <a:pt x="238494" y="34408"/>
                    <a:pt x="164940" y="49225"/>
                    <a:pt x="123665" y="53987"/>
                  </a:cubicBezTo>
                  <a:cubicBezTo>
                    <a:pt x="82390" y="58749"/>
                    <a:pt x="-18681" y="37583"/>
                    <a:pt x="3015" y="28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10211454-7AFC-48A1-8689-CC4285E197DA}"/>
                </a:ext>
              </a:extLst>
            </p:cNvPr>
            <p:cNvSpPr/>
            <p:nvPr/>
          </p:nvSpPr>
          <p:spPr>
            <a:xfrm>
              <a:off x="3271653" y="1273973"/>
              <a:ext cx="100787" cy="28527"/>
            </a:xfrm>
            <a:custGeom>
              <a:avLst/>
              <a:gdLst>
                <a:gd name="connsiteX0" fmla="*/ 185 w 100787"/>
                <a:gd name="connsiteY0" fmla="*/ 2377 h 28527"/>
                <a:gd name="connsiteX1" fmla="*/ 97022 w 100787"/>
                <a:gd name="connsiteY1" fmla="*/ 3965 h 28527"/>
                <a:gd name="connsiteX2" fmla="*/ 73210 w 100787"/>
                <a:gd name="connsiteY2" fmla="*/ 27777 h 28527"/>
                <a:gd name="connsiteX3" fmla="*/ 185 w 100787"/>
                <a:gd name="connsiteY3" fmla="*/ 2377 h 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87" h="28527">
                  <a:moveTo>
                    <a:pt x="185" y="2377"/>
                  </a:moveTo>
                  <a:cubicBezTo>
                    <a:pt x="4154" y="-1592"/>
                    <a:pt x="84851" y="-268"/>
                    <a:pt x="97022" y="3965"/>
                  </a:cubicBezTo>
                  <a:cubicBezTo>
                    <a:pt x="109193" y="8198"/>
                    <a:pt x="89349" y="22221"/>
                    <a:pt x="73210" y="27777"/>
                  </a:cubicBezTo>
                  <a:cubicBezTo>
                    <a:pt x="57071" y="33333"/>
                    <a:pt x="-3784" y="6346"/>
                    <a:pt x="185" y="2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BCAEEAB8-DD27-4A83-8B49-7537336BC98B}"/>
                </a:ext>
              </a:extLst>
            </p:cNvPr>
            <p:cNvSpPr/>
            <p:nvPr/>
          </p:nvSpPr>
          <p:spPr>
            <a:xfrm>
              <a:off x="3294837" y="1203831"/>
              <a:ext cx="98920" cy="36743"/>
            </a:xfrm>
            <a:custGeom>
              <a:avLst/>
              <a:gdLst>
                <a:gd name="connsiteX0" fmla="*/ 813 w 98920"/>
                <a:gd name="connsiteY0" fmla="*/ 5844 h 36743"/>
                <a:gd name="connsiteX1" fmla="*/ 97651 w 98920"/>
                <a:gd name="connsiteY1" fmla="*/ 2669 h 36743"/>
                <a:gd name="connsiteX2" fmla="*/ 53201 w 98920"/>
                <a:gd name="connsiteY2" fmla="*/ 36007 h 36743"/>
                <a:gd name="connsiteX3" fmla="*/ 813 w 98920"/>
                <a:gd name="connsiteY3" fmla="*/ 5844 h 3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20" h="36743">
                  <a:moveTo>
                    <a:pt x="813" y="5844"/>
                  </a:moveTo>
                  <a:cubicBezTo>
                    <a:pt x="8221" y="288"/>
                    <a:pt x="88920" y="-2358"/>
                    <a:pt x="97651" y="2669"/>
                  </a:cubicBezTo>
                  <a:cubicBezTo>
                    <a:pt x="106382" y="7696"/>
                    <a:pt x="67753" y="30186"/>
                    <a:pt x="53201" y="36007"/>
                  </a:cubicBezTo>
                  <a:cubicBezTo>
                    <a:pt x="38649" y="41828"/>
                    <a:pt x="-6595" y="11400"/>
                    <a:pt x="813" y="5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866A9C0C-ABFE-4418-96AD-93CA9F54756C}"/>
                </a:ext>
              </a:extLst>
            </p:cNvPr>
            <p:cNvSpPr/>
            <p:nvPr/>
          </p:nvSpPr>
          <p:spPr>
            <a:xfrm>
              <a:off x="3498503" y="1160461"/>
              <a:ext cx="305390" cy="57308"/>
            </a:xfrm>
            <a:custGeom>
              <a:avLst/>
              <a:gdLst>
                <a:gd name="connsiteX0" fmla="*/ 347 w 305390"/>
                <a:gd name="connsiteY0" fmla="*/ 22227 h 57308"/>
                <a:gd name="connsiteX1" fmla="*/ 54322 w 305390"/>
                <a:gd name="connsiteY1" fmla="*/ 22227 h 57308"/>
                <a:gd name="connsiteX2" fmla="*/ 284510 w 305390"/>
                <a:gd name="connsiteY2" fmla="*/ 2 h 57308"/>
                <a:gd name="connsiteX3" fmla="*/ 270222 w 305390"/>
                <a:gd name="connsiteY3" fmla="*/ 23814 h 57308"/>
                <a:gd name="connsiteX4" fmla="*/ 68610 w 305390"/>
                <a:gd name="connsiteY4" fmla="*/ 57152 h 57308"/>
                <a:gd name="connsiteX5" fmla="*/ 347 w 305390"/>
                <a:gd name="connsiteY5" fmla="*/ 22227 h 5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390" h="57308">
                  <a:moveTo>
                    <a:pt x="347" y="22227"/>
                  </a:moveTo>
                  <a:cubicBezTo>
                    <a:pt x="-2034" y="16406"/>
                    <a:pt x="6962" y="25931"/>
                    <a:pt x="54322" y="22227"/>
                  </a:cubicBezTo>
                  <a:cubicBezTo>
                    <a:pt x="101682" y="18523"/>
                    <a:pt x="248527" y="-263"/>
                    <a:pt x="284510" y="2"/>
                  </a:cubicBezTo>
                  <a:cubicBezTo>
                    <a:pt x="320493" y="267"/>
                    <a:pt x="306205" y="14289"/>
                    <a:pt x="270222" y="23814"/>
                  </a:cubicBezTo>
                  <a:cubicBezTo>
                    <a:pt x="234239" y="33339"/>
                    <a:pt x="113589" y="54506"/>
                    <a:pt x="68610" y="57152"/>
                  </a:cubicBezTo>
                  <a:cubicBezTo>
                    <a:pt x="23631" y="59798"/>
                    <a:pt x="2728" y="28048"/>
                    <a:pt x="347" y="2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694F94B5-650C-489E-B85B-317629D65261}"/>
                </a:ext>
              </a:extLst>
            </p:cNvPr>
            <p:cNvSpPr/>
            <p:nvPr/>
          </p:nvSpPr>
          <p:spPr>
            <a:xfrm>
              <a:off x="3302000" y="1101301"/>
              <a:ext cx="517420" cy="75502"/>
            </a:xfrm>
            <a:custGeom>
              <a:avLst/>
              <a:gdLst>
                <a:gd name="connsiteX0" fmla="*/ 0 w 517420"/>
                <a:gd name="connsiteY0" fmla="*/ 75037 h 75502"/>
                <a:gd name="connsiteX1" fmla="*/ 463550 w 517420"/>
                <a:gd name="connsiteY1" fmla="*/ 30587 h 75502"/>
                <a:gd name="connsiteX2" fmla="*/ 460375 w 517420"/>
                <a:gd name="connsiteY2" fmla="*/ 424 h 75502"/>
                <a:gd name="connsiteX3" fmla="*/ 0 w 517420"/>
                <a:gd name="connsiteY3" fmla="*/ 75037 h 7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420" h="75502">
                  <a:moveTo>
                    <a:pt x="0" y="75037"/>
                  </a:moveTo>
                  <a:cubicBezTo>
                    <a:pt x="529" y="80064"/>
                    <a:pt x="386821" y="43022"/>
                    <a:pt x="463550" y="30587"/>
                  </a:cubicBezTo>
                  <a:cubicBezTo>
                    <a:pt x="540279" y="18151"/>
                    <a:pt x="531283" y="-3280"/>
                    <a:pt x="460375" y="424"/>
                  </a:cubicBezTo>
                  <a:cubicBezTo>
                    <a:pt x="389467" y="4128"/>
                    <a:pt x="-529" y="70010"/>
                    <a:pt x="0" y="75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0C340290-2420-4A8E-91B5-34806855A637}"/>
                </a:ext>
              </a:extLst>
            </p:cNvPr>
            <p:cNvSpPr/>
            <p:nvPr/>
          </p:nvSpPr>
          <p:spPr>
            <a:xfrm>
              <a:off x="3338546" y="1026547"/>
              <a:ext cx="391880" cy="75779"/>
            </a:xfrm>
            <a:custGeom>
              <a:avLst/>
              <a:gdLst>
                <a:gd name="connsiteX0" fmla="*/ 1554 w 391880"/>
                <a:gd name="connsiteY0" fmla="*/ 75178 h 75779"/>
                <a:gd name="connsiteX1" fmla="*/ 350804 w 391880"/>
                <a:gd name="connsiteY1" fmla="*/ 40253 h 75779"/>
                <a:gd name="connsiteX2" fmla="*/ 371442 w 391880"/>
                <a:gd name="connsiteY2" fmla="*/ 2153 h 75779"/>
                <a:gd name="connsiteX3" fmla="*/ 228567 w 391880"/>
                <a:gd name="connsiteY3" fmla="*/ 10091 h 75779"/>
                <a:gd name="connsiteX4" fmla="*/ 1554 w 391880"/>
                <a:gd name="connsiteY4" fmla="*/ 75178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80" h="75779">
                  <a:moveTo>
                    <a:pt x="1554" y="75178"/>
                  </a:moveTo>
                  <a:cubicBezTo>
                    <a:pt x="21927" y="80205"/>
                    <a:pt x="289156" y="52424"/>
                    <a:pt x="350804" y="40253"/>
                  </a:cubicBezTo>
                  <a:cubicBezTo>
                    <a:pt x="412452" y="28082"/>
                    <a:pt x="391815" y="7180"/>
                    <a:pt x="371442" y="2153"/>
                  </a:cubicBezTo>
                  <a:cubicBezTo>
                    <a:pt x="351069" y="-2874"/>
                    <a:pt x="290479" y="1360"/>
                    <a:pt x="228567" y="10091"/>
                  </a:cubicBezTo>
                  <a:cubicBezTo>
                    <a:pt x="166655" y="18822"/>
                    <a:pt x="-18819" y="70151"/>
                    <a:pt x="1554" y="75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CD0B8A32-052D-422F-BD82-F5511D2E3DA9}"/>
                </a:ext>
              </a:extLst>
            </p:cNvPr>
            <p:cNvSpPr/>
            <p:nvPr/>
          </p:nvSpPr>
          <p:spPr>
            <a:xfrm>
              <a:off x="3332851" y="1656794"/>
              <a:ext cx="239562" cy="347593"/>
            </a:xfrm>
            <a:custGeom>
              <a:avLst/>
              <a:gdLst>
                <a:gd name="connsiteX0" fmla="*/ 72337 w 239562"/>
                <a:gd name="connsiteY0" fmla="*/ 556 h 347593"/>
                <a:gd name="connsiteX1" fmla="*/ 21537 w 239562"/>
                <a:gd name="connsiteY1" fmla="*/ 67231 h 347593"/>
                <a:gd name="connsiteX2" fmla="*/ 899 w 239562"/>
                <a:gd name="connsiteY2" fmla="*/ 189469 h 347593"/>
                <a:gd name="connsiteX3" fmla="*/ 48524 w 239562"/>
                <a:gd name="connsiteY3" fmla="*/ 324406 h 347593"/>
                <a:gd name="connsiteX4" fmla="*/ 170762 w 239562"/>
                <a:gd name="connsiteY4" fmla="*/ 338694 h 347593"/>
                <a:gd name="connsiteX5" fmla="*/ 234262 w 239562"/>
                <a:gd name="connsiteY5" fmla="*/ 230744 h 347593"/>
                <a:gd name="connsiteX6" fmla="*/ 219974 w 239562"/>
                <a:gd name="connsiteY6" fmla="*/ 46594 h 347593"/>
                <a:gd name="connsiteX7" fmla="*/ 72337 w 239562"/>
                <a:gd name="connsiteY7" fmla="*/ 556 h 34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62" h="347593">
                  <a:moveTo>
                    <a:pt x="72337" y="556"/>
                  </a:moveTo>
                  <a:cubicBezTo>
                    <a:pt x="39264" y="3995"/>
                    <a:pt x="33443" y="35746"/>
                    <a:pt x="21537" y="67231"/>
                  </a:cubicBezTo>
                  <a:cubicBezTo>
                    <a:pt x="9631" y="98716"/>
                    <a:pt x="-3599" y="146607"/>
                    <a:pt x="899" y="189469"/>
                  </a:cubicBezTo>
                  <a:cubicBezTo>
                    <a:pt x="5397" y="232332"/>
                    <a:pt x="20214" y="299535"/>
                    <a:pt x="48524" y="324406"/>
                  </a:cubicBezTo>
                  <a:cubicBezTo>
                    <a:pt x="76834" y="349277"/>
                    <a:pt x="139806" y="354304"/>
                    <a:pt x="170762" y="338694"/>
                  </a:cubicBezTo>
                  <a:cubicBezTo>
                    <a:pt x="201718" y="323084"/>
                    <a:pt x="226060" y="279427"/>
                    <a:pt x="234262" y="230744"/>
                  </a:cubicBezTo>
                  <a:cubicBezTo>
                    <a:pt x="242464" y="182061"/>
                    <a:pt x="243522" y="83900"/>
                    <a:pt x="219974" y="46594"/>
                  </a:cubicBezTo>
                  <a:cubicBezTo>
                    <a:pt x="196426" y="9288"/>
                    <a:pt x="105410" y="-2883"/>
                    <a:pt x="72337" y="55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8FF2727F-6F74-4AF3-BC6E-D47367AA0FD2}"/>
                </a:ext>
              </a:extLst>
            </p:cNvPr>
            <p:cNvSpPr/>
            <p:nvPr/>
          </p:nvSpPr>
          <p:spPr>
            <a:xfrm>
              <a:off x="3429371" y="1786527"/>
              <a:ext cx="268184" cy="422258"/>
            </a:xfrm>
            <a:custGeom>
              <a:avLst/>
              <a:gdLst>
                <a:gd name="connsiteX0" fmla="*/ 261567 w 268184"/>
                <a:gd name="connsiteY0" fmla="*/ 4173 h 422258"/>
                <a:gd name="connsiteX1" fmla="*/ 258392 w 268184"/>
                <a:gd name="connsiteY1" fmla="*/ 332786 h 422258"/>
                <a:gd name="connsiteX2" fmla="*/ 263154 w 268184"/>
                <a:gd name="connsiteY2" fmla="*/ 418511 h 422258"/>
                <a:gd name="connsiteX3" fmla="*/ 229817 w 268184"/>
                <a:gd name="connsiteY3" fmla="*/ 396286 h 422258"/>
                <a:gd name="connsiteX4" fmla="*/ 71067 w 268184"/>
                <a:gd name="connsiteY4" fmla="*/ 301036 h 422258"/>
                <a:gd name="connsiteX5" fmla="*/ 2804 w 268184"/>
                <a:gd name="connsiteY5" fmla="*/ 262936 h 422258"/>
                <a:gd name="connsiteX6" fmla="*/ 158379 w 268184"/>
                <a:gd name="connsiteY6" fmla="*/ 153398 h 422258"/>
                <a:gd name="connsiteX7" fmla="*/ 261567 w 268184"/>
                <a:gd name="connsiteY7" fmla="*/ 4173 h 42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184" h="422258">
                  <a:moveTo>
                    <a:pt x="261567" y="4173"/>
                  </a:moveTo>
                  <a:cubicBezTo>
                    <a:pt x="278236" y="34071"/>
                    <a:pt x="258128" y="263730"/>
                    <a:pt x="258392" y="332786"/>
                  </a:cubicBezTo>
                  <a:cubicBezTo>
                    <a:pt x="258656" y="401842"/>
                    <a:pt x="267917" y="407928"/>
                    <a:pt x="263154" y="418511"/>
                  </a:cubicBezTo>
                  <a:cubicBezTo>
                    <a:pt x="258391" y="429094"/>
                    <a:pt x="261832" y="415865"/>
                    <a:pt x="229817" y="396286"/>
                  </a:cubicBezTo>
                  <a:cubicBezTo>
                    <a:pt x="197802" y="376707"/>
                    <a:pt x="108902" y="323261"/>
                    <a:pt x="71067" y="301036"/>
                  </a:cubicBezTo>
                  <a:cubicBezTo>
                    <a:pt x="33232" y="278811"/>
                    <a:pt x="-11748" y="287542"/>
                    <a:pt x="2804" y="262936"/>
                  </a:cubicBezTo>
                  <a:cubicBezTo>
                    <a:pt x="17356" y="238330"/>
                    <a:pt x="117633" y="193350"/>
                    <a:pt x="158379" y="153398"/>
                  </a:cubicBezTo>
                  <a:cubicBezTo>
                    <a:pt x="199125" y="113446"/>
                    <a:pt x="244898" y="-25725"/>
                    <a:pt x="261567" y="4173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FF3F6AB7-FD62-4B7B-ABD5-4FAC602FE889}"/>
                </a:ext>
              </a:extLst>
            </p:cNvPr>
            <p:cNvSpPr/>
            <p:nvPr/>
          </p:nvSpPr>
          <p:spPr>
            <a:xfrm>
              <a:off x="3455570" y="1288446"/>
              <a:ext cx="241324" cy="451983"/>
            </a:xfrm>
            <a:custGeom>
              <a:avLst/>
              <a:gdLst>
                <a:gd name="connsiteX0" fmla="*/ 236955 w 241324"/>
                <a:gd name="connsiteY0" fmla="*/ 14892 h 451983"/>
                <a:gd name="connsiteX1" fmla="*/ 233780 w 241324"/>
                <a:gd name="connsiteY1" fmla="*/ 354617 h 451983"/>
                <a:gd name="connsiteX2" fmla="*/ 221080 w 241324"/>
                <a:gd name="connsiteY2" fmla="*/ 451454 h 451983"/>
                <a:gd name="connsiteX3" fmla="*/ 159168 w 241324"/>
                <a:gd name="connsiteY3" fmla="*/ 395892 h 451983"/>
                <a:gd name="connsiteX4" fmla="*/ 418 w 241324"/>
                <a:gd name="connsiteY4" fmla="*/ 257779 h 451983"/>
                <a:gd name="connsiteX5" fmla="*/ 114718 w 241324"/>
                <a:gd name="connsiteY5" fmla="*/ 179992 h 451983"/>
                <a:gd name="connsiteX6" fmla="*/ 171868 w 241324"/>
                <a:gd name="connsiteY6" fmla="*/ 72042 h 451983"/>
                <a:gd name="connsiteX7" fmla="*/ 236955 w 241324"/>
                <a:gd name="connsiteY7" fmla="*/ 14892 h 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24" h="451983">
                  <a:moveTo>
                    <a:pt x="236955" y="14892"/>
                  </a:moveTo>
                  <a:cubicBezTo>
                    <a:pt x="247274" y="61988"/>
                    <a:pt x="236426" y="281857"/>
                    <a:pt x="233780" y="354617"/>
                  </a:cubicBezTo>
                  <a:cubicBezTo>
                    <a:pt x="231134" y="427377"/>
                    <a:pt x="233515" y="444575"/>
                    <a:pt x="221080" y="451454"/>
                  </a:cubicBezTo>
                  <a:cubicBezTo>
                    <a:pt x="208645" y="458333"/>
                    <a:pt x="159168" y="395892"/>
                    <a:pt x="159168" y="395892"/>
                  </a:cubicBezTo>
                  <a:cubicBezTo>
                    <a:pt x="122391" y="363613"/>
                    <a:pt x="7826" y="293762"/>
                    <a:pt x="418" y="257779"/>
                  </a:cubicBezTo>
                  <a:cubicBezTo>
                    <a:pt x="-6990" y="221796"/>
                    <a:pt x="86143" y="210948"/>
                    <a:pt x="114718" y="179992"/>
                  </a:cubicBezTo>
                  <a:cubicBezTo>
                    <a:pt x="143293" y="149036"/>
                    <a:pt x="152554" y="99029"/>
                    <a:pt x="171868" y="72042"/>
                  </a:cubicBezTo>
                  <a:cubicBezTo>
                    <a:pt x="191182" y="45055"/>
                    <a:pt x="226636" y="-32204"/>
                    <a:pt x="236955" y="1489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7C5AC222-E66C-45B5-805F-E806A44CFD81}"/>
                </a:ext>
              </a:extLst>
            </p:cNvPr>
            <p:cNvSpPr/>
            <p:nvPr/>
          </p:nvSpPr>
          <p:spPr>
            <a:xfrm>
              <a:off x="3349125" y="1153834"/>
              <a:ext cx="194361" cy="357694"/>
            </a:xfrm>
            <a:custGeom>
              <a:avLst/>
              <a:gdLst>
                <a:gd name="connsiteX0" fmla="*/ 111625 w 194361"/>
                <a:gd name="connsiteY0" fmla="*/ 279 h 357694"/>
                <a:gd name="connsiteX1" fmla="*/ 192588 w 194361"/>
                <a:gd name="connsiteY1" fmla="*/ 74891 h 357694"/>
                <a:gd name="connsiteX2" fmla="*/ 157663 w 194361"/>
                <a:gd name="connsiteY2" fmla="*/ 311429 h 357694"/>
                <a:gd name="connsiteX3" fmla="*/ 46538 w 194361"/>
                <a:gd name="connsiteY3" fmla="*/ 355879 h 357694"/>
                <a:gd name="connsiteX4" fmla="*/ 5263 w 194361"/>
                <a:gd name="connsiteY4" fmla="*/ 281266 h 357694"/>
                <a:gd name="connsiteX5" fmla="*/ 3675 w 194361"/>
                <a:gd name="connsiteY5" fmla="*/ 103466 h 357694"/>
                <a:gd name="connsiteX6" fmla="*/ 33838 w 194361"/>
                <a:gd name="connsiteY6" fmla="*/ 51079 h 357694"/>
                <a:gd name="connsiteX7" fmla="*/ 111625 w 194361"/>
                <a:gd name="connsiteY7" fmla="*/ 279 h 3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361" h="357694">
                  <a:moveTo>
                    <a:pt x="111625" y="279"/>
                  </a:moveTo>
                  <a:cubicBezTo>
                    <a:pt x="138083" y="4248"/>
                    <a:pt x="184915" y="23033"/>
                    <a:pt x="192588" y="74891"/>
                  </a:cubicBezTo>
                  <a:cubicBezTo>
                    <a:pt x="200261" y="126749"/>
                    <a:pt x="182005" y="264598"/>
                    <a:pt x="157663" y="311429"/>
                  </a:cubicBezTo>
                  <a:cubicBezTo>
                    <a:pt x="133321" y="358260"/>
                    <a:pt x="71938" y="360906"/>
                    <a:pt x="46538" y="355879"/>
                  </a:cubicBezTo>
                  <a:cubicBezTo>
                    <a:pt x="21138" y="350852"/>
                    <a:pt x="12407" y="323335"/>
                    <a:pt x="5263" y="281266"/>
                  </a:cubicBezTo>
                  <a:cubicBezTo>
                    <a:pt x="-1881" y="239197"/>
                    <a:pt x="-1087" y="141830"/>
                    <a:pt x="3675" y="103466"/>
                  </a:cubicBezTo>
                  <a:cubicBezTo>
                    <a:pt x="8437" y="65102"/>
                    <a:pt x="17434" y="66425"/>
                    <a:pt x="33838" y="51079"/>
                  </a:cubicBezTo>
                  <a:cubicBezTo>
                    <a:pt x="50242" y="35733"/>
                    <a:pt x="85167" y="-3690"/>
                    <a:pt x="111625" y="27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049C6954-0FE3-4997-AAB6-F0E91B0A15B3}"/>
                </a:ext>
              </a:extLst>
            </p:cNvPr>
            <p:cNvSpPr/>
            <p:nvPr/>
          </p:nvSpPr>
          <p:spPr>
            <a:xfrm>
              <a:off x="3624927" y="4995240"/>
              <a:ext cx="117921" cy="72494"/>
            </a:xfrm>
            <a:custGeom>
              <a:avLst/>
              <a:gdLst>
                <a:gd name="connsiteX0" fmla="*/ 29498 w 117921"/>
                <a:gd name="connsiteY0" fmla="*/ 623 h 72494"/>
                <a:gd name="connsiteX1" fmla="*/ 92998 w 117921"/>
                <a:gd name="connsiteY1" fmla="*/ 33960 h 72494"/>
                <a:gd name="connsiteX2" fmla="*/ 116811 w 117921"/>
                <a:gd name="connsiteY2" fmla="*/ 53010 h 72494"/>
                <a:gd name="connsiteX3" fmla="*/ 61248 w 117921"/>
                <a:gd name="connsiteY3" fmla="*/ 70473 h 72494"/>
                <a:gd name="connsiteX4" fmla="*/ 923 w 117921"/>
                <a:gd name="connsiteY4" fmla="*/ 65710 h 72494"/>
                <a:gd name="connsiteX5" fmla="*/ 29498 w 117921"/>
                <a:gd name="connsiteY5" fmla="*/ 623 h 7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21" h="72494">
                  <a:moveTo>
                    <a:pt x="29498" y="623"/>
                  </a:moveTo>
                  <a:cubicBezTo>
                    <a:pt x="44844" y="-4669"/>
                    <a:pt x="78446" y="25229"/>
                    <a:pt x="92998" y="33960"/>
                  </a:cubicBezTo>
                  <a:cubicBezTo>
                    <a:pt x="107550" y="42691"/>
                    <a:pt x="122103" y="46925"/>
                    <a:pt x="116811" y="53010"/>
                  </a:cubicBezTo>
                  <a:cubicBezTo>
                    <a:pt x="111519" y="59095"/>
                    <a:pt x="80563" y="68356"/>
                    <a:pt x="61248" y="70473"/>
                  </a:cubicBezTo>
                  <a:cubicBezTo>
                    <a:pt x="41933" y="72590"/>
                    <a:pt x="6215" y="75235"/>
                    <a:pt x="923" y="65710"/>
                  </a:cubicBezTo>
                  <a:cubicBezTo>
                    <a:pt x="-4369" y="56185"/>
                    <a:pt x="14152" y="5915"/>
                    <a:pt x="29498" y="62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E9ADF1FE-6FE9-4C6C-8569-3C949C43BECA}"/>
                </a:ext>
              </a:extLst>
            </p:cNvPr>
            <p:cNvSpPr/>
            <p:nvPr/>
          </p:nvSpPr>
          <p:spPr>
            <a:xfrm>
              <a:off x="3507205" y="4821228"/>
              <a:ext cx="113107" cy="84188"/>
            </a:xfrm>
            <a:custGeom>
              <a:avLst/>
              <a:gdLst>
                <a:gd name="connsiteX0" fmla="*/ 55145 w 113107"/>
                <a:gd name="connsiteY0" fmla="*/ 10 h 84188"/>
                <a:gd name="connsiteX1" fmla="*/ 107533 w 113107"/>
                <a:gd name="connsiteY1" fmla="*/ 60335 h 84188"/>
                <a:gd name="connsiteX2" fmla="*/ 99595 w 113107"/>
                <a:gd name="connsiteY2" fmla="*/ 84147 h 84188"/>
                <a:gd name="connsiteX3" fmla="*/ 1170 w 113107"/>
                <a:gd name="connsiteY3" fmla="*/ 55572 h 84188"/>
                <a:gd name="connsiteX4" fmla="*/ 55145 w 113107"/>
                <a:gd name="connsiteY4" fmla="*/ 10 h 8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07" h="84188">
                  <a:moveTo>
                    <a:pt x="55145" y="10"/>
                  </a:moveTo>
                  <a:cubicBezTo>
                    <a:pt x="72872" y="804"/>
                    <a:pt x="100125" y="46312"/>
                    <a:pt x="107533" y="60335"/>
                  </a:cubicBezTo>
                  <a:cubicBezTo>
                    <a:pt x="114941" y="74358"/>
                    <a:pt x="117322" y="84941"/>
                    <a:pt x="99595" y="84147"/>
                  </a:cubicBezTo>
                  <a:cubicBezTo>
                    <a:pt x="81868" y="83353"/>
                    <a:pt x="10166" y="66949"/>
                    <a:pt x="1170" y="55572"/>
                  </a:cubicBezTo>
                  <a:cubicBezTo>
                    <a:pt x="-7826" y="44195"/>
                    <a:pt x="37418" y="-784"/>
                    <a:pt x="55145" y="1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95F0E34C-1D26-48AA-81CF-A0674B1A7E8A}"/>
                </a:ext>
              </a:extLst>
            </p:cNvPr>
            <p:cNvSpPr/>
            <p:nvPr/>
          </p:nvSpPr>
          <p:spPr>
            <a:xfrm>
              <a:off x="3427000" y="4612158"/>
              <a:ext cx="140796" cy="120993"/>
            </a:xfrm>
            <a:custGeom>
              <a:avLst/>
              <a:gdLst>
                <a:gd name="connsiteX0" fmla="*/ 413 w 140796"/>
                <a:gd name="connsiteY0" fmla="*/ 20167 h 120993"/>
                <a:gd name="connsiteX1" fmla="*/ 95663 w 140796"/>
                <a:gd name="connsiteY1" fmla="*/ 118592 h 120993"/>
                <a:gd name="connsiteX2" fmla="*/ 140113 w 140796"/>
                <a:gd name="connsiteY2" fmla="*/ 83667 h 120993"/>
                <a:gd name="connsiteX3" fmla="*/ 63913 w 140796"/>
                <a:gd name="connsiteY3" fmla="*/ 5880 h 120993"/>
                <a:gd name="connsiteX4" fmla="*/ 413 w 140796"/>
                <a:gd name="connsiteY4" fmla="*/ 20167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96" h="120993">
                  <a:moveTo>
                    <a:pt x="413" y="20167"/>
                  </a:moveTo>
                  <a:cubicBezTo>
                    <a:pt x="5705" y="38952"/>
                    <a:pt x="72380" y="108009"/>
                    <a:pt x="95663" y="118592"/>
                  </a:cubicBezTo>
                  <a:cubicBezTo>
                    <a:pt x="118946" y="129175"/>
                    <a:pt x="145405" y="102452"/>
                    <a:pt x="140113" y="83667"/>
                  </a:cubicBezTo>
                  <a:cubicBezTo>
                    <a:pt x="134821" y="64882"/>
                    <a:pt x="85874" y="18051"/>
                    <a:pt x="63913" y="5880"/>
                  </a:cubicBezTo>
                  <a:cubicBezTo>
                    <a:pt x="41952" y="-6291"/>
                    <a:pt x="-4879" y="1382"/>
                    <a:pt x="413" y="2016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C6B42009-82A7-49BA-831F-1E7B6D3B2E24}"/>
                </a:ext>
              </a:extLst>
            </p:cNvPr>
            <p:cNvSpPr/>
            <p:nvPr/>
          </p:nvSpPr>
          <p:spPr>
            <a:xfrm>
              <a:off x="3548661" y="4717430"/>
              <a:ext cx="114294" cy="76870"/>
            </a:xfrm>
            <a:custGeom>
              <a:avLst/>
              <a:gdLst>
                <a:gd name="connsiteX0" fmla="*/ 989 w 114294"/>
                <a:gd name="connsiteY0" fmla="*/ 32370 h 76870"/>
                <a:gd name="connsiteX1" fmla="*/ 96239 w 114294"/>
                <a:gd name="connsiteY1" fmla="*/ 76820 h 76870"/>
                <a:gd name="connsiteX2" fmla="*/ 110527 w 114294"/>
                <a:gd name="connsiteY2" fmla="*/ 40308 h 76870"/>
                <a:gd name="connsiteX3" fmla="*/ 50202 w 114294"/>
                <a:gd name="connsiteY3" fmla="*/ 620 h 76870"/>
                <a:gd name="connsiteX4" fmla="*/ 989 w 114294"/>
                <a:gd name="connsiteY4" fmla="*/ 32370 h 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4" h="76870">
                  <a:moveTo>
                    <a:pt x="989" y="32370"/>
                  </a:moveTo>
                  <a:cubicBezTo>
                    <a:pt x="8662" y="45070"/>
                    <a:pt x="77983" y="75497"/>
                    <a:pt x="96239" y="76820"/>
                  </a:cubicBezTo>
                  <a:cubicBezTo>
                    <a:pt x="114495" y="78143"/>
                    <a:pt x="118200" y="53008"/>
                    <a:pt x="110527" y="40308"/>
                  </a:cubicBezTo>
                  <a:cubicBezTo>
                    <a:pt x="102854" y="27608"/>
                    <a:pt x="68194" y="5382"/>
                    <a:pt x="50202" y="620"/>
                  </a:cubicBezTo>
                  <a:cubicBezTo>
                    <a:pt x="32210" y="-4143"/>
                    <a:pt x="-6684" y="19670"/>
                    <a:pt x="989" y="3237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C6689AA3-E0D5-4CE7-8990-F3CA518DC54C}"/>
                </a:ext>
              </a:extLst>
            </p:cNvPr>
            <p:cNvSpPr/>
            <p:nvPr/>
          </p:nvSpPr>
          <p:spPr>
            <a:xfrm>
              <a:off x="5970344" y="4443874"/>
              <a:ext cx="81078" cy="944054"/>
            </a:xfrm>
            <a:custGeom>
              <a:avLst/>
              <a:gdLst>
                <a:gd name="connsiteX0" fmla="*/ 30406 w 81078"/>
                <a:gd name="connsiteY0" fmla="*/ 1126 h 944054"/>
                <a:gd name="connsiteX1" fmla="*/ 30406 w 81078"/>
                <a:gd name="connsiteY1" fmla="*/ 485843 h 944054"/>
                <a:gd name="connsiteX2" fmla="*/ 74856 w 81078"/>
                <a:gd name="connsiteY2" fmla="*/ 923993 h 944054"/>
                <a:gd name="connsiteX3" fmla="*/ 72739 w 81078"/>
                <a:gd name="connsiteY3" fmla="*/ 845676 h 944054"/>
                <a:gd name="connsiteX4" fmla="*/ 773 w 81078"/>
                <a:gd name="connsiteY4" fmla="*/ 627659 h 944054"/>
                <a:gd name="connsiteX5" fmla="*/ 30406 w 81078"/>
                <a:gd name="connsiteY5" fmla="*/ 1126 h 94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78" h="944054">
                  <a:moveTo>
                    <a:pt x="30406" y="1126"/>
                  </a:moveTo>
                  <a:cubicBezTo>
                    <a:pt x="35345" y="-22510"/>
                    <a:pt x="22998" y="332032"/>
                    <a:pt x="30406" y="485843"/>
                  </a:cubicBezTo>
                  <a:cubicBezTo>
                    <a:pt x="37814" y="639654"/>
                    <a:pt x="67801" y="864021"/>
                    <a:pt x="74856" y="923993"/>
                  </a:cubicBezTo>
                  <a:cubicBezTo>
                    <a:pt x="81911" y="983965"/>
                    <a:pt x="85086" y="895065"/>
                    <a:pt x="72739" y="845676"/>
                  </a:cubicBezTo>
                  <a:cubicBezTo>
                    <a:pt x="60392" y="796287"/>
                    <a:pt x="6770" y="763478"/>
                    <a:pt x="773" y="627659"/>
                  </a:cubicBezTo>
                  <a:cubicBezTo>
                    <a:pt x="-5224" y="491840"/>
                    <a:pt x="25467" y="24762"/>
                    <a:pt x="30406" y="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18E3572C-1C4B-473E-B237-5B530F5FF55F}"/>
                </a:ext>
              </a:extLst>
            </p:cNvPr>
            <p:cNvSpPr/>
            <p:nvPr/>
          </p:nvSpPr>
          <p:spPr>
            <a:xfrm>
              <a:off x="5952052" y="5304367"/>
              <a:ext cx="163323" cy="872975"/>
            </a:xfrm>
            <a:custGeom>
              <a:avLst/>
              <a:gdLst>
                <a:gd name="connsiteX0" fmla="*/ 97381 w 163323"/>
                <a:gd name="connsiteY0" fmla="*/ 0 h 872975"/>
                <a:gd name="connsiteX1" fmla="*/ 23298 w 163323"/>
                <a:gd name="connsiteY1" fmla="*/ 548216 h 872975"/>
                <a:gd name="connsiteX2" fmla="*/ 99498 w 163323"/>
                <a:gd name="connsiteY2" fmla="*/ 696383 h 872975"/>
                <a:gd name="connsiteX3" fmla="*/ 162998 w 163323"/>
                <a:gd name="connsiteY3" fmla="*/ 872066 h 872975"/>
                <a:gd name="connsiteX4" fmla="*/ 118548 w 163323"/>
                <a:gd name="connsiteY4" fmla="*/ 755650 h 872975"/>
                <a:gd name="connsiteX5" fmla="*/ 15 w 163323"/>
                <a:gd name="connsiteY5" fmla="*/ 550333 h 872975"/>
                <a:gd name="connsiteX6" fmla="*/ 97381 w 163323"/>
                <a:gd name="connsiteY6" fmla="*/ 0 h 87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3" h="872975">
                  <a:moveTo>
                    <a:pt x="97381" y="0"/>
                  </a:moveTo>
                  <a:cubicBezTo>
                    <a:pt x="101261" y="-353"/>
                    <a:pt x="22945" y="432152"/>
                    <a:pt x="23298" y="548216"/>
                  </a:cubicBezTo>
                  <a:cubicBezTo>
                    <a:pt x="23651" y="664280"/>
                    <a:pt x="76215" y="642408"/>
                    <a:pt x="99498" y="696383"/>
                  </a:cubicBezTo>
                  <a:cubicBezTo>
                    <a:pt x="122781" y="750358"/>
                    <a:pt x="159823" y="862188"/>
                    <a:pt x="162998" y="872066"/>
                  </a:cubicBezTo>
                  <a:cubicBezTo>
                    <a:pt x="166173" y="881944"/>
                    <a:pt x="145712" y="809272"/>
                    <a:pt x="118548" y="755650"/>
                  </a:cubicBezTo>
                  <a:cubicBezTo>
                    <a:pt x="91384" y="702028"/>
                    <a:pt x="1426" y="676627"/>
                    <a:pt x="15" y="550333"/>
                  </a:cubicBezTo>
                  <a:cubicBezTo>
                    <a:pt x="-1396" y="424039"/>
                    <a:pt x="93501" y="353"/>
                    <a:pt x="9738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3210B9ED-EF00-4435-B120-562B5713EE9B}"/>
                </a:ext>
              </a:extLst>
            </p:cNvPr>
            <p:cNvSpPr/>
            <p:nvPr/>
          </p:nvSpPr>
          <p:spPr>
            <a:xfrm>
              <a:off x="4250092" y="5494498"/>
              <a:ext cx="140035" cy="722152"/>
            </a:xfrm>
            <a:custGeom>
              <a:avLst/>
              <a:gdLst>
                <a:gd name="connsiteX0" fmla="*/ 175 w 140035"/>
                <a:gd name="connsiteY0" fmla="*/ 2485 h 722152"/>
                <a:gd name="connsiteX1" fmla="*/ 95425 w 140035"/>
                <a:gd name="connsiteY1" fmla="*/ 190869 h 722152"/>
                <a:gd name="connsiteX2" fmla="*/ 78491 w 140035"/>
                <a:gd name="connsiteY2" fmla="*/ 311519 h 722152"/>
                <a:gd name="connsiteX3" fmla="*/ 89075 w 140035"/>
                <a:gd name="connsiteY3" fmla="*/ 415235 h 722152"/>
                <a:gd name="connsiteX4" fmla="*/ 112358 w 140035"/>
                <a:gd name="connsiteY4" fmla="*/ 446985 h 722152"/>
                <a:gd name="connsiteX5" fmla="*/ 95425 w 140035"/>
                <a:gd name="connsiteY5" fmla="*/ 521069 h 722152"/>
                <a:gd name="connsiteX6" fmla="*/ 129291 w 140035"/>
                <a:gd name="connsiteY6" fmla="*/ 722152 h 722152"/>
                <a:gd name="connsiteX7" fmla="*/ 139875 w 140035"/>
                <a:gd name="connsiteY7" fmla="*/ 523185 h 722152"/>
                <a:gd name="connsiteX8" fmla="*/ 122941 w 140035"/>
                <a:gd name="connsiteY8" fmla="*/ 336919 h 722152"/>
                <a:gd name="connsiteX9" fmla="*/ 175 w 140035"/>
                <a:gd name="connsiteY9" fmla="*/ 2485 h 72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35" h="722152">
                  <a:moveTo>
                    <a:pt x="175" y="2485"/>
                  </a:moveTo>
                  <a:cubicBezTo>
                    <a:pt x="-4411" y="-21857"/>
                    <a:pt x="82372" y="139363"/>
                    <a:pt x="95425" y="190869"/>
                  </a:cubicBezTo>
                  <a:cubicBezTo>
                    <a:pt x="108478" y="242375"/>
                    <a:pt x="79549" y="274125"/>
                    <a:pt x="78491" y="311519"/>
                  </a:cubicBezTo>
                  <a:cubicBezTo>
                    <a:pt x="77433" y="348913"/>
                    <a:pt x="83431" y="392657"/>
                    <a:pt x="89075" y="415235"/>
                  </a:cubicBezTo>
                  <a:cubicBezTo>
                    <a:pt x="94719" y="437813"/>
                    <a:pt x="111300" y="429346"/>
                    <a:pt x="112358" y="446985"/>
                  </a:cubicBezTo>
                  <a:cubicBezTo>
                    <a:pt x="113416" y="464624"/>
                    <a:pt x="92603" y="475208"/>
                    <a:pt x="95425" y="521069"/>
                  </a:cubicBezTo>
                  <a:cubicBezTo>
                    <a:pt x="98247" y="566930"/>
                    <a:pt x="121883" y="721799"/>
                    <a:pt x="129291" y="722152"/>
                  </a:cubicBezTo>
                  <a:cubicBezTo>
                    <a:pt x="136699" y="722505"/>
                    <a:pt x="140933" y="587390"/>
                    <a:pt x="139875" y="523185"/>
                  </a:cubicBezTo>
                  <a:cubicBezTo>
                    <a:pt x="138817" y="458980"/>
                    <a:pt x="143049" y="422644"/>
                    <a:pt x="122941" y="336919"/>
                  </a:cubicBezTo>
                  <a:cubicBezTo>
                    <a:pt x="102833" y="251194"/>
                    <a:pt x="4761" y="26827"/>
                    <a:pt x="175" y="2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A10110A-B5E1-4A65-B0C1-8E2B9358FF05}"/>
                </a:ext>
              </a:extLst>
            </p:cNvPr>
            <p:cNvSpPr/>
            <p:nvPr/>
          </p:nvSpPr>
          <p:spPr>
            <a:xfrm>
              <a:off x="6082077" y="6050825"/>
              <a:ext cx="345639" cy="796865"/>
            </a:xfrm>
            <a:custGeom>
              <a:avLst/>
              <a:gdLst>
                <a:gd name="connsiteX0" fmla="*/ 5456 w 345639"/>
                <a:gd name="connsiteY0" fmla="*/ 15542 h 796865"/>
                <a:gd name="connsiteX1" fmla="*/ 130340 w 345639"/>
                <a:gd name="connsiteY1" fmla="*/ 244142 h 796865"/>
                <a:gd name="connsiteX2" fmla="*/ 329306 w 345639"/>
                <a:gd name="connsiteY2" fmla="*/ 646308 h 796865"/>
                <a:gd name="connsiteX3" fmla="*/ 331423 w 345639"/>
                <a:gd name="connsiteY3" fmla="*/ 669592 h 796865"/>
                <a:gd name="connsiteX4" fmla="*/ 308140 w 345639"/>
                <a:gd name="connsiteY4" fmla="*/ 707692 h 796865"/>
                <a:gd name="connsiteX5" fmla="*/ 7573 w 345639"/>
                <a:gd name="connsiteY5" fmla="*/ 796592 h 796865"/>
                <a:gd name="connsiteX6" fmla="*/ 310256 w 345639"/>
                <a:gd name="connsiteY6" fmla="*/ 675942 h 796865"/>
                <a:gd name="connsiteX7" fmla="*/ 5456 w 345639"/>
                <a:gd name="connsiteY7" fmla="*/ 15542 h 79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639" h="796865">
                  <a:moveTo>
                    <a:pt x="5456" y="15542"/>
                  </a:moveTo>
                  <a:cubicBezTo>
                    <a:pt x="-24530" y="-56425"/>
                    <a:pt x="76365" y="139014"/>
                    <a:pt x="130340" y="244142"/>
                  </a:cubicBezTo>
                  <a:cubicBezTo>
                    <a:pt x="184315" y="349270"/>
                    <a:pt x="295792" y="575400"/>
                    <a:pt x="329306" y="646308"/>
                  </a:cubicBezTo>
                  <a:cubicBezTo>
                    <a:pt x="362820" y="717216"/>
                    <a:pt x="334951" y="659361"/>
                    <a:pt x="331423" y="669592"/>
                  </a:cubicBezTo>
                  <a:cubicBezTo>
                    <a:pt x="327895" y="679823"/>
                    <a:pt x="362115" y="686525"/>
                    <a:pt x="308140" y="707692"/>
                  </a:cubicBezTo>
                  <a:cubicBezTo>
                    <a:pt x="254165" y="728859"/>
                    <a:pt x="7220" y="801884"/>
                    <a:pt x="7573" y="796592"/>
                  </a:cubicBezTo>
                  <a:cubicBezTo>
                    <a:pt x="7926" y="791300"/>
                    <a:pt x="309903" y="800825"/>
                    <a:pt x="310256" y="675942"/>
                  </a:cubicBezTo>
                  <a:cubicBezTo>
                    <a:pt x="310609" y="551059"/>
                    <a:pt x="35442" y="87509"/>
                    <a:pt x="5456" y="15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8E7087F7-8639-4815-93D3-F5DBD3F4D6AC}"/>
                </a:ext>
              </a:extLst>
            </p:cNvPr>
            <p:cNvSpPr/>
            <p:nvPr/>
          </p:nvSpPr>
          <p:spPr>
            <a:xfrm>
              <a:off x="4153919" y="6208150"/>
              <a:ext cx="219665" cy="626223"/>
            </a:xfrm>
            <a:custGeom>
              <a:avLst/>
              <a:gdLst>
                <a:gd name="connsiteX0" fmla="*/ 219114 w 219665"/>
                <a:gd name="connsiteY0" fmla="*/ 33 h 626223"/>
                <a:gd name="connsiteX1" fmla="*/ 204298 w 219665"/>
                <a:gd name="connsiteY1" fmla="*/ 129150 h 626223"/>
                <a:gd name="connsiteX2" fmla="*/ 102698 w 219665"/>
                <a:gd name="connsiteY2" fmla="*/ 199000 h 626223"/>
                <a:gd name="connsiteX3" fmla="*/ 170431 w 219665"/>
                <a:gd name="connsiteY3" fmla="*/ 323883 h 626223"/>
                <a:gd name="connsiteX4" fmla="*/ 145031 w 219665"/>
                <a:gd name="connsiteY4" fmla="*/ 476283 h 626223"/>
                <a:gd name="connsiteX5" fmla="*/ 109048 w 219665"/>
                <a:gd name="connsiteY5" fmla="*/ 505917 h 626223"/>
                <a:gd name="connsiteX6" fmla="*/ 113281 w 219665"/>
                <a:gd name="connsiteY6" fmla="*/ 548250 h 626223"/>
                <a:gd name="connsiteX7" fmla="*/ 1098 w 219665"/>
                <a:gd name="connsiteY7" fmla="*/ 624450 h 626223"/>
                <a:gd name="connsiteX8" fmla="*/ 191598 w 219665"/>
                <a:gd name="connsiteY8" fmla="*/ 465700 h 626223"/>
                <a:gd name="connsiteX9" fmla="*/ 142914 w 219665"/>
                <a:gd name="connsiteY9" fmla="*/ 228633 h 626223"/>
                <a:gd name="connsiteX10" fmla="*/ 206414 w 219665"/>
                <a:gd name="connsiteY10" fmla="*/ 141850 h 626223"/>
                <a:gd name="connsiteX11" fmla="*/ 219114 w 219665"/>
                <a:gd name="connsiteY11" fmla="*/ 33 h 62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65" h="626223">
                  <a:moveTo>
                    <a:pt x="219114" y="33"/>
                  </a:moveTo>
                  <a:cubicBezTo>
                    <a:pt x="218761" y="-2084"/>
                    <a:pt x="223701" y="95989"/>
                    <a:pt x="204298" y="129150"/>
                  </a:cubicBezTo>
                  <a:cubicBezTo>
                    <a:pt x="184895" y="162311"/>
                    <a:pt x="108342" y="166545"/>
                    <a:pt x="102698" y="199000"/>
                  </a:cubicBezTo>
                  <a:cubicBezTo>
                    <a:pt x="97054" y="231455"/>
                    <a:pt x="163375" y="277669"/>
                    <a:pt x="170431" y="323883"/>
                  </a:cubicBezTo>
                  <a:cubicBezTo>
                    <a:pt x="177486" y="370097"/>
                    <a:pt x="155261" y="445944"/>
                    <a:pt x="145031" y="476283"/>
                  </a:cubicBezTo>
                  <a:cubicBezTo>
                    <a:pt x="134801" y="506622"/>
                    <a:pt x="114340" y="493923"/>
                    <a:pt x="109048" y="505917"/>
                  </a:cubicBezTo>
                  <a:cubicBezTo>
                    <a:pt x="103756" y="517911"/>
                    <a:pt x="131273" y="528495"/>
                    <a:pt x="113281" y="548250"/>
                  </a:cubicBezTo>
                  <a:cubicBezTo>
                    <a:pt x="95289" y="568005"/>
                    <a:pt x="-11955" y="638208"/>
                    <a:pt x="1098" y="624450"/>
                  </a:cubicBezTo>
                  <a:cubicBezTo>
                    <a:pt x="14151" y="610692"/>
                    <a:pt x="167962" y="531669"/>
                    <a:pt x="191598" y="465700"/>
                  </a:cubicBezTo>
                  <a:cubicBezTo>
                    <a:pt x="215234" y="399731"/>
                    <a:pt x="140445" y="282608"/>
                    <a:pt x="142914" y="228633"/>
                  </a:cubicBezTo>
                  <a:cubicBezTo>
                    <a:pt x="145383" y="174658"/>
                    <a:pt x="189833" y="174658"/>
                    <a:pt x="206414" y="141850"/>
                  </a:cubicBezTo>
                  <a:cubicBezTo>
                    <a:pt x="222995" y="109042"/>
                    <a:pt x="219467" y="2150"/>
                    <a:pt x="21911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984528B6-0FA9-4654-B650-B958FDEA46CE}"/>
                </a:ext>
              </a:extLst>
            </p:cNvPr>
            <p:cNvSpPr/>
            <p:nvPr/>
          </p:nvSpPr>
          <p:spPr>
            <a:xfrm>
              <a:off x="4154498" y="6855785"/>
              <a:ext cx="87397" cy="315686"/>
            </a:xfrm>
            <a:custGeom>
              <a:avLst/>
              <a:gdLst>
                <a:gd name="connsiteX0" fmla="*/ 6869 w 87397"/>
                <a:gd name="connsiteY0" fmla="*/ 98 h 315686"/>
                <a:gd name="connsiteX1" fmla="*/ 49202 w 87397"/>
                <a:gd name="connsiteY1" fmla="*/ 182132 h 315686"/>
                <a:gd name="connsiteX2" fmla="*/ 519 w 87397"/>
                <a:gd name="connsiteY2" fmla="*/ 315482 h 315686"/>
                <a:gd name="connsiteX3" fmla="*/ 87302 w 87397"/>
                <a:gd name="connsiteY3" fmla="*/ 207532 h 315686"/>
                <a:gd name="connsiteX4" fmla="*/ 6869 w 87397"/>
                <a:gd name="connsiteY4" fmla="*/ 98 h 3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97" h="315686">
                  <a:moveTo>
                    <a:pt x="6869" y="98"/>
                  </a:moveTo>
                  <a:cubicBezTo>
                    <a:pt x="519" y="-4135"/>
                    <a:pt x="50260" y="129568"/>
                    <a:pt x="49202" y="182132"/>
                  </a:cubicBezTo>
                  <a:cubicBezTo>
                    <a:pt x="48144" y="234696"/>
                    <a:pt x="-5831" y="311249"/>
                    <a:pt x="519" y="315482"/>
                  </a:cubicBezTo>
                  <a:cubicBezTo>
                    <a:pt x="6869" y="319715"/>
                    <a:pt x="84127" y="257274"/>
                    <a:pt x="87302" y="207532"/>
                  </a:cubicBezTo>
                  <a:cubicBezTo>
                    <a:pt x="90477" y="157790"/>
                    <a:pt x="13219" y="4331"/>
                    <a:pt x="6869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18CEF818-55E8-4159-8C0D-4EC454522737}"/>
                </a:ext>
              </a:extLst>
            </p:cNvPr>
            <p:cNvSpPr/>
            <p:nvPr/>
          </p:nvSpPr>
          <p:spPr>
            <a:xfrm>
              <a:off x="4138544" y="6827768"/>
              <a:ext cx="1994809" cy="368312"/>
            </a:xfrm>
            <a:custGeom>
              <a:avLst/>
              <a:gdLst>
                <a:gd name="connsiteX0" fmla="*/ 58806 w 1994809"/>
                <a:gd name="connsiteY0" fmla="*/ 339265 h 368312"/>
                <a:gd name="connsiteX1" fmla="*/ 397473 w 1994809"/>
                <a:gd name="connsiteY1" fmla="*/ 349849 h 368312"/>
                <a:gd name="connsiteX2" fmla="*/ 1644189 w 1994809"/>
                <a:gd name="connsiteY2" fmla="*/ 157232 h 368312"/>
                <a:gd name="connsiteX3" fmla="*/ 1796589 w 1994809"/>
                <a:gd name="connsiteY3" fmla="*/ 42932 h 368312"/>
                <a:gd name="connsiteX4" fmla="*/ 1896073 w 1994809"/>
                <a:gd name="connsiteY4" fmla="*/ 19649 h 368312"/>
                <a:gd name="connsiteX5" fmla="*/ 1989206 w 1994809"/>
                <a:gd name="connsiteY5" fmla="*/ 195332 h 368312"/>
                <a:gd name="connsiteX6" fmla="*/ 1980739 w 1994809"/>
                <a:gd name="connsiteY6" fmla="*/ 36582 h 368312"/>
                <a:gd name="connsiteX7" fmla="*/ 1951106 w 1994809"/>
                <a:gd name="connsiteY7" fmla="*/ 599 h 368312"/>
                <a:gd name="connsiteX8" fmla="*/ 1733089 w 1994809"/>
                <a:gd name="connsiteY8" fmla="*/ 53515 h 368312"/>
                <a:gd name="connsiteX9" fmla="*/ 1453689 w 1994809"/>
                <a:gd name="connsiteY9" fmla="*/ 161465 h 368312"/>
                <a:gd name="connsiteX10" fmla="*/ 58806 w 1994809"/>
                <a:gd name="connsiteY10" fmla="*/ 339265 h 36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809" h="368312">
                  <a:moveTo>
                    <a:pt x="58806" y="339265"/>
                  </a:moveTo>
                  <a:cubicBezTo>
                    <a:pt x="-117230" y="370662"/>
                    <a:pt x="133243" y="380188"/>
                    <a:pt x="397473" y="349849"/>
                  </a:cubicBezTo>
                  <a:cubicBezTo>
                    <a:pt x="661704" y="319510"/>
                    <a:pt x="1411003" y="208385"/>
                    <a:pt x="1644189" y="157232"/>
                  </a:cubicBezTo>
                  <a:cubicBezTo>
                    <a:pt x="1877375" y="106079"/>
                    <a:pt x="1754608" y="65862"/>
                    <a:pt x="1796589" y="42932"/>
                  </a:cubicBezTo>
                  <a:cubicBezTo>
                    <a:pt x="1838570" y="20002"/>
                    <a:pt x="1863970" y="-5751"/>
                    <a:pt x="1896073" y="19649"/>
                  </a:cubicBezTo>
                  <a:cubicBezTo>
                    <a:pt x="1928176" y="45049"/>
                    <a:pt x="1975095" y="192510"/>
                    <a:pt x="1989206" y="195332"/>
                  </a:cubicBezTo>
                  <a:cubicBezTo>
                    <a:pt x="2003317" y="198154"/>
                    <a:pt x="1987089" y="69037"/>
                    <a:pt x="1980739" y="36582"/>
                  </a:cubicBezTo>
                  <a:cubicBezTo>
                    <a:pt x="1974389" y="4127"/>
                    <a:pt x="1992381" y="-2223"/>
                    <a:pt x="1951106" y="599"/>
                  </a:cubicBezTo>
                  <a:cubicBezTo>
                    <a:pt x="1909831" y="3421"/>
                    <a:pt x="1815992" y="26704"/>
                    <a:pt x="1733089" y="53515"/>
                  </a:cubicBezTo>
                  <a:cubicBezTo>
                    <a:pt x="1650186" y="80326"/>
                    <a:pt x="1734500" y="113840"/>
                    <a:pt x="1453689" y="161465"/>
                  </a:cubicBezTo>
                  <a:cubicBezTo>
                    <a:pt x="1172878" y="209090"/>
                    <a:pt x="234842" y="307868"/>
                    <a:pt x="58806" y="339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17D6CDFF-CC60-4ED5-9723-ADA66118BEEE}"/>
                </a:ext>
              </a:extLst>
            </p:cNvPr>
            <p:cNvSpPr/>
            <p:nvPr/>
          </p:nvSpPr>
          <p:spPr>
            <a:xfrm>
              <a:off x="7488236" y="344901"/>
              <a:ext cx="60329" cy="168745"/>
            </a:xfrm>
            <a:custGeom>
              <a:avLst/>
              <a:gdLst>
                <a:gd name="connsiteX0" fmla="*/ 6352 w 60329"/>
                <a:gd name="connsiteY0" fmla="*/ 1174 h 168745"/>
                <a:gd name="connsiteX1" fmla="*/ 58739 w 60329"/>
                <a:gd name="connsiteY1" fmla="*/ 67849 h 168745"/>
                <a:gd name="connsiteX2" fmla="*/ 44452 w 60329"/>
                <a:gd name="connsiteY2" fmla="*/ 153574 h 168745"/>
                <a:gd name="connsiteX3" fmla="*/ 20639 w 60329"/>
                <a:gd name="connsiteY3" fmla="*/ 166274 h 168745"/>
                <a:gd name="connsiteX4" fmla="*/ 3177 w 60329"/>
                <a:gd name="connsiteY4" fmla="*/ 124999 h 168745"/>
                <a:gd name="connsiteX5" fmla="*/ 6352 w 60329"/>
                <a:gd name="connsiteY5" fmla="*/ 1174 h 16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29" h="168745">
                  <a:moveTo>
                    <a:pt x="6352" y="1174"/>
                  </a:moveTo>
                  <a:cubicBezTo>
                    <a:pt x="15612" y="-8351"/>
                    <a:pt x="52389" y="42449"/>
                    <a:pt x="58739" y="67849"/>
                  </a:cubicBezTo>
                  <a:cubicBezTo>
                    <a:pt x="65089" y="93249"/>
                    <a:pt x="50802" y="137170"/>
                    <a:pt x="44452" y="153574"/>
                  </a:cubicBezTo>
                  <a:cubicBezTo>
                    <a:pt x="38102" y="169978"/>
                    <a:pt x="27518" y="171036"/>
                    <a:pt x="20639" y="166274"/>
                  </a:cubicBezTo>
                  <a:cubicBezTo>
                    <a:pt x="13760" y="161512"/>
                    <a:pt x="6617" y="146959"/>
                    <a:pt x="3177" y="124999"/>
                  </a:cubicBezTo>
                  <a:cubicBezTo>
                    <a:pt x="-263" y="103039"/>
                    <a:pt x="-2908" y="10699"/>
                    <a:pt x="6352" y="117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80B664C4-5D89-4D72-8EA2-C65C3E00460F}"/>
                </a:ext>
              </a:extLst>
            </p:cNvPr>
            <p:cNvSpPr/>
            <p:nvPr/>
          </p:nvSpPr>
          <p:spPr>
            <a:xfrm>
              <a:off x="3409890" y="5260883"/>
              <a:ext cx="262484" cy="29398"/>
            </a:xfrm>
            <a:custGeom>
              <a:avLst/>
              <a:gdLst>
                <a:gd name="connsiteX0" fmla="*/ 60 w 262484"/>
                <a:gd name="connsiteY0" fmla="*/ 7500 h 29398"/>
                <a:gd name="connsiteX1" fmla="*/ 243477 w 262484"/>
                <a:gd name="connsiteY1" fmla="*/ 1150 h 29398"/>
                <a:gd name="connsiteX2" fmla="*/ 220193 w 262484"/>
                <a:gd name="connsiteY2" fmla="*/ 28667 h 29398"/>
                <a:gd name="connsiteX3" fmla="*/ 60 w 262484"/>
                <a:gd name="connsiteY3" fmla="*/ 7500 h 2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484" h="29398">
                  <a:moveTo>
                    <a:pt x="60" y="7500"/>
                  </a:moveTo>
                  <a:cubicBezTo>
                    <a:pt x="3941" y="2914"/>
                    <a:pt x="206788" y="-2378"/>
                    <a:pt x="243477" y="1150"/>
                  </a:cubicBezTo>
                  <a:cubicBezTo>
                    <a:pt x="280166" y="4678"/>
                    <a:pt x="258999" y="23728"/>
                    <a:pt x="220193" y="28667"/>
                  </a:cubicBezTo>
                  <a:cubicBezTo>
                    <a:pt x="181387" y="33606"/>
                    <a:pt x="-3821" y="12086"/>
                    <a:pt x="60" y="7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0574C4DD-B3CA-45ED-8BBB-04F2CE81BD93}"/>
                </a:ext>
              </a:extLst>
            </p:cNvPr>
            <p:cNvSpPr/>
            <p:nvPr/>
          </p:nvSpPr>
          <p:spPr>
            <a:xfrm>
              <a:off x="3593109" y="5090583"/>
              <a:ext cx="62397" cy="178009"/>
            </a:xfrm>
            <a:custGeom>
              <a:avLst/>
              <a:gdLst>
                <a:gd name="connsiteX0" fmla="*/ 991 w 62397"/>
                <a:gd name="connsiteY0" fmla="*/ 0 h 178009"/>
                <a:gd name="connsiteX1" fmla="*/ 24274 w 62397"/>
                <a:gd name="connsiteY1" fmla="*/ 152400 h 178009"/>
                <a:gd name="connsiteX2" fmla="*/ 22158 w 62397"/>
                <a:gd name="connsiteY2" fmla="*/ 177800 h 178009"/>
                <a:gd name="connsiteX3" fmla="*/ 62374 w 62397"/>
                <a:gd name="connsiteY3" fmla="*/ 152400 h 178009"/>
                <a:gd name="connsiteX4" fmla="*/ 991 w 62397"/>
                <a:gd name="connsiteY4" fmla="*/ 0 h 17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7" h="178009">
                  <a:moveTo>
                    <a:pt x="991" y="0"/>
                  </a:moveTo>
                  <a:cubicBezTo>
                    <a:pt x="-5359" y="0"/>
                    <a:pt x="20746" y="122767"/>
                    <a:pt x="24274" y="152400"/>
                  </a:cubicBezTo>
                  <a:cubicBezTo>
                    <a:pt x="27802" y="182033"/>
                    <a:pt x="15808" y="177800"/>
                    <a:pt x="22158" y="177800"/>
                  </a:cubicBezTo>
                  <a:cubicBezTo>
                    <a:pt x="28508" y="177800"/>
                    <a:pt x="63432" y="179211"/>
                    <a:pt x="62374" y="152400"/>
                  </a:cubicBezTo>
                  <a:cubicBezTo>
                    <a:pt x="61316" y="125589"/>
                    <a:pt x="7341" y="0"/>
                    <a:pt x="9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F124E2CD-32D8-411C-8C25-3AEF5DC962ED}"/>
                </a:ext>
              </a:extLst>
            </p:cNvPr>
            <p:cNvSpPr/>
            <p:nvPr/>
          </p:nvSpPr>
          <p:spPr>
            <a:xfrm>
              <a:off x="3941666" y="6939118"/>
              <a:ext cx="203349" cy="436144"/>
            </a:xfrm>
            <a:custGeom>
              <a:avLst/>
              <a:gdLst>
                <a:gd name="connsiteX0" fmla="*/ 203297 w 203349"/>
                <a:gd name="connsiteY0" fmla="*/ 1432 h 436144"/>
                <a:gd name="connsiteX1" fmla="*/ 163609 w 203349"/>
                <a:gd name="connsiteY1" fmla="*/ 193520 h 436144"/>
                <a:gd name="connsiteX2" fmla="*/ 165197 w 203349"/>
                <a:gd name="connsiteY2" fmla="*/ 237970 h 436144"/>
                <a:gd name="connsiteX3" fmla="*/ 87409 w 203349"/>
                <a:gd name="connsiteY3" fmla="*/ 369732 h 436144"/>
                <a:gd name="connsiteX4" fmla="*/ 128684 w 203349"/>
                <a:gd name="connsiteY4" fmla="*/ 434820 h 436144"/>
                <a:gd name="connsiteX5" fmla="*/ 97 w 203349"/>
                <a:gd name="connsiteY5" fmla="*/ 412595 h 436144"/>
                <a:gd name="connsiteX6" fmla="*/ 152497 w 203349"/>
                <a:gd name="connsiteY6" fmla="*/ 401482 h 436144"/>
                <a:gd name="connsiteX7" fmla="*/ 154084 w 203349"/>
                <a:gd name="connsiteY7" fmla="*/ 306232 h 436144"/>
                <a:gd name="connsiteX8" fmla="*/ 203297 w 203349"/>
                <a:gd name="connsiteY8" fmla="*/ 1432 h 43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49" h="436144">
                  <a:moveTo>
                    <a:pt x="203297" y="1432"/>
                  </a:moveTo>
                  <a:cubicBezTo>
                    <a:pt x="204884" y="-17353"/>
                    <a:pt x="169959" y="154097"/>
                    <a:pt x="163609" y="193520"/>
                  </a:cubicBezTo>
                  <a:cubicBezTo>
                    <a:pt x="157259" y="232943"/>
                    <a:pt x="177897" y="208601"/>
                    <a:pt x="165197" y="237970"/>
                  </a:cubicBezTo>
                  <a:cubicBezTo>
                    <a:pt x="152497" y="267339"/>
                    <a:pt x="93494" y="336924"/>
                    <a:pt x="87409" y="369732"/>
                  </a:cubicBezTo>
                  <a:cubicBezTo>
                    <a:pt x="81324" y="402540"/>
                    <a:pt x="143236" y="427676"/>
                    <a:pt x="128684" y="434820"/>
                  </a:cubicBezTo>
                  <a:cubicBezTo>
                    <a:pt x="114132" y="441964"/>
                    <a:pt x="-3872" y="418151"/>
                    <a:pt x="97" y="412595"/>
                  </a:cubicBezTo>
                  <a:cubicBezTo>
                    <a:pt x="4066" y="407039"/>
                    <a:pt x="126832" y="419209"/>
                    <a:pt x="152497" y="401482"/>
                  </a:cubicBezTo>
                  <a:cubicBezTo>
                    <a:pt x="178161" y="383755"/>
                    <a:pt x="144559" y="368409"/>
                    <a:pt x="154084" y="306232"/>
                  </a:cubicBezTo>
                  <a:cubicBezTo>
                    <a:pt x="163609" y="244055"/>
                    <a:pt x="201710" y="20217"/>
                    <a:pt x="203297" y="1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387B23E2-56C3-4C3F-85ED-51624F4F70C8}"/>
                </a:ext>
              </a:extLst>
            </p:cNvPr>
            <p:cNvSpPr/>
            <p:nvPr/>
          </p:nvSpPr>
          <p:spPr>
            <a:xfrm>
              <a:off x="3951254" y="7385265"/>
              <a:ext cx="95372" cy="383493"/>
            </a:xfrm>
            <a:custGeom>
              <a:avLst/>
              <a:gdLst>
                <a:gd name="connsiteX0" fmla="*/ 58771 w 95372"/>
                <a:gd name="connsiteY0" fmla="*/ 2960 h 383493"/>
                <a:gd name="connsiteX1" fmla="*/ 22259 w 95372"/>
                <a:gd name="connsiteY1" fmla="*/ 214098 h 383493"/>
                <a:gd name="connsiteX2" fmla="*/ 57184 w 95372"/>
                <a:gd name="connsiteY2" fmla="*/ 299823 h 383493"/>
                <a:gd name="connsiteX3" fmla="*/ 95284 w 95372"/>
                <a:gd name="connsiteY3" fmla="*/ 382373 h 383493"/>
                <a:gd name="connsiteX4" fmla="*/ 46071 w 95372"/>
                <a:gd name="connsiteY4" fmla="*/ 344273 h 383493"/>
                <a:gd name="connsiteX5" fmla="*/ 34 w 95372"/>
                <a:gd name="connsiteY5" fmla="*/ 296648 h 383493"/>
                <a:gd name="connsiteX6" fmla="*/ 38134 w 95372"/>
                <a:gd name="connsiteY6" fmla="*/ 149010 h 383493"/>
                <a:gd name="connsiteX7" fmla="*/ 14321 w 95372"/>
                <a:gd name="connsiteY7" fmla="*/ 93448 h 383493"/>
                <a:gd name="connsiteX8" fmla="*/ 58771 w 95372"/>
                <a:gd name="connsiteY8" fmla="*/ 2960 h 38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72" h="383493">
                  <a:moveTo>
                    <a:pt x="58771" y="2960"/>
                  </a:moveTo>
                  <a:cubicBezTo>
                    <a:pt x="60094" y="23068"/>
                    <a:pt x="22523" y="164621"/>
                    <a:pt x="22259" y="214098"/>
                  </a:cubicBezTo>
                  <a:cubicBezTo>
                    <a:pt x="21995" y="263575"/>
                    <a:pt x="45013" y="271777"/>
                    <a:pt x="57184" y="299823"/>
                  </a:cubicBezTo>
                  <a:cubicBezTo>
                    <a:pt x="69355" y="327869"/>
                    <a:pt x="97136" y="374965"/>
                    <a:pt x="95284" y="382373"/>
                  </a:cubicBezTo>
                  <a:cubicBezTo>
                    <a:pt x="93432" y="389781"/>
                    <a:pt x="61946" y="358561"/>
                    <a:pt x="46071" y="344273"/>
                  </a:cubicBezTo>
                  <a:cubicBezTo>
                    <a:pt x="30196" y="329986"/>
                    <a:pt x="1357" y="329192"/>
                    <a:pt x="34" y="296648"/>
                  </a:cubicBezTo>
                  <a:cubicBezTo>
                    <a:pt x="-1289" y="264104"/>
                    <a:pt x="35753" y="182877"/>
                    <a:pt x="38134" y="149010"/>
                  </a:cubicBezTo>
                  <a:cubicBezTo>
                    <a:pt x="40515" y="115143"/>
                    <a:pt x="13792" y="115937"/>
                    <a:pt x="14321" y="93448"/>
                  </a:cubicBezTo>
                  <a:cubicBezTo>
                    <a:pt x="14850" y="70959"/>
                    <a:pt x="57448" y="-17148"/>
                    <a:pt x="58771" y="2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136169AE-FEEE-4AF3-9BB4-08484F9975C2}"/>
                </a:ext>
              </a:extLst>
            </p:cNvPr>
            <p:cNvSpPr/>
            <p:nvPr/>
          </p:nvSpPr>
          <p:spPr>
            <a:xfrm>
              <a:off x="3817808" y="7758056"/>
              <a:ext cx="199043" cy="609663"/>
            </a:xfrm>
            <a:custGeom>
              <a:avLst/>
              <a:gdLst>
                <a:gd name="connsiteX0" fmla="*/ 198567 w 199043"/>
                <a:gd name="connsiteY0" fmla="*/ 57 h 609663"/>
                <a:gd name="connsiteX1" fmla="*/ 131892 w 199043"/>
                <a:gd name="connsiteY1" fmla="*/ 131819 h 609663"/>
                <a:gd name="connsiteX2" fmla="*/ 162055 w 199043"/>
                <a:gd name="connsiteY2" fmla="*/ 255644 h 609663"/>
                <a:gd name="connsiteX3" fmla="*/ 138242 w 199043"/>
                <a:gd name="connsiteY3" fmla="*/ 315969 h 609663"/>
                <a:gd name="connsiteX4" fmla="*/ 139830 w 199043"/>
                <a:gd name="connsiteY4" fmla="*/ 390582 h 609663"/>
                <a:gd name="connsiteX5" fmla="*/ 63630 w 199043"/>
                <a:gd name="connsiteY5" fmla="*/ 449319 h 609663"/>
                <a:gd name="connsiteX6" fmla="*/ 1717 w 199043"/>
                <a:gd name="connsiteY6" fmla="*/ 609657 h 609663"/>
                <a:gd name="connsiteX7" fmla="*/ 133480 w 199043"/>
                <a:gd name="connsiteY7" fmla="*/ 442969 h 609663"/>
                <a:gd name="connsiteX8" fmla="*/ 187455 w 199043"/>
                <a:gd name="connsiteY8" fmla="*/ 276282 h 609663"/>
                <a:gd name="connsiteX9" fmla="*/ 166817 w 199043"/>
                <a:gd name="connsiteY9" fmla="*/ 179444 h 609663"/>
                <a:gd name="connsiteX10" fmla="*/ 162055 w 199043"/>
                <a:gd name="connsiteY10" fmla="*/ 115944 h 609663"/>
                <a:gd name="connsiteX11" fmla="*/ 198567 w 199043"/>
                <a:gd name="connsiteY11" fmla="*/ 57 h 60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43" h="609663">
                  <a:moveTo>
                    <a:pt x="198567" y="57"/>
                  </a:moveTo>
                  <a:cubicBezTo>
                    <a:pt x="193540" y="2703"/>
                    <a:pt x="137977" y="89221"/>
                    <a:pt x="131892" y="131819"/>
                  </a:cubicBezTo>
                  <a:cubicBezTo>
                    <a:pt x="125807" y="174417"/>
                    <a:pt x="160997" y="224952"/>
                    <a:pt x="162055" y="255644"/>
                  </a:cubicBezTo>
                  <a:cubicBezTo>
                    <a:pt x="163113" y="286336"/>
                    <a:pt x="141946" y="293479"/>
                    <a:pt x="138242" y="315969"/>
                  </a:cubicBezTo>
                  <a:cubicBezTo>
                    <a:pt x="134538" y="338459"/>
                    <a:pt x="152265" y="368357"/>
                    <a:pt x="139830" y="390582"/>
                  </a:cubicBezTo>
                  <a:cubicBezTo>
                    <a:pt x="127395" y="412807"/>
                    <a:pt x="86649" y="412807"/>
                    <a:pt x="63630" y="449319"/>
                  </a:cubicBezTo>
                  <a:cubicBezTo>
                    <a:pt x="40611" y="485831"/>
                    <a:pt x="-9925" y="610715"/>
                    <a:pt x="1717" y="609657"/>
                  </a:cubicBezTo>
                  <a:cubicBezTo>
                    <a:pt x="13359" y="608599"/>
                    <a:pt x="102524" y="498532"/>
                    <a:pt x="133480" y="442969"/>
                  </a:cubicBezTo>
                  <a:cubicBezTo>
                    <a:pt x="164436" y="387407"/>
                    <a:pt x="181899" y="320203"/>
                    <a:pt x="187455" y="276282"/>
                  </a:cubicBezTo>
                  <a:cubicBezTo>
                    <a:pt x="193011" y="232361"/>
                    <a:pt x="171050" y="206167"/>
                    <a:pt x="166817" y="179444"/>
                  </a:cubicBezTo>
                  <a:cubicBezTo>
                    <a:pt x="162584" y="152721"/>
                    <a:pt x="156763" y="145313"/>
                    <a:pt x="162055" y="115944"/>
                  </a:cubicBezTo>
                  <a:cubicBezTo>
                    <a:pt x="167347" y="86575"/>
                    <a:pt x="203594" y="-2589"/>
                    <a:pt x="19856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F15B1001-927C-440E-BAD6-6E0DA533CF6E}"/>
                </a:ext>
              </a:extLst>
            </p:cNvPr>
            <p:cNvSpPr/>
            <p:nvPr/>
          </p:nvSpPr>
          <p:spPr>
            <a:xfrm>
              <a:off x="6062629" y="6973799"/>
              <a:ext cx="285275" cy="670831"/>
            </a:xfrm>
            <a:custGeom>
              <a:avLst/>
              <a:gdLst>
                <a:gd name="connsiteX0" fmla="*/ 44484 w 285275"/>
                <a:gd name="connsiteY0" fmla="*/ 89 h 670831"/>
                <a:gd name="connsiteX1" fmla="*/ 28609 w 285275"/>
                <a:gd name="connsiteY1" fmla="*/ 115976 h 670831"/>
                <a:gd name="connsiteX2" fmla="*/ 77821 w 285275"/>
                <a:gd name="connsiteY2" fmla="*/ 250914 h 670831"/>
                <a:gd name="connsiteX3" fmla="*/ 84171 w 285275"/>
                <a:gd name="connsiteY3" fmla="*/ 320764 h 670831"/>
                <a:gd name="connsiteX4" fmla="*/ 161959 w 285275"/>
                <a:gd name="connsiteY4" fmla="*/ 381089 h 670831"/>
                <a:gd name="connsiteX5" fmla="*/ 228634 w 285275"/>
                <a:gd name="connsiteY5" fmla="*/ 522376 h 670831"/>
                <a:gd name="connsiteX6" fmla="*/ 277846 w 285275"/>
                <a:gd name="connsiteY6" fmla="*/ 666839 h 670831"/>
                <a:gd name="connsiteX7" fmla="*/ 61946 w 285275"/>
                <a:gd name="connsiteY7" fmla="*/ 355689 h 670831"/>
                <a:gd name="connsiteX8" fmla="*/ 7971 w 285275"/>
                <a:gd name="connsiteY8" fmla="*/ 228689 h 670831"/>
                <a:gd name="connsiteX9" fmla="*/ 3209 w 285275"/>
                <a:gd name="connsiteY9" fmla="*/ 98514 h 670831"/>
                <a:gd name="connsiteX10" fmla="*/ 44484 w 285275"/>
                <a:gd name="connsiteY10" fmla="*/ 89 h 67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275" h="670831">
                  <a:moveTo>
                    <a:pt x="44484" y="89"/>
                  </a:moveTo>
                  <a:cubicBezTo>
                    <a:pt x="48717" y="2999"/>
                    <a:pt x="23053" y="74172"/>
                    <a:pt x="28609" y="115976"/>
                  </a:cubicBezTo>
                  <a:cubicBezTo>
                    <a:pt x="34165" y="157780"/>
                    <a:pt x="68561" y="216783"/>
                    <a:pt x="77821" y="250914"/>
                  </a:cubicBezTo>
                  <a:cubicBezTo>
                    <a:pt x="87081" y="285045"/>
                    <a:pt x="70148" y="299068"/>
                    <a:pt x="84171" y="320764"/>
                  </a:cubicBezTo>
                  <a:cubicBezTo>
                    <a:pt x="98194" y="342460"/>
                    <a:pt x="137882" y="347487"/>
                    <a:pt x="161959" y="381089"/>
                  </a:cubicBezTo>
                  <a:cubicBezTo>
                    <a:pt x="186036" y="414691"/>
                    <a:pt x="209320" y="474751"/>
                    <a:pt x="228634" y="522376"/>
                  </a:cubicBezTo>
                  <a:cubicBezTo>
                    <a:pt x="247948" y="570001"/>
                    <a:pt x="305627" y="694620"/>
                    <a:pt x="277846" y="666839"/>
                  </a:cubicBezTo>
                  <a:cubicBezTo>
                    <a:pt x="250065" y="639058"/>
                    <a:pt x="106925" y="428714"/>
                    <a:pt x="61946" y="355689"/>
                  </a:cubicBezTo>
                  <a:cubicBezTo>
                    <a:pt x="16967" y="282664"/>
                    <a:pt x="17760" y="271551"/>
                    <a:pt x="7971" y="228689"/>
                  </a:cubicBezTo>
                  <a:cubicBezTo>
                    <a:pt x="-1818" y="185827"/>
                    <a:pt x="-1554" y="130793"/>
                    <a:pt x="3209" y="98514"/>
                  </a:cubicBezTo>
                  <a:cubicBezTo>
                    <a:pt x="7971" y="66235"/>
                    <a:pt x="40251" y="-2821"/>
                    <a:pt x="44484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82E9C599-4164-463D-9B5A-9DAE35E8D785}"/>
                </a:ext>
              </a:extLst>
            </p:cNvPr>
            <p:cNvSpPr/>
            <p:nvPr/>
          </p:nvSpPr>
          <p:spPr>
            <a:xfrm>
              <a:off x="6358384" y="7650144"/>
              <a:ext cx="473623" cy="656188"/>
            </a:xfrm>
            <a:custGeom>
              <a:avLst/>
              <a:gdLst>
                <a:gd name="connsiteX0" fmla="*/ 1141 w 473623"/>
                <a:gd name="connsiteY0" fmla="*/ 19 h 656188"/>
                <a:gd name="connsiteX1" fmla="*/ 94804 w 473623"/>
                <a:gd name="connsiteY1" fmla="*/ 250844 h 656188"/>
                <a:gd name="connsiteX2" fmla="*/ 197991 w 473623"/>
                <a:gd name="connsiteY2" fmla="*/ 360381 h 656188"/>
                <a:gd name="connsiteX3" fmla="*/ 261491 w 473623"/>
                <a:gd name="connsiteY3" fmla="*/ 447694 h 656188"/>
                <a:gd name="connsiteX4" fmla="*/ 337691 w 473623"/>
                <a:gd name="connsiteY4" fmla="*/ 509606 h 656188"/>
                <a:gd name="connsiteX5" fmla="*/ 472629 w 473623"/>
                <a:gd name="connsiteY5" fmla="*/ 655656 h 656188"/>
                <a:gd name="connsiteX6" fmla="*/ 261491 w 473623"/>
                <a:gd name="connsiteY6" fmla="*/ 452456 h 656188"/>
                <a:gd name="connsiteX7" fmla="*/ 56704 w 473623"/>
                <a:gd name="connsiteY7" fmla="*/ 238144 h 656188"/>
                <a:gd name="connsiteX8" fmla="*/ 1141 w 473623"/>
                <a:gd name="connsiteY8" fmla="*/ 19 h 65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23" h="656188">
                  <a:moveTo>
                    <a:pt x="1141" y="19"/>
                  </a:moveTo>
                  <a:cubicBezTo>
                    <a:pt x="7491" y="2136"/>
                    <a:pt x="61996" y="190784"/>
                    <a:pt x="94804" y="250844"/>
                  </a:cubicBezTo>
                  <a:cubicBezTo>
                    <a:pt x="127612" y="310904"/>
                    <a:pt x="170210" y="327573"/>
                    <a:pt x="197991" y="360381"/>
                  </a:cubicBezTo>
                  <a:cubicBezTo>
                    <a:pt x="225772" y="393189"/>
                    <a:pt x="238208" y="422823"/>
                    <a:pt x="261491" y="447694"/>
                  </a:cubicBezTo>
                  <a:cubicBezTo>
                    <a:pt x="284774" y="472565"/>
                    <a:pt x="302501" y="474946"/>
                    <a:pt x="337691" y="509606"/>
                  </a:cubicBezTo>
                  <a:cubicBezTo>
                    <a:pt x="372881" y="544266"/>
                    <a:pt x="485329" y="665181"/>
                    <a:pt x="472629" y="655656"/>
                  </a:cubicBezTo>
                  <a:cubicBezTo>
                    <a:pt x="459929" y="646131"/>
                    <a:pt x="330812" y="522041"/>
                    <a:pt x="261491" y="452456"/>
                  </a:cubicBezTo>
                  <a:cubicBezTo>
                    <a:pt x="192170" y="382871"/>
                    <a:pt x="98243" y="307729"/>
                    <a:pt x="56704" y="238144"/>
                  </a:cubicBezTo>
                  <a:cubicBezTo>
                    <a:pt x="15165" y="168559"/>
                    <a:pt x="-5209" y="-2098"/>
                    <a:pt x="114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8AD0E273-490C-45DE-81D0-994920694A11}"/>
                </a:ext>
              </a:extLst>
            </p:cNvPr>
            <p:cNvSpPr/>
            <p:nvPr/>
          </p:nvSpPr>
          <p:spPr>
            <a:xfrm>
              <a:off x="6422113" y="8004097"/>
              <a:ext cx="211948" cy="98718"/>
            </a:xfrm>
            <a:custGeom>
              <a:avLst/>
              <a:gdLst>
                <a:gd name="connsiteX0" fmla="*/ 912 w 211948"/>
                <a:gd name="connsiteY0" fmla="*/ 3253 h 98718"/>
                <a:gd name="connsiteX1" fmla="*/ 207287 w 211948"/>
                <a:gd name="connsiteY1" fmla="*/ 98503 h 98718"/>
                <a:gd name="connsiteX2" fmla="*/ 134262 w 211948"/>
                <a:gd name="connsiteY2" fmla="*/ 28653 h 98718"/>
                <a:gd name="connsiteX3" fmla="*/ 912 w 211948"/>
                <a:gd name="connsiteY3" fmla="*/ 3253 h 9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948" h="98718">
                  <a:moveTo>
                    <a:pt x="912" y="3253"/>
                  </a:moveTo>
                  <a:cubicBezTo>
                    <a:pt x="13083" y="14895"/>
                    <a:pt x="185062" y="94270"/>
                    <a:pt x="207287" y="98503"/>
                  </a:cubicBezTo>
                  <a:cubicBezTo>
                    <a:pt x="229512" y="102736"/>
                    <a:pt x="166806" y="43470"/>
                    <a:pt x="134262" y="28653"/>
                  </a:cubicBezTo>
                  <a:cubicBezTo>
                    <a:pt x="101718" y="13836"/>
                    <a:pt x="-11259" y="-8389"/>
                    <a:pt x="912" y="3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37ED4E59-55D5-4847-951C-297B48C29D21}"/>
                </a:ext>
              </a:extLst>
            </p:cNvPr>
            <p:cNvSpPr/>
            <p:nvPr/>
          </p:nvSpPr>
          <p:spPr>
            <a:xfrm>
              <a:off x="6409084" y="8034669"/>
              <a:ext cx="341748" cy="305848"/>
            </a:xfrm>
            <a:custGeom>
              <a:avLst/>
              <a:gdLst>
                <a:gd name="connsiteX0" fmla="*/ 1241 w 341748"/>
                <a:gd name="connsiteY0" fmla="*/ 2844 h 305848"/>
                <a:gd name="connsiteX1" fmla="*/ 329854 w 341748"/>
                <a:gd name="connsiteY1" fmla="*/ 298119 h 305848"/>
                <a:gd name="connsiteX2" fmla="*/ 264766 w 341748"/>
                <a:gd name="connsiteY2" fmla="*/ 213981 h 305848"/>
                <a:gd name="connsiteX3" fmla="*/ 218729 w 341748"/>
                <a:gd name="connsiteY3" fmla="*/ 152069 h 305848"/>
                <a:gd name="connsiteX4" fmla="*/ 1241 w 341748"/>
                <a:gd name="connsiteY4" fmla="*/ 2844 h 3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48" h="305848">
                  <a:moveTo>
                    <a:pt x="1241" y="2844"/>
                  </a:moveTo>
                  <a:cubicBezTo>
                    <a:pt x="19762" y="27186"/>
                    <a:pt x="285933" y="262930"/>
                    <a:pt x="329854" y="298119"/>
                  </a:cubicBezTo>
                  <a:cubicBezTo>
                    <a:pt x="373775" y="333308"/>
                    <a:pt x="283287" y="238323"/>
                    <a:pt x="264766" y="213981"/>
                  </a:cubicBezTo>
                  <a:cubicBezTo>
                    <a:pt x="246245" y="189639"/>
                    <a:pt x="260533" y="186729"/>
                    <a:pt x="218729" y="152069"/>
                  </a:cubicBezTo>
                  <a:cubicBezTo>
                    <a:pt x="176925" y="117409"/>
                    <a:pt x="-17280" y="-21498"/>
                    <a:pt x="1241" y="2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30D10DCD-6C37-4D59-86C6-9CEA818D521A}"/>
                </a:ext>
              </a:extLst>
            </p:cNvPr>
            <p:cNvSpPr/>
            <p:nvPr/>
          </p:nvSpPr>
          <p:spPr>
            <a:xfrm>
              <a:off x="5516316" y="8013293"/>
              <a:ext cx="906128" cy="576556"/>
            </a:xfrm>
            <a:custGeom>
              <a:avLst/>
              <a:gdLst>
                <a:gd name="connsiteX0" fmla="*/ 897184 w 906128"/>
                <a:gd name="connsiteY0" fmla="*/ 407 h 576556"/>
                <a:gd name="connsiteX1" fmla="*/ 905651 w 906128"/>
                <a:gd name="connsiteY1" fmla="*/ 529574 h 576556"/>
                <a:gd name="connsiteX2" fmla="*/ 884484 w 906128"/>
                <a:gd name="connsiteY2" fmla="*/ 550740 h 576556"/>
                <a:gd name="connsiteX3" fmla="*/ 831567 w 906128"/>
                <a:gd name="connsiteY3" fmla="*/ 531690 h 576556"/>
                <a:gd name="connsiteX4" fmla="*/ 704567 w 906128"/>
                <a:gd name="connsiteY4" fmla="*/ 497824 h 576556"/>
                <a:gd name="connsiteX5" fmla="*/ 241017 w 906128"/>
                <a:gd name="connsiteY5" fmla="*/ 434324 h 576556"/>
                <a:gd name="connsiteX6" fmla="*/ 1834 w 906128"/>
                <a:gd name="connsiteY6" fmla="*/ 523224 h 576556"/>
                <a:gd name="connsiteX7" fmla="*/ 150001 w 906128"/>
                <a:gd name="connsiteY7" fmla="*/ 425857 h 576556"/>
                <a:gd name="connsiteX8" fmla="*/ 492901 w 906128"/>
                <a:gd name="connsiteY8" fmla="*/ 408924 h 576556"/>
                <a:gd name="connsiteX9" fmla="*/ 865434 w 906128"/>
                <a:gd name="connsiteY9" fmla="*/ 508407 h 576556"/>
                <a:gd name="connsiteX10" fmla="*/ 873901 w 906128"/>
                <a:gd name="connsiteY10" fmla="*/ 442790 h 576556"/>
                <a:gd name="connsiteX11" fmla="*/ 897184 w 906128"/>
                <a:gd name="connsiteY11" fmla="*/ 407 h 5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6128" h="576556">
                  <a:moveTo>
                    <a:pt x="897184" y="407"/>
                  </a:moveTo>
                  <a:cubicBezTo>
                    <a:pt x="902476" y="14871"/>
                    <a:pt x="907768" y="437852"/>
                    <a:pt x="905651" y="529574"/>
                  </a:cubicBezTo>
                  <a:cubicBezTo>
                    <a:pt x="903534" y="621296"/>
                    <a:pt x="896831" y="550387"/>
                    <a:pt x="884484" y="550740"/>
                  </a:cubicBezTo>
                  <a:cubicBezTo>
                    <a:pt x="872137" y="551093"/>
                    <a:pt x="861553" y="540509"/>
                    <a:pt x="831567" y="531690"/>
                  </a:cubicBezTo>
                  <a:cubicBezTo>
                    <a:pt x="801581" y="522871"/>
                    <a:pt x="802992" y="514052"/>
                    <a:pt x="704567" y="497824"/>
                  </a:cubicBezTo>
                  <a:cubicBezTo>
                    <a:pt x="606142" y="481596"/>
                    <a:pt x="358139" y="430091"/>
                    <a:pt x="241017" y="434324"/>
                  </a:cubicBezTo>
                  <a:cubicBezTo>
                    <a:pt x="123895" y="438557"/>
                    <a:pt x="17003" y="524635"/>
                    <a:pt x="1834" y="523224"/>
                  </a:cubicBezTo>
                  <a:cubicBezTo>
                    <a:pt x="-13335" y="521813"/>
                    <a:pt x="68157" y="444907"/>
                    <a:pt x="150001" y="425857"/>
                  </a:cubicBezTo>
                  <a:cubicBezTo>
                    <a:pt x="231845" y="406807"/>
                    <a:pt x="373662" y="395166"/>
                    <a:pt x="492901" y="408924"/>
                  </a:cubicBezTo>
                  <a:cubicBezTo>
                    <a:pt x="612140" y="422682"/>
                    <a:pt x="801934" y="502763"/>
                    <a:pt x="865434" y="508407"/>
                  </a:cubicBezTo>
                  <a:cubicBezTo>
                    <a:pt x="928934" y="514051"/>
                    <a:pt x="868609" y="524987"/>
                    <a:pt x="873901" y="442790"/>
                  </a:cubicBezTo>
                  <a:cubicBezTo>
                    <a:pt x="879193" y="360593"/>
                    <a:pt x="891892" y="-14057"/>
                    <a:pt x="897184" y="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582668AE-F292-4425-B025-698384AB425F}"/>
                </a:ext>
              </a:extLst>
            </p:cNvPr>
            <p:cNvSpPr/>
            <p:nvPr/>
          </p:nvSpPr>
          <p:spPr>
            <a:xfrm>
              <a:off x="6237953" y="8197891"/>
              <a:ext cx="130135" cy="98391"/>
            </a:xfrm>
            <a:custGeom>
              <a:avLst/>
              <a:gdLst>
                <a:gd name="connsiteX0" fmla="*/ 2510 w 130135"/>
                <a:gd name="connsiteY0" fmla="*/ 4722 h 98391"/>
                <a:gd name="connsiteX1" fmla="*/ 127922 w 130135"/>
                <a:gd name="connsiteY1" fmla="*/ 7897 h 98391"/>
                <a:gd name="connsiteX2" fmla="*/ 81885 w 130135"/>
                <a:gd name="connsiteY2" fmla="*/ 57109 h 98391"/>
                <a:gd name="connsiteX3" fmla="*/ 72360 w 130135"/>
                <a:gd name="connsiteY3" fmla="*/ 98384 h 98391"/>
                <a:gd name="connsiteX4" fmla="*/ 45372 w 130135"/>
                <a:gd name="connsiteY4" fmla="*/ 53934 h 98391"/>
                <a:gd name="connsiteX5" fmla="*/ 2510 w 130135"/>
                <a:gd name="connsiteY5" fmla="*/ 4722 h 9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35" h="98391">
                  <a:moveTo>
                    <a:pt x="2510" y="4722"/>
                  </a:moveTo>
                  <a:cubicBezTo>
                    <a:pt x="16268" y="-2951"/>
                    <a:pt x="114693" y="-834"/>
                    <a:pt x="127922" y="7897"/>
                  </a:cubicBezTo>
                  <a:cubicBezTo>
                    <a:pt x="141151" y="16628"/>
                    <a:pt x="91145" y="42028"/>
                    <a:pt x="81885" y="57109"/>
                  </a:cubicBezTo>
                  <a:cubicBezTo>
                    <a:pt x="72625" y="72190"/>
                    <a:pt x="78445" y="98913"/>
                    <a:pt x="72360" y="98384"/>
                  </a:cubicBezTo>
                  <a:cubicBezTo>
                    <a:pt x="66275" y="97855"/>
                    <a:pt x="55162" y="68222"/>
                    <a:pt x="45372" y="53934"/>
                  </a:cubicBezTo>
                  <a:cubicBezTo>
                    <a:pt x="35582" y="39647"/>
                    <a:pt x="-11248" y="12395"/>
                    <a:pt x="2510" y="4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280E2409-B7E3-40B9-B2F4-4FE457F1A3D7}"/>
                </a:ext>
              </a:extLst>
            </p:cNvPr>
            <p:cNvSpPr/>
            <p:nvPr/>
          </p:nvSpPr>
          <p:spPr>
            <a:xfrm>
              <a:off x="6123756" y="8197684"/>
              <a:ext cx="114780" cy="84521"/>
            </a:xfrm>
            <a:custGeom>
              <a:avLst/>
              <a:gdLst>
                <a:gd name="connsiteX0" fmla="*/ 819 w 114780"/>
                <a:gd name="connsiteY0" fmla="*/ 4929 h 84521"/>
                <a:gd name="connsiteX1" fmla="*/ 113532 w 114780"/>
                <a:gd name="connsiteY1" fmla="*/ 11279 h 84521"/>
                <a:gd name="connsiteX2" fmla="*/ 61144 w 114780"/>
                <a:gd name="connsiteY2" fmla="*/ 82716 h 84521"/>
                <a:gd name="connsiteX3" fmla="*/ 61144 w 114780"/>
                <a:gd name="connsiteY3" fmla="*/ 58904 h 84521"/>
                <a:gd name="connsiteX4" fmla="*/ 819 w 114780"/>
                <a:gd name="connsiteY4" fmla="*/ 4929 h 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0" h="84521">
                  <a:moveTo>
                    <a:pt x="819" y="4929"/>
                  </a:moveTo>
                  <a:cubicBezTo>
                    <a:pt x="9550" y="-3008"/>
                    <a:pt x="103478" y="-1686"/>
                    <a:pt x="113532" y="11279"/>
                  </a:cubicBezTo>
                  <a:cubicBezTo>
                    <a:pt x="123586" y="24244"/>
                    <a:pt x="69875" y="74779"/>
                    <a:pt x="61144" y="82716"/>
                  </a:cubicBezTo>
                  <a:cubicBezTo>
                    <a:pt x="52413" y="90653"/>
                    <a:pt x="66436" y="70546"/>
                    <a:pt x="61144" y="58904"/>
                  </a:cubicBezTo>
                  <a:cubicBezTo>
                    <a:pt x="55852" y="47262"/>
                    <a:pt x="-7912" y="12866"/>
                    <a:pt x="819" y="4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楕円 1198">
              <a:extLst>
                <a:ext uri="{FF2B5EF4-FFF2-40B4-BE49-F238E27FC236}">
                  <a16:creationId xmlns:a16="http://schemas.microsoft.com/office/drawing/2014/main" id="{669EC57D-178D-4B95-BD87-EF156968BA98}"/>
                </a:ext>
              </a:extLst>
            </p:cNvPr>
            <p:cNvSpPr/>
            <p:nvPr/>
          </p:nvSpPr>
          <p:spPr>
            <a:xfrm>
              <a:off x="6059488" y="8256587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楕円 239">
              <a:extLst>
                <a:ext uri="{FF2B5EF4-FFF2-40B4-BE49-F238E27FC236}">
                  <a16:creationId xmlns:a16="http://schemas.microsoft.com/office/drawing/2014/main" id="{24C10242-C0A8-4F4B-8C2A-9666D0F7A90D}"/>
                </a:ext>
              </a:extLst>
            </p:cNvPr>
            <p:cNvSpPr/>
            <p:nvPr/>
          </p:nvSpPr>
          <p:spPr>
            <a:xfrm>
              <a:off x="6197600" y="8267699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E6FA57F6-E57D-45AA-AB00-457653850C74}"/>
                </a:ext>
              </a:extLst>
            </p:cNvPr>
            <p:cNvSpPr/>
            <p:nvPr/>
          </p:nvSpPr>
          <p:spPr>
            <a:xfrm>
              <a:off x="4841496" y="8449526"/>
              <a:ext cx="675273" cy="104523"/>
            </a:xfrm>
            <a:custGeom>
              <a:avLst/>
              <a:gdLst>
                <a:gd name="connsiteX0" fmla="*/ 379 w 675273"/>
                <a:gd name="connsiteY0" fmla="*/ 737 h 104523"/>
                <a:gd name="connsiteX1" fmla="*/ 402017 w 675273"/>
                <a:gd name="connsiteY1" fmla="*/ 100749 h 104523"/>
                <a:gd name="connsiteX2" fmla="*/ 675067 w 675273"/>
                <a:gd name="connsiteY2" fmla="*/ 83287 h 104523"/>
                <a:gd name="connsiteX3" fmla="*/ 444879 w 675273"/>
                <a:gd name="connsiteY3" fmla="*/ 81699 h 104523"/>
                <a:gd name="connsiteX4" fmla="*/ 330579 w 675273"/>
                <a:gd name="connsiteY4" fmla="*/ 56299 h 104523"/>
                <a:gd name="connsiteX5" fmla="*/ 379 w 675273"/>
                <a:gd name="connsiteY5" fmla="*/ 737 h 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273" h="104523">
                  <a:moveTo>
                    <a:pt x="379" y="737"/>
                  </a:moveTo>
                  <a:cubicBezTo>
                    <a:pt x="12285" y="8145"/>
                    <a:pt x="289569" y="86991"/>
                    <a:pt x="402017" y="100749"/>
                  </a:cubicBezTo>
                  <a:cubicBezTo>
                    <a:pt x="514465" y="114507"/>
                    <a:pt x="667923" y="86462"/>
                    <a:pt x="675067" y="83287"/>
                  </a:cubicBezTo>
                  <a:cubicBezTo>
                    <a:pt x="682211" y="80112"/>
                    <a:pt x="502294" y="86197"/>
                    <a:pt x="444879" y="81699"/>
                  </a:cubicBezTo>
                  <a:cubicBezTo>
                    <a:pt x="387464" y="77201"/>
                    <a:pt x="400694" y="68734"/>
                    <a:pt x="330579" y="56299"/>
                  </a:cubicBezTo>
                  <a:cubicBezTo>
                    <a:pt x="260465" y="43864"/>
                    <a:pt x="-11527" y="-6671"/>
                    <a:pt x="379" y="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4DB70BC8-C6BD-443F-9C1F-81E268731DE8}"/>
                </a:ext>
              </a:extLst>
            </p:cNvPr>
            <p:cNvSpPr/>
            <p:nvPr/>
          </p:nvSpPr>
          <p:spPr>
            <a:xfrm>
              <a:off x="3819694" y="8267411"/>
              <a:ext cx="1086595" cy="213352"/>
            </a:xfrm>
            <a:custGeom>
              <a:avLst/>
              <a:gdLst>
                <a:gd name="connsiteX0" fmla="*/ 3006 w 1086595"/>
                <a:gd name="connsiteY0" fmla="*/ 136814 h 213352"/>
                <a:gd name="connsiteX1" fmla="*/ 206206 w 1086595"/>
                <a:gd name="connsiteY1" fmla="*/ 19339 h 213352"/>
                <a:gd name="connsiteX2" fmla="*/ 982494 w 1086595"/>
                <a:gd name="connsiteY2" fmla="*/ 159039 h 213352"/>
                <a:gd name="connsiteX3" fmla="*/ 1050756 w 1086595"/>
                <a:gd name="connsiteY3" fmla="*/ 206664 h 213352"/>
                <a:gd name="connsiteX4" fmla="*/ 720556 w 1086595"/>
                <a:gd name="connsiteY4" fmla="*/ 24102 h 213352"/>
                <a:gd name="connsiteX5" fmla="*/ 310981 w 1086595"/>
                <a:gd name="connsiteY5" fmla="*/ 12989 h 213352"/>
                <a:gd name="connsiteX6" fmla="*/ 3006 w 1086595"/>
                <a:gd name="connsiteY6" fmla="*/ 136814 h 21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6595" h="213352">
                  <a:moveTo>
                    <a:pt x="3006" y="136814"/>
                  </a:moveTo>
                  <a:cubicBezTo>
                    <a:pt x="-14456" y="137872"/>
                    <a:pt x="42958" y="15635"/>
                    <a:pt x="206206" y="19339"/>
                  </a:cubicBezTo>
                  <a:cubicBezTo>
                    <a:pt x="369454" y="23043"/>
                    <a:pt x="841736" y="127818"/>
                    <a:pt x="982494" y="159039"/>
                  </a:cubicBezTo>
                  <a:cubicBezTo>
                    <a:pt x="1123252" y="190260"/>
                    <a:pt x="1094412" y="229154"/>
                    <a:pt x="1050756" y="206664"/>
                  </a:cubicBezTo>
                  <a:cubicBezTo>
                    <a:pt x="1007100" y="184175"/>
                    <a:pt x="843852" y="56381"/>
                    <a:pt x="720556" y="24102"/>
                  </a:cubicBezTo>
                  <a:cubicBezTo>
                    <a:pt x="597260" y="-8177"/>
                    <a:pt x="430043" y="-3944"/>
                    <a:pt x="310981" y="12989"/>
                  </a:cubicBezTo>
                  <a:cubicBezTo>
                    <a:pt x="191919" y="29922"/>
                    <a:pt x="20468" y="135756"/>
                    <a:pt x="3006" y="136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4FD1624F-FFE1-4CFB-9D6C-FC12A99A246F}"/>
                </a:ext>
              </a:extLst>
            </p:cNvPr>
            <p:cNvSpPr/>
            <p:nvPr/>
          </p:nvSpPr>
          <p:spPr>
            <a:xfrm>
              <a:off x="4527933" y="8462254"/>
              <a:ext cx="306551" cy="728935"/>
            </a:xfrm>
            <a:custGeom>
              <a:avLst/>
              <a:gdLst>
                <a:gd name="connsiteX0" fmla="*/ 299655 w 306551"/>
                <a:gd name="connsiteY0" fmla="*/ 2296 h 728935"/>
                <a:gd name="connsiteX1" fmla="*/ 166305 w 306551"/>
                <a:gd name="connsiteY1" fmla="*/ 461084 h 728935"/>
                <a:gd name="connsiteX2" fmla="*/ 1205 w 306551"/>
                <a:gd name="connsiteY2" fmla="*/ 726196 h 728935"/>
                <a:gd name="connsiteX3" fmla="*/ 256792 w 306551"/>
                <a:gd name="connsiteY3" fmla="*/ 302334 h 728935"/>
                <a:gd name="connsiteX4" fmla="*/ 299655 w 306551"/>
                <a:gd name="connsiteY4" fmla="*/ 2296 h 7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51" h="728935">
                  <a:moveTo>
                    <a:pt x="299655" y="2296"/>
                  </a:moveTo>
                  <a:cubicBezTo>
                    <a:pt x="284574" y="28754"/>
                    <a:pt x="216047" y="340434"/>
                    <a:pt x="166305" y="461084"/>
                  </a:cubicBezTo>
                  <a:cubicBezTo>
                    <a:pt x="116563" y="581734"/>
                    <a:pt x="-13876" y="752654"/>
                    <a:pt x="1205" y="726196"/>
                  </a:cubicBezTo>
                  <a:cubicBezTo>
                    <a:pt x="16286" y="699738"/>
                    <a:pt x="206521" y="420338"/>
                    <a:pt x="256792" y="302334"/>
                  </a:cubicBezTo>
                  <a:cubicBezTo>
                    <a:pt x="307063" y="184330"/>
                    <a:pt x="314736" y="-24162"/>
                    <a:pt x="299655" y="2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2052C9BC-A386-4262-9808-4B94241AF4E2}"/>
                </a:ext>
              </a:extLst>
            </p:cNvPr>
            <p:cNvSpPr/>
            <p:nvPr/>
          </p:nvSpPr>
          <p:spPr>
            <a:xfrm>
              <a:off x="4186750" y="9217677"/>
              <a:ext cx="343206" cy="783711"/>
            </a:xfrm>
            <a:custGeom>
              <a:avLst/>
              <a:gdLst>
                <a:gd name="connsiteX0" fmla="*/ 340800 w 343206"/>
                <a:gd name="connsiteY0" fmla="*/ 406 h 783711"/>
                <a:gd name="connsiteX1" fmla="*/ 241317 w 343206"/>
                <a:gd name="connsiteY1" fmla="*/ 324256 h 783711"/>
                <a:gd name="connsiteX2" fmla="*/ 163000 w 343206"/>
                <a:gd name="connsiteY2" fmla="*/ 565556 h 783711"/>
                <a:gd name="connsiteX3" fmla="*/ 17 w 343206"/>
                <a:gd name="connsiteY3" fmla="*/ 783573 h 783711"/>
                <a:gd name="connsiteX4" fmla="*/ 152417 w 343206"/>
                <a:gd name="connsiteY4" fmla="*/ 595190 h 783711"/>
                <a:gd name="connsiteX5" fmla="*/ 133367 w 343206"/>
                <a:gd name="connsiteY5" fmla="*/ 394106 h 783711"/>
                <a:gd name="connsiteX6" fmla="*/ 340800 w 343206"/>
                <a:gd name="connsiteY6" fmla="*/ 406 h 78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06" h="783711">
                  <a:moveTo>
                    <a:pt x="340800" y="406"/>
                  </a:moveTo>
                  <a:cubicBezTo>
                    <a:pt x="358792" y="-11236"/>
                    <a:pt x="270950" y="230064"/>
                    <a:pt x="241317" y="324256"/>
                  </a:cubicBezTo>
                  <a:cubicBezTo>
                    <a:pt x="211684" y="418448"/>
                    <a:pt x="203217" y="489003"/>
                    <a:pt x="163000" y="565556"/>
                  </a:cubicBezTo>
                  <a:cubicBezTo>
                    <a:pt x="122783" y="642109"/>
                    <a:pt x="1781" y="778634"/>
                    <a:pt x="17" y="783573"/>
                  </a:cubicBezTo>
                  <a:cubicBezTo>
                    <a:pt x="-1747" y="788512"/>
                    <a:pt x="130192" y="660101"/>
                    <a:pt x="152417" y="595190"/>
                  </a:cubicBezTo>
                  <a:cubicBezTo>
                    <a:pt x="174642" y="530279"/>
                    <a:pt x="100206" y="492178"/>
                    <a:pt x="133367" y="394106"/>
                  </a:cubicBezTo>
                  <a:cubicBezTo>
                    <a:pt x="166528" y="296034"/>
                    <a:pt x="322808" y="12048"/>
                    <a:pt x="340800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78511598-A5CE-4F55-BE38-62C87E67A22C}"/>
                </a:ext>
              </a:extLst>
            </p:cNvPr>
            <p:cNvSpPr/>
            <p:nvPr/>
          </p:nvSpPr>
          <p:spPr>
            <a:xfrm>
              <a:off x="3809053" y="8383988"/>
              <a:ext cx="83329" cy="707314"/>
            </a:xfrm>
            <a:custGeom>
              <a:avLst/>
              <a:gdLst>
                <a:gd name="connsiteX0" fmla="*/ 79264 w 83329"/>
                <a:gd name="connsiteY0" fmla="*/ 129 h 707314"/>
                <a:gd name="connsiteX1" fmla="*/ 34814 w 83329"/>
                <a:gd name="connsiteY1" fmla="*/ 431929 h 707314"/>
                <a:gd name="connsiteX2" fmla="*/ 947 w 83329"/>
                <a:gd name="connsiteY2" fmla="*/ 707095 h 707314"/>
                <a:gd name="connsiteX3" fmla="*/ 72914 w 83329"/>
                <a:gd name="connsiteY3" fmla="*/ 389595 h 707314"/>
                <a:gd name="connsiteX4" fmla="*/ 79264 w 83329"/>
                <a:gd name="connsiteY4" fmla="*/ 129 h 70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9" h="707314">
                  <a:moveTo>
                    <a:pt x="79264" y="129"/>
                  </a:moveTo>
                  <a:cubicBezTo>
                    <a:pt x="72914" y="7185"/>
                    <a:pt x="47867" y="314101"/>
                    <a:pt x="34814" y="431929"/>
                  </a:cubicBezTo>
                  <a:cubicBezTo>
                    <a:pt x="21761" y="549757"/>
                    <a:pt x="-5403" y="714151"/>
                    <a:pt x="947" y="707095"/>
                  </a:cubicBezTo>
                  <a:cubicBezTo>
                    <a:pt x="7297" y="700039"/>
                    <a:pt x="60567" y="502484"/>
                    <a:pt x="72914" y="389595"/>
                  </a:cubicBezTo>
                  <a:cubicBezTo>
                    <a:pt x="85261" y="276706"/>
                    <a:pt x="85614" y="-6927"/>
                    <a:pt x="79264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91C60207-B57F-4735-93AA-8AF9B1D4FF72}"/>
                </a:ext>
              </a:extLst>
            </p:cNvPr>
            <p:cNvSpPr/>
            <p:nvPr/>
          </p:nvSpPr>
          <p:spPr>
            <a:xfrm>
              <a:off x="3650670" y="8720425"/>
              <a:ext cx="191344" cy="788819"/>
            </a:xfrm>
            <a:custGeom>
              <a:avLst/>
              <a:gdLst>
                <a:gd name="connsiteX0" fmla="*/ 180497 w 191344"/>
                <a:gd name="connsiteY0" fmla="*/ 27758 h 788819"/>
                <a:gd name="connsiteX1" fmla="*/ 178380 w 191344"/>
                <a:gd name="connsiteY1" fmla="*/ 91258 h 788819"/>
                <a:gd name="connsiteX2" fmla="*/ 72547 w 191344"/>
                <a:gd name="connsiteY2" fmla="*/ 440508 h 788819"/>
                <a:gd name="connsiteX3" fmla="*/ 13280 w 191344"/>
                <a:gd name="connsiteY3" fmla="*/ 728375 h 788819"/>
                <a:gd name="connsiteX4" fmla="*/ 6930 w 191344"/>
                <a:gd name="connsiteY4" fmla="*/ 768592 h 788819"/>
                <a:gd name="connsiteX5" fmla="*/ 95830 w 191344"/>
                <a:gd name="connsiteY5" fmla="*/ 478608 h 788819"/>
                <a:gd name="connsiteX6" fmla="*/ 180497 w 191344"/>
                <a:gd name="connsiteY6" fmla="*/ 27758 h 7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44" h="788819">
                  <a:moveTo>
                    <a:pt x="180497" y="27758"/>
                  </a:moveTo>
                  <a:cubicBezTo>
                    <a:pt x="194255" y="-36800"/>
                    <a:pt x="196372" y="22466"/>
                    <a:pt x="178380" y="91258"/>
                  </a:cubicBezTo>
                  <a:cubicBezTo>
                    <a:pt x="160388" y="160050"/>
                    <a:pt x="100064" y="334322"/>
                    <a:pt x="72547" y="440508"/>
                  </a:cubicBezTo>
                  <a:cubicBezTo>
                    <a:pt x="45030" y="546694"/>
                    <a:pt x="24216" y="673694"/>
                    <a:pt x="13280" y="728375"/>
                  </a:cubicBezTo>
                  <a:cubicBezTo>
                    <a:pt x="2344" y="783056"/>
                    <a:pt x="-6828" y="810220"/>
                    <a:pt x="6930" y="768592"/>
                  </a:cubicBezTo>
                  <a:cubicBezTo>
                    <a:pt x="20688" y="726964"/>
                    <a:pt x="65491" y="598553"/>
                    <a:pt x="95830" y="478608"/>
                  </a:cubicBezTo>
                  <a:cubicBezTo>
                    <a:pt x="126169" y="358663"/>
                    <a:pt x="166739" y="92316"/>
                    <a:pt x="180497" y="27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4E9A02E-70F8-47ED-A39C-2BC88CB1616D}"/>
                </a:ext>
              </a:extLst>
            </p:cNvPr>
            <p:cNvSpPr/>
            <p:nvPr/>
          </p:nvSpPr>
          <p:spPr>
            <a:xfrm>
              <a:off x="3322285" y="9501672"/>
              <a:ext cx="341288" cy="475658"/>
            </a:xfrm>
            <a:custGeom>
              <a:avLst/>
              <a:gdLst>
                <a:gd name="connsiteX0" fmla="*/ 339548 w 341288"/>
                <a:gd name="connsiteY0" fmla="*/ 45 h 475658"/>
                <a:gd name="connsiteX1" fmla="*/ 212548 w 341288"/>
                <a:gd name="connsiteY1" fmla="*/ 311195 h 475658"/>
                <a:gd name="connsiteX2" fmla="*/ 129998 w 341288"/>
                <a:gd name="connsiteY2" fmla="*/ 402211 h 475658"/>
                <a:gd name="connsiteX3" fmla="*/ 2998 w 341288"/>
                <a:gd name="connsiteY3" fmla="*/ 474178 h 475658"/>
                <a:gd name="connsiteX4" fmla="*/ 267582 w 341288"/>
                <a:gd name="connsiteY4" fmla="*/ 334478 h 475658"/>
                <a:gd name="connsiteX5" fmla="*/ 339548 w 341288"/>
                <a:gd name="connsiteY5" fmla="*/ 45 h 47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288" h="475658">
                  <a:moveTo>
                    <a:pt x="339548" y="45"/>
                  </a:moveTo>
                  <a:cubicBezTo>
                    <a:pt x="330376" y="-3835"/>
                    <a:pt x="247473" y="244167"/>
                    <a:pt x="212548" y="311195"/>
                  </a:cubicBezTo>
                  <a:cubicBezTo>
                    <a:pt x="177623" y="378223"/>
                    <a:pt x="164923" y="375047"/>
                    <a:pt x="129998" y="402211"/>
                  </a:cubicBezTo>
                  <a:cubicBezTo>
                    <a:pt x="95073" y="429375"/>
                    <a:pt x="-19933" y="485467"/>
                    <a:pt x="2998" y="474178"/>
                  </a:cubicBezTo>
                  <a:cubicBezTo>
                    <a:pt x="25929" y="462889"/>
                    <a:pt x="213960" y="412795"/>
                    <a:pt x="267582" y="334478"/>
                  </a:cubicBezTo>
                  <a:cubicBezTo>
                    <a:pt x="321204" y="256161"/>
                    <a:pt x="348720" y="3925"/>
                    <a:pt x="33954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78933C0F-DB0B-4AB3-8902-CE205A0945A0}"/>
                </a:ext>
              </a:extLst>
            </p:cNvPr>
            <p:cNvSpPr/>
            <p:nvPr/>
          </p:nvSpPr>
          <p:spPr>
            <a:xfrm>
              <a:off x="4025286" y="10032710"/>
              <a:ext cx="140592" cy="188743"/>
            </a:xfrm>
            <a:custGeom>
              <a:avLst/>
              <a:gdLst>
                <a:gd name="connsiteX0" fmla="*/ 140314 w 140592"/>
                <a:gd name="connsiteY0" fmla="*/ 290 h 188743"/>
                <a:gd name="connsiteX1" fmla="*/ 45064 w 140592"/>
                <a:gd name="connsiteY1" fmla="*/ 127290 h 188743"/>
                <a:gd name="connsiteX2" fmla="*/ 26014 w 140592"/>
                <a:gd name="connsiteY2" fmla="*/ 188673 h 188743"/>
                <a:gd name="connsiteX3" fmla="*/ 6964 w 140592"/>
                <a:gd name="connsiteY3" fmla="*/ 116707 h 188743"/>
                <a:gd name="connsiteX4" fmla="*/ 11197 w 140592"/>
                <a:gd name="connsiteY4" fmla="*/ 93423 h 188743"/>
                <a:gd name="connsiteX5" fmla="*/ 140314 w 140592"/>
                <a:gd name="connsiteY5" fmla="*/ 290 h 1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92" h="188743">
                  <a:moveTo>
                    <a:pt x="140314" y="290"/>
                  </a:moveTo>
                  <a:cubicBezTo>
                    <a:pt x="145958" y="5934"/>
                    <a:pt x="64114" y="95893"/>
                    <a:pt x="45064" y="127290"/>
                  </a:cubicBezTo>
                  <a:cubicBezTo>
                    <a:pt x="26014" y="158687"/>
                    <a:pt x="32364" y="190437"/>
                    <a:pt x="26014" y="188673"/>
                  </a:cubicBezTo>
                  <a:cubicBezTo>
                    <a:pt x="19664" y="186909"/>
                    <a:pt x="9433" y="132582"/>
                    <a:pt x="6964" y="116707"/>
                  </a:cubicBezTo>
                  <a:cubicBezTo>
                    <a:pt x="4494" y="100832"/>
                    <a:pt x="-9617" y="113884"/>
                    <a:pt x="11197" y="93423"/>
                  </a:cubicBezTo>
                  <a:cubicBezTo>
                    <a:pt x="32011" y="72962"/>
                    <a:pt x="134670" y="-5354"/>
                    <a:pt x="140314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C52885D0-1F6F-4987-BF4D-832055D346FF}"/>
                </a:ext>
              </a:extLst>
            </p:cNvPr>
            <p:cNvSpPr/>
            <p:nvPr/>
          </p:nvSpPr>
          <p:spPr>
            <a:xfrm>
              <a:off x="3495632" y="10225217"/>
              <a:ext cx="540885" cy="395885"/>
            </a:xfrm>
            <a:custGeom>
              <a:avLst/>
              <a:gdLst>
                <a:gd name="connsiteX0" fmla="*/ 540851 w 540885"/>
                <a:gd name="connsiteY0" fmla="*/ 400 h 395885"/>
                <a:gd name="connsiteX1" fmla="*/ 297435 w 540885"/>
                <a:gd name="connsiteY1" fmla="*/ 176083 h 395885"/>
                <a:gd name="connsiteX2" fmla="*/ 75185 w 540885"/>
                <a:gd name="connsiteY2" fmla="*/ 311550 h 395885"/>
                <a:gd name="connsiteX3" fmla="*/ 5335 w 540885"/>
                <a:gd name="connsiteY3" fmla="*/ 391983 h 395885"/>
                <a:gd name="connsiteX4" fmla="*/ 197951 w 540885"/>
                <a:gd name="connsiteY4" fmla="*/ 188783 h 395885"/>
                <a:gd name="connsiteX5" fmla="*/ 280501 w 540885"/>
                <a:gd name="connsiteY5" fmla="*/ 129516 h 395885"/>
                <a:gd name="connsiteX6" fmla="*/ 540851 w 540885"/>
                <a:gd name="connsiteY6" fmla="*/ 400 h 39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885" h="395885">
                  <a:moveTo>
                    <a:pt x="540851" y="400"/>
                  </a:moveTo>
                  <a:cubicBezTo>
                    <a:pt x="543673" y="8161"/>
                    <a:pt x="375046" y="124225"/>
                    <a:pt x="297435" y="176083"/>
                  </a:cubicBezTo>
                  <a:cubicBezTo>
                    <a:pt x="219824" y="227941"/>
                    <a:pt x="123868" y="275567"/>
                    <a:pt x="75185" y="311550"/>
                  </a:cubicBezTo>
                  <a:cubicBezTo>
                    <a:pt x="26502" y="347533"/>
                    <a:pt x="-15126" y="412444"/>
                    <a:pt x="5335" y="391983"/>
                  </a:cubicBezTo>
                  <a:cubicBezTo>
                    <a:pt x="25796" y="371522"/>
                    <a:pt x="152090" y="232527"/>
                    <a:pt x="197951" y="188783"/>
                  </a:cubicBezTo>
                  <a:cubicBezTo>
                    <a:pt x="243812" y="145039"/>
                    <a:pt x="228290" y="159149"/>
                    <a:pt x="280501" y="129516"/>
                  </a:cubicBezTo>
                  <a:cubicBezTo>
                    <a:pt x="332712" y="99883"/>
                    <a:pt x="538029" y="-7361"/>
                    <a:pt x="540851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1937F1A2-89A0-423C-9D79-68DB8D240A7B}"/>
                </a:ext>
              </a:extLst>
            </p:cNvPr>
            <p:cNvSpPr/>
            <p:nvPr/>
          </p:nvSpPr>
          <p:spPr>
            <a:xfrm>
              <a:off x="2481695" y="9961923"/>
              <a:ext cx="900364" cy="812760"/>
            </a:xfrm>
            <a:custGeom>
              <a:avLst/>
              <a:gdLst>
                <a:gd name="connsiteX0" fmla="*/ 898622 w 900364"/>
                <a:gd name="connsiteY0" fmla="*/ 3344 h 812760"/>
                <a:gd name="connsiteX1" fmla="*/ 617105 w 900364"/>
                <a:gd name="connsiteY1" fmla="*/ 126110 h 812760"/>
                <a:gd name="connsiteX2" fmla="*/ 367338 w 900364"/>
                <a:gd name="connsiteY2" fmla="*/ 291210 h 812760"/>
                <a:gd name="connsiteX3" fmla="*/ 1155 w 900364"/>
                <a:gd name="connsiteY3" fmla="*/ 809794 h 812760"/>
                <a:gd name="connsiteX4" fmla="*/ 259388 w 900364"/>
                <a:gd name="connsiteY4" fmla="*/ 492294 h 812760"/>
                <a:gd name="connsiteX5" fmla="*/ 477405 w 900364"/>
                <a:gd name="connsiteY5" fmla="*/ 261577 h 812760"/>
                <a:gd name="connsiteX6" fmla="*/ 898622 w 900364"/>
                <a:gd name="connsiteY6" fmla="*/ 3344 h 81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364" h="812760">
                  <a:moveTo>
                    <a:pt x="898622" y="3344"/>
                  </a:moveTo>
                  <a:cubicBezTo>
                    <a:pt x="921905" y="-19234"/>
                    <a:pt x="705652" y="78132"/>
                    <a:pt x="617105" y="126110"/>
                  </a:cubicBezTo>
                  <a:cubicBezTo>
                    <a:pt x="528558" y="174088"/>
                    <a:pt x="469996" y="177263"/>
                    <a:pt x="367338" y="291210"/>
                  </a:cubicBezTo>
                  <a:cubicBezTo>
                    <a:pt x="264680" y="405157"/>
                    <a:pt x="19147" y="776280"/>
                    <a:pt x="1155" y="809794"/>
                  </a:cubicBezTo>
                  <a:cubicBezTo>
                    <a:pt x="-16837" y="843308"/>
                    <a:pt x="180013" y="583664"/>
                    <a:pt x="259388" y="492294"/>
                  </a:cubicBezTo>
                  <a:cubicBezTo>
                    <a:pt x="338763" y="400925"/>
                    <a:pt x="372983" y="341305"/>
                    <a:pt x="477405" y="261577"/>
                  </a:cubicBezTo>
                  <a:cubicBezTo>
                    <a:pt x="581827" y="181849"/>
                    <a:pt x="875339" y="25922"/>
                    <a:pt x="898622" y="3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BBC27A68-9EA0-4180-B17E-271B793C38F7}"/>
                </a:ext>
              </a:extLst>
            </p:cNvPr>
            <p:cNvSpPr/>
            <p:nvPr/>
          </p:nvSpPr>
          <p:spPr>
            <a:xfrm>
              <a:off x="2465774" y="10615096"/>
              <a:ext cx="1072127" cy="974481"/>
            </a:xfrm>
            <a:custGeom>
              <a:avLst/>
              <a:gdLst>
                <a:gd name="connsiteX0" fmla="*/ 1066414 w 1072127"/>
                <a:gd name="connsiteY0" fmla="*/ 6867 h 974481"/>
                <a:gd name="connsiteX1" fmla="*/ 763201 w 1072127"/>
                <a:gd name="connsiteY1" fmla="*/ 222767 h 974481"/>
                <a:gd name="connsiteX2" fmla="*/ 39301 w 1072127"/>
                <a:gd name="connsiteY2" fmla="*/ 938729 h 974481"/>
                <a:gd name="connsiteX3" fmla="*/ 105976 w 1072127"/>
                <a:gd name="connsiteY3" fmla="*/ 849829 h 974481"/>
                <a:gd name="connsiteX4" fmla="*/ 186939 w 1072127"/>
                <a:gd name="connsiteY4" fmla="*/ 702192 h 974481"/>
                <a:gd name="connsiteX5" fmla="*/ 863214 w 1072127"/>
                <a:gd name="connsiteY5" fmla="*/ 56079 h 974481"/>
                <a:gd name="connsiteX6" fmla="*/ 398076 w 1072127"/>
                <a:gd name="connsiteY6" fmla="*/ 549792 h 974481"/>
                <a:gd name="connsiteX7" fmla="*/ 526664 w 1072127"/>
                <a:gd name="connsiteY7" fmla="*/ 425967 h 974481"/>
                <a:gd name="connsiteX8" fmla="*/ 1066414 w 1072127"/>
                <a:gd name="connsiteY8" fmla="*/ 6867 h 9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127" h="974481">
                  <a:moveTo>
                    <a:pt x="1066414" y="6867"/>
                  </a:moveTo>
                  <a:cubicBezTo>
                    <a:pt x="1105837" y="-27000"/>
                    <a:pt x="934386" y="67457"/>
                    <a:pt x="763201" y="222767"/>
                  </a:cubicBezTo>
                  <a:cubicBezTo>
                    <a:pt x="592016" y="378077"/>
                    <a:pt x="148838" y="834219"/>
                    <a:pt x="39301" y="938729"/>
                  </a:cubicBezTo>
                  <a:cubicBezTo>
                    <a:pt x="-70236" y="1043239"/>
                    <a:pt x="81370" y="889252"/>
                    <a:pt x="105976" y="849829"/>
                  </a:cubicBezTo>
                  <a:cubicBezTo>
                    <a:pt x="130582" y="810406"/>
                    <a:pt x="60733" y="834484"/>
                    <a:pt x="186939" y="702192"/>
                  </a:cubicBezTo>
                  <a:cubicBezTo>
                    <a:pt x="313145" y="569900"/>
                    <a:pt x="828025" y="81479"/>
                    <a:pt x="863214" y="56079"/>
                  </a:cubicBezTo>
                  <a:cubicBezTo>
                    <a:pt x="898403" y="30679"/>
                    <a:pt x="454168" y="488144"/>
                    <a:pt x="398076" y="549792"/>
                  </a:cubicBezTo>
                  <a:cubicBezTo>
                    <a:pt x="341984" y="611440"/>
                    <a:pt x="414481" y="515925"/>
                    <a:pt x="526664" y="425967"/>
                  </a:cubicBezTo>
                  <a:cubicBezTo>
                    <a:pt x="638847" y="336009"/>
                    <a:pt x="1026991" y="40734"/>
                    <a:pt x="1066414" y="6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F25E4E1B-0276-48A4-8AC6-26E38AFA9C32}"/>
                </a:ext>
              </a:extLst>
            </p:cNvPr>
            <p:cNvSpPr/>
            <p:nvPr/>
          </p:nvSpPr>
          <p:spPr>
            <a:xfrm>
              <a:off x="2207445" y="10731422"/>
              <a:ext cx="326920" cy="589953"/>
            </a:xfrm>
            <a:custGeom>
              <a:avLst/>
              <a:gdLst>
                <a:gd name="connsiteX0" fmla="*/ 323030 w 326920"/>
                <a:gd name="connsiteY0" fmla="*/ 14366 h 589953"/>
                <a:gd name="connsiteX1" fmla="*/ 46805 w 326920"/>
                <a:gd name="connsiteY1" fmla="*/ 450928 h 589953"/>
                <a:gd name="connsiteX2" fmla="*/ 3943 w 326920"/>
                <a:gd name="connsiteY2" fmla="*/ 589041 h 589953"/>
                <a:gd name="connsiteX3" fmla="*/ 89668 w 326920"/>
                <a:gd name="connsiteY3" fmla="*/ 400128 h 589953"/>
                <a:gd name="connsiteX4" fmla="*/ 202380 w 326920"/>
                <a:gd name="connsiteY4" fmla="*/ 130253 h 589953"/>
                <a:gd name="connsiteX5" fmla="*/ 323030 w 326920"/>
                <a:gd name="connsiteY5" fmla="*/ 14366 h 5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920" h="589953">
                  <a:moveTo>
                    <a:pt x="323030" y="14366"/>
                  </a:moveTo>
                  <a:cubicBezTo>
                    <a:pt x="297101" y="67812"/>
                    <a:pt x="99986" y="355149"/>
                    <a:pt x="46805" y="450928"/>
                  </a:cubicBezTo>
                  <a:cubicBezTo>
                    <a:pt x="-6376" y="546707"/>
                    <a:pt x="-3201" y="597508"/>
                    <a:pt x="3943" y="589041"/>
                  </a:cubicBezTo>
                  <a:cubicBezTo>
                    <a:pt x="11087" y="580574"/>
                    <a:pt x="56595" y="476593"/>
                    <a:pt x="89668" y="400128"/>
                  </a:cubicBezTo>
                  <a:cubicBezTo>
                    <a:pt x="122741" y="323663"/>
                    <a:pt x="166661" y="191107"/>
                    <a:pt x="202380" y="130253"/>
                  </a:cubicBezTo>
                  <a:cubicBezTo>
                    <a:pt x="238099" y="69399"/>
                    <a:pt x="348959" y="-39080"/>
                    <a:pt x="323030" y="14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36937573-E19B-4F76-9B66-29FF7634F647}"/>
                </a:ext>
              </a:extLst>
            </p:cNvPr>
            <p:cNvSpPr/>
            <p:nvPr/>
          </p:nvSpPr>
          <p:spPr>
            <a:xfrm>
              <a:off x="2123692" y="11253712"/>
              <a:ext cx="405433" cy="389091"/>
            </a:xfrm>
            <a:custGeom>
              <a:avLst/>
              <a:gdLst>
                <a:gd name="connsiteX0" fmla="*/ 100396 w 405433"/>
                <a:gd name="connsiteY0" fmla="*/ 76 h 389091"/>
                <a:gd name="connsiteX1" fmla="*/ 54358 w 405433"/>
                <a:gd name="connsiteY1" fmla="*/ 128663 h 389091"/>
                <a:gd name="connsiteX2" fmla="*/ 144846 w 405433"/>
                <a:gd name="connsiteY2" fmla="*/ 209626 h 389091"/>
                <a:gd name="connsiteX3" fmla="*/ 376621 w 405433"/>
                <a:gd name="connsiteY3" fmla="*/ 368376 h 389091"/>
                <a:gd name="connsiteX4" fmla="*/ 402021 w 405433"/>
                <a:gd name="connsiteY4" fmla="*/ 309638 h 389091"/>
                <a:gd name="connsiteX5" fmla="*/ 378208 w 405433"/>
                <a:gd name="connsiteY5" fmla="*/ 389013 h 389091"/>
                <a:gd name="connsiteX6" fmla="*/ 201996 w 405433"/>
                <a:gd name="connsiteY6" fmla="*/ 292176 h 389091"/>
                <a:gd name="connsiteX7" fmla="*/ 1971 w 405433"/>
                <a:gd name="connsiteY7" fmla="*/ 147713 h 389091"/>
                <a:gd name="connsiteX8" fmla="*/ 100396 w 405433"/>
                <a:gd name="connsiteY8" fmla="*/ 76 h 38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433" h="389091">
                  <a:moveTo>
                    <a:pt x="100396" y="76"/>
                  </a:moveTo>
                  <a:cubicBezTo>
                    <a:pt x="109127" y="-3099"/>
                    <a:pt x="46950" y="93738"/>
                    <a:pt x="54358" y="128663"/>
                  </a:cubicBezTo>
                  <a:cubicBezTo>
                    <a:pt x="61766" y="163588"/>
                    <a:pt x="91135" y="169674"/>
                    <a:pt x="144846" y="209626"/>
                  </a:cubicBezTo>
                  <a:cubicBezTo>
                    <a:pt x="198557" y="249578"/>
                    <a:pt x="333759" y="351707"/>
                    <a:pt x="376621" y="368376"/>
                  </a:cubicBezTo>
                  <a:cubicBezTo>
                    <a:pt x="419483" y="385045"/>
                    <a:pt x="401757" y="306199"/>
                    <a:pt x="402021" y="309638"/>
                  </a:cubicBezTo>
                  <a:cubicBezTo>
                    <a:pt x="402285" y="313077"/>
                    <a:pt x="411545" y="391923"/>
                    <a:pt x="378208" y="389013"/>
                  </a:cubicBezTo>
                  <a:cubicBezTo>
                    <a:pt x="344871" y="386103"/>
                    <a:pt x="264702" y="332393"/>
                    <a:pt x="201996" y="292176"/>
                  </a:cubicBezTo>
                  <a:cubicBezTo>
                    <a:pt x="139290" y="251959"/>
                    <a:pt x="19698" y="194015"/>
                    <a:pt x="1971" y="147713"/>
                  </a:cubicBezTo>
                  <a:cubicBezTo>
                    <a:pt x="-15756" y="101411"/>
                    <a:pt x="91665" y="3251"/>
                    <a:pt x="100396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EFBA25E2-C2BF-487A-9B57-7B74CBBFD73B}"/>
                </a:ext>
              </a:extLst>
            </p:cNvPr>
            <p:cNvSpPr/>
            <p:nvPr/>
          </p:nvSpPr>
          <p:spPr>
            <a:xfrm>
              <a:off x="1753087" y="11298197"/>
              <a:ext cx="734662" cy="579327"/>
            </a:xfrm>
            <a:custGeom>
              <a:avLst/>
              <a:gdLst>
                <a:gd name="connsiteX0" fmla="*/ 417026 w 734662"/>
                <a:gd name="connsiteY0" fmla="*/ 11153 h 579327"/>
                <a:gd name="connsiteX1" fmla="*/ 129688 w 734662"/>
                <a:gd name="connsiteY1" fmla="*/ 366753 h 579327"/>
                <a:gd name="connsiteX2" fmla="*/ 23326 w 734662"/>
                <a:gd name="connsiteY2" fmla="*/ 474703 h 579327"/>
                <a:gd name="connsiteX3" fmla="*/ 4276 w 734662"/>
                <a:gd name="connsiteY3" fmla="*/ 557253 h 579327"/>
                <a:gd name="connsiteX4" fmla="*/ 83651 w 734662"/>
                <a:gd name="connsiteY4" fmla="*/ 577891 h 579327"/>
                <a:gd name="connsiteX5" fmla="*/ 142388 w 734662"/>
                <a:gd name="connsiteY5" fmla="*/ 527091 h 579327"/>
                <a:gd name="connsiteX6" fmla="*/ 201126 w 734662"/>
                <a:gd name="connsiteY6" fmla="*/ 511216 h 579327"/>
                <a:gd name="connsiteX7" fmla="*/ 402738 w 734662"/>
                <a:gd name="connsiteY7" fmla="*/ 520741 h 579327"/>
                <a:gd name="connsiteX8" fmla="*/ 617051 w 734662"/>
                <a:gd name="connsiteY8" fmla="*/ 557253 h 579327"/>
                <a:gd name="connsiteX9" fmla="*/ 623401 w 734662"/>
                <a:gd name="connsiteY9" fmla="*/ 509628 h 579327"/>
                <a:gd name="connsiteX10" fmla="*/ 624988 w 734662"/>
                <a:gd name="connsiteY10" fmla="*/ 468353 h 579327"/>
                <a:gd name="connsiteX11" fmla="*/ 734526 w 734662"/>
                <a:gd name="connsiteY11" fmla="*/ 323891 h 579327"/>
                <a:gd name="connsiteX12" fmla="*/ 599588 w 734662"/>
                <a:gd name="connsiteY12" fmla="*/ 473116 h 579327"/>
                <a:gd name="connsiteX13" fmla="*/ 585301 w 734662"/>
                <a:gd name="connsiteY13" fmla="*/ 511216 h 579327"/>
                <a:gd name="connsiteX14" fmla="*/ 301138 w 734662"/>
                <a:gd name="connsiteY14" fmla="*/ 498516 h 579327"/>
                <a:gd name="connsiteX15" fmla="*/ 85238 w 734662"/>
                <a:gd name="connsiteY15" fmla="*/ 538203 h 579327"/>
                <a:gd name="connsiteX16" fmla="*/ 42376 w 734662"/>
                <a:gd name="connsiteY16" fmla="*/ 546141 h 579327"/>
                <a:gd name="connsiteX17" fmla="*/ 34438 w 734662"/>
                <a:gd name="connsiteY17" fmla="*/ 512803 h 579327"/>
                <a:gd name="connsiteX18" fmla="*/ 359876 w 734662"/>
                <a:gd name="connsiteY18" fmla="*/ 127041 h 579327"/>
                <a:gd name="connsiteX19" fmla="*/ 417026 w 734662"/>
                <a:gd name="connsiteY19" fmla="*/ 11153 h 57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4662" h="579327">
                  <a:moveTo>
                    <a:pt x="417026" y="11153"/>
                  </a:moveTo>
                  <a:cubicBezTo>
                    <a:pt x="378662" y="51105"/>
                    <a:pt x="195305" y="289495"/>
                    <a:pt x="129688" y="366753"/>
                  </a:cubicBezTo>
                  <a:cubicBezTo>
                    <a:pt x="64071" y="444011"/>
                    <a:pt x="44228" y="442953"/>
                    <a:pt x="23326" y="474703"/>
                  </a:cubicBezTo>
                  <a:cubicBezTo>
                    <a:pt x="2424" y="506453"/>
                    <a:pt x="-5778" y="540055"/>
                    <a:pt x="4276" y="557253"/>
                  </a:cubicBezTo>
                  <a:cubicBezTo>
                    <a:pt x="14330" y="574451"/>
                    <a:pt x="60632" y="582918"/>
                    <a:pt x="83651" y="577891"/>
                  </a:cubicBezTo>
                  <a:cubicBezTo>
                    <a:pt x="106670" y="572864"/>
                    <a:pt x="122809" y="538203"/>
                    <a:pt x="142388" y="527091"/>
                  </a:cubicBezTo>
                  <a:cubicBezTo>
                    <a:pt x="161967" y="515979"/>
                    <a:pt x="157734" y="512274"/>
                    <a:pt x="201126" y="511216"/>
                  </a:cubicBezTo>
                  <a:cubicBezTo>
                    <a:pt x="244518" y="510158"/>
                    <a:pt x="333417" y="513068"/>
                    <a:pt x="402738" y="520741"/>
                  </a:cubicBezTo>
                  <a:cubicBezTo>
                    <a:pt x="472059" y="528414"/>
                    <a:pt x="580274" y="559105"/>
                    <a:pt x="617051" y="557253"/>
                  </a:cubicBezTo>
                  <a:cubicBezTo>
                    <a:pt x="653828" y="555401"/>
                    <a:pt x="622078" y="524445"/>
                    <a:pt x="623401" y="509628"/>
                  </a:cubicBezTo>
                  <a:cubicBezTo>
                    <a:pt x="624724" y="494811"/>
                    <a:pt x="606467" y="499309"/>
                    <a:pt x="624988" y="468353"/>
                  </a:cubicBezTo>
                  <a:cubicBezTo>
                    <a:pt x="643509" y="437397"/>
                    <a:pt x="738759" y="323097"/>
                    <a:pt x="734526" y="323891"/>
                  </a:cubicBezTo>
                  <a:cubicBezTo>
                    <a:pt x="730293" y="324685"/>
                    <a:pt x="624459" y="441895"/>
                    <a:pt x="599588" y="473116"/>
                  </a:cubicBezTo>
                  <a:cubicBezTo>
                    <a:pt x="574717" y="504337"/>
                    <a:pt x="635043" y="506983"/>
                    <a:pt x="585301" y="511216"/>
                  </a:cubicBezTo>
                  <a:cubicBezTo>
                    <a:pt x="535559" y="515449"/>
                    <a:pt x="384482" y="494018"/>
                    <a:pt x="301138" y="498516"/>
                  </a:cubicBezTo>
                  <a:cubicBezTo>
                    <a:pt x="217794" y="503014"/>
                    <a:pt x="128365" y="530266"/>
                    <a:pt x="85238" y="538203"/>
                  </a:cubicBezTo>
                  <a:cubicBezTo>
                    <a:pt x="42111" y="546140"/>
                    <a:pt x="50843" y="550374"/>
                    <a:pt x="42376" y="546141"/>
                  </a:cubicBezTo>
                  <a:cubicBezTo>
                    <a:pt x="33909" y="541908"/>
                    <a:pt x="-18479" y="582653"/>
                    <a:pt x="34438" y="512803"/>
                  </a:cubicBezTo>
                  <a:cubicBezTo>
                    <a:pt x="87355" y="442953"/>
                    <a:pt x="295318" y="208797"/>
                    <a:pt x="359876" y="127041"/>
                  </a:cubicBezTo>
                  <a:cubicBezTo>
                    <a:pt x="424434" y="45285"/>
                    <a:pt x="455390" y="-28799"/>
                    <a:pt x="417026" y="11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B9E6289A-3038-4B28-97AD-4E2760D31B19}"/>
                </a:ext>
              </a:extLst>
            </p:cNvPr>
            <p:cNvSpPr/>
            <p:nvPr/>
          </p:nvSpPr>
          <p:spPr>
            <a:xfrm>
              <a:off x="5578281" y="8528060"/>
              <a:ext cx="1016383" cy="860773"/>
            </a:xfrm>
            <a:custGeom>
              <a:avLst/>
              <a:gdLst>
                <a:gd name="connsiteX0" fmla="*/ 16069 w 1016383"/>
                <a:gd name="connsiteY0" fmla="*/ 6340 h 860773"/>
                <a:gd name="connsiteX1" fmla="*/ 270069 w 1016383"/>
                <a:gd name="connsiteY1" fmla="*/ 250815 h 860773"/>
                <a:gd name="connsiteX2" fmla="*/ 844744 w 1016383"/>
                <a:gd name="connsiteY2" fmla="*/ 704840 h 860773"/>
                <a:gd name="connsiteX3" fmla="*/ 1009844 w 1016383"/>
                <a:gd name="connsiteY3" fmla="*/ 860415 h 860773"/>
                <a:gd name="connsiteX4" fmla="*/ 955869 w 1016383"/>
                <a:gd name="connsiteY4" fmla="*/ 739765 h 860773"/>
                <a:gd name="connsiteX5" fmla="*/ 705044 w 1016383"/>
                <a:gd name="connsiteY5" fmla="*/ 498465 h 860773"/>
                <a:gd name="connsiteX6" fmla="*/ 16069 w 1016383"/>
                <a:gd name="connsiteY6" fmla="*/ 6340 h 86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383" h="860773">
                  <a:moveTo>
                    <a:pt x="16069" y="6340"/>
                  </a:moveTo>
                  <a:cubicBezTo>
                    <a:pt x="-56427" y="-34935"/>
                    <a:pt x="131957" y="134398"/>
                    <a:pt x="270069" y="250815"/>
                  </a:cubicBezTo>
                  <a:cubicBezTo>
                    <a:pt x="408182" y="367232"/>
                    <a:pt x="721448" y="603240"/>
                    <a:pt x="844744" y="704840"/>
                  </a:cubicBezTo>
                  <a:cubicBezTo>
                    <a:pt x="968040" y="806440"/>
                    <a:pt x="991323" y="854594"/>
                    <a:pt x="1009844" y="860415"/>
                  </a:cubicBezTo>
                  <a:cubicBezTo>
                    <a:pt x="1028365" y="866236"/>
                    <a:pt x="1006669" y="800090"/>
                    <a:pt x="955869" y="739765"/>
                  </a:cubicBezTo>
                  <a:cubicBezTo>
                    <a:pt x="905069" y="679440"/>
                    <a:pt x="863265" y="620173"/>
                    <a:pt x="705044" y="498465"/>
                  </a:cubicBezTo>
                  <a:cubicBezTo>
                    <a:pt x="546823" y="376757"/>
                    <a:pt x="88565" y="47615"/>
                    <a:pt x="16069" y="6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4A16E8D0-C20B-46BF-85DD-27B9EBD3412F}"/>
                </a:ext>
              </a:extLst>
            </p:cNvPr>
            <p:cNvSpPr/>
            <p:nvPr/>
          </p:nvSpPr>
          <p:spPr>
            <a:xfrm>
              <a:off x="6602312" y="9412394"/>
              <a:ext cx="919638" cy="624671"/>
            </a:xfrm>
            <a:custGeom>
              <a:avLst/>
              <a:gdLst>
                <a:gd name="connsiteX0" fmla="*/ 4863 w 919638"/>
                <a:gd name="connsiteY0" fmla="*/ 1481 h 624671"/>
                <a:gd name="connsiteX1" fmla="*/ 254101 w 919638"/>
                <a:gd name="connsiteY1" fmla="*/ 322156 h 624671"/>
                <a:gd name="connsiteX2" fmla="*/ 436663 w 919638"/>
                <a:gd name="connsiteY2" fmla="*/ 484081 h 624671"/>
                <a:gd name="connsiteX3" fmla="*/ 646213 w 919638"/>
                <a:gd name="connsiteY3" fmla="*/ 595206 h 624671"/>
                <a:gd name="connsiteX4" fmla="*/ 658913 w 919638"/>
                <a:gd name="connsiteY4" fmla="*/ 623781 h 624671"/>
                <a:gd name="connsiteX5" fmla="*/ 919263 w 919638"/>
                <a:gd name="connsiteY5" fmla="*/ 571394 h 624671"/>
                <a:gd name="connsiteX6" fmla="*/ 711301 w 919638"/>
                <a:gd name="connsiteY6" fmla="*/ 580919 h 624671"/>
                <a:gd name="connsiteX7" fmla="*/ 493813 w 919638"/>
                <a:gd name="connsiteY7" fmla="*/ 463444 h 624671"/>
                <a:gd name="connsiteX8" fmla="*/ 4863 w 919638"/>
                <a:gd name="connsiteY8" fmla="*/ 1481 h 62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638" h="624671">
                  <a:moveTo>
                    <a:pt x="4863" y="1481"/>
                  </a:moveTo>
                  <a:cubicBezTo>
                    <a:pt x="-35089" y="-22067"/>
                    <a:pt x="182134" y="241723"/>
                    <a:pt x="254101" y="322156"/>
                  </a:cubicBezTo>
                  <a:cubicBezTo>
                    <a:pt x="326068" y="402589"/>
                    <a:pt x="371311" y="438573"/>
                    <a:pt x="436663" y="484081"/>
                  </a:cubicBezTo>
                  <a:cubicBezTo>
                    <a:pt x="502015" y="529589"/>
                    <a:pt x="609171" y="571923"/>
                    <a:pt x="646213" y="595206"/>
                  </a:cubicBezTo>
                  <a:cubicBezTo>
                    <a:pt x="683255" y="618489"/>
                    <a:pt x="613405" y="627750"/>
                    <a:pt x="658913" y="623781"/>
                  </a:cubicBezTo>
                  <a:cubicBezTo>
                    <a:pt x="704421" y="619812"/>
                    <a:pt x="910532" y="578538"/>
                    <a:pt x="919263" y="571394"/>
                  </a:cubicBezTo>
                  <a:cubicBezTo>
                    <a:pt x="927994" y="564250"/>
                    <a:pt x="782209" y="598911"/>
                    <a:pt x="711301" y="580919"/>
                  </a:cubicBezTo>
                  <a:cubicBezTo>
                    <a:pt x="640393" y="562927"/>
                    <a:pt x="609171" y="560017"/>
                    <a:pt x="493813" y="463444"/>
                  </a:cubicBezTo>
                  <a:cubicBezTo>
                    <a:pt x="378455" y="366871"/>
                    <a:pt x="44815" y="25029"/>
                    <a:pt x="4863" y="1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10A4D511-FF0C-4EB2-A9DB-441F23433100}"/>
                </a:ext>
              </a:extLst>
            </p:cNvPr>
            <p:cNvSpPr/>
            <p:nvPr/>
          </p:nvSpPr>
          <p:spPr>
            <a:xfrm>
              <a:off x="6729405" y="8334554"/>
              <a:ext cx="645566" cy="933825"/>
            </a:xfrm>
            <a:custGeom>
              <a:avLst/>
              <a:gdLst>
                <a:gd name="connsiteX0" fmla="*/ 9533 w 645566"/>
                <a:gd name="connsiteY0" fmla="*/ 7759 h 933825"/>
                <a:gd name="connsiteX1" fmla="*/ 414345 w 645566"/>
                <a:gd name="connsiteY1" fmla="*/ 582434 h 933825"/>
                <a:gd name="connsiteX2" fmla="*/ 642945 w 645566"/>
                <a:gd name="connsiteY2" fmla="*/ 928509 h 933825"/>
                <a:gd name="connsiteX3" fmla="*/ 544520 w 645566"/>
                <a:gd name="connsiteY3" fmla="*/ 801509 h 933825"/>
                <a:gd name="connsiteX4" fmla="*/ 161933 w 645566"/>
                <a:gd name="connsiteY4" fmla="*/ 287159 h 933825"/>
                <a:gd name="connsiteX5" fmla="*/ 9533 w 645566"/>
                <a:gd name="connsiteY5" fmla="*/ 7759 h 9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566" h="933825">
                  <a:moveTo>
                    <a:pt x="9533" y="7759"/>
                  </a:moveTo>
                  <a:cubicBezTo>
                    <a:pt x="51602" y="56971"/>
                    <a:pt x="308776" y="428976"/>
                    <a:pt x="414345" y="582434"/>
                  </a:cubicBezTo>
                  <a:cubicBezTo>
                    <a:pt x="519914" y="735892"/>
                    <a:pt x="621249" y="891997"/>
                    <a:pt x="642945" y="928509"/>
                  </a:cubicBezTo>
                  <a:cubicBezTo>
                    <a:pt x="664641" y="965021"/>
                    <a:pt x="544520" y="801509"/>
                    <a:pt x="544520" y="801509"/>
                  </a:cubicBezTo>
                  <a:cubicBezTo>
                    <a:pt x="464351" y="694617"/>
                    <a:pt x="250833" y="419980"/>
                    <a:pt x="161933" y="287159"/>
                  </a:cubicBezTo>
                  <a:cubicBezTo>
                    <a:pt x="73033" y="154338"/>
                    <a:pt x="-32536" y="-41453"/>
                    <a:pt x="9533" y="7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F94ABC4F-D87D-4D00-90E6-128F3F3862DD}"/>
                </a:ext>
              </a:extLst>
            </p:cNvPr>
            <p:cNvSpPr/>
            <p:nvPr/>
          </p:nvSpPr>
          <p:spPr>
            <a:xfrm>
              <a:off x="7706695" y="9105253"/>
              <a:ext cx="436054" cy="26300"/>
            </a:xfrm>
            <a:custGeom>
              <a:avLst/>
              <a:gdLst>
                <a:gd name="connsiteX0" fmla="*/ 435593 w 436054"/>
                <a:gd name="connsiteY0" fmla="*/ 647 h 26300"/>
                <a:gd name="connsiteX1" fmla="*/ 262555 w 436054"/>
                <a:gd name="connsiteY1" fmla="*/ 6997 h 26300"/>
                <a:gd name="connsiteX2" fmla="*/ 618 w 436054"/>
                <a:gd name="connsiteY2" fmla="*/ 10172 h 26300"/>
                <a:gd name="connsiteX3" fmla="*/ 197468 w 436054"/>
                <a:gd name="connsiteY3" fmla="*/ 26047 h 26300"/>
                <a:gd name="connsiteX4" fmla="*/ 435593 w 436054"/>
                <a:gd name="connsiteY4" fmla="*/ 647 h 2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54" h="26300">
                  <a:moveTo>
                    <a:pt x="435593" y="647"/>
                  </a:moveTo>
                  <a:cubicBezTo>
                    <a:pt x="446441" y="-2528"/>
                    <a:pt x="262555" y="6997"/>
                    <a:pt x="262555" y="6997"/>
                  </a:cubicBezTo>
                  <a:cubicBezTo>
                    <a:pt x="190059" y="8584"/>
                    <a:pt x="11466" y="6997"/>
                    <a:pt x="618" y="10172"/>
                  </a:cubicBezTo>
                  <a:cubicBezTo>
                    <a:pt x="-10230" y="13347"/>
                    <a:pt x="124179" y="28428"/>
                    <a:pt x="197468" y="26047"/>
                  </a:cubicBezTo>
                  <a:cubicBezTo>
                    <a:pt x="270757" y="23666"/>
                    <a:pt x="424745" y="3822"/>
                    <a:pt x="435593" y="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55D68A28-3DD0-49B9-887A-40DA564F00F9}"/>
                </a:ext>
              </a:extLst>
            </p:cNvPr>
            <p:cNvSpPr/>
            <p:nvPr/>
          </p:nvSpPr>
          <p:spPr>
            <a:xfrm>
              <a:off x="7388068" y="9131245"/>
              <a:ext cx="398913" cy="169926"/>
            </a:xfrm>
            <a:custGeom>
              <a:avLst/>
              <a:gdLst>
                <a:gd name="connsiteX0" fmla="*/ 1745 w 398913"/>
                <a:gd name="connsiteY0" fmla="*/ 169918 h 169926"/>
                <a:gd name="connsiteX1" fmla="*/ 154145 w 398913"/>
                <a:gd name="connsiteY1" fmla="*/ 46093 h 169926"/>
                <a:gd name="connsiteX2" fmla="*/ 397032 w 398913"/>
                <a:gd name="connsiteY2" fmla="*/ 55 h 169926"/>
                <a:gd name="connsiteX3" fmla="*/ 252570 w 398913"/>
                <a:gd name="connsiteY3" fmla="*/ 39743 h 169926"/>
                <a:gd name="connsiteX4" fmla="*/ 1745 w 398913"/>
                <a:gd name="connsiteY4" fmla="*/ 169918 h 16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13" h="169926">
                  <a:moveTo>
                    <a:pt x="1745" y="169918"/>
                  </a:moveTo>
                  <a:cubicBezTo>
                    <a:pt x="-14659" y="170976"/>
                    <a:pt x="88264" y="74403"/>
                    <a:pt x="154145" y="46093"/>
                  </a:cubicBezTo>
                  <a:cubicBezTo>
                    <a:pt x="220026" y="17782"/>
                    <a:pt x="380628" y="1113"/>
                    <a:pt x="397032" y="55"/>
                  </a:cubicBezTo>
                  <a:cubicBezTo>
                    <a:pt x="413436" y="-1003"/>
                    <a:pt x="318980" y="13020"/>
                    <a:pt x="252570" y="39743"/>
                  </a:cubicBezTo>
                  <a:cubicBezTo>
                    <a:pt x="186160" y="66466"/>
                    <a:pt x="18149" y="168860"/>
                    <a:pt x="1745" y="169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EC753F2D-FE64-4D8A-A703-02E495CA252D}"/>
                </a:ext>
              </a:extLst>
            </p:cNvPr>
            <p:cNvSpPr/>
            <p:nvPr/>
          </p:nvSpPr>
          <p:spPr>
            <a:xfrm>
              <a:off x="7715177" y="9512300"/>
              <a:ext cx="566811" cy="335373"/>
            </a:xfrm>
            <a:custGeom>
              <a:avLst/>
              <a:gdLst>
                <a:gd name="connsiteX0" fmla="*/ 566811 w 566811"/>
                <a:gd name="connsiteY0" fmla="*/ 0 h 335373"/>
                <a:gd name="connsiteX1" fmla="*/ 381073 w 566811"/>
                <a:gd name="connsiteY1" fmla="*/ 139700 h 335373"/>
                <a:gd name="connsiteX2" fmla="*/ 225498 w 566811"/>
                <a:gd name="connsiteY2" fmla="*/ 250825 h 335373"/>
                <a:gd name="connsiteX3" fmla="*/ 73 w 566811"/>
                <a:gd name="connsiteY3" fmla="*/ 334963 h 335373"/>
                <a:gd name="connsiteX4" fmla="*/ 198511 w 566811"/>
                <a:gd name="connsiteY4" fmla="*/ 215900 h 335373"/>
                <a:gd name="connsiteX5" fmla="*/ 566811 w 566811"/>
                <a:gd name="connsiteY5" fmla="*/ 0 h 33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811" h="335373">
                  <a:moveTo>
                    <a:pt x="566811" y="0"/>
                  </a:moveTo>
                  <a:lnTo>
                    <a:pt x="381073" y="139700"/>
                  </a:lnTo>
                  <a:cubicBezTo>
                    <a:pt x="324188" y="181504"/>
                    <a:pt x="288998" y="218281"/>
                    <a:pt x="225498" y="250825"/>
                  </a:cubicBezTo>
                  <a:cubicBezTo>
                    <a:pt x="161998" y="283369"/>
                    <a:pt x="4571" y="340784"/>
                    <a:pt x="73" y="334963"/>
                  </a:cubicBezTo>
                  <a:cubicBezTo>
                    <a:pt x="-4425" y="329142"/>
                    <a:pt x="198511" y="215900"/>
                    <a:pt x="198511" y="215900"/>
                  </a:cubicBezTo>
                  <a:lnTo>
                    <a:pt x="56681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D27B10E9-B59B-4249-ACAA-8B2752012E8B}"/>
                </a:ext>
              </a:extLst>
            </p:cNvPr>
            <p:cNvSpPr/>
            <p:nvPr/>
          </p:nvSpPr>
          <p:spPr>
            <a:xfrm>
              <a:off x="7477879" y="9813629"/>
              <a:ext cx="291492" cy="197260"/>
            </a:xfrm>
            <a:custGeom>
              <a:avLst/>
              <a:gdLst>
                <a:gd name="connsiteX0" fmla="*/ 291346 w 291492"/>
                <a:gd name="connsiteY0" fmla="*/ 5059 h 197260"/>
                <a:gd name="connsiteX1" fmla="*/ 65921 w 291492"/>
                <a:gd name="connsiteY1" fmla="*/ 147934 h 197260"/>
                <a:gd name="connsiteX2" fmla="*/ 834 w 291492"/>
                <a:gd name="connsiteY2" fmla="*/ 192384 h 197260"/>
                <a:gd name="connsiteX3" fmla="*/ 99259 w 291492"/>
                <a:gd name="connsiteY3" fmla="*/ 46334 h 197260"/>
                <a:gd name="connsiteX4" fmla="*/ 291346 w 291492"/>
                <a:gd name="connsiteY4" fmla="*/ 5059 h 1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92" h="197260">
                  <a:moveTo>
                    <a:pt x="291346" y="5059"/>
                  </a:moveTo>
                  <a:cubicBezTo>
                    <a:pt x="285790" y="21992"/>
                    <a:pt x="114340" y="116713"/>
                    <a:pt x="65921" y="147934"/>
                  </a:cubicBezTo>
                  <a:cubicBezTo>
                    <a:pt x="17502" y="179155"/>
                    <a:pt x="-4722" y="209317"/>
                    <a:pt x="834" y="192384"/>
                  </a:cubicBezTo>
                  <a:cubicBezTo>
                    <a:pt x="6390" y="175451"/>
                    <a:pt x="55338" y="75967"/>
                    <a:pt x="99259" y="46334"/>
                  </a:cubicBezTo>
                  <a:cubicBezTo>
                    <a:pt x="143180" y="16701"/>
                    <a:pt x="296902" y="-11874"/>
                    <a:pt x="291346" y="50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D80B060F-D37F-4B19-A8C6-FB4C5043AE51}"/>
                </a:ext>
              </a:extLst>
            </p:cNvPr>
            <p:cNvSpPr/>
            <p:nvPr/>
          </p:nvSpPr>
          <p:spPr>
            <a:xfrm>
              <a:off x="7373489" y="9713882"/>
              <a:ext cx="197678" cy="169626"/>
            </a:xfrm>
            <a:custGeom>
              <a:avLst/>
              <a:gdLst>
                <a:gd name="connsiteX0" fmla="*/ 197299 w 197678"/>
                <a:gd name="connsiteY0" fmla="*/ 31 h 169626"/>
                <a:gd name="connsiteX1" fmla="*/ 163961 w 197678"/>
                <a:gd name="connsiteY1" fmla="*/ 155606 h 169626"/>
                <a:gd name="connsiteX2" fmla="*/ 100461 w 197678"/>
                <a:gd name="connsiteY2" fmla="*/ 155606 h 169626"/>
                <a:gd name="connsiteX3" fmla="*/ 449 w 197678"/>
                <a:gd name="connsiteY3" fmla="*/ 96868 h 169626"/>
                <a:gd name="connsiteX4" fmla="*/ 143324 w 197678"/>
                <a:gd name="connsiteY4" fmla="*/ 141318 h 169626"/>
                <a:gd name="connsiteX5" fmla="*/ 197299 w 197678"/>
                <a:gd name="connsiteY5" fmla="*/ 31 h 16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678" h="169626">
                  <a:moveTo>
                    <a:pt x="197299" y="31"/>
                  </a:moveTo>
                  <a:cubicBezTo>
                    <a:pt x="200739" y="2412"/>
                    <a:pt x="180101" y="129677"/>
                    <a:pt x="163961" y="155606"/>
                  </a:cubicBezTo>
                  <a:cubicBezTo>
                    <a:pt x="147821" y="181535"/>
                    <a:pt x="127713" y="165396"/>
                    <a:pt x="100461" y="155606"/>
                  </a:cubicBezTo>
                  <a:cubicBezTo>
                    <a:pt x="73209" y="145816"/>
                    <a:pt x="-6695" y="99249"/>
                    <a:pt x="449" y="96868"/>
                  </a:cubicBezTo>
                  <a:cubicBezTo>
                    <a:pt x="7593" y="94487"/>
                    <a:pt x="109722" y="152166"/>
                    <a:pt x="143324" y="141318"/>
                  </a:cubicBezTo>
                  <a:cubicBezTo>
                    <a:pt x="176926" y="130470"/>
                    <a:pt x="193859" y="-2350"/>
                    <a:pt x="197299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B6CD4573-9FC9-4882-85A5-284316F8AB01}"/>
                </a:ext>
              </a:extLst>
            </p:cNvPr>
            <p:cNvSpPr/>
            <p:nvPr/>
          </p:nvSpPr>
          <p:spPr>
            <a:xfrm>
              <a:off x="7238852" y="9736107"/>
              <a:ext cx="114427" cy="214443"/>
            </a:xfrm>
            <a:custGeom>
              <a:avLst/>
              <a:gdLst>
                <a:gd name="connsiteX0" fmla="*/ 84286 w 114427"/>
                <a:gd name="connsiteY0" fmla="*/ 31 h 214443"/>
                <a:gd name="connsiteX1" fmla="*/ 111273 w 114427"/>
                <a:gd name="connsiteY1" fmla="*/ 149256 h 214443"/>
                <a:gd name="connsiteX2" fmla="*/ 148 w 114427"/>
                <a:gd name="connsiteY2" fmla="*/ 214343 h 214443"/>
                <a:gd name="connsiteX3" fmla="*/ 87461 w 114427"/>
                <a:gd name="connsiteY3" fmla="*/ 136556 h 214443"/>
                <a:gd name="connsiteX4" fmla="*/ 84286 w 114427"/>
                <a:gd name="connsiteY4" fmla="*/ 31 h 21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27" h="214443">
                  <a:moveTo>
                    <a:pt x="84286" y="31"/>
                  </a:moveTo>
                  <a:cubicBezTo>
                    <a:pt x="88255" y="2148"/>
                    <a:pt x="125296" y="113537"/>
                    <a:pt x="111273" y="149256"/>
                  </a:cubicBezTo>
                  <a:cubicBezTo>
                    <a:pt x="97250" y="184975"/>
                    <a:pt x="4117" y="216460"/>
                    <a:pt x="148" y="214343"/>
                  </a:cubicBezTo>
                  <a:cubicBezTo>
                    <a:pt x="-3821" y="212226"/>
                    <a:pt x="72909" y="169629"/>
                    <a:pt x="87461" y="136556"/>
                  </a:cubicBezTo>
                  <a:cubicBezTo>
                    <a:pt x="102013" y="103483"/>
                    <a:pt x="80317" y="-2086"/>
                    <a:pt x="84286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132ACA2C-89C8-42DB-8E8F-F798FE79AF67}"/>
                </a:ext>
              </a:extLst>
            </p:cNvPr>
            <p:cNvSpPr/>
            <p:nvPr/>
          </p:nvSpPr>
          <p:spPr>
            <a:xfrm>
              <a:off x="3956048" y="9504035"/>
              <a:ext cx="49061" cy="357746"/>
            </a:xfrm>
            <a:custGeom>
              <a:avLst/>
              <a:gdLst>
                <a:gd name="connsiteX0" fmla="*/ 42335 w 49061"/>
                <a:gd name="connsiteY0" fmla="*/ 1915 h 357746"/>
                <a:gd name="connsiteX1" fmla="*/ 2 w 49061"/>
                <a:gd name="connsiteY1" fmla="*/ 351165 h 357746"/>
                <a:gd name="connsiteX2" fmla="*/ 44452 w 49061"/>
                <a:gd name="connsiteY2" fmla="*/ 215698 h 357746"/>
                <a:gd name="connsiteX3" fmla="*/ 42335 w 49061"/>
                <a:gd name="connsiteY3" fmla="*/ 1915 h 3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61" h="357746">
                  <a:moveTo>
                    <a:pt x="42335" y="1915"/>
                  </a:moveTo>
                  <a:cubicBezTo>
                    <a:pt x="34927" y="24493"/>
                    <a:pt x="-351" y="315535"/>
                    <a:pt x="2" y="351165"/>
                  </a:cubicBezTo>
                  <a:cubicBezTo>
                    <a:pt x="355" y="386795"/>
                    <a:pt x="37044" y="268615"/>
                    <a:pt x="44452" y="215698"/>
                  </a:cubicBezTo>
                  <a:cubicBezTo>
                    <a:pt x="51860" y="162781"/>
                    <a:pt x="49743" y="-20663"/>
                    <a:pt x="42335" y="1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2271A12C-CFD5-4E53-9C78-EBBE8C7D8888}"/>
                </a:ext>
              </a:extLst>
            </p:cNvPr>
            <p:cNvSpPr/>
            <p:nvPr/>
          </p:nvSpPr>
          <p:spPr>
            <a:xfrm>
              <a:off x="3759173" y="9886004"/>
              <a:ext cx="357206" cy="104716"/>
            </a:xfrm>
            <a:custGeom>
              <a:avLst/>
              <a:gdLst>
                <a:gd name="connsiteX0" fmla="*/ 27 w 357206"/>
                <a:gd name="connsiteY0" fmla="*/ 53863 h 104716"/>
                <a:gd name="connsiteX1" fmla="*/ 226510 w 357206"/>
                <a:gd name="connsiteY1" fmla="*/ 15763 h 104716"/>
                <a:gd name="connsiteX2" fmla="*/ 353510 w 357206"/>
                <a:gd name="connsiteY2" fmla="*/ 104663 h 104716"/>
                <a:gd name="connsiteX3" fmla="*/ 313294 w 357206"/>
                <a:gd name="connsiteY3" fmla="*/ 28463 h 104716"/>
                <a:gd name="connsiteX4" fmla="*/ 211694 w 357206"/>
                <a:gd name="connsiteY4" fmla="*/ 946 h 104716"/>
                <a:gd name="connsiteX5" fmla="*/ 27 w 357206"/>
                <a:gd name="connsiteY5" fmla="*/ 53863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206" h="104716">
                  <a:moveTo>
                    <a:pt x="27" y="53863"/>
                  </a:moveTo>
                  <a:cubicBezTo>
                    <a:pt x="2496" y="56332"/>
                    <a:pt x="167596" y="7296"/>
                    <a:pt x="226510" y="15763"/>
                  </a:cubicBezTo>
                  <a:cubicBezTo>
                    <a:pt x="285424" y="24230"/>
                    <a:pt x="339046" y="102546"/>
                    <a:pt x="353510" y="104663"/>
                  </a:cubicBezTo>
                  <a:cubicBezTo>
                    <a:pt x="367974" y="106780"/>
                    <a:pt x="336930" y="45749"/>
                    <a:pt x="313294" y="28463"/>
                  </a:cubicBezTo>
                  <a:cubicBezTo>
                    <a:pt x="289658" y="11177"/>
                    <a:pt x="261788" y="-3993"/>
                    <a:pt x="211694" y="946"/>
                  </a:cubicBezTo>
                  <a:cubicBezTo>
                    <a:pt x="161600" y="5885"/>
                    <a:pt x="-2442" y="51394"/>
                    <a:pt x="27" y="53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6DA3FD19-0657-422D-8BB8-878FE379CE11}"/>
                </a:ext>
              </a:extLst>
            </p:cNvPr>
            <p:cNvSpPr/>
            <p:nvPr/>
          </p:nvSpPr>
          <p:spPr>
            <a:xfrm>
              <a:off x="3818444" y="9183884"/>
              <a:ext cx="52955" cy="387738"/>
            </a:xfrm>
            <a:custGeom>
              <a:avLst/>
              <a:gdLst>
                <a:gd name="connsiteX0" fmla="*/ 29656 w 52955"/>
                <a:gd name="connsiteY0" fmla="*/ 333 h 387738"/>
                <a:gd name="connsiteX1" fmla="*/ 19073 w 52955"/>
                <a:gd name="connsiteY1" fmla="*/ 292433 h 387738"/>
                <a:gd name="connsiteX2" fmla="*/ 52939 w 52955"/>
                <a:gd name="connsiteY2" fmla="*/ 387683 h 387738"/>
                <a:gd name="connsiteX3" fmla="*/ 23306 w 52955"/>
                <a:gd name="connsiteY3" fmla="*/ 305133 h 387738"/>
                <a:gd name="connsiteX4" fmla="*/ 23 w 52955"/>
                <a:gd name="connsiteY4" fmla="*/ 235283 h 387738"/>
                <a:gd name="connsiteX5" fmla="*/ 29656 w 52955"/>
                <a:gd name="connsiteY5" fmla="*/ 333 h 3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55" h="387738">
                  <a:moveTo>
                    <a:pt x="29656" y="333"/>
                  </a:moveTo>
                  <a:cubicBezTo>
                    <a:pt x="32831" y="9858"/>
                    <a:pt x="15193" y="227875"/>
                    <a:pt x="19073" y="292433"/>
                  </a:cubicBezTo>
                  <a:cubicBezTo>
                    <a:pt x="22953" y="356991"/>
                    <a:pt x="52234" y="385566"/>
                    <a:pt x="52939" y="387683"/>
                  </a:cubicBezTo>
                  <a:cubicBezTo>
                    <a:pt x="53645" y="389800"/>
                    <a:pt x="32125" y="330533"/>
                    <a:pt x="23306" y="305133"/>
                  </a:cubicBezTo>
                  <a:cubicBezTo>
                    <a:pt x="14487" y="279733"/>
                    <a:pt x="-682" y="282555"/>
                    <a:pt x="23" y="235283"/>
                  </a:cubicBezTo>
                  <a:cubicBezTo>
                    <a:pt x="728" y="188011"/>
                    <a:pt x="26481" y="-9192"/>
                    <a:pt x="29656" y="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E41D0F32-7786-42C2-B8BB-B82709842B2E}"/>
                </a:ext>
              </a:extLst>
            </p:cNvPr>
            <p:cNvSpPr/>
            <p:nvPr/>
          </p:nvSpPr>
          <p:spPr>
            <a:xfrm>
              <a:off x="3553713" y="9996982"/>
              <a:ext cx="281295" cy="140602"/>
            </a:xfrm>
            <a:custGeom>
              <a:avLst/>
              <a:gdLst>
                <a:gd name="connsiteX0" fmla="*/ 279570 w 281295"/>
                <a:gd name="connsiteY0" fmla="*/ 35 h 140602"/>
                <a:gd name="connsiteX1" fmla="*/ 230887 w 281295"/>
                <a:gd name="connsiteY1" fmla="*/ 118568 h 140602"/>
                <a:gd name="connsiteX2" fmla="*/ 170 w 281295"/>
                <a:gd name="connsiteY2" fmla="*/ 139735 h 140602"/>
                <a:gd name="connsiteX3" fmla="*/ 194904 w 281295"/>
                <a:gd name="connsiteY3" fmla="*/ 105868 h 140602"/>
                <a:gd name="connsiteX4" fmla="*/ 279570 w 281295"/>
                <a:gd name="connsiteY4" fmla="*/ 35 h 1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95" h="140602">
                  <a:moveTo>
                    <a:pt x="279570" y="35"/>
                  </a:moveTo>
                  <a:cubicBezTo>
                    <a:pt x="285567" y="2152"/>
                    <a:pt x="277454" y="95285"/>
                    <a:pt x="230887" y="118568"/>
                  </a:cubicBezTo>
                  <a:cubicBezTo>
                    <a:pt x="184320" y="141851"/>
                    <a:pt x="6167" y="141852"/>
                    <a:pt x="170" y="139735"/>
                  </a:cubicBezTo>
                  <a:cubicBezTo>
                    <a:pt x="-5827" y="137618"/>
                    <a:pt x="147985" y="121390"/>
                    <a:pt x="194904" y="105868"/>
                  </a:cubicBezTo>
                  <a:cubicBezTo>
                    <a:pt x="241823" y="90346"/>
                    <a:pt x="273573" y="-2082"/>
                    <a:pt x="279570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62A08B4C-0D76-4981-8F89-D6B3718515FA}"/>
                </a:ext>
              </a:extLst>
            </p:cNvPr>
            <p:cNvSpPr/>
            <p:nvPr/>
          </p:nvSpPr>
          <p:spPr>
            <a:xfrm>
              <a:off x="2714489" y="10486857"/>
              <a:ext cx="561004" cy="270518"/>
            </a:xfrm>
            <a:custGeom>
              <a:avLst/>
              <a:gdLst>
                <a:gd name="connsiteX0" fmla="*/ 558936 w 561004"/>
                <a:gd name="connsiteY0" fmla="*/ 168 h 270518"/>
                <a:gd name="connsiteX1" fmla="*/ 101736 w 561004"/>
                <a:gd name="connsiteY1" fmla="*/ 190668 h 270518"/>
                <a:gd name="connsiteX2" fmla="*/ 9661 w 561004"/>
                <a:gd name="connsiteY2" fmla="*/ 270043 h 270518"/>
                <a:gd name="connsiteX3" fmla="*/ 260486 w 561004"/>
                <a:gd name="connsiteY3" fmla="*/ 158918 h 270518"/>
                <a:gd name="connsiteX4" fmla="*/ 558936 w 561004"/>
                <a:gd name="connsiteY4" fmla="*/ 168 h 27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04" h="270518">
                  <a:moveTo>
                    <a:pt x="558936" y="168"/>
                  </a:moveTo>
                  <a:cubicBezTo>
                    <a:pt x="532478" y="5460"/>
                    <a:pt x="193282" y="145689"/>
                    <a:pt x="101736" y="190668"/>
                  </a:cubicBezTo>
                  <a:cubicBezTo>
                    <a:pt x="10190" y="235647"/>
                    <a:pt x="-16797" y="275335"/>
                    <a:pt x="9661" y="270043"/>
                  </a:cubicBezTo>
                  <a:cubicBezTo>
                    <a:pt x="36119" y="264751"/>
                    <a:pt x="169998" y="201781"/>
                    <a:pt x="260486" y="158918"/>
                  </a:cubicBezTo>
                  <a:cubicBezTo>
                    <a:pt x="350974" y="116055"/>
                    <a:pt x="585394" y="-5124"/>
                    <a:pt x="558936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0FA110A0-192E-4B74-9440-7B738BE9520A}"/>
                </a:ext>
              </a:extLst>
            </p:cNvPr>
            <p:cNvSpPr/>
            <p:nvPr/>
          </p:nvSpPr>
          <p:spPr>
            <a:xfrm>
              <a:off x="8085480" y="9064179"/>
              <a:ext cx="459532" cy="519812"/>
            </a:xfrm>
            <a:custGeom>
              <a:avLst/>
              <a:gdLst>
                <a:gd name="connsiteX0" fmla="*/ 2833 w 459532"/>
                <a:gd name="connsiteY0" fmla="*/ 24259 h 519812"/>
                <a:gd name="connsiteX1" fmla="*/ 180633 w 459532"/>
                <a:gd name="connsiteY1" fmla="*/ 446 h 519812"/>
                <a:gd name="connsiteX2" fmla="*/ 364783 w 459532"/>
                <a:gd name="connsiteY2" fmla="*/ 46484 h 519812"/>
                <a:gd name="connsiteX3" fmla="*/ 453683 w 459532"/>
                <a:gd name="connsiteY3" fmla="*/ 233809 h 519812"/>
                <a:gd name="connsiteX4" fmla="*/ 447333 w 459532"/>
                <a:gd name="connsiteY4" fmla="*/ 257621 h 519812"/>
                <a:gd name="connsiteX5" fmla="*/ 417170 w 459532"/>
                <a:gd name="connsiteY5" fmla="*/ 394146 h 519812"/>
                <a:gd name="connsiteX6" fmla="*/ 293345 w 459532"/>
                <a:gd name="connsiteY6" fmla="*/ 511621 h 519812"/>
                <a:gd name="connsiteX7" fmla="*/ 220320 w 459532"/>
                <a:gd name="connsiteY7" fmla="*/ 510034 h 519812"/>
                <a:gd name="connsiteX8" fmla="*/ 85383 w 459532"/>
                <a:gd name="connsiteY8" fmla="*/ 505271 h 519812"/>
                <a:gd name="connsiteX9" fmla="*/ 306045 w 459532"/>
                <a:gd name="connsiteY9" fmla="*/ 478284 h 519812"/>
                <a:gd name="connsiteX10" fmla="*/ 410820 w 459532"/>
                <a:gd name="connsiteY10" fmla="*/ 343346 h 519812"/>
                <a:gd name="connsiteX11" fmla="*/ 425108 w 459532"/>
                <a:gd name="connsiteY11" fmla="*/ 175071 h 519812"/>
                <a:gd name="connsiteX12" fmla="*/ 328270 w 459532"/>
                <a:gd name="connsiteY12" fmla="*/ 43309 h 519812"/>
                <a:gd name="connsiteX13" fmla="*/ 2833 w 459532"/>
                <a:gd name="connsiteY13" fmla="*/ 24259 h 51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9532" h="519812">
                  <a:moveTo>
                    <a:pt x="2833" y="24259"/>
                  </a:moveTo>
                  <a:cubicBezTo>
                    <a:pt x="-21773" y="17115"/>
                    <a:pt x="120308" y="-3258"/>
                    <a:pt x="180633" y="446"/>
                  </a:cubicBezTo>
                  <a:cubicBezTo>
                    <a:pt x="240958" y="4150"/>
                    <a:pt x="319275" y="7590"/>
                    <a:pt x="364783" y="46484"/>
                  </a:cubicBezTo>
                  <a:cubicBezTo>
                    <a:pt x="410291" y="85378"/>
                    <a:pt x="439925" y="198620"/>
                    <a:pt x="453683" y="233809"/>
                  </a:cubicBezTo>
                  <a:cubicBezTo>
                    <a:pt x="467441" y="268999"/>
                    <a:pt x="453418" y="230898"/>
                    <a:pt x="447333" y="257621"/>
                  </a:cubicBezTo>
                  <a:cubicBezTo>
                    <a:pt x="441248" y="284344"/>
                    <a:pt x="442835" y="351813"/>
                    <a:pt x="417170" y="394146"/>
                  </a:cubicBezTo>
                  <a:cubicBezTo>
                    <a:pt x="391505" y="436479"/>
                    <a:pt x="326153" y="492306"/>
                    <a:pt x="293345" y="511621"/>
                  </a:cubicBezTo>
                  <a:cubicBezTo>
                    <a:pt x="260537" y="530936"/>
                    <a:pt x="220320" y="510034"/>
                    <a:pt x="220320" y="510034"/>
                  </a:cubicBezTo>
                  <a:cubicBezTo>
                    <a:pt x="185660" y="508976"/>
                    <a:pt x="71096" y="510563"/>
                    <a:pt x="85383" y="505271"/>
                  </a:cubicBezTo>
                  <a:cubicBezTo>
                    <a:pt x="99670" y="499979"/>
                    <a:pt x="251806" y="505271"/>
                    <a:pt x="306045" y="478284"/>
                  </a:cubicBezTo>
                  <a:cubicBezTo>
                    <a:pt x="360284" y="451297"/>
                    <a:pt x="390976" y="393881"/>
                    <a:pt x="410820" y="343346"/>
                  </a:cubicBezTo>
                  <a:cubicBezTo>
                    <a:pt x="430664" y="292811"/>
                    <a:pt x="438866" y="225077"/>
                    <a:pt x="425108" y="175071"/>
                  </a:cubicBezTo>
                  <a:cubicBezTo>
                    <a:pt x="411350" y="125065"/>
                    <a:pt x="396003" y="69503"/>
                    <a:pt x="328270" y="43309"/>
                  </a:cubicBezTo>
                  <a:cubicBezTo>
                    <a:pt x="260537" y="17115"/>
                    <a:pt x="27439" y="31403"/>
                    <a:pt x="2833" y="24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1B1818D-511F-45B6-AFC9-6DEFC5E2EC93}"/>
                </a:ext>
              </a:extLst>
            </p:cNvPr>
            <p:cNvSpPr/>
            <p:nvPr/>
          </p:nvSpPr>
          <p:spPr>
            <a:xfrm>
              <a:off x="8063280" y="9063061"/>
              <a:ext cx="365120" cy="507532"/>
            </a:xfrm>
            <a:custGeom>
              <a:avLst/>
              <a:gdLst>
                <a:gd name="connsiteX0" fmla="*/ 13920 w 365120"/>
                <a:gd name="connsiteY0" fmla="*/ 15852 h 507532"/>
                <a:gd name="connsiteX1" fmla="*/ 256808 w 365120"/>
                <a:gd name="connsiteY1" fmla="*/ 147614 h 507532"/>
                <a:gd name="connsiteX2" fmla="*/ 331420 w 365120"/>
                <a:gd name="connsiteY2" fmla="*/ 368277 h 507532"/>
                <a:gd name="connsiteX3" fmla="*/ 261570 w 365120"/>
                <a:gd name="connsiteY3" fmla="*/ 465114 h 507532"/>
                <a:gd name="connsiteX4" fmla="*/ 228233 w 365120"/>
                <a:gd name="connsiteY4" fmla="*/ 496864 h 507532"/>
                <a:gd name="connsiteX5" fmla="*/ 361583 w 365120"/>
                <a:gd name="connsiteY5" fmla="*/ 285727 h 507532"/>
                <a:gd name="connsiteX6" fmla="*/ 61545 w 365120"/>
                <a:gd name="connsiteY6" fmla="*/ 31727 h 507532"/>
                <a:gd name="connsiteX7" fmla="*/ 13920 w 365120"/>
                <a:gd name="connsiteY7" fmla="*/ 15852 h 50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120" h="507532">
                  <a:moveTo>
                    <a:pt x="13920" y="15852"/>
                  </a:moveTo>
                  <a:cubicBezTo>
                    <a:pt x="46464" y="35166"/>
                    <a:pt x="203891" y="88877"/>
                    <a:pt x="256808" y="147614"/>
                  </a:cubicBezTo>
                  <a:cubicBezTo>
                    <a:pt x="309725" y="206351"/>
                    <a:pt x="330626" y="315360"/>
                    <a:pt x="331420" y="368277"/>
                  </a:cubicBezTo>
                  <a:cubicBezTo>
                    <a:pt x="332214" y="421194"/>
                    <a:pt x="278768" y="443683"/>
                    <a:pt x="261570" y="465114"/>
                  </a:cubicBezTo>
                  <a:cubicBezTo>
                    <a:pt x="244372" y="486545"/>
                    <a:pt x="211564" y="526762"/>
                    <a:pt x="228233" y="496864"/>
                  </a:cubicBezTo>
                  <a:cubicBezTo>
                    <a:pt x="244902" y="466966"/>
                    <a:pt x="389364" y="363250"/>
                    <a:pt x="361583" y="285727"/>
                  </a:cubicBezTo>
                  <a:cubicBezTo>
                    <a:pt x="333802" y="208204"/>
                    <a:pt x="113668" y="75648"/>
                    <a:pt x="61545" y="31727"/>
                  </a:cubicBezTo>
                  <a:cubicBezTo>
                    <a:pt x="9422" y="-12194"/>
                    <a:pt x="-18624" y="-3462"/>
                    <a:pt x="13920" y="15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2513C032-7392-4D15-9F88-10C07F28CF48}"/>
                </a:ext>
              </a:extLst>
            </p:cNvPr>
            <p:cNvSpPr/>
            <p:nvPr/>
          </p:nvSpPr>
          <p:spPr>
            <a:xfrm>
              <a:off x="8226241" y="9248775"/>
              <a:ext cx="133792" cy="307258"/>
            </a:xfrm>
            <a:custGeom>
              <a:avLst/>
              <a:gdLst>
                <a:gd name="connsiteX0" fmla="*/ 103372 w 133792"/>
                <a:gd name="connsiteY0" fmla="*/ 0 h 307258"/>
                <a:gd name="connsiteX1" fmla="*/ 124009 w 133792"/>
                <a:gd name="connsiteY1" fmla="*/ 157163 h 307258"/>
                <a:gd name="connsiteX2" fmla="*/ 184 w 133792"/>
                <a:gd name="connsiteY2" fmla="*/ 304800 h 307258"/>
                <a:gd name="connsiteX3" fmla="*/ 97022 w 133792"/>
                <a:gd name="connsiteY3" fmla="*/ 242888 h 307258"/>
                <a:gd name="connsiteX4" fmla="*/ 133534 w 133792"/>
                <a:gd name="connsiteY4" fmla="*/ 157163 h 307258"/>
                <a:gd name="connsiteX5" fmla="*/ 103372 w 133792"/>
                <a:gd name="connsiteY5" fmla="*/ 0 h 30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92" h="307258">
                  <a:moveTo>
                    <a:pt x="103372" y="0"/>
                  </a:moveTo>
                  <a:cubicBezTo>
                    <a:pt x="101785" y="0"/>
                    <a:pt x="141207" y="106363"/>
                    <a:pt x="124009" y="157163"/>
                  </a:cubicBezTo>
                  <a:cubicBezTo>
                    <a:pt x="106811" y="207963"/>
                    <a:pt x="4682" y="290513"/>
                    <a:pt x="184" y="304800"/>
                  </a:cubicBezTo>
                  <a:cubicBezTo>
                    <a:pt x="-4314" y="319088"/>
                    <a:pt x="74797" y="267494"/>
                    <a:pt x="97022" y="242888"/>
                  </a:cubicBezTo>
                  <a:cubicBezTo>
                    <a:pt x="119247" y="218282"/>
                    <a:pt x="130095" y="196850"/>
                    <a:pt x="133534" y="157163"/>
                  </a:cubicBezTo>
                  <a:cubicBezTo>
                    <a:pt x="136973" y="117476"/>
                    <a:pt x="104959" y="0"/>
                    <a:pt x="1033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390C68FE-6CDD-413C-81FD-B6DA5D46D26F}"/>
                </a:ext>
              </a:extLst>
            </p:cNvPr>
            <p:cNvSpPr/>
            <p:nvPr/>
          </p:nvSpPr>
          <p:spPr>
            <a:xfrm>
              <a:off x="1636111" y="11657457"/>
              <a:ext cx="254795" cy="248603"/>
            </a:xfrm>
            <a:custGeom>
              <a:avLst/>
              <a:gdLst>
                <a:gd name="connsiteX0" fmla="*/ 41877 w 254795"/>
                <a:gd name="connsiteY0" fmla="*/ 7493 h 248603"/>
                <a:gd name="connsiteX1" fmla="*/ 129189 w 254795"/>
                <a:gd name="connsiteY1" fmla="*/ 18606 h 248603"/>
                <a:gd name="connsiteX2" fmla="*/ 19652 w 254795"/>
                <a:gd name="connsiteY2" fmla="*/ 147193 h 248603"/>
                <a:gd name="connsiteX3" fmla="*/ 5364 w 254795"/>
                <a:gd name="connsiteY3" fmla="*/ 207518 h 248603"/>
                <a:gd name="connsiteX4" fmla="*/ 79977 w 254795"/>
                <a:gd name="connsiteY4" fmla="*/ 247206 h 248603"/>
                <a:gd name="connsiteX5" fmla="*/ 254602 w 254795"/>
                <a:gd name="connsiteY5" fmla="*/ 237681 h 248603"/>
                <a:gd name="connsiteX6" fmla="*/ 43464 w 254795"/>
                <a:gd name="connsiteY6" fmla="*/ 218631 h 248603"/>
                <a:gd name="connsiteX7" fmla="*/ 16477 w 254795"/>
                <a:gd name="connsiteY7" fmla="*/ 188468 h 248603"/>
                <a:gd name="connsiteX8" fmla="*/ 141889 w 254795"/>
                <a:gd name="connsiteY8" fmla="*/ 29718 h 248603"/>
                <a:gd name="connsiteX9" fmla="*/ 137127 w 254795"/>
                <a:gd name="connsiteY9" fmla="*/ 1143 h 248603"/>
                <a:gd name="connsiteX10" fmla="*/ 41877 w 254795"/>
                <a:gd name="connsiteY10" fmla="*/ 7493 h 24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795" h="248603">
                  <a:moveTo>
                    <a:pt x="41877" y="7493"/>
                  </a:moveTo>
                  <a:cubicBezTo>
                    <a:pt x="40554" y="10403"/>
                    <a:pt x="132893" y="-4677"/>
                    <a:pt x="129189" y="18606"/>
                  </a:cubicBezTo>
                  <a:cubicBezTo>
                    <a:pt x="125485" y="41889"/>
                    <a:pt x="40289" y="115708"/>
                    <a:pt x="19652" y="147193"/>
                  </a:cubicBezTo>
                  <a:cubicBezTo>
                    <a:pt x="-985" y="178678"/>
                    <a:pt x="-4690" y="190849"/>
                    <a:pt x="5364" y="207518"/>
                  </a:cubicBezTo>
                  <a:cubicBezTo>
                    <a:pt x="15418" y="224187"/>
                    <a:pt x="38437" y="242179"/>
                    <a:pt x="79977" y="247206"/>
                  </a:cubicBezTo>
                  <a:cubicBezTo>
                    <a:pt x="121517" y="252233"/>
                    <a:pt x="260687" y="242443"/>
                    <a:pt x="254602" y="237681"/>
                  </a:cubicBezTo>
                  <a:cubicBezTo>
                    <a:pt x="248517" y="232919"/>
                    <a:pt x="83151" y="226833"/>
                    <a:pt x="43464" y="218631"/>
                  </a:cubicBezTo>
                  <a:cubicBezTo>
                    <a:pt x="3777" y="210429"/>
                    <a:pt x="73" y="219954"/>
                    <a:pt x="16477" y="188468"/>
                  </a:cubicBezTo>
                  <a:cubicBezTo>
                    <a:pt x="32881" y="156983"/>
                    <a:pt x="121781" y="60939"/>
                    <a:pt x="141889" y="29718"/>
                  </a:cubicBezTo>
                  <a:cubicBezTo>
                    <a:pt x="161997" y="-1503"/>
                    <a:pt x="149562" y="5112"/>
                    <a:pt x="137127" y="1143"/>
                  </a:cubicBezTo>
                  <a:cubicBezTo>
                    <a:pt x="124692" y="-2826"/>
                    <a:pt x="43200" y="4583"/>
                    <a:pt x="41877" y="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A6C6CA5F-4F31-4B39-97C9-45465BD0BB0D}"/>
                </a:ext>
              </a:extLst>
            </p:cNvPr>
            <p:cNvSpPr/>
            <p:nvPr/>
          </p:nvSpPr>
          <p:spPr>
            <a:xfrm>
              <a:off x="1719083" y="11607309"/>
              <a:ext cx="151672" cy="156485"/>
            </a:xfrm>
            <a:custGeom>
              <a:avLst/>
              <a:gdLst>
                <a:gd name="connsiteX0" fmla="*/ 180 w 151672"/>
                <a:gd name="connsiteY0" fmla="*/ 491 h 156485"/>
                <a:gd name="connsiteX1" fmla="*/ 119242 w 151672"/>
                <a:gd name="connsiteY1" fmla="*/ 89391 h 156485"/>
                <a:gd name="connsiteX2" fmla="*/ 71617 w 151672"/>
                <a:gd name="connsiteY2" fmla="*/ 156066 h 156485"/>
                <a:gd name="connsiteX3" fmla="*/ 150992 w 151672"/>
                <a:gd name="connsiteY3" fmla="*/ 57641 h 156485"/>
                <a:gd name="connsiteX4" fmla="*/ 180 w 151672"/>
                <a:gd name="connsiteY4" fmla="*/ 491 h 1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72" h="156485">
                  <a:moveTo>
                    <a:pt x="180" y="491"/>
                  </a:moveTo>
                  <a:cubicBezTo>
                    <a:pt x="-5112" y="5783"/>
                    <a:pt x="107336" y="63462"/>
                    <a:pt x="119242" y="89391"/>
                  </a:cubicBezTo>
                  <a:cubicBezTo>
                    <a:pt x="131148" y="115320"/>
                    <a:pt x="66325" y="161358"/>
                    <a:pt x="71617" y="156066"/>
                  </a:cubicBezTo>
                  <a:cubicBezTo>
                    <a:pt x="76909" y="150774"/>
                    <a:pt x="159988" y="81453"/>
                    <a:pt x="150992" y="57641"/>
                  </a:cubicBezTo>
                  <a:cubicBezTo>
                    <a:pt x="141996" y="33829"/>
                    <a:pt x="5472" y="-4801"/>
                    <a:pt x="180" y="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209EC414-8506-4DC3-8A1C-76EA9F0A2112}"/>
                </a:ext>
              </a:extLst>
            </p:cNvPr>
            <p:cNvSpPr/>
            <p:nvPr/>
          </p:nvSpPr>
          <p:spPr>
            <a:xfrm>
              <a:off x="1501261" y="11674169"/>
              <a:ext cx="254539" cy="486300"/>
            </a:xfrm>
            <a:custGeom>
              <a:avLst/>
              <a:gdLst>
                <a:gd name="connsiteX0" fmla="*/ 254514 w 254539"/>
                <a:gd name="connsiteY0" fmla="*/ 306 h 486300"/>
                <a:gd name="connsiteX1" fmla="*/ 48139 w 254539"/>
                <a:gd name="connsiteY1" fmla="*/ 211444 h 486300"/>
                <a:gd name="connsiteX2" fmla="*/ 3689 w 254539"/>
                <a:gd name="connsiteY2" fmla="*/ 301931 h 486300"/>
                <a:gd name="connsiteX3" fmla="*/ 114814 w 254539"/>
                <a:gd name="connsiteY3" fmla="*/ 486081 h 486300"/>
                <a:gd name="connsiteX4" fmla="*/ 33852 w 254539"/>
                <a:gd name="connsiteY4" fmla="*/ 262244 h 486300"/>
                <a:gd name="connsiteX5" fmla="*/ 254514 w 254539"/>
                <a:gd name="connsiteY5" fmla="*/ 306 h 4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9" h="486300">
                  <a:moveTo>
                    <a:pt x="254514" y="306"/>
                  </a:moveTo>
                  <a:cubicBezTo>
                    <a:pt x="256895" y="-8160"/>
                    <a:pt x="89943" y="161173"/>
                    <a:pt x="48139" y="211444"/>
                  </a:cubicBezTo>
                  <a:cubicBezTo>
                    <a:pt x="6335" y="261715"/>
                    <a:pt x="-7424" y="256158"/>
                    <a:pt x="3689" y="301931"/>
                  </a:cubicBezTo>
                  <a:cubicBezTo>
                    <a:pt x="14801" y="347704"/>
                    <a:pt x="109787" y="492696"/>
                    <a:pt x="114814" y="486081"/>
                  </a:cubicBezTo>
                  <a:cubicBezTo>
                    <a:pt x="119841" y="479466"/>
                    <a:pt x="13215" y="336063"/>
                    <a:pt x="33852" y="262244"/>
                  </a:cubicBezTo>
                  <a:cubicBezTo>
                    <a:pt x="54489" y="188425"/>
                    <a:pt x="252133" y="8772"/>
                    <a:pt x="254514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394D8FF5-A6D4-4C16-970A-5FB002EF3BF5}"/>
                </a:ext>
              </a:extLst>
            </p:cNvPr>
            <p:cNvSpPr/>
            <p:nvPr/>
          </p:nvSpPr>
          <p:spPr>
            <a:xfrm>
              <a:off x="1854118" y="11813775"/>
              <a:ext cx="535397" cy="151214"/>
            </a:xfrm>
            <a:custGeom>
              <a:avLst/>
              <a:gdLst>
                <a:gd name="connsiteX0" fmla="*/ 82 w 535397"/>
                <a:gd name="connsiteY0" fmla="*/ 63900 h 151214"/>
                <a:gd name="connsiteX1" fmla="*/ 125495 w 535397"/>
                <a:gd name="connsiteY1" fmla="*/ 400 h 151214"/>
                <a:gd name="connsiteX2" fmla="*/ 471570 w 535397"/>
                <a:gd name="connsiteY2" fmla="*/ 40088 h 151214"/>
                <a:gd name="connsiteX3" fmla="*/ 535070 w 535397"/>
                <a:gd name="connsiteY3" fmla="*/ 103588 h 151214"/>
                <a:gd name="connsiteX4" fmla="*/ 496970 w 535397"/>
                <a:gd name="connsiteY4" fmla="*/ 151213 h 151214"/>
                <a:gd name="connsiteX5" fmla="*/ 509670 w 535397"/>
                <a:gd name="connsiteY5" fmla="*/ 105175 h 151214"/>
                <a:gd name="connsiteX6" fmla="*/ 471570 w 535397"/>
                <a:gd name="connsiteY6" fmla="*/ 51200 h 151214"/>
                <a:gd name="connsiteX7" fmla="*/ 139782 w 535397"/>
                <a:gd name="connsiteY7" fmla="*/ 5163 h 151214"/>
                <a:gd name="connsiteX8" fmla="*/ 82 w 535397"/>
                <a:gd name="connsiteY8" fmla="*/ 63900 h 15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397" h="151214">
                  <a:moveTo>
                    <a:pt x="82" y="63900"/>
                  </a:moveTo>
                  <a:cubicBezTo>
                    <a:pt x="-2299" y="63106"/>
                    <a:pt x="46914" y="4369"/>
                    <a:pt x="125495" y="400"/>
                  </a:cubicBezTo>
                  <a:cubicBezTo>
                    <a:pt x="204076" y="-3569"/>
                    <a:pt x="403307" y="22890"/>
                    <a:pt x="471570" y="40088"/>
                  </a:cubicBezTo>
                  <a:cubicBezTo>
                    <a:pt x="539833" y="57286"/>
                    <a:pt x="530837" y="85067"/>
                    <a:pt x="535070" y="103588"/>
                  </a:cubicBezTo>
                  <a:cubicBezTo>
                    <a:pt x="539303" y="122109"/>
                    <a:pt x="501203" y="150949"/>
                    <a:pt x="496970" y="151213"/>
                  </a:cubicBezTo>
                  <a:cubicBezTo>
                    <a:pt x="492737" y="151477"/>
                    <a:pt x="513903" y="121844"/>
                    <a:pt x="509670" y="105175"/>
                  </a:cubicBezTo>
                  <a:cubicBezTo>
                    <a:pt x="505437" y="88506"/>
                    <a:pt x="533218" y="67869"/>
                    <a:pt x="471570" y="51200"/>
                  </a:cubicBezTo>
                  <a:cubicBezTo>
                    <a:pt x="409922" y="34531"/>
                    <a:pt x="217040" y="3046"/>
                    <a:pt x="139782" y="5163"/>
                  </a:cubicBezTo>
                  <a:cubicBezTo>
                    <a:pt x="62524" y="7280"/>
                    <a:pt x="2463" y="64694"/>
                    <a:pt x="82" y="63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FF4A9224-340D-4D22-80C2-4CE1AA9D9045}"/>
                </a:ext>
              </a:extLst>
            </p:cNvPr>
            <p:cNvSpPr/>
            <p:nvPr/>
          </p:nvSpPr>
          <p:spPr>
            <a:xfrm>
              <a:off x="1958975" y="11828200"/>
              <a:ext cx="414925" cy="77203"/>
            </a:xfrm>
            <a:custGeom>
              <a:avLst/>
              <a:gdLst>
                <a:gd name="connsiteX0" fmla="*/ 0 w 414925"/>
                <a:gd name="connsiteY0" fmla="*/ 263 h 77203"/>
                <a:gd name="connsiteX1" fmla="*/ 125413 w 414925"/>
                <a:gd name="connsiteY1" fmla="*/ 36775 h 77203"/>
                <a:gd name="connsiteX2" fmla="*/ 187325 w 414925"/>
                <a:gd name="connsiteY2" fmla="*/ 36775 h 77203"/>
                <a:gd name="connsiteX3" fmla="*/ 244475 w 414925"/>
                <a:gd name="connsiteY3" fmla="*/ 38363 h 77203"/>
                <a:gd name="connsiteX4" fmla="*/ 347663 w 414925"/>
                <a:gd name="connsiteY4" fmla="*/ 57413 h 77203"/>
                <a:gd name="connsiteX5" fmla="*/ 412750 w 414925"/>
                <a:gd name="connsiteY5" fmla="*/ 76463 h 77203"/>
                <a:gd name="connsiteX6" fmla="*/ 268288 w 414925"/>
                <a:gd name="connsiteY6" fmla="*/ 30425 h 77203"/>
                <a:gd name="connsiteX7" fmla="*/ 127000 w 414925"/>
                <a:gd name="connsiteY7" fmla="*/ 20900 h 77203"/>
                <a:gd name="connsiteX8" fmla="*/ 0 w 414925"/>
                <a:gd name="connsiteY8" fmla="*/ 263 h 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925" h="77203">
                  <a:moveTo>
                    <a:pt x="0" y="263"/>
                  </a:moveTo>
                  <a:cubicBezTo>
                    <a:pt x="-264" y="2909"/>
                    <a:pt x="94192" y="30690"/>
                    <a:pt x="125413" y="36775"/>
                  </a:cubicBezTo>
                  <a:cubicBezTo>
                    <a:pt x="156634" y="42860"/>
                    <a:pt x="167481" y="36510"/>
                    <a:pt x="187325" y="36775"/>
                  </a:cubicBezTo>
                  <a:cubicBezTo>
                    <a:pt x="207169" y="37040"/>
                    <a:pt x="217752" y="34923"/>
                    <a:pt x="244475" y="38363"/>
                  </a:cubicBezTo>
                  <a:cubicBezTo>
                    <a:pt x="271198" y="41803"/>
                    <a:pt x="319617" y="51063"/>
                    <a:pt x="347663" y="57413"/>
                  </a:cubicBezTo>
                  <a:cubicBezTo>
                    <a:pt x="375709" y="63763"/>
                    <a:pt x="425979" y="80961"/>
                    <a:pt x="412750" y="76463"/>
                  </a:cubicBezTo>
                  <a:cubicBezTo>
                    <a:pt x="399521" y="71965"/>
                    <a:pt x="315913" y="39686"/>
                    <a:pt x="268288" y="30425"/>
                  </a:cubicBezTo>
                  <a:cubicBezTo>
                    <a:pt x="220663" y="21164"/>
                    <a:pt x="174360" y="26192"/>
                    <a:pt x="127000" y="20900"/>
                  </a:cubicBezTo>
                  <a:cubicBezTo>
                    <a:pt x="79640" y="15608"/>
                    <a:pt x="264" y="-2383"/>
                    <a:pt x="0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28CDC317-4D52-479D-B41D-36564BB9CFF0}"/>
                </a:ext>
              </a:extLst>
            </p:cNvPr>
            <p:cNvSpPr/>
            <p:nvPr/>
          </p:nvSpPr>
          <p:spPr>
            <a:xfrm>
              <a:off x="1922394" y="11842695"/>
              <a:ext cx="200158" cy="65429"/>
            </a:xfrm>
            <a:custGeom>
              <a:avLst/>
              <a:gdLst>
                <a:gd name="connsiteX0" fmla="*/ 69 w 200158"/>
                <a:gd name="connsiteY0" fmla="*/ 55 h 65429"/>
                <a:gd name="connsiteX1" fmla="*/ 90556 w 200158"/>
                <a:gd name="connsiteY1" fmla="*/ 50855 h 65429"/>
                <a:gd name="connsiteX2" fmla="*/ 200094 w 200158"/>
                <a:gd name="connsiteY2" fmla="*/ 65143 h 65429"/>
                <a:gd name="connsiteX3" fmla="*/ 104844 w 200158"/>
                <a:gd name="connsiteY3" fmla="*/ 41330 h 65429"/>
                <a:gd name="connsiteX4" fmla="*/ 69 w 200158"/>
                <a:gd name="connsiteY4" fmla="*/ 55 h 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58" h="65429">
                  <a:moveTo>
                    <a:pt x="69" y="55"/>
                  </a:moveTo>
                  <a:cubicBezTo>
                    <a:pt x="-2312" y="1642"/>
                    <a:pt x="57219" y="40007"/>
                    <a:pt x="90556" y="50855"/>
                  </a:cubicBezTo>
                  <a:cubicBezTo>
                    <a:pt x="123894" y="61703"/>
                    <a:pt x="197713" y="66730"/>
                    <a:pt x="200094" y="65143"/>
                  </a:cubicBezTo>
                  <a:cubicBezTo>
                    <a:pt x="202475" y="63556"/>
                    <a:pt x="138711" y="51120"/>
                    <a:pt x="104844" y="41330"/>
                  </a:cubicBezTo>
                  <a:cubicBezTo>
                    <a:pt x="70977" y="31540"/>
                    <a:pt x="2450" y="-1532"/>
                    <a:pt x="69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F615D50B-9C3D-447C-AF56-8D60383E4CE0}"/>
                </a:ext>
              </a:extLst>
            </p:cNvPr>
            <p:cNvSpPr/>
            <p:nvPr/>
          </p:nvSpPr>
          <p:spPr>
            <a:xfrm>
              <a:off x="1352324" y="11905890"/>
              <a:ext cx="194047" cy="420915"/>
            </a:xfrm>
            <a:custGeom>
              <a:avLst/>
              <a:gdLst>
                <a:gd name="connsiteX0" fmla="*/ 189139 w 194047"/>
                <a:gd name="connsiteY0" fmla="*/ 1948 h 420915"/>
                <a:gd name="connsiteX1" fmla="*/ 19276 w 194047"/>
                <a:gd name="connsiteY1" fmla="*/ 82910 h 420915"/>
                <a:gd name="connsiteX2" fmla="*/ 14514 w 194047"/>
                <a:gd name="connsiteY2" fmla="*/ 232135 h 420915"/>
                <a:gd name="connsiteX3" fmla="*/ 114526 w 194047"/>
                <a:gd name="connsiteY3" fmla="*/ 419460 h 420915"/>
                <a:gd name="connsiteX4" fmla="*/ 4989 w 194047"/>
                <a:gd name="connsiteY4" fmla="*/ 125773 h 420915"/>
                <a:gd name="connsiteX5" fmla="*/ 135164 w 194047"/>
                <a:gd name="connsiteY5" fmla="*/ 33698 h 420915"/>
                <a:gd name="connsiteX6" fmla="*/ 189139 w 194047"/>
                <a:gd name="connsiteY6" fmla="*/ 1948 h 42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7" h="420915">
                  <a:moveTo>
                    <a:pt x="189139" y="1948"/>
                  </a:moveTo>
                  <a:cubicBezTo>
                    <a:pt x="169824" y="10150"/>
                    <a:pt x="48380" y="44546"/>
                    <a:pt x="19276" y="82910"/>
                  </a:cubicBezTo>
                  <a:cubicBezTo>
                    <a:pt x="-9828" y="121274"/>
                    <a:pt x="-1361" y="176043"/>
                    <a:pt x="14514" y="232135"/>
                  </a:cubicBezTo>
                  <a:cubicBezTo>
                    <a:pt x="30389" y="288227"/>
                    <a:pt x="116114" y="437187"/>
                    <a:pt x="114526" y="419460"/>
                  </a:cubicBezTo>
                  <a:cubicBezTo>
                    <a:pt x="112938" y="401733"/>
                    <a:pt x="1549" y="190067"/>
                    <a:pt x="4989" y="125773"/>
                  </a:cubicBezTo>
                  <a:cubicBezTo>
                    <a:pt x="8429" y="61479"/>
                    <a:pt x="103679" y="54600"/>
                    <a:pt x="135164" y="33698"/>
                  </a:cubicBezTo>
                  <a:cubicBezTo>
                    <a:pt x="166649" y="12796"/>
                    <a:pt x="208454" y="-6254"/>
                    <a:pt x="189139" y="1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7D679619-3175-48EA-B0D9-A7CDED03E6B5}"/>
                </a:ext>
              </a:extLst>
            </p:cNvPr>
            <p:cNvSpPr/>
            <p:nvPr/>
          </p:nvSpPr>
          <p:spPr>
            <a:xfrm>
              <a:off x="1482710" y="12329981"/>
              <a:ext cx="321110" cy="380255"/>
            </a:xfrm>
            <a:custGeom>
              <a:avLst/>
              <a:gdLst>
                <a:gd name="connsiteX0" fmla="*/ 15 w 321110"/>
                <a:gd name="connsiteY0" fmla="*/ 132 h 380255"/>
                <a:gd name="connsiteX1" fmla="*/ 136540 w 321110"/>
                <a:gd name="connsiteY1" fmla="*/ 79507 h 380255"/>
                <a:gd name="connsiteX2" fmla="*/ 119078 w 321110"/>
                <a:gd name="connsiteY2" fmla="*/ 131894 h 380255"/>
                <a:gd name="connsiteX3" fmla="*/ 195278 w 321110"/>
                <a:gd name="connsiteY3" fmla="*/ 236669 h 380255"/>
                <a:gd name="connsiteX4" fmla="*/ 320690 w 321110"/>
                <a:gd name="connsiteY4" fmla="*/ 377957 h 380255"/>
                <a:gd name="connsiteX5" fmla="*/ 149240 w 321110"/>
                <a:gd name="connsiteY5" fmla="*/ 114432 h 380255"/>
                <a:gd name="connsiteX6" fmla="*/ 146065 w 321110"/>
                <a:gd name="connsiteY6" fmla="*/ 62044 h 380255"/>
                <a:gd name="connsiteX7" fmla="*/ 15 w 321110"/>
                <a:gd name="connsiteY7" fmla="*/ 132 h 3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10" h="380255">
                  <a:moveTo>
                    <a:pt x="15" y="132"/>
                  </a:moveTo>
                  <a:cubicBezTo>
                    <a:pt x="-1572" y="3042"/>
                    <a:pt x="116696" y="57547"/>
                    <a:pt x="136540" y="79507"/>
                  </a:cubicBezTo>
                  <a:cubicBezTo>
                    <a:pt x="156384" y="101467"/>
                    <a:pt x="109288" y="105700"/>
                    <a:pt x="119078" y="131894"/>
                  </a:cubicBezTo>
                  <a:cubicBezTo>
                    <a:pt x="128868" y="158088"/>
                    <a:pt x="161676" y="195659"/>
                    <a:pt x="195278" y="236669"/>
                  </a:cubicBezTo>
                  <a:cubicBezTo>
                    <a:pt x="228880" y="277679"/>
                    <a:pt x="328363" y="398330"/>
                    <a:pt x="320690" y="377957"/>
                  </a:cubicBezTo>
                  <a:cubicBezTo>
                    <a:pt x="313017" y="357584"/>
                    <a:pt x="178344" y="167084"/>
                    <a:pt x="149240" y="114432"/>
                  </a:cubicBezTo>
                  <a:cubicBezTo>
                    <a:pt x="120136" y="61780"/>
                    <a:pt x="170671" y="81094"/>
                    <a:pt x="146065" y="62044"/>
                  </a:cubicBezTo>
                  <a:cubicBezTo>
                    <a:pt x="121459" y="42994"/>
                    <a:pt x="1602" y="-2778"/>
                    <a:pt x="15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D6BF7ACF-77A9-4FD7-839B-FE6FCF5B38AF}"/>
                </a:ext>
              </a:extLst>
            </p:cNvPr>
            <p:cNvSpPr/>
            <p:nvPr/>
          </p:nvSpPr>
          <p:spPr>
            <a:xfrm>
              <a:off x="2316093" y="11976444"/>
              <a:ext cx="95517" cy="533177"/>
            </a:xfrm>
            <a:custGeom>
              <a:avLst/>
              <a:gdLst>
                <a:gd name="connsiteX0" fmla="*/ 36582 w 95517"/>
                <a:gd name="connsiteY0" fmla="*/ 2831 h 533177"/>
                <a:gd name="connsiteX1" fmla="*/ 17532 w 95517"/>
                <a:gd name="connsiteY1" fmla="*/ 113956 h 533177"/>
                <a:gd name="connsiteX2" fmla="*/ 39757 w 95517"/>
                <a:gd name="connsiteY2" fmla="*/ 209206 h 533177"/>
                <a:gd name="connsiteX3" fmla="*/ 20707 w 95517"/>
                <a:gd name="connsiteY3" fmla="*/ 231431 h 533177"/>
                <a:gd name="connsiteX4" fmla="*/ 46107 w 95517"/>
                <a:gd name="connsiteY4" fmla="*/ 298106 h 533177"/>
                <a:gd name="connsiteX5" fmla="*/ 47695 w 95517"/>
                <a:gd name="connsiteY5" fmla="*/ 347319 h 533177"/>
                <a:gd name="connsiteX6" fmla="*/ 34995 w 95517"/>
                <a:gd name="connsiteY6" fmla="*/ 401294 h 533177"/>
                <a:gd name="connsiteX7" fmla="*/ 95320 w 95517"/>
                <a:gd name="connsiteY7" fmla="*/ 529881 h 533177"/>
                <a:gd name="connsiteX8" fmla="*/ 52457 w 95517"/>
                <a:gd name="connsiteY8" fmla="*/ 252069 h 533177"/>
                <a:gd name="connsiteX9" fmla="*/ 70 w 95517"/>
                <a:gd name="connsiteY9" fmla="*/ 53631 h 533177"/>
                <a:gd name="connsiteX10" fmla="*/ 36582 w 95517"/>
                <a:gd name="connsiteY10" fmla="*/ 2831 h 53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17" h="533177">
                  <a:moveTo>
                    <a:pt x="36582" y="2831"/>
                  </a:moveTo>
                  <a:cubicBezTo>
                    <a:pt x="39492" y="12885"/>
                    <a:pt x="17003" y="79560"/>
                    <a:pt x="17532" y="113956"/>
                  </a:cubicBezTo>
                  <a:cubicBezTo>
                    <a:pt x="18061" y="148352"/>
                    <a:pt x="39228" y="189627"/>
                    <a:pt x="39757" y="209206"/>
                  </a:cubicBezTo>
                  <a:cubicBezTo>
                    <a:pt x="40286" y="228785"/>
                    <a:pt x="19649" y="216614"/>
                    <a:pt x="20707" y="231431"/>
                  </a:cubicBezTo>
                  <a:cubicBezTo>
                    <a:pt x="21765" y="246248"/>
                    <a:pt x="41609" y="278791"/>
                    <a:pt x="46107" y="298106"/>
                  </a:cubicBezTo>
                  <a:cubicBezTo>
                    <a:pt x="50605" y="317421"/>
                    <a:pt x="49547" y="330121"/>
                    <a:pt x="47695" y="347319"/>
                  </a:cubicBezTo>
                  <a:cubicBezTo>
                    <a:pt x="45843" y="364517"/>
                    <a:pt x="27058" y="370867"/>
                    <a:pt x="34995" y="401294"/>
                  </a:cubicBezTo>
                  <a:cubicBezTo>
                    <a:pt x="42932" y="431721"/>
                    <a:pt x="92410" y="554752"/>
                    <a:pt x="95320" y="529881"/>
                  </a:cubicBezTo>
                  <a:cubicBezTo>
                    <a:pt x="98230" y="505010"/>
                    <a:pt x="68332" y="331444"/>
                    <a:pt x="52457" y="252069"/>
                  </a:cubicBezTo>
                  <a:cubicBezTo>
                    <a:pt x="36582" y="172694"/>
                    <a:pt x="1922" y="97816"/>
                    <a:pt x="70" y="53631"/>
                  </a:cubicBezTo>
                  <a:cubicBezTo>
                    <a:pt x="-1782" y="9446"/>
                    <a:pt x="33672" y="-7223"/>
                    <a:pt x="36582" y="2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87958AFB-ABFB-4013-B728-5F60F8B1C4BD}"/>
                </a:ext>
              </a:extLst>
            </p:cNvPr>
            <p:cNvSpPr/>
            <p:nvPr/>
          </p:nvSpPr>
          <p:spPr>
            <a:xfrm>
              <a:off x="1800188" y="12712695"/>
              <a:ext cx="771857" cy="125478"/>
            </a:xfrm>
            <a:custGeom>
              <a:avLst/>
              <a:gdLst>
                <a:gd name="connsiteX0" fmla="*/ 3212 w 771857"/>
                <a:gd name="connsiteY0" fmla="*/ 5 h 125478"/>
                <a:gd name="connsiteX1" fmla="*/ 214350 w 771857"/>
                <a:gd name="connsiteY1" fmla="*/ 98430 h 125478"/>
                <a:gd name="connsiteX2" fmla="*/ 346112 w 771857"/>
                <a:gd name="connsiteY2" fmla="*/ 125418 h 125478"/>
                <a:gd name="connsiteX3" fmla="*/ 590587 w 771857"/>
                <a:gd name="connsiteY3" fmla="*/ 93668 h 125478"/>
                <a:gd name="connsiteX4" fmla="*/ 768387 w 771857"/>
                <a:gd name="connsiteY4" fmla="*/ 66680 h 125478"/>
                <a:gd name="connsiteX5" fmla="*/ 430250 w 771857"/>
                <a:gd name="connsiteY5" fmla="*/ 96843 h 125478"/>
                <a:gd name="connsiteX6" fmla="*/ 392150 w 771857"/>
                <a:gd name="connsiteY6" fmla="*/ 103193 h 125478"/>
                <a:gd name="connsiteX7" fmla="*/ 3212 w 771857"/>
                <a:gd name="connsiteY7" fmla="*/ 5 h 12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857" h="125478">
                  <a:moveTo>
                    <a:pt x="3212" y="5"/>
                  </a:moveTo>
                  <a:cubicBezTo>
                    <a:pt x="-26421" y="-789"/>
                    <a:pt x="157200" y="77528"/>
                    <a:pt x="214350" y="98430"/>
                  </a:cubicBezTo>
                  <a:cubicBezTo>
                    <a:pt x="271500" y="119332"/>
                    <a:pt x="283406" y="126212"/>
                    <a:pt x="346112" y="125418"/>
                  </a:cubicBezTo>
                  <a:cubicBezTo>
                    <a:pt x="408818" y="124624"/>
                    <a:pt x="590587" y="93668"/>
                    <a:pt x="590587" y="93668"/>
                  </a:cubicBezTo>
                  <a:cubicBezTo>
                    <a:pt x="660966" y="83878"/>
                    <a:pt x="795110" y="66151"/>
                    <a:pt x="768387" y="66680"/>
                  </a:cubicBezTo>
                  <a:cubicBezTo>
                    <a:pt x="741664" y="67209"/>
                    <a:pt x="492956" y="90758"/>
                    <a:pt x="430250" y="96843"/>
                  </a:cubicBezTo>
                  <a:cubicBezTo>
                    <a:pt x="367544" y="102928"/>
                    <a:pt x="464910" y="117745"/>
                    <a:pt x="392150" y="103193"/>
                  </a:cubicBezTo>
                  <a:cubicBezTo>
                    <a:pt x="319390" y="88641"/>
                    <a:pt x="32845" y="799"/>
                    <a:pt x="321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94DEEDE0-DB83-4E39-926A-ED4F03D37383}"/>
                </a:ext>
              </a:extLst>
            </p:cNvPr>
            <p:cNvSpPr/>
            <p:nvPr/>
          </p:nvSpPr>
          <p:spPr>
            <a:xfrm>
              <a:off x="2347341" y="12444262"/>
              <a:ext cx="220325" cy="174818"/>
            </a:xfrm>
            <a:custGeom>
              <a:avLst/>
              <a:gdLst>
                <a:gd name="connsiteX0" fmla="*/ 2159 w 220325"/>
                <a:gd name="connsiteY0" fmla="*/ 1738 h 174818"/>
                <a:gd name="connsiteX1" fmla="*/ 111697 w 220325"/>
                <a:gd name="connsiteY1" fmla="*/ 98576 h 174818"/>
                <a:gd name="connsiteX2" fmla="*/ 132334 w 220325"/>
                <a:gd name="connsiteY2" fmla="*/ 111276 h 174818"/>
                <a:gd name="connsiteX3" fmla="*/ 219647 w 220325"/>
                <a:gd name="connsiteY3" fmla="*/ 174776 h 174818"/>
                <a:gd name="connsiteX4" fmla="*/ 79947 w 220325"/>
                <a:gd name="connsiteY4" fmla="*/ 120801 h 174818"/>
                <a:gd name="connsiteX5" fmla="*/ 60897 w 220325"/>
                <a:gd name="connsiteY5" fmla="*/ 98576 h 174818"/>
                <a:gd name="connsiteX6" fmla="*/ 37084 w 220325"/>
                <a:gd name="connsiteY6" fmla="*/ 39838 h 174818"/>
                <a:gd name="connsiteX7" fmla="*/ 2159 w 220325"/>
                <a:gd name="connsiteY7" fmla="*/ 1738 h 17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325" h="174818">
                  <a:moveTo>
                    <a:pt x="2159" y="1738"/>
                  </a:moveTo>
                  <a:cubicBezTo>
                    <a:pt x="14594" y="11528"/>
                    <a:pt x="90001" y="80320"/>
                    <a:pt x="111697" y="98576"/>
                  </a:cubicBezTo>
                  <a:cubicBezTo>
                    <a:pt x="133393" y="116832"/>
                    <a:pt x="114342" y="98576"/>
                    <a:pt x="132334" y="111276"/>
                  </a:cubicBezTo>
                  <a:cubicBezTo>
                    <a:pt x="150326" y="123976"/>
                    <a:pt x="228378" y="173188"/>
                    <a:pt x="219647" y="174776"/>
                  </a:cubicBezTo>
                  <a:cubicBezTo>
                    <a:pt x="210916" y="176364"/>
                    <a:pt x="106405" y="133501"/>
                    <a:pt x="79947" y="120801"/>
                  </a:cubicBezTo>
                  <a:cubicBezTo>
                    <a:pt x="53489" y="108101"/>
                    <a:pt x="68041" y="112070"/>
                    <a:pt x="60897" y="98576"/>
                  </a:cubicBezTo>
                  <a:cubicBezTo>
                    <a:pt x="53753" y="85082"/>
                    <a:pt x="39201" y="53596"/>
                    <a:pt x="37084" y="39838"/>
                  </a:cubicBezTo>
                  <a:cubicBezTo>
                    <a:pt x="34967" y="26080"/>
                    <a:pt x="-10276" y="-8052"/>
                    <a:pt x="2159" y="1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4334CE9A-A8DA-4DD3-A450-620F9CB1FFDF}"/>
                </a:ext>
              </a:extLst>
            </p:cNvPr>
            <p:cNvSpPr/>
            <p:nvPr/>
          </p:nvSpPr>
          <p:spPr>
            <a:xfrm>
              <a:off x="2088667" y="12641232"/>
              <a:ext cx="486822" cy="109701"/>
            </a:xfrm>
            <a:custGeom>
              <a:avLst/>
              <a:gdLst>
                <a:gd name="connsiteX0" fmla="*/ 486258 w 486822"/>
                <a:gd name="connsiteY0" fmla="*/ 31 h 109701"/>
                <a:gd name="connsiteX1" fmla="*/ 305283 w 486822"/>
                <a:gd name="connsiteY1" fmla="*/ 82581 h 109701"/>
                <a:gd name="connsiteX2" fmla="*/ 183046 w 486822"/>
                <a:gd name="connsiteY2" fmla="*/ 109568 h 109701"/>
                <a:gd name="connsiteX3" fmla="*/ 483 w 486822"/>
                <a:gd name="connsiteY3" fmla="*/ 92106 h 109701"/>
                <a:gd name="connsiteX4" fmla="*/ 241783 w 486822"/>
                <a:gd name="connsiteY4" fmla="*/ 73056 h 109701"/>
                <a:gd name="connsiteX5" fmla="*/ 486258 w 486822"/>
                <a:gd name="connsiteY5" fmla="*/ 31 h 10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822" h="109701">
                  <a:moveTo>
                    <a:pt x="486258" y="31"/>
                  </a:moveTo>
                  <a:cubicBezTo>
                    <a:pt x="496841" y="1619"/>
                    <a:pt x="355818" y="64325"/>
                    <a:pt x="305283" y="82581"/>
                  </a:cubicBezTo>
                  <a:cubicBezTo>
                    <a:pt x="254748" y="100837"/>
                    <a:pt x="233846" y="107981"/>
                    <a:pt x="183046" y="109568"/>
                  </a:cubicBezTo>
                  <a:cubicBezTo>
                    <a:pt x="132246" y="111156"/>
                    <a:pt x="-9307" y="98191"/>
                    <a:pt x="483" y="92106"/>
                  </a:cubicBezTo>
                  <a:cubicBezTo>
                    <a:pt x="10272" y="86021"/>
                    <a:pt x="163996" y="88931"/>
                    <a:pt x="241783" y="73056"/>
                  </a:cubicBezTo>
                  <a:cubicBezTo>
                    <a:pt x="319570" y="57181"/>
                    <a:pt x="475675" y="-1557"/>
                    <a:pt x="486258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7DDF0BB0-0F0E-4A95-BA03-FF2D2ED3E3FA}"/>
                </a:ext>
              </a:extLst>
            </p:cNvPr>
            <p:cNvSpPr/>
            <p:nvPr/>
          </p:nvSpPr>
          <p:spPr>
            <a:xfrm>
              <a:off x="2551024" y="12634839"/>
              <a:ext cx="54692" cy="176837"/>
            </a:xfrm>
            <a:custGeom>
              <a:avLst/>
              <a:gdLst>
                <a:gd name="connsiteX0" fmla="*/ 30251 w 54692"/>
                <a:gd name="connsiteY0" fmla="*/ 74 h 176837"/>
                <a:gd name="connsiteX1" fmla="*/ 54064 w 54692"/>
                <a:gd name="connsiteY1" fmla="*/ 139774 h 176837"/>
                <a:gd name="connsiteX2" fmla="*/ 89 w 54692"/>
                <a:gd name="connsiteY2" fmla="*/ 176286 h 176837"/>
                <a:gd name="connsiteX3" fmla="*/ 41364 w 54692"/>
                <a:gd name="connsiteY3" fmla="*/ 120724 h 176837"/>
                <a:gd name="connsiteX4" fmla="*/ 30251 w 54692"/>
                <a:gd name="connsiteY4" fmla="*/ 74 h 1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2" h="176837">
                  <a:moveTo>
                    <a:pt x="30251" y="74"/>
                  </a:moveTo>
                  <a:cubicBezTo>
                    <a:pt x="32368" y="3249"/>
                    <a:pt x="59091" y="110405"/>
                    <a:pt x="54064" y="139774"/>
                  </a:cubicBezTo>
                  <a:cubicBezTo>
                    <a:pt x="49037" y="169143"/>
                    <a:pt x="2206" y="179461"/>
                    <a:pt x="89" y="176286"/>
                  </a:cubicBezTo>
                  <a:cubicBezTo>
                    <a:pt x="-2028" y="173111"/>
                    <a:pt x="34220" y="145859"/>
                    <a:pt x="41364" y="120724"/>
                  </a:cubicBezTo>
                  <a:cubicBezTo>
                    <a:pt x="48508" y="95589"/>
                    <a:pt x="28134" y="-3101"/>
                    <a:pt x="30251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A87831DE-091A-4FE4-8A76-0B0CB4DB79F9}"/>
                </a:ext>
              </a:extLst>
            </p:cNvPr>
            <p:cNvSpPr/>
            <p:nvPr/>
          </p:nvSpPr>
          <p:spPr>
            <a:xfrm>
              <a:off x="2110714" y="12668603"/>
              <a:ext cx="483437" cy="107597"/>
            </a:xfrm>
            <a:custGeom>
              <a:avLst/>
              <a:gdLst>
                <a:gd name="connsiteX0" fmla="*/ 661 w 483437"/>
                <a:gd name="connsiteY0" fmla="*/ 107597 h 107597"/>
                <a:gd name="connsiteX1" fmla="*/ 286411 w 483437"/>
                <a:gd name="connsiteY1" fmla="*/ 79022 h 107597"/>
                <a:gd name="connsiteX2" fmla="*/ 359436 w 483437"/>
                <a:gd name="connsiteY2" fmla="*/ 34572 h 107597"/>
                <a:gd name="connsiteX3" fmla="*/ 480086 w 483437"/>
                <a:gd name="connsiteY3" fmla="*/ 1235 h 107597"/>
                <a:gd name="connsiteX4" fmla="*/ 214974 w 483437"/>
                <a:gd name="connsiteY4" fmla="*/ 79022 h 107597"/>
                <a:gd name="connsiteX5" fmla="*/ 661 w 483437"/>
                <a:gd name="connsiteY5" fmla="*/ 107597 h 1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437" h="107597">
                  <a:moveTo>
                    <a:pt x="661" y="107597"/>
                  </a:moveTo>
                  <a:cubicBezTo>
                    <a:pt x="12567" y="107597"/>
                    <a:pt x="226615" y="91193"/>
                    <a:pt x="286411" y="79022"/>
                  </a:cubicBezTo>
                  <a:cubicBezTo>
                    <a:pt x="346207" y="66851"/>
                    <a:pt x="327157" y="47536"/>
                    <a:pt x="359436" y="34572"/>
                  </a:cubicBezTo>
                  <a:cubicBezTo>
                    <a:pt x="391715" y="21608"/>
                    <a:pt x="504163" y="-6173"/>
                    <a:pt x="480086" y="1235"/>
                  </a:cubicBezTo>
                  <a:cubicBezTo>
                    <a:pt x="456009" y="8643"/>
                    <a:pt x="289322" y="62089"/>
                    <a:pt x="214974" y="79022"/>
                  </a:cubicBezTo>
                  <a:cubicBezTo>
                    <a:pt x="140626" y="95955"/>
                    <a:pt x="-11245" y="107597"/>
                    <a:pt x="661" y="107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C97C8F8E-C66A-4FBF-B746-3E61C9FDDEEA}"/>
                </a:ext>
              </a:extLst>
            </p:cNvPr>
            <p:cNvSpPr/>
            <p:nvPr/>
          </p:nvSpPr>
          <p:spPr>
            <a:xfrm>
              <a:off x="1780784" y="12415000"/>
              <a:ext cx="298901" cy="50054"/>
            </a:xfrm>
            <a:custGeom>
              <a:avLst/>
              <a:gdLst>
                <a:gd name="connsiteX0" fmla="*/ 391 w 298901"/>
                <a:gd name="connsiteY0" fmla="*/ 29413 h 50054"/>
                <a:gd name="connsiteX1" fmla="*/ 214704 w 298901"/>
                <a:gd name="connsiteY1" fmla="*/ 4013 h 50054"/>
                <a:gd name="connsiteX2" fmla="*/ 286141 w 298901"/>
                <a:gd name="connsiteY2" fmla="*/ 50050 h 50054"/>
                <a:gd name="connsiteX3" fmla="*/ 273441 w 298901"/>
                <a:gd name="connsiteY3" fmla="*/ 838 h 50054"/>
                <a:gd name="connsiteX4" fmla="*/ 391 w 298901"/>
                <a:gd name="connsiteY4" fmla="*/ 29413 h 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01" h="50054">
                  <a:moveTo>
                    <a:pt x="391" y="29413"/>
                  </a:moveTo>
                  <a:cubicBezTo>
                    <a:pt x="-9399" y="29942"/>
                    <a:pt x="167079" y="574"/>
                    <a:pt x="214704" y="4013"/>
                  </a:cubicBezTo>
                  <a:cubicBezTo>
                    <a:pt x="262329" y="7452"/>
                    <a:pt x="276352" y="50579"/>
                    <a:pt x="286141" y="50050"/>
                  </a:cubicBezTo>
                  <a:cubicBezTo>
                    <a:pt x="295931" y="49521"/>
                    <a:pt x="314451" y="7452"/>
                    <a:pt x="273441" y="838"/>
                  </a:cubicBezTo>
                  <a:cubicBezTo>
                    <a:pt x="232431" y="-5776"/>
                    <a:pt x="10181" y="28884"/>
                    <a:pt x="391" y="29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CBBF69A5-210A-41CF-B4E5-96FA8AC1016E}"/>
                </a:ext>
              </a:extLst>
            </p:cNvPr>
            <p:cNvSpPr/>
            <p:nvPr/>
          </p:nvSpPr>
          <p:spPr>
            <a:xfrm>
              <a:off x="1882378" y="12506436"/>
              <a:ext cx="372653" cy="85286"/>
            </a:xfrm>
            <a:custGeom>
              <a:avLst/>
              <a:gdLst>
                <a:gd name="connsiteX0" fmla="*/ 397 w 372653"/>
                <a:gd name="connsiteY0" fmla="*/ 30052 h 85286"/>
                <a:gd name="connsiteX1" fmla="*/ 205185 w 372653"/>
                <a:gd name="connsiteY1" fmla="*/ 1477 h 85286"/>
                <a:gd name="connsiteX2" fmla="*/ 368697 w 372653"/>
                <a:gd name="connsiteY2" fmla="*/ 84027 h 85286"/>
                <a:gd name="connsiteX3" fmla="*/ 308372 w 372653"/>
                <a:gd name="connsiteY3" fmla="*/ 49102 h 85286"/>
                <a:gd name="connsiteX4" fmla="*/ 157560 w 372653"/>
                <a:gd name="connsiteY4" fmla="*/ 17352 h 85286"/>
                <a:gd name="connsiteX5" fmla="*/ 397 w 372653"/>
                <a:gd name="connsiteY5" fmla="*/ 30052 h 8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653" h="85286">
                  <a:moveTo>
                    <a:pt x="397" y="30052"/>
                  </a:moveTo>
                  <a:cubicBezTo>
                    <a:pt x="8334" y="27406"/>
                    <a:pt x="143802" y="-7519"/>
                    <a:pt x="205185" y="1477"/>
                  </a:cubicBezTo>
                  <a:cubicBezTo>
                    <a:pt x="266568" y="10473"/>
                    <a:pt x="351499" y="76090"/>
                    <a:pt x="368697" y="84027"/>
                  </a:cubicBezTo>
                  <a:cubicBezTo>
                    <a:pt x="385895" y="91965"/>
                    <a:pt x="343561" y="60214"/>
                    <a:pt x="308372" y="49102"/>
                  </a:cubicBezTo>
                  <a:cubicBezTo>
                    <a:pt x="273183" y="37990"/>
                    <a:pt x="209683" y="19469"/>
                    <a:pt x="157560" y="17352"/>
                  </a:cubicBezTo>
                  <a:cubicBezTo>
                    <a:pt x="105437" y="15235"/>
                    <a:pt x="-7540" y="32698"/>
                    <a:pt x="397" y="30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D37750D3-1693-4284-B7E3-D5B8102B95AE}"/>
                </a:ext>
              </a:extLst>
            </p:cNvPr>
            <p:cNvSpPr/>
            <p:nvPr/>
          </p:nvSpPr>
          <p:spPr>
            <a:xfrm>
              <a:off x="1660908" y="11947500"/>
              <a:ext cx="82042" cy="403827"/>
            </a:xfrm>
            <a:custGeom>
              <a:avLst/>
              <a:gdLst>
                <a:gd name="connsiteX0" fmla="*/ 1205 w 82042"/>
                <a:gd name="connsiteY0" fmla="*/ 25 h 403827"/>
                <a:gd name="connsiteX1" fmla="*/ 26605 w 82042"/>
                <a:gd name="connsiteY1" fmla="*/ 314350 h 403827"/>
                <a:gd name="connsiteX2" fmla="*/ 80580 w 82042"/>
                <a:gd name="connsiteY2" fmla="*/ 403250 h 403827"/>
                <a:gd name="connsiteX3" fmla="*/ 63117 w 82042"/>
                <a:gd name="connsiteY3" fmla="*/ 331813 h 403827"/>
                <a:gd name="connsiteX4" fmla="*/ 1205 w 82042"/>
                <a:gd name="connsiteY4" fmla="*/ 25 h 40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42" h="403827">
                  <a:moveTo>
                    <a:pt x="1205" y="25"/>
                  </a:moveTo>
                  <a:cubicBezTo>
                    <a:pt x="-4880" y="-2885"/>
                    <a:pt x="13376" y="247146"/>
                    <a:pt x="26605" y="314350"/>
                  </a:cubicBezTo>
                  <a:cubicBezTo>
                    <a:pt x="39834" y="381554"/>
                    <a:pt x="74495" y="400340"/>
                    <a:pt x="80580" y="403250"/>
                  </a:cubicBezTo>
                  <a:cubicBezTo>
                    <a:pt x="86665" y="406160"/>
                    <a:pt x="72378" y="400340"/>
                    <a:pt x="63117" y="331813"/>
                  </a:cubicBezTo>
                  <a:cubicBezTo>
                    <a:pt x="53857" y="263286"/>
                    <a:pt x="7290" y="2935"/>
                    <a:pt x="1205" y="2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F881C27F-95CC-42EA-A157-022ECFB8F9BD}"/>
                </a:ext>
              </a:extLst>
            </p:cNvPr>
            <p:cNvSpPr/>
            <p:nvPr/>
          </p:nvSpPr>
          <p:spPr>
            <a:xfrm>
              <a:off x="1728513" y="11949332"/>
              <a:ext cx="104475" cy="413376"/>
            </a:xfrm>
            <a:custGeom>
              <a:avLst/>
              <a:gdLst>
                <a:gd name="connsiteX0" fmla="*/ 20912 w 104475"/>
                <a:gd name="connsiteY0" fmla="*/ 7718 h 413376"/>
                <a:gd name="connsiteX1" fmla="*/ 100287 w 104475"/>
                <a:gd name="connsiteY1" fmla="*/ 388718 h 413376"/>
                <a:gd name="connsiteX2" fmla="*/ 89175 w 104475"/>
                <a:gd name="connsiteY2" fmla="*/ 372843 h 413376"/>
                <a:gd name="connsiteX3" fmla="*/ 52662 w 104475"/>
                <a:gd name="connsiteY3" fmla="*/ 349031 h 413376"/>
                <a:gd name="connsiteX4" fmla="*/ 3450 w 104475"/>
                <a:gd name="connsiteY4" fmla="*/ 149006 h 413376"/>
                <a:gd name="connsiteX5" fmla="*/ 20912 w 104475"/>
                <a:gd name="connsiteY5" fmla="*/ 7718 h 4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75" h="413376">
                  <a:moveTo>
                    <a:pt x="20912" y="7718"/>
                  </a:moveTo>
                  <a:cubicBezTo>
                    <a:pt x="37051" y="47670"/>
                    <a:pt x="88910" y="327864"/>
                    <a:pt x="100287" y="388718"/>
                  </a:cubicBezTo>
                  <a:cubicBezTo>
                    <a:pt x="111664" y="449572"/>
                    <a:pt x="97112" y="379457"/>
                    <a:pt x="89175" y="372843"/>
                  </a:cubicBezTo>
                  <a:cubicBezTo>
                    <a:pt x="81238" y="366229"/>
                    <a:pt x="66950" y="386337"/>
                    <a:pt x="52662" y="349031"/>
                  </a:cubicBezTo>
                  <a:cubicBezTo>
                    <a:pt x="38375" y="311725"/>
                    <a:pt x="12710" y="204833"/>
                    <a:pt x="3450" y="149006"/>
                  </a:cubicBezTo>
                  <a:cubicBezTo>
                    <a:pt x="-5810" y="93179"/>
                    <a:pt x="4773" y="-32234"/>
                    <a:pt x="20912" y="771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3784D533-B024-482F-A718-EB30D5D9704E}"/>
                </a:ext>
              </a:extLst>
            </p:cNvPr>
            <p:cNvSpPr/>
            <p:nvPr/>
          </p:nvSpPr>
          <p:spPr>
            <a:xfrm>
              <a:off x="1792884" y="11912437"/>
              <a:ext cx="138296" cy="471757"/>
            </a:xfrm>
            <a:custGeom>
              <a:avLst/>
              <a:gdLst>
                <a:gd name="connsiteX0" fmla="*/ 51791 w 138296"/>
                <a:gd name="connsiteY0" fmla="*/ 31913 h 471757"/>
                <a:gd name="connsiteX1" fmla="*/ 137516 w 138296"/>
                <a:gd name="connsiteY1" fmla="*/ 438313 h 471757"/>
                <a:gd name="connsiteX2" fmla="*/ 89891 w 138296"/>
                <a:gd name="connsiteY2" fmla="*/ 417676 h 471757"/>
                <a:gd name="connsiteX3" fmla="*/ 16866 w 138296"/>
                <a:gd name="connsiteY3" fmla="*/ 171613 h 471757"/>
                <a:gd name="connsiteX4" fmla="*/ 991 w 138296"/>
                <a:gd name="connsiteY4" fmla="*/ 41438 h 471757"/>
                <a:gd name="connsiteX5" fmla="*/ 51791 w 138296"/>
                <a:gd name="connsiteY5" fmla="*/ 31913 h 47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96" h="471757">
                  <a:moveTo>
                    <a:pt x="51791" y="31913"/>
                  </a:moveTo>
                  <a:cubicBezTo>
                    <a:pt x="74545" y="98059"/>
                    <a:pt x="131166" y="374019"/>
                    <a:pt x="137516" y="438313"/>
                  </a:cubicBezTo>
                  <a:cubicBezTo>
                    <a:pt x="143866" y="502607"/>
                    <a:pt x="109999" y="462126"/>
                    <a:pt x="89891" y="417676"/>
                  </a:cubicBezTo>
                  <a:cubicBezTo>
                    <a:pt x="69783" y="373226"/>
                    <a:pt x="31683" y="234319"/>
                    <a:pt x="16866" y="171613"/>
                  </a:cubicBezTo>
                  <a:cubicBezTo>
                    <a:pt x="2049" y="108907"/>
                    <a:pt x="-2184" y="63398"/>
                    <a:pt x="991" y="41438"/>
                  </a:cubicBezTo>
                  <a:cubicBezTo>
                    <a:pt x="4166" y="19478"/>
                    <a:pt x="29037" y="-34233"/>
                    <a:pt x="51791" y="319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3CEB8AFD-6D52-4F10-9EC4-2982839DBD2F}"/>
                </a:ext>
              </a:extLst>
            </p:cNvPr>
            <p:cNvSpPr/>
            <p:nvPr/>
          </p:nvSpPr>
          <p:spPr>
            <a:xfrm>
              <a:off x="1953509" y="11933238"/>
              <a:ext cx="227499" cy="17402"/>
            </a:xfrm>
            <a:custGeom>
              <a:avLst/>
              <a:gdLst>
                <a:gd name="connsiteX0" fmla="*/ 704 w 227499"/>
                <a:gd name="connsiteY0" fmla="*/ 0 h 17402"/>
                <a:gd name="connsiteX1" fmla="*/ 221366 w 227499"/>
                <a:gd name="connsiteY1" fmla="*/ 15875 h 17402"/>
                <a:gd name="connsiteX2" fmla="*/ 153104 w 227499"/>
                <a:gd name="connsiteY2" fmla="*/ 15875 h 17402"/>
                <a:gd name="connsiteX3" fmla="*/ 704 w 227499"/>
                <a:gd name="connsiteY3" fmla="*/ 0 h 1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499" h="17402">
                  <a:moveTo>
                    <a:pt x="704" y="0"/>
                  </a:moveTo>
                  <a:cubicBezTo>
                    <a:pt x="12081" y="0"/>
                    <a:pt x="195966" y="13229"/>
                    <a:pt x="221366" y="15875"/>
                  </a:cubicBezTo>
                  <a:cubicBezTo>
                    <a:pt x="246766" y="18521"/>
                    <a:pt x="187235" y="17198"/>
                    <a:pt x="153104" y="15875"/>
                  </a:cubicBezTo>
                  <a:cubicBezTo>
                    <a:pt x="118973" y="14552"/>
                    <a:pt x="-10673" y="0"/>
                    <a:pt x="7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A214ED5E-9802-46EB-A0D3-A65B1AA6B2F7}"/>
                </a:ext>
              </a:extLst>
            </p:cNvPr>
            <p:cNvSpPr/>
            <p:nvPr/>
          </p:nvSpPr>
          <p:spPr>
            <a:xfrm>
              <a:off x="2172610" y="11855207"/>
              <a:ext cx="173758" cy="139325"/>
            </a:xfrm>
            <a:custGeom>
              <a:avLst/>
              <a:gdLst>
                <a:gd name="connsiteX0" fmla="*/ 678 w 173758"/>
                <a:gd name="connsiteY0" fmla="*/ 243 h 139325"/>
                <a:gd name="connsiteX1" fmla="*/ 70528 w 173758"/>
                <a:gd name="connsiteY1" fmla="*/ 73268 h 139325"/>
                <a:gd name="connsiteX2" fmla="*/ 108628 w 173758"/>
                <a:gd name="connsiteY2" fmla="*/ 66918 h 139325"/>
                <a:gd name="connsiteX3" fmla="*/ 173715 w 173758"/>
                <a:gd name="connsiteY3" fmla="*/ 138356 h 139325"/>
                <a:gd name="connsiteX4" fmla="*/ 116565 w 173758"/>
                <a:gd name="connsiteY4" fmla="*/ 101843 h 139325"/>
                <a:gd name="connsiteX5" fmla="*/ 678 w 173758"/>
                <a:gd name="connsiteY5" fmla="*/ 243 h 13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58" h="139325">
                  <a:moveTo>
                    <a:pt x="678" y="243"/>
                  </a:moveTo>
                  <a:cubicBezTo>
                    <a:pt x="-6995" y="-4520"/>
                    <a:pt x="52537" y="62156"/>
                    <a:pt x="70528" y="73268"/>
                  </a:cubicBezTo>
                  <a:cubicBezTo>
                    <a:pt x="88519" y="84380"/>
                    <a:pt x="91430" y="56070"/>
                    <a:pt x="108628" y="66918"/>
                  </a:cubicBezTo>
                  <a:cubicBezTo>
                    <a:pt x="125826" y="77766"/>
                    <a:pt x="172392" y="132535"/>
                    <a:pt x="173715" y="138356"/>
                  </a:cubicBezTo>
                  <a:cubicBezTo>
                    <a:pt x="175038" y="144177"/>
                    <a:pt x="145669" y="122745"/>
                    <a:pt x="116565" y="101843"/>
                  </a:cubicBezTo>
                  <a:cubicBezTo>
                    <a:pt x="87461" y="80941"/>
                    <a:pt x="8351" y="5006"/>
                    <a:pt x="678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A14ED76F-2283-4D83-8E34-2CE871B0B166}"/>
                </a:ext>
              </a:extLst>
            </p:cNvPr>
            <p:cNvSpPr/>
            <p:nvPr/>
          </p:nvSpPr>
          <p:spPr>
            <a:xfrm>
              <a:off x="1949450" y="11960225"/>
              <a:ext cx="236997" cy="35963"/>
            </a:xfrm>
            <a:custGeom>
              <a:avLst/>
              <a:gdLst>
                <a:gd name="connsiteX0" fmla="*/ 0 w 236997"/>
                <a:gd name="connsiteY0" fmla="*/ 0 h 35963"/>
                <a:gd name="connsiteX1" fmla="*/ 233363 w 236997"/>
                <a:gd name="connsiteY1" fmla="*/ 34925 h 35963"/>
                <a:gd name="connsiteX2" fmla="*/ 133350 w 236997"/>
                <a:gd name="connsiteY2" fmla="*/ 23813 h 35963"/>
                <a:gd name="connsiteX3" fmla="*/ 0 w 236997"/>
                <a:gd name="connsiteY3" fmla="*/ 0 h 3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997" h="35963">
                  <a:moveTo>
                    <a:pt x="0" y="0"/>
                  </a:moveTo>
                  <a:cubicBezTo>
                    <a:pt x="16669" y="1852"/>
                    <a:pt x="211138" y="30956"/>
                    <a:pt x="233363" y="34925"/>
                  </a:cubicBezTo>
                  <a:cubicBezTo>
                    <a:pt x="255588" y="38894"/>
                    <a:pt x="170127" y="30692"/>
                    <a:pt x="133350" y="2381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BF75F91E-BD23-4DD4-A34A-17635150B23B}"/>
                </a:ext>
              </a:extLst>
            </p:cNvPr>
            <p:cNvSpPr/>
            <p:nvPr/>
          </p:nvSpPr>
          <p:spPr>
            <a:xfrm>
              <a:off x="2150237" y="11994922"/>
              <a:ext cx="91765" cy="167131"/>
            </a:xfrm>
            <a:custGeom>
              <a:avLst/>
              <a:gdLst>
                <a:gd name="connsiteX0" fmla="*/ 13526 w 91765"/>
                <a:gd name="connsiteY0" fmla="*/ 228 h 167131"/>
                <a:gd name="connsiteX1" fmla="*/ 4001 w 91765"/>
                <a:gd name="connsiteY1" fmla="*/ 162153 h 167131"/>
                <a:gd name="connsiteX2" fmla="*/ 88138 w 91765"/>
                <a:gd name="connsiteY2" fmla="*/ 120878 h 167131"/>
                <a:gd name="connsiteX3" fmla="*/ 75438 w 91765"/>
                <a:gd name="connsiteY3" fmla="*/ 71666 h 167131"/>
                <a:gd name="connsiteX4" fmla="*/ 65913 w 91765"/>
                <a:gd name="connsiteY4" fmla="*/ 114528 h 167131"/>
                <a:gd name="connsiteX5" fmla="*/ 13526 w 91765"/>
                <a:gd name="connsiteY5" fmla="*/ 125641 h 167131"/>
                <a:gd name="connsiteX6" fmla="*/ 13526 w 91765"/>
                <a:gd name="connsiteY6" fmla="*/ 228 h 16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5" h="167131">
                  <a:moveTo>
                    <a:pt x="13526" y="228"/>
                  </a:moveTo>
                  <a:cubicBezTo>
                    <a:pt x="11939" y="6313"/>
                    <a:pt x="-8434" y="142045"/>
                    <a:pt x="4001" y="162153"/>
                  </a:cubicBezTo>
                  <a:cubicBezTo>
                    <a:pt x="16436" y="182261"/>
                    <a:pt x="76232" y="135959"/>
                    <a:pt x="88138" y="120878"/>
                  </a:cubicBezTo>
                  <a:cubicBezTo>
                    <a:pt x="100044" y="105797"/>
                    <a:pt x="79142" y="72724"/>
                    <a:pt x="75438" y="71666"/>
                  </a:cubicBezTo>
                  <a:cubicBezTo>
                    <a:pt x="71734" y="70608"/>
                    <a:pt x="76232" y="105532"/>
                    <a:pt x="65913" y="114528"/>
                  </a:cubicBezTo>
                  <a:cubicBezTo>
                    <a:pt x="55594" y="123524"/>
                    <a:pt x="22257" y="139928"/>
                    <a:pt x="13526" y="125641"/>
                  </a:cubicBezTo>
                  <a:cubicBezTo>
                    <a:pt x="4795" y="111354"/>
                    <a:pt x="15113" y="-5857"/>
                    <a:pt x="13526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2C405973-279F-4741-8925-923D62990B03}"/>
                </a:ext>
              </a:extLst>
            </p:cNvPr>
            <p:cNvSpPr/>
            <p:nvPr/>
          </p:nvSpPr>
          <p:spPr>
            <a:xfrm>
              <a:off x="2274881" y="12006809"/>
              <a:ext cx="28755" cy="134156"/>
            </a:xfrm>
            <a:custGeom>
              <a:avLst/>
              <a:gdLst>
                <a:gd name="connsiteX0" fmla="*/ 28582 w 28755"/>
                <a:gd name="connsiteY0" fmla="*/ 1041 h 134156"/>
                <a:gd name="connsiteX1" fmla="*/ 12707 w 28755"/>
                <a:gd name="connsiteY1" fmla="*/ 113754 h 134156"/>
                <a:gd name="connsiteX2" fmla="*/ 28582 w 28755"/>
                <a:gd name="connsiteY2" fmla="*/ 129629 h 134156"/>
                <a:gd name="connsiteX3" fmla="*/ 7 w 28755"/>
                <a:gd name="connsiteY3" fmla="*/ 61366 h 134156"/>
                <a:gd name="connsiteX4" fmla="*/ 28582 w 28755"/>
                <a:gd name="connsiteY4" fmla="*/ 1041 h 13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5" h="134156">
                  <a:moveTo>
                    <a:pt x="28582" y="1041"/>
                  </a:moveTo>
                  <a:cubicBezTo>
                    <a:pt x="30699" y="9772"/>
                    <a:pt x="12707" y="92323"/>
                    <a:pt x="12707" y="113754"/>
                  </a:cubicBezTo>
                  <a:cubicBezTo>
                    <a:pt x="12707" y="135185"/>
                    <a:pt x="30699" y="138360"/>
                    <a:pt x="28582" y="129629"/>
                  </a:cubicBezTo>
                  <a:cubicBezTo>
                    <a:pt x="26465" y="120898"/>
                    <a:pt x="-522" y="82003"/>
                    <a:pt x="7" y="61366"/>
                  </a:cubicBezTo>
                  <a:cubicBezTo>
                    <a:pt x="536" y="40729"/>
                    <a:pt x="26465" y="-7690"/>
                    <a:pt x="28582" y="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81757CD8-7768-402B-88F5-AFABD5C35EAB}"/>
                </a:ext>
              </a:extLst>
            </p:cNvPr>
            <p:cNvSpPr/>
            <p:nvPr/>
          </p:nvSpPr>
          <p:spPr>
            <a:xfrm>
              <a:off x="2007439" y="12007433"/>
              <a:ext cx="276392" cy="38800"/>
            </a:xfrm>
            <a:custGeom>
              <a:avLst/>
              <a:gdLst>
                <a:gd name="connsiteX0" fmla="*/ 273799 w 276392"/>
                <a:gd name="connsiteY0" fmla="*/ 16292 h 38800"/>
                <a:gd name="connsiteX1" fmla="*/ 111874 w 276392"/>
                <a:gd name="connsiteY1" fmla="*/ 19467 h 38800"/>
                <a:gd name="connsiteX2" fmla="*/ 46786 w 276392"/>
                <a:gd name="connsiteY2" fmla="*/ 17880 h 38800"/>
                <a:gd name="connsiteX3" fmla="*/ 7099 w 276392"/>
                <a:gd name="connsiteY3" fmla="*/ 38517 h 38800"/>
                <a:gd name="connsiteX4" fmla="*/ 196011 w 276392"/>
                <a:gd name="connsiteY4" fmla="*/ 417 h 38800"/>
                <a:gd name="connsiteX5" fmla="*/ 273799 w 276392"/>
                <a:gd name="connsiteY5" fmla="*/ 16292 h 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92" h="38800">
                  <a:moveTo>
                    <a:pt x="273799" y="16292"/>
                  </a:moveTo>
                  <a:cubicBezTo>
                    <a:pt x="259776" y="19467"/>
                    <a:pt x="149709" y="19202"/>
                    <a:pt x="111874" y="19467"/>
                  </a:cubicBezTo>
                  <a:cubicBezTo>
                    <a:pt x="74039" y="19732"/>
                    <a:pt x="64248" y="14705"/>
                    <a:pt x="46786" y="17880"/>
                  </a:cubicBezTo>
                  <a:cubicBezTo>
                    <a:pt x="29323" y="21055"/>
                    <a:pt x="-17772" y="41428"/>
                    <a:pt x="7099" y="38517"/>
                  </a:cubicBezTo>
                  <a:cubicBezTo>
                    <a:pt x="31970" y="35606"/>
                    <a:pt x="149444" y="3592"/>
                    <a:pt x="196011" y="417"/>
                  </a:cubicBezTo>
                  <a:cubicBezTo>
                    <a:pt x="242578" y="-2758"/>
                    <a:pt x="287822" y="13117"/>
                    <a:pt x="273799" y="16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557B2268-3A10-4935-AB5B-773E87465958}"/>
                </a:ext>
              </a:extLst>
            </p:cNvPr>
            <p:cNvSpPr/>
            <p:nvPr/>
          </p:nvSpPr>
          <p:spPr>
            <a:xfrm>
              <a:off x="1967932" y="11982311"/>
              <a:ext cx="232343" cy="58877"/>
            </a:xfrm>
            <a:custGeom>
              <a:avLst/>
              <a:gdLst>
                <a:gd name="connsiteX0" fmla="*/ 2156 w 232343"/>
                <a:gd name="connsiteY0" fmla="*/ 58877 h 58877"/>
                <a:gd name="connsiteX1" fmla="*/ 159318 w 232343"/>
                <a:gd name="connsiteY1" fmla="*/ 8077 h 58877"/>
                <a:gd name="connsiteX2" fmla="*/ 232343 w 232343"/>
                <a:gd name="connsiteY2" fmla="*/ 139 h 58877"/>
                <a:gd name="connsiteX3" fmla="*/ 76768 w 232343"/>
                <a:gd name="connsiteY3" fmla="*/ 8077 h 58877"/>
                <a:gd name="connsiteX4" fmla="*/ 2156 w 232343"/>
                <a:gd name="connsiteY4" fmla="*/ 58877 h 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43" h="58877">
                  <a:moveTo>
                    <a:pt x="2156" y="58877"/>
                  </a:moveTo>
                  <a:cubicBezTo>
                    <a:pt x="15914" y="58877"/>
                    <a:pt x="120954" y="17867"/>
                    <a:pt x="159318" y="8077"/>
                  </a:cubicBezTo>
                  <a:cubicBezTo>
                    <a:pt x="197683" y="-1713"/>
                    <a:pt x="232343" y="139"/>
                    <a:pt x="232343" y="139"/>
                  </a:cubicBezTo>
                  <a:cubicBezTo>
                    <a:pt x="218585" y="139"/>
                    <a:pt x="109841" y="-1448"/>
                    <a:pt x="76768" y="8077"/>
                  </a:cubicBezTo>
                  <a:cubicBezTo>
                    <a:pt x="43695" y="17602"/>
                    <a:pt x="-11602" y="58877"/>
                    <a:pt x="2156" y="58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16E4EFBE-04AE-4D81-8B9F-D176E6FB315D}"/>
                </a:ext>
              </a:extLst>
            </p:cNvPr>
            <p:cNvSpPr/>
            <p:nvPr/>
          </p:nvSpPr>
          <p:spPr>
            <a:xfrm>
              <a:off x="1963204" y="12061724"/>
              <a:ext cx="186502" cy="108261"/>
            </a:xfrm>
            <a:custGeom>
              <a:avLst/>
              <a:gdLst>
                <a:gd name="connsiteX0" fmla="*/ 148171 w 186502"/>
                <a:gd name="connsiteY0" fmla="*/ 101 h 108261"/>
                <a:gd name="connsiteX1" fmla="*/ 19584 w 186502"/>
                <a:gd name="connsiteY1" fmla="*/ 69951 h 108261"/>
                <a:gd name="connsiteX2" fmla="*/ 6884 w 186502"/>
                <a:gd name="connsiteY2" fmla="*/ 74714 h 108261"/>
                <a:gd name="connsiteX3" fmla="*/ 83084 w 186502"/>
                <a:gd name="connsiteY3" fmla="*/ 108051 h 108261"/>
                <a:gd name="connsiteX4" fmla="*/ 186271 w 186502"/>
                <a:gd name="connsiteY4" fmla="*/ 89001 h 108261"/>
                <a:gd name="connsiteX5" fmla="*/ 52921 w 186502"/>
                <a:gd name="connsiteY5" fmla="*/ 90589 h 108261"/>
                <a:gd name="connsiteX6" fmla="*/ 44984 w 186502"/>
                <a:gd name="connsiteY6" fmla="*/ 87414 h 108261"/>
                <a:gd name="connsiteX7" fmla="*/ 148171 w 186502"/>
                <a:gd name="connsiteY7" fmla="*/ 101 h 1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502" h="108261">
                  <a:moveTo>
                    <a:pt x="148171" y="101"/>
                  </a:moveTo>
                  <a:cubicBezTo>
                    <a:pt x="143938" y="-2809"/>
                    <a:pt x="43132" y="57516"/>
                    <a:pt x="19584" y="69951"/>
                  </a:cubicBezTo>
                  <a:cubicBezTo>
                    <a:pt x="-3964" y="82387"/>
                    <a:pt x="-3699" y="68364"/>
                    <a:pt x="6884" y="74714"/>
                  </a:cubicBezTo>
                  <a:cubicBezTo>
                    <a:pt x="17467" y="81064"/>
                    <a:pt x="53186" y="105670"/>
                    <a:pt x="83084" y="108051"/>
                  </a:cubicBezTo>
                  <a:cubicBezTo>
                    <a:pt x="112982" y="110432"/>
                    <a:pt x="191298" y="91911"/>
                    <a:pt x="186271" y="89001"/>
                  </a:cubicBezTo>
                  <a:cubicBezTo>
                    <a:pt x="181244" y="86091"/>
                    <a:pt x="76469" y="90853"/>
                    <a:pt x="52921" y="90589"/>
                  </a:cubicBezTo>
                  <a:cubicBezTo>
                    <a:pt x="29373" y="90325"/>
                    <a:pt x="31490" y="98527"/>
                    <a:pt x="44984" y="87414"/>
                  </a:cubicBezTo>
                  <a:cubicBezTo>
                    <a:pt x="58478" y="76302"/>
                    <a:pt x="152404" y="3011"/>
                    <a:pt x="148171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86E8B79E-AD3E-457B-8A05-BD3072EFDFC5}"/>
                </a:ext>
              </a:extLst>
            </p:cNvPr>
            <p:cNvSpPr/>
            <p:nvPr/>
          </p:nvSpPr>
          <p:spPr>
            <a:xfrm>
              <a:off x="2027056" y="12156654"/>
              <a:ext cx="346508" cy="78238"/>
            </a:xfrm>
            <a:custGeom>
              <a:avLst/>
              <a:gdLst>
                <a:gd name="connsiteX0" fmla="*/ 182 w 346508"/>
                <a:gd name="connsiteY0" fmla="*/ 78209 h 78238"/>
                <a:gd name="connsiteX1" fmla="*/ 206557 w 346508"/>
                <a:gd name="connsiteY1" fmla="*/ 9946 h 78238"/>
                <a:gd name="connsiteX2" fmla="*/ 346257 w 346508"/>
                <a:gd name="connsiteY2" fmla="*/ 38521 h 78238"/>
                <a:gd name="connsiteX3" fmla="*/ 173219 w 346508"/>
                <a:gd name="connsiteY3" fmla="*/ 421 h 78238"/>
                <a:gd name="connsiteX4" fmla="*/ 182 w 346508"/>
                <a:gd name="connsiteY4" fmla="*/ 78209 h 7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08" h="78238">
                  <a:moveTo>
                    <a:pt x="182" y="78209"/>
                  </a:moveTo>
                  <a:cubicBezTo>
                    <a:pt x="5738" y="79796"/>
                    <a:pt x="148878" y="16561"/>
                    <a:pt x="206557" y="9946"/>
                  </a:cubicBezTo>
                  <a:cubicBezTo>
                    <a:pt x="264236" y="3331"/>
                    <a:pt x="351813" y="40108"/>
                    <a:pt x="346257" y="38521"/>
                  </a:cubicBezTo>
                  <a:cubicBezTo>
                    <a:pt x="340701" y="36934"/>
                    <a:pt x="229311" y="-4606"/>
                    <a:pt x="173219" y="421"/>
                  </a:cubicBezTo>
                  <a:cubicBezTo>
                    <a:pt x="117127" y="5448"/>
                    <a:pt x="-5374" y="76622"/>
                    <a:pt x="182" y="78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BC32F547-7241-4214-9F7C-1ABA11646726}"/>
                </a:ext>
              </a:extLst>
            </p:cNvPr>
            <p:cNvSpPr/>
            <p:nvPr/>
          </p:nvSpPr>
          <p:spPr>
            <a:xfrm>
              <a:off x="2120858" y="11868635"/>
              <a:ext cx="86144" cy="92418"/>
            </a:xfrm>
            <a:custGeom>
              <a:avLst/>
              <a:gdLst>
                <a:gd name="connsiteX0" fmla="*/ 42 w 86144"/>
                <a:gd name="connsiteY0" fmla="*/ 1103 h 92418"/>
                <a:gd name="connsiteX1" fmla="*/ 81005 w 86144"/>
                <a:gd name="connsiteY1" fmla="*/ 91590 h 92418"/>
                <a:gd name="connsiteX2" fmla="*/ 69892 w 86144"/>
                <a:gd name="connsiteY2" fmla="*/ 43965 h 92418"/>
                <a:gd name="connsiteX3" fmla="*/ 42 w 86144"/>
                <a:gd name="connsiteY3" fmla="*/ 1103 h 9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44" h="92418">
                  <a:moveTo>
                    <a:pt x="42" y="1103"/>
                  </a:moveTo>
                  <a:cubicBezTo>
                    <a:pt x="1894" y="9041"/>
                    <a:pt x="69363" y="84446"/>
                    <a:pt x="81005" y="91590"/>
                  </a:cubicBezTo>
                  <a:cubicBezTo>
                    <a:pt x="92647" y="98734"/>
                    <a:pt x="82592" y="57723"/>
                    <a:pt x="69892" y="43965"/>
                  </a:cubicBezTo>
                  <a:cubicBezTo>
                    <a:pt x="57192" y="30207"/>
                    <a:pt x="-1810" y="-6835"/>
                    <a:pt x="42" y="1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3CA1BC5A-95CF-47C7-9BDE-DFF8EE332935}"/>
                </a:ext>
              </a:extLst>
            </p:cNvPr>
            <p:cNvSpPr/>
            <p:nvPr/>
          </p:nvSpPr>
          <p:spPr>
            <a:xfrm>
              <a:off x="2098675" y="12215616"/>
              <a:ext cx="185739" cy="27336"/>
            </a:xfrm>
            <a:custGeom>
              <a:avLst/>
              <a:gdLst>
                <a:gd name="connsiteX0" fmla="*/ 0 w 185739"/>
                <a:gd name="connsiteY0" fmla="*/ 197 h 27336"/>
                <a:gd name="connsiteX1" fmla="*/ 106363 w 185739"/>
                <a:gd name="connsiteY1" fmla="*/ 27184 h 27336"/>
                <a:gd name="connsiteX2" fmla="*/ 185738 w 185739"/>
                <a:gd name="connsiteY2" fmla="*/ 11309 h 27336"/>
                <a:gd name="connsiteX3" fmla="*/ 107950 w 185739"/>
                <a:gd name="connsiteY3" fmla="*/ 14484 h 27336"/>
                <a:gd name="connsiteX4" fmla="*/ 0 w 185739"/>
                <a:gd name="connsiteY4" fmla="*/ 197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9" h="27336">
                  <a:moveTo>
                    <a:pt x="0" y="197"/>
                  </a:moveTo>
                  <a:cubicBezTo>
                    <a:pt x="-264" y="2314"/>
                    <a:pt x="75407" y="25332"/>
                    <a:pt x="106363" y="27184"/>
                  </a:cubicBezTo>
                  <a:cubicBezTo>
                    <a:pt x="137319" y="29036"/>
                    <a:pt x="185474" y="13426"/>
                    <a:pt x="185738" y="11309"/>
                  </a:cubicBezTo>
                  <a:cubicBezTo>
                    <a:pt x="186002" y="9192"/>
                    <a:pt x="135731" y="15278"/>
                    <a:pt x="107950" y="14484"/>
                  </a:cubicBezTo>
                  <a:cubicBezTo>
                    <a:pt x="80169" y="13690"/>
                    <a:pt x="264" y="-1920"/>
                    <a:pt x="0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64D3C0C1-720F-4B7D-81E1-A71C0A0EE183}"/>
                </a:ext>
              </a:extLst>
            </p:cNvPr>
            <p:cNvSpPr/>
            <p:nvPr/>
          </p:nvSpPr>
          <p:spPr>
            <a:xfrm>
              <a:off x="2049345" y="12266213"/>
              <a:ext cx="322523" cy="71909"/>
            </a:xfrm>
            <a:custGeom>
              <a:avLst/>
              <a:gdLst>
                <a:gd name="connsiteX0" fmla="*/ 118 w 322523"/>
                <a:gd name="connsiteY0" fmla="*/ 71837 h 71909"/>
                <a:gd name="connsiteX1" fmla="*/ 182680 w 322523"/>
                <a:gd name="connsiteY1" fmla="*/ 400 h 71909"/>
                <a:gd name="connsiteX2" fmla="*/ 322380 w 322523"/>
                <a:gd name="connsiteY2" fmla="*/ 41675 h 71909"/>
                <a:gd name="connsiteX3" fmla="*/ 157280 w 322523"/>
                <a:gd name="connsiteY3" fmla="*/ 14687 h 71909"/>
                <a:gd name="connsiteX4" fmla="*/ 118 w 322523"/>
                <a:gd name="connsiteY4" fmla="*/ 71837 h 7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523" h="71909">
                  <a:moveTo>
                    <a:pt x="118" y="71837"/>
                  </a:moveTo>
                  <a:cubicBezTo>
                    <a:pt x="4351" y="69456"/>
                    <a:pt x="128970" y="5427"/>
                    <a:pt x="182680" y="400"/>
                  </a:cubicBezTo>
                  <a:cubicBezTo>
                    <a:pt x="236390" y="-4627"/>
                    <a:pt x="326613" y="39294"/>
                    <a:pt x="322380" y="41675"/>
                  </a:cubicBezTo>
                  <a:cubicBezTo>
                    <a:pt x="318147" y="44056"/>
                    <a:pt x="208874" y="12306"/>
                    <a:pt x="157280" y="14687"/>
                  </a:cubicBezTo>
                  <a:cubicBezTo>
                    <a:pt x="105686" y="17068"/>
                    <a:pt x="-4115" y="74218"/>
                    <a:pt x="118" y="71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ACD84AD3-4E53-4AAE-8E1A-455DF48A4E90}"/>
                </a:ext>
              </a:extLst>
            </p:cNvPr>
            <p:cNvSpPr/>
            <p:nvPr/>
          </p:nvSpPr>
          <p:spPr>
            <a:xfrm>
              <a:off x="2100948" y="12301259"/>
              <a:ext cx="201581" cy="51939"/>
            </a:xfrm>
            <a:custGeom>
              <a:avLst/>
              <a:gdLst>
                <a:gd name="connsiteX0" fmla="*/ 902 w 201581"/>
                <a:gd name="connsiteY0" fmla="*/ 25679 h 51939"/>
                <a:gd name="connsiteX1" fmla="*/ 113615 w 201581"/>
                <a:gd name="connsiteY1" fmla="*/ 30441 h 51939"/>
                <a:gd name="connsiteX2" fmla="*/ 200927 w 201581"/>
                <a:gd name="connsiteY2" fmla="*/ 279 h 51939"/>
                <a:gd name="connsiteX3" fmla="*/ 67577 w 201581"/>
                <a:gd name="connsiteY3" fmla="*/ 51079 h 51939"/>
                <a:gd name="connsiteX4" fmla="*/ 902 w 201581"/>
                <a:gd name="connsiteY4" fmla="*/ 25679 h 5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81" h="51939">
                  <a:moveTo>
                    <a:pt x="902" y="25679"/>
                  </a:moveTo>
                  <a:cubicBezTo>
                    <a:pt x="8575" y="22239"/>
                    <a:pt x="80277" y="34674"/>
                    <a:pt x="113615" y="30441"/>
                  </a:cubicBezTo>
                  <a:cubicBezTo>
                    <a:pt x="146953" y="26208"/>
                    <a:pt x="208600" y="-3161"/>
                    <a:pt x="200927" y="279"/>
                  </a:cubicBezTo>
                  <a:cubicBezTo>
                    <a:pt x="193254" y="3719"/>
                    <a:pt x="99062" y="44994"/>
                    <a:pt x="67577" y="51079"/>
                  </a:cubicBezTo>
                  <a:cubicBezTo>
                    <a:pt x="36092" y="57164"/>
                    <a:pt x="-6771" y="29119"/>
                    <a:pt x="902" y="25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89220F9F-6919-429F-AD03-CAC377DB9986}"/>
                </a:ext>
              </a:extLst>
            </p:cNvPr>
            <p:cNvSpPr/>
            <p:nvPr/>
          </p:nvSpPr>
          <p:spPr>
            <a:xfrm>
              <a:off x="1989130" y="12052599"/>
              <a:ext cx="158892" cy="41255"/>
            </a:xfrm>
            <a:custGeom>
              <a:avLst/>
              <a:gdLst>
                <a:gd name="connsiteX0" fmla="*/ 8 w 158892"/>
                <a:gd name="connsiteY0" fmla="*/ 13989 h 41255"/>
                <a:gd name="connsiteX1" fmla="*/ 128595 w 158892"/>
                <a:gd name="connsiteY1" fmla="*/ 18751 h 41255"/>
                <a:gd name="connsiteX2" fmla="*/ 158758 w 158892"/>
                <a:gd name="connsiteY2" fmla="*/ 40976 h 41255"/>
                <a:gd name="connsiteX3" fmla="*/ 122245 w 158892"/>
                <a:gd name="connsiteY3" fmla="*/ 1289 h 41255"/>
                <a:gd name="connsiteX4" fmla="*/ 8 w 158892"/>
                <a:gd name="connsiteY4" fmla="*/ 13989 h 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2" h="41255">
                  <a:moveTo>
                    <a:pt x="8" y="13989"/>
                  </a:moveTo>
                  <a:cubicBezTo>
                    <a:pt x="1066" y="16899"/>
                    <a:pt x="102137" y="14253"/>
                    <a:pt x="128595" y="18751"/>
                  </a:cubicBezTo>
                  <a:cubicBezTo>
                    <a:pt x="155053" y="23249"/>
                    <a:pt x="159816" y="43886"/>
                    <a:pt x="158758" y="40976"/>
                  </a:cubicBezTo>
                  <a:cubicBezTo>
                    <a:pt x="157700" y="38066"/>
                    <a:pt x="149497" y="7110"/>
                    <a:pt x="122245" y="1289"/>
                  </a:cubicBezTo>
                  <a:cubicBezTo>
                    <a:pt x="94993" y="-4532"/>
                    <a:pt x="-1050" y="11079"/>
                    <a:pt x="8" y="13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CD1739CF-BC1E-4D8F-820E-3F2BD2C27500}"/>
                </a:ext>
              </a:extLst>
            </p:cNvPr>
            <p:cNvSpPr/>
            <p:nvPr/>
          </p:nvSpPr>
          <p:spPr>
            <a:xfrm>
              <a:off x="2093555" y="12334756"/>
              <a:ext cx="236895" cy="52867"/>
            </a:xfrm>
            <a:custGeom>
              <a:avLst/>
              <a:gdLst>
                <a:gd name="connsiteX0" fmla="*/ 1945 w 236895"/>
                <a:gd name="connsiteY0" fmla="*/ 23932 h 52867"/>
                <a:gd name="connsiteX1" fmla="*/ 78145 w 236895"/>
                <a:gd name="connsiteY1" fmla="*/ 52507 h 52867"/>
                <a:gd name="connsiteX2" fmla="*/ 235308 w 236895"/>
                <a:gd name="connsiteY2" fmla="*/ 1707 h 52867"/>
                <a:gd name="connsiteX3" fmla="*/ 152758 w 236895"/>
                <a:gd name="connsiteY3" fmla="*/ 14407 h 52867"/>
                <a:gd name="connsiteX4" fmla="*/ 1945 w 236895"/>
                <a:gd name="connsiteY4" fmla="*/ 23932 h 5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95" h="52867">
                  <a:moveTo>
                    <a:pt x="1945" y="23932"/>
                  </a:moveTo>
                  <a:cubicBezTo>
                    <a:pt x="-10491" y="30282"/>
                    <a:pt x="39251" y="56211"/>
                    <a:pt x="78145" y="52507"/>
                  </a:cubicBezTo>
                  <a:cubicBezTo>
                    <a:pt x="117039" y="48803"/>
                    <a:pt x="222873" y="8057"/>
                    <a:pt x="235308" y="1707"/>
                  </a:cubicBezTo>
                  <a:cubicBezTo>
                    <a:pt x="247744" y="-4643"/>
                    <a:pt x="183979" y="8322"/>
                    <a:pt x="152758" y="14407"/>
                  </a:cubicBezTo>
                  <a:cubicBezTo>
                    <a:pt x="121537" y="20492"/>
                    <a:pt x="14381" y="17582"/>
                    <a:pt x="1945" y="239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6097A983-9156-4376-BFC7-FE894CD2D90D}"/>
                </a:ext>
              </a:extLst>
            </p:cNvPr>
            <p:cNvSpPr/>
            <p:nvPr/>
          </p:nvSpPr>
          <p:spPr>
            <a:xfrm>
              <a:off x="2060173" y="12372034"/>
              <a:ext cx="150953" cy="75096"/>
            </a:xfrm>
            <a:custGeom>
              <a:avLst/>
              <a:gdLst>
                <a:gd name="connsiteX0" fmla="*/ 402 w 150953"/>
                <a:gd name="connsiteY0" fmla="*/ 73966 h 75096"/>
                <a:gd name="connsiteX1" fmla="*/ 149627 w 150953"/>
                <a:gd name="connsiteY1" fmla="*/ 62854 h 75096"/>
                <a:gd name="connsiteX2" fmla="*/ 75015 w 150953"/>
                <a:gd name="connsiteY2" fmla="*/ 26341 h 75096"/>
                <a:gd name="connsiteX3" fmla="*/ 100415 w 150953"/>
                <a:gd name="connsiteY3" fmla="*/ 5704 h 75096"/>
                <a:gd name="connsiteX4" fmla="*/ 82952 w 150953"/>
                <a:gd name="connsiteY4" fmla="*/ 2529 h 75096"/>
                <a:gd name="connsiteX5" fmla="*/ 103590 w 150953"/>
                <a:gd name="connsiteY5" fmla="*/ 39041 h 75096"/>
                <a:gd name="connsiteX6" fmla="*/ 402 w 150953"/>
                <a:gd name="connsiteY6" fmla="*/ 73966 h 7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53" h="75096">
                  <a:moveTo>
                    <a:pt x="402" y="73966"/>
                  </a:moveTo>
                  <a:cubicBezTo>
                    <a:pt x="8075" y="77935"/>
                    <a:pt x="137192" y="70791"/>
                    <a:pt x="149627" y="62854"/>
                  </a:cubicBezTo>
                  <a:cubicBezTo>
                    <a:pt x="162062" y="54917"/>
                    <a:pt x="83217" y="35866"/>
                    <a:pt x="75015" y="26341"/>
                  </a:cubicBezTo>
                  <a:cubicBezTo>
                    <a:pt x="66813" y="16816"/>
                    <a:pt x="99092" y="9673"/>
                    <a:pt x="100415" y="5704"/>
                  </a:cubicBezTo>
                  <a:cubicBezTo>
                    <a:pt x="101738" y="1735"/>
                    <a:pt x="82423" y="-3027"/>
                    <a:pt x="82952" y="2529"/>
                  </a:cubicBezTo>
                  <a:cubicBezTo>
                    <a:pt x="83481" y="8085"/>
                    <a:pt x="109940" y="29252"/>
                    <a:pt x="103590" y="39041"/>
                  </a:cubicBezTo>
                  <a:cubicBezTo>
                    <a:pt x="97240" y="48830"/>
                    <a:pt x="-7271" y="69997"/>
                    <a:pt x="402" y="73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AEB76841-C517-42C4-BB05-CE07969483BA}"/>
                </a:ext>
              </a:extLst>
            </p:cNvPr>
            <p:cNvSpPr/>
            <p:nvPr/>
          </p:nvSpPr>
          <p:spPr>
            <a:xfrm>
              <a:off x="2247881" y="12337597"/>
              <a:ext cx="176237" cy="105938"/>
            </a:xfrm>
            <a:custGeom>
              <a:avLst/>
              <a:gdLst>
                <a:gd name="connsiteX0" fmla="*/ 19 w 176237"/>
                <a:gd name="connsiteY0" fmla="*/ 453 h 105938"/>
                <a:gd name="connsiteX1" fmla="*/ 52407 w 176237"/>
                <a:gd name="connsiteY1" fmla="*/ 87766 h 105938"/>
                <a:gd name="connsiteX2" fmla="*/ 176232 w 176237"/>
                <a:gd name="connsiteY2" fmla="*/ 103641 h 105938"/>
                <a:gd name="connsiteX3" fmla="*/ 57169 w 176237"/>
                <a:gd name="connsiteY3" fmla="*/ 54428 h 105938"/>
                <a:gd name="connsiteX4" fmla="*/ 19 w 176237"/>
                <a:gd name="connsiteY4" fmla="*/ 453 h 10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7" h="105938">
                  <a:moveTo>
                    <a:pt x="19" y="453"/>
                  </a:moveTo>
                  <a:cubicBezTo>
                    <a:pt x="-775" y="6009"/>
                    <a:pt x="23038" y="70568"/>
                    <a:pt x="52407" y="87766"/>
                  </a:cubicBezTo>
                  <a:cubicBezTo>
                    <a:pt x="81776" y="104964"/>
                    <a:pt x="175438" y="109197"/>
                    <a:pt x="176232" y="103641"/>
                  </a:cubicBezTo>
                  <a:cubicBezTo>
                    <a:pt x="177026" y="98085"/>
                    <a:pt x="84421" y="66864"/>
                    <a:pt x="57169" y="54428"/>
                  </a:cubicBezTo>
                  <a:cubicBezTo>
                    <a:pt x="29917" y="41993"/>
                    <a:pt x="813" y="-5103"/>
                    <a:pt x="19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BFCE82C3-807C-41D2-B88C-C79CA4A83380}"/>
                </a:ext>
              </a:extLst>
            </p:cNvPr>
            <p:cNvSpPr/>
            <p:nvPr/>
          </p:nvSpPr>
          <p:spPr>
            <a:xfrm>
              <a:off x="8000618" y="8738284"/>
              <a:ext cx="616966" cy="346545"/>
            </a:xfrm>
            <a:custGeom>
              <a:avLst/>
              <a:gdLst>
                <a:gd name="connsiteX0" fmla="*/ 10965 w 616966"/>
                <a:gd name="connsiteY0" fmla="*/ 346449 h 346545"/>
                <a:gd name="connsiteX1" fmla="*/ 23665 w 616966"/>
                <a:gd name="connsiteY1" fmla="*/ 134783 h 346545"/>
                <a:gd name="connsiteX2" fmla="*/ 108332 w 616966"/>
                <a:gd name="connsiteY2" fmla="*/ 73399 h 346545"/>
                <a:gd name="connsiteX3" fmla="*/ 269199 w 616966"/>
                <a:gd name="connsiteY3" fmla="*/ 12016 h 346545"/>
                <a:gd name="connsiteX4" fmla="*/ 387732 w 616966"/>
                <a:gd name="connsiteY4" fmla="*/ 31066 h 346545"/>
                <a:gd name="connsiteX5" fmla="*/ 612099 w 616966"/>
                <a:gd name="connsiteY5" fmla="*/ 304116 h 346545"/>
                <a:gd name="connsiteX6" fmla="*/ 512615 w 616966"/>
                <a:gd name="connsiteY6" fmla="*/ 94566 h 346545"/>
                <a:gd name="connsiteX7" fmla="*/ 180299 w 616966"/>
                <a:gd name="connsiteY7" fmla="*/ 1433 h 346545"/>
                <a:gd name="connsiteX8" fmla="*/ 15199 w 616966"/>
                <a:gd name="connsiteY8" fmla="*/ 160183 h 346545"/>
                <a:gd name="connsiteX9" fmla="*/ 10965 w 616966"/>
                <a:gd name="connsiteY9" fmla="*/ 346449 h 34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966" h="346545">
                  <a:moveTo>
                    <a:pt x="10965" y="346449"/>
                  </a:moveTo>
                  <a:cubicBezTo>
                    <a:pt x="12376" y="342216"/>
                    <a:pt x="7437" y="180291"/>
                    <a:pt x="23665" y="134783"/>
                  </a:cubicBezTo>
                  <a:cubicBezTo>
                    <a:pt x="39893" y="89275"/>
                    <a:pt x="67410" y="93860"/>
                    <a:pt x="108332" y="73399"/>
                  </a:cubicBezTo>
                  <a:cubicBezTo>
                    <a:pt x="149254" y="52938"/>
                    <a:pt x="222633" y="19071"/>
                    <a:pt x="269199" y="12016"/>
                  </a:cubicBezTo>
                  <a:cubicBezTo>
                    <a:pt x="315765" y="4961"/>
                    <a:pt x="330582" y="-17617"/>
                    <a:pt x="387732" y="31066"/>
                  </a:cubicBezTo>
                  <a:cubicBezTo>
                    <a:pt x="444882" y="79749"/>
                    <a:pt x="591285" y="293533"/>
                    <a:pt x="612099" y="304116"/>
                  </a:cubicBezTo>
                  <a:cubicBezTo>
                    <a:pt x="632913" y="314699"/>
                    <a:pt x="584582" y="145013"/>
                    <a:pt x="512615" y="94566"/>
                  </a:cubicBezTo>
                  <a:cubicBezTo>
                    <a:pt x="440648" y="44119"/>
                    <a:pt x="263202" y="-9503"/>
                    <a:pt x="180299" y="1433"/>
                  </a:cubicBezTo>
                  <a:cubicBezTo>
                    <a:pt x="97396" y="12369"/>
                    <a:pt x="45891" y="106208"/>
                    <a:pt x="15199" y="160183"/>
                  </a:cubicBezTo>
                  <a:cubicBezTo>
                    <a:pt x="-15493" y="214158"/>
                    <a:pt x="9554" y="350682"/>
                    <a:pt x="10965" y="346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B9E7AA79-7947-4F4A-91D3-DC778B789596}"/>
                </a:ext>
              </a:extLst>
            </p:cNvPr>
            <p:cNvSpPr/>
            <p:nvPr/>
          </p:nvSpPr>
          <p:spPr>
            <a:xfrm>
              <a:off x="8038918" y="8815180"/>
              <a:ext cx="618256" cy="363050"/>
            </a:xfrm>
            <a:custGeom>
              <a:avLst/>
              <a:gdLst>
                <a:gd name="connsiteX0" fmla="*/ 182 w 618256"/>
                <a:gd name="connsiteY0" fmla="*/ 250503 h 363050"/>
                <a:gd name="connsiteX1" fmla="*/ 42515 w 618256"/>
                <a:gd name="connsiteY1" fmla="*/ 76937 h 363050"/>
                <a:gd name="connsiteX2" fmla="*/ 213965 w 618256"/>
                <a:gd name="connsiteY2" fmla="*/ 24020 h 363050"/>
                <a:gd name="connsiteX3" fmla="*/ 313449 w 618256"/>
                <a:gd name="connsiteY3" fmla="*/ 45187 h 363050"/>
                <a:gd name="connsiteX4" fmla="*/ 463732 w 618256"/>
                <a:gd name="connsiteY4" fmla="*/ 176420 h 363050"/>
                <a:gd name="connsiteX5" fmla="*/ 618249 w 618256"/>
                <a:gd name="connsiteY5" fmla="*/ 362687 h 363050"/>
                <a:gd name="connsiteX6" fmla="*/ 457382 w 618256"/>
                <a:gd name="connsiteY6" fmla="*/ 125620 h 363050"/>
                <a:gd name="connsiteX7" fmla="*/ 169515 w 618256"/>
                <a:gd name="connsiteY7" fmla="*/ 2853 h 363050"/>
                <a:gd name="connsiteX8" fmla="*/ 34049 w 618256"/>
                <a:gd name="connsiteY8" fmla="*/ 53653 h 363050"/>
                <a:gd name="connsiteX9" fmla="*/ 182 w 618256"/>
                <a:gd name="connsiteY9" fmla="*/ 250503 h 36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256" h="363050">
                  <a:moveTo>
                    <a:pt x="182" y="250503"/>
                  </a:moveTo>
                  <a:cubicBezTo>
                    <a:pt x="1593" y="254384"/>
                    <a:pt x="6885" y="114684"/>
                    <a:pt x="42515" y="76937"/>
                  </a:cubicBezTo>
                  <a:cubicBezTo>
                    <a:pt x="78145" y="39190"/>
                    <a:pt x="168809" y="29312"/>
                    <a:pt x="213965" y="24020"/>
                  </a:cubicBezTo>
                  <a:cubicBezTo>
                    <a:pt x="259121" y="18728"/>
                    <a:pt x="271821" y="19787"/>
                    <a:pt x="313449" y="45187"/>
                  </a:cubicBezTo>
                  <a:cubicBezTo>
                    <a:pt x="355077" y="70587"/>
                    <a:pt x="412932" y="123503"/>
                    <a:pt x="463732" y="176420"/>
                  </a:cubicBezTo>
                  <a:cubicBezTo>
                    <a:pt x="514532" y="229337"/>
                    <a:pt x="619307" y="371154"/>
                    <a:pt x="618249" y="362687"/>
                  </a:cubicBezTo>
                  <a:cubicBezTo>
                    <a:pt x="617191" y="354220"/>
                    <a:pt x="532171" y="185592"/>
                    <a:pt x="457382" y="125620"/>
                  </a:cubicBezTo>
                  <a:cubicBezTo>
                    <a:pt x="382593" y="65648"/>
                    <a:pt x="240070" y="14847"/>
                    <a:pt x="169515" y="2853"/>
                  </a:cubicBezTo>
                  <a:cubicBezTo>
                    <a:pt x="98960" y="-9141"/>
                    <a:pt x="62977" y="18375"/>
                    <a:pt x="34049" y="53653"/>
                  </a:cubicBezTo>
                  <a:cubicBezTo>
                    <a:pt x="5121" y="88931"/>
                    <a:pt x="-1229" y="246622"/>
                    <a:pt x="182" y="250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3CA6D27D-AEC1-4A67-869A-1C344E717559}"/>
                </a:ext>
              </a:extLst>
            </p:cNvPr>
            <p:cNvSpPr/>
            <p:nvPr/>
          </p:nvSpPr>
          <p:spPr>
            <a:xfrm>
              <a:off x="8663449" y="9209897"/>
              <a:ext cx="291353" cy="357617"/>
            </a:xfrm>
            <a:custGeom>
              <a:avLst/>
              <a:gdLst>
                <a:gd name="connsiteX0" fmla="*/ 2184 w 291353"/>
                <a:gd name="connsiteY0" fmla="*/ 6070 h 357617"/>
                <a:gd name="connsiteX1" fmla="*/ 114368 w 291353"/>
                <a:gd name="connsiteY1" fmla="*/ 58986 h 357617"/>
                <a:gd name="connsiteX2" fmla="*/ 262534 w 291353"/>
                <a:gd name="connsiteY2" fmla="*/ 291820 h 357617"/>
                <a:gd name="connsiteX3" fmla="*/ 287934 w 291353"/>
                <a:gd name="connsiteY3" fmla="*/ 351086 h 357617"/>
                <a:gd name="connsiteX4" fmla="*/ 215968 w 291353"/>
                <a:gd name="connsiteY4" fmla="*/ 166936 h 357617"/>
                <a:gd name="connsiteX5" fmla="*/ 2184 w 291353"/>
                <a:gd name="connsiteY5" fmla="*/ 6070 h 35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53" h="357617">
                  <a:moveTo>
                    <a:pt x="2184" y="6070"/>
                  </a:moveTo>
                  <a:cubicBezTo>
                    <a:pt x="-14749" y="-11922"/>
                    <a:pt x="70976" y="11361"/>
                    <a:pt x="114368" y="58986"/>
                  </a:cubicBezTo>
                  <a:cubicBezTo>
                    <a:pt x="157760" y="106611"/>
                    <a:pt x="233606" y="243137"/>
                    <a:pt x="262534" y="291820"/>
                  </a:cubicBezTo>
                  <a:cubicBezTo>
                    <a:pt x="291462" y="340503"/>
                    <a:pt x="295695" y="371900"/>
                    <a:pt x="287934" y="351086"/>
                  </a:cubicBezTo>
                  <a:cubicBezTo>
                    <a:pt x="280173" y="330272"/>
                    <a:pt x="263593" y="224086"/>
                    <a:pt x="215968" y="166936"/>
                  </a:cubicBezTo>
                  <a:cubicBezTo>
                    <a:pt x="168343" y="109786"/>
                    <a:pt x="19117" y="24062"/>
                    <a:pt x="2184" y="6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9431515E-4331-482C-B7A4-78CF34F7FA94}"/>
                </a:ext>
              </a:extLst>
            </p:cNvPr>
            <p:cNvSpPr/>
            <p:nvPr/>
          </p:nvSpPr>
          <p:spPr>
            <a:xfrm>
              <a:off x="8932043" y="9588108"/>
              <a:ext cx="107448" cy="569974"/>
            </a:xfrm>
            <a:custGeom>
              <a:avLst/>
              <a:gdLst>
                <a:gd name="connsiteX0" fmla="*/ 15107 w 107448"/>
                <a:gd name="connsiteY0" fmla="*/ 392 h 569974"/>
                <a:gd name="connsiteX1" fmla="*/ 65907 w 107448"/>
                <a:gd name="connsiteY1" fmla="*/ 241692 h 569974"/>
                <a:gd name="connsiteX2" fmla="*/ 65907 w 107448"/>
                <a:gd name="connsiteY2" fmla="*/ 432192 h 569974"/>
                <a:gd name="connsiteX3" fmla="*/ 290 w 107448"/>
                <a:gd name="connsiteY3" fmla="*/ 569775 h 569974"/>
                <a:gd name="connsiteX4" fmla="*/ 95540 w 107448"/>
                <a:gd name="connsiteY4" fmla="*/ 402559 h 569974"/>
                <a:gd name="connsiteX5" fmla="*/ 97657 w 107448"/>
                <a:gd name="connsiteY5" fmla="*/ 300959 h 569974"/>
                <a:gd name="connsiteX6" fmla="*/ 15107 w 107448"/>
                <a:gd name="connsiteY6" fmla="*/ 392 h 5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448" h="569974">
                  <a:moveTo>
                    <a:pt x="15107" y="392"/>
                  </a:moveTo>
                  <a:cubicBezTo>
                    <a:pt x="9815" y="-9486"/>
                    <a:pt x="57440" y="169725"/>
                    <a:pt x="65907" y="241692"/>
                  </a:cubicBezTo>
                  <a:cubicBezTo>
                    <a:pt x="74374" y="313659"/>
                    <a:pt x="76843" y="377512"/>
                    <a:pt x="65907" y="432192"/>
                  </a:cubicBezTo>
                  <a:cubicBezTo>
                    <a:pt x="54971" y="486873"/>
                    <a:pt x="-4649" y="574714"/>
                    <a:pt x="290" y="569775"/>
                  </a:cubicBezTo>
                  <a:cubicBezTo>
                    <a:pt x="5229" y="564836"/>
                    <a:pt x="79312" y="447362"/>
                    <a:pt x="95540" y="402559"/>
                  </a:cubicBezTo>
                  <a:cubicBezTo>
                    <a:pt x="111768" y="357756"/>
                    <a:pt x="110357" y="365165"/>
                    <a:pt x="97657" y="300959"/>
                  </a:cubicBezTo>
                  <a:cubicBezTo>
                    <a:pt x="84957" y="236753"/>
                    <a:pt x="20399" y="10270"/>
                    <a:pt x="15107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BF99C0EB-587C-490A-9726-FCB589BD3530}"/>
                </a:ext>
              </a:extLst>
            </p:cNvPr>
            <p:cNvSpPr/>
            <p:nvPr/>
          </p:nvSpPr>
          <p:spPr>
            <a:xfrm>
              <a:off x="8230058" y="9559364"/>
              <a:ext cx="711953" cy="662242"/>
            </a:xfrm>
            <a:custGeom>
              <a:avLst/>
              <a:gdLst>
                <a:gd name="connsiteX0" fmla="*/ 8009 w 711953"/>
                <a:gd name="connsiteY0" fmla="*/ 12203 h 662242"/>
                <a:gd name="connsiteX1" fmla="*/ 177342 w 711953"/>
                <a:gd name="connsiteY1" fmla="*/ 221753 h 662242"/>
                <a:gd name="connsiteX2" fmla="*/ 253542 w 711953"/>
                <a:gd name="connsiteY2" fmla="*/ 357219 h 662242"/>
                <a:gd name="connsiteX3" fmla="*/ 344559 w 711953"/>
                <a:gd name="connsiteY3" fmla="*/ 475753 h 662242"/>
                <a:gd name="connsiteX4" fmla="*/ 395359 w 711953"/>
                <a:gd name="connsiteY4" fmla="*/ 541369 h 662242"/>
                <a:gd name="connsiteX5" fmla="*/ 467325 w 711953"/>
                <a:gd name="connsiteY5" fmla="*/ 626036 h 662242"/>
                <a:gd name="connsiteX6" fmla="*/ 645125 w 711953"/>
                <a:gd name="connsiteY6" fmla="*/ 662019 h 662242"/>
                <a:gd name="connsiteX7" fmla="*/ 702275 w 711953"/>
                <a:gd name="connsiteY7" fmla="*/ 611219 h 662242"/>
                <a:gd name="connsiteX8" fmla="*/ 460975 w 711953"/>
                <a:gd name="connsiteY8" fmla="*/ 615453 h 662242"/>
                <a:gd name="connsiteX9" fmla="*/ 8009 w 711953"/>
                <a:gd name="connsiteY9" fmla="*/ 12203 h 66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953" h="662242">
                  <a:moveTo>
                    <a:pt x="8009" y="12203"/>
                  </a:moveTo>
                  <a:cubicBezTo>
                    <a:pt x="-39263" y="-53414"/>
                    <a:pt x="136420" y="164250"/>
                    <a:pt x="177342" y="221753"/>
                  </a:cubicBezTo>
                  <a:cubicBezTo>
                    <a:pt x="218264" y="279256"/>
                    <a:pt x="225673" y="314886"/>
                    <a:pt x="253542" y="357219"/>
                  </a:cubicBezTo>
                  <a:cubicBezTo>
                    <a:pt x="281411" y="399552"/>
                    <a:pt x="344559" y="475753"/>
                    <a:pt x="344559" y="475753"/>
                  </a:cubicBezTo>
                  <a:cubicBezTo>
                    <a:pt x="368195" y="506445"/>
                    <a:pt x="374898" y="516322"/>
                    <a:pt x="395359" y="541369"/>
                  </a:cubicBezTo>
                  <a:cubicBezTo>
                    <a:pt x="415820" y="566416"/>
                    <a:pt x="425697" y="605928"/>
                    <a:pt x="467325" y="626036"/>
                  </a:cubicBezTo>
                  <a:cubicBezTo>
                    <a:pt x="508953" y="646144"/>
                    <a:pt x="605967" y="664488"/>
                    <a:pt x="645125" y="662019"/>
                  </a:cubicBezTo>
                  <a:cubicBezTo>
                    <a:pt x="684283" y="659550"/>
                    <a:pt x="732967" y="618980"/>
                    <a:pt x="702275" y="611219"/>
                  </a:cubicBezTo>
                  <a:cubicBezTo>
                    <a:pt x="671583" y="603458"/>
                    <a:pt x="576333" y="711761"/>
                    <a:pt x="460975" y="615453"/>
                  </a:cubicBezTo>
                  <a:cubicBezTo>
                    <a:pt x="345617" y="519145"/>
                    <a:pt x="55281" y="77820"/>
                    <a:pt x="8009" y="12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E683B8C-DA86-4488-9FE1-8226E282A100}"/>
                </a:ext>
              </a:extLst>
            </p:cNvPr>
            <p:cNvSpPr/>
            <p:nvPr/>
          </p:nvSpPr>
          <p:spPr>
            <a:xfrm>
              <a:off x="8298999" y="8802683"/>
              <a:ext cx="167390" cy="101611"/>
            </a:xfrm>
            <a:custGeom>
              <a:avLst/>
              <a:gdLst>
                <a:gd name="connsiteX0" fmla="*/ 451 w 167390"/>
                <a:gd name="connsiteY0" fmla="*/ 5 h 101611"/>
                <a:gd name="connsiteX1" fmla="*/ 132214 w 167390"/>
                <a:gd name="connsiteY1" fmla="*/ 53980 h 101611"/>
                <a:gd name="connsiteX2" fmla="*/ 165551 w 167390"/>
                <a:gd name="connsiteY2" fmla="*/ 101605 h 101611"/>
                <a:gd name="connsiteX3" fmla="*/ 90939 w 167390"/>
                <a:gd name="connsiteY3" fmla="*/ 50805 h 101611"/>
                <a:gd name="connsiteX4" fmla="*/ 451 w 167390"/>
                <a:gd name="connsiteY4" fmla="*/ 5 h 10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90" h="101611">
                  <a:moveTo>
                    <a:pt x="451" y="5"/>
                  </a:moveTo>
                  <a:cubicBezTo>
                    <a:pt x="7330" y="534"/>
                    <a:pt x="104697" y="37047"/>
                    <a:pt x="132214" y="53980"/>
                  </a:cubicBezTo>
                  <a:cubicBezTo>
                    <a:pt x="159731" y="70913"/>
                    <a:pt x="172430" y="102134"/>
                    <a:pt x="165551" y="101605"/>
                  </a:cubicBezTo>
                  <a:cubicBezTo>
                    <a:pt x="158672" y="101076"/>
                    <a:pt x="114751" y="65357"/>
                    <a:pt x="90939" y="50805"/>
                  </a:cubicBezTo>
                  <a:cubicBezTo>
                    <a:pt x="67127" y="36253"/>
                    <a:pt x="-6428" y="-524"/>
                    <a:pt x="45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48440674-F187-48AD-B12F-B61A4F6F0959}"/>
                </a:ext>
              </a:extLst>
            </p:cNvPr>
            <p:cNvSpPr/>
            <p:nvPr/>
          </p:nvSpPr>
          <p:spPr>
            <a:xfrm>
              <a:off x="8231176" y="8926283"/>
              <a:ext cx="300062" cy="162338"/>
            </a:xfrm>
            <a:custGeom>
              <a:avLst/>
              <a:gdLst>
                <a:gd name="connsiteX0" fmla="*/ 12 w 300062"/>
                <a:gd name="connsiteY0" fmla="*/ 230 h 162338"/>
                <a:gd name="connsiteX1" fmla="*/ 157174 w 300062"/>
                <a:gd name="connsiteY1" fmla="*/ 65317 h 162338"/>
                <a:gd name="connsiteX2" fmla="*/ 300049 w 300062"/>
                <a:gd name="connsiteY2" fmla="*/ 162155 h 162338"/>
                <a:gd name="connsiteX3" fmla="*/ 149237 w 300062"/>
                <a:gd name="connsiteY3" fmla="*/ 87542 h 162338"/>
                <a:gd name="connsiteX4" fmla="*/ 12 w 300062"/>
                <a:gd name="connsiteY4" fmla="*/ 230 h 16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62" h="162338">
                  <a:moveTo>
                    <a:pt x="12" y="230"/>
                  </a:moveTo>
                  <a:cubicBezTo>
                    <a:pt x="1335" y="-3474"/>
                    <a:pt x="107168" y="38329"/>
                    <a:pt x="157174" y="65317"/>
                  </a:cubicBezTo>
                  <a:cubicBezTo>
                    <a:pt x="207180" y="92305"/>
                    <a:pt x="301372" y="158451"/>
                    <a:pt x="300049" y="162155"/>
                  </a:cubicBezTo>
                  <a:cubicBezTo>
                    <a:pt x="298726" y="165859"/>
                    <a:pt x="196862" y="112677"/>
                    <a:pt x="149237" y="87542"/>
                  </a:cubicBezTo>
                  <a:cubicBezTo>
                    <a:pt x="101612" y="62407"/>
                    <a:pt x="-1311" y="3934"/>
                    <a:pt x="1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FA36E9FC-622C-4283-8788-75AEA6B066F8}"/>
                </a:ext>
              </a:extLst>
            </p:cNvPr>
            <p:cNvSpPr/>
            <p:nvPr/>
          </p:nvSpPr>
          <p:spPr>
            <a:xfrm>
              <a:off x="8752187" y="9855638"/>
              <a:ext cx="184477" cy="255369"/>
            </a:xfrm>
            <a:custGeom>
              <a:avLst/>
              <a:gdLst>
                <a:gd name="connsiteX0" fmla="*/ 169563 w 184477"/>
                <a:gd name="connsiteY0" fmla="*/ 4325 h 255369"/>
                <a:gd name="connsiteX1" fmla="*/ 158451 w 184477"/>
                <a:gd name="connsiteY1" fmla="*/ 58300 h 255369"/>
                <a:gd name="connsiteX2" fmla="*/ 163213 w 184477"/>
                <a:gd name="connsiteY2" fmla="*/ 183712 h 255369"/>
                <a:gd name="connsiteX3" fmla="*/ 87013 w 184477"/>
                <a:gd name="connsiteY3" fmla="*/ 237687 h 255369"/>
                <a:gd name="connsiteX4" fmla="*/ 1288 w 184477"/>
                <a:gd name="connsiteY4" fmla="*/ 255150 h 255369"/>
                <a:gd name="connsiteX5" fmla="*/ 156863 w 184477"/>
                <a:gd name="connsiteY5" fmla="*/ 228162 h 255369"/>
                <a:gd name="connsiteX6" fmla="*/ 183851 w 184477"/>
                <a:gd name="connsiteY6" fmla="*/ 166250 h 255369"/>
                <a:gd name="connsiteX7" fmla="*/ 169563 w 184477"/>
                <a:gd name="connsiteY7" fmla="*/ 4325 h 25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77" h="255369">
                  <a:moveTo>
                    <a:pt x="169563" y="4325"/>
                  </a:moveTo>
                  <a:cubicBezTo>
                    <a:pt x="165330" y="-13667"/>
                    <a:pt x="159509" y="28402"/>
                    <a:pt x="158451" y="58300"/>
                  </a:cubicBezTo>
                  <a:cubicBezTo>
                    <a:pt x="157393" y="88198"/>
                    <a:pt x="175119" y="153814"/>
                    <a:pt x="163213" y="183712"/>
                  </a:cubicBezTo>
                  <a:cubicBezTo>
                    <a:pt x="151307" y="213610"/>
                    <a:pt x="114000" y="225781"/>
                    <a:pt x="87013" y="237687"/>
                  </a:cubicBezTo>
                  <a:cubicBezTo>
                    <a:pt x="60026" y="249593"/>
                    <a:pt x="-10354" y="256737"/>
                    <a:pt x="1288" y="255150"/>
                  </a:cubicBezTo>
                  <a:cubicBezTo>
                    <a:pt x="12930" y="253563"/>
                    <a:pt x="126436" y="242979"/>
                    <a:pt x="156863" y="228162"/>
                  </a:cubicBezTo>
                  <a:cubicBezTo>
                    <a:pt x="187290" y="213345"/>
                    <a:pt x="180147" y="200381"/>
                    <a:pt x="183851" y="166250"/>
                  </a:cubicBezTo>
                  <a:cubicBezTo>
                    <a:pt x="187555" y="132119"/>
                    <a:pt x="173796" y="22317"/>
                    <a:pt x="169563" y="4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304EC4A7-CEAC-4246-A34C-AAC9D4173B06}"/>
                </a:ext>
              </a:extLst>
            </p:cNvPr>
            <p:cNvSpPr/>
            <p:nvPr/>
          </p:nvSpPr>
          <p:spPr>
            <a:xfrm>
              <a:off x="8685633" y="9238892"/>
              <a:ext cx="266099" cy="378555"/>
            </a:xfrm>
            <a:custGeom>
              <a:avLst/>
              <a:gdLst>
                <a:gd name="connsiteX0" fmla="*/ 1167 w 266099"/>
                <a:gd name="connsiteY0" fmla="*/ 358 h 378555"/>
                <a:gd name="connsiteX1" fmla="*/ 159917 w 266099"/>
                <a:gd name="connsiteY1" fmla="*/ 178158 h 378555"/>
                <a:gd name="connsiteX2" fmla="*/ 237705 w 266099"/>
                <a:gd name="connsiteY2" fmla="*/ 290871 h 378555"/>
                <a:gd name="connsiteX3" fmla="*/ 256755 w 266099"/>
                <a:gd name="connsiteY3" fmla="*/ 373421 h 378555"/>
                <a:gd name="connsiteX4" fmla="*/ 96417 w 266099"/>
                <a:gd name="connsiteY4" fmla="*/ 138471 h 378555"/>
                <a:gd name="connsiteX5" fmla="*/ 1167 w 266099"/>
                <a:gd name="connsiteY5" fmla="*/ 358 h 37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099" h="378555">
                  <a:moveTo>
                    <a:pt x="1167" y="358"/>
                  </a:moveTo>
                  <a:cubicBezTo>
                    <a:pt x="11750" y="6972"/>
                    <a:pt x="120494" y="129739"/>
                    <a:pt x="159917" y="178158"/>
                  </a:cubicBezTo>
                  <a:cubicBezTo>
                    <a:pt x="199340" y="226577"/>
                    <a:pt x="221565" y="258327"/>
                    <a:pt x="237705" y="290871"/>
                  </a:cubicBezTo>
                  <a:cubicBezTo>
                    <a:pt x="253845" y="323415"/>
                    <a:pt x="280303" y="398821"/>
                    <a:pt x="256755" y="373421"/>
                  </a:cubicBezTo>
                  <a:cubicBezTo>
                    <a:pt x="233207" y="348021"/>
                    <a:pt x="138486" y="196944"/>
                    <a:pt x="96417" y="138471"/>
                  </a:cubicBezTo>
                  <a:cubicBezTo>
                    <a:pt x="54348" y="79998"/>
                    <a:pt x="-9416" y="-6256"/>
                    <a:pt x="1167" y="35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2FED8455-AF9B-406C-B257-892815D3A0F9}"/>
                </a:ext>
              </a:extLst>
            </p:cNvPr>
            <p:cNvSpPr/>
            <p:nvPr/>
          </p:nvSpPr>
          <p:spPr>
            <a:xfrm>
              <a:off x="8645744" y="9263930"/>
              <a:ext cx="180860" cy="231438"/>
            </a:xfrm>
            <a:custGeom>
              <a:avLst/>
              <a:gdLst>
                <a:gd name="connsiteX0" fmla="*/ 2956 w 180860"/>
                <a:gd name="connsiteY0" fmla="*/ 2308 h 231438"/>
                <a:gd name="connsiteX1" fmla="*/ 168056 w 180860"/>
                <a:gd name="connsiteY1" fmla="*/ 195983 h 231438"/>
                <a:gd name="connsiteX2" fmla="*/ 158531 w 180860"/>
                <a:gd name="connsiteY2" fmla="*/ 222970 h 231438"/>
                <a:gd name="connsiteX3" fmla="*/ 68044 w 180860"/>
                <a:gd name="connsiteY3" fmla="*/ 97558 h 231438"/>
                <a:gd name="connsiteX4" fmla="*/ 2956 w 180860"/>
                <a:gd name="connsiteY4" fmla="*/ 2308 h 2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60" h="231438">
                  <a:moveTo>
                    <a:pt x="2956" y="2308"/>
                  </a:moveTo>
                  <a:cubicBezTo>
                    <a:pt x="19625" y="18712"/>
                    <a:pt x="142127" y="159206"/>
                    <a:pt x="168056" y="195983"/>
                  </a:cubicBezTo>
                  <a:cubicBezTo>
                    <a:pt x="193985" y="232760"/>
                    <a:pt x="175200" y="239374"/>
                    <a:pt x="158531" y="222970"/>
                  </a:cubicBezTo>
                  <a:cubicBezTo>
                    <a:pt x="141862" y="206566"/>
                    <a:pt x="91592" y="134070"/>
                    <a:pt x="68044" y="97558"/>
                  </a:cubicBezTo>
                  <a:cubicBezTo>
                    <a:pt x="44496" y="61046"/>
                    <a:pt x="-13713" y="-14096"/>
                    <a:pt x="2956" y="230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7B41EAC4-BD91-4DF1-9ADC-C0C9B1A8C9B9}"/>
                </a:ext>
              </a:extLst>
            </p:cNvPr>
            <p:cNvSpPr/>
            <p:nvPr/>
          </p:nvSpPr>
          <p:spPr>
            <a:xfrm>
              <a:off x="8619395" y="9286770"/>
              <a:ext cx="208370" cy="311700"/>
            </a:xfrm>
            <a:custGeom>
              <a:avLst/>
              <a:gdLst>
                <a:gd name="connsiteX0" fmla="*/ 730 w 208370"/>
                <a:gd name="connsiteY0" fmla="*/ 105 h 311700"/>
                <a:gd name="connsiteX1" fmla="*/ 184880 w 208370"/>
                <a:gd name="connsiteY1" fmla="*/ 230293 h 311700"/>
                <a:gd name="connsiteX2" fmla="*/ 199168 w 208370"/>
                <a:gd name="connsiteY2" fmla="*/ 311255 h 311700"/>
                <a:gd name="connsiteX3" fmla="*/ 122968 w 208370"/>
                <a:gd name="connsiteY3" fmla="*/ 201718 h 311700"/>
                <a:gd name="connsiteX4" fmla="*/ 730 w 208370"/>
                <a:gd name="connsiteY4" fmla="*/ 105 h 31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70" h="311700">
                  <a:moveTo>
                    <a:pt x="730" y="105"/>
                  </a:moveTo>
                  <a:cubicBezTo>
                    <a:pt x="11049" y="4867"/>
                    <a:pt x="151807" y="178435"/>
                    <a:pt x="184880" y="230293"/>
                  </a:cubicBezTo>
                  <a:cubicBezTo>
                    <a:pt x="217953" y="282151"/>
                    <a:pt x="209487" y="316017"/>
                    <a:pt x="199168" y="311255"/>
                  </a:cubicBezTo>
                  <a:cubicBezTo>
                    <a:pt x="188849" y="306493"/>
                    <a:pt x="153660" y="250930"/>
                    <a:pt x="122968" y="201718"/>
                  </a:cubicBezTo>
                  <a:cubicBezTo>
                    <a:pt x="92276" y="152506"/>
                    <a:pt x="-9589" y="-4657"/>
                    <a:pt x="730" y="10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A7492CB0-0938-4349-B48D-9EBA26362412}"/>
                </a:ext>
              </a:extLst>
            </p:cNvPr>
            <p:cNvSpPr/>
            <p:nvPr/>
          </p:nvSpPr>
          <p:spPr>
            <a:xfrm>
              <a:off x="8120012" y="8858230"/>
              <a:ext cx="97208" cy="142929"/>
            </a:xfrm>
            <a:custGeom>
              <a:avLst/>
              <a:gdLst>
                <a:gd name="connsiteX0" fmla="*/ 96888 w 97208"/>
                <a:gd name="connsiteY0" fmla="*/ 20 h 142929"/>
                <a:gd name="connsiteX1" fmla="*/ 38151 w 97208"/>
                <a:gd name="connsiteY1" fmla="*/ 114320 h 142929"/>
                <a:gd name="connsiteX2" fmla="*/ 47676 w 97208"/>
                <a:gd name="connsiteY2" fmla="*/ 142895 h 142929"/>
                <a:gd name="connsiteX3" fmla="*/ 9576 w 97208"/>
                <a:gd name="connsiteY3" fmla="*/ 111145 h 142929"/>
                <a:gd name="connsiteX4" fmla="*/ 7988 w 97208"/>
                <a:gd name="connsiteY4" fmla="*/ 104795 h 142929"/>
                <a:gd name="connsiteX5" fmla="*/ 96888 w 97208"/>
                <a:gd name="connsiteY5" fmla="*/ 20 h 14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08" h="142929">
                  <a:moveTo>
                    <a:pt x="96888" y="20"/>
                  </a:moveTo>
                  <a:cubicBezTo>
                    <a:pt x="101915" y="1607"/>
                    <a:pt x="46353" y="90508"/>
                    <a:pt x="38151" y="114320"/>
                  </a:cubicBezTo>
                  <a:cubicBezTo>
                    <a:pt x="29949" y="138132"/>
                    <a:pt x="52438" y="143424"/>
                    <a:pt x="47676" y="142895"/>
                  </a:cubicBezTo>
                  <a:cubicBezTo>
                    <a:pt x="42913" y="142366"/>
                    <a:pt x="16191" y="117495"/>
                    <a:pt x="9576" y="111145"/>
                  </a:cubicBezTo>
                  <a:cubicBezTo>
                    <a:pt x="2961" y="104795"/>
                    <a:pt x="-7358" y="120934"/>
                    <a:pt x="7988" y="104795"/>
                  </a:cubicBezTo>
                  <a:cubicBezTo>
                    <a:pt x="23334" y="88656"/>
                    <a:pt x="91861" y="-1567"/>
                    <a:pt x="96888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ACDAC8DE-0054-40E6-99AC-0A0EBCC33EA2}"/>
                </a:ext>
              </a:extLst>
            </p:cNvPr>
            <p:cNvSpPr/>
            <p:nvPr/>
          </p:nvSpPr>
          <p:spPr>
            <a:xfrm>
              <a:off x="8066093" y="8979364"/>
              <a:ext cx="315396" cy="61521"/>
            </a:xfrm>
            <a:custGeom>
              <a:avLst/>
              <a:gdLst>
                <a:gd name="connsiteX0" fmla="*/ 314320 w 315396"/>
                <a:gd name="connsiteY0" fmla="*/ 34461 h 61521"/>
                <a:gd name="connsiteX1" fmla="*/ 169857 w 315396"/>
                <a:gd name="connsiteY1" fmla="*/ 16999 h 61521"/>
                <a:gd name="connsiteX2" fmla="*/ 96832 w 315396"/>
                <a:gd name="connsiteY2" fmla="*/ 21761 h 61521"/>
                <a:gd name="connsiteX3" fmla="*/ 36507 w 315396"/>
                <a:gd name="connsiteY3" fmla="*/ 1124 h 61521"/>
                <a:gd name="connsiteX4" fmla="*/ 1582 w 315396"/>
                <a:gd name="connsiteY4" fmla="*/ 61449 h 61521"/>
                <a:gd name="connsiteX5" fmla="*/ 87307 w 315396"/>
                <a:gd name="connsiteY5" fmla="*/ 13824 h 61521"/>
                <a:gd name="connsiteX6" fmla="*/ 314320 w 315396"/>
                <a:gd name="connsiteY6" fmla="*/ 34461 h 6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396" h="61521">
                  <a:moveTo>
                    <a:pt x="314320" y="34461"/>
                  </a:moveTo>
                  <a:cubicBezTo>
                    <a:pt x="328078" y="34990"/>
                    <a:pt x="206105" y="19116"/>
                    <a:pt x="169857" y="16999"/>
                  </a:cubicBezTo>
                  <a:cubicBezTo>
                    <a:pt x="133609" y="14882"/>
                    <a:pt x="119057" y="24407"/>
                    <a:pt x="96832" y="21761"/>
                  </a:cubicBezTo>
                  <a:cubicBezTo>
                    <a:pt x="74607" y="19115"/>
                    <a:pt x="52382" y="-5491"/>
                    <a:pt x="36507" y="1124"/>
                  </a:cubicBezTo>
                  <a:cubicBezTo>
                    <a:pt x="20632" y="7739"/>
                    <a:pt x="-6885" y="59332"/>
                    <a:pt x="1582" y="61449"/>
                  </a:cubicBezTo>
                  <a:cubicBezTo>
                    <a:pt x="10049" y="63566"/>
                    <a:pt x="41005" y="18586"/>
                    <a:pt x="87307" y="13824"/>
                  </a:cubicBezTo>
                  <a:cubicBezTo>
                    <a:pt x="133609" y="9061"/>
                    <a:pt x="300562" y="33932"/>
                    <a:pt x="314320" y="34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1BF20475-3C08-4F2B-94F1-06907216DE74}"/>
                </a:ext>
              </a:extLst>
            </p:cNvPr>
            <p:cNvSpPr/>
            <p:nvPr/>
          </p:nvSpPr>
          <p:spPr>
            <a:xfrm>
              <a:off x="8078349" y="9029242"/>
              <a:ext cx="397547" cy="83169"/>
            </a:xfrm>
            <a:custGeom>
              <a:avLst/>
              <a:gdLst>
                <a:gd name="connsiteX0" fmla="*/ 439 w 397547"/>
                <a:gd name="connsiteY0" fmla="*/ 30621 h 83169"/>
                <a:gd name="connsiteX1" fmla="*/ 143314 w 397547"/>
                <a:gd name="connsiteY1" fmla="*/ 9983 h 83169"/>
                <a:gd name="connsiteX2" fmla="*/ 235389 w 397547"/>
                <a:gd name="connsiteY2" fmla="*/ 32208 h 83169"/>
                <a:gd name="connsiteX3" fmla="*/ 310001 w 397547"/>
                <a:gd name="connsiteY3" fmla="*/ 40146 h 83169"/>
                <a:gd name="connsiteX4" fmla="*/ 397314 w 397547"/>
                <a:gd name="connsiteY4" fmla="*/ 83008 h 83169"/>
                <a:gd name="connsiteX5" fmla="*/ 327464 w 397547"/>
                <a:gd name="connsiteY5" fmla="*/ 22683 h 83169"/>
                <a:gd name="connsiteX6" fmla="*/ 106801 w 397547"/>
                <a:gd name="connsiteY6" fmla="*/ 458 h 83169"/>
                <a:gd name="connsiteX7" fmla="*/ 439 w 397547"/>
                <a:gd name="connsiteY7" fmla="*/ 30621 h 8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547" h="83169">
                  <a:moveTo>
                    <a:pt x="439" y="30621"/>
                  </a:moveTo>
                  <a:cubicBezTo>
                    <a:pt x="6524" y="32208"/>
                    <a:pt x="104156" y="9719"/>
                    <a:pt x="143314" y="9983"/>
                  </a:cubicBezTo>
                  <a:cubicBezTo>
                    <a:pt x="182472" y="10247"/>
                    <a:pt x="207608" y="27181"/>
                    <a:pt x="235389" y="32208"/>
                  </a:cubicBezTo>
                  <a:cubicBezTo>
                    <a:pt x="263170" y="37235"/>
                    <a:pt x="283013" y="31679"/>
                    <a:pt x="310001" y="40146"/>
                  </a:cubicBezTo>
                  <a:cubicBezTo>
                    <a:pt x="336989" y="48613"/>
                    <a:pt x="394404" y="85918"/>
                    <a:pt x="397314" y="83008"/>
                  </a:cubicBezTo>
                  <a:cubicBezTo>
                    <a:pt x="400224" y="80098"/>
                    <a:pt x="375883" y="36441"/>
                    <a:pt x="327464" y="22683"/>
                  </a:cubicBezTo>
                  <a:cubicBezTo>
                    <a:pt x="279045" y="8925"/>
                    <a:pt x="161041" y="-2453"/>
                    <a:pt x="106801" y="458"/>
                  </a:cubicBezTo>
                  <a:cubicBezTo>
                    <a:pt x="52561" y="3369"/>
                    <a:pt x="-5646" y="29034"/>
                    <a:pt x="439" y="30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3443D2D1-8F64-42BA-A16D-8DE087688E11}"/>
                </a:ext>
              </a:extLst>
            </p:cNvPr>
            <p:cNvSpPr/>
            <p:nvPr/>
          </p:nvSpPr>
          <p:spPr>
            <a:xfrm>
              <a:off x="8336448" y="9505927"/>
              <a:ext cx="160891" cy="165321"/>
            </a:xfrm>
            <a:custGeom>
              <a:avLst/>
              <a:gdLst>
                <a:gd name="connsiteX0" fmla="*/ 159852 w 160891"/>
                <a:gd name="connsiteY0" fmla="*/ 23 h 165321"/>
                <a:gd name="connsiteX1" fmla="*/ 53490 w 160891"/>
                <a:gd name="connsiteY1" fmla="*/ 109561 h 165321"/>
                <a:gd name="connsiteX2" fmla="*/ 15390 w 160891"/>
                <a:gd name="connsiteY2" fmla="*/ 144486 h 165321"/>
                <a:gd name="connsiteX3" fmla="*/ 5865 w 160891"/>
                <a:gd name="connsiteY3" fmla="*/ 163536 h 165321"/>
                <a:gd name="connsiteX4" fmla="*/ 102702 w 160891"/>
                <a:gd name="connsiteY4" fmla="*/ 100036 h 165321"/>
                <a:gd name="connsiteX5" fmla="*/ 159852 w 160891"/>
                <a:gd name="connsiteY5" fmla="*/ 23 h 16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91" h="165321">
                  <a:moveTo>
                    <a:pt x="159852" y="23"/>
                  </a:moveTo>
                  <a:cubicBezTo>
                    <a:pt x="151650" y="1611"/>
                    <a:pt x="77567" y="85484"/>
                    <a:pt x="53490" y="109561"/>
                  </a:cubicBezTo>
                  <a:cubicBezTo>
                    <a:pt x="29413" y="133638"/>
                    <a:pt x="23327" y="135490"/>
                    <a:pt x="15390" y="144486"/>
                  </a:cubicBezTo>
                  <a:cubicBezTo>
                    <a:pt x="7452" y="153482"/>
                    <a:pt x="-8687" y="170944"/>
                    <a:pt x="5865" y="163536"/>
                  </a:cubicBezTo>
                  <a:cubicBezTo>
                    <a:pt x="20417" y="156128"/>
                    <a:pt x="79683" y="123584"/>
                    <a:pt x="102702" y="100036"/>
                  </a:cubicBezTo>
                  <a:cubicBezTo>
                    <a:pt x="125721" y="76488"/>
                    <a:pt x="168054" y="-1565"/>
                    <a:pt x="159852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7004AFD9-D19A-45CD-A647-37BFAFEAFED0}"/>
                </a:ext>
              </a:extLst>
            </p:cNvPr>
            <p:cNvSpPr/>
            <p:nvPr/>
          </p:nvSpPr>
          <p:spPr>
            <a:xfrm>
              <a:off x="8293755" y="9577102"/>
              <a:ext cx="60112" cy="73095"/>
            </a:xfrm>
            <a:custGeom>
              <a:avLst/>
              <a:gdLst>
                <a:gd name="connsiteX0" fmla="*/ 933 w 60112"/>
                <a:gd name="connsiteY0" fmla="*/ 286 h 73095"/>
                <a:gd name="connsiteX1" fmla="*/ 59670 w 60112"/>
                <a:gd name="connsiteY1" fmla="*/ 71723 h 73095"/>
                <a:gd name="connsiteX2" fmla="*/ 26333 w 60112"/>
                <a:gd name="connsiteY2" fmla="*/ 46323 h 73095"/>
                <a:gd name="connsiteX3" fmla="*/ 933 w 60112"/>
                <a:gd name="connsiteY3" fmla="*/ 286 h 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12" h="73095">
                  <a:moveTo>
                    <a:pt x="933" y="286"/>
                  </a:moveTo>
                  <a:cubicBezTo>
                    <a:pt x="6489" y="4519"/>
                    <a:pt x="59670" y="71723"/>
                    <a:pt x="59670" y="71723"/>
                  </a:cubicBezTo>
                  <a:cubicBezTo>
                    <a:pt x="63903" y="79396"/>
                    <a:pt x="36652" y="52673"/>
                    <a:pt x="26333" y="46323"/>
                  </a:cubicBezTo>
                  <a:cubicBezTo>
                    <a:pt x="16014" y="39973"/>
                    <a:pt x="-4623" y="-3947"/>
                    <a:pt x="933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73D53F35-FF32-4657-B8AB-42F479492913}"/>
                </a:ext>
              </a:extLst>
            </p:cNvPr>
            <p:cNvSpPr/>
            <p:nvPr/>
          </p:nvSpPr>
          <p:spPr>
            <a:xfrm>
              <a:off x="8519340" y="9378755"/>
              <a:ext cx="72359" cy="213477"/>
            </a:xfrm>
            <a:custGeom>
              <a:avLst/>
              <a:gdLst>
                <a:gd name="connsiteX0" fmla="*/ 62685 w 72359"/>
                <a:gd name="connsiteY0" fmla="*/ 195 h 213477"/>
                <a:gd name="connsiteX1" fmla="*/ 69035 w 72359"/>
                <a:gd name="connsiteY1" fmla="*/ 111320 h 213477"/>
                <a:gd name="connsiteX2" fmla="*/ 3948 w 72359"/>
                <a:gd name="connsiteY2" fmla="*/ 184345 h 213477"/>
                <a:gd name="connsiteX3" fmla="*/ 10298 w 72359"/>
                <a:gd name="connsiteY3" fmla="*/ 212920 h 213477"/>
                <a:gd name="connsiteX4" fmla="*/ 35698 w 72359"/>
                <a:gd name="connsiteY4" fmla="*/ 162120 h 213477"/>
                <a:gd name="connsiteX5" fmla="*/ 61098 w 72359"/>
                <a:gd name="connsiteY5" fmla="*/ 85920 h 213477"/>
                <a:gd name="connsiteX6" fmla="*/ 62685 w 72359"/>
                <a:gd name="connsiteY6" fmla="*/ 195 h 2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59" h="213477">
                  <a:moveTo>
                    <a:pt x="62685" y="195"/>
                  </a:moveTo>
                  <a:cubicBezTo>
                    <a:pt x="64008" y="4428"/>
                    <a:pt x="78824" y="80628"/>
                    <a:pt x="69035" y="111320"/>
                  </a:cubicBezTo>
                  <a:cubicBezTo>
                    <a:pt x="59246" y="142012"/>
                    <a:pt x="13737" y="167412"/>
                    <a:pt x="3948" y="184345"/>
                  </a:cubicBezTo>
                  <a:cubicBezTo>
                    <a:pt x="-5841" y="201278"/>
                    <a:pt x="5006" y="216624"/>
                    <a:pt x="10298" y="212920"/>
                  </a:cubicBezTo>
                  <a:cubicBezTo>
                    <a:pt x="15590" y="209216"/>
                    <a:pt x="27231" y="183287"/>
                    <a:pt x="35698" y="162120"/>
                  </a:cubicBezTo>
                  <a:cubicBezTo>
                    <a:pt x="44165" y="140953"/>
                    <a:pt x="54483" y="110262"/>
                    <a:pt x="61098" y="85920"/>
                  </a:cubicBezTo>
                  <a:cubicBezTo>
                    <a:pt x="67713" y="61578"/>
                    <a:pt x="61362" y="-4038"/>
                    <a:pt x="62685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D934A367-96F2-445C-BEEC-F7CA30867FB1}"/>
                </a:ext>
              </a:extLst>
            </p:cNvPr>
            <p:cNvSpPr/>
            <p:nvPr/>
          </p:nvSpPr>
          <p:spPr>
            <a:xfrm>
              <a:off x="8602468" y="9420225"/>
              <a:ext cx="39882" cy="141331"/>
            </a:xfrm>
            <a:custGeom>
              <a:avLst/>
              <a:gdLst>
                <a:gd name="connsiteX0" fmla="*/ 39882 w 39882"/>
                <a:gd name="connsiteY0" fmla="*/ 0 h 141331"/>
                <a:gd name="connsiteX1" fmla="*/ 195 w 39882"/>
                <a:gd name="connsiteY1" fmla="*/ 141288 h 141331"/>
                <a:gd name="connsiteX2" fmla="*/ 39882 w 39882"/>
                <a:gd name="connsiteY2" fmla="*/ 0 h 14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82" h="141331">
                  <a:moveTo>
                    <a:pt x="39882" y="0"/>
                  </a:moveTo>
                  <a:cubicBezTo>
                    <a:pt x="39882" y="0"/>
                    <a:pt x="3634" y="138378"/>
                    <a:pt x="195" y="141288"/>
                  </a:cubicBezTo>
                  <a:cubicBezTo>
                    <a:pt x="-3245" y="144199"/>
                    <a:pt x="39882" y="0"/>
                    <a:pt x="398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F23C588F-3806-44C1-978F-DF9BEEDE75D7}"/>
                </a:ext>
              </a:extLst>
            </p:cNvPr>
            <p:cNvSpPr/>
            <p:nvPr/>
          </p:nvSpPr>
          <p:spPr>
            <a:xfrm>
              <a:off x="8385996" y="9604171"/>
              <a:ext cx="129059" cy="70130"/>
            </a:xfrm>
            <a:custGeom>
              <a:avLst/>
              <a:gdLst>
                <a:gd name="connsiteX0" fmla="*/ 127767 w 129059"/>
                <a:gd name="connsiteY0" fmla="*/ 204 h 70130"/>
                <a:gd name="connsiteX1" fmla="*/ 62679 w 129059"/>
                <a:gd name="connsiteY1" fmla="*/ 49417 h 70130"/>
                <a:gd name="connsiteX2" fmla="*/ 767 w 129059"/>
                <a:gd name="connsiteY2" fmla="*/ 70054 h 70130"/>
                <a:gd name="connsiteX3" fmla="*/ 127767 w 129059"/>
                <a:gd name="connsiteY3" fmla="*/ 204 h 7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59" h="70130">
                  <a:moveTo>
                    <a:pt x="127767" y="204"/>
                  </a:moveTo>
                  <a:cubicBezTo>
                    <a:pt x="138086" y="-3235"/>
                    <a:pt x="83846" y="37775"/>
                    <a:pt x="62679" y="49417"/>
                  </a:cubicBezTo>
                  <a:cubicBezTo>
                    <a:pt x="41512" y="61059"/>
                    <a:pt x="-6641" y="71112"/>
                    <a:pt x="767" y="70054"/>
                  </a:cubicBezTo>
                  <a:cubicBezTo>
                    <a:pt x="8175" y="68996"/>
                    <a:pt x="117448" y="3643"/>
                    <a:pt x="127767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3CB858B7-95AC-4DEE-AF8D-68244B8EA0A8}"/>
                </a:ext>
              </a:extLst>
            </p:cNvPr>
            <p:cNvSpPr/>
            <p:nvPr/>
          </p:nvSpPr>
          <p:spPr>
            <a:xfrm>
              <a:off x="8575233" y="9493247"/>
              <a:ext cx="133448" cy="117652"/>
            </a:xfrm>
            <a:custGeom>
              <a:avLst/>
              <a:gdLst>
                <a:gd name="connsiteX0" fmla="*/ 124267 w 133448"/>
                <a:gd name="connsiteY0" fmla="*/ 3 h 117652"/>
                <a:gd name="connsiteX1" fmla="*/ 32192 w 133448"/>
                <a:gd name="connsiteY1" fmla="*/ 80966 h 117652"/>
                <a:gd name="connsiteX2" fmla="*/ 71880 w 133448"/>
                <a:gd name="connsiteY2" fmla="*/ 100016 h 117652"/>
                <a:gd name="connsiteX3" fmla="*/ 132205 w 133448"/>
                <a:gd name="connsiteY3" fmla="*/ 71441 h 117652"/>
                <a:gd name="connsiteX4" fmla="*/ 11555 w 133448"/>
                <a:gd name="connsiteY4" fmla="*/ 117478 h 117652"/>
                <a:gd name="connsiteX5" fmla="*/ 14730 w 133448"/>
                <a:gd name="connsiteY5" fmla="*/ 84141 h 117652"/>
                <a:gd name="connsiteX6" fmla="*/ 124267 w 133448"/>
                <a:gd name="connsiteY6" fmla="*/ 3 h 1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48" h="117652">
                  <a:moveTo>
                    <a:pt x="124267" y="3"/>
                  </a:moveTo>
                  <a:cubicBezTo>
                    <a:pt x="127177" y="-526"/>
                    <a:pt x="40923" y="64297"/>
                    <a:pt x="32192" y="80966"/>
                  </a:cubicBezTo>
                  <a:cubicBezTo>
                    <a:pt x="23461" y="97635"/>
                    <a:pt x="55211" y="101603"/>
                    <a:pt x="71880" y="100016"/>
                  </a:cubicBezTo>
                  <a:cubicBezTo>
                    <a:pt x="88549" y="98429"/>
                    <a:pt x="142259" y="68531"/>
                    <a:pt x="132205" y="71441"/>
                  </a:cubicBezTo>
                  <a:cubicBezTo>
                    <a:pt x="122151" y="74351"/>
                    <a:pt x="31134" y="115361"/>
                    <a:pt x="11555" y="117478"/>
                  </a:cubicBezTo>
                  <a:cubicBezTo>
                    <a:pt x="-8024" y="119595"/>
                    <a:pt x="178" y="102133"/>
                    <a:pt x="14730" y="84141"/>
                  </a:cubicBezTo>
                  <a:cubicBezTo>
                    <a:pt x="29282" y="66149"/>
                    <a:pt x="121357" y="532"/>
                    <a:pt x="12426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8DCC314-A146-4104-AAEB-6504EF5B1B58}"/>
                </a:ext>
              </a:extLst>
            </p:cNvPr>
            <p:cNvSpPr/>
            <p:nvPr/>
          </p:nvSpPr>
          <p:spPr>
            <a:xfrm>
              <a:off x="8577212" y="9572582"/>
              <a:ext cx="382279" cy="233553"/>
            </a:xfrm>
            <a:custGeom>
              <a:avLst/>
              <a:gdLst>
                <a:gd name="connsiteX0" fmla="*/ 51 w 382279"/>
                <a:gd name="connsiteY0" fmla="*/ 43 h 233553"/>
                <a:gd name="connsiteX1" fmla="*/ 149276 w 382279"/>
                <a:gd name="connsiteY1" fmla="*/ 65131 h 233553"/>
                <a:gd name="connsiteX2" fmla="*/ 179438 w 382279"/>
                <a:gd name="connsiteY2" fmla="*/ 57193 h 233553"/>
                <a:gd name="connsiteX3" fmla="*/ 244526 w 382279"/>
                <a:gd name="connsiteY3" fmla="*/ 104818 h 233553"/>
                <a:gd name="connsiteX4" fmla="*/ 377876 w 382279"/>
                <a:gd name="connsiteY4" fmla="*/ 187368 h 233553"/>
                <a:gd name="connsiteX5" fmla="*/ 346126 w 382279"/>
                <a:gd name="connsiteY5" fmla="*/ 233406 h 233553"/>
                <a:gd name="connsiteX6" fmla="*/ 304851 w 382279"/>
                <a:gd name="connsiteY6" fmla="*/ 173081 h 233553"/>
                <a:gd name="connsiteX7" fmla="*/ 166738 w 382279"/>
                <a:gd name="connsiteY7" fmla="*/ 76243 h 233553"/>
                <a:gd name="connsiteX8" fmla="*/ 51 w 382279"/>
                <a:gd name="connsiteY8" fmla="*/ 43 h 23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279" h="233553">
                  <a:moveTo>
                    <a:pt x="51" y="43"/>
                  </a:moveTo>
                  <a:cubicBezTo>
                    <a:pt x="-2859" y="-1809"/>
                    <a:pt x="119378" y="55606"/>
                    <a:pt x="149276" y="65131"/>
                  </a:cubicBezTo>
                  <a:cubicBezTo>
                    <a:pt x="179174" y="74656"/>
                    <a:pt x="163563" y="50579"/>
                    <a:pt x="179438" y="57193"/>
                  </a:cubicBezTo>
                  <a:cubicBezTo>
                    <a:pt x="195313" y="63807"/>
                    <a:pt x="211453" y="83122"/>
                    <a:pt x="244526" y="104818"/>
                  </a:cubicBezTo>
                  <a:cubicBezTo>
                    <a:pt x="277599" y="126514"/>
                    <a:pt x="360943" y="165937"/>
                    <a:pt x="377876" y="187368"/>
                  </a:cubicBezTo>
                  <a:cubicBezTo>
                    <a:pt x="394809" y="208799"/>
                    <a:pt x="358297" y="235787"/>
                    <a:pt x="346126" y="233406"/>
                  </a:cubicBezTo>
                  <a:cubicBezTo>
                    <a:pt x="333955" y="231025"/>
                    <a:pt x="334749" y="199275"/>
                    <a:pt x="304851" y="173081"/>
                  </a:cubicBezTo>
                  <a:cubicBezTo>
                    <a:pt x="274953" y="146887"/>
                    <a:pt x="219919" y="103231"/>
                    <a:pt x="166738" y="76243"/>
                  </a:cubicBezTo>
                  <a:cubicBezTo>
                    <a:pt x="113557" y="49255"/>
                    <a:pt x="2961" y="1895"/>
                    <a:pt x="51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59A3C6D5-978A-4A5B-AD8B-F76A5B065D08}"/>
                </a:ext>
              </a:extLst>
            </p:cNvPr>
            <p:cNvSpPr/>
            <p:nvPr/>
          </p:nvSpPr>
          <p:spPr>
            <a:xfrm>
              <a:off x="8439184" y="9661614"/>
              <a:ext cx="369700" cy="121896"/>
            </a:xfrm>
            <a:custGeom>
              <a:avLst/>
              <a:gdLst>
                <a:gd name="connsiteX0" fmla="*/ 3141 w 369700"/>
                <a:gd name="connsiteY0" fmla="*/ 7849 h 121896"/>
                <a:gd name="connsiteX1" fmla="*/ 301591 w 369700"/>
                <a:gd name="connsiteY1" fmla="*/ 69761 h 121896"/>
                <a:gd name="connsiteX2" fmla="*/ 360329 w 369700"/>
                <a:gd name="connsiteY2" fmla="*/ 120561 h 121896"/>
                <a:gd name="connsiteX3" fmla="*/ 157129 w 369700"/>
                <a:gd name="connsiteY3" fmla="*/ 14199 h 121896"/>
                <a:gd name="connsiteX4" fmla="*/ 3141 w 369700"/>
                <a:gd name="connsiteY4" fmla="*/ 7849 h 12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00" h="121896">
                  <a:moveTo>
                    <a:pt x="3141" y="7849"/>
                  </a:moveTo>
                  <a:cubicBezTo>
                    <a:pt x="27218" y="17109"/>
                    <a:pt x="242060" y="50976"/>
                    <a:pt x="301591" y="69761"/>
                  </a:cubicBezTo>
                  <a:cubicBezTo>
                    <a:pt x="361122" y="88546"/>
                    <a:pt x="384406" y="129821"/>
                    <a:pt x="360329" y="120561"/>
                  </a:cubicBezTo>
                  <a:cubicBezTo>
                    <a:pt x="336252" y="111301"/>
                    <a:pt x="214808" y="34307"/>
                    <a:pt x="157129" y="14199"/>
                  </a:cubicBezTo>
                  <a:cubicBezTo>
                    <a:pt x="99450" y="-5909"/>
                    <a:pt x="-20936" y="-1411"/>
                    <a:pt x="3141" y="7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1348877E-B498-4841-A183-257818B4F970}"/>
                </a:ext>
              </a:extLst>
            </p:cNvPr>
            <p:cNvSpPr/>
            <p:nvPr/>
          </p:nvSpPr>
          <p:spPr>
            <a:xfrm>
              <a:off x="8372386" y="9632492"/>
              <a:ext cx="198572" cy="96594"/>
            </a:xfrm>
            <a:custGeom>
              <a:avLst/>
              <a:gdLst>
                <a:gd name="connsiteX0" fmla="*/ 89 w 198572"/>
                <a:gd name="connsiteY0" fmla="*/ 92533 h 96594"/>
                <a:gd name="connsiteX1" fmla="*/ 117564 w 198572"/>
                <a:gd name="connsiteY1" fmla="*/ 87771 h 96594"/>
                <a:gd name="connsiteX2" fmla="*/ 198527 w 198572"/>
                <a:gd name="connsiteY2" fmla="*/ 458 h 96594"/>
                <a:gd name="connsiteX3" fmla="*/ 128677 w 198572"/>
                <a:gd name="connsiteY3" fmla="*/ 54433 h 96594"/>
                <a:gd name="connsiteX4" fmla="*/ 98514 w 198572"/>
                <a:gd name="connsiteY4" fmla="*/ 78246 h 96594"/>
                <a:gd name="connsiteX5" fmla="*/ 89 w 198572"/>
                <a:gd name="connsiteY5" fmla="*/ 92533 h 9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72" h="96594">
                  <a:moveTo>
                    <a:pt x="89" y="92533"/>
                  </a:moveTo>
                  <a:cubicBezTo>
                    <a:pt x="3264" y="94120"/>
                    <a:pt x="84491" y="103117"/>
                    <a:pt x="117564" y="87771"/>
                  </a:cubicBezTo>
                  <a:cubicBezTo>
                    <a:pt x="150637" y="72425"/>
                    <a:pt x="196675" y="6014"/>
                    <a:pt x="198527" y="458"/>
                  </a:cubicBezTo>
                  <a:cubicBezTo>
                    <a:pt x="200379" y="-5098"/>
                    <a:pt x="145346" y="41468"/>
                    <a:pt x="128677" y="54433"/>
                  </a:cubicBezTo>
                  <a:cubicBezTo>
                    <a:pt x="112008" y="67398"/>
                    <a:pt x="117564" y="72954"/>
                    <a:pt x="98514" y="78246"/>
                  </a:cubicBezTo>
                  <a:cubicBezTo>
                    <a:pt x="79464" y="83538"/>
                    <a:pt x="-3086" y="90946"/>
                    <a:pt x="89" y="92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890B219B-71C6-4448-978D-F9BAD1F44337}"/>
                </a:ext>
              </a:extLst>
            </p:cNvPr>
            <p:cNvSpPr/>
            <p:nvPr/>
          </p:nvSpPr>
          <p:spPr>
            <a:xfrm>
              <a:off x="8437215" y="9664584"/>
              <a:ext cx="253134" cy="109324"/>
            </a:xfrm>
            <a:custGeom>
              <a:avLst/>
              <a:gdLst>
                <a:gd name="connsiteX0" fmla="*/ 348 w 253134"/>
                <a:gd name="connsiteY0" fmla="*/ 82666 h 109324"/>
                <a:gd name="connsiteX1" fmla="*/ 111473 w 253134"/>
                <a:gd name="connsiteY1" fmla="*/ 84254 h 109324"/>
                <a:gd name="connsiteX2" fmla="*/ 252760 w 253134"/>
                <a:gd name="connsiteY2" fmla="*/ 116 h 109324"/>
                <a:gd name="connsiteX3" fmla="*/ 147985 w 253134"/>
                <a:gd name="connsiteY3" fmla="*/ 104891 h 109324"/>
                <a:gd name="connsiteX4" fmla="*/ 348 w 253134"/>
                <a:gd name="connsiteY4" fmla="*/ 82666 h 10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34" h="109324">
                  <a:moveTo>
                    <a:pt x="348" y="82666"/>
                  </a:moveTo>
                  <a:cubicBezTo>
                    <a:pt x="-5737" y="79227"/>
                    <a:pt x="69404" y="98012"/>
                    <a:pt x="111473" y="84254"/>
                  </a:cubicBezTo>
                  <a:cubicBezTo>
                    <a:pt x="153542" y="70496"/>
                    <a:pt x="246675" y="-3323"/>
                    <a:pt x="252760" y="116"/>
                  </a:cubicBezTo>
                  <a:cubicBezTo>
                    <a:pt x="258845" y="3555"/>
                    <a:pt x="189260" y="88222"/>
                    <a:pt x="147985" y="104891"/>
                  </a:cubicBezTo>
                  <a:cubicBezTo>
                    <a:pt x="106710" y="121560"/>
                    <a:pt x="6433" y="86105"/>
                    <a:pt x="348" y="82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4FB4051B-504D-4E66-811D-4F04861D82A3}"/>
                </a:ext>
              </a:extLst>
            </p:cNvPr>
            <p:cNvSpPr/>
            <p:nvPr/>
          </p:nvSpPr>
          <p:spPr>
            <a:xfrm>
              <a:off x="8458193" y="9732714"/>
              <a:ext cx="284180" cy="58408"/>
            </a:xfrm>
            <a:custGeom>
              <a:avLst/>
              <a:gdLst>
                <a:gd name="connsiteX0" fmla="*/ 7 w 284180"/>
                <a:gd name="connsiteY0" fmla="*/ 52636 h 58408"/>
                <a:gd name="connsiteX1" fmla="*/ 161932 w 284180"/>
                <a:gd name="connsiteY1" fmla="*/ 54224 h 58408"/>
                <a:gd name="connsiteX2" fmla="*/ 284170 w 284180"/>
                <a:gd name="connsiteY2" fmla="*/ 249 h 58408"/>
                <a:gd name="connsiteX3" fmla="*/ 155582 w 284180"/>
                <a:gd name="connsiteY3" fmla="*/ 35174 h 58408"/>
                <a:gd name="connsiteX4" fmla="*/ 7 w 284180"/>
                <a:gd name="connsiteY4" fmla="*/ 52636 h 5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180" h="58408">
                  <a:moveTo>
                    <a:pt x="7" y="52636"/>
                  </a:moveTo>
                  <a:cubicBezTo>
                    <a:pt x="1065" y="55811"/>
                    <a:pt x="114572" y="62955"/>
                    <a:pt x="161932" y="54224"/>
                  </a:cubicBezTo>
                  <a:cubicBezTo>
                    <a:pt x="209293" y="45493"/>
                    <a:pt x="285228" y="3424"/>
                    <a:pt x="284170" y="249"/>
                  </a:cubicBezTo>
                  <a:cubicBezTo>
                    <a:pt x="283112" y="-2926"/>
                    <a:pt x="198180" y="25120"/>
                    <a:pt x="155582" y="35174"/>
                  </a:cubicBezTo>
                  <a:cubicBezTo>
                    <a:pt x="112984" y="45228"/>
                    <a:pt x="-1051" y="49461"/>
                    <a:pt x="7" y="52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C3B0A55C-0C0F-4897-B99D-D34798444E84}"/>
                </a:ext>
              </a:extLst>
            </p:cNvPr>
            <p:cNvSpPr/>
            <p:nvPr/>
          </p:nvSpPr>
          <p:spPr>
            <a:xfrm>
              <a:off x="8586713" y="9738851"/>
              <a:ext cx="147597" cy="101547"/>
            </a:xfrm>
            <a:custGeom>
              <a:avLst/>
              <a:gdLst>
                <a:gd name="connsiteX0" fmla="*/ 139775 w 147597"/>
                <a:gd name="connsiteY0" fmla="*/ 462 h 101547"/>
                <a:gd name="connsiteX1" fmla="*/ 28650 w 147597"/>
                <a:gd name="connsiteY1" fmla="*/ 92537 h 101547"/>
                <a:gd name="connsiteX2" fmla="*/ 6425 w 147597"/>
                <a:gd name="connsiteY2" fmla="*/ 94124 h 101547"/>
                <a:gd name="connsiteX3" fmla="*/ 123900 w 147597"/>
                <a:gd name="connsiteY3" fmla="*/ 57612 h 101547"/>
                <a:gd name="connsiteX4" fmla="*/ 139775 w 147597"/>
                <a:gd name="connsiteY4" fmla="*/ 462 h 10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97" h="101547">
                  <a:moveTo>
                    <a:pt x="139775" y="462"/>
                  </a:moveTo>
                  <a:cubicBezTo>
                    <a:pt x="123900" y="6283"/>
                    <a:pt x="50875" y="76927"/>
                    <a:pt x="28650" y="92537"/>
                  </a:cubicBezTo>
                  <a:cubicBezTo>
                    <a:pt x="6425" y="108147"/>
                    <a:pt x="-9450" y="99945"/>
                    <a:pt x="6425" y="94124"/>
                  </a:cubicBezTo>
                  <a:cubicBezTo>
                    <a:pt x="22300" y="88303"/>
                    <a:pt x="101940" y="69783"/>
                    <a:pt x="123900" y="57612"/>
                  </a:cubicBezTo>
                  <a:cubicBezTo>
                    <a:pt x="145860" y="45441"/>
                    <a:pt x="155650" y="-5359"/>
                    <a:pt x="139775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C295B017-D06E-4AF7-9B4E-34B15A3EDF03}"/>
                </a:ext>
              </a:extLst>
            </p:cNvPr>
            <p:cNvSpPr/>
            <p:nvPr/>
          </p:nvSpPr>
          <p:spPr>
            <a:xfrm>
              <a:off x="8502636" y="9746858"/>
              <a:ext cx="97233" cy="102610"/>
            </a:xfrm>
            <a:custGeom>
              <a:avLst/>
              <a:gdLst>
                <a:gd name="connsiteX0" fmla="*/ 96852 w 97233"/>
                <a:gd name="connsiteY0" fmla="*/ 392 h 102610"/>
                <a:gd name="connsiteX1" fmla="*/ 71452 w 97233"/>
                <a:gd name="connsiteY1" fmla="*/ 60717 h 102610"/>
                <a:gd name="connsiteX2" fmla="*/ 14 w 97233"/>
                <a:gd name="connsiteY2" fmla="*/ 95642 h 102610"/>
                <a:gd name="connsiteX3" fmla="*/ 77802 w 97233"/>
                <a:gd name="connsiteY3" fmla="*/ 92467 h 102610"/>
                <a:gd name="connsiteX4" fmla="*/ 96852 w 97233"/>
                <a:gd name="connsiteY4" fmla="*/ 392 h 1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3" h="102610">
                  <a:moveTo>
                    <a:pt x="96852" y="392"/>
                  </a:moveTo>
                  <a:cubicBezTo>
                    <a:pt x="95794" y="-4899"/>
                    <a:pt x="87592" y="44842"/>
                    <a:pt x="71452" y="60717"/>
                  </a:cubicBezTo>
                  <a:cubicBezTo>
                    <a:pt x="55312" y="76592"/>
                    <a:pt x="-1044" y="90351"/>
                    <a:pt x="14" y="95642"/>
                  </a:cubicBezTo>
                  <a:cubicBezTo>
                    <a:pt x="1072" y="100933"/>
                    <a:pt x="57429" y="109665"/>
                    <a:pt x="77802" y="92467"/>
                  </a:cubicBezTo>
                  <a:cubicBezTo>
                    <a:pt x="98175" y="75269"/>
                    <a:pt x="97910" y="5683"/>
                    <a:pt x="96852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0C5C9F56-9EEB-425F-B123-B896D3B1C105}"/>
                </a:ext>
              </a:extLst>
            </p:cNvPr>
            <p:cNvSpPr/>
            <p:nvPr/>
          </p:nvSpPr>
          <p:spPr>
            <a:xfrm>
              <a:off x="8732749" y="9762256"/>
              <a:ext cx="222469" cy="83703"/>
            </a:xfrm>
            <a:custGeom>
              <a:avLst/>
              <a:gdLst>
                <a:gd name="connsiteX0" fmla="*/ 89 w 222469"/>
                <a:gd name="connsiteY0" fmla="*/ 83419 h 83703"/>
                <a:gd name="connsiteX1" fmla="*/ 115976 w 222469"/>
                <a:gd name="connsiteY1" fmla="*/ 27857 h 83703"/>
                <a:gd name="connsiteX2" fmla="*/ 222339 w 222469"/>
                <a:gd name="connsiteY2" fmla="*/ 24682 h 83703"/>
                <a:gd name="connsiteX3" fmla="*/ 135026 w 222469"/>
                <a:gd name="connsiteY3" fmla="*/ 869 h 83703"/>
                <a:gd name="connsiteX4" fmla="*/ 89 w 222469"/>
                <a:gd name="connsiteY4" fmla="*/ 83419 h 8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69" h="83703">
                  <a:moveTo>
                    <a:pt x="89" y="83419"/>
                  </a:moveTo>
                  <a:cubicBezTo>
                    <a:pt x="-3086" y="87917"/>
                    <a:pt x="78934" y="37646"/>
                    <a:pt x="115976" y="27857"/>
                  </a:cubicBezTo>
                  <a:cubicBezTo>
                    <a:pt x="153018" y="18068"/>
                    <a:pt x="219164" y="29180"/>
                    <a:pt x="222339" y="24682"/>
                  </a:cubicBezTo>
                  <a:cubicBezTo>
                    <a:pt x="225514" y="20184"/>
                    <a:pt x="169951" y="-4952"/>
                    <a:pt x="135026" y="869"/>
                  </a:cubicBezTo>
                  <a:cubicBezTo>
                    <a:pt x="100101" y="6690"/>
                    <a:pt x="3264" y="78921"/>
                    <a:pt x="89" y="83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9E1813E7-12CF-435F-826C-62E45723FB90}"/>
                </a:ext>
              </a:extLst>
            </p:cNvPr>
            <p:cNvSpPr/>
            <p:nvPr/>
          </p:nvSpPr>
          <p:spPr>
            <a:xfrm>
              <a:off x="8541609" y="9620611"/>
              <a:ext cx="268891" cy="100516"/>
            </a:xfrm>
            <a:custGeom>
              <a:avLst/>
              <a:gdLst>
                <a:gd name="connsiteX0" fmla="*/ 729 w 268891"/>
                <a:gd name="connsiteY0" fmla="*/ 1227 h 100516"/>
                <a:gd name="connsiteX1" fmla="*/ 261079 w 268891"/>
                <a:gd name="connsiteY1" fmla="*/ 99652 h 100516"/>
                <a:gd name="connsiteX2" fmla="*/ 184879 w 268891"/>
                <a:gd name="connsiteY2" fmla="*/ 47264 h 100516"/>
                <a:gd name="connsiteX3" fmla="*/ 729 w 268891"/>
                <a:gd name="connsiteY3" fmla="*/ 1227 h 1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891" h="100516">
                  <a:moveTo>
                    <a:pt x="729" y="1227"/>
                  </a:moveTo>
                  <a:cubicBezTo>
                    <a:pt x="13429" y="9958"/>
                    <a:pt x="230387" y="91979"/>
                    <a:pt x="261079" y="99652"/>
                  </a:cubicBezTo>
                  <a:cubicBezTo>
                    <a:pt x="291771" y="107325"/>
                    <a:pt x="224831" y="61816"/>
                    <a:pt x="184879" y="47264"/>
                  </a:cubicBezTo>
                  <a:cubicBezTo>
                    <a:pt x="144927" y="32712"/>
                    <a:pt x="-11971" y="-7504"/>
                    <a:pt x="729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50999560-50F3-47D6-A97F-9AC959770360}"/>
                </a:ext>
              </a:extLst>
            </p:cNvPr>
            <p:cNvSpPr/>
            <p:nvPr/>
          </p:nvSpPr>
          <p:spPr>
            <a:xfrm>
              <a:off x="8538892" y="9841521"/>
              <a:ext cx="147417" cy="81984"/>
            </a:xfrm>
            <a:custGeom>
              <a:avLst/>
              <a:gdLst>
                <a:gd name="connsiteX0" fmla="*/ 271 w 147417"/>
                <a:gd name="connsiteY0" fmla="*/ 81942 h 81984"/>
                <a:gd name="connsiteX1" fmla="*/ 139971 w 147417"/>
                <a:gd name="connsiteY1" fmla="*/ 35904 h 81984"/>
                <a:gd name="connsiteX2" fmla="*/ 125683 w 147417"/>
                <a:gd name="connsiteY2" fmla="*/ 12092 h 81984"/>
                <a:gd name="connsiteX3" fmla="*/ 103458 w 147417"/>
                <a:gd name="connsiteY3" fmla="*/ 13679 h 81984"/>
                <a:gd name="connsiteX4" fmla="*/ 105046 w 147417"/>
                <a:gd name="connsiteY4" fmla="*/ 979 h 81984"/>
                <a:gd name="connsiteX5" fmla="*/ 103458 w 147417"/>
                <a:gd name="connsiteY5" fmla="*/ 43842 h 81984"/>
                <a:gd name="connsiteX6" fmla="*/ 271 w 147417"/>
                <a:gd name="connsiteY6" fmla="*/ 81942 h 8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17" h="81984">
                  <a:moveTo>
                    <a:pt x="271" y="81942"/>
                  </a:moveTo>
                  <a:cubicBezTo>
                    <a:pt x="6356" y="80619"/>
                    <a:pt x="119069" y="47546"/>
                    <a:pt x="139971" y="35904"/>
                  </a:cubicBezTo>
                  <a:cubicBezTo>
                    <a:pt x="160873" y="24262"/>
                    <a:pt x="131769" y="15796"/>
                    <a:pt x="125683" y="12092"/>
                  </a:cubicBezTo>
                  <a:cubicBezTo>
                    <a:pt x="119598" y="8388"/>
                    <a:pt x="106897" y="15531"/>
                    <a:pt x="103458" y="13679"/>
                  </a:cubicBezTo>
                  <a:cubicBezTo>
                    <a:pt x="100019" y="11827"/>
                    <a:pt x="105046" y="-4048"/>
                    <a:pt x="105046" y="979"/>
                  </a:cubicBezTo>
                  <a:cubicBezTo>
                    <a:pt x="105046" y="6006"/>
                    <a:pt x="114571" y="34052"/>
                    <a:pt x="103458" y="43842"/>
                  </a:cubicBezTo>
                  <a:cubicBezTo>
                    <a:pt x="92346" y="53632"/>
                    <a:pt x="-5814" y="83265"/>
                    <a:pt x="271" y="81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E51CC3A5-5030-4229-8008-437E2290C0F2}"/>
                </a:ext>
              </a:extLst>
            </p:cNvPr>
            <p:cNvSpPr/>
            <p:nvPr/>
          </p:nvSpPr>
          <p:spPr>
            <a:xfrm>
              <a:off x="1312484" y="11589657"/>
              <a:ext cx="1320683" cy="1238307"/>
            </a:xfrm>
            <a:custGeom>
              <a:avLst/>
              <a:gdLst>
                <a:gd name="connsiteX0" fmla="*/ 378733 w 1320683"/>
                <a:gd name="connsiteY0" fmla="*/ 1210 h 1238307"/>
                <a:gd name="connsiteX1" fmla="*/ 535366 w 1320683"/>
                <a:gd name="connsiteY1" fmla="*/ 90110 h 1238307"/>
                <a:gd name="connsiteX2" fmla="*/ 446466 w 1320683"/>
                <a:gd name="connsiteY2" fmla="*/ 255210 h 1238307"/>
                <a:gd name="connsiteX3" fmla="*/ 467633 w 1320683"/>
                <a:gd name="connsiteY3" fmla="*/ 308126 h 1238307"/>
                <a:gd name="connsiteX4" fmla="*/ 656016 w 1320683"/>
                <a:gd name="connsiteY4" fmla="*/ 227693 h 1238307"/>
                <a:gd name="connsiteX5" fmla="*/ 956583 w 1320683"/>
                <a:gd name="connsiteY5" fmla="*/ 244626 h 1238307"/>
                <a:gd name="connsiteX6" fmla="*/ 1068766 w 1320683"/>
                <a:gd name="connsiteY6" fmla="*/ 325060 h 1238307"/>
                <a:gd name="connsiteX7" fmla="*/ 1030666 w 1320683"/>
                <a:gd name="connsiteY7" fmla="*/ 587526 h 1238307"/>
                <a:gd name="connsiteX8" fmla="*/ 1060299 w 1320683"/>
                <a:gd name="connsiteY8" fmla="*/ 769560 h 1238307"/>
                <a:gd name="connsiteX9" fmla="*/ 1212699 w 1320683"/>
                <a:gd name="connsiteY9" fmla="*/ 1006626 h 1238307"/>
                <a:gd name="connsiteX10" fmla="*/ 1320649 w 1320683"/>
                <a:gd name="connsiteY10" fmla="*/ 1137860 h 1238307"/>
                <a:gd name="connsiteX11" fmla="*/ 1202116 w 1320683"/>
                <a:gd name="connsiteY11" fmla="*/ 1237343 h 1238307"/>
                <a:gd name="connsiteX12" fmla="*/ 573466 w 1320683"/>
                <a:gd name="connsiteY12" fmla="*/ 1161143 h 1238307"/>
                <a:gd name="connsiteX13" fmla="*/ 255966 w 1320683"/>
                <a:gd name="connsiteY13" fmla="*/ 784376 h 1238307"/>
                <a:gd name="connsiteX14" fmla="*/ 90866 w 1320683"/>
                <a:gd name="connsiteY14" fmla="*/ 634093 h 1238307"/>
                <a:gd name="connsiteX15" fmla="*/ 4083 w 1320683"/>
                <a:gd name="connsiteY15" fmla="*/ 428776 h 1238307"/>
                <a:gd name="connsiteX16" fmla="*/ 217866 w 1320683"/>
                <a:gd name="connsiteY16" fmla="*/ 306010 h 1238307"/>
                <a:gd name="connsiteX17" fmla="*/ 370266 w 1320683"/>
                <a:gd name="connsiteY17" fmla="*/ 151493 h 1238307"/>
                <a:gd name="connsiteX18" fmla="*/ 378733 w 1320683"/>
                <a:gd name="connsiteY18" fmla="*/ 1210 h 123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0683" h="1238307">
                  <a:moveTo>
                    <a:pt x="378733" y="1210"/>
                  </a:moveTo>
                  <a:cubicBezTo>
                    <a:pt x="406250" y="-9020"/>
                    <a:pt x="524077" y="47777"/>
                    <a:pt x="535366" y="90110"/>
                  </a:cubicBezTo>
                  <a:cubicBezTo>
                    <a:pt x="546655" y="132443"/>
                    <a:pt x="457755" y="218874"/>
                    <a:pt x="446466" y="255210"/>
                  </a:cubicBezTo>
                  <a:cubicBezTo>
                    <a:pt x="435177" y="291546"/>
                    <a:pt x="432708" y="312712"/>
                    <a:pt x="467633" y="308126"/>
                  </a:cubicBezTo>
                  <a:cubicBezTo>
                    <a:pt x="502558" y="303540"/>
                    <a:pt x="574524" y="238276"/>
                    <a:pt x="656016" y="227693"/>
                  </a:cubicBezTo>
                  <a:cubicBezTo>
                    <a:pt x="737508" y="217110"/>
                    <a:pt x="887791" y="228398"/>
                    <a:pt x="956583" y="244626"/>
                  </a:cubicBezTo>
                  <a:cubicBezTo>
                    <a:pt x="1025375" y="260854"/>
                    <a:pt x="1056419" y="267910"/>
                    <a:pt x="1068766" y="325060"/>
                  </a:cubicBezTo>
                  <a:cubicBezTo>
                    <a:pt x="1081113" y="382210"/>
                    <a:pt x="1032077" y="513443"/>
                    <a:pt x="1030666" y="587526"/>
                  </a:cubicBezTo>
                  <a:cubicBezTo>
                    <a:pt x="1029255" y="661609"/>
                    <a:pt x="1029960" y="699710"/>
                    <a:pt x="1060299" y="769560"/>
                  </a:cubicBezTo>
                  <a:cubicBezTo>
                    <a:pt x="1090638" y="839410"/>
                    <a:pt x="1169307" y="945243"/>
                    <a:pt x="1212699" y="1006626"/>
                  </a:cubicBezTo>
                  <a:cubicBezTo>
                    <a:pt x="1256091" y="1068009"/>
                    <a:pt x="1322413" y="1099407"/>
                    <a:pt x="1320649" y="1137860"/>
                  </a:cubicBezTo>
                  <a:cubicBezTo>
                    <a:pt x="1318885" y="1176313"/>
                    <a:pt x="1326646" y="1233463"/>
                    <a:pt x="1202116" y="1237343"/>
                  </a:cubicBezTo>
                  <a:cubicBezTo>
                    <a:pt x="1077586" y="1241223"/>
                    <a:pt x="731158" y="1236638"/>
                    <a:pt x="573466" y="1161143"/>
                  </a:cubicBezTo>
                  <a:cubicBezTo>
                    <a:pt x="415774" y="1085649"/>
                    <a:pt x="336399" y="872218"/>
                    <a:pt x="255966" y="784376"/>
                  </a:cubicBezTo>
                  <a:cubicBezTo>
                    <a:pt x="175533" y="696534"/>
                    <a:pt x="132846" y="693360"/>
                    <a:pt x="90866" y="634093"/>
                  </a:cubicBezTo>
                  <a:cubicBezTo>
                    <a:pt x="48885" y="574826"/>
                    <a:pt x="-17084" y="483456"/>
                    <a:pt x="4083" y="428776"/>
                  </a:cubicBezTo>
                  <a:cubicBezTo>
                    <a:pt x="25250" y="374096"/>
                    <a:pt x="156836" y="352224"/>
                    <a:pt x="217866" y="306010"/>
                  </a:cubicBezTo>
                  <a:cubicBezTo>
                    <a:pt x="278896" y="259796"/>
                    <a:pt x="342749" y="201940"/>
                    <a:pt x="370266" y="151493"/>
                  </a:cubicBezTo>
                  <a:cubicBezTo>
                    <a:pt x="397783" y="101046"/>
                    <a:pt x="351216" y="11440"/>
                    <a:pt x="378733" y="121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9A09E08B-73EA-486A-8E9E-B89772D5E341}"/>
                </a:ext>
              </a:extLst>
            </p:cNvPr>
            <p:cNvSpPr/>
            <p:nvPr/>
          </p:nvSpPr>
          <p:spPr>
            <a:xfrm>
              <a:off x="7979699" y="8787410"/>
              <a:ext cx="1018468" cy="1401603"/>
            </a:xfrm>
            <a:custGeom>
              <a:avLst/>
              <a:gdLst>
                <a:gd name="connsiteX0" fmla="*/ 14951 w 1018468"/>
                <a:gd name="connsiteY0" fmla="*/ 246523 h 1401603"/>
                <a:gd name="connsiteX1" fmla="*/ 152534 w 1018468"/>
                <a:gd name="connsiteY1" fmla="*/ 45440 h 1401603"/>
                <a:gd name="connsiteX2" fmla="*/ 425584 w 1018468"/>
                <a:gd name="connsiteY2" fmla="*/ 58140 h 1401603"/>
                <a:gd name="connsiteX3" fmla="*/ 939934 w 1018468"/>
                <a:gd name="connsiteY3" fmla="*/ 663507 h 1401603"/>
                <a:gd name="connsiteX4" fmla="*/ 984384 w 1018468"/>
                <a:gd name="connsiteY4" fmla="*/ 1349307 h 1401603"/>
                <a:gd name="connsiteX5" fmla="*/ 622434 w 1018468"/>
                <a:gd name="connsiteY5" fmla="*/ 1292157 h 1401603"/>
                <a:gd name="connsiteX6" fmla="*/ 294351 w 1018468"/>
                <a:gd name="connsiteY6" fmla="*/ 798973 h 1401603"/>
                <a:gd name="connsiteX7" fmla="*/ 501784 w 1018468"/>
                <a:gd name="connsiteY7" fmla="*/ 720657 h 1401603"/>
                <a:gd name="connsiteX8" fmla="*/ 503901 w 1018468"/>
                <a:gd name="connsiteY8" fmla="*/ 367173 h 1401603"/>
                <a:gd name="connsiteX9" fmla="*/ 14951 w 1018468"/>
                <a:gd name="connsiteY9" fmla="*/ 246523 h 140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468" h="1401603">
                  <a:moveTo>
                    <a:pt x="14951" y="246523"/>
                  </a:moveTo>
                  <a:cubicBezTo>
                    <a:pt x="-43610" y="192901"/>
                    <a:pt x="84095" y="76837"/>
                    <a:pt x="152534" y="45440"/>
                  </a:cubicBezTo>
                  <a:cubicBezTo>
                    <a:pt x="220973" y="14043"/>
                    <a:pt x="294351" y="-44871"/>
                    <a:pt x="425584" y="58140"/>
                  </a:cubicBezTo>
                  <a:cubicBezTo>
                    <a:pt x="556817" y="161151"/>
                    <a:pt x="846801" y="448313"/>
                    <a:pt x="939934" y="663507"/>
                  </a:cubicBezTo>
                  <a:cubicBezTo>
                    <a:pt x="1033067" y="878702"/>
                    <a:pt x="1037301" y="1244532"/>
                    <a:pt x="984384" y="1349307"/>
                  </a:cubicBezTo>
                  <a:cubicBezTo>
                    <a:pt x="931467" y="1454082"/>
                    <a:pt x="737440" y="1383879"/>
                    <a:pt x="622434" y="1292157"/>
                  </a:cubicBezTo>
                  <a:cubicBezTo>
                    <a:pt x="507428" y="1200435"/>
                    <a:pt x="314459" y="894223"/>
                    <a:pt x="294351" y="798973"/>
                  </a:cubicBezTo>
                  <a:cubicBezTo>
                    <a:pt x="274243" y="703723"/>
                    <a:pt x="466859" y="792624"/>
                    <a:pt x="501784" y="720657"/>
                  </a:cubicBezTo>
                  <a:cubicBezTo>
                    <a:pt x="536709" y="648690"/>
                    <a:pt x="588920" y="445490"/>
                    <a:pt x="503901" y="367173"/>
                  </a:cubicBezTo>
                  <a:cubicBezTo>
                    <a:pt x="418882" y="288856"/>
                    <a:pt x="73512" y="300145"/>
                    <a:pt x="14951" y="24652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A86ED04B-853D-4F0B-AC8F-B8ACDFE2127C}"/>
                </a:ext>
              </a:extLst>
            </p:cNvPr>
            <p:cNvSpPr/>
            <p:nvPr/>
          </p:nvSpPr>
          <p:spPr>
            <a:xfrm>
              <a:off x="7744592" y="9194800"/>
              <a:ext cx="367736" cy="298492"/>
            </a:xfrm>
            <a:custGeom>
              <a:avLst/>
              <a:gdLst>
                <a:gd name="connsiteX0" fmla="*/ 361183 w 367736"/>
                <a:gd name="connsiteY0" fmla="*/ 0 h 298492"/>
                <a:gd name="connsiteX1" fmla="*/ 316733 w 367736"/>
                <a:gd name="connsiteY1" fmla="*/ 107950 h 298492"/>
                <a:gd name="connsiteX2" fmla="*/ 56383 w 367736"/>
                <a:gd name="connsiteY2" fmla="*/ 177800 h 298492"/>
                <a:gd name="connsiteX3" fmla="*/ 30983 w 367736"/>
                <a:gd name="connsiteY3" fmla="*/ 298450 h 298492"/>
                <a:gd name="connsiteX4" fmla="*/ 11933 w 367736"/>
                <a:gd name="connsiteY4" fmla="*/ 190500 h 298492"/>
                <a:gd name="connsiteX5" fmla="*/ 227833 w 367736"/>
                <a:gd name="connsiteY5" fmla="*/ 107950 h 298492"/>
                <a:gd name="connsiteX6" fmla="*/ 361183 w 367736"/>
                <a:gd name="connsiteY6" fmla="*/ 0 h 29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36" h="298492">
                  <a:moveTo>
                    <a:pt x="361183" y="0"/>
                  </a:moveTo>
                  <a:cubicBezTo>
                    <a:pt x="376000" y="0"/>
                    <a:pt x="367533" y="78317"/>
                    <a:pt x="316733" y="107950"/>
                  </a:cubicBezTo>
                  <a:cubicBezTo>
                    <a:pt x="265933" y="137583"/>
                    <a:pt x="104008" y="146050"/>
                    <a:pt x="56383" y="177800"/>
                  </a:cubicBezTo>
                  <a:cubicBezTo>
                    <a:pt x="8758" y="209550"/>
                    <a:pt x="38391" y="296333"/>
                    <a:pt x="30983" y="298450"/>
                  </a:cubicBezTo>
                  <a:cubicBezTo>
                    <a:pt x="23575" y="300567"/>
                    <a:pt x="-20875" y="222250"/>
                    <a:pt x="11933" y="190500"/>
                  </a:cubicBezTo>
                  <a:cubicBezTo>
                    <a:pt x="44741" y="158750"/>
                    <a:pt x="173329" y="133879"/>
                    <a:pt x="227833" y="107950"/>
                  </a:cubicBezTo>
                  <a:cubicBezTo>
                    <a:pt x="282337" y="82021"/>
                    <a:pt x="346366" y="0"/>
                    <a:pt x="36118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B30D30D3-6A13-4086-91E8-3A04EAEF4917}"/>
                </a:ext>
              </a:extLst>
            </p:cNvPr>
            <p:cNvSpPr/>
            <p:nvPr/>
          </p:nvSpPr>
          <p:spPr>
            <a:xfrm>
              <a:off x="6632533" y="8731075"/>
              <a:ext cx="534547" cy="660540"/>
            </a:xfrm>
            <a:custGeom>
              <a:avLst/>
              <a:gdLst>
                <a:gd name="connsiteX0" fmla="*/ 42 w 534547"/>
                <a:gd name="connsiteY0" fmla="*/ 175 h 660540"/>
                <a:gd name="connsiteX1" fmla="*/ 206417 w 534547"/>
                <a:gd name="connsiteY1" fmla="*/ 365300 h 660540"/>
                <a:gd name="connsiteX2" fmla="*/ 530267 w 534547"/>
                <a:gd name="connsiteY2" fmla="*/ 654225 h 660540"/>
                <a:gd name="connsiteX3" fmla="*/ 381042 w 534547"/>
                <a:gd name="connsiteY3" fmla="*/ 552625 h 660540"/>
                <a:gd name="connsiteX4" fmla="*/ 222292 w 534547"/>
                <a:gd name="connsiteY4" fmla="*/ 412925 h 660540"/>
                <a:gd name="connsiteX5" fmla="*/ 42 w 534547"/>
                <a:gd name="connsiteY5" fmla="*/ 175 h 66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47" h="660540">
                  <a:moveTo>
                    <a:pt x="42" y="175"/>
                  </a:moveTo>
                  <a:cubicBezTo>
                    <a:pt x="-2604" y="-7762"/>
                    <a:pt x="118046" y="256292"/>
                    <a:pt x="206417" y="365300"/>
                  </a:cubicBezTo>
                  <a:cubicBezTo>
                    <a:pt x="294788" y="474308"/>
                    <a:pt x="501163" y="623004"/>
                    <a:pt x="530267" y="654225"/>
                  </a:cubicBezTo>
                  <a:cubicBezTo>
                    <a:pt x="559371" y="685446"/>
                    <a:pt x="432371" y="592842"/>
                    <a:pt x="381042" y="552625"/>
                  </a:cubicBezTo>
                  <a:cubicBezTo>
                    <a:pt x="329713" y="512408"/>
                    <a:pt x="285792" y="502354"/>
                    <a:pt x="222292" y="412925"/>
                  </a:cubicBezTo>
                  <a:cubicBezTo>
                    <a:pt x="158792" y="323496"/>
                    <a:pt x="2688" y="8112"/>
                    <a:pt x="42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A9A98BC1-61EF-4A58-A4CA-ED4EBE78CAEA}"/>
                </a:ext>
              </a:extLst>
            </p:cNvPr>
            <p:cNvSpPr/>
            <p:nvPr/>
          </p:nvSpPr>
          <p:spPr>
            <a:xfrm>
              <a:off x="7656756" y="9400913"/>
              <a:ext cx="331803" cy="227415"/>
            </a:xfrm>
            <a:custGeom>
              <a:avLst/>
              <a:gdLst>
                <a:gd name="connsiteX0" fmla="*/ 1344 w 331803"/>
                <a:gd name="connsiteY0" fmla="*/ 262 h 227415"/>
                <a:gd name="connsiteX1" fmla="*/ 96594 w 331803"/>
                <a:gd name="connsiteY1" fmla="*/ 219337 h 227415"/>
                <a:gd name="connsiteX2" fmla="*/ 204544 w 331803"/>
                <a:gd name="connsiteY2" fmla="*/ 168537 h 227415"/>
                <a:gd name="connsiteX3" fmla="*/ 331544 w 331803"/>
                <a:gd name="connsiteY3" fmla="*/ 57412 h 227415"/>
                <a:gd name="connsiteX4" fmla="*/ 169619 w 331803"/>
                <a:gd name="connsiteY4" fmla="*/ 171712 h 227415"/>
                <a:gd name="connsiteX5" fmla="*/ 1344 w 331803"/>
                <a:gd name="connsiteY5" fmla="*/ 262 h 22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803" h="227415">
                  <a:moveTo>
                    <a:pt x="1344" y="262"/>
                  </a:moveTo>
                  <a:cubicBezTo>
                    <a:pt x="-10827" y="8199"/>
                    <a:pt x="62727" y="191291"/>
                    <a:pt x="96594" y="219337"/>
                  </a:cubicBezTo>
                  <a:cubicBezTo>
                    <a:pt x="130461" y="247383"/>
                    <a:pt x="165386" y="195525"/>
                    <a:pt x="204544" y="168537"/>
                  </a:cubicBezTo>
                  <a:cubicBezTo>
                    <a:pt x="243702" y="141550"/>
                    <a:pt x="337365" y="56883"/>
                    <a:pt x="331544" y="57412"/>
                  </a:cubicBezTo>
                  <a:cubicBezTo>
                    <a:pt x="325723" y="57941"/>
                    <a:pt x="226769" y="176475"/>
                    <a:pt x="169619" y="171712"/>
                  </a:cubicBezTo>
                  <a:cubicBezTo>
                    <a:pt x="112469" y="166950"/>
                    <a:pt x="13515" y="-7675"/>
                    <a:pt x="1344" y="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ACBB0149-077C-4123-8508-D1D1C0094E55}"/>
                </a:ext>
              </a:extLst>
            </p:cNvPr>
            <p:cNvSpPr/>
            <p:nvPr/>
          </p:nvSpPr>
          <p:spPr>
            <a:xfrm>
              <a:off x="7512050" y="9575800"/>
              <a:ext cx="216015" cy="171270"/>
            </a:xfrm>
            <a:custGeom>
              <a:avLst/>
              <a:gdLst>
                <a:gd name="connsiteX0" fmla="*/ 0 w 216015"/>
                <a:gd name="connsiteY0" fmla="*/ 0 h 171270"/>
                <a:gd name="connsiteX1" fmla="*/ 136525 w 216015"/>
                <a:gd name="connsiteY1" fmla="*/ 149225 h 171270"/>
                <a:gd name="connsiteX2" fmla="*/ 215900 w 216015"/>
                <a:gd name="connsiteY2" fmla="*/ 168275 h 171270"/>
                <a:gd name="connsiteX3" fmla="*/ 155575 w 216015"/>
                <a:gd name="connsiteY3" fmla="*/ 127000 h 171270"/>
                <a:gd name="connsiteX4" fmla="*/ 0 w 216015"/>
                <a:gd name="connsiteY4" fmla="*/ 0 h 17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15" h="171270">
                  <a:moveTo>
                    <a:pt x="0" y="0"/>
                  </a:moveTo>
                  <a:cubicBezTo>
                    <a:pt x="50271" y="60589"/>
                    <a:pt x="100542" y="121179"/>
                    <a:pt x="136525" y="149225"/>
                  </a:cubicBezTo>
                  <a:cubicBezTo>
                    <a:pt x="172508" y="177271"/>
                    <a:pt x="212725" y="171979"/>
                    <a:pt x="215900" y="168275"/>
                  </a:cubicBezTo>
                  <a:cubicBezTo>
                    <a:pt x="219075" y="164571"/>
                    <a:pt x="155575" y="127000"/>
                    <a:pt x="155575" y="1270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9C547F44-F38D-4233-9641-56A495248784}"/>
                </a:ext>
              </a:extLst>
            </p:cNvPr>
            <p:cNvSpPr/>
            <p:nvPr/>
          </p:nvSpPr>
          <p:spPr>
            <a:xfrm>
              <a:off x="7958667" y="9257675"/>
              <a:ext cx="285362" cy="258858"/>
            </a:xfrm>
            <a:custGeom>
              <a:avLst/>
              <a:gdLst>
                <a:gd name="connsiteX0" fmla="*/ 283633 w 285362"/>
                <a:gd name="connsiteY0" fmla="*/ 625 h 258858"/>
                <a:gd name="connsiteX1" fmla="*/ 124883 w 285362"/>
                <a:gd name="connsiteY1" fmla="*/ 214408 h 258858"/>
                <a:gd name="connsiteX2" fmla="*/ 0 w 285362"/>
                <a:gd name="connsiteY2" fmla="*/ 258858 h 258858"/>
                <a:gd name="connsiteX3" fmla="*/ 160866 w 285362"/>
                <a:gd name="connsiteY3" fmla="*/ 201708 h 258858"/>
                <a:gd name="connsiteX4" fmla="*/ 207433 w 285362"/>
                <a:gd name="connsiteY4" fmla="*/ 150908 h 258858"/>
                <a:gd name="connsiteX5" fmla="*/ 283633 w 285362"/>
                <a:gd name="connsiteY5" fmla="*/ 625 h 25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62" h="258858">
                  <a:moveTo>
                    <a:pt x="283633" y="625"/>
                  </a:moveTo>
                  <a:cubicBezTo>
                    <a:pt x="269875" y="11208"/>
                    <a:pt x="172155" y="171369"/>
                    <a:pt x="124883" y="214408"/>
                  </a:cubicBezTo>
                  <a:cubicBezTo>
                    <a:pt x="77611" y="257447"/>
                    <a:pt x="0" y="258858"/>
                    <a:pt x="0" y="258858"/>
                  </a:cubicBezTo>
                  <a:cubicBezTo>
                    <a:pt x="5997" y="256741"/>
                    <a:pt x="126294" y="219700"/>
                    <a:pt x="160866" y="201708"/>
                  </a:cubicBezTo>
                  <a:cubicBezTo>
                    <a:pt x="195438" y="183716"/>
                    <a:pt x="189794" y="185127"/>
                    <a:pt x="207433" y="150908"/>
                  </a:cubicBezTo>
                  <a:cubicBezTo>
                    <a:pt x="225072" y="116689"/>
                    <a:pt x="297391" y="-9958"/>
                    <a:pt x="283633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B9841ED8-59D5-4EF1-B580-F6DBD731686A}"/>
                </a:ext>
              </a:extLst>
            </p:cNvPr>
            <p:cNvSpPr/>
            <p:nvPr/>
          </p:nvSpPr>
          <p:spPr>
            <a:xfrm>
              <a:off x="3751194" y="5316538"/>
              <a:ext cx="97211" cy="169864"/>
            </a:xfrm>
            <a:custGeom>
              <a:avLst/>
              <a:gdLst>
                <a:gd name="connsiteX0" fmla="*/ 69 w 97211"/>
                <a:gd name="connsiteY0" fmla="*/ 0 h 169864"/>
                <a:gd name="connsiteX1" fmla="*/ 73094 w 97211"/>
                <a:gd name="connsiteY1" fmla="*/ 120650 h 169864"/>
                <a:gd name="connsiteX2" fmla="*/ 95319 w 97211"/>
                <a:gd name="connsiteY2" fmla="*/ 169862 h 169864"/>
                <a:gd name="connsiteX3" fmla="*/ 87381 w 97211"/>
                <a:gd name="connsiteY3" fmla="*/ 119062 h 169864"/>
                <a:gd name="connsiteX4" fmla="*/ 69 w 97211"/>
                <a:gd name="connsiteY4" fmla="*/ 0 h 16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11" h="169864">
                  <a:moveTo>
                    <a:pt x="69" y="0"/>
                  </a:moveTo>
                  <a:cubicBezTo>
                    <a:pt x="-2312" y="265"/>
                    <a:pt x="57219" y="92340"/>
                    <a:pt x="73094" y="120650"/>
                  </a:cubicBezTo>
                  <a:cubicBezTo>
                    <a:pt x="88969" y="148960"/>
                    <a:pt x="92938" y="170127"/>
                    <a:pt x="95319" y="169862"/>
                  </a:cubicBezTo>
                  <a:cubicBezTo>
                    <a:pt x="97700" y="169597"/>
                    <a:pt x="100081" y="143139"/>
                    <a:pt x="87381" y="119062"/>
                  </a:cubicBezTo>
                  <a:cubicBezTo>
                    <a:pt x="74681" y="94985"/>
                    <a:pt x="2450" y="-265"/>
                    <a:pt x="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57C91133-C0B3-45D7-A049-3CF4FDF1ADC4}"/>
                </a:ext>
              </a:extLst>
            </p:cNvPr>
            <p:cNvSpPr/>
            <p:nvPr/>
          </p:nvSpPr>
          <p:spPr>
            <a:xfrm>
              <a:off x="4029035" y="5249529"/>
              <a:ext cx="173480" cy="380058"/>
            </a:xfrm>
            <a:custGeom>
              <a:avLst/>
              <a:gdLst>
                <a:gd name="connsiteX0" fmla="*/ 40 w 173480"/>
                <a:gd name="connsiteY0" fmla="*/ 334 h 380058"/>
                <a:gd name="connsiteX1" fmla="*/ 173078 w 173480"/>
                <a:gd name="connsiteY1" fmla="*/ 165434 h 380058"/>
                <a:gd name="connsiteX2" fmla="*/ 50840 w 173480"/>
                <a:gd name="connsiteY2" fmla="*/ 379746 h 380058"/>
                <a:gd name="connsiteX3" fmla="*/ 155615 w 173480"/>
                <a:gd name="connsiteY3" fmla="*/ 208296 h 380058"/>
                <a:gd name="connsiteX4" fmla="*/ 40 w 173480"/>
                <a:gd name="connsiteY4" fmla="*/ 334 h 3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480" h="380058">
                  <a:moveTo>
                    <a:pt x="40" y="334"/>
                  </a:moveTo>
                  <a:cubicBezTo>
                    <a:pt x="2951" y="-6810"/>
                    <a:pt x="164611" y="102199"/>
                    <a:pt x="173078" y="165434"/>
                  </a:cubicBezTo>
                  <a:cubicBezTo>
                    <a:pt x="181545" y="228669"/>
                    <a:pt x="53751" y="372602"/>
                    <a:pt x="50840" y="379746"/>
                  </a:cubicBezTo>
                  <a:cubicBezTo>
                    <a:pt x="47929" y="386890"/>
                    <a:pt x="159319" y="269679"/>
                    <a:pt x="155615" y="208296"/>
                  </a:cubicBezTo>
                  <a:cubicBezTo>
                    <a:pt x="151911" y="146913"/>
                    <a:pt x="-2871" y="7478"/>
                    <a:pt x="40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B9EF7FDF-48F1-4D6B-9CA3-33FDF3EF2685}"/>
                </a:ext>
              </a:extLst>
            </p:cNvPr>
            <p:cNvSpPr/>
            <p:nvPr/>
          </p:nvSpPr>
          <p:spPr>
            <a:xfrm>
              <a:off x="4272834" y="3033571"/>
              <a:ext cx="212498" cy="261507"/>
            </a:xfrm>
            <a:custGeom>
              <a:avLst/>
              <a:gdLst>
                <a:gd name="connsiteX0" fmla="*/ 211854 w 212498"/>
                <a:gd name="connsiteY0" fmla="*/ 142 h 261507"/>
                <a:gd name="connsiteX1" fmla="*/ 72154 w 212498"/>
                <a:gd name="connsiteY1" fmla="*/ 130317 h 261507"/>
                <a:gd name="connsiteX2" fmla="*/ 46754 w 212498"/>
                <a:gd name="connsiteY2" fmla="*/ 260492 h 261507"/>
                <a:gd name="connsiteX3" fmla="*/ 37229 w 212498"/>
                <a:gd name="connsiteY3" fmla="*/ 189054 h 261507"/>
                <a:gd name="connsiteX4" fmla="*/ 8654 w 212498"/>
                <a:gd name="connsiteY4" fmla="*/ 155717 h 261507"/>
                <a:gd name="connsiteX5" fmla="*/ 211854 w 212498"/>
                <a:gd name="connsiteY5" fmla="*/ 142 h 2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498" h="261507">
                  <a:moveTo>
                    <a:pt x="211854" y="142"/>
                  </a:moveTo>
                  <a:cubicBezTo>
                    <a:pt x="222437" y="-4091"/>
                    <a:pt x="99671" y="86925"/>
                    <a:pt x="72154" y="130317"/>
                  </a:cubicBezTo>
                  <a:cubicBezTo>
                    <a:pt x="44637" y="173709"/>
                    <a:pt x="52575" y="250703"/>
                    <a:pt x="46754" y="260492"/>
                  </a:cubicBezTo>
                  <a:cubicBezTo>
                    <a:pt x="40933" y="270281"/>
                    <a:pt x="43579" y="206516"/>
                    <a:pt x="37229" y="189054"/>
                  </a:cubicBezTo>
                  <a:cubicBezTo>
                    <a:pt x="30879" y="171592"/>
                    <a:pt x="-19921" y="184027"/>
                    <a:pt x="8654" y="155717"/>
                  </a:cubicBezTo>
                  <a:cubicBezTo>
                    <a:pt x="37229" y="127407"/>
                    <a:pt x="201271" y="4375"/>
                    <a:pt x="211854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DFC17B5F-64DE-4220-A9A8-4D27B18D7CDA}"/>
                </a:ext>
              </a:extLst>
            </p:cNvPr>
            <p:cNvSpPr/>
            <p:nvPr/>
          </p:nvSpPr>
          <p:spPr>
            <a:xfrm>
              <a:off x="5200530" y="3061845"/>
              <a:ext cx="167049" cy="172796"/>
            </a:xfrm>
            <a:custGeom>
              <a:avLst/>
              <a:gdLst>
                <a:gd name="connsiteX0" fmla="*/ 120 w 167049"/>
                <a:gd name="connsiteY0" fmla="*/ 443 h 172796"/>
                <a:gd name="connsiteX1" fmla="*/ 130295 w 167049"/>
                <a:gd name="connsiteY1" fmla="*/ 86168 h 172796"/>
                <a:gd name="connsiteX2" fmla="*/ 155695 w 167049"/>
                <a:gd name="connsiteY2" fmla="*/ 171893 h 172796"/>
                <a:gd name="connsiteX3" fmla="*/ 155695 w 167049"/>
                <a:gd name="connsiteY3" fmla="*/ 124268 h 172796"/>
                <a:gd name="connsiteX4" fmla="*/ 120 w 167049"/>
                <a:gd name="connsiteY4" fmla="*/ 443 h 17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9" h="172796">
                  <a:moveTo>
                    <a:pt x="120" y="443"/>
                  </a:moveTo>
                  <a:cubicBezTo>
                    <a:pt x="-4113" y="-5907"/>
                    <a:pt x="104366" y="57593"/>
                    <a:pt x="130295" y="86168"/>
                  </a:cubicBezTo>
                  <a:cubicBezTo>
                    <a:pt x="156224" y="114743"/>
                    <a:pt x="151462" y="165543"/>
                    <a:pt x="155695" y="171893"/>
                  </a:cubicBezTo>
                  <a:cubicBezTo>
                    <a:pt x="159928" y="178243"/>
                    <a:pt x="178978" y="149933"/>
                    <a:pt x="155695" y="124268"/>
                  </a:cubicBezTo>
                  <a:cubicBezTo>
                    <a:pt x="132412" y="98603"/>
                    <a:pt x="4353" y="6793"/>
                    <a:pt x="120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69DEFC8B-A685-40D0-8F7D-C9F81B09A412}"/>
                </a:ext>
              </a:extLst>
            </p:cNvPr>
            <p:cNvSpPr/>
            <p:nvPr/>
          </p:nvSpPr>
          <p:spPr>
            <a:xfrm>
              <a:off x="5294044" y="3355975"/>
              <a:ext cx="70122" cy="265113"/>
            </a:xfrm>
            <a:custGeom>
              <a:avLst/>
              <a:gdLst>
                <a:gd name="connsiteX0" fmla="*/ 9794 w 70122"/>
                <a:gd name="connsiteY0" fmla="*/ 0 h 265113"/>
                <a:gd name="connsiteX1" fmla="*/ 44719 w 70122"/>
                <a:gd name="connsiteY1" fmla="*/ 206375 h 265113"/>
                <a:gd name="connsiteX2" fmla="*/ 269 w 70122"/>
                <a:gd name="connsiteY2" fmla="*/ 265113 h 265113"/>
                <a:gd name="connsiteX3" fmla="*/ 70119 w 70122"/>
                <a:gd name="connsiteY3" fmla="*/ 206375 h 265113"/>
                <a:gd name="connsiteX4" fmla="*/ 9794 w 70122"/>
                <a:gd name="connsiteY4" fmla="*/ 0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22" h="265113">
                  <a:moveTo>
                    <a:pt x="9794" y="0"/>
                  </a:moveTo>
                  <a:cubicBezTo>
                    <a:pt x="5561" y="0"/>
                    <a:pt x="46306" y="162190"/>
                    <a:pt x="44719" y="206375"/>
                  </a:cubicBezTo>
                  <a:cubicBezTo>
                    <a:pt x="43132" y="250560"/>
                    <a:pt x="-3964" y="265113"/>
                    <a:pt x="269" y="265113"/>
                  </a:cubicBezTo>
                  <a:cubicBezTo>
                    <a:pt x="4502" y="265113"/>
                    <a:pt x="69590" y="249767"/>
                    <a:pt x="70119" y="206375"/>
                  </a:cubicBezTo>
                  <a:cubicBezTo>
                    <a:pt x="70648" y="162983"/>
                    <a:pt x="14027" y="0"/>
                    <a:pt x="97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8B5183BD-BE84-49A1-87A1-BEB73A650B7E}"/>
                </a:ext>
              </a:extLst>
            </p:cNvPr>
            <p:cNvSpPr/>
            <p:nvPr/>
          </p:nvSpPr>
          <p:spPr>
            <a:xfrm>
              <a:off x="4047376" y="3148729"/>
              <a:ext cx="379146" cy="358341"/>
            </a:xfrm>
            <a:custGeom>
              <a:avLst/>
              <a:gdLst>
                <a:gd name="connsiteX0" fmla="*/ 378574 w 379146"/>
                <a:gd name="connsiteY0" fmla="*/ 871 h 358341"/>
                <a:gd name="connsiteX1" fmla="*/ 265862 w 379146"/>
                <a:gd name="connsiteY1" fmla="*/ 175496 h 358341"/>
                <a:gd name="connsiteX2" fmla="*/ 113462 w 379146"/>
                <a:gd name="connsiteY2" fmla="*/ 281859 h 358341"/>
                <a:gd name="connsiteX3" fmla="*/ 2337 w 379146"/>
                <a:gd name="connsiteY3" fmla="*/ 358059 h 358341"/>
                <a:gd name="connsiteX4" fmla="*/ 218237 w 379146"/>
                <a:gd name="connsiteY4" fmla="*/ 254871 h 358341"/>
                <a:gd name="connsiteX5" fmla="*/ 378574 w 379146"/>
                <a:gd name="connsiteY5" fmla="*/ 871 h 35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146" h="358341">
                  <a:moveTo>
                    <a:pt x="378574" y="871"/>
                  </a:moveTo>
                  <a:cubicBezTo>
                    <a:pt x="386511" y="-12358"/>
                    <a:pt x="310047" y="128665"/>
                    <a:pt x="265862" y="175496"/>
                  </a:cubicBezTo>
                  <a:cubicBezTo>
                    <a:pt x="221677" y="222327"/>
                    <a:pt x="113462" y="281859"/>
                    <a:pt x="113462" y="281859"/>
                  </a:cubicBezTo>
                  <a:cubicBezTo>
                    <a:pt x="69541" y="312286"/>
                    <a:pt x="-15126" y="362557"/>
                    <a:pt x="2337" y="358059"/>
                  </a:cubicBezTo>
                  <a:cubicBezTo>
                    <a:pt x="19800" y="353561"/>
                    <a:pt x="155795" y="310169"/>
                    <a:pt x="218237" y="254871"/>
                  </a:cubicBezTo>
                  <a:cubicBezTo>
                    <a:pt x="280679" y="199573"/>
                    <a:pt x="370637" y="14100"/>
                    <a:pt x="378574" y="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6BF3BD74-2E45-4265-A736-277F59A6D7C2}"/>
                </a:ext>
              </a:extLst>
            </p:cNvPr>
            <p:cNvSpPr/>
            <p:nvPr/>
          </p:nvSpPr>
          <p:spPr>
            <a:xfrm>
              <a:off x="4176564" y="2989917"/>
              <a:ext cx="355773" cy="314015"/>
            </a:xfrm>
            <a:custGeom>
              <a:avLst/>
              <a:gdLst>
                <a:gd name="connsiteX0" fmla="*/ 355749 w 355773"/>
                <a:gd name="connsiteY0" fmla="*/ 2521 h 314015"/>
                <a:gd name="connsiteX1" fmla="*/ 174774 w 355773"/>
                <a:gd name="connsiteY1" fmla="*/ 54908 h 314015"/>
                <a:gd name="connsiteX2" fmla="*/ 63649 w 355773"/>
                <a:gd name="connsiteY2" fmla="*/ 229533 h 314015"/>
                <a:gd name="connsiteX3" fmla="*/ 3324 w 355773"/>
                <a:gd name="connsiteY3" fmla="*/ 310496 h 314015"/>
                <a:gd name="connsiteX4" fmla="*/ 162074 w 355773"/>
                <a:gd name="connsiteY4" fmla="*/ 119996 h 314015"/>
                <a:gd name="connsiteX5" fmla="*/ 355749 w 355773"/>
                <a:gd name="connsiteY5" fmla="*/ 2521 h 3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773" h="314015">
                  <a:moveTo>
                    <a:pt x="355749" y="2521"/>
                  </a:moveTo>
                  <a:cubicBezTo>
                    <a:pt x="357866" y="-8327"/>
                    <a:pt x="223457" y="17073"/>
                    <a:pt x="174774" y="54908"/>
                  </a:cubicBezTo>
                  <a:cubicBezTo>
                    <a:pt x="126091" y="92743"/>
                    <a:pt x="92224" y="186935"/>
                    <a:pt x="63649" y="229533"/>
                  </a:cubicBezTo>
                  <a:cubicBezTo>
                    <a:pt x="35074" y="272131"/>
                    <a:pt x="-13080" y="328752"/>
                    <a:pt x="3324" y="310496"/>
                  </a:cubicBezTo>
                  <a:cubicBezTo>
                    <a:pt x="19728" y="292240"/>
                    <a:pt x="105718" y="169473"/>
                    <a:pt x="162074" y="119996"/>
                  </a:cubicBezTo>
                  <a:cubicBezTo>
                    <a:pt x="218430" y="70519"/>
                    <a:pt x="353632" y="13369"/>
                    <a:pt x="355749" y="2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1877D34D-915B-4610-9032-36D1266D65EB}"/>
                </a:ext>
              </a:extLst>
            </p:cNvPr>
            <p:cNvSpPr/>
            <p:nvPr/>
          </p:nvSpPr>
          <p:spPr>
            <a:xfrm>
              <a:off x="4127261" y="3836931"/>
              <a:ext cx="106618" cy="219157"/>
            </a:xfrm>
            <a:custGeom>
              <a:avLst/>
              <a:gdLst>
                <a:gd name="connsiteX0" fmla="*/ 106602 w 106618"/>
                <a:gd name="connsiteY0" fmla="*/ 57 h 219157"/>
                <a:gd name="connsiteX1" fmla="*/ 8177 w 106618"/>
                <a:gd name="connsiteY1" fmla="*/ 77844 h 219157"/>
                <a:gd name="connsiteX2" fmla="*/ 6589 w 106618"/>
                <a:gd name="connsiteY2" fmla="*/ 219132 h 219157"/>
                <a:gd name="connsiteX3" fmla="*/ 16114 w 106618"/>
                <a:gd name="connsiteY3" fmla="*/ 88957 h 219157"/>
                <a:gd name="connsiteX4" fmla="*/ 106602 w 106618"/>
                <a:gd name="connsiteY4" fmla="*/ 57 h 21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8" h="219157">
                  <a:moveTo>
                    <a:pt x="106602" y="57"/>
                  </a:moveTo>
                  <a:cubicBezTo>
                    <a:pt x="105279" y="-1795"/>
                    <a:pt x="24846" y="41332"/>
                    <a:pt x="8177" y="77844"/>
                  </a:cubicBezTo>
                  <a:cubicBezTo>
                    <a:pt x="-8492" y="114356"/>
                    <a:pt x="5266" y="217280"/>
                    <a:pt x="6589" y="219132"/>
                  </a:cubicBezTo>
                  <a:cubicBezTo>
                    <a:pt x="7912" y="220984"/>
                    <a:pt x="1033" y="122030"/>
                    <a:pt x="16114" y="88957"/>
                  </a:cubicBezTo>
                  <a:cubicBezTo>
                    <a:pt x="31195" y="55884"/>
                    <a:pt x="107925" y="1909"/>
                    <a:pt x="106602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745ABA84-DC38-4B56-91F0-189F00270C3E}"/>
                </a:ext>
              </a:extLst>
            </p:cNvPr>
            <p:cNvSpPr/>
            <p:nvPr/>
          </p:nvSpPr>
          <p:spPr>
            <a:xfrm>
              <a:off x="4295895" y="3765537"/>
              <a:ext cx="230810" cy="387208"/>
            </a:xfrm>
            <a:custGeom>
              <a:avLst/>
              <a:gdLst>
                <a:gd name="connsiteX0" fmla="*/ 3055 w 230810"/>
                <a:gd name="connsiteY0" fmla="*/ 13 h 387208"/>
                <a:gd name="connsiteX1" fmla="*/ 145930 w 230810"/>
                <a:gd name="connsiteY1" fmla="*/ 93676 h 387208"/>
                <a:gd name="connsiteX2" fmla="*/ 220543 w 230810"/>
                <a:gd name="connsiteY2" fmla="*/ 365138 h 387208"/>
                <a:gd name="connsiteX3" fmla="*/ 223718 w 230810"/>
                <a:gd name="connsiteY3" fmla="*/ 349263 h 387208"/>
                <a:gd name="connsiteX4" fmla="*/ 160218 w 230810"/>
                <a:gd name="connsiteY4" fmla="*/ 174638 h 387208"/>
                <a:gd name="connsiteX5" fmla="*/ 55443 w 230810"/>
                <a:gd name="connsiteY5" fmla="*/ 98438 h 387208"/>
                <a:gd name="connsiteX6" fmla="*/ 3055 w 230810"/>
                <a:gd name="connsiteY6" fmla="*/ 13 h 38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10" h="387208">
                  <a:moveTo>
                    <a:pt x="3055" y="13"/>
                  </a:moveTo>
                  <a:cubicBezTo>
                    <a:pt x="18136" y="-781"/>
                    <a:pt x="109682" y="32822"/>
                    <a:pt x="145930" y="93676"/>
                  </a:cubicBezTo>
                  <a:cubicBezTo>
                    <a:pt x="182178" y="154530"/>
                    <a:pt x="207578" y="322540"/>
                    <a:pt x="220543" y="365138"/>
                  </a:cubicBezTo>
                  <a:cubicBezTo>
                    <a:pt x="233508" y="407736"/>
                    <a:pt x="233772" y="381013"/>
                    <a:pt x="223718" y="349263"/>
                  </a:cubicBezTo>
                  <a:cubicBezTo>
                    <a:pt x="213664" y="317513"/>
                    <a:pt x="188264" y="216442"/>
                    <a:pt x="160218" y="174638"/>
                  </a:cubicBezTo>
                  <a:cubicBezTo>
                    <a:pt x="132172" y="132834"/>
                    <a:pt x="78462" y="125690"/>
                    <a:pt x="55443" y="98438"/>
                  </a:cubicBezTo>
                  <a:cubicBezTo>
                    <a:pt x="32424" y="71186"/>
                    <a:pt x="-12026" y="807"/>
                    <a:pt x="3055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404BEBAE-3BA2-4BED-9F38-1B32E0374987}"/>
                </a:ext>
              </a:extLst>
            </p:cNvPr>
            <p:cNvSpPr/>
            <p:nvPr/>
          </p:nvSpPr>
          <p:spPr>
            <a:xfrm>
              <a:off x="4289244" y="3833776"/>
              <a:ext cx="138786" cy="390004"/>
            </a:xfrm>
            <a:custGeom>
              <a:avLst/>
              <a:gdLst>
                <a:gd name="connsiteX0" fmla="*/ 181 w 138786"/>
                <a:gd name="connsiteY0" fmla="*/ 37 h 390004"/>
                <a:gd name="connsiteX1" fmla="*/ 135119 w 138786"/>
                <a:gd name="connsiteY1" fmla="*/ 209587 h 390004"/>
                <a:gd name="connsiteX2" fmla="*/ 98606 w 138786"/>
                <a:gd name="connsiteY2" fmla="*/ 354049 h 390004"/>
                <a:gd name="connsiteX3" fmla="*/ 77969 w 138786"/>
                <a:gd name="connsiteY3" fmla="*/ 365162 h 390004"/>
                <a:gd name="connsiteX4" fmla="*/ 44631 w 138786"/>
                <a:gd name="connsiteY4" fmla="*/ 388974 h 390004"/>
                <a:gd name="connsiteX5" fmla="*/ 23994 w 138786"/>
                <a:gd name="connsiteY5" fmla="*/ 381037 h 390004"/>
                <a:gd name="connsiteX6" fmla="*/ 119244 w 138786"/>
                <a:gd name="connsiteY6" fmla="*/ 339762 h 390004"/>
                <a:gd name="connsiteX7" fmla="*/ 106544 w 138786"/>
                <a:gd name="connsiteY7" fmla="*/ 193712 h 390004"/>
                <a:gd name="connsiteX8" fmla="*/ 181 w 138786"/>
                <a:gd name="connsiteY8" fmla="*/ 37 h 39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786" h="390004">
                  <a:moveTo>
                    <a:pt x="181" y="37"/>
                  </a:moveTo>
                  <a:cubicBezTo>
                    <a:pt x="4943" y="2683"/>
                    <a:pt x="118715" y="150585"/>
                    <a:pt x="135119" y="209587"/>
                  </a:cubicBezTo>
                  <a:cubicBezTo>
                    <a:pt x="151523" y="268589"/>
                    <a:pt x="108131" y="328120"/>
                    <a:pt x="98606" y="354049"/>
                  </a:cubicBezTo>
                  <a:cubicBezTo>
                    <a:pt x="89081" y="379978"/>
                    <a:pt x="86965" y="359341"/>
                    <a:pt x="77969" y="365162"/>
                  </a:cubicBezTo>
                  <a:cubicBezTo>
                    <a:pt x="68973" y="370983"/>
                    <a:pt x="53627" y="386328"/>
                    <a:pt x="44631" y="388974"/>
                  </a:cubicBezTo>
                  <a:cubicBezTo>
                    <a:pt x="35635" y="391620"/>
                    <a:pt x="11559" y="389239"/>
                    <a:pt x="23994" y="381037"/>
                  </a:cubicBezTo>
                  <a:cubicBezTo>
                    <a:pt x="36430" y="372835"/>
                    <a:pt x="105486" y="370983"/>
                    <a:pt x="119244" y="339762"/>
                  </a:cubicBezTo>
                  <a:cubicBezTo>
                    <a:pt x="133002" y="308541"/>
                    <a:pt x="127182" y="253773"/>
                    <a:pt x="106544" y="193712"/>
                  </a:cubicBezTo>
                  <a:cubicBezTo>
                    <a:pt x="85906" y="133651"/>
                    <a:pt x="-4581" y="-2609"/>
                    <a:pt x="181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993757C9-A01E-4FE0-BA42-C71AE7E13328}"/>
                </a:ext>
              </a:extLst>
            </p:cNvPr>
            <p:cNvSpPr/>
            <p:nvPr/>
          </p:nvSpPr>
          <p:spPr>
            <a:xfrm>
              <a:off x="4261028" y="3763016"/>
              <a:ext cx="86123" cy="379210"/>
            </a:xfrm>
            <a:custGeom>
              <a:avLst/>
              <a:gdLst>
                <a:gd name="connsiteX0" fmla="*/ 2997 w 86123"/>
                <a:gd name="connsiteY0" fmla="*/ 2534 h 379210"/>
                <a:gd name="connsiteX1" fmla="*/ 85547 w 86123"/>
                <a:gd name="connsiteY1" fmla="*/ 235897 h 379210"/>
                <a:gd name="connsiteX2" fmla="*/ 41097 w 86123"/>
                <a:gd name="connsiteY2" fmla="*/ 377184 h 379210"/>
                <a:gd name="connsiteX3" fmla="*/ 69672 w 86123"/>
                <a:gd name="connsiteY3" fmla="*/ 305747 h 379210"/>
                <a:gd name="connsiteX4" fmla="*/ 22047 w 86123"/>
                <a:gd name="connsiteY4" fmla="*/ 121597 h 379210"/>
                <a:gd name="connsiteX5" fmla="*/ 2997 w 86123"/>
                <a:gd name="connsiteY5" fmla="*/ 2534 h 37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23" h="379210">
                  <a:moveTo>
                    <a:pt x="2997" y="2534"/>
                  </a:moveTo>
                  <a:cubicBezTo>
                    <a:pt x="13580" y="21584"/>
                    <a:pt x="79197" y="173455"/>
                    <a:pt x="85547" y="235897"/>
                  </a:cubicBezTo>
                  <a:cubicBezTo>
                    <a:pt x="91897" y="298339"/>
                    <a:pt x="43743" y="365542"/>
                    <a:pt x="41097" y="377184"/>
                  </a:cubicBezTo>
                  <a:cubicBezTo>
                    <a:pt x="38451" y="388826"/>
                    <a:pt x="72847" y="348345"/>
                    <a:pt x="69672" y="305747"/>
                  </a:cubicBezTo>
                  <a:cubicBezTo>
                    <a:pt x="66497" y="263149"/>
                    <a:pt x="31572" y="166576"/>
                    <a:pt x="22047" y="121597"/>
                  </a:cubicBezTo>
                  <a:cubicBezTo>
                    <a:pt x="12522" y="76618"/>
                    <a:pt x="-7586" y="-16516"/>
                    <a:pt x="2997" y="2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A4688A04-5F29-4F1A-948C-61861A5CD2D6}"/>
                </a:ext>
              </a:extLst>
            </p:cNvPr>
            <p:cNvSpPr/>
            <p:nvPr/>
          </p:nvSpPr>
          <p:spPr>
            <a:xfrm>
              <a:off x="4084385" y="2889280"/>
              <a:ext cx="570047" cy="83415"/>
            </a:xfrm>
            <a:custGeom>
              <a:avLst/>
              <a:gdLst>
                <a:gd name="connsiteX0" fmla="*/ 565932 w 570047"/>
                <a:gd name="connsiteY0" fmla="*/ 25370 h 83415"/>
                <a:gd name="connsiteX1" fmla="*/ 358498 w 570047"/>
                <a:gd name="connsiteY1" fmla="*/ 2087 h 83415"/>
                <a:gd name="connsiteX2" fmla="*/ 5015 w 570047"/>
                <a:gd name="connsiteY2" fmla="*/ 82520 h 83415"/>
                <a:gd name="connsiteX3" fmla="*/ 176465 w 570047"/>
                <a:gd name="connsiteY3" fmla="*/ 44420 h 83415"/>
                <a:gd name="connsiteX4" fmla="*/ 565932 w 570047"/>
                <a:gd name="connsiteY4" fmla="*/ 25370 h 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047" h="83415">
                  <a:moveTo>
                    <a:pt x="565932" y="25370"/>
                  </a:moveTo>
                  <a:cubicBezTo>
                    <a:pt x="596271" y="18314"/>
                    <a:pt x="451984" y="-7438"/>
                    <a:pt x="358498" y="2087"/>
                  </a:cubicBezTo>
                  <a:cubicBezTo>
                    <a:pt x="265012" y="11612"/>
                    <a:pt x="5015" y="82520"/>
                    <a:pt x="5015" y="82520"/>
                  </a:cubicBezTo>
                  <a:cubicBezTo>
                    <a:pt x="-25324" y="89576"/>
                    <a:pt x="88270" y="52887"/>
                    <a:pt x="176465" y="44420"/>
                  </a:cubicBezTo>
                  <a:cubicBezTo>
                    <a:pt x="264659" y="35953"/>
                    <a:pt x="535593" y="32426"/>
                    <a:pt x="565932" y="25370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1FBB6368-E275-4FBC-BACF-C32D532CCA7B}"/>
                </a:ext>
              </a:extLst>
            </p:cNvPr>
            <p:cNvSpPr/>
            <p:nvPr/>
          </p:nvSpPr>
          <p:spPr>
            <a:xfrm>
              <a:off x="4156689" y="2999184"/>
              <a:ext cx="398938" cy="369355"/>
            </a:xfrm>
            <a:custGeom>
              <a:avLst/>
              <a:gdLst>
                <a:gd name="connsiteX0" fmla="*/ 396261 w 398938"/>
                <a:gd name="connsiteY0" fmla="*/ 133 h 369355"/>
                <a:gd name="connsiteX1" fmla="*/ 102044 w 398938"/>
                <a:gd name="connsiteY1" fmla="*/ 154649 h 369355"/>
                <a:gd name="connsiteX2" fmla="*/ 444 w 398938"/>
                <a:gd name="connsiteY2" fmla="*/ 366316 h 369355"/>
                <a:gd name="connsiteX3" fmla="*/ 72411 w 398938"/>
                <a:gd name="connsiteY3" fmla="*/ 273183 h 369355"/>
                <a:gd name="connsiteX4" fmla="*/ 239628 w 398938"/>
                <a:gd name="connsiteY4" fmla="*/ 180049 h 369355"/>
                <a:gd name="connsiteX5" fmla="*/ 396261 w 398938"/>
                <a:gd name="connsiteY5" fmla="*/ 133 h 36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938" h="369355">
                  <a:moveTo>
                    <a:pt x="396261" y="133"/>
                  </a:moveTo>
                  <a:cubicBezTo>
                    <a:pt x="373330" y="-4100"/>
                    <a:pt x="168013" y="93619"/>
                    <a:pt x="102044" y="154649"/>
                  </a:cubicBezTo>
                  <a:cubicBezTo>
                    <a:pt x="36074" y="215680"/>
                    <a:pt x="5383" y="346560"/>
                    <a:pt x="444" y="366316"/>
                  </a:cubicBezTo>
                  <a:cubicBezTo>
                    <a:pt x="-4495" y="386072"/>
                    <a:pt x="32547" y="304228"/>
                    <a:pt x="72411" y="273183"/>
                  </a:cubicBezTo>
                  <a:cubicBezTo>
                    <a:pt x="112275" y="242138"/>
                    <a:pt x="190592" y="222735"/>
                    <a:pt x="239628" y="180049"/>
                  </a:cubicBezTo>
                  <a:cubicBezTo>
                    <a:pt x="288664" y="137363"/>
                    <a:pt x="419192" y="4366"/>
                    <a:pt x="396261" y="13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FE408C9D-0706-4689-AF84-F84859267BB0}"/>
                </a:ext>
              </a:extLst>
            </p:cNvPr>
            <p:cNvSpPr/>
            <p:nvPr/>
          </p:nvSpPr>
          <p:spPr>
            <a:xfrm>
              <a:off x="4362018" y="3155894"/>
              <a:ext cx="95733" cy="308352"/>
            </a:xfrm>
            <a:custGeom>
              <a:avLst/>
              <a:gdLst>
                <a:gd name="connsiteX0" fmla="*/ 95682 w 95733"/>
                <a:gd name="connsiteY0" fmla="*/ 6406 h 308352"/>
                <a:gd name="connsiteX1" fmla="*/ 27949 w 95733"/>
                <a:gd name="connsiteY1" fmla="*/ 279456 h 308352"/>
                <a:gd name="connsiteX2" fmla="*/ 432 w 95733"/>
                <a:gd name="connsiteY2" fmla="*/ 287923 h 308352"/>
                <a:gd name="connsiteX3" fmla="*/ 46999 w 95733"/>
                <a:gd name="connsiteY3" fmla="*/ 169389 h 308352"/>
                <a:gd name="connsiteX4" fmla="*/ 38532 w 95733"/>
                <a:gd name="connsiteY4" fmla="*/ 95306 h 308352"/>
                <a:gd name="connsiteX5" fmla="*/ 95682 w 95733"/>
                <a:gd name="connsiteY5" fmla="*/ 6406 h 30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33" h="308352">
                  <a:moveTo>
                    <a:pt x="95682" y="6406"/>
                  </a:moveTo>
                  <a:cubicBezTo>
                    <a:pt x="93918" y="37098"/>
                    <a:pt x="43824" y="232537"/>
                    <a:pt x="27949" y="279456"/>
                  </a:cubicBezTo>
                  <a:cubicBezTo>
                    <a:pt x="12074" y="326375"/>
                    <a:pt x="-2743" y="306268"/>
                    <a:pt x="432" y="287923"/>
                  </a:cubicBezTo>
                  <a:cubicBezTo>
                    <a:pt x="3607" y="269579"/>
                    <a:pt x="40649" y="201492"/>
                    <a:pt x="46999" y="169389"/>
                  </a:cubicBezTo>
                  <a:cubicBezTo>
                    <a:pt x="53349" y="137286"/>
                    <a:pt x="24068" y="127056"/>
                    <a:pt x="38532" y="95306"/>
                  </a:cubicBezTo>
                  <a:cubicBezTo>
                    <a:pt x="52996" y="63556"/>
                    <a:pt x="97446" y="-24286"/>
                    <a:pt x="95682" y="6406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6D2BC1A6-93E2-4BB2-A1AF-22FF96224695}"/>
                </a:ext>
              </a:extLst>
            </p:cNvPr>
            <p:cNvSpPr/>
            <p:nvPr/>
          </p:nvSpPr>
          <p:spPr>
            <a:xfrm>
              <a:off x="4020959" y="3206742"/>
              <a:ext cx="372943" cy="627013"/>
            </a:xfrm>
            <a:custGeom>
              <a:avLst/>
              <a:gdLst>
                <a:gd name="connsiteX0" fmla="*/ 371124 w 372943"/>
                <a:gd name="connsiteY0" fmla="*/ 8 h 627013"/>
                <a:gd name="connsiteX1" fmla="*/ 81141 w 372943"/>
                <a:gd name="connsiteY1" fmla="*/ 254008 h 627013"/>
                <a:gd name="connsiteX2" fmla="*/ 4941 w 372943"/>
                <a:gd name="connsiteY2" fmla="*/ 620191 h 627013"/>
                <a:gd name="connsiteX3" fmla="*/ 28224 w 372943"/>
                <a:gd name="connsiteY3" fmla="*/ 474141 h 627013"/>
                <a:gd name="connsiteX4" fmla="*/ 195441 w 372943"/>
                <a:gd name="connsiteY4" fmla="*/ 245541 h 627013"/>
                <a:gd name="connsiteX5" fmla="*/ 371124 w 372943"/>
                <a:gd name="connsiteY5" fmla="*/ 8 h 6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43" h="627013">
                  <a:moveTo>
                    <a:pt x="371124" y="8"/>
                  </a:moveTo>
                  <a:cubicBezTo>
                    <a:pt x="352074" y="1419"/>
                    <a:pt x="142171" y="150644"/>
                    <a:pt x="81141" y="254008"/>
                  </a:cubicBezTo>
                  <a:cubicBezTo>
                    <a:pt x="20111" y="357372"/>
                    <a:pt x="13760" y="583502"/>
                    <a:pt x="4941" y="620191"/>
                  </a:cubicBezTo>
                  <a:cubicBezTo>
                    <a:pt x="-3878" y="656880"/>
                    <a:pt x="-3526" y="536583"/>
                    <a:pt x="28224" y="474141"/>
                  </a:cubicBezTo>
                  <a:cubicBezTo>
                    <a:pt x="59974" y="411699"/>
                    <a:pt x="136174" y="327385"/>
                    <a:pt x="195441" y="245541"/>
                  </a:cubicBezTo>
                  <a:cubicBezTo>
                    <a:pt x="254708" y="163697"/>
                    <a:pt x="390174" y="-1403"/>
                    <a:pt x="371124" y="8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377FA0F1-23F8-4DEF-B34C-8B51DDDEB4BA}"/>
                </a:ext>
              </a:extLst>
            </p:cNvPr>
            <p:cNvSpPr/>
            <p:nvPr/>
          </p:nvSpPr>
          <p:spPr>
            <a:xfrm>
              <a:off x="4133859" y="3274195"/>
              <a:ext cx="269238" cy="356712"/>
            </a:xfrm>
            <a:custGeom>
              <a:avLst/>
              <a:gdLst>
                <a:gd name="connsiteX0" fmla="*/ 256108 w 269238"/>
                <a:gd name="connsiteY0" fmla="*/ 8755 h 356712"/>
                <a:gd name="connsiteX1" fmla="*/ 232824 w 269238"/>
                <a:gd name="connsiteY1" fmla="*/ 65905 h 356712"/>
                <a:gd name="connsiteX2" fmla="*/ 220124 w 269238"/>
                <a:gd name="connsiteY2" fmla="*/ 182322 h 356712"/>
                <a:gd name="connsiteX3" fmla="*/ 131224 w 269238"/>
                <a:gd name="connsiteY3" fmla="*/ 186555 h 356712"/>
                <a:gd name="connsiteX4" fmla="*/ 48674 w 269238"/>
                <a:gd name="connsiteY4" fmla="*/ 353772 h 356712"/>
                <a:gd name="connsiteX5" fmla="*/ 63491 w 269238"/>
                <a:gd name="connsiteY5" fmla="*/ 290272 h 356712"/>
                <a:gd name="connsiteX6" fmla="*/ 6341 w 269238"/>
                <a:gd name="connsiteY6" fmla="*/ 252172 h 356712"/>
                <a:gd name="connsiteX7" fmla="*/ 256108 w 269238"/>
                <a:gd name="connsiteY7" fmla="*/ 8755 h 35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238" h="356712">
                  <a:moveTo>
                    <a:pt x="256108" y="8755"/>
                  </a:moveTo>
                  <a:cubicBezTo>
                    <a:pt x="293855" y="-22289"/>
                    <a:pt x="238821" y="36977"/>
                    <a:pt x="232824" y="65905"/>
                  </a:cubicBezTo>
                  <a:cubicBezTo>
                    <a:pt x="226827" y="94833"/>
                    <a:pt x="237057" y="162214"/>
                    <a:pt x="220124" y="182322"/>
                  </a:cubicBezTo>
                  <a:cubicBezTo>
                    <a:pt x="203191" y="202430"/>
                    <a:pt x="159799" y="157980"/>
                    <a:pt x="131224" y="186555"/>
                  </a:cubicBezTo>
                  <a:cubicBezTo>
                    <a:pt x="102649" y="215130"/>
                    <a:pt x="59963" y="336486"/>
                    <a:pt x="48674" y="353772"/>
                  </a:cubicBezTo>
                  <a:cubicBezTo>
                    <a:pt x="37385" y="371058"/>
                    <a:pt x="70546" y="307205"/>
                    <a:pt x="63491" y="290272"/>
                  </a:cubicBezTo>
                  <a:cubicBezTo>
                    <a:pt x="56436" y="273339"/>
                    <a:pt x="-22587" y="297680"/>
                    <a:pt x="6341" y="252172"/>
                  </a:cubicBezTo>
                  <a:cubicBezTo>
                    <a:pt x="35269" y="206664"/>
                    <a:pt x="218361" y="39799"/>
                    <a:pt x="256108" y="875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BBA30DB4-7F35-4650-BEB4-C0B0D2E15085}"/>
                </a:ext>
              </a:extLst>
            </p:cNvPr>
            <p:cNvSpPr/>
            <p:nvPr/>
          </p:nvSpPr>
          <p:spPr>
            <a:xfrm>
              <a:off x="4183967" y="3607870"/>
              <a:ext cx="371185" cy="680025"/>
            </a:xfrm>
            <a:custGeom>
              <a:avLst/>
              <a:gdLst>
                <a:gd name="connsiteX0" fmla="*/ 683 w 371185"/>
                <a:gd name="connsiteY0" fmla="*/ 1047 h 680025"/>
                <a:gd name="connsiteX1" fmla="*/ 233516 w 371185"/>
                <a:gd name="connsiteY1" fmla="*/ 225413 h 680025"/>
                <a:gd name="connsiteX2" fmla="*/ 352050 w 371185"/>
                <a:gd name="connsiteY2" fmla="*/ 644513 h 680025"/>
                <a:gd name="connsiteX3" fmla="*/ 352050 w 371185"/>
                <a:gd name="connsiteY3" fmla="*/ 619113 h 680025"/>
                <a:gd name="connsiteX4" fmla="*/ 167900 w 371185"/>
                <a:gd name="connsiteY4" fmla="*/ 310080 h 680025"/>
                <a:gd name="connsiteX5" fmla="*/ 683 w 371185"/>
                <a:gd name="connsiteY5" fmla="*/ 1047 h 68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185" h="680025">
                  <a:moveTo>
                    <a:pt x="683" y="1047"/>
                  </a:moveTo>
                  <a:cubicBezTo>
                    <a:pt x="11619" y="-13064"/>
                    <a:pt x="174955" y="118169"/>
                    <a:pt x="233516" y="225413"/>
                  </a:cubicBezTo>
                  <a:cubicBezTo>
                    <a:pt x="292077" y="332657"/>
                    <a:pt x="332294" y="578896"/>
                    <a:pt x="352050" y="644513"/>
                  </a:cubicBezTo>
                  <a:cubicBezTo>
                    <a:pt x="371806" y="710130"/>
                    <a:pt x="382742" y="674852"/>
                    <a:pt x="352050" y="619113"/>
                  </a:cubicBezTo>
                  <a:cubicBezTo>
                    <a:pt x="321358" y="563374"/>
                    <a:pt x="222933" y="410622"/>
                    <a:pt x="167900" y="310080"/>
                  </a:cubicBezTo>
                  <a:cubicBezTo>
                    <a:pt x="112867" y="209538"/>
                    <a:pt x="-10253" y="15158"/>
                    <a:pt x="683" y="104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9F6800E2-DB73-452A-A443-714ED92FE594}"/>
                </a:ext>
              </a:extLst>
            </p:cNvPr>
            <p:cNvSpPr/>
            <p:nvPr/>
          </p:nvSpPr>
          <p:spPr>
            <a:xfrm>
              <a:off x="4107625" y="3570416"/>
              <a:ext cx="144876" cy="761796"/>
            </a:xfrm>
            <a:custGeom>
              <a:avLst/>
              <a:gdLst>
                <a:gd name="connsiteX0" fmla="*/ 83375 w 144876"/>
                <a:gd name="connsiteY0" fmla="*/ 401 h 761796"/>
                <a:gd name="connsiteX1" fmla="*/ 132058 w 144876"/>
                <a:gd name="connsiteY1" fmla="*/ 254401 h 761796"/>
                <a:gd name="connsiteX2" fmla="*/ 136292 w 144876"/>
                <a:gd name="connsiteY2" fmla="*/ 749701 h 761796"/>
                <a:gd name="connsiteX3" fmla="*/ 134175 w 144876"/>
                <a:gd name="connsiteY3" fmla="*/ 584601 h 761796"/>
                <a:gd name="connsiteX4" fmla="*/ 825 w 144876"/>
                <a:gd name="connsiteY4" fmla="*/ 307317 h 761796"/>
                <a:gd name="connsiteX5" fmla="*/ 83375 w 144876"/>
                <a:gd name="connsiteY5" fmla="*/ 401 h 76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76" h="761796">
                  <a:moveTo>
                    <a:pt x="83375" y="401"/>
                  </a:moveTo>
                  <a:cubicBezTo>
                    <a:pt x="105247" y="-8418"/>
                    <a:pt x="123239" y="129518"/>
                    <a:pt x="132058" y="254401"/>
                  </a:cubicBezTo>
                  <a:cubicBezTo>
                    <a:pt x="140878" y="379284"/>
                    <a:pt x="135939" y="694668"/>
                    <a:pt x="136292" y="749701"/>
                  </a:cubicBezTo>
                  <a:cubicBezTo>
                    <a:pt x="136645" y="804734"/>
                    <a:pt x="156753" y="658332"/>
                    <a:pt x="134175" y="584601"/>
                  </a:cubicBezTo>
                  <a:cubicBezTo>
                    <a:pt x="111597" y="510870"/>
                    <a:pt x="9997" y="401509"/>
                    <a:pt x="825" y="307317"/>
                  </a:cubicBezTo>
                  <a:cubicBezTo>
                    <a:pt x="-8347" y="213125"/>
                    <a:pt x="61503" y="9220"/>
                    <a:pt x="83375" y="401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8A453354-87CE-448F-8F51-4D3D6809F097}"/>
                </a:ext>
              </a:extLst>
            </p:cNvPr>
            <p:cNvSpPr/>
            <p:nvPr/>
          </p:nvSpPr>
          <p:spPr>
            <a:xfrm>
              <a:off x="4203421" y="3713070"/>
              <a:ext cx="192233" cy="688890"/>
            </a:xfrm>
            <a:custGeom>
              <a:avLst/>
              <a:gdLst>
                <a:gd name="connsiteX0" fmla="*/ 68012 w 192233"/>
                <a:gd name="connsiteY0" fmla="*/ 35547 h 688890"/>
                <a:gd name="connsiteX1" fmla="*/ 87062 w 192233"/>
                <a:gd name="connsiteY1" fmla="*/ 82113 h 688890"/>
                <a:gd name="connsiteX2" fmla="*/ 190779 w 192233"/>
                <a:gd name="connsiteY2" fmla="*/ 444063 h 688890"/>
                <a:gd name="connsiteX3" fmla="*/ 279 w 192233"/>
                <a:gd name="connsiteY3" fmla="*/ 687480 h 688890"/>
                <a:gd name="connsiteX4" fmla="*/ 146329 w 192233"/>
                <a:gd name="connsiteY4" fmla="*/ 520263 h 688890"/>
                <a:gd name="connsiteX5" fmla="*/ 68012 w 192233"/>
                <a:gd name="connsiteY5" fmla="*/ 35547 h 6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233" h="688890">
                  <a:moveTo>
                    <a:pt x="68012" y="35547"/>
                  </a:moveTo>
                  <a:cubicBezTo>
                    <a:pt x="58134" y="-37478"/>
                    <a:pt x="66601" y="14027"/>
                    <a:pt x="87062" y="82113"/>
                  </a:cubicBezTo>
                  <a:cubicBezTo>
                    <a:pt x="107523" y="150199"/>
                    <a:pt x="205243" y="343169"/>
                    <a:pt x="190779" y="444063"/>
                  </a:cubicBezTo>
                  <a:cubicBezTo>
                    <a:pt x="176315" y="544957"/>
                    <a:pt x="7687" y="674780"/>
                    <a:pt x="279" y="687480"/>
                  </a:cubicBezTo>
                  <a:cubicBezTo>
                    <a:pt x="-7129" y="700180"/>
                    <a:pt x="135040" y="625744"/>
                    <a:pt x="146329" y="520263"/>
                  </a:cubicBezTo>
                  <a:cubicBezTo>
                    <a:pt x="157618" y="414782"/>
                    <a:pt x="77890" y="108572"/>
                    <a:pt x="68012" y="3554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14FCF14B-287B-45D2-8144-7923AEA59017}"/>
                </a:ext>
              </a:extLst>
            </p:cNvPr>
            <p:cNvSpPr/>
            <p:nvPr/>
          </p:nvSpPr>
          <p:spPr>
            <a:xfrm>
              <a:off x="4484174" y="2791334"/>
              <a:ext cx="847818" cy="160344"/>
            </a:xfrm>
            <a:custGeom>
              <a:avLst/>
              <a:gdLst>
                <a:gd name="connsiteX0" fmla="*/ 53959 w 847818"/>
                <a:gd name="connsiteY0" fmla="*/ 152949 h 160344"/>
                <a:gd name="connsiteX1" fmla="*/ 115343 w 847818"/>
                <a:gd name="connsiteY1" fmla="*/ 129666 h 160344"/>
                <a:gd name="connsiteX2" fmla="*/ 644509 w 847818"/>
                <a:gd name="connsiteY2" fmla="*/ 549 h 160344"/>
                <a:gd name="connsiteX3" fmla="*/ 826543 w 847818"/>
                <a:gd name="connsiteY3" fmla="*/ 80983 h 160344"/>
                <a:gd name="connsiteX4" fmla="*/ 760926 w 847818"/>
                <a:gd name="connsiteY4" fmla="*/ 25949 h 160344"/>
                <a:gd name="connsiteX5" fmla="*/ 53959 w 847818"/>
                <a:gd name="connsiteY5" fmla="*/ 152949 h 16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818" h="160344">
                  <a:moveTo>
                    <a:pt x="53959" y="152949"/>
                  </a:moveTo>
                  <a:cubicBezTo>
                    <a:pt x="-53638" y="170235"/>
                    <a:pt x="16918" y="155066"/>
                    <a:pt x="115343" y="129666"/>
                  </a:cubicBezTo>
                  <a:cubicBezTo>
                    <a:pt x="213768" y="104266"/>
                    <a:pt x="525976" y="8663"/>
                    <a:pt x="644509" y="549"/>
                  </a:cubicBezTo>
                  <a:cubicBezTo>
                    <a:pt x="763042" y="-7565"/>
                    <a:pt x="807140" y="76750"/>
                    <a:pt x="826543" y="80983"/>
                  </a:cubicBezTo>
                  <a:cubicBezTo>
                    <a:pt x="845946" y="85216"/>
                    <a:pt x="884398" y="15718"/>
                    <a:pt x="760926" y="25949"/>
                  </a:cubicBezTo>
                  <a:cubicBezTo>
                    <a:pt x="637454" y="36179"/>
                    <a:pt x="161556" y="135663"/>
                    <a:pt x="53959" y="152949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27F4E5F9-511D-4B93-ADE5-25CF88BC8335}"/>
                </a:ext>
              </a:extLst>
            </p:cNvPr>
            <p:cNvSpPr/>
            <p:nvPr/>
          </p:nvSpPr>
          <p:spPr>
            <a:xfrm>
              <a:off x="4622339" y="2841029"/>
              <a:ext cx="744850" cy="404989"/>
            </a:xfrm>
            <a:custGeom>
              <a:avLst/>
              <a:gdLst>
                <a:gd name="connsiteX0" fmla="*/ 21628 w 744850"/>
                <a:gd name="connsiteY0" fmla="*/ 41871 h 404989"/>
                <a:gd name="connsiteX1" fmla="*/ 80894 w 744850"/>
                <a:gd name="connsiteY1" fmla="*/ 27054 h 404989"/>
                <a:gd name="connsiteX2" fmla="*/ 398394 w 744850"/>
                <a:gd name="connsiteY2" fmla="*/ 27054 h 404989"/>
                <a:gd name="connsiteX3" fmla="*/ 720128 w 744850"/>
                <a:gd name="connsiteY3" fmla="*/ 384771 h 404989"/>
                <a:gd name="connsiteX4" fmla="*/ 718011 w 744850"/>
                <a:gd name="connsiteY4" fmla="*/ 346671 h 404989"/>
                <a:gd name="connsiteX5" fmla="*/ 677794 w 744850"/>
                <a:gd name="connsiteY5" fmla="*/ 232371 h 404989"/>
                <a:gd name="connsiteX6" fmla="*/ 387811 w 744850"/>
                <a:gd name="connsiteY6" fmla="*/ 58804 h 404989"/>
                <a:gd name="connsiteX7" fmla="*/ 21628 w 744850"/>
                <a:gd name="connsiteY7" fmla="*/ 41871 h 40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850" h="404989">
                  <a:moveTo>
                    <a:pt x="21628" y="41871"/>
                  </a:moveTo>
                  <a:cubicBezTo>
                    <a:pt x="-29525" y="36579"/>
                    <a:pt x="18100" y="29523"/>
                    <a:pt x="80894" y="27054"/>
                  </a:cubicBezTo>
                  <a:cubicBezTo>
                    <a:pt x="143688" y="24585"/>
                    <a:pt x="291855" y="-32565"/>
                    <a:pt x="398394" y="27054"/>
                  </a:cubicBezTo>
                  <a:cubicBezTo>
                    <a:pt x="504933" y="86673"/>
                    <a:pt x="666859" y="331502"/>
                    <a:pt x="720128" y="384771"/>
                  </a:cubicBezTo>
                  <a:cubicBezTo>
                    <a:pt x="773397" y="438040"/>
                    <a:pt x="725067" y="372071"/>
                    <a:pt x="718011" y="346671"/>
                  </a:cubicBezTo>
                  <a:cubicBezTo>
                    <a:pt x="710955" y="321271"/>
                    <a:pt x="732827" y="280349"/>
                    <a:pt x="677794" y="232371"/>
                  </a:cubicBezTo>
                  <a:cubicBezTo>
                    <a:pt x="622761" y="184393"/>
                    <a:pt x="492939" y="90201"/>
                    <a:pt x="387811" y="58804"/>
                  </a:cubicBezTo>
                  <a:cubicBezTo>
                    <a:pt x="282683" y="27407"/>
                    <a:pt x="72781" y="47163"/>
                    <a:pt x="21628" y="41871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B7BAF0F7-582C-465D-827A-FB26B411FD0E}"/>
                </a:ext>
              </a:extLst>
            </p:cNvPr>
            <p:cNvSpPr/>
            <p:nvPr/>
          </p:nvSpPr>
          <p:spPr>
            <a:xfrm>
              <a:off x="4748504" y="2877220"/>
              <a:ext cx="669898" cy="732431"/>
            </a:xfrm>
            <a:custGeom>
              <a:avLst/>
              <a:gdLst>
                <a:gd name="connsiteX0" fmla="*/ 1296 w 669898"/>
                <a:gd name="connsiteY0" fmla="*/ 16263 h 732431"/>
                <a:gd name="connsiteX1" fmla="*/ 293396 w 669898"/>
                <a:gd name="connsiteY1" fmla="*/ 69180 h 732431"/>
                <a:gd name="connsiteX2" fmla="*/ 560096 w 669898"/>
                <a:gd name="connsiteY2" fmla="*/ 621630 h 732431"/>
                <a:gd name="connsiteX3" fmla="*/ 530463 w 669898"/>
                <a:gd name="connsiteY3" fmla="*/ 725347 h 732431"/>
                <a:gd name="connsiteX4" fmla="*/ 668046 w 669898"/>
                <a:gd name="connsiteY4" fmla="*/ 509447 h 732431"/>
                <a:gd name="connsiteX5" fmla="*/ 414046 w 669898"/>
                <a:gd name="connsiteY5" fmla="*/ 143263 h 732431"/>
                <a:gd name="connsiteX6" fmla="*/ 1296 w 669898"/>
                <a:gd name="connsiteY6" fmla="*/ 16263 h 7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898" h="732431">
                  <a:moveTo>
                    <a:pt x="1296" y="16263"/>
                  </a:moveTo>
                  <a:cubicBezTo>
                    <a:pt x="-18812" y="3916"/>
                    <a:pt x="200263" y="-31714"/>
                    <a:pt x="293396" y="69180"/>
                  </a:cubicBezTo>
                  <a:cubicBezTo>
                    <a:pt x="386529" y="170074"/>
                    <a:pt x="520585" y="512269"/>
                    <a:pt x="560096" y="621630"/>
                  </a:cubicBezTo>
                  <a:cubicBezTo>
                    <a:pt x="599607" y="730991"/>
                    <a:pt x="512471" y="744044"/>
                    <a:pt x="530463" y="725347"/>
                  </a:cubicBezTo>
                  <a:cubicBezTo>
                    <a:pt x="548455" y="706650"/>
                    <a:pt x="687449" y="606461"/>
                    <a:pt x="668046" y="509447"/>
                  </a:cubicBezTo>
                  <a:cubicBezTo>
                    <a:pt x="648643" y="412433"/>
                    <a:pt x="527288" y="224755"/>
                    <a:pt x="414046" y="143263"/>
                  </a:cubicBezTo>
                  <a:cubicBezTo>
                    <a:pt x="300804" y="61771"/>
                    <a:pt x="21404" y="28610"/>
                    <a:pt x="1296" y="1626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241BC66A-3398-4CCF-AD30-34F5529D5FF7}"/>
                </a:ext>
              </a:extLst>
            </p:cNvPr>
            <p:cNvSpPr/>
            <p:nvPr/>
          </p:nvSpPr>
          <p:spPr>
            <a:xfrm>
              <a:off x="5254475" y="3455711"/>
              <a:ext cx="158020" cy="251916"/>
            </a:xfrm>
            <a:custGeom>
              <a:avLst/>
              <a:gdLst>
                <a:gd name="connsiteX0" fmla="*/ 117625 w 158020"/>
                <a:gd name="connsiteY0" fmla="*/ 277 h 251916"/>
                <a:gd name="connsiteX1" fmla="*/ 146200 w 158020"/>
                <a:gd name="connsiteY1" fmla="*/ 224114 h 251916"/>
                <a:gd name="connsiteX2" fmla="*/ 155725 w 158020"/>
                <a:gd name="connsiteY2" fmla="*/ 247927 h 251916"/>
                <a:gd name="connsiteX3" fmla="*/ 141438 w 158020"/>
                <a:gd name="connsiteY3" fmla="*/ 219352 h 251916"/>
                <a:gd name="connsiteX4" fmla="*/ 150 w 158020"/>
                <a:gd name="connsiteY4" fmla="*/ 178077 h 251916"/>
                <a:gd name="connsiteX5" fmla="*/ 117625 w 158020"/>
                <a:gd name="connsiteY5" fmla="*/ 277 h 25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20" h="251916">
                  <a:moveTo>
                    <a:pt x="117625" y="277"/>
                  </a:moveTo>
                  <a:cubicBezTo>
                    <a:pt x="141967" y="7950"/>
                    <a:pt x="139850" y="182839"/>
                    <a:pt x="146200" y="224114"/>
                  </a:cubicBezTo>
                  <a:cubicBezTo>
                    <a:pt x="152550" y="265389"/>
                    <a:pt x="156519" y="248721"/>
                    <a:pt x="155725" y="247927"/>
                  </a:cubicBezTo>
                  <a:cubicBezTo>
                    <a:pt x="154931" y="247133"/>
                    <a:pt x="167367" y="230994"/>
                    <a:pt x="141438" y="219352"/>
                  </a:cubicBezTo>
                  <a:cubicBezTo>
                    <a:pt x="115509" y="207710"/>
                    <a:pt x="4648" y="209827"/>
                    <a:pt x="150" y="178077"/>
                  </a:cubicBezTo>
                  <a:cubicBezTo>
                    <a:pt x="-4348" y="146327"/>
                    <a:pt x="93283" y="-7396"/>
                    <a:pt x="117625" y="27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824DD572-9319-4F4F-B0DF-D34CE340D2AE}"/>
                </a:ext>
              </a:extLst>
            </p:cNvPr>
            <p:cNvSpPr/>
            <p:nvPr/>
          </p:nvSpPr>
          <p:spPr>
            <a:xfrm>
              <a:off x="3422528" y="860339"/>
              <a:ext cx="288617" cy="39158"/>
            </a:xfrm>
            <a:custGeom>
              <a:avLst/>
              <a:gdLst>
                <a:gd name="connsiteX0" fmla="*/ 3297 w 288617"/>
                <a:gd name="connsiteY0" fmla="*/ 25486 h 39158"/>
                <a:gd name="connsiteX1" fmla="*/ 285872 w 288617"/>
                <a:gd name="connsiteY1" fmla="*/ 38186 h 39158"/>
                <a:gd name="connsiteX2" fmla="*/ 139822 w 288617"/>
                <a:gd name="connsiteY2" fmla="*/ 86 h 39158"/>
                <a:gd name="connsiteX3" fmla="*/ 3297 w 288617"/>
                <a:gd name="connsiteY3" fmla="*/ 25486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617" h="39158">
                  <a:moveTo>
                    <a:pt x="3297" y="25486"/>
                  </a:moveTo>
                  <a:cubicBezTo>
                    <a:pt x="27639" y="31836"/>
                    <a:pt x="263118" y="42419"/>
                    <a:pt x="285872" y="38186"/>
                  </a:cubicBezTo>
                  <a:cubicBezTo>
                    <a:pt x="308626" y="33953"/>
                    <a:pt x="183743" y="1673"/>
                    <a:pt x="139822" y="86"/>
                  </a:cubicBezTo>
                  <a:cubicBezTo>
                    <a:pt x="95901" y="-1501"/>
                    <a:pt x="-21045" y="19136"/>
                    <a:pt x="3297" y="254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楕円 1261">
              <a:extLst>
                <a:ext uri="{FF2B5EF4-FFF2-40B4-BE49-F238E27FC236}">
                  <a16:creationId xmlns:a16="http://schemas.microsoft.com/office/drawing/2014/main" id="{3F6F8E2D-D643-4A42-8CE8-3366E1DDC53E}"/>
                </a:ext>
              </a:extLst>
            </p:cNvPr>
            <p:cNvSpPr/>
            <p:nvPr/>
          </p:nvSpPr>
          <p:spPr>
            <a:xfrm>
              <a:off x="5052483" y="3092450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楕円 366">
              <a:extLst>
                <a:ext uri="{FF2B5EF4-FFF2-40B4-BE49-F238E27FC236}">
                  <a16:creationId xmlns:a16="http://schemas.microsoft.com/office/drawing/2014/main" id="{2D05D307-8642-45AD-AF67-719E72FD4C76}"/>
                </a:ext>
              </a:extLst>
            </p:cNvPr>
            <p:cNvSpPr/>
            <p:nvPr/>
          </p:nvSpPr>
          <p:spPr>
            <a:xfrm>
              <a:off x="4724400" y="3037417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3F93C713-F910-475B-87D0-C61067DFF436}"/>
                </a:ext>
              </a:extLst>
            </p:cNvPr>
            <p:cNvGrpSpPr/>
            <p:nvPr/>
          </p:nvGrpSpPr>
          <p:grpSpPr>
            <a:xfrm rot="20309197">
              <a:off x="5789613" y="6659927"/>
              <a:ext cx="308600" cy="170028"/>
              <a:chOff x="7116763" y="7937334"/>
              <a:chExt cx="308600" cy="170028"/>
            </a:xfrm>
          </p:grpSpPr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9A81274C-5F4B-4C19-8E11-C602BE6B6164}"/>
                  </a:ext>
                </a:extLst>
              </p:cNvPr>
              <p:cNvSpPr/>
              <p:nvPr/>
            </p:nvSpPr>
            <p:spPr>
              <a:xfrm>
                <a:off x="7295228" y="7937541"/>
                <a:ext cx="130135" cy="98391"/>
              </a:xfrm>
              <a:custGeom>
                <a:avLst/>
                <a:gdLst>
                  <a:gd name="connsiteX0" fmla="*/ 2510 w 130135"/>
                  <a:gd name="connsiteY0" fmla="*/ 4722 h 98391"/>
                  <a:gd name="connsiteX1" fmla="*/ 127922 w 130135"/>
                  <a:gd name="connsiteY1" fmla="*/ 7897 h 98391"/>
                  <a:gd name="connsiteX2" fmla="*/ 81885 w 130135"/>
                  <a:gd name="connsiteY2" fmla="*/ 57109 h 98391"/>
                  <a:gd name="connsiteX3" fmla="*/ 72360 w 130135"/>
                  <a:gd name="connsiteY3" fmla="*/ 98384 h 98391"/>
                  <a:gd name="connsiteX4" fmla="*/ 45372 w 130135"/>
                  <a:gd name="connsiteY4" fmla="*/ 53934 h 98391"/>
                  <a:gd name="connsiteX5" fmla="*/ 2510 w 130135"/>
                  <a:gd name="connsiteY5" fmla="*/ 4722 h 9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35" h="98391">
                    <a:moveTo>
                      <a:pt x="2510" y="4722"/>
                    </a:moveTo>
                    <a:cubicBezTo>
                      <a:pt x="16268" y="-2951"/>
                      <a:pt x="114693" y="-834"/>
                      <a:pt x="127922" y="7897"/>
                    </a:cubicBezTo>
                    <a:cubicBezTo>
                      <a:pt x="141151" y="16628"/>
                      <a:pt x="91145" y="42028"/>
                      <a:pt x="81885" y="57109"/>
                    </a:cubicBezTo>
                    <a:cubicBezTo>
                      <a:pt x="72625" y="72190"/>
                      <a:pt x="78445" y="98913"/>
                      <a:pt x="72360" y="98384"/>
                    </a:cubicBezTo>
                    <a:cubicBezTo>
                      <a:pt x="66275" y="97855"/>
                      <a:pt x="55162" y="68222"/>
                      <a:pt x="45372" y="53934"/>
                    </a:cubicBezTo>
                    <a:cubicBezTo>
                      <a:pt x="35582" y="39647"/>
                      <a:pt x="-11248" y="12395"/>
                      <a:pt x="2510" y="4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E9BF8BCF-276B-4218-83D1-7AB79324DE9D}"/>
                  </a:ext>
                </a:extLst>
              </p:cNvPr>
              <p:cNvSpPr/>
              <p:nvPr/>
            </p:nvSpPr>
            <p:spPr>
              <a:xfrm>
                <a:off x="7181031" y="7937334"/>
                <a:ext cx="114780" cy="84521"/>
              </a:xfrm>
              <a:custGeom>
                <a:avLst/>
                <a:gdLst>
                  <a:gd name="connsiteX0" fmla="*/ 819 w 114780"/>
                  <a:gd name="connsiteY0" fmla="*/ 4929 h 84521"/>
                  <a:gd name="connsiteX1" fmla="*/ 113532 w 114780"/>
                  <a:gd name="connsiteY1" fmla="*/ 11279 h 84521"/>
                  <a:gd name="connsiteX2" fmla="*/ 61144 w 114780"/>
                  <a:gd name="connsiteY2" fmla="*/ 82716 h 84521"/>
                  <a:gd name="connsiteX3" fmla="*/ 61144 w 114780"/>
                  <a:gd name="connsiteY3" fmla="*/ 58904 h 84521"/>
                  <a:gd name="connsiteX4" fmla="*/ 819 w 114780"/>
                  <a:gd name="connsiteY4" fmla="*/ 4929 h 8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80" h="84521">
                    <a:moveTo>
                      <a:pt x="819" y="4929"/>
                    </a:moveTo>
                    <a:cubicBezTo>
                      <a:pt x="9550" y="-3008"/>
                      <a:pt x="103478" y="-1686"/>
                      <a:pt x="113532" y="11279"/>
                    </a:cubicBezTo>
                    <a:cubicBezTo>
                      <a:pt x="123586" y="24244"/>
                      <a:pt x="69875" y="74779"/>
                      <a:pt x="61144" y="82716"/>
                    </a:cubicBezTo>
                    <a:cubicBezTo>
                      <a:pt x="52413" y="90653"/>
                      <a:pt x="66436" y="70546"/>
                      <a:pt x="61144" y="58904"/>
                    </a:cubicBezTo>
                    <a:cubicBezTo>
                      <a:pt x="55852" y="47262"/>
                      <a:pt x="-7912" y="12866"/>
                      <a:pt x="819" y="49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楕円 369">
                <a:extLst>
                  <a:ext uri="{FF2B5EF4-FFF2-40B4-BE49-F238E27FC236}">
                    <a16:creationId xmlns:a16="http://schemas.microsoft.com/office/drawing/2014/main" id="{7AA7C5A5-A753-40C8-ABB0-FED21FDC4CA3}"/>
                  </a:ext>
                </a:extLst>
              </p:cNvPr>
              <p:cNvSpPr/>
              <p:nvPr/>
            </p:nvSpPr>
            <p:spPr>
              <a:xfrm>
                <a:off x="7116763" y="7996237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楕円 370">
                <a:extLst>
                  <a:ext uri="{FF2B5EF4-FFF2-40B4-BE49-F238E27FC236}">
                    <a16:creationId xmlns:a16="http://schemas.microsoft.com/office/drawing/2014/main" id="{B57ACC26-D89F-4747-8D98-1179866B25F0}"/>
                  </a:ext>
                </a:extLst>
              </p:cNvPr>
              <p:cNvSpPr/>
              <p:nvPr/>
            </p:nvSpPr>
            <p:spPr>
              <a:xfrm>
                <a:off x="7254875" y="8007349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380A2D18-C079-424D-8BEC-8CF4DC6EF2F0}"/>
                </a:ext>
              </a:extLst>
            </p:cNvPr>
            <p:cNvSpPr/>
            <p:nvPr/>
          </p:nvSpPr>
          <p:spPr>
            <a:xfrm>
              <a:off x="4713020" y="4992632"/>
              <a:ext cx="1129777" cy="549283"/>
            </a:xfrm>
            <a:custGeom>
              <a:avLst/>
              <a:gdLst>
                <a:gd name="connsiteX0" fmla="*/ 797 w 1129777"/>
                <a:gd name="connsiteY0" fmla="*/ 548801 h 549283"/>
                <a:gd name="connsiteX1" fmla="*/ 508797 w 1129777"/>
                <a:gd name="connsiteY1" fmla="*/ 290568 h 549283"/>
                <a:gd name="connsiteX2" fmla="*/ 1128980 w 1129777"/>
                <a:gd name="connsiteY2" fmla="*/ 585 h 549283"/>
                <a:gd name="connsiteX3" fmla="*/ 625213 w 1129777"/>
                <a:gd name="connsiteY3" fmla="*/ 224951 h 549283"/>
                <a:gd name="connsiteX4" fmla="*/ 797 w 1129777"/>
                <a:gd name="connsiteY4" fmla="*/ 548801 h 54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777" h="549283">
                  <a:moveTo>
                    <a:pt x="797" y="548801"/>
                  </a:moveTo>
                  <a:cubicBezTo>
                    <a:pt x="-18606" y="559737"/>
                    <a:pt x="320766" y="381937"/>
                    <a:pt x="508797" y="290568"/>
                  </a:cubicBezTo>
                  <a:cubicBezTo>
                    <a:pt x="696828" y="199199"/>
                    <a:pt x="1109577" y="11521"/>
                    <a:pt x="1128980" y="585"/>
                  </a:cubicBezTo>
                  <a:cubicBezTo>
                    <a:pt x="1148383" y="-10351"/>
                    <a:pt x="809010" y="134287"/>
                    <a:pt x="625213" y="224951"/>
                  </a:cubicBezTo>
                  <a:cubicBezTo>
                    <a:pt x="441416" y="315615"/>
                    <a:pt x="20200" y="537865"/>
                    <a:pt x="797" y="5488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6C31B17F-5C01-40F6-85CF-371AFD5847FC}"/>
                </a:ext>
              </a:extLst>
            </p:cNvPr>
            <p:cNvSpPr/>
            <p:nvPr/>
          </p:nvSpPr>
          <p:spPr>
            <a:xfrm>
              <a:off x="5645134" y="4408783"/>
              <a:ext cx="210788" cy="231346"/>
            </a:xfrm>
            <a:custGeom>
              <a:avLst/>
              <a:gdLst>
                <a:gd name="connsiteX0" fmla="*/ 16 w 210788"/>
                <a:gd name="connsiteY0" fmla="*/ 234 h 231346"/>
                <a:gd name="connsiteX1" fmla="*/ 175699 w 210788"/>
                <a:gd name="connsiteY1" fmla="*/ 163217 h 231346"/>
                <a:gd name="connsiteX2" fmla="*/ 207449 w 210788"/>
                <a:gd name="connsiteY2" fmla="*/ 184384 h 231346"/>
                <a:gd name="connsiteX3" fmla="*/ 207449 w 210788"/>
                <a:gd name="connsiteY3" fmla="*/ 228834 h 231346"/>
                <a:gd name="connsiteX4" fmla="*/ 186283 w 210788"/>
                <a:gd name="connsiteY4" fmla="*/ 203434 h 231346"/>
                <a:gd name="connsiteX5" fmla="*/ 16 w 210788"/>
                <a:gd name="connsiteY5" fmla="*/ 234 h 23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788" h="231346">
                  <a:moveTo>
                    <a:pt x="16" y="234"/>
                  </a:moveTo>
                  <a:cubicBezTo>
                    <a:pt x="-1748" y="-6469"/>
                    <a:pt x="141127" y="132525"/>
                    <a:pt x="175699" y="163217"/>
                  </a:cubicBezTo>
                  <a:cubicBezTo>
                    <a:pt x="210271" y="193909"/>
                    <a:pt x="202157" y="173448"/>
                    <a:pt x="207449" y="184384"/>
                  </a:cubicBezTo>
                  <a:cubicBezTo>
                    <a:pt x="212741" y="195320"/>
                    <a:pt x="210977" y="225659"/>
                    <a:pt x="207449" y="228834"/>
                  </a:cubicBezTo>
                  <a:cubicBezTo>
                    <a:pt x="203921" y="232009"/>
                    <a:pt x="220150" y="238006"/>
                    <a:pt x="186283" y="203434"/>
                  </a:cubicBezTo>
                  <a:cubicBezTo>
                    <a:pt x="152416" y="168862"/>
                    <a:pt x="1780" y="6937"/>
                    <a:pt x="16" y="2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64" name="グループ化 1263">
              <a:extLst>
                <a:ext uri="{FF2B5EF4-FFF2-40B4-BE49-F238E27FC236}">
                  <a16:creationId xmlns:a16="http://schemas.microsoft.com/office/drawing/2014/main" id="{137254A9-11E2-411B-88C9-127964EEA622}"/>
                </a:ext>
              </a:extLst>
            </p:cNvPr>
            <p:cNvGrpSpPr/>
            <p:nvPr/>
          </p:nvGrpSpPr>
          <p:grpSpPr>
            <a:xfrm rot="19428397">
              <a:off x="4927522" y="4600643"/>
              <a:ext cx="518192" cy="249724"/>
              <a:chOff x="3882938" y="5580288"/>
              <a:chExt cx="1746854" cy="841833"/>
            </a:xfrm>
          </p:grpSpPr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BFCBA43A-9AE4-4536-B1CB-2160C4DA15E6}"/>
                  </a:ext>
                </a:extLst>
              </p:cNvPr>
              <p:cNvSpPr/>
              <p:nvPr/>
            </p:nvSpPr>
            <p:spPr>
              <a:xfrm>
                <a:off x="3918337" y="5585003"/>
                <a:ext cx="312016" cy="466670"/>
              </a:xfrm>
              <a:custGeom>
                <a:avLst/>
                <a:gdLst>
                  <a:gd name="connsiteX0" fmla="*/ 177413 w 312016"/>
                  <a:gd name="connsiteY0" fmla="*/ 880 h 466670"/>
                  <a:gd name="connsiteX1" fmla="*/ 192230 w 312016"/>
                  <a:gd name="connsiteY1" fmla="*/ 87664 h 466670"/>
                  <a:gd name="connsiteX2" fmla="*/ 1730 w 312016"/>
                  <a:gd name="connsiteY2" fmla="*/ 449614 h 466670"/>
                  <a:gd name="connsiteX3" fmla="*/ 107563 w 312016"/>
                  <a:gd name="connsiteY3" fmla="*/ 390347 h 466670"/>
                  <a:gd name="connsiteX4" fmla="*/ 268430 w 312016"/>
                  <a:gd name="connsiteY4" fmla="*/ 235830 h 466670"/>
                  <a:gd name="connsiteX5" fmla="*/ 308646 w 312016"/>
                  <a:gd name="connsiteY5" fmla="*/ 119414 h 466670"/>
                  <a:gd name="connsiteX6" fmla="*/ 177413 w 312016"/>
                  <a:gd name="connsiteY6" fmla="*/ 880 h 46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016" h="466670">
                    <a:moveTo>
                      <a:pt x="177413" y="880"/>
                    </a:moveTo>
                    <a:cubicBezTo>
                      <a:pt x="158010" y="-4412"/>
                      <a:pt x="221511" y="12875"/>
                      <a:pt x="192230" y="87664"/>
                    </a:cubicBezTo>
                    <a:cubicBezTo>
                      <a:pt x="162949" y="162453"/>
                      <a:pt x="15841" y="399167"/>
                      <a:pt x="1730" y="449614"/>
                    </a:cubicBezTo>
                    <a:cubicBezTo>
                      <a:pt x="-12381" y="500061"/>
                      <a:pt x="63113" y="425978"/>
                      <a:pt x="107563" y="390347"/>
                    </a:cubicBezTo>
                    <a:cubicBezTo>
                      <a:pt x="152013" y="354716"/>
                      <a:pt x="234916" y="280986"/>
                      <a:pt x="268430" y="235830"/>
                    </a:cubicBezTo>
                    <a:cubicBezTo>
                      <a:pt x="301944" y="190675"/>
                      <a:pt x="319935" y="157867"/>
                      <a:pt x="308646" y="119414"/>
                    </a:cubicBezTo>
                    <a:cubicBezTo>
                      <a:pt x="297357" y="80961"/>
                      <a:pt x="196816" y="6172"/>
                      <a:pt x="177413" y="88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153E7410-8387-4C24-A0DC-0444DEF6C67B}"/>
                  </a:ext>
                </a:extLst>
              </p:cNvPr>
              <p:cNvSpPr/>
              <p:nvPr/>
            </p:nvSpPr>
            <p:spPr>
              <a:xfrm>
                <a:off x="4045311" y="5784178"/>
                <a:ext cx="662211" cy="97594"/>
              </a:xfrm>
              <a:custGeom>
                <a:avLst/>
                <a:gdLst>
                  <a:gd name="connsiteX0" fmla="*/ 92772 w 662211"/>
                  <a:gd name="connsiteY0" fmla="*/ 36655 h 97594"/>
                  <a:gd name="connsiteX1" fmla="*/ 456839 w 662211"/>
                  <a:gd name="connsiteY1" fmla="*/ 40889 h 97594"/>
                  <a:gd name="connsiteX2" fmla="*/ 571139 w 662211"/>
                  <a:gd name="connsiteY2" fmla="*/ 672 h 97594"/>
                  <a:gd name="connsiteX3" fmla="*/ 662156 w 662211"/>
                  <a:gd name="connsiteY3" fmla="*/ 78989 h 97594"/>
                  <a:gd name="connsiteX4" fmla="*/ 558439 w 662211"/>
                  <a:gd name="connsiteY4" fmla="*/ 91689 h 97594"/>
                  <a:gd name="connsiteX5" fmla="*/ 35622 w 662211"/>
                  <a:gd name="connsiteY5" fmla="*/ 95922 h 97594"/>
                  <a:gd name="connsiteX6" fmla="*/ 92772 w 662211"/>
                  <a:gd name="connsiteY6" fmla="*/ 36655 h 9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211" h="97594">
                    <a:moveTo>
                      <a:pt x="92772" y="36655"/>
                    </a:moveTo>
                    <a:cubicBezTo>
                      <a:pt x="162975" y="27483"/>
                      <a:pt x="377111" y="46886"/>
                      <a:pt x="456839" y="40889"/>
                    </a:cubicBezTo>
                    <a:cubicBezTo>
                      <a:pt x="536567" y="34892"/>
                      <a:pt x="536920" y="-5678"/>
                      <a:pt x="571139" y="672"/>
                    </a:cubicBezTo>
                    <a:cubicBezTo>
                      <a:pt x="605358" y="7022"/>
                      <a:pt x="664273" y="63820"/>
                      <a:pt x="662156" y="78989"/>
                    </a:cubicBezTo>
                    <a:cubicBezTo>
                      <a:pt x="660039" y="94158"/>
                      <a:pt x="662861" y="88867"/>
                      <a:pt x="558439" y="91689"/>
                    </a:cubicBezTo>
                    <a:cubicBezTo>
                      <a:pt x="454017" y="94511"/>
                      <a:pt x="113939" y="100508"/>
                      <a:pt x="35622" y="95922"/>
                    </a:cubicBezTo>
                    <a:cubicBezTo>
                      <a:pt x="-42695" y="91336"/>
                      <a:pt x="22569" y="45827"/>
                      <a:pt x="92772" y="366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8BD6006C-1BC3-4758-9DEF-2B35141C33A8}"/>
                  </a:ext>
                </a:extLst>
              </p:cNvPr>
              <p:cNvSpPr/>
              <p:nvPr/>
            </p:nvSpPr>
            <p:spPr>
              <a:xfrm>
                <a:off x="4270599" y="5580288"/>
                <a:ext cx="144404" cy="795536"/>
              </a:xfrm>
              <a:custGeom>
                <a:avLst/>
                <a:gdLst>
                  <a:gd name="connsiteX0" fmla="*/ 7184 w 144404"/>
                  <a:gd name="connsiteY0" fmla="*/ 24645 h 795536"/>
                  <a:gd name="connsiteX1" fmla="*/ 17768 w 144404"/>
                  <a:gd name="connsiteY1" fmla="*/ 282879 h 795536"/>
                  <a:gd name="connsiteX2" fmla="*/ 22001 w 144404"/>
                  <a:gd name="connsiteY2" fmla="*/ 752779 h 795536"/>
                  <a:gd name="connsiteX3" fmla="*/ 123601 w 144404"/>
                  <a:gd name="connsiteY3" fmla="*/ 767595 h 795536"/>
                  <a:gd name="connsiteX4" fmla="*/ 127834 w 144404"/>
                  <a:gd name="connsiteY4" fmla="*/ 697745 h 795536"/>
                  <a:gd name="connsiteX5" fmla="*/ 138418 w 144404"/>
                  <a:gd name="connsiteY5" fmla="*/ 88145 h 795536"/>
                  <a:gd name="connsiteX6" fmla="*/ 7184 w 144404"/>
                  <a:gd name="connsiteY6" fmla="*/ 24645 h 79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04" h="795536">
                    <a:moveTo>
                      <a:pt x="7184" y="24645"/>
                    </a:moveTo>
                    <a:cubicBezTo>
                      <a:pt x="-12924" y="57101"/>
                      <a:pt x="15299" y="161523"/>
                      <a:pt x="17768" y="282879"/>
                    </a:cubicBezTo>
                    <a:cubicBezTo>
                      <a:pt x="20237" y="404235"/>
                      <a:pt x="4362" y="671993"/>
                      <a:pt x="22001" y="752779"/>
                    </a:cubicBezTo>
                    <a:cubicBezTo>
                      <a:pt x="39640" y="833565"/>
                      <a:pt x="105962" y="776767"/>
                      <a:pt x="123601" y="767595"/>
                    </a:cubicBezTo>
                    <a:cubicBezTo>
                      <a:pt x="141240" y="758423"/>
                      <a:pt x="125365" y="810987"/>
                      <a:pt x="127834" y="697745"/>
                    </a:cubicBezTo>
                    <a:cubicBezTo>
                      <a:pt x="130303" y="584503"/>
                      <a:pt x="155704" y="202445"/>
                      <a:pt x="138418" y="88145"/>
                    </a:cubicBezTo>
                    <a:cubicBezTo>
                      <a:pt x="121132" y="-26155"/>
                      <a:pt x="27292" y="-7811"/>
                      <a:pt x="7184" y="2464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107F6AD3-53CA-4962-8768-3C166A557F15}"/>
                  </a:ext>
                </a:extLst>
              </p:cNvPr>
              <p:cNvSpPr/>
              <p:nvPr/>
            </p:nvSpPr>
            <p:spPr>
              <a:xfrm>
                <a:off x="4012193" y="6006688"/>
                <a:ext cx="669028" cy="98985"/>
              </a:xfrm>
              <a:custGeom>
                <a:avLst/>
                <a:gdLst>
                  <a:gd name="connsiteX0" fmla="*/ 34874 w 669028"/>
                  <a:gd name="connsiteY0" fmla="*/ 40629 h 98985"/>
                  <a:gd name="connsiteX1" fmla="*/ 496307 w 669028"/>
                  <a:gd name="connsiteY1" fmla="*/ 55445 h 98985"/>
                  <a:gd name="connsiteX2" fmla="*/ 568274 w 669028"/>
                  <a:gd name="connsiteY2" fmla="*/ 412 h 98985"/>
                  <a:gd name="connsiteX3" fmla="*/ 661407 w 669028"/>
                  <a:gd name="connsiteY3" fmla="*/ 89312 h 98985"/>
                  <a:gd name="connsiteX4" fmla="*/ 352374 w 669028"/>
                  <a:gd name="connsiteY4" fmla="*/ 95662 h 98985"/>
                  <a:gd name="connsiteX5" fmla="*/ 66624 w 669028"/>
                  <a:gd name="connsiteY5" fmla="*/ 80845 h 98985"/>
                  <a:gd name="connsiteX6" fmla="*/ 34874 w 669028"/>
                  <a:gd name="connsiteY6" fmla="*/ 40629 h 9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9028" h="98985">
                    <a:moveTo>
                      <a:pt x="34874" y="40629"/>
                    </a:moveTo>
                    <a:cubicBezTo>
                      <a:pt x="106488" y="36396"/>
                      <a:pt x="407407" y="62148"/>
                      <a:pt x="496307" y="55445"/>
                    </a:cubicBezTo>
                    <a:cubicBezTo>
                      <a:pt x="585207" y="48742"/>
                      <a:pt x="540757" y="-5232"/>
                      <a:pt x="568274" y="412"/>
                    </a:cubicBezTo>
                    <a:cubicBezTo>
                      <a:pt x="595791" y="6056"/>
                      <a:pt x="697390" y="73437"/>
                      <a:pt x="661407" y="89312"/>
                    </a:cubicBezTo>
                    <a:cubicBezTo>
                      <a:pt x="625424" y="105187"/>
                      <a:pt x="451504" y="97073"/>
                      <a:pt x="352374" y="95662"/>
                    </a:cubicBezTo>
                    <a:cubicBezTo>
                      <a:pt x="253244" y="94251"/>
                      <a:pt x="117071" y="86842"/>
                      <a:pt x="66624" y="80845"/>
                    </a:cubicBezTo>
                    <a:cubicBezTo>
                      <a:pt x="16177" y="74848"/>
                      <a:pt x="-36740" y="44862"/>
                      <a:pt x="34874" y="4062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26BF0783-F9FC-4E9F-9520-77234558C72F}"/>
                  </a:ext>
                </a:extLst>
              </p:cNvPr>
              <p:cNvSpPr/>
              <p:nvPr/>
            </p:nvSpPr>
            <p:spPr>
              <a:xfrm>
                <a:off x="3882938" y="6286497"/>
                <a:ext cx="930289" cy="104219"/>
              </a:xfrm>
              <a:custGeom>
                <a:avLst/>
                <a:gdLst>
                  <a:gd name="connsiteX0" fmla="*/ 30779 w 930289"/>
                  <a:gd name="connsiteY0" fmla="*/ 27520 h 104219"/>
                  <a:gd name="connsiteX1" fmla="*/ 106979 w 930289"/>
                  <a:gd name="connsiteY1" fmla="*/ 97370 h 104219"/>
                  <a:gd name="connsiteX2" fmla="*/ 212812 w 930289"/>
                  <a:gd name="connsiteY2" fmla="*/ 101603 h 104219"/>
                  <a:gd name="connsiteX3" fmla="*/ 883795 w 930289"/>
                  <a:gd name="connsiteY3" fmla="*/ 93136 h 104219"/>
                  <a:gd name="connsiteX4" fmla="*/ 860512 w 930289"/>
                  <a:gd name="connsiteY4" fmla="*/ 40220 h 104219"/>
                  <a:gd name="connsiteX5" fmla="*/ 763145 w 930289"/>
                  <a:gd name="connsiteY5" fmla="*/ 3 h 104219"/>
                  <a:gd name="connsiteX6" fmla="*/ 653079 w 930289"/>
                  <a:gd name="connsiteY6" fmla="*/ 42336 h 104219"/>
                  <a:gd name="connsiteX7" fmla="*/ 30779 w 930289"/>
                  <a:gd name="connsiteY7" fmla="*/ 27520 h 10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0289" h="104219">
                    <a:moveTo>
                      <a:pt x="30779" y="27520"/>
                    </a:moveTo>
                    <a:cubicBezTo>
                      <a:pt x="-60238" y="36692"/>
                      <a:pt x="76640" y="85023"/>
                      <a:pt x="106979" y="97370"/>
                    </a:cubicBezTo>
                    <a:cubicBezTo>
                      <a:pt x="137318" y="109717"/>
                      <a:pt x="212812" y="101603"/>
                      <a:pt x="212812" y="101603"/>
                    </a:cubicBezTo>
                    <a:lnTo>
                      <a:pt x="883795" y="93136"/>
                    </a:lnTo>
                    <a:cubicBezTo>
                      <a:pt x="991745" y="82906"/>
                      <a:pt x="880620" y="55742"/>
                      <a:pt x="860512" y="40220"/>
                    </a:cubicBezTo>
                    <a:cubicBezTo>
                      <a:pt x="840404" y="24698"/>
                      <a:pt x="797717" y="-350"/>
                      <a:pt x="763145" y="3"/>
                    </a:cubicBezTo>
                    <a:cubicBezTo>
                      <a:pt x="728573" y="356"/>
                      <a:pt x="771965" y="39514"/>
                      <a:pt x="653079" y="42336"/>
                    </a:cubicBezTo>
                    <a:cubicBezTo>
                      <a:pt x="534193" y="45158"/>
                      <a:pt x="121796" y="18348"/>
                      <a:pt x="30779" y="275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692E395F-9F12-4AC2-B48E-3FCF072C2E42}"/>
                  </a:ext>
                </a:extLst>
              </p:cNvPr>
              <p:cNvSpPr/>
              <p:nvPr/>
            </p:nvSpPr>
            <p:spPr>
              <a:xfrm>
                <a:off x="4911657" y="5595914"/>
                <a:ext cx="150592" cy="826207"/>
              </a:xfrm>
              <a:custGeom>
                <a:avLst/>
                <a:gdLst>
                  <a:gd name="connsiteX0" fmla="*/ 9593 w 150592"/>
                  <a:gd name="connsiteY0" fmla="*/ 66169 h 826207"/>
                  <a:gd name="connsiteX1" fmla="*/ 22293 w 150592"/>
                  <a:gd name="connsiteY1" fmla="*/ 783719 h 826207"/>
                  <a:gd name="connsiteX2" fmla="*/ 142943 w 150592"/>
                  <a:gd name="connsiteY2" fmla="*/ 673653 h 826207"/>
                  <a:gd name="connsiteX3" fmla="*/ 128126 w 150592"/>
                  <a:gd name="connsiteY3" fmla="*/ 97919 h 826207"/>
                  <a:gd name="connsiteX4" fmla="*/ 9593 w 150592"/>
                  <a:gd name="connsiteY4" fmla="*/ 66169 h 8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92" h="826207">
                    <a:moveTo>
                      <a:pt x="9593" y="66169"/>
                    </a:moveTo>
                    <a:cubicBezTo>
                      <a:pt x="-8046" y="180469"/>
                      <a:pt x="68" y="682472"/>
                      <a:pt x="22293" y="783719"/>
                    </a:cubicBezTo>
                    <a:cubicBezTo>
                      <a:pt x="44518" y="884966"/>
                      <a:pt x="125304" y="787953"/>
                      <a:pt x="142943" y="673653"/>
                    </a:cubicBezTo>
                    <a:cubicBezTo>
                      <a:pt x="160582" y="559353"/>
                      <a:pt x="144354" y="194933"/>
                      <a:pt x="128126" y="97919"/>
                    </a:cubicBezTo>
                    <a:cubicBezTo>
                      <a:pt x="111898" y="905"/>
                      <a:pt x="27232" y="-48131"/>
                      <a:pt x="9593" y="661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C15A9A3A-7CB5-4F5C-8FCD-EC7ACD4D8D5D}"/>
                  </a:ext>
                </a:extLst>
              </p:cNvPr>
              <p:cNvSpPr/>
              <p:nvPr/>
            </p:nvSpPr>
            <p:spPr>
              <a:xfrm>
                <a:off x="5022850" y="5652356"/>
                <a:ext cx="606942" cy="710998"/>
              </a:xfrm>
              <a:custGeom>
                <a:avLst/>
                <a:gdLst>
                  <a:gd name="connsiteX0" fmla="*/ 0 w 606942"/>
                  <a:gd name="connsiteY0" fmla="*/ 26661 h 710998"/>
                  <a:gd name="connsiteX1" fmla="*/ 444500 w 606942"/>
                  <a:gd name="connsiteY1" fmla="*/ 30894 h 710998"/>
                  <a:gd name="connsiteX2" fmla="*/ 497417 w 606942"/>
                  <a:gd name="connsiteY2" fmla="*/ 1261 h 710998"/>
                  <a:gd name="connsiteX3" fmla="*/ 605367 w 606942"/>
                  <a:gd name="connsiteY3" fmla="*/ 79577 h 710998"/>
                  <a:gd name="connsiteX4" fmla="*/ 560917 w 606942"/>
                  <a:gd name="connsiteY4" fmla="*/ 121911 h 710998"/>
                  <a:gd name="connsiteX5" fmla="*/ 550333 w 606942"/>
                  <a:gd name="connsiteY5" fmla="*/ 606627 h 710998"/>
                  <a:gd name="connsiteX6" fmla="*/ 552450 w 606942"/>
                  <a:gd name="connsiteY6" fmla="*/ 680711 h 710998"/>
                  <a:gd name="connsiteX7" fmla="*/ 510117 w 606942"/>
                  <a:gd name="connsiteY7" fmla="*/ 708227 h 710998"/>
                  <a:gd name="connsiteX8" fmla="*/ 472017 w 606942"/>
                  <a:gd name="connsiteY8" fmla="*/ 638377 h 710998"/>
                  <a:gd name="connsiteX9" fmla="*/ 446617 w 606942"/>
                  <a:gd name="connsiteY9" fmla="*/ 75344 h 710998"/>
                  <a:gd name="connsiteX10" fmla="*/ 412750 w 606942"/>
                  <a:gd name="connsiteY10" fmla="*/ 77461 h 710998"/>
                  <a:gd name="connsiteX11" fmla="*/ 0 w 606942"/>
                  <a:gd name="connsiteY11" fmla="*/ 26661 h 71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6942" h="710998">
                    <a:moveTo>
                      <a:pt x="0" y="26661"/>
                    </a:moveTo>
                    <a:cubicBezTo>
                      <a:pt x="180798" y="30894"/>
                      <a:pt x="361597" y="35127"/>
                      <a:pt x="444500" y="30894"/>
                    </a:cubicBezTo>
                    <a:cubicBezTo>
                      <a:pt x="527403" y="26661"/>
                      <a:pt x="470606" y="-6853"/>
                      <a:pt x="497417" y="1261"/>
                    </a:cubicBezTo>
                    <a:cubicBezTo>
                      <a:pt x="524228" y="9375"/>
                      <a:pt x="594784" y="59469"/>
                      <a:pt x="605367" y="79577"/>
                    </a:cubicBezTo>
                    <a:cubicBezTo>
                      <a:pt x="615950" y="99685"/>
                      <a:pt x="570089" y="34069"/>
                      <a:pt x="560917" y="121911"/>
                    </a:cubicBezTo>
                    <a:cubicBezTo>
                      <a:pt x="551745" y="209753"/>
                      <a:pt x="551744" y="513494"/>
                      <a:pt x="550333" y="606627"/>
                    </a:cubicBezTo>
                    <a:cubicBezTo>
                      <a:pt x="548922" y="699760"/>
                      <a:pt x="559153" y="663778"/>
                      <a:pt x="552450" y="680711"/>
                    </a:cubicBezTo>
                    <a:cubicBezTo>
                      <a:pt x="545747" y="697644"/>
                      <a:pt x="523522" y="715283"/>
                      <a:pt x="510117" y="708227"/>
                    </a:cubicBezTo>
                    <a:cubicBezTo>
                      <a:pt x="496712" y="701171"/>
                      <a:pt x="482600" y="743857"/>
                      <a:pt x="472017" y="638377"/>
                    </a:cubicBezTo>
                    <a:cubicBezTo>
                      <a:pt x="461434" y="532897"/>
                      <a:pt x="456495" y="168830"/>
                      <a:pt x="446617" y="75344"/>
                    </a:cubicBezTo>
                    <a:cubicBezTo>
                      <a:pt x="436739" y="-18142"/>
                      <a:pt x="412750" y="77461"/>
                      <a:pt x="412750" y="77461"/>
                    </a:cubicBezTo>
                    <a:lnTo>
                      <a:pt x="0" y="2666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8C1E7F42-6ABD-44A1-B928-7DEF2F1325A2}"/>
                  </a:ext>
                </a:extLst>
              </p:cNvPr>
              <p:cNvSpPr/>
              <p:nvPr/>
            </p:nvSpPr>
            <p:spPr>
              <a:xfrm>
                <a:off x="5183715" y="5676554"/>
                <a:ext cx="152335" cy="610251"/>
              </a:xfrm>
              <a:custGeom>
                <a:avLst/>
                <a:gdLst>
                  <a:gd name="connsiteX0" fmla="*/ 2 w 152335"/>
                  <a:gd name="connsiteY0" fmla="*/ 32096 h 610251"/>
                  <a:gd name="connsiteX1" fmla="*/ 35985 w 152335"/>
                  <a:gd name="connsiteY1" fmla="*/ 495646 h 610251"/>
                  <a:gd name="connsiteX2" fmla="*/ 29635 w 152335"/>
                  <a:gd name="connsiteY2" fmla="*/ 599363 h 610251"/>
                  <a:gd name="connsiteX3" fmla="*/ 141818 w 152335"/>
                  <a:gd name="connsiteY3" fmla="*/ 601479 h 610251"/>
                  <a:gd name="connsiteX4" fmla="*/ 139702 w 152335"/>
                  <a:gd name="connsiteY4" fmla="*/ 552796 h 610251"/>
                  <a:gd name="connsiteX5" fmla="*/ 146052 w 152335"/>
                  <a:gd name="connsiteY5" fmla="*/ 25746 h 610251"/>
                  <a:gd name="connsiteX6" fmla="*/ 38102 w 152335"/>
                  <a:gd name="connsiteY6" fmla="*/ 78663 h 610251"/>
                  <a:gd name="connsiteX7" fmla="*/ 2 w 152335"/>
                  <a:gd name="connsiteY7" fmla="*/ 32096 h 61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335" h="610251">
                    <a:moveTo>
                      <a:pt x="2" y="32096"/>
                    </a:moveTo>
                    <a:cubicBezTo>
                      <a:pt x="-351" y="101593"/>
                      <a:pt x="31046" y="401102"/>
                      <a:pt x="35985" y="495646"/>
                    </a:cubicBezTo>
                    <a:cubicBezTo>
                      <a:pt x="40924" y="590190"/>
                      <a:pt x="11996" y="581724"/>
                      <a:pt x="29635" y="599363"/>
                    </a:cubicBezTo>
                    <a:cubicBezTo>
                      <a:pt x="47274" y="617002"/>
                      <a:pt x="123474" y="609240"/>
                      <a:pt x="141818" y="601479"/>
                    </a:cubicBezTo>
                    <a:cubicBezTo>
                      <a:pt x="160162" y="593718"/>
                      <a:pt x="138996" y="648751"/>
                      <a:pt x="139702" y="552796"/>
                    </a:cubicBezTo>
                    <a:cubicBezTo>
                      <a:pt x="140408" y="456841"/>
                      <a:pt x="162985" y="104768"/>
                      <a:pt x="146052" y="25746"/>
                    </a:cubicBezTo>
                    <a:cubicBezTo>
                      <a:pt x="129119" y="-53276"/>
                      <a:pt x="58563" y="74430"/>
                      <a:pt x="38102" y="78663"/>
                    </a:cubicBezTo>
                    <a:cubicBezTo>
                      <a:pt x="17641" y="82896"/>
                      <a:pt x="355" y="-37401"/>
                      <a:pt x="2" y="3209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004100BF-FD43-4880-9957-C6C47747C7FC}"/>
                  </a:ext>
                </a:extLst>
              </p:cNvPr>
              <p:cNvSpPr/>
              <p:nvPr/>
            </p:nvSpPr>
            <p:spPr>
              <a:xfrm>
                <a:off x="5022800" y="5961453"/>
                <a:ext cx="574797" cy="46494"/>
              </a:xfrm>
              <a:custGeom>
                <a:avLst/>
                <a:gdLst>
                  <a:gd name="connsiteX0" fmla="*/ 50 w 574797"/>
                  <a:gd name="connsiteY0" fmla="*/ 3314 h 46494"/>
                  <a:gd name="connsiteX1" fmla="*/ 524983 w 574797"/>
                  <a:gd name="connsiteY1" fmla="*/ 7547 h 46494"/>
                  <a:gd name="connsiteX2" fmla="*/ 493233 w 574797"/>
                  <a:gd name="connsiteY2" fmla="*/ 45647 h 46494"/>
                  <a:gd name="connsiteX3" fmla="*/ 50 w 574797"/>
                  <a:gd name="connsiteY3" fmla="*/ 3314 h 4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97" h="46494">
                    <a:moveTo>
                      <a:pt x="50" y="3314"/>
                    </a:moveTo>
                    <a:cubicBezTo>
                      <a:pt x="5342" y="-3036"/>
                      <a:pt x="442786" y="491"/>
                      <a:pt x="524983" y="7547"/>
                    </a:cubicBezTo>
                    <a:cubicBezTo>
                      <a:pt x="607180" y="14603"/>
                      <a:pt x="581427" y="38239"/>
                      <a:pt x="493233" y="45647"/>
                    </a:cubicBezTo>
                    <a:cubicBezTo>
                      <a:pt x="405039" y="53055"/>
                      <a:pt x="-5242" y="9664"/>
                      <a:pt x="50" y="33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25C3B5AD-ED2B-4C51-8854-8FE18429B32B}"/>
                  </a:ext>
                </a:extLst>
              </p:cNvPr>
              <p:cNvSpPr/>
              <p:nvPr/>
            </p:nvSpPr>
            <p:spPr>
              <a:xfrm>
                <a:off x="4966732" y="6255317"/>
                <a:ext cx="559191" cy="74302"/>
              </a:xfrm>
              <a:custGeom>
                <a:avLst/>
                <a:gdLst>
                  <a:gd name="connsiteX0" fmla="*/ 43418 w 559191"/>
                  <a:gd name="connsiteY0" fmla="*/ 3666 h 74302"/>
                  <a:gd name="connsiteX1" fmla="*/ 396901 w 559191"/>
                  <a:gd name="connsiteY1" fmla="*/ 7900 h 74302"/>
                  <a:gd name="connsiteX2" fmla="*/ 549301 w 559191"/>
                  <a:gd name="connsiteY2" fmla="*/ 20600 h 74302"/>
                  <a:gd name="connsiteX3" fmla="*/ 523901 w 559191"/>
                  <a:gd name="connsiteY3" fmla="*/ 67166 h 74302"/>
                  <a:gd name="connsiteX4" fmla="*/ 358801 w 559191"/>
                  <a:gd name="connsiteY4" fmla="*/ 73516 h 74302"/>
                  <a:gd name="connsiteX5" fmla="*/ 183118 w 559191"/>
                  <a:gd name="connsiteY5" fmla="*/ 60816 h 74302"/>
                  <a:gd name="connsiteX6" fmla="*/ 22251 w 559191"/>
                  <a:gd name="connsiteY6" fmla="*/ 62933 h 74302"/>
                  <a:gd name="connsiteX7" fmla="*/ 43418 w 559191"/>
                  <a:gd name="connsiteY7" fmla="*/ 3666 h 7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9191" h="74302">
                    <a:moveTo>
                      <a:pt x="43418" y="3666"/>
                    </a:moveTo>
                    <a:cubicBezTo>
                      <a:pt x="105860" y="-5506"/>
                      <a:pt x="312587" y="5078"/>
                      <a:pt x="396901" y="7900"/>
                    </a:cubicBezTo>
                    <a:cubicBezTo>
                      <a:pt x="481215" y="10722"/>
                      <a:pt x="528134" y="10722"/>
                      <a:pt x="549301" y="20600"/>
                    </a:cubicBezTo>
                    <a:cubicBezTo>
                      <a:pt x="570468" y="30478"/>
                      <a:pt x="555651" y="58347"/>
                      <a:pt x="523901" y="67166"/>
                    </a:cubicBezTo>
                    <a:cubicBezTo>
                      <a:pt x="492151" y="75985"/>
                      <a:pt x="415598" y="74574"/>
                      <a:pt x="358801" y="73516"/>
                    </a:cubicBezTo>
                    <a:cubicBezTo>
                      <a:pt x="302004" y="72458"/>
                      <a:pt x="239210" y="62580"/>
                      <a:pt x="183118" y="60816"/>
                    </a:cubicBezTo>
                    <a:cubicBezTo>
                      <a:pt x="127026" y="59052"/>
                      <a:pt x="47298" y="67872"/>
                      <a:pt x="22251" y="62933"/>
                    </a:cubicBezTo>
                    <a:cubicBezTo>
                      <a:pt x="-2796" y="57994"/>
                      <a:pt x="-19024" y="12838"/>
                      <a:pt x="43418" y="366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41AB6ACE-CBFE-4BBA-8331-CC2E61B5EE3D}"/>
                </a:ext>
              </a:extLst>
            </p:cNvPr>
            <p:cNvSpPr/>
            <p:nvPr/>
          </p:nvSpPr>
          <p:spPr>
            <a:xfrm>
              <a:off x="4335716" y="4281663"/>
              <a:ext cx="86056" cy="186737"/>
            </a:xfrm>
            <a:custGeom>
              <a:avLst/>
              <a:gdLst>
                <a:gd name="connsiteX0" fmla="*/ 86001 w 86056"/>
                <a:gd name="connsiteY0" fmla="*/ 354 h 186737"/>
                <a:gd name="connsiteX1" fmla="*/ 16151 w 86056"/>
                <a:gd name="connsiteY1" fmla="*/ 152754 h 186737"/>
                <a:gd name="connsiteX2" fmla="*/ 11917 w 86056"/>
                <a:gd name="connsiteY2" fmla="*/ 184504 h 186737"/>
                <a:gd name="connsiteX3" fmla="*/ 3451 w 86056"/>
                <a:gd name="connsiteY3" fmla="*/ 112537 h 186737"/>
                <a:gd name="connsiteX4" fmla="*/ 86001 w 86056"/>
                <a:gd name="connsiteY4" fmla="*/ 354 h 1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56" h="186737">
                  <a:moveTo>
                    <a:pt x="86001" y="354"/>
                  </a:moveTo>
                  <a:cubicBezTo>
                    <a:pt x="88118" y="7057"/>
                    <a:pt x="28498" y="122062"/>
                    <a:pt x="16151" y="152754"/>
                  </a:cubicBezTo>
                  <a:cubicBezTo>
                    <a:pt x="3804" y="183446"/>
                    <a:pt x="14034" y="191207"/>
                    <a:pt x="11917" y="184504"/>
                  </a:cubicBezTo>
                  <a:cubicBezTo>
                    <a:pt x="9800" y="177801"/>
                    <a:pt x="-7132" y="141112"/>
                    <a:pt x="3451" y="112537"/>
                  </a:cubicBezTo>
                  <a:cubicBezTo>
                    <a:pt x="14034" y="83962"/>
                    <a:pt x="83884" y="-6349"/>
                    <a:pt x="86001" y="35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82339A00-F640-4E63-8242-DDF02A571AAC}"/>
                </a:ext>
              </a:extLst>
            </p:cNvPr>
            <p:cNvSpPr/>
            <p:nvPr/>
          </p:nvSpPr>
          <p:spPr>
            <a:xfrm>
              <a:off x="4059007" y="4376313"/>
              <a:ext cx="273403" cy="810996"/>
            </a:xfrm>
            <a:custGeom>
              <a:avLst/>
              <a:gdLst>
                <a:gd name="connsiteX0" fmla="*/ 269576 w 273403"/>
                <a:gd name="connsiteY0" fmla="*/ 954 h 810996"/>
                <a:gd name="connsiteX1" fmla="*/ 248410 w 273403"/>
                <a:gd name="connsiteY1" fmla="*/ 83504 h 810996"/>
                <a:gd name="connsiteX2" fmla="*/ 214543 w 273403"/>
                <a:gd name="connsiteY2" fmla="*/ 138537 h 810996"/>
                <a:gd name="connsiteX3" fmla="*/ 125643 w 273403"/>
                <a:gd name="connsiteY3" fmla="*/ 229554 h 810996"/>
                <a:gd name="connsiteX4" fmla="*/ 87543 w 273403"/>
                <a:gd name="connsiteY4" fmla="*/ 293054 h 810996"/>
                <a:gd name="connsiteX5" fmla="*/ 74843 w 273403"/>
                <a:gd name="connsiteY5" fmla="*/ 377720 h 810996"/>
                <a:gd name="connsiteX6" fmla="*/ 30393 w 273403"/>
                <a:gd name="connsiteY6" fmla="*/ 445454 h 810996"/>
                <a:gd name="connsiteX7" fmla="*/ 15576 w 273403"/>
                <a:gd name="connsiteY7" fmla="*/ 542820 h 810996"/>
                <a:gd name="connsiteX8" fmla="*/ 13460 w 273403"/>
                <a:gd name="connsiteY8" fmla="*/ 633837 h 810996"/>
                <a:gd name="connsiteX9" fmla="*/ 38860 w 273403"/>
                <a:gd name="connsiteY9" fmla="*/ 809520 h 810996"/>
                <a:gd name="connsiteX10" fmla="*/ 9226 w 273403"/>
                <a:gd name="connsiteY10" fmla="*/ 703687 h 810996"/>
                <a:gd name="connsiteX11" fmla="*/ 2876 w 273403"/>
                <a:gd name="connsiteY11" fmla="*/ 460270 h 810996"/>
                <a:gd name="connsiteX12" fmla="*/ 51560 w 273403"/>
                <a:gd name="connsiteY12" fmla="*/ 318454 h 810996"/>
                <a:gd name="connsiteX13" fmla="*/ 167976 w 273403"/>
                <a:gd name="connsiteY13" fmla="*/ 142770 h 810996"/>
                <a:gd name="connsiteX14" fmla="*/ 269576 w 273403"/>
                <a:gd name="connsiteY14" fmla="*/ 954 h 8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403" h="810996">
                  <a:moveTo>
                    <a:pt x="269576" y="954"/>
                  </a:moveTo>
                  <a:cubicBezTo>
                    <a:pt x="282982" y="-8924"/>
                    <a:pt x="257582" y="60574"/>
                    <a:pt x="248410" y="83504"/>
                  </a:cubicBezTo>
                  <a:cubicBezTo>
                    <a:pt x="239238" y="106434"/>
                    <a:pt x="235004" y="114195"/>
                    <a:pt x="214543" y="138537"/>
                  </a:cubicBezTo>
                  <a:cubicBezTo>
                    <a:pt x="194082" y="162879"/>
                    <a:pt x="146810" y="203801"/>
                    <a:pt x="125643" y="229554"/>
                  </a:cubicBezTo>
                  <a:cubicBezTo>
                    <a:pt x="104476" y="255307"/>
                    <a:pt x="96010" y="268360"/>
                    <a:pt x="87543" y="293054"/>
                  </a:cubicBezTo>
                  <a:cubicBezTo>
                    <a:pt x="79076" y="317748"/>
                    <a:pt x="84368" y="352320"/>
                    <a:pt x="74843" y="377720"/>
                  </a:cubicBezTo>
                  <a:cubicBezTo>
                    <a:pt x="65318" y="403120"/>
                    <a:pt x="40271" y="417937"/>
                    <a:pt x="30393" y="445454"/>
                  </a:cubicBezTo>
                  <a:cubicBezTo>
                    <a:pt x="20515" y="472971"/>
                    <a:pt x="18398" y="511423"/>
                    <a:pt x="15576" y="542820"/>
                  </a:cubicBezTo>
                  <a:cubicBezTo>
                    <a:pt x="12754" y="574217"/>
                    <a:pt x="9579" y="589387"/>
                    <a:pt x="13460" y="633837"/>
                  </a:cubicBezTo>
                  <a:cubicBezTo>
                    <a:pt x="17341" y="678287"/>
                    <a:pt x="39566" y="797878"/>
                    <a:pt x="38860" y="809520"/>
                  </a:cubicBezTo>
                  <a:cubicBezTo>
                    <a:pt x="38154" y="821162"/>
                    <a:pt x="15223" y="761895"/>
                    <a:pt x="9226" y="703687"/>
                  </a:cubicBezTo>
                  <a:cubicBezTo>
                    <a:pt x="3229" y="645479"/>
                    <a:pt x="-4180" y="524476"/>
                    <a:pt x="2876" y="460270"/>
                  </a:cubicBezTo>
                  <a:cubicBezTo>
                    <a:pt x="9932" y="396065"/>
                    <a:pt x="24043" y="371371"/>
                    <a:pt x="51560" y="318454"/>
                  </a:cubicBezTo>
                  <a:cubicBezTo>
                    <a:pt x="79077" y="265537"/>
                    <a:pt x="130934" y="193570"/>
                    <a:pt x="167976" y="142770"/>
                  </a:cubicBezTo>
                  <a:cubicBezTo>
                    <a:pt x="205018" y="91970"/>
                    <a:pt x="256170" y="10832"/>
                    <a:pt x="269576" y="95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87D504AF-FAA8-4E3A-A608-A08E5F79DDA9}"/>
                </a:ext>
              </a:extLst>
            </p:cNvPr>
            <p:cNvSpPr/>
            <p:nvPr/>
          </p:nvSpPr>
          <p:spPr>
            <a:xfrm>
              <a:off x="4240182" y="4576763"/>
              <a:ext cx="103218" cy="176348"/>
            </a:xfrm>
            <a:custGeom>
              <a:avLst/>
              <a:gdLst>
                <a:gd name="connsiteX0" fmla="*/ 103218 w 103218"/>
                <a:gd name="connsiteY0" fmla="*/ 0 h 176348"/>
                <a:gd name="connsiteX1" fmla="*/ 31 w 103218"/>
                <a:gd name="connsiteY1" fmla="*/ 176212 h 176348"/>
                <a:gd name="connsiteX2" fmla="*/ 103218 w 103218"/>
                <a:gd name="connsiteY2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218" h="176348">
                  <a:moveTo>
                    <a:pt x="103218" y="0"/>
                  </a:moveTo>
                  <a:cubicBezTo>
                    <a:pt x="103218" y="0"/>
                    <a:pt x="2148" y="170391"/>
                    <a:pt x="31" y="176212"/>
                  </a:cubicBezTo>
                  <a:cubicBezTo>
                    <a:pt x="-2086" y="182033"/>
                    <a:pt x="103218" y="0"/>
                    <a:pt x="10321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0F4C8F01-EE6C-4B05-9C86-20A65B3B35C7}"/>
                </a:ext>
              </a:extLst>
            </p:cNvPr>
            <p:cNvSpPr/>
            <p:nvPr/>
          </p:nvSpPr>
          <p:spPr>
            <a:xfrm>
              <a:off x="4310743" y="4451348"/>
              <a:ext cx="152384" cy="127615"/>
            </a:xfrm>
            <a:custGeom>
              <a:avLst/>
              <a:gdLst>
                <a:gd name="connsiteX0" fmla="*/ 24720 w 152384"/>
                <a:gd name="connsiteY0" fmla="*/ 2 h 127615"/>
                <a:gd name="connsiteX1" fmla="*/ 16782 w 152384"/>
                <a:gd name="connsiteY1" fmla="*/ 101602 h 127615"/>
                <a:gd name="connsiteX2" fmla="*/ 62820 w 152384"/>
                <a:gd name="connsiteY2" fmla="*/ 111127 h 127615"/>
                <a:gd name="connsiteX3" fmla="*/ 151720 w 152384"/>
                <a:gd name="connsiteY3" fmla="*/ 117477 h 127615"/>
                <a:gd name="connsiteX4" fmla="*/ 12020 w 152384"/>
                <a:gd name="connsiteY4" fmla="*/ 127002 h 127615"/>
                <a:gd name="connsiteX5" fmla="*/ 7257 w 152384"/>
                <a:gd name="connsiteY5" fmla="*/ 98427 h 127615"/>
                <a:gd name="connsiteX6" fmla="*/ 24720 w 152384"/>
                <a:gd name="connsiteY6" fmla="*/ 2 h 1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384" h="127615">
                  <a:moveTo>
                    <a:pt x="24720" y="2"/>
                  </a:moveTo>
                  <a:cubicBezTo>
                    <a:pt x="26307" y="531"/>
                    <a:pt x="10432" y="83081"/>
                    <a:pt x="16782" y="101602"/>
                  </a:cubicBezTo>
                  <a:cubicBezTo>
                    <a:pt x="23132" y="120123"/>
                    <a:pt x="40330" y="108481"/>
                    <a:pt x="62820" y="111127"/>
                  </a:cubicBezTo>
                  <a:cubicBezTo>
                    <a:pt x="85310" y="113773"/>
                    <a:pt x="160187" y="114831"/>
                    <a:pt x="151720" y="117477"/>
                  </a:cubicBezTo>
                  <a:cubicBezTo>
                    <a:pt x="143253" y="120123"/>
                    <a:pt x="36097" y="130177"/>
                    <a:pt x="12020" y="127002"/>
                  </a:cubicBezTo>
                  <a:cubicBezTo>
                    <a:pt x="-12057" y="123827"/>
                    <a:pt x="7522" y="115096"/>
                    <a:pt x="7257" y="98427"/>
                  </a:cubicBezTo>
                  <a:cubicBezTo>
                    <a:pt x="6992" y="81758"/>
                    <a:pt x="23133" y="-527"/>
                    <a:pt x="24720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FD1342FD-B246-4692-A567-565AFF08B5A9}"/>
                </a:ext>
              </a:extLst>
            </p:cNvPr>
            <p:cNvSpPr/>
            <p:nvPr/>
          </p:nvSpPr>
          <p:spPr>
            <a:xfrm>
              <a:off x="4120724" y="4538306"/>
              <a:ext cx="198076" cy="365865"/>
            </a:xfrm>
            <a:custGeom>
              <a:avLst/>
              <a:gdLst>
                <a:gd name="connsiteX0" fmla="*/ 197276 w 198076"/>
                <a:gd name="connsiteY0" fmla="*/ 357 h 365865"/>
                <a:gd name="connsiteX1" fmla="*/ 132189 w 198076"/>
                <a:gd name="connsiteY1" fmla="*/ 74969 h 365865"/>
                <a:gd name="connsiteX2" fmla="*/ 100439 w 198076"/>
                <a:gd name="connsiteY2" fmla="*/ 151169 h 365865"/>
                <a:gd name="connsiteX3" fmla="*/ 22651 w 198076"/>
                <a:gd name="connsiteY3" fmla="*/ 248007 h 365865"/>
                <a:gd name="connsiteX4" fmla="*/ 3601 w 198076"/>
                <a:gd name="connsiteY4" fmla="*/ 365482 h 365865"/>
                <a:gd name="connsiteX5" fmla="*/ 6776 w 198076"/>
                <a:gd name="connsiteY5" fmla="*/ 281344 h 365865"/>
                <a:gd name="connsiteX6" fmla="*/ 70276 w 198076"/>
                <a:gd name="connsiteY6" fmla="*/ 163869 h 365865"/>
                <a:gd name="connsiteX7" fmla="*/ 82976 w 198076"/>
                <a:gd name="connsiteY7" fmla="*/ 106719 h 365865"/>
                <a:gd name="connsiteX8" fmla="*/ 197276 w 198076"/>
                <a:gd name="connsiteY8" fmla="*/ 357 h 36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76" h="365865">
                  <a:moveTo>
                    <a:pt x="197276" y="357"/>
                  </a:moveTo>
                  <a:cubicBezTo>
                    <a:pt x="205478" y="-4935"/>
                    <a:pt x="148328" y="49834"/>
                    <a:pt x="132189" y="74969"/>
                  </a:cubicBezTo>
                  <a:cubicBezTo>
                    <a:pt x="116050" y="100104"/>
                    <a:pt x="118695" y="122329"/>
                    <a:pt x="100439" y="151169"/>
                  </a:cubicBezTo>
                  <a:cubicBezTo>
                    <a:pt x="82183" y="180009"/>
                    <a:pt x="38791" y="212288"/>
                    <a:pt x="22651" y="248007"/>
                  </a:cubicBezTo>
                  <a:cubicBezTo>
                    <a:pt x="6511" y="283726"/>
                    <a:pt x="6247" y="359926"/>
                    <a:pt x="3601" y="365482"/>
                  </a:cubicBezTo>
                  <a:cubicBezTo>
                    <a:pt x="955" y="371038"/>
                    <a:pt x="-4336" y="314946"/>
                    <a:pt x="6776" y="281344"/>
                  </a:cubicBezTo>
                  <a:cubicBezTo>
                    <a:pt x="17888" y="247742"/>
                    <a:pt x="57576" y="192973"/>
                    <a:pt x="70276" y="163869"/>
                  </a:cubicBezTo>
                  <a:cubicBezTo>
                    <a:pt x="82976" y="134765"/>
                    <a:pt x="63661" y="131061"/>
                    <a:pt x="82976" y="106719"/>
                  </a:cubicBezTo>
                  <a:cubicBezTo>
                    <a:pt x="102291" y="82377"/>
                    <a:pt x="189074" y="5649"/>
                    <a:pt x="197276" y="3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65A07E6F-56AD-4EFE-994A-5B579070138F}"/>
                </a:ext>
              </a:extLst>
            </p:cNvPr>
            <p:cNvSpPr/>
            <p:nvPr/>
          </p:nvSpPr>
          <p:spPr>
            <a:xfrm>
              <a:off x="4107006" y="4598988"/>
              <a:ext cx="430226" cy="329018"/>
            </a:xfrm>
            <a:custGeom>
              <a:avLst/>
              <a:gdLst>
                <a:gd name="connsiteX0" fmla="*/ 430069 w 430226"/>
                <a:gd name="connsiteY0" fmla="*/ 0 h 329018"/>
                <a:gd name="connsiteX1" fmla="*/ 193532 w 430226"/>
                <a:gd name="connsiteY1" fmla="*/ 127000 h 329018"/>
                <a:gd name="connsiteX2" fmla="*/ 99869 w 430226"/>
                <a:gd name="connsiteY2" fmla="*/ 193675 h 329018"/>
                <a:gd name="connsiteX3" fmla="*/ 1444 w 430226"/>
                <a:gd name="connsiteY3" fmla="*/ 328612 h 329018"/>
                <a:gd name="connsiteX4" fmla="*/ 49069 w 430226"/>
                <a:gd name="connsiteY4" fmla="*/ 231775 h 329018"/>
                <a:gd name="connsiteX5" fmla="*/ 155432 w 430226"/>
                <a:gd name="connsiteY5" fmla="*/ 127000 h 329018"/>
                <a:gd name="connsiteX6" fmla="*/ 430069 w 430226"/>
                <a:gd name="connsiteY6" fmla="*/ 0 h 32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226" h="329018">
                  <a:moveTo>
                    <a:pt x="430069" y="0"/>
                  </a:moveTo>
                  <a:cubicBezTo>
                    <a:pt x="436419" y="0"/>
                    <a:pt x="248565" y="94721"/>
                    <a:pt x="193532" y="127000"/>
                  </a:cubicBezTo>
                  <a:cubicBezTo>
                    <a:pt x="138499" y="159279"/>
                    <a:pt x="131884" y="160073"/>
                    <a:pt x="99869" y="193675"/>
                  </a:cubicBezTo>
                  <a:cubicBezTo>
                    <a:pt x="67854" y="227277"/>
                    <a:pt x="9911" y="322262"/>
                    <a:pt x="1444" y="328612"/>
                  </a:cubicBezTo>
                  <a:cubicBezTo>
                    <a:pt x="-7023" y="334962"/>
                    <a:pt x="23404" y="265377"/>
                    <a:pt x="49069" y="231775"/>
                  </a:cubicBezTo>
                  <a:cubicBezTo>
                    <a:pt x="74734" y="198173"/>
                    <a:pt x="96165" y="165100"/>
                    <a:pt x="155432" y="127000"/>
                  </a:cubicBezTo>
                  <a:cubicBezTo>
                    <a:pt x="214699" y="88900"/>
                    <a:pt x="423719" y="0"/>
                    <a:pt x="43006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E51371C8-C2F3-42D0-B77F-98B69D3D823F}"/>
                </a:ext>
              </a:extLst>
            </p:cNvPr>
            <p:cNvSpPr/>
            <p:nvPr/>
          </p:nvSpPr>
          <p:spPr>
            <a:xfrm>
              <a:off x="4761596" y="4086200"/>
              <a:ext cx="380327" cy="379370"/>
            </a:xfrm>
            <a:custGeom>
              <a:avLst/>
              <a:gdLst>
                <a:gd name="connsiteX0" fmla="*/ 380317 w 380327"/>
                <a:gd name="connsiteY0" fmla="*/ 25 h 379370"/>
                <a:gd name="connsiteX1" fmla="*/ 261254 w 380327"/>
                <a:gd name="connsiteY1" fmla="*/ 161950 h 379370"/>
                <a:gd name="connsiteX2" fmla="*/ 904 w 380327"/>
                <a:gd name="connsiteY2" fmla="*/ 377850 h 379370"/>
                <a:gd name="connsiteX3" fmla="*/ 178704 w 380327"/>
                <a:gd name="connsiteY3" fmla="*/ 254025 h 379370"/>
                <a:gd name="connsiteX4" fmla="*/ 267604 w 380327"/>
                <a:gd name="connsiteY4" fmla="*/ 173063 h 379370"/>
                <a:gd name="connsiteX5" fmla="*/ 380317 w 380327"/>
                <a:gd name="connsiteY5" fmla="*/ 25 h 37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327" h="379370">
                  <a:moveTo>
                    <a:pt x="380317" y="25"/>
                  </a:moveTo>
                  <a:cubicBezTo>
                    <a:pt x="379259" y="-1827"/>
                    <a:pt x="324490" y="98979"/>
                    <a:pt x="261254" y="161950"/>
                  </a:cubicBezTo>
                  <a:cubicBezTo>
                    <a:pt x="198018" y="224921"/>
                    <a:pt x="14662" y="362504"/>
                    <a:pt x="904" y="377850"/>
                  </a:cubicBezTo>
                  <a:cubicBezTo>
                    <a:pt x="-12854" y="393196"/>
                    <a:pt x="134254" y="288156"/>
                    <a:pt x="178704" y="254025"/>
                  </a:cubicBezTo>
                  <a:cubicBezTo>
                    <a:pt x="223154" y="219894"/>
                    <a:pt x="235060" y="213015"/>
                    <a:pt x="267604" y="173063"/>
                  </a:cubicBezTo>
                  <a:cubicBezTo>
                    <a:pt x="300148" y="133111"/>
                    <a:pt x="381375" y="1877"/>
                    <a:pt x="380317" y="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B11247F2-A203-4D59-A2F8-96D7B69280E3}"/>
                </a:ext>
              </a:extLst>
            </p:cNvPr>
            <p:cNvSpPr/>
            <p:nvPr/>
          </p:nvSpPr>
          <p:spPr>
            <a:xfrm>
              <a:off x="4498971" y="4302125"/>
              <a:ext cx="519117" cy="408137"/>
            </a:xfrm>
            <a:custGeom>
              <a:avLst/>
              <a:gdLst>
                <a:gd name="connsiteX0" fmla="*/ 519117 w 519117"/>
                <a:gd name="connsiteY0" fmla="*/ 0 h 408137"/>
                <a:gd name="connsiteX1" fmla="*/ 200029 w 519117"/>
                <a:gd name="connsiteY1" fmla="*/ 228600 h 408137"/>
                <a:gd name="connsiteX2" fmla="*/ 4 w 519117"/>
                <a:gd name="connsiteY2" fmla="*/ 407988 h 408137"/>
                <a:gd name="connsiteX3" fmla="*/ 193679 w 519117"/>
                <a:gd name="connsiteY3" fmla="*/ 261938 h 408137"/>
                <a:gd name="connsiteX4" fmla="*/ 519117 w 519117"/>
                <a:gd name="connsiteY4" fmla="*/ 0 h 4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7" h="408137">
                  <a:moveTo>
                    <a:pt x="519117" y="0"/>
                  </a:moveTo>
                  <a:cubicBezTo>
                    <a:pt x="402832" y="80301"/>
                    <a:pt x="286548" y="160602"/>
                    <a:pt x="200029" y="228600"/>
                  </a:cubicBezTo>
                  <a:cubicBezTo>
                    <a:pt x="113510" y="296598"/>
                    <a:pt x="1062" y="402432"/>
                    <a:pt x="4" y="407988"/>
                  </a:cubicBezTo>
                  <a:cubicBezTo>
                    <a:pt x="-1054" y="413544"/>
                    <a:pt x="193679" y="261938"/>
                    <a:pt x="193679" y="261938"/>
                  </a:cubicBezTo>
                  <a:lnTo>
                    <a:pt x="519117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DF408CFA-A480-43F9-B8E8-6546A04FC9FD}"/>
                </a:ext>
              </a:extLst>
            </p:cNvPr>
            <p:cNvSpPr/>
            <p:nvPr/>
          </p:nvSpPr>
          <p:spPr>
            <a:xfrm>
              <a:off x="4670383" y="4160835"/>
              <a:ext cx="466795" cy="703277"/>
            </a:xfrm>
            <a:custGeom>
              <a:avLst/>
              <a:gdLst>
                <a:gd name="connsiteX0" fmla="*/ 466767 w 466795"/>
                <a:gd name="connsiteY0" fmla="*/ 3 h 703277"/>
                <a:gd name="connsiteX1" fmla="*/ 208005 w 466795"/>
                <a:gd name="connsiteY1" fmla="*/ 481015 h 703277"/>
                <a:gd name="connsiteX2" fmla="*/ 42 w 466795"/>
                <a:gd name="connsiteY2" fmla="*/ 703265 h 703277"/>
                <a:gd name="connsiteX3" fmla="*/ 192130 w 466795"/>
                <a:gd name="connsiteY3" fmla="*/ 473078 h 703277"/>
                <a:gd name="connsiteX4" fmla="*/ 466767 w 466795"/>
                <a:gd name="connsiteY4" fmla="*/ 3 h 7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5" h="703277">
                  <a:moveTo>
                    <a:pt x="466767" y="3"/>
                  </a:moveTo>
                  <a:cubicBezTo>
                    <a:pt x="469413" y="1326"/>
                    <a:pt x="285792" y="363805"/>
                    <a:pt x="208005" y="481015"/>
                  </a:cubicBezTo>
                  <a:cubicBezTo>
                    <a:pt x="130217" y="598225"/>
                    <a:pt x="2688" y="704588"/>
                    <a:pt x="42" y="703265"/>
                  </a:cubicBezTo>
                  <a:cubicBezTo>
                    <a:pt x="-2604" y="701942"/>
                    <a:pt x="118311" y="587907"/>
                    <a:pt x="192130" y="473078"/>
                  </a:cubicBezTo>
                  <a:cubicBezTo>
                    <a:pt x="265949" y="358249"/>
                    <a:pt x="464121" y="-1320"/>
                    <a:pt x="466767" y="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462AF7CC-C14C-417E-A703-6E7BCEBB40F8}"/>
                </a:ext>
              </a:extLst>
            </p:cNvPr>
            <p:cNvSpPr/>
            <p:nvPr/>
          </p:nvSpPr>
          <p:spPr>
            <a:xfrm>
              <a:off x="4415179" y="4837056"/>
              <a:ext cx="334818" cy="492337"/>
            </a:xfrm>
            <a:custGeom>
              <a:avLst/>
              <a:gdLst>
                <a:gd name="connsiteX0" fmla="*/ 334621 w 334818"/>
                <a:gd name="connsiteY0" fmla="*/ 57 h 492337"/>
                <a:gd name="connsiteX1" fmla="*/ 110784 w 334818"/>
                <a:gd name="connsiteY1" fmla="*/ 308032 h 492337"/>
                <a:gd name="connsiteX2" fmla="*/ 1246 w 334818"/>
                <a:gd name="connsiteY2" fmla="*/ 492182 h 492337"/>
                <a:gd name="connsiteX3" fmla="*/ 69509 w 334818"/>
                <a:gd name="connsiteY3" fmla="*/ 333432 h 492337"/>
                <a:gd name="connsiteX4" fmla="*/ 334621 w 334818"/>
                <a:gd name="connsiteY4" fmla="*/ 57 h 49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18" h="492337">
                  <a:moveTo>
                    <a:pt x="334621" y="57"/>
                  </a:moveTo>
                  <a:cubicBezTo>
                    <a:pt x="341500" y="-4176"/>
                    <a:pt x="166346" y="226011"/>
                    <a:pt x="110784" y="308032"/>
                  </a:cubicBezTo>
                  <a:cubicBezTo>
                    <a:pt x="55222" y="390053"/>
                    <a:pt x="8125" y="487949"/>
                    <a:pt x="1246" y="492182"/>
                  </a:cubicBezTo>
                  <a:cubicBezTo>
                    <a:pt x="-5633" y="496415"/>
                    <a:pt x="15798" y="413601"/>
                    <a:pt x="69509" y="333432"/>
                  </a:cubicBezTo>
                  <a:cubicBezTo>
                    <a:pt x="123219" y="253263"/>
                    <a:pt x="327742" y="4290"/>
                    <a:pt x="334621" y="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C61BCA54-4869-46C9-8E5B-25E4629D015F}"/>
                </a:ext>
              </a:extLst>
            </p:cNvPr>
            <p:cNvSpPr/>
            <p:nvPr/>
          </p:nvSpPr>
          <p:spPr>
            <a:xfrm>
              <a:off x="4443818" y="4727512"/>
              <a:ext cx="289537" cy="178303"/>
            </a:xfrm>
            <a:custGeom>
              <a:avLst/>
              <a:gdLst>
                <a:gd name="connsiteX0" fmla="*/ 288520 w 289537"/>
                <a:gd name="connsiteY0" fmla="*/ 63 h 178303"/>
                <a:gd name="connsiteX1" fmla="*/ 104370 w 289537"/>
                <a:gd name="connsiteY1" fmla="*/ 139763 h 178303"/>
                <a:gd name="connsiteX2" fmla="*/ 1182 w 289537"/>
                <a:gd name="connsiteY2" fmla="*/ 177863 h 178303"/>
                <a:gd name="connsiteX3" fmla="*/ 169457 w 289537"/>
                <a:gd name="connsiteY3" fmla="*/ 122301 h 178303"/>
                <a:gd name="connsiteX4" fmla="*/ 288520 w 289537"/>
                <a:gd name="connsiteY4" fmla="*/ 63 h 17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37" h="178303">
                  <a:moveTo>
                    <a:pt x="288520" y="63"/>
                  </a:moveTo>
                  <a:cubicBezTo>
                    <a:pt x="277672" y="2973"/>
                    <a:pt x="152260" y="110130"/>
                    <a:pt x="104370" y="139763"/>
                  </a:cubicBezTo>
                  <a:cubicBezTo>
                    <a:pt x="56480" y="169396"/>
                    <a:pt x="-9666" y="180773"/>
                    <a:pt x="1182" y="177863"/>
                  </a:cubicBezTo>
                  <a:cubicBezTo>
                    <a:pt x="12030" y="174953"/>
                    <a:pt x="117863" y="149818"/>
                    <a:pt x="169457" y="122301"/>
                  </a:cubicBezTo>
                  <a:cubicBezTo>
                    <a:pt x="221051" y="94784"/>
                    <a:pt x="299368" y="-2847"/>
                    <a:pt x="288520" y="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2573169C-73F2-440E-8E75-27BDCC542654}"/>
                </a:ext>
              </a:extLst>
            </p:cNvPr>
            <p:cNvSpPr/>
            <p:nvPr/>
          </p:nvSpPr>
          <p:spPr>
            <a:xfrm>
              <a:off x="4261913" y="4956160"/>
              <a:ext cx="340641" cy="295316"/>
            </a:xfrm>
            <a:custGeom>
              <a:avLst/>
              <a:gdLst>
                <a:gd name="connsiteX0" fmla="*/ 340250 w 340641"/>
                <a:gd name="connsiteY0" fmla="*/ 15 h 295316"/>
                <a:gd name="connsiteX1" fmla="*/ 176737 w 340641"/>
                <a:gd name="connsiteY1" fmla="*/ 177815 h 295316"/>
                <a:gd name="connsiteX2" fmla="*/ 525 w 340641"/>
                <a:gd name="connsiteY2" fmla="*/ 295290 h 295316"/>
                <a:gd name="connsiteX3" fmla="*/ 129112 w 340641"/>
                <a:gd name="connsiteY3" fmla="*/ 168290 h 295316"/>
                <a:gd name="connsiteX4" fmla="*/ 340250 w 340641"/>
                <a:gd name="connsiteY4" fmla="*/ 15 h 2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41" h="295316">
                  <a:moveTo>
                    <a:pt x="340250" y="15"/>
                  </a:moveTo>
                  <a:cubicBezTo>
                    <a:pt x="348188" y="1603"/>
                    <a:pt x="233358" y="128602"/>
                    <a:pt x="176737" y="177815"/>
                  </a:cubicBezTo>
                  <a:cubicBezTo>
                    <a:pt x="120116" y="227028"/>
                    <a:pt x="8463" y="296878"/>
                    <a:pt x="525" y="295290"/>
                  </a:cubicBezTo>
                  <a:cubicBezTo>
                    <a:pt x="-7413" y="293702"/>
                    <a:pt x="76460" y="213269"/>
                    <a:pt x="129112" y="168290"/>
                  </a:cubicBezTo>
                  <a:cubicBezTo>
                    <a:pt x="181764" y="123311"/>
                    <a:pt x="332312" y="-1573"/>
                    <a:pt x="340250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C50C61BC-89AC-4968-807B-97A96D9FD348}"/>
                </a:ext>
              </a:extLst>
            </p:cNvPr>
            <p:cNvSpPr/>
            <p:nvPr/>
          </p:nvSpPr>
          <p:spPr>
            <a:xfrm>
              <a:off x="5133852" y="4005214"/>
              <a:ext cx="171630" cy="100198"/>
            </a:xfrm>
            <a:custGeom>
              <a:avLst/>
              <a:gdLst>
                <a:gd name="connsiteX0" fmla="*/ 123 w 171630"/>
                <a:gd name="connsiteY0" fmla="*/ 100061 h 100198"/>
                <a:gd name="connsiteX1" fmla="*/ 58861 w 171630"/>
                <a:gd name="connsiteY1" fmla="*/ 49 h 100198"/>
                <a:gd name="connsiteX2" fmla="*/ 171573 w 171630"/>
                <a:gd name="connsiteY2" fmla="*/ 85774 h 100198"/>
                <a:gd name="connsiteX3" fmla="*/ 73148 w 171630"/>
                <a:gd name="connsiteY3" fmla="*/ 23861 h 100198"/>
                <a:gd name="connsiteX4" fmla="*/ 123 w 171630"/>
                <a:gd name="connsiteY4" fmla="*/ 100061 h 1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30" h="100198">
                  <a:moveTo>
                    <a:pt x="123" y="100061"/>
                  </a:moveTo>
                  <a:cubicBezTo>
                    <a:pt x="-2258" y="96092"/>
                    <a:pt x="30286" y="2430"/>
                    <a:pt x="58861" y="49"/>
                  </a:cubicBezTo>
                  <a:cubicBezTo>
                    <a:pt x="87436" y="-2332"/>
                    <a:pt x="169192" y="81805"/>
                    <a:pt x="171573" y="85774"/>
                  </a:cubicBezTo>
                  <a:cubicBezTo>
                    <a:pt x="173954" y="89743"/>
                    <a:pt x="101723" y="26772"/>
                    <a:pt x="73148" y="23861"/>
                  </a:cubicBezTo>
                  <a:cubicBezTo>
                    <a:pt x="44573" y="20950"/>
                    <a:pt x="2504" y="104030"/>
                    <a:pt x="123" y="1000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A180CBD0-2C6B-4E24-AFB2-A7CE56668505}"/>
                </a:ext>
              </a:extLst>
            </p:cNvPr>
            <p:cNvSpPr/>
            <p:nvPr/>
          </p:nvSpPr>
          <p:spPr>
            <a:xfrm>
              <a:off x="5173641" y="3971440"/>
              <a:ext cx="144521" cy="99279"/>
            </a:xfrm>
            <a:custGeom>
              <a:avLst/>
              <a:gdLst>
                <a:gd name="connsiteX0" fmla="*/ 22 w 144521"/>
                <a:gd name="connsiteY0" fmla="*/ 2073 h 99279"/>
                <a:gd name="connsiteX1" fmla="*/ 80984 w 144521"/>
                <a:gd name="connsiteY1" fmla="*/ 16360 h 99279"/>
                <a:gd name="connsiteX2" fmla="*/ 144484 w 144521"/>
                <a:gd name="connsiteY2" fmla="*/ 98910 h 99279"/>
                <a:gd name="connsiteX3" fmla="*/ 88922 w 144521"/>
                <a:gd name="connsiteY3" fmla="*/ 44935 h 99279"/>
                <a:gd name="connsiteX4" fmla="*/ 22 w 144521"/>
                <a:gd name="connsiteY4" fmla="*/ 2073 h 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21" h="99279">
                  <a:moveTo>
                    <a:pt x="22" y="2073"/>
                  </a:moveTo>
                  <a:cubicBezTo>
                    <a:pt x="-1301" y="-2689"/>
                    <a:pt x="56907" y="220"/>
                    <a:pt x="80984" y="16360"/>
                  </a:cubicBezTo>
                  <a:cubicBezTo>
                    <a:pt x="105061" y="32500"/>
                    <a:pt x="143161" y="94148"/>
                    <a:pt x="144484" y="98910"/>
                  </a:cubicBezTo>
                  <a:cubicBezTo>
                    <a:pt x="145807" y="103672"/>
                    <a:pt x="111411" y="61074"/>
                    <a:pt x="88922" y="44935"/>
                  </a:cubicBezTo>
                  <a:cubicBezTo>
                    <a:pt x="66433" y="28796"/>
                    <a:pt x="1345" y="6835"/>
                    <a:pt x="22" y="20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AE1EC1A0-47E1-48FD-A479-ADB3FF136AE4}"/>
                </a:ext>
              </a:extLst>
            </p:cNvPr>
            <p:cNvSpPr/>
            <p:nvPr/>
          </p:nvSpPr>
          <p:spPr>
            <a:xfrm>
              <a:off x="5279921" y="3933755"/>
              <a:ext cx="157428" cy="70093"/>
            </a:xfrm>
            <a:custGeom>
              <a:avLst/>
              <a:gdLst>
                <a:gd name="connsiteX0" fmla="*/ 104 w 157428"/>
                <a:gd name="connsiteY0" fmla="*/ 69920 h 70093"/>
                <a:gd name="connsiteX1" fmla="*/ 96942 w 157428"/>
                <a:gd name="connsiteY1" fmla="*/ 20708 h 70093"/>
                <a:gd name="connsiteX2" fmla="*/ 157267 w 157428"/>
                <a:gd name="connsiteY2" fmla="*/ 47695 h 70093"/>
                <a:gd name="connsiteX3" fmla="*/ 79479 w 157428"/>
                <a:gd name="connsiteY3" fmla="*/ 70 h 70093"/>
                <a:gd name="connsiteX4" fmla="*/ 104 w 157428"/>
                <a:gd name="connsiteY4" fmla="*/ 69920 h 7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28" h="70093">
                  <a:moveTo>
                    <a:pt x="104" y="69920"/>
                  </a:moveTo>
                  <a:cubicBezTo>
                    <a:pt x="3015" y="73360"/>
                    <a:pt x="70748" y="24412"/>
                    <a:pt x="96942" y="20708"/>
                  </a:cubicBezTo>
                  <a:cubicBezTo>
                    <a:pt x="123136" y="17004"/>
                    <a:pt x="160178" y="51135"/>
                    <a:pt x="157267" y="47695"/>
                  </a:cubicBezTo>
                  <a:cubicBezTo>
                    <a:pt x="154357" y="44255"/>
                    <a:pt x="103292" y="-2047"/>
                    <a:pt x="79479" y="70"/>
                  </a:cubicBezTo>
                  <a:cubicBezTo>
                    <a:pt x="55666" y="2187"/>
                    <a:pt x="-2807" y="66480"/>
                    <a:pt x="104" y="699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D611FD0A-D33E-4CBE-856F-2E8AC7E2A0CA}"/>
                </a:ext>
              </a:extLst>
            </p:cNvPr>
            <p:cNvSpPr/>
            <p:nvPr/>
          </p:nvSpPr>
          <p:spPr>
            <a:xfrm>
              <a:off x="5349675" y="3845880"/>
              <a:ext cx="103459" cy="116753"/>
            </a:xfrm>
            <a:custGeom>
              <a:avLst/>
              <a:gdLst>
                <a:gd name="connsiteX0" fmla="*/ 103388 w 103459"/>
                <a:gd name="connsiteY0" fmla="*/ 116520 h 116753"/>
                <a:gd name="connsiteX1" fmla="*/ 43063 w 103459"/>
                <a:gd name="connsiteY1" fmla="*/ 3808 h 116753"/>
                <a:gd name="connsiteX2" fmla="*/ 1788 w 103459"/>
                <a:gd name="connsiteY2" fmla="*/ 29208 h 116753"/>
                <a:gd name="connsiteX3" fmla="*/ 9725 w 103459"/>
                <a:gd name="connsiteY3" fmla="*/ 56195 h 116753"/>
                <a:gd name="connsiteX4" fmla="*/ 30363 w 103459"/>
                <a:gd name="connsiteY4" fmla="*/ 33970 h 116753"/>
                <a:gd name="connsiteX5" fmla="*/ 103388 w 103459"/>
                <a:gd name="connsiteY5" fmla="*/ 116520 h 1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59" h="116753">
                  <a:moveTo>
                    <a:pt x="103388" y="116520"/>
                  </a:moveTo>
                  <a:cubicBezTo>
                    <a:pt x="105505" y="111493"/>
                    <a:pt x="59996" y="18360"/>
                    <a:pt x="43063" y="3808"/>
                  </a:cubicBezTo>
                  <a:cubicBezTo>
                    <a:pt x="26130" y="-10744"/>
                    <a:pt x="7344" y="20477"/>
                    <a:pt x="1788" y="29208"/>
                  </a:cubicBezTo>
                  <a:cubicBezTo>
                    <a:pt x="-3768" y="37939"/>
                    <a:pt x="4963" y="55401"/>
                    <a:pt x="9725" y="56195"/>
                  </a:cubicBezTo>
                  <a:cubicBezTo>
                    <a:pt x="14487" y="56989"/>
                    <a:pt x="17928" y="24180"/>
                    <a:pt x="30363" y="33970"/>
                  </a:cubicBezTo>
                  <a:cubicBezTo>
                    <a:pt x="42798" y="43760"/>
                    <a:pt x="101271" y="121547"/>
                    <a:pt x="103388" y="1165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EFE0EA48-0F82-4F67-8DDD-9AF7A13239C4}"/>
                </a:ext>
              </a:extLst>
            </p:cNvPr>
            <p:cNvSpPr/>
            <p:nvPr/>
          </p:nvSpPr>
          <p:spPr>
            <a:xfrm>
              <a:off x="5083106" y="4276403"/>
              <a:ext cx="276331" cy="379132"/>
            </a:xfrm>
            <a:custGeom>
              <a:avLst/>
              <a:gdLst>
                <a:gd name="connsiteX0" fmla="*/ 276294 w 276331"/>
                <a:gd name="connsiteY0" fmla="*/ 322 h 379132"/>
                <a:gd name="connsiteX1" fmla="*/ 93732 w 276331"/>
                <a:gd name="connsiteY1" fmla="*/ 179710 h 379132"/>
                <a:gd name="connsiteX2" fmla="*/ 60394 w 276331"/>
                <a:gd name="connsiteY2" fmla="*/ 294010 h 379132"/>
                <a:gd name="connsiteX3" fmla="*/ 69 w 276331"/>
                <a:gd name="connsiteY3" fmla="*/ 376560 h 379132"/>
                <a:gd name="connsiteX4" fmla="*/ 73094 w 276331"/>
                <a:gd name="connsiteY4" fmla="*/ 195585 h 379132"/>
                <a:gd name="connsiteX5" fmla="*/ 109607 w 276331"/>
                <a:gd name="connsiteY5" fmla="*/ 136847 h 379132"/>
                <a:gd name="connsiteX6" fmla="*/ 276294 w 276331"/>
                <a:gd name="connsiteY6" fmla="*/ 322 h 37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331" h="379132">
                  <a:moveTo>
                    <a:pt x="276294" y="322"/>
                  </a:moveTo>
                  <a:cubicBezTo>
                    <a:pt x="273648" y="7466"/>
                    <a:pt x="129715" y="130762"/>
                    <a:pt x="93732" y="179710"/>
                  </a:cubicBezTo>
                  <a:cubicBezTo>
                    <a:pt x="57749" y="228658"/>
                    <a:pt x="76004" y="261202"/>
                    <a:pt x="60394" y="294010"/>
                  </a:cubicBezTo>
                  <a:cubicBezTo>
                    <a:pt x="44784" y="326818"/>
                    <a:pt x="-2048" y="392964"/>
                    <a:pt x="69" y="376560"/>
                  </a:cubicBezTo>
                  <a:cubicBezTo>
                    <a:pt x="2186" y="360156"/>
                    <a:pt x="54838" y="235537"/>
                    <a:pt x="73094" y="195585"/>
                  </a:cubicBezTo>
                  <a:cubicBezTo>
                    <a:pt x="91350" y="155633"/>
                    <a:pt x="78121" y="167010"/>
                    <a:pt x="109607" y="136847"/>
                  </a:cubicBezTo>
                  <a:cubicBezTo>
                    <a:pt x="141092" y="106685"/>
                    <a:pt x="278940" y="-6822"/>
                    <a:pt x="276294" y="3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B5D27F25-1D02-4BF4-AF48-4D26FFF623AB}"/>
                </a:ext>
              </a:extLst>
            </p:cNvPr>
            <p:cNvSpPr/>
            <p:nvPr/>
          </p:nvSpPr>
          <p:spPr>
            <a:xfrm>
              <a:off x="5127150" y="4389397"/>
              <a:ext cx="244993" cy="249417"/>
            </a:xfrm>
            <a:custGeom>
              <a:avLst/>
              <a:gdLst>
                <a:gd name="connsiteX0" fmla="*/ 244950 w 244993"/>
                <a:gd name="connsiteY0" fmla="*/ 41 h 249417"/>
                <a:gd name="connsiteX1" fmla="*/ 48100 w 244993"/>
                <a:gd name="connsiteY1" fmla="*/ 163553 h 249417"/>
                <a:gd name="connsiteX2" fmla="*/ 475 w 244993"/>
                <a:gd name="connsiteY2" fmla="*/ 249278 h 249417"/>
                <a:gd name="connsiteX3" fmla="*/ 65563 w 244993"/>
                <a:gd name="connsiteY3" fmla="*/ 179428 h 249417"/>
                <a:gd name="connsiteX4" fmla="*/ 244950 w 244993"/>
                <a:gd name="connsiteY4" fmla="*/ 41 h 24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993" h="249417">
                  <a:moveTo>
                    <a:pt x="244950" y="41"/>
                  </a:moveTo>
                  <a:cubicBezTo>
                    <a:pt x="242040" y="-2605"/>
                    <a:pt x="88846" y="122014"/>
                    <a:pt x="48100" y="163553"/>
                  </a:cubicBezTo>
                  <a:cubicBezTo>
                    <a:pt x="7354" y="205092"/>
                    <a:pt x="-2435" y="246632"/>
                    <a:pt x="475" y="249278"/>
                  </a:cubicBezTo>
                  <a:cubicBezTo>
                    <a:pt x="3385" y="251924"/>
                    <a:pt x="27198" y="216470"/>
                    <a:pt x="65563" y="179428"/>
                  </a:cubicBezTo>
                  <a:cubicBezTo>
                    <a:pt x="103928" y="142386"/>
                    <a:pt x="247860" y="2687"/>
                    <a:pt x="244950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5426721F-B540-4281-A0B5-ADBBCD036084}"/>
                </a:ext>
              </a:extLst>
            </p:cNvPr>
            <p:cNvSpPr/>
            <p:nvPr/>
          </p:nvSpPr>
          <p:spPr>
            <a:xfrm>
              <a:off x="5018080" y="4515618"/>
              <a:ext cx="543175" cy="556208"/>
            </a:xfrm>
            <a:custGeom>
              <a:avLst/>
              <a:gdLst>
                <a:gd name="connsiteX0" fmla="*/ 542933 w 543175"/>
                <a:gd name="connsiteY0" fmla="*/ 820 h 556208"/>
                <a:gd name="connsiteX1" fmla="*/ 328620 w 543175"/>
                <a:gd name="connsiteY1" fmla="*/ 342132 h 556208"/>
                <a:gd name="connsiteX2" fmla="*/ 273058 w 543175"/>
                <a:gd name="connsiteY2" fmla="*/ 408807 h 556208"/>
                <a:gd name="connsiteX3" fmla="*/ 8 w 543175"/>
                <a:gd name="connsiteY3" fmla="*/ 554857 h 556208"/>
                <a:gd name="connsiteX4" fmla="*/ 282583 w 543175"/>
                <a:gd name="connsiteY4" fmla="*/ 451670 h 556208"/>
                <a:gd name="connsiteX5" fmla="*/ 542933 w 543175"/>
                <a:gd name="connsiteY5" fmla="*/ 820 h 55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175" h="556208">
                  <a:moveTo>
                    <a:pt x="542933" y="820"/>
                  </a:moveTo>
                  <a:cubicBezTo>
                    <a:pt x="550606" y="-17436"/>
                    <a:pt x="373599" y="274134"/>
                    <a:pt x="328620" y="342132"/>
                  </a:cubicBezTo>
                  <a:cubicBezTo>
                    <a:pt x="283641" y="410130"/>
                    <a:pt x="327827" y="373353"/>
                    <a:pt x="273058" y="408807"/>
                  </a:cubicBezTo>
                  <a:cubicBezTo>
                    <a:pt x="218289" y="444261"/>
                    <a:pt x="-1580" y="547713"/>
                    <a:pt x="8" y="554857"/>
                  </a:cubicBezTo>
                  <a:cubicBezTo>
                    <a:pt x="1595" y="562001"/>
                    <a:pt x="191302" y="542687"/>
                    <a:pt x="282583" y="451670"/>
                  </a:cubicBezTo>
                  <a:cubicBezTo>
                    <a:pt x="373864" y="360653"/>
                    <a:pt x="535260" y="19076"/>
                    <a:pt x="542933" y="8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5721373C-1C5F-4634-A03E-564D656B90C9}"/>
                </a:ext>
              </a:extLst>
            </p:cNvPr>
            <p:cNvSpPr/>
            <p:nvPr/>
          </p:nvSpPr>
          <p:spPr>
            <a:xfrm>
              <a:off x="4940139" y="5441709"/>
              <a:ext cx="610587" cy="1167539"/>
            </a:xfrm>
            <a:custGeom>
              <a:avLst/>
              <a:gdLst>
                <a:gd name="connsiteX0" fmla="*/ 609761 w 610587"/>
                <a:gd name="connsiteY0" fmla="*/ 241 h 1167539"/>
                <a:gd name="connsiteX1" fmla="*/ 340944 w 610587"/>
                <a:gd name="connsiteY1" fmla="*/ 730491 h 1167539"/>
                <a:gd name="connsiteX2" fmla="*/ 34028 w 610587"/>
                <a:gd name="connsiteY2" fmla="*/ 1130541 h 1167539"/>
                <a:gd name="connsiteX3" fmla="*/ 36144 w 610587"/>
                <a:gd name="connsiteY3" fmla="*/ 1124191 h 1167539"/>
                <a:gd name="connsiteX4" fmla="*/ 288028 w 610587"/>
                <a:gd name="connsiteY4" fmla="*/ 904058 h 1167539"/>
                <a:gd name="connsiteX5" fmla="*/ 419261 w 610587"/>
                <a:gd name="connsiteY5" fmla="*/ 652174 h 1167539"/>
                <a:gd name="connsiteX6" fmla="*/ 609761 w 610587"/>
                <a:gd name="connsiteY6" fmla="*/ 241 h 116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587" h="1167539">
                  <a:moveTo>
                    <a:pt x="609761" y="241"/>
                  </a:moveTo>
                  <a:cubicBezTo>
                    <a:pt x="596708" y="13294"/>
                    <a:pt x="436899" y="542108"/>
                    <a:pt x="340944" y="730491"/>
                  </a:cubicBezTo>
                  <a:cubicBezTo>
                    <a:pt x="244988" y="918874"/>
                    <a:pt x="84828" y="1064924"/>
                    <a:pt x="34028" y="1130541"/>
                  </a:cubicBezTo>
                  <a:cubicBezTo>
                    <a:pt x="-16772" y="1196158"/>
                    <a:pt x="-6189" y="1161938"/>
                    <a:pt x="36144" y="1124191"/>
                  </a:cubicBezTo>
                  <a:cubicBezTo>
                    <a:pt x="78477" y="1086444"/>
                    <a:pt x="224175" y="982728"/>
                    <a:pt x="288028" y="904058"/>
                  </a:cubicBezTo>
                  <a:cubicBezTo>
                    <a:pt x="351881" y="825388"/>
                    <a:pt x="360700" y="798224"/>
                    <a:pt x="419261" y="652174"/>
                  </a:cubicBezTo>
                  <a:cubicBezTo>
                    <a:pt x="477822" y="506124"/>
                    <a:pt x="622814" y="-12812"/>
                    <a:pt x="609761" y="2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01DA58AE-3F25-4FD0-8DED-FB6CCC547312}"/>
                </a:ext>
              </a:extLst>
            </p:cNvPr>
            <p:cNvSpPr/>
            <p:nvPr/>
          </p:nvSpPr>
          <p:spPr>
            <a:xfrm>
              <a:off x="4314556" y="6532359"/>
              <a:ext cx="731706" cy="501413"/>
            </a:xfrm>
            <a:custGeom>
              <a:avLst/>
              <a:gdLst>
                <a:gd name="connsiteX0" fmla="*/ 729461 w 731706"/>
                <a:gd name="connsiteY0" fmla="*/ 1791 h 501413"/>
                <a:gd name="connsiteX1" fmla="*/ 407727 w 731706"/>
                <a:gd name="connsiteY1" fmla="*/ 272724 h 501413"/>
                <a:gd name="connsiteX2" fmla="*/ 100811 w 731706"/>
                <a:gd name="connsiteY2" fmla="*/ 429358 h 501413"/>
                <a:gd name="connsiteX3" fmla="*/ 5561 w 731706"/>
                <a:gd name="connsiteY3" fmla="*/ 501324 h 501413"/>
                <a:gd name="connsiteX4" fmla="*/ 238394 w 731706"/>
                <a:gd name="connsiteY4" fmla="*/ 416658 h 501413"/>
                <a:gd name="connsiteX5" fmla="*/ 729461 w 731706"/>
                <a:gd name="connsiteY5" fmla="*/ 1791 h 50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706" h="501413">
                  <a:moveTo>
                    <a:pt x="729461" y="1791"/>
                  </a:moveTo>
                  <a:cubicBezTo>
                    <a:pt x="757683" y="-22198"/>
                    <a:pt x="512502" y="201463"/>
                    <a:pt x="407727" y="272724"/>
                  </a:cubicBezTo>
                  <a:cubicBezTo>
                    <a:pt x="302952" y="343985"/>
                    <a:pt x="167839" y="391258"/>
                    <a:pt x="100811" y="429358"/>
                  </a:cubicBezTo>
                  <a:cubicBezTo>
                    <a:pt x="33783" y="467458"/>
                    <a:pt x="-17369" y="503441"/>
                    <a:pt x="5561" y="501324"/>
                  </a:cubicBezTo>
                  <a:cubicBezTo>
                    <a:pt x="28491" y="499207"/>
                    <a:pt x="117744" y="498855"/>
                    <a:pt x="238394" y="416658"/>
                  </a:cubicBezTo>
                  <a:cubicBezTo>
                    <a:pt x="359044" y="334461"/>
                    <a:pt x="701239" y="25780"/>
                    <a:pt x="729461" y="179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6FD95505-514F-400A-AE8F-D365A55E140B}"/>
                </a:ext>
              </a:extLst>
            </p:cNvPr>
            <p:cNvSpPr/>
            <p:nvPr/>
          </p:nvSpPr>
          <p:spPr>
            <a:xfrm>
              <a:off x="4211749" y="6552489"/>
              <a:ext cx="655093" cy="290235"/>
            </a:xfrm>
            <a:custGeom>
              <a:avLst/>
              <a:gdLst>
                <a:gd name="connsiteX0" fmla="*/ 8884 w 655093"/>
                <a:gd name="connsiteY0" fmla="*/ 282228 h 290235"/>
                <a:gd name="connsiteX1" fmla="*/ 91434 w 655093"/>
                <a:gd name="connsiteY1" fmla="*/ 258944 h 290235"/>
                <a:gd name="connsiteX2" fmla="*/ 472434 w 655093"/>
                <a:gd name="connsiteY2" fmla="*/ 85378 h 290235"/>
                <a:gd name="connsiteX3" fmla="*/ 652351 w 655093"/>
                <a:gd name="connsiteY3" fmla="*/ 4944 h 290235"/>
                <a:gd name="connsiteX4" fmla="*/ 557101 w 655093"/>
                <a:gd name="connsiteY4" fmla="*/ 26111 h 290235"/>
                <a:gd name="connsiteX5" fmla="*/ 245951 w 655093"/>
                <a:gd name="connsiteY5" fmla="*/ 167928 h 290235"/>
                <a:gd name="connsiteX6" fmla="*/ 8884 w 655093"/>
                <a:gd name="connsiteY6" fmla="*/ 282228 h 29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93" h="290235">
                  <a:moveTo>
                    <a:pt x="8884" y="282228"/>
                  </a:moveTo>
                  <a:cubicBezTo>
                    <a:pt x="-16869" y="297397"/>
                    <a:pt x="14176" y="291752"/>
                    <a:pt x="91434" y="258944"/>
                  </a:cubicBezTo>
                  <a:cubicBezTo>
                    <a:pt x="168692" y="226136"/>
                    <a:pt x="472434" y="85378"/>
                    <a:pt x="472434" y="85378"/>
                  </a:cubicBezTo>
                  <a:cubicBezTo>
                    <a:pt x="565920" y="43045"/>
                    <a:pt x="638240" y="14822"/>
                    <a:pt x="652351" y="4944"/>
                  </a:cubicBezTo>
                  <a:cubicBezTo>
                    <a:pt x="666462" y="-4934"/>
                    <a:pt x="624834" y="-1053"/>
                    <a:pt x="557101" y="26111"/>
                  </a:cubicBezTo>
                  <a:cubicBezTo>
                    <a:pt x="489368" y="53275"/>
                    <a:pt x="338379" y="124184"/>
                    <a:pt x="245951" y="167928"/>
                  </a:cubicBezTo>
                  <a:cubicBezTo>
                    <a:pt x="153523" y="211672"/>
                    <a:pt x="34637" y="267059"/>
                    <a:pt x="8884" y="2822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863DA669-B408-4E33-B43C-7EEF5E92EBCB}"/>
                </a:ext>
              </a:extLst>
            </p:cNvPr>
            <p:cNvSpPr/>
            <p:nvPr/>
          </p:nvSpPr>
          <p:spPr>
            <a:xfrm>
              <a:off x="4848514" y="5614047"/>
              <a:ext cx="300874" cy="539181"/>
            </a:xfrm>
            <a:custGeom>
              <a:avLst/>
              <a:gdLst>
                <a:gd name="connsiteX0" fmla="*/ 299219 w 300874"/>
                <a:gd name="connsiteY0" fmla="*/ 1470 h 539181"/>
                <a:gd name="connsiteX1" fmla="*/ 62153 w 300874"/>
                <a:gd name="connsiteY1" fmla="*/ 460786 h 539181"/>
                <a:gd name="connsiteX2" fmla="*/ 5003 w 300874"/>
                <a:gd name="connsiteY2" fmla="*/ 526403 h 539181"/>
                <a:gd name="connsiteX3" fmla="*/ 159519 w 300874"/>
                <a:gd name="connsiteY3" fmla="*/ 321086 h 539181"/>
                <a:gd name="connsiteX4" fmla="*/ 299219 w 300874"/>
                <a:gd name="connsiteY4" fmla="*/ 1470 h 53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74" h="539181">
                  <a:moveTo>
                    <a:pt x="299219" y="1470"/>
                  </a:moveTo>
                  <a:cubicBezTo>
                    <a:pt x="282991" y="24753"/>
                    <a:pt x="111189" y="373297"/>
                    <a:pt x="62153" y="460786"/>
                  </a:cubicBezTo>
                  <a:cubicBezTo>
                    <a:pt x="13117" y="548275"/>
                    <a:pt x="-11225" y="549686"/>
                    <a:pt x="5003" y="526403"/>
                  </a:cubicBezTo>
                  <a:cubicBezTo>
                    <a:pt x="21231" y="503120"/>
                    <a:pt x="110836" y="404341"/>
                    <a:pt x="159519" y="321086"/>
                  </a:cubicBezTo>
                  <a:cubicBezTo>
                    <a:pt x="208202" y="237831"/>
                    <a:pt x="315447" y="-21813"/>
                    <a:pt x="299219" y="14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0B346D1C-E665-468D-82CA-DD459FFB7C39}"/>
                </a:ext>
              </a:extLst>
            </p:cNvPr>
            <p:cNvSpPr/>
            <p:nvPr/>
          </p:nvSpPr>
          <p:spPr>
            <a:xfrm>
              <a:off x="4421609" y="6210070"/>
              <a:ext cx="323967" cy="202722"/>
            </a:xfrm>
            <a:custGeom>
              <a:avLst/>
              <a:gdLst>
                <a:gd name="connsiteX0" fmla="*/ 228708 w 323967"/>
                <a:gd name="connsiteY0" fmla="*/ 230 h 202722"/>
                <a:gd name="connsiteX1" fmla="*/ 105941 w 323967"/>
                <a:gd name="connsiteY1" fmla="*/ 133580 h 202722"/>
                <a:gd name="connsiteX2" fmla="*/ 36091 w 323967"/>
                <a:gd name="connsiteY2" fmla="*/ 158980 h 202722"/>
                <a:gd name="connsiteX3" fmla="*/ 108 w 323967"/>
                <a:gd name="connsiteY3" fmla="*/ 169563 h 202722"/>
                <a:gd name="connsiteX4" fmla="*/ 46674 w 323967"/>
                <a:gd name="connsiteY4" fmla="*/ 182263 h 202722"/>
                <a:gd name="connsiteX5" fmla="*/ 124991 w 323967"/>
                <a:gd name="connsiteY5" fmla="*/ 197080 h 202722"/>
                <a:gd name="connsiteX6" fmla="*/ 323958 w 323967"/>
                <a:gd name="connsiteY6" fmla="*/ 78547 h 202722"/>
                <a:gd name="connsiteX7" fmla="*/ 116524 w 323967"/>
                <a:gd name="connsiteY7" fmla="*/ 175913 h 202722"/>
                <a:gd name="connsiteX8" fmla="*/ 72074 w 323967"/>
                <a:gd name="connsiteY8" fmla="*/ 169563 h 202722"/>
                <a:gd name="connsiteX9" fmla="*/ 228708 w 323967"/>
                <a:gd name="connsiteY9" fmla="*/ 230 h 20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67" h="202722">
                  <a:moveTo>
                    <a:pt x="228708" y="230"/>
                  </a:moveTo>
                  <a:cubicBezTo>
                    <a:pt x="234353" y="-5767"/>
                    <a:pt x="138044" y="107122"/>
                    <a:pt x="105941" y="133580"/>
                  </a:cubicBezTo>
                  <a:cubicBezTo>
                    <a:pt x="73838" y="160038"/>
                    <a:pt x="53730" y="152983"/>
                    <a:pt x="36091" y="158980"/>
                  </a:cubicBezTo>
                  <a:cubicBezTo>
                    <a:pt x="18452" y="164977"/>
                    <a:pt x="-1656" y="165683"/>
                    <a:pt x="108" y="169563"/>
                  </a:cubicBezTo>
                  <a:cubicBezTo>
                    <a:pt x="1872" y="173443"/>
                    <a:pt x="25860" y="177677"/>
                    <a:pt x="46674" y="182263"/>
                  </a:cubicBezTo>
                  <a:cubicBezTo>
                    <a:pt x="67488" y="186849"/>
                    <a:pt x="78777" y="214366"/>
                    <a:pt x="124991" y="197080"/>
                  </a:cubicBezTo>
                  <a:cubicBezTo>
                    <a:pt x="171205" y="179794"/>
                    <a:pt x="325369" y="82075"/>
                    <a:pt x="323958" y="78547"/>
                  </a:cubicBezTo>
                  <a:cubicBezTo>
                    <a:pt x="322547" y="75019"/>
                    <a:pt x="158505" y="160744"/>
                    <a:pt x="116524" y="175913"/>
                  </a:cubicBezTo>
                  <a:cubicBezTo>
                    <a:pt x="74543" y="191082"/>
                    <a:pt x="51613" y="193199"/>
                    <a:pt x="72074" y="169563"/>
                  </a:cubicBezTo>
                  <a:cubicBezTo>
                    <a:pt x="92535" y="145927"/>
                    <a:pt x="223063" y="6227"/>
                    <a:pt x="228708" y="2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23B8D44E-41E4-4527-B4D7-2C55CF704FD0}"/>
                </a:ext>
              </a:extLst>
            </p:cNvPr>
            <p:cNvSpPr/>
            <p:nvPr/>
          </p:nvSpPr>
          <p:spPr>
            <a:xfrm>
              <a:off x="4457631" y="5666146"/>
              <a:ext cx="448843" cy="374342"/>
            </a:xfrm>
            <a:custGeom>
              <a:avLst/>
              <a:gdLst>
                <a:gd name="connsiteX0" fmla="*/ 448802 w 448843"/>
                <a:gd name="connsiteY0" fmla="*/ 171 h 374342"/>
                <a:gd name="connsiteX1" fmla="*/ 196919 w 448843"/>
                <a:gd name="connsiteY1" fmla="*/ 307087 h 374342"/>
                <a:gd name="connsiteX2" fmla="*/ 69 w 448843"/>
                <a:gd name="connsiteY2" fmla="*/ 336721 h 374342"/>
                <a:gd name="connsiteX3" fmla="*/ 177869 w 448843"/>
                <a:gd name="connsiteY3" fmla="*/ 353654 h 374342"/>
                <a:gd name="connsiteX4" fmla="*/ 448802 w 448843"/>
                <a:gd name="connsiteY4" fmla="*/ 171 h 3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43" h="374342">
                  <a:moveTo>
                    <a:pt x="448802" y="171"/>
                  </a:moveTo>
                  <a:cubicBezTo>
                    <a:pt x="451977" y="-7590"/>
                    <a:pt x="271708" y="250995"/>
                    <a:pt x="196919" y="307087"/>
                  </a:cubicBezTo>
                  <a:cubicBezTo>
                    <a:pt x="122130" y="363179"/>
                    <a:pt x="3244" y="328960"/>
                    <a:pt x="69" y="336721"/>
                  </a:cubicBezTo>
                  <a:cubicBezTo>
                    <a:pt x="-3106" y="344482"/>
                    <a:pt x="103786" y="405512"/>
                    <a:pt x="177869" y="353654"/>
                  </a:cubicBezTo>
                  <a:cubicBezTo>
                    <a:pt x="251952" y="301796"/>
                    <a:pt x="445627" y="7932"/>
                    <a:pt x="448802" y="1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41BE4338-3EDC-498C-986F-D19A666A4B3B}"/>
                </a:ext>
              </a:extLst>
            </p:cNvPr>
            <p:cNvSpPr/>
            <p:nvPr/>
          </p:nvSpPr>
          <p:spPr>
            <a:xfrm>
              <a:off x="4402948" y="5708544"/>
              <a:ext cx="224223" cy="262915"/>
            </a:xfrm>
            <a:custGeom>
              <a:avLst/>
              <a:gdLst>
                <a:gd name="connsiteX0" fmla="*/ 224085 w 224223"/>
                <a:gd name="connsiteY0" fmla="*/ 106 h 262915"/>
                <a:gd name="connsiteX1" fmla="*/ 37819 w 224223"/>
                <a:gd name="connsiteY1" fmla="*/ 163089 h 262915"/>
                <a:gd name="connsiteX2" fmla="*/ 86502 w 224223"/>
                <a:gd name="connsiteY2" fmla="*/ 262573 h 262915"/>
                <a:gd name="connsiteX3" fmla="*/ 3952 w 224223"/>
                <a:gd name="connsiteY3" fmla="*/ 188489 h 262915"/>
                <a:gd name="connsiteX4" fmla="*/ 224085 w 224223"/>
                <a:gd name="connsiteY4" fmla="*/ 106 h 26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223" h="262915">
                  <a:moveTo>
                    <a:pt x="224085" y="106"/>
                  </a:moveTo>
                  <a:cubicBezTo>
                    <a:pt x="229729" y="-4127"/>
                    <a:pt x="60749" y="119345"/>
                    <a:pt x="37819" y="163089"/>
                  </a:cubicBezTo>
                  <a:cubicBezTo>
                    <a:pt x="14888" y="206834"/>
                    <a:pt x="92146" y="258340"/>
                    <a:pt x="86502" y="262573"/>
                  </a:cubicBezTo>
                  <a:cubicBezTo>
                    <a:pt x="80858" y="266806"/>
                    <a:pt x="-21095" y="231175"/>
                    <a:pt x="3952" y="188489"/>
                  </a:cubicBezTo>
                  <a:cubicBezTo>
                    <a:pt x="28999" y="145803"/>
                    <a:pt x="218441" y="4339"/>
                    <a:pt x="224085" y="1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629C43A8-75A9-40DB-A8DE-68544F5A1A96}"/>
                </a:ext>
              </a:extLst>
            </p:cNvPr>
            <p:cNvSpPr/>
            <p:nvPr/>
          </p:nvSpPr>
          <p:spPr>
            <a:xfrm>
              <a:off x="5393678" y="7131050"/>
              <a:ext cx="478296" cy="186136"/>
            </a:xfrm>
            <a:custGeom>
              <a:avLst/>
              <a:gdLst>
                <a:gd name="connsiteX0" fmla="*/ 647 w 478296"/>
                <a:gd name="connsiteY0" fmla="*/ 0 h 186136"/>
                <a:gd name="connsiteX1" fmla="*/ 457847 w 478296"/>
                <a:gd name="connsiteY1" fmla="*/ 165100 h 186136"/>
                <a:gd name="connsiteX2" fmla="*/ 359422 w 478296"/>
                <a:gd name="connsiteY2" fmla="*/ 165100 h 186136"/>
                <a:gd name="connsiteX3" fmla="*/ 647 w 478296"/>
                <a:gd name="connsiteY3" fmla="*/ 0 h 18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296" h="186136">
                  <a:moveTo>
                    <a:pt x="647" y="0"/>
                  </a:moveTo>
                  <a:cubicBezTo>
                    <a:pt x="17051" y="0"/>
                    <a:pt x="398051" y="137583"/>
                    <a:pt x="457847" y="165100"/>
                  </a:cubicBezTo>
                  <a:cubicBezTo>
                    <a:pt x="517643" y="192617"/>
                    <a:pt x="434564" y="193675"/>
                    <a:pt x="359422" y="165100"/>
                  </a:cubicBezTo>
                  <a:cubicBezTo>
                    <a:pt x="284280" y="136525"/>
                    <a:pt x="-15757" y="0"/>
                    <a:pt x="6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C23CD7E4-ED7F-4F6E-B55A-A89BF3FDE72A}"/>
                </a:ext>
              </a:extLst>
            </p:cNvPr>
            <p:cNvSpPr/>
            <p:nvPr/>
          </p:nvSpPr>
          <p:spPr>
            <a:xfrm>
              <a:off x="5819620" y="7069352"/>
              <a:ext cx="263439" cy="138587"/>
            </a:xfrm>
            <a:custGeom>
              <a:avLst/>
              <a:gdLst>
                <a:gd name="connsiteX0" fmla="*/ 155 w 263439"/>
                <a:gd name="connsiteY0" fmla="*/ 23598 h 138587"/>
                <a:gd name="connsiteX1" fmla="*/ 197005 w 263439"/>
                <a:gd name="connsiteY1" fmla="*/ 55348 h 138587"/>
                <a:gd name="connsiteX2" fmla="*/ 257330 w 263439"/>
                <a:gd name="connsiteY2" fmla="*/ 137898 h 138587"/>
                <a:gd name="connsiteX3" fmla="*/ 231930 w 263439"/>
                <a:gd name="connsiteY3" fmla="*/ 4548 h 138587"/>
                <a:gd name="connsiteX4" fmla="*/ 155 w 263439"/>
                <a:gd name="connsiteY4" fmla="*/ 23598 h 13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39" h="138587">
                  <a:moveTo>
                    <a:pt x="155" y="23598"/>
                  </a:moveTo>
                  <a:cubicBezTo>
                    <a:pt x="-5666" y="32065"/>
                    <a:pt x="154143" y="36298"/>
                    <a:pt x="197005" y="55348"/>
                  </a:cubicBezTo>
                  <a:cubicBezTo>
                    <a:pt x="239868" y="74398"/>
                    <a:pt x="251509" y="146365"/>
                    <a:pt x="257330" y="137898"/>
                  </a:cubicBezTo>
                  <a:cubicBezTo>
                    <a:pt x="263151" y="129431"/>
                    <a:pt x="275322" y="19365"/>
                    <a:pt x="231930" y="4548"/>
                  </a:cubicBezTo>
                  <a:cubicBezTo>
                    <a:pt x="188538" y="-10269"/>
                    <a:pt x="5976" y="15131"/>
                    <a:pt x="155" y="2359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BD4F108A-023F-4F06-BD5D-4FFB07DF3367}"/>
                </a:ext>
              </a:extLst>
            </p:cNvPr>
            <p:cNvSpPr/>
            <p:nvPr/>
          </p:nvSpPr>
          <p:spPr>
            <a:xfrm>
              <a:off x="4127279" y="7300030"/>
              <a:ext cx="1168793" cy="255581"/>
            </a:xfrm>
            <a:custGeom>
              <a:avLst/>
              <a:gdLst>
                <a:gd name="connsiteX0" fmla="*/ 79596 w 1168793"/>
                <a:gd name="connsiteY0" fmla="*/ 11995 h 255581"/>
                <a:gd name="connsiteX1" fmla="*/ 206596 w 1168793"/>
                <a:gd name="connsiteY1" fmla="*/ 34220 h 255581"/>
                <a:gd name="connsiteX2" fmla="*/ 771746 w 1168793"/>
                <a:gd name="connsiteY2" fmla="*/ 186620 h 255581"/>
                <a:gd name="connsiteX3" fmla="*/ 1168621 w 1168793"/>
                <a:gd name="connsiteY3" fmla="*/ 250120 h 255581"/>
                <a:gd name="connsiteX4" fmla="*/ 809846 w 1168793"/>
                <a:gd name="connsiteY4" fmla="*/ 234245 h 255581"/>
                <a:gd name="connsiteX5" fmla="*/ 221 w 1168793"/>
                <a:gd name="connsiteY5" fmla="*/ 91370 h 255581"/>
                <a:gd name="connsiteX6" fmla="*/ 727296 w 1168793"/>
                <a:gd name="connsiteY6" fmla="*/ 196145 h 255581"/>
                <a:gd name="connsiteX7" fmla="*/ 654271 w 1168793"/>
                <a:gd name="connsiteY7" fmla="*/ 186620 h 255581"/>
                <a:gd name="connsiteX8" fmla="*/ 79596 w 1168793"/>
                <a:gd name="connsiteY8" fmla="*/ 11995 h 25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793" h="255581">
                  <a:moveTo>
                    <a:pt x="79596" y="11995"/>
                  </a:moveTo>
                  <a:cubicBezTo>
                    <a:pt x="4984" y="-13405"/>
                    <a:pt x="91238" y="5116"/>
                    <a:pt x="206596" y="34220"/>
                  </a:cubicBezTo>
                  <a:cubicBezTo>
                    <a:pt x="321954" y="63324"/>
                    <a:pt x="611409" y="150637"/>
                    <a:pt x="771746" y="186620"/>
                  </a:cubicBezTo>
                  <a:cubicBezTo>
                    <a:pt x="932084" y="222603"/>
                    <a:pt x="1162271" y="242183"/>
                    <a:pt x="1168621" y="250120"/>
                  </a:cubicBezTo>
                  <a:cubicBezTo>
                    <a:pt x="1174971" y="258057"/>
                    <a:pt x="1004579" y="260703"/>
                    <a:pt x="809846" y="234245"/>
                  </a:cubicBezTo>
                  <a:cubicBezTo>
                    <a:pt x="615113" y="207787"/>
                    <a:pt x="13979" y="97720"/>
                    <a:pt x="221" y="91370"/>
                  </a:cubicBezTo>
                  <a:cubicBezTo>
                    <a:pt x="-13537" y="85020"/>
                    <a:pt x="618288" y="180270"/>
                    <a:pt x="727296" y="196145"/>
                  </a:cubicBezTo>
                  <a:cubicBezTo>
                    <a:pt x="836304" y="212020"/>
                    <a:pt x="756400" y="215195"/>
                    <a:pt x="654271" y="186620"/>
                  </a:cubicBezTo>
                  <a:cubicBezTo>
                    <a:pt x="552142" y="158045"/>
                    <a:pt x="154208" y="37395"/>
                    <a:pt x="79596" y="119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53F454A7-50CC-4D81-8AB5-A23B2A0EFE15}"/>
                </a:ext>
              </a:extLst>
            </p:cNvPr>
            <p:cNvSpPr/>
            <p:nvPr/>
          </p:nvSpPr>
          <p:spPr>
            <a:xfrm>
              <a:off x="5905096" y="7277075"/>
              <a:ext cx="334695" cy="178793"/>
            </a:xfrm>
            <a:custGeom>
              <a:avLst/>
              <a:gdLst>
                <a:gd name="connsiteX0" fmla="*/ 194079 w 334695"/>
                <a:gd name="connsiteY0" fmla="*/ 25 h 178793"/>
                <a:gd name="connsiteX1" fmla="*/ 60729 w 334695"/>
                <a:gd name="connsiteY1" fmla="*/ 60350 h 178793"/>
                <a:gd name="connsiteX2" fmla="*/ 133754 w 334695"/>
                <a:gd name="connsiteY2" fmla="*/ 127025 h 178793"/>
                <a:gd name="connsiteX3" fmla="*/ 333779 w 334695"/>
                <a:gd name="connsiteY3" fmla="*/ 171475 h 178793"/>
                <a:gd name="connsiteX4" fmla="*/ 200429 w 334695"/>
                <a:gd name="connsiteY4" fmla="*/ 174650 h 178793"/>
                <a:gd name="connsiteX5" fmla="*/ 22629 w 334695"/>
                <a:gd name="connsiteY5" fmla="*/ 130200 h 178793"/>
                <a:gd name="connsiteX6" fmla="*/ 19454 w 334695"/>
                <a:gd name="connsiteY6" fmla="*/ 54000 h 178793"/>
                <a:gd name="connsiteX7" fmla="*/ 194079 w 334695"/>
                <a:gd name="connsiteY7" fmla="*/ 25 h 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695" h="178793">
                  <a:moveTo>
                    <a:pt x="194079" y="25"/>
                  </a:moveTo>
                  <a:cubicBezTo>
                    <a:pt x="200958" y="1083"/>
                    <a:pt x="70783" y="39183"/>
                    <a:pt x="60729" y="60350"/>
                  </a:cubicBezTo>
                  <a:cubicBezTo>
                    <a:pt x="50675" y="81517"/>
                    <a:pt x="88246" y="108504"/>
                    <a:pt x="133754" y="127025"/>
                  </a:cubicBezTo>
                  <a:cubicBezTo>
                    <a:pt x="179262" y="145546"/>
                    <a:pt x="322667" y="163538"/>
                    <a:pt x="333779" y="171475"/>
                  </a:cubicBezTo>
                  <a:cubicBezTo>
                    <a:pt x="344892" y="179413"/>
                    <a:pt x="252287" y="181529"/>
                    <a:pt x="200429" y="174650"/>
                  </a:cubicBezTo>
                  <a:cubicBezTo>
                    <a:pt x="148571" y="167771"/>
                    <a:pt x="52792" y="150308"/>
                    <a:pt x="22629" y="130200"/>
                  </a:cubicBezTo>
                  <a:cubicBezTo>
                    <a:pt x="-7534" y="110092"/>
                    <a:pt x="-6475" y="76754"/>
                    <a:pt x="19454" y="54000"/>
                  </a:cubicBezTo>
                  <a:cubicBezTo>
                    <a:pt x="45383" y="31246"/>
                    <a:pt x="187200" y="-1033"/>
                    <a:pt x="194079" y="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18BD73C8-15B8-4B30-8E08-5DCD626099F4}"/>
                </a:ext>
              </a:extLst>
            </p:cNvPr>
            <p:cNvSpPr/>
            <p:nvPr/>
          </p:nvSpPr>
          <p:spPr>
            <a:xfrm>
              <a:off x="5309737" y="7486340"/>
              <a:ext cx="872388" cy="126142"/>
            </a:xfrm>
            <a:custGeom>
              <a:avLst/>
              <a:gdLst>
                <a:gd name="connsiteX0" fmla="*/ 871988 w 872388"/>
                <a:gd name="connsiteY0" fmla="*/ 13010 h 126142"/>
                <a:gd name="connsiteX1" fmla="*/ 608463 w 872388"/>
                <a:gd name="connsiteY1" fmla="*/ 124135 h 126142"/>
                <a:gd name="connsiteX2" fmla="*/ 2038 w 872388"/>
                <a:gd name="connsiteY2" fmla="*/ 82860 h 126142"/>
                <a:gd name="connsiteX3" fmla="*/ 421138 w 872388"/>
                <a:gd name="connsiteY3" fmla="*/ 60635 h 126142"/>
                <a:gd name="connsiteX4" fmla="*/ 687838 w 872388"/>
                <a:gd name="connsiteY4" fmla="*/ 310 h 126142"/>
                <a:gd name="connsiteX5" fmla="*/ 338588 w 872388"/>
                <a:gd name="connsiteY5" fmla="*/ 89210 h 126142"/>
                <a:gd name="connsiteX6" fmla="*/ 557663 w 872388"/>
                <a:gd name="connsiteY6" fmla="*/ 89210 h 126142"/>
                <a:gd name="connsiteX7" fmla="*/ 871988 w 872388"/>
                <a:gd name="connsiteY7" fmla="*/ 13010 h 12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388" h="126142">
                  <a:moveTo>
                    <a:pt x="871988" y="13010"/>
                  </a:moveTo>
                  <a:cubicBezTo>
                    <a:pt x="880455" y="18831"/>
                    <a:pt x="753455" y="112493"/>
                    <a:pt x="608463" y="124135"/>
                  </a:cubicBezTo>
                  <a:cubicBezTo>
                    <a:pt x="463471" y="135777"/>
                    <a:pt x="33259" y="93443"/>
                    <a:pt x="2038" y="82860"/>
                  </a:cubicBezTo>
                  <a:cubicBezTo>
                    <a:pt x="-29183" y="72277"/>
                    <a:pt x="306838" y="74393"/>
                    <a:pt x="421138" y="60635"/>
                  </a:cubicBezTo>
                  <a:cubicBezTo>
                    <a:pt x="535438" y="46877"/>
                    <a:pt x="701596" y="-4452"/>
                    <a:pt x="687838" y="310"/>
                  </a:cubicBezTo>
                  <a:cubicBezTo>
                    <a:pt x="674080" y="5072"/>
                    <a:pt x="360284" y="74393"/>
                    <a:pt x="338588" y="89210"/>
                  </a:cubicBezTo>
                  <a:cubicBezTo>
                    <a:pt x="316892" y="104027"/>
                    <a:pt x="469292" y="99793"/>
                    <a:pt x="557663" y="89210"/>
                  </a:cubicBezTo>
                  <a:cubicBezTo>
                    <a:pt x="646034" y="78627"/>
                    <a:pt x="863521" y="7189"/>
                    <a:pt x="871988" y="130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8A057C6D-EDEC-4081-BFE8-8401C2ACD609}"/>
                </a:ext>
              </a:extLst>
            </p:cNvPr>
            <p:cNvSpPr/>
            <p:nvPr/>
          </p:nvSpPr>
          <p:spPr>
            <a:xfrm>
              <a:off x="5508625" y="7642225"/>
              <a:ext cx="783860" cy="194010"/>
            </a:xfrm>
            <a:custGeom>
              <a:avLst/>
              <a:gdLst>
                <a:gd name="connsiteX0" fmla="*/ 0 w 783860"/>
                <a:gd name="connsiteY0" fmla="*/ 0 h 194010"/>
                <a:gd name="connsiteX1" fmla="*/ 555625 w 783860"/>
                <a:gd name="connsiteY1" fmla="*/ 15875 h 194010"/>
                <a:gd name="connsiteX2" fmla="*/ 708025 w 783860"/>
                <a:gd name="connsiteY2" fmla="*/ 69850 h 194010"/>
                <a:gd name="connsiteX3" fmla="*/ 781050 w 783860"/>
                <a:gd name="connsiteY3" fmla="*/ 193675 h 194010"/>
                <a:gd name="connsiteX4" fmla="*/ 762000 w 783860"/>
                <a:gd name="connsiteY4" fmla="*/ 104775 h 194010"/>
                <a:gd name="connsiteX5" fmla="*/ 698500 w 783860"/>
                <a:gd name="connsiteY5" fmla="*/ 53975 h 194010"/>
                <a:gd name="connsiteX6" fmla="*/ 428625 w 783860"/>
                <a:gd name="connsiteY6" fmla="*/ 38100 h 194010"/>
                <a:gd name="connsiteX7" fmla="*/ 0 w 783860"/>
                <a:gd name="connsiteY7" fmla="*/ 0 h 19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860" h="194010">
                  <a:moveTo>
                    <a:pt x="0" y="0"/>
                  </a:moveTo>
                  <a:cubicBezTo>
                    <a:pt x="218810" y="2116"/>
                    <a:pt x="437621" y="4233"/>
                    <a:pt x="555625" y="15875"/>
                  </a:cubicBezTo>
                  <a:cubicBezTo>
                    <a:pt x="673629" y="27517"/>
                    <a:pt x="670454" y="40217"/>
                    <a:pt x="708025" y="69850"/>
                  </a:cubicBezTo>
                  <a:cubicBezTo>
                    <a:pt x="745596" y="99483"/>
                    <a:pt x="772054" y="187854"/>
                    <a:pt x="781050" y="193675"/>
                  </a:cubicBezTo>
                  <a:cubicBezTo>
                    <a:pt x="790046" y="199496"/>
                    <a:pt x="775758" y="128058"/>
                    <a:pt x="762000" y="104775"/>
                  </a:cubicBezTo>
                  <a:cubicBezTo>
                    <a:pt x="748242" y="81492"/>
                    <a:pt x="754063" y="65088"/>
                    <a:pt x="698500" y="53975"/>
                  </a:cubicBezTo>
                  <a:cubicBezTo>
                    <a:pt x="642937" y="42862"/>
                    <a:pt x="428625" y="38100"/>
                    <a:pt x="428625" y="38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E654040A-88BD-47B6-91BF-DA84C0391637}"/>
                </a:ext>
              </a:extLst>
            </p:cNvPr>
            <p:cNvSpPr/>
            <p:nvPr/>
          </p:nvSpPr>
          <p:spPr>
            <a:xfrm>
              <a:off x="6046049" y="7502479"/>
              <a:ext cx="220604" cy="147113"/>
            </a:xfrm>
            <a:custGeom>
              <a:avLst/>
              <a:gdLst>
                <a:gd name="connsiteX0" fmla="*/ 215051 w 220604"/>
                <a:gd name="connsiteY0" fmla="*/ 46 h 147113"/>
                <a:gd name="connsiteX1" fmla="*/ 211876 w 220604"/>
                <a:gd name="connsiteY1" fmla="*/ 122284 h 147113"/>
                <a:gd name="connsiteX2" fmla="*/ 126151 w 220604"/>
                <a:gd name="connsiteY2" fmla="*/ 134984 h 147113"/>
                <a:gd name="connsiteX3" fmla="*/ 739 w 220604"/>
                <a:gd name="connsiteY3" fmla="*/ 146096 h 147113"/>
                <a:gd name="connsiteX4" fmla="*/ 188064 w 220604"/>
                <a:gd name="connsiteY4" fmla="*/ 107996 h 147113"/>
                <a:gd name="connsiteX5" fmla="*/ 215051 w 220604"/>
                <a:gd name="connsiteY5" fmla="*/ 46 h 14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604" h="147113">
                  <a:moveTo>
                    <a:pt x="215051" y="46"/>
                  </a:moveTo>
                  <a:cubicBezTo>
                    <a:pt x="219020" y="2427"/>
                    <a:pt x="226693" y="99794"/>
                    <a:pt x="211876" y="122284"/>
                  </a:cubicBezTo>
                  <a:cubicBezTo>
                    <a:pt x="197059" y="144774"/>
                    <a:pt x="161340" y="131015"/>
                    <a:pt x="126151" y="134984"/>
                  </a:cubicBezTo>
                  <a:cubicBezTo>
                    <a:pt x="90962" y="138953"/>
                    <a:pt x="-9580" y="150594"/>
                    <a:pt x="739" y="146096"/>
                  </a:cubicBezTo>
                  <a:cubicBezTo>
                    <a:pt x="11058" y="141598"/>
                    <a:pt x="152081" y="127840"/>
                    <a:pt x="188064" y="107996"/>
                  </a:cubicBezTo>
                  <a:cubicBezTo>
                    <a:pt x="224047" y="88152"/>
                    <a:pt x="211082" y="-2335"/>
                    <a:pt x="215051" y="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9CD781E-8575-48A4-910B-1619B80B4856}"/>
                </a:ext>
              </a:extLst>
            </p:cNvPr>
            <p:cNvSpPr/>
            <p:nvPr/>
          </p:nvSpPr>
          <p:spPr>
            <a:xfrm>
              <a:off x="4270265" y="7426249"/>
              <a:ext cx="647126" cy="466452"/>
            </a:xfrm>
            <a:custGeom>
              <a:avLst/>
              <a:gdLst>
                <a:gd name="connsiteX0" fmla="*/ 110 w 647126"/>
                <a:gd name="connsiteY0" fmla="*/ 76 h 466452"/>
                <a:gd name="connsiteX1" fmla="*/ 149335 w 647126"/>
                <a:gd name="connsiteY1" fmla="*/ 181051 h 466452"/>
                <a:gd name="connsiteX2" fmla="*/ 206485 w 647126"/>
                <a:gd name="connsiteY2" fmla="*/ 171526 h 466452"/>
                <a:gd name="connsiteX3" fmla="*/ 374760 w 647126"/>
                <a:gd name="connsiteY3" fmla="*/ 228676 h 466452"/>
                <a:gd name="connsiteX4" fmla="*/ 638285 w 647126"/>
                <a:gd name="connsiteY4" fmla="*/ 463626 h 466452"/>
                <a:gd name="connsiteX5" fmla="*/ 562085 w 647126"/>
                <a:gd name="connsiteY5" fmla="*/ 346151 h 466452"/>
                <a:gd name="connsiteX6" fmla="*/ 339835 w 647126"/>
                <a:gd name="connsiteY6" fmla="*/ 162001 h 466452"/>
                <a:gd name="connsiteX7" fmla="*/ 174735 w 647126"/>
                <a:gd name="connsiteY7" fmla="*/ 158826 h 466452"/>
                <a:gd name="connsiteX8" fmla="*/ 110 w 647126"/>
                <a:gd name="connsiteY8" fmla="*/ 76 h 46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126" h="466452">
                  <a:moveTo>
                    <a:pt x="110" y="76"/>
                  </a:moveTo>
                  <a:cubicBezTo>
                    <a:pt x="-4123" y="3780"/>
                    <a:pt x="114939" y="152476"/>
                    <a:pt x="149335" y="181051"/>
                  </a:cubicBezTo>
                  <a:cubicBezTo>
                    <a:pt x="183731" y="209626"/>
                    <a:pt x="168914" y="163589"/>
                    <a:pt x="206485" y="171526"/>
                  </a:cubicBezTo>
                  <a:cubicBezTo>
                    <a:pt x="244056" y="179463"/>
                    <a:pt x="302793" y="179993"/>
                    <a:pt x="374760" y="228676"/>
                  </a:cubicBezTo>
                  <a:cubicBezTo>
                    <a:pt x="446727" y="277359"/>
                    <a:pt x="607064" y="444047"/>
                    <a:pt x="638285" y="463626"/>
                  </a:cubicBezTo>
                  <a:cubicBezTo>
                    <a:pt x="669506" y="483205"/>
                    <a:pt x="611827" y="396422"/>
                    <a:pt x="562085" y="346151"/>
                  </a:cubicBezTo>
                  <a:cubicBezTo>
                    <a:pt x="512343" y="295880"/>
                    <a:pt x="404393" y="193222"/>
                    <a:pt x="339835" y="162001"/>
                  </a:cubicBezTo>
                  <a:cubicBezTo>
                    <a:pt x="275277" y="130780"/>
                    <a:pt x="228710" y="188989"/>
                    <a:pt x="174735" y="158826"/>
                  </a:cubicBezTo>
                  <a:cubicBezTo>
                    <a:pt x="120760" y="128664"/>
                    <a:pt x="4343" y="-3628"/>
                    <a:pt x="110" y="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F1DDE7A6-0883-4586-9660-144675F88E6F}"/>
                </a:ext>
              </a:extLst>
            </p:cNvPr>
            <p:cNvSpPr/>
            <p:nvPr/>
          </p:nvSpPr>
          <p:spPr>
            <a:xfrm>
              <a:off x="4212854" y="7467547"/>
              <a:ext cx="575294" cy="419175"/>
            </a:xfrm>
            <a:custGeom>
              <a:avLst/>
              <a:gdLst>
                <a:gd name="connsiteX0" fmla="*/ 371 w 575294"/>
                <a:gd name="connsiteY0" fmla="*/ 53 h 419175"/>
                <a:gd name="connsiteX1" fmla="*/ 222621 w 575294"/>
                <a:gd name="connsiteY1" fmla="*/ 190553 h 419175"/>
                <a:gd name="connsiteX2" fmla="*/ 314696 w 575294"/>
                <a:gd name="connsiteY2" fmla="*/ 219128 h 419175"/>
                <a:gd name="connsiteX3" fmla="*/ 575046 w 575294"/>
                <a:gd name="connsiteY3" fmla="*/ 419153 h 419175"/>
                <a:gd name="connsiteX4" fmla="*/ 263896 w 575294"/>
                <a:gd name="connsiteY4" fmla="*/ 231828 h 419175"/>
                <a:gd name="connsiteX5" fmla="*/ 171821 w 575294"/>
                <a:gd name="connsiteY5" fmla="*/ 171503 h 419175"/>
                <a:gd name="connsiteX6" fmla="*/ 371 w 575294"/>
                <a:gd name="connsiteY6" fmla="*/ 53 h 4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294" h="419175">
                  <a:moveTo>
                    <a:pt x="371" y="53"/>
                  </a:moveTo>
                  <a:cubicBezTo>
                    <a:pt x="8838" y="3228"/>
                    <a:pt x="170234" y="154041"/>
                    <a:pt x="222621" y="190553"/>
                  </a:cubicBezTo>
                  <a:cubicBezTo>
                    <a:pt x="275008" y="227065"/>
                    <a:pt x="255958" y="181028"/>
                    <a:pt x="314696" y="219128"/>
                  </a:cubicBezTo>
                  <a:cubicBezTo>
                    <a:pt x="373434" y="257228"/>
                    <a:pt x="583513" y="417036"/>
                    <a:pt x="575046" y="419153"/>
                  </a:cubicBezTo>
                  <a:cubicBezTo>
                    <a:pt x="566579" y="421270"/>
                    <a:pt x="331100" y="273103"/>
                    <a:pt x="263896" y="231828"/>
                  </a:cubicBezTo>
                  <a:cubicBezTo>
                    <a:pt x="196692" y="190553"/>
                    <a:pt x="213096" y="206428"/>
                    <a:pt x="171821" y="171503"/>
                  </a:cubicBezTo>
                  <a:cubicBezTo>
                    <a:pt x="130546" y="136578"/>
                    <a:pt x="-8096" y="-3122"/>
                    <a:pt x="371" y="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FCCCAFE7-4C5A-4E52-B562-8C96FCCB846C}"/>
                </a:ext>
              </a:extLst>
            </p:cNvPr>
            <p:cNvSpPr/>
            <p:nvPr/>
          </p:nvSpPr>
          <p:spPr>
            <a:xfrm>
              <a:off x="4049589" y="7421917"/>
              <a:ext cx="389000" cy="353679"/>
            </a:xfrm>
            <a:custGeom>
              <a:avLst/>
              <a:gdLst>
                <a:gd name="connsiteX0" fmla="*/ 14411 w 389000"/>
                <a:gd name="connsiteY0" fmla="*/ 23458 h 353679"/>
                <a:gd name="connsiteX1" fmla="*/ 68386 w 389000"/>
                <a:gd name="connsiteY1" fmla="*/ 42508 h 353679"/>
                <a:gd name="connsiteX2" fmla="*/ 382711 w 389000"/>
                <a:gd name="connsiteY2" fmla="*/ 337783 h 353679"/>
                <a:gd name="connsiteX3" fmla="*/ 258886 w 389000"/>
                <a:gd name="connsiteY3" fmla="*/ 299683 h 353679"/>
                <a:gd name="connsiteX4" fmla="*/ 23936 w 389000"/>
                <a:gd name="connsiteY4" fmla="*/ 179033 h 353679"/>
                <a:gd name="connsiteX5" fmla="*/ 265236 w 389000"/>
                <a:gd name="connsiteY5" fmla="*/ 248883 h 353679"/>
                <a:gd name="connsiteX6" fmla="*/ 14411 w 389000"/>
                <a:gd name="connsiteY6" fmla="*/ 23458 h 35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000" h="353679">
                  <a:moveTo>
                    <a:pt x="14411" y="23458"/>
                  </a:moveTo>
                  <a:cubicBezTo>
                    <a:pt x="-18397" y="-10938"/>
                    <a:pt x="7003" y="-9880"/>
                    <a:pt x="68386" y="42508"/>
                  </a:cubicBezTo>
                  <a:cubicBezTo>
                    <a:pt x="129769" y="94896"/>
                    <a:pt x="350961" y="294921"/>
                    <a:pt x="382711" y="337783"/>
                  </a:cubicBezTo>
                  <a:cubicBezTo>
                    <a:pt x="414461" y="380645"/>
                    <a:pt x="318682" y="326141"/>
                    <a:pt x="258886" y="299683"/>
                  </a:cubicBezTo>
                  <a:cubicBezTo>
                    <a:pt x="199090" y="273225"/>
                    <a:pt x="22878" y="187500"/>
                    <a:pt x="23936" y="179033"/>
                  </a:cubicBezTo>
                  <a:cubicBezTo>
                    <a:pt x="24994" y="170566"/>
                    <a:pt x="264707" y="276400"/>
                    <a:pt x="265236" y="248883"/>
                  </a:cubicBezTo>
                  <a:cubicBezTo>
                    <a:pt x="265765" y="221366"/>
                    <a:pt x="47219" y="57854"/>
                    <a:pt x="14411" y="234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B40594C9-B698-4D7B-9D0A-BFBCC244E839}"/>
                </a:ext>
              </a:extLst>
            </p:cNvPr>
            <p:cNvSpPr/>
            <p:nvPr/>
          </p:nvSpPr>
          <p:spPr>
            <a:xfrm>
              <a:off x="4606921" y="7886531"/>
              <a:ext cx="482610" cy="184938"/>
            </a:xfrm>
            <a:custGeom>
              <a:avLst/>
              <a:gdLst>
                <a:gd name="connsiteX0" fmla="*/ 4 w 482610"/>
                <a:gd name="connsiteY0" fmla="*/ 169 h 184938"/>
                <a:gd name="connsiteX1" fmla="*/ 276229 w 482610"/>
                <a:gd name="connsiteY1" fmla="*/ 143044 h 184938"/>
                <a:gd name="connsiteX2" fmla="*/ 482604 w 482610"/>
                <a:gd name="connsiteY2" fmla="*/ 168444 h 184938"/>
                <a:gd name="connsiteX3" fmla="*/ 269879 w 482610"/>
                <a:gd name="connsiteY3" fmla="*/ 174794 h 184938"/>
                <a:gd name="connsiteX4" fmla="*/ 4 w 482610"/>
                <a:gd name="connsiteY4" fmla="*/ 169 h 1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10" h="184938">
                  <a:moveTo>
                    <a:pt x="4" y="169"/>
                  </a:moveTo>
                  <a:cubicBezTo>
                    <a:pt x="1062" y="-5122"/>
                    <a:pt x="195796" y="114998"/>
                    <a:pt x="276229" y="143044"/>
                  </a:cubicBezTo>
                  <a:cubicBezTo>
                    <a:pt x="356662" y="171090"/>
                    <a:pt x="483662" y="163153"/>
                    <a:pt x="482604" y="168444"/>
                  </a:cubicBezTo>
                  <a:cubicBezTo>
                    <a:pt x="481546" y="173735"/>
                    <a:pt x="345550" y="198607"/>
                    <a:pt x="269879" y="174794"/>
                  </a:cubicBezTo>
                  <a:cubicBezTo>
                    <a:pt x="194208" y="150981"/>
                    <a:pt x="-1054" y="5460"/>
                    <a:pt x="4" y="1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571AD6FC-8479-46BE-A0DC-D5D263503707}"/>
                </a:ext>
              </a:extLst>
            </p:cNvPr>
            <p:cNvSpPr/>
            <p:nvPr/>
          </p:nvSpPr>
          <p:spPr>
            <a:xfrm>
              <a:off x="5422827" y="7996865"/>
              <a:ext cx="814958" cy="321641"/>
            </a:xfrm>
            <a:custGeom>
              <a:avLst/>
              <a:gdLst>
                <a:gd name="connsiteX0" fmla="*/ 73 w 814958"/>
                <a:gd name="connsiteY0" fmla="*/ 321635 h 321641"/>
                <a:gd name="connsiteX1" fmla="*/ 542998 w 814958"/>
                <a:gd name="connsiteY1" fmla="*/ 134310 h 321641"/>
                <a:gd name="connsiteX2" fmla="*/ 812873 w 814958"/>
                <a:gd name="connsiteY2" fmla="*/ 960 h 321641"/>
                <a:gd name="connsiteX3" fmla="*/ 641423 w 814958"/>
                <a:gd name="connsiteY3" fmla="*/ 73985 h 321641"/>
                <a:gd name="connsiteX4" fmla="*/ 181048 w 814958"/>
                <a:gd name="connsiteY4" fmla="*/ 67635 h 321641"/>
                <a:gd name="connsiteX5" fmla="*/ 501723 w 814958"/>
                <a:gd name="connsiteY5" fmla="*/ 127960 h 321641"/>
                <a:gd name="connsiteX6" fmla="*/ 73 w 814958"/>
                <a:gd name="connsiteY6" fmla="*/ 321635 h 32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958" h="321641">
                  <a:moveTo>
                    <a:pt x="73" y="321635"/>
                  </a:moveTo>
                  <a:cubicBezTo>
                    <a:pt x="6952" y="322693"/>
                    <a:pt x="407531" y="187756"/>
                    <a:pt x="542998" y="134310"/>
                  </a:cubicBezTo>
                  <a:cubicBezTo>
                    <a:pt x="678465" y="80864"/>
                    <a:pt x="796469" y="11014"/>
                    <a:pt x="812873" y="960"/>
                  </a:cubicBezTo>
                  <a:cubicBezTo>
                    <a:pt x="829277" y="-9094"/>
                    <a:pt x="746727" y="62873"/>
                    <a:pt x="641423" y="73985"/>
                  </a:cubicBezTo>
                  <a:cubicBezTo>
                    <a:pt x="536119" y="85097"/>
                    <a:pt x="204331" y="58639"/>
                    <a:pt x="181048" y="67635"/>
                  </a:cubicBezTo>
                  <a:cubicBezTo>
                    <a:pt x="157765" y="76631"/>
                    <a:pt x="530827" y="84568"/>
                    <a:pt x="501723" y="127960"/>
                  </a:cubicBezTo>
                  <a:cubicBezTo>
                    <a:pt x="472619" y="171352"/>
                    <a:pt x="-6806" y="320577"/>
                    <a:pt x="73" y="3216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9A2F89BC-C4BF-489F-8BCF-FA745D6720BC}"/>
                </a:ext>
              </a:extLst>
            </p:cNvPr>
            <p:cNvSpPr/>
            <p:nvPr/>
          </p:nvSpPr>
          <p:spPr>
            <a:xfrm>
              <a:off x="4013165" y="7714888"/>
              <a:ext cx="395933" cy="155479"/>
            </a:xfrm>
            <a:custGeom>
              <a:avLst/>
              <a:gdLst>
                <a:gd name="connsiteX0" fmla="*/ 35 w 395933"/>
                <a:gd name="connsiteY0" fmla="*/ 108312 h 155479"/>
                <a:gd name="connsiteX1" fmla="*/ 149260 w 395933"/>
                <a:gd name="connsiteY1" fmla="*/ 362 h 155479"/>
                <a:gd name="connsiteX2" fmla="*/ 393735 w 395933"/>
                <a:gd name="connsiteY2" fmla="*/ 152762 h 155479"/>
                <a:gd name="connsiteX3" fmla="*/ 276260 w 395933"/>
                <a:gd name="connsiteY3" fmla="*/ 101962 h 155479"/>
                <a:gd name="connsiteX4" fmla="*/ 136560 w 395933"/>
                <a:gd name="connsiteY4" fmla="*/ 41637 h 155479"/>
                <a:gd name="connsiteX5" fmla="*/ 35 w 395933"/>
                <a:gd name="connsiteY5" fmla="*/ 108312 h 15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933" h="155479">
                  <a:moveTo>
                    <a:pt x="35" y="108312"/>
                  </a:moveTo>
                  <a:cubicBezTo>
                    <a:pt x="2152" y="101433"/>
                    <a:pt x="83644" y="-7046"/>
                    <a:pt x="149260" y="362"/>
                  </a:cubicBezTo>
                  <a:cubicBezTo>
                    <a:pt x="214876" y="7770"/>
                    <a:pt x="372568" y="135829"/>
                    <a:pt x="393735" y="152762"/>
                  </a:cubicBezTo>
                  <a:cubicBezTo>
                    <a:pt x="414902" y="169695"/>
                    <a:pt x="276260" y="101962"/>
                    <a:pt x="276260" y="101962"/>
                  </a:cubicBezTo>
                  <a:cubicBezTo>
                    <a:pt x="233398" y="83441"/>
                    <a:pt x="181539" y="44283"/>
                    <a:pt x="136560" y="41637"/>
                  </a:cubicBezTo>
                  <a:cubicBezTo>
                    <a:pt x="91581" y="38991"/>
                    <a:pt x="-2082" y="115191"/>
                    <a:pt x="35" y="1083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54F2EE7F-AFBA-4458-8F59-9C74550748CC}"/>
                </a:ext>
              </a:extLst>
            </p:cNvPr>
            <p:cNvSpPr/>
            <p:nvPr/>
          </p:nvSpPr>
          <p:spPr>
            <a:xfrm>
              <a:off x="3980231" y="7847311"/>
              <a:ext cx="471182" cy="168839"/>
            </a:xfrm>
            <a:custGeom>
              <a:avLst/>
              <a:gdLst>
                <a:gd name="connsiteX0" fmla="*/ 7569 w 471182"/>
                <a:gd name="connsiteY0" fmla="*/ 10814 h 168839"/>
                <a:gd name="connsiteX1" fmla="*/ 58369 w 471182"/>
                <a:gd name="connsiteY1" fmla="*/ 4464 h 168839"/>
                <a:gd name="connsiteX2" fmla="*/ 175844 w 471182"/>
                <a:gd name="connsiteY2" fmla="*/ 1289 h 168839"/>
                <a:gd name="connsiteX3" fmla="*/ 245694 w 471182"/>
                <a:gd name="connsiteY3" fmla="*/ 26689 h 168839"/>
                <a:gd name="connsiteX4" fmla="*/ 461594 w 471182"/>
                <a:gd name="connsiteY4" fmla="*/ 163214 h 168839"/>
                <a:gd name="connsiteX5" fmla="*/ 426669 w 471182"/>
                <a:gd name="connsiteY5" fmla="*/ 140989 h 168839"/>
                <a:gd name="connsiteX6" fmla="*/ 366344 w 471182"/>
                <a:gd name="connsiteY6" fmla="*/ 125114 h 168839"/>
                <a:gd name="connsiteX7" fmla="*/ 217119 w 471182"/>
                <a:gd name="connsiteY7" fmla="*/ 36214 h 168839"/>
                <a:gd name="connsiteX8" fmla="*/ 7569 w 471182"/>
                <a:gd name="connsiteY8" fmla="*/ 10814 h 1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182" h="168839">
                  <a:moveTo>
                    <a:pt x="7569" y="10814"/>
                  </a:moveTo>
                  <a:cubicBezTo>
                    <a:pt x="-18889" y="5522"/>
                    <a:pt x="30323" y="6051"/>
                    <a:pt x="58369" y="4464"/>
                  </a:cubicBezTo>
                  <a:cubicBezTo>
                    <a:pt x="86415" y="2877"/>
                    <a:pt x="144623" y="-2415"/>
                    <a:pt x="175844" y="1289"/>
                  </a:cubicBezTo>
                  <a:cubicBezTo>
                    <a:pt x="207065" y="4993"/>
                    <a:pt x="198069" y="-298"/>
                    <a:pt x="245694" y="26689"/>
                  </a:cubicBezTo>
                  <a:cubicBezTo>
                    <a:pt x="293319" y="53676"/>
                    <a:pt x="431432" y="144164"/>
                    <a:pt x="461594" y="163214"/>
                  </a:cubicBezTo>
                  <a:cubicBezTo>
                    <a:pt x="491757" y="182264"/>
                    <a:pt x="442544" y="147339"/>
                    <a:pt x="426669" y="140989"/>
                  </a:cubicBezTo>
                  <a:cubicBezTo>
                    <a:pt x="410794" y="134639"/>
                    <a:pt x="401269" y="142577"/>
                    <a:pt x="366344" y="125114"/>
                  </a:cubicBezTo>
                  <a:cubicBezTo>
                    <a:pt x="331419" y="107652"/>
                    <a:pt x="270565" y="52618"/>
                    <a:pt x="217119" y="36214"/>
                  </a:cubicBezTo>
                  <a:cubicBezTo>
                    <a:pt x="163673" y="19810"/>
                    <a:pt x="34027" y="16106"/>
                    <a:pt x="7569" y="108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AFE8CF94-C32A-4065-A530-E94FFE92BF6F}"/>
                </a:ext>
              </a:extLst>
            </p:cNvPr>
            <p:cNvSpPr/>
            <p:nvPr/>
          </p:nvSpPr>
          <p:spPr>
            <a:xfrm>
              <a:off x="3998383" y="8128000"/>
              <a:ext cx="576477" cy="19050"/>
            </a:xfrm>
            <a:custGeom>
              <a:avLst/>
              <a:gdLst>
                <a:gd name="connsiteX0" fmla="*/ 0 w 576477"/>
                <a:gd name="connsiteY0" fmla="*/ 14817 h 19050"/>
                <a:gd name="connsiteX1" fmla="*/ 110067 w 576477"/>
                <a:gd name="connsiteY1" fmla="*/ 14817 h 19050"/>
                <a:gd name="connsiteX2" fmla="*/ 565150 w 576477"/>
                <a:gd name="connsiteY2" fmla="*/ 19050 h 19050"/>
                <a:gd name="connsiteX3" fmla="*/ 448734 w 576477"/>
                <a:gd name="connsiteY3" fmla="*/ 0 h 19050"/>
                <a:gd name="connsiteX4" fmla="*/ 0 w 576477"/>
                <a:gd name="connsiteY4" fmla="*/ 148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477" h="19050">
                  <a:moveTo>
                    <a:pt x="0" y="14817"/>
                  </a:moveTo>
                  <a:lnTo>
                    <a:pt x="110067" y="14817"/>
                  </a:lnTo>
                  <a:lnTo>
                    <a:pt x="565150" y="19050"/>
                  </a:lnTo>
                  <a:cubicBezTo>
                    <a:pt x="621594" y="16581"/>
                    <a:pt x="448734" y="0"/>
                    <a:pt x="448734" y="0"/>
                  </a:cubicBezTo>
                  <a:lnTo>
                    <a:pt x="0" y="1481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E4D15300-4663-4BC0-BA5B-89CC85976DB4}"/>
                </a:ext>
              </a:extLst>
            </p:cNvPr>
            <p:cNvSpPr/>
            <p:nvPr/>
          </p:nvSpPr>
          <p:spPr>
            <a:xfrm>
              <a:off x="4581913" y="8204200"/>
              <a:ext cx="882586" cy="181862"/>
            </a:xfrm>
            <a:custGeom>
              <a:avLst/>
              <a:gdLst>
                <a:gd name="connsiteX0" fmla="*/ 670 w 882586"/>
                <a:gd name="connsiteY0" fmla="*/ 0 h 181862"/>
                <a:gd name="connsiteX1" fmla="*/ 286420 w 882586"/>
                <a:gd name="connsiteY1" fmla="*/ 137583 h 181862"/>
                <a:gd name="connsiteX2" fmla="*/ 525604 w 882586"/>
                <a:gd name="connsiteY2" fmla="*/ 179917 h 181862"/>
                <a:gd name="connsiteX3" fmla="*/ 879087 w 882586"/>
                <a:gd name="connsiteY3" fmla="*/ 173567 h 181862"/>
                <a:gd name="connsiteX4" fmla="*/ 716104 w 882586"/>
                <a:gd name="connsiteY4" fmla="*/ 162983 h 181862"/>
                <a:gd name="connsiteX5" fmla="*/ 371087 w 882586"/>
                <a:gd name="connsiteY5" fmla="*/ 137583 h 181862"/>
                <a:gd name="connsiteX6" fmla="*/ 670 w 882586"/>
                <a:gd name="connsiteY6" fmla="*/ 0 h 18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586" h="181862">
                  <a:moveTo>
                    <a:pt x="670" y="0"/>
                  </a:moveTo>
                  <a:cubicBezTo>
                    <a:pt x="-13441" y="0"/>
                    <a:pt x="198931" y="107597"/>
                    <a:pt x="286420" y="137583"/>
                  </a:cubicBezTo>
                  <a:cubicBezTo>
                    <a:pt x="373909" y="167569"/>
                    <a:pt x="426826" y="173920"/>
                    <a:pt x="525604" y="179917"/>
                  </a:cubicBezTo>
                  <a:cubicBezTo>
                    <a:pt x="624382" y="185914"/>
                    <a:pt x="847337" y="176389"/>
                    <a:pt x="879087" y="173567"/>
                  </a:cubicBezTo>
                  <a:cubicBezTo>
                    <a:pt x="910837" y="170745"/>
                    <a:pt x="716104" y="162983"/>
                    <a:pt x="716104" y="162983"/>
                  </a:cubicBezTo>
                  <a:cubicBezTo>
                    <a:pt x="631437" y="156986"/>
                    <a:pt x="488209" y="164747"/>
                    <a:pt x="371087" y="137583"/>
                  </a:cubicBezTo>
                  <a:cubicBezTo>
                    <a:pt x="253965" y="110419"/>
                    <a:pt x="14781" y="0"/>
                    <a:pt x="67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81C5B0F9-3F6B-4DFD-BD60-4B2D1D8442D8}"/>
                </a:ext>
              </a:extLst>
            </p:cNvPr>
            <p:cNvSpPr/>
            <p:nvPr/>
          </p:nvSpPr>
          <p:spPr>
            <a:xfrm>
              <a:off x="3971802" y="8174142"/>
              <a:ext cx="848342" cy="237445"/>
            </a:xfrm>
            <a:custGeom>
              <a:avLst/>
              <a:gdLst>
                <a:gd name="connsiteX0" fmla="*/ 1181 w 848342"/>
                <a:gd name="connsiteY0" fmla="*/ 36408 h 237445"/>
                <a:gd name="connsiteX1" fmla="*/ 483781 w 848342"/>
                <a:gd name="connsiteY1" fmla="*/ 40641 h 237445"/>
                <a:gd name="connsiteX2" fmla="*/ 828798 w 848342"/>
                <a:gd name="connsiteY2" fmla="*/ 231141 h 237445"/>
                <a:gd name="connsiteX3" fmla="*/ 773765 w 848342"/>
                <a:gd name="connsiteY3" fmla="*/ 176108 h 237445"/>
                <a:gd name="connsiteX4" fmla="*/ 509181 w 848342"/>
                <a:gd name="connsiteY4" fmla="*/ 21591 h 237445"/>
                <a:gd name="connsiteX5" fmla="*/ 352548 w 848342"/>
                <a:gd name="connsiteY5" fmla="*/ 2541 h 237445"/>
                <a:gd name="connsiteX6" fmla="*/ 1181 w 848342"/>
                <a:gd name="connsiteY6" fmla="*/ 36408 h 23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342" h="237445">
                  <a:moveTo>
                    <a:pt x="1181" y="36408"/>
                  </a:moveTo>
                  <a:cubicBezTo>
                    <a:pt x="23053" y="42758"/>
                    <a:pt x="345845" y="8186"/>
                    <a:pt x="483781" y="40641"/>
                  </a:cubicBezTo>
                  <a:cubicBezTo>
                    <a:pt x="621717" y="73096"/>
                    <a:pt x="780467" y="208563"/>
                    <a:pt x="828798" y="231141"/>
                  </a:cubicBezTo>
                  <a:cubicBezTo>
                    <a:pt x="877129" y="253719"/>
                    <a:pt x="827034" y="211033"/>
                    <a:pt x="773765" y="176108"/>
                  </a:cubicBezTo>
                  <a:cubicBezTo>
                    <a:pt x="720496" y="141183"/>
                    <a:pt x="579384" y="50519"/>
                    <a:pt x="509181" y="21591"/>
                  </a:cubicBezTo>
                  <a:cubicBezTo>
                    <a:pt x="438978" y="-7337"/>
                    <a:pt x="437920" y="424"/>
                    <a:pt x="352548" y="2541"/>
                  </a:cubicBezTo>
                  <a:cubicBezTo>
                    <a:pt x="267176" y="4658"/>
                    <a:pt x="-20691" y="30058"/>
                    <a:pt x="1181" y="364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DFE8249B-7087-4AB3-AC49-ACD689103716}"/>
                </a:ext>
              </a:extLst>
            </p:cNvPr>
            <p:cNvSpPr/>
            <p:nvPr/>
          </p:nvSpPr>
          <p:spPr>
            <a:xfrm>
              <a:off x="5024967" y="8420100"/>
              <a:ext cx="463896" cy="31803"/>
            </a:xfrm>
            <a:custGeom>
              <a:avLst/>
              <a:gdLst>
                <a:gd name="connsiteX0" fmla="*/ 0 w 463896"/>
                <a:gd name="connsiteY0" fmla="*/ 0 h 31803"/>
                <a:gd name="connsiteX1" fmla="*/ 84666 w 463896"/>
                <a:gd name="connsiteY1" fmla="*/ 6350 h 31803"/>
                <a:gd name="connsiteX2" fmla="*/ 442383 w 463896"/>
                <a:gd name="connsiteY2" fmla="*/ 31750 h 31803"/>
                <a:gd name="connsiteX3" fmla="*/ 378883 w 463896"/>
                <a:gd name="connsiteY3" fmla="*/ 12700 h 31803"/>
                <a:gd name="connsiteX4" fmla="*/ 0 w 463896"/>
                <a:gd name="connsiteY4" fmla="*/ 0 h 3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96" h="31803">
                  <a:moveTo>
                    <a:pt x="0" y="0"/>
                  </a:moveTo>
                  <a:lnTo>
                    <a:pt x="84666" y="6350"/>
                  </a:lnTo>
                  <a:lnTo>
                    <a:pt x="442383" y="31750"/>
                  </a:lnTo>
                  <a:cubicBezTo>
                    <a:pt x="491419" y="32808"/>
                    <a:pt x="450850" y="17992"/>
                    <a:pt x="378883" y="12700"/>
                  </a:cubicBezTo>
                  <a:cubicBezTo>
                    <a:pt x="306916" y="7408"/>
                    <a:pt x="158749" y="3704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156C2592-5918-4B7D-83A5-5241C619260B}"/>
                </a:ext>
              </a:extLst>
            </p:cNvPr>
            <p:cNvSpPr/>
            <p:nvPr/>
          </p:nvSpPr>
          <p:spPr>
            <a:xfrm>
              <a:off x="5450273" y="8172208"/>
              <a:ext cx="658906" cy="246070"/>
            </a:xfrm>
            <a:custGeom>
              <a:avLst/>
              <a:gdLst>
                <a:gd name="connsiteX0" fmla="*/ 2260 w 658906"/>
                <a:gd name="connsiteY0" fmla="*/ 245775 h 246070"/>
                <a:gd name="connsiteX1" fmla="*/ 74227 w 658906"/>
                <a:gd name="connsiteY1" fmla="*/ 214025 h 246070"/>
                <a:gd name="connsiteX2" fmla="*/ 643610 w 658906"/>
                <a:gd name="connsiteY2" fmla="*/ 8709 h 246070"/>
                <a:gd name="connsiteX3" fmla="*/ 455227 w 658906"/>
                <a:gd name="connsiteY3" fmla="*/ 57392 h 246070"/>
                <a:gd name="connsiteX4" fmla="*/ 2260 w 658906"/>
                <a:gd name="connsiteY4" fmla="*/ 245775 h 24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906" h="246070">
                  <a:moveTo>
                    <a:pt x="2260" y="245775"/>
                  </a:moveTo>
                  <a:cubicBezTo>
                    <a:pt x="-15203" y="249655"/>
                    <a:pt x="74227" y="214025"/>
                    <a:pt x="74227" y="214025"/>
                  </a:cubicBezTo>
                  <a:lnTo>
                    <a:pt x="643610" y="8709"/>
                  </a:lnTo>
                  <a:cubicBezTo>
                    <a:pt x="707110" y="-17397"/>
                    <a:pt x="558943" y="19998"/>
                    <a:pt x="455227" y="57392"/>
                  </a:cubicBezTo>
                  <a:cubicBezTo>
                    <a:pt x="351511" y="94786"/>
                    <a:pt x="186410" y="163930"/>
                    <a:pt x="2260" y="2457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76730219-4CB8-4DDB-B1C0-A3223C8495E4}"/>
                </a:ext>
              </a:extLst>
            </p:cNvPr>
            <p:cNvSpPr/>
            <p:nvPr/>
          </p:nvSpPr>
          <p:spPr>
            <a:xfrm>
              <a:off x="5352831" y="4001408"/>
              <a:ext cx="246898" cy="647115"/>
            </a:xfrm>
            <a:custGeom>
              <a:avLst/>
              <a:gdLst>
                <a:gd name="connsiteX0" fmla="*/ 219 w 246898"/>
                <a:gd name="connsiteY0" fmla="*/ 2267 h 647115"/>
                <a:gd name="connsiteX1" fmla="*/ 200244 w 246898"/>
                <a:gd name="connsiteY1" fmla="*/ 424542 h 647115"/>
                <a:gd name="connsiteX2" fmla="*/ 244694 w 246898"/>
                <a:gd name="connsiteY2" fmla="*/ 646792 h 647115"/>
                <a:gd name="connsiteX3" fmla="*/ 231994 w 246898"/>
                <a:gd name="connsiteY3" fmla="*/ 468992 h 647115"/>
                <a:gd name="connsiteX4" fmla="*/ 162144 w 246898"/>
                <a:gd name="connsiteY4" fmla="*/ 265792 h 647115"/>
                <a:gd name="connsiteX5" fmla="*/ 219 w 246898"/>
                <a:gd name="connsiteY5" fmla="*/ 2267 h 6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898" h="647115">
                  <a:moveTo>
                    <a:pt x="219" y="2267"/>
                  </a:moveTo>
                  <a:cubicBezTo>
                    <a:pt x="6569" y="28725"/>
                    <a:pt x="159498" y="317121"/>
                    <a:pt x="200244" y="424542"/>
                  </a:cubicBezTo>
                  <a:cubicBezTo>
                    <a:pt x="240990" y="531963"/>
                    <a:pt x="239402" y="639384"/>
                    <a:pt x="244694" y="646792"/>
                  </a:cubicBezTo>
                  <a:cubicBezTo>
                    <a:pt x="249986" y="654200"/>
                    <a:pt x="245752" y="532492"/>
                    <a:pt x="231994" y="468992"/>
                  </a:cubicBezTo>
                  <a:cubicBezTo>
                    <a:pt x="218236" y="405492"/>
                    <a:pt x="197069" y="343579"/>
                    <a:pt x="162144" y="265792"/>
                  </a:cubicBezTo>
                  <a:cubicBezTo>
                    <a:pt x="127219" y="188005"/>
                    <a:pt x="-6131" y="-24191"/>
                    <a:pt x="219" y="22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9431D749-61D4-4FE5-9FF6-5D842A37E332}"/>
                </a:ext>
              </a:extLst>
            </p:cNvPr>
            <p:cNvSpPr/>
            <p:nvPr/>
          </p:nvSpPr>
          <p:spPr>
            <a:xfrm>
              <a:off x="5315926" y="3997242"/>
              <a:ext cx="330086" cy="1013147"/>
            </a:xfrm>
            <a:custGeom>
              <a:avLst/>
              <a:gdLst>
                <a:gd name="connsiteX0" fmla="*/ 2199 w 330086"/>
                <a:gd name="connsiteY0" fmla="*/ 12783 h 1013147"/>
                <a:gd name="connsiteX1" fmla="*/ 240324 w 330086"/>
                <a:gd name="connsiteY1" fmla="*/ 571583 h 1013147"/>
                <a:gd name="connsiteX2" fmla="*/ 256199 w 330086"/>
                <a:gd name="connsiteY2" fmla="*/ 803358 h 1013147"/>
                <a:gd name="connsiteX3" fmla="*/ 329224 w 330086"/>
                <a:gd name="connsiteY3" fmla="*/ 1012908 h 1013147"/>
                <a:gd name="connsiteX4" fmla="*/ 291124 w 330086"/>
                <a:gd name="connsiteY4" fmla="*/ 762083 h 1013147"/>
                <a:gd name="connsiteX5" fmla="*/ 214924 w 330086"/>
                <a:gd name="connsiteY5" fmla="*/ 469983 h 1013147"/>
                <a:gd name="connsiteX6" fmla="*/ 126024 w 330086"/>
                <a:gd name="connsiteY6" fmla="*/ 200108 h 1013147"/>
                <a:gd name="connsiteX7" fmla="*/ 2199 w 330086"/>
                <a:gd name="connsiteY7" fmla="*/ 12783 h 101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086" h="1013147">
                  <a:moveTo>
                    <a:pt x="2199" y="12783"/>
                  </a:moveTo>
                  <a:cubicBezTo>
                    <a:pt x="21249" y="74696"/>
                    <a:pt x="197991" y="439821"/>
                    <a:pt x="240324" y="571583"/>
                  </a:cubicBezTo>
                  <a:cubicBezTo>
                    <a:pt x="282657" y="703345"/>
                    <a:pt x="241382" y="729804"/>
                    <a:pt x="256199" y="803358"/>
                  </a:cubicBezTo>
                  <a:cubicBezTo>
                    <a:pt x="271016" y="876912"/>
                    <a:pt x="323403" y="1019787"/>
                    <a:pt x="329224" y="1012908"/>
                  </a:cubicBezTo>
                  <a:cubicBezTo>
                    <a:pt x="335045" y="1006029"/>
                    <a:pt x="310174" y="852571"/>
                    <a:pt x="291124" y="762083"/>
                  </a:cubicBezTo>
                  <a:cubicBezTo>
                    <a:pt x="272074" y="671595"/>
                    <a:pt x="242441" y="563645"/>
                    <a:pt x="214924" y="469983"/>
                  </a:cubicBezTo>
                  <a:cubicBezTo>
                    <a:pt x="187407" y="376321"/>
                    <a:pt x="158832" y="269958"/>
                    <a:pt x="126024" y="200108"/>
                  </a:cubicBezTo>
                  <a:cubicBezTo>
                    <a:pt x="93216" y="130258"/>
                    <a:pt x="-16851" y="-49130"/>
                    <a:pt x="2199" y="127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DA034FC0-9FD0-4CBD-A762-9A1BC9EB1586}"/>
                </a:ext>
              </a:extLst>
            </p:cNvPr>
            <p:cNvSpPr/>
            <p:nvPr/>
          </p:nvSpPr>
          <p:spPr>
            <a:xfrm>
              <a:off x="5678654" y="5091332"/>
              <a:ext cx="276888" cy="969070"/>
            </a:xfrm>
            <a:custGeom>
              <a:avLst/>
              <a:gdLst>
                <a:gd name="connsiteX0" fmla="*/ 1421 w 276888"/>
                <a:gd name="connsiteY0" fmla="*/ 1368 h 969070"/>
                <a:gd name="connsiteX1" fmla="*/ 156996 w 276888"/>
                <a:gd name="connsiteY1" fmla="*/ 607793 h 969070"/>
                <a:gd name="connsiteX2" fmla="*/ 252246 w 276888"/>
                <a:gd name="connsiteY2" fmla="*/ 960218 h 969070"/>
                <a:gd name="connsiteX3" fmla="*/ 255421 w 276888"/>
                <a:gd name="connsiteY3" fmla="*/ 788768 h 969070"/>
                <a:gd name="connsiteX4" fmla="*/ 1421 w 276888"/>
                <a:gd name="connsiteY4" fmla="*/ 1368 h 9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88" h="969070">
                  <a:moveTo>
                    <a:pt x="1421" y="1368"/>
                  </a:moveTo>
                  <a:cubicBezTo>
                    <a:pt x="-14983" y="-28794"/>
                    <a:pt x="115192" y="447985"/>
                    <a:pt x="156996" y="607793"/>
                  </a:cubicBezTo>
                  <a:cubicBezTo>
                    <a:pt x="198800" y="767601"/>
                    <a:pt x="235842" y="930056"/>
                    <a:pt x="252246" y="960218"/>
                  </a:cubicBezTo>
                  <a:cubicBezTo>
                    <a:pt x="268650" y="990380"/>
                    <a:pt x="296696" y="945930"/>
                    <a:pt x="255421" y="788768"/>
                  </a:cubicBezTo>
                  <a:cubicBezTo>
                    <a:pt x="214146" y="631606"/>
                    <a:pt x="17825" y="31530"/>
                    <a:pt x="1421" y="13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FF96F838-B5C8-4A07-BF73-A070A796936E}"/>
                </a:ext>
              </a:extLst>
            </p:cNvPr>
            <p:cNvSpPr/>
            <p:nvPr/>
          </p:nvSpPr>
          <p:spPr>
            <a:xfrm>
              <a:off x="5937245" y="6069207"/>
              <a:ext cx="213810" cy="753894"/>
            </a:xfrm>
            <a:custGeom>
              <a:avLst/>
              <a:gdLst>
                <a:gd name="connsiteX0" fmla="*/ 5 w 213810"/>
                <a:gd name="connsiteY0" fmla="*/ 1393 h 753894"/>
                <a:gd name="connsiteX1" fmla="*/ 193680 w 213810"/>
                <a:gd name="connsiteY1" fmla="*/ 725293 h 753894"/>
                <a:gd name="connsiteX2" fmla="*/ 187330 w 213810"/>
                <a:gd name="connsiteY2" fmla="*/ 547493 h 753894"/>
                <a:gd name="connsiteX3" fmla="*/ 5 w 213810"/>
                <a:gd name="connsiteY3" fmla="*/ 1393 h 75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810" h="753894">
                  <a:moveTo>
                    <a:pt x="5" y="1393"/>
                  </a:moveTo>
                  <a:cubicBezTo>
                    <a:pt x="1063" y="31026"/>
                    <a:pt x="162459" y="634276"/>
                    <a:pt x="193680" y="725293"/>
                  </a:cubicBezTo>
                  <a:cubicBezTo>
                    <a:pt x="224901" y="816310"/>
                    <a:pt x="217493" y="671847"/>
                    <a:pt x="187330" y="547493"/>
                  </a:cubicBezTo>
                  <a:cubicBezTo>
                    <a:pt x="157168" y="423139"/>
                    <a:pt x="-1053" y="-28240"/>
                    <a:pt x="5" y="13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4A84C7C0-490C-4324-824E-5DA1A8C0276B}"/>
                </a:ext>
              </a:extLst>
            </p:cNvPr>
            <p:cNvSpPr/>
            <p:nvPr/>
          </p:nvSpPr>
          <p:spPr>
            <a:xfrm>
              <a:off x="3460077" y="3854033"/>
              <a:ext cx="147020" cy="812995"/>
            </a:xfrm>
            <a:custGeom>
              <a:avLst/>
              <a:gdLst>
                <a:gd name="connsiteX0" fmla="*/ 98040 w 147020"/>
                <a:gd name="connsiteY0" fmla="*/ 49100 h 812995"/>
                <a:gd name="connsiteX1" fmla="*/ 123440 w 147020"/>
                <a:gd name="connsiteY1" fmla="*/ 383534 h 812995"/>
                <a:gd name="connsiteX2" fmla="*/ 146723 w 147020"/>
                <a:gd name="connsiteY2" fmla="*/ 789934 h 812995"/>
                <a:gd name="connsiteX3" fmla="*/ 106506 w 147020"/>
                <a:gd name="connsiteY3" fmla="*/ 758184 h 812995"/>
                <a:gd name="connsiteX4" fmla="*/ 19723 w 147020"/>
                <a:gd name="connsiteY4" fmla="*/ 722200 h 812995"/>
                <a:gd name="connsiteX5" fmla="*/ 673 w 147020"/>
                <a:gd name="connsiteY5" fmla="*/ 605784 h 812995"/>
                <a:gd name="connsiteX6" fmla="*/ 34540 w 147020"/>
                <a:gd name="connsiteY6" fmla="*/ 36400 h 812995"/>
                <a:gd name="connsiteX7" fmla="*/ 47240 w 147020"/>
                <a:gd name="connsiteY7" fmla="*/ 57567 h 812995"/>
                <a:gd name="connsiteX8" fmla="*/ 98040 w 147020"/>
                <a:gd name="connsiteY8" fmla="*/ 49100 h 81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020" h="812995">
                  <a:moveTo>
                    <a:pt x="98040" y="49100"/>
                  </a:moveTo>
                  <a:cubicBezTo>
                    <a:pt x="110740" y="103428"/>
                    <a:pt x="115326" y="260062"/>
                    <a:pt x="123440" y="383534"/>
                  </a:cubicBezTo>
                  <a:cubicBezTo>
                    <a:pt x="131554" y="507006"/>
                    <a:pt x="149545" y="727492"/>
                    <a:pt x="146723" y="789934"/>
                  </a:cubicBezTo>
                  <a:cubicBezTo>
                    <a:pt x="143901" y="852376"/>
                    <a:pt x="127673" y="769473"/>
                    <a:pt x="106506" y="758184"/>
                  </a:cubicBezTo>
                  <a:cubicBezTo>
                    <a:pt x="85339" y="746895"/>
                    <a:pt x="37362" y="747600"/>
                    <a:pt x="19723" y="722200"/>
                  </a:cubicBezTo>
                  <a:cubicBezTo>
                    <a:pt x="2084" y="696800"/>
                    <a:pt x="-1797" y="720084"/>
                    <a:pt x="673" y="605784"/>
                  </a:cubicBezTo>
                  <a:cubicBezTo>
                    <a:pt x="3142" y="491484"/>
                    <a:pt x="26779" y="127769"/>
                    <a:pt x="34540" y="36400"/>
                  </a:cubicBezTo>
                  <a:cubicBezTo>
                    <a:pt x="42301" y="-54969"/>
                    <a:pt x="37362" y="54039"/>
                    <a:pt x="47240" y="57567"/>
                  </a:cubicBezTo>
                  <a:cubicBezTo>
                    <a:pt x="57118" y="61095"/>
                    <a:pt x="85340" y="-5228"/>
                    <a:pt x="98040" y="4910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FB815DE2-A987-4497-BAE4-FF79FF1477B0}"/>
                </a:ext>
              </a:extLst>
            </p:cNvPr>
            <p:cNvSpPr/>
            <p:nvPr/>
          </p:nvSpPr>
          <p:spPr>
            <a:xfrm>
              <a:off x="3411536" y="5105400"/>
              <a:ext cx="233549" cy="166841"/>
            </a:xfrm>
            <a:custGeom>
              <a:avLst/>
              <a:gdLst>
                <a:gd name="connsiteX0" fmla="*/ 42864 w 233549"/>
                <a:gd name="connsiteY0" fmla="*/ 0 h 166841"/>
                <a:gd name="connsiteX1" fmla="*/ 2 w 233549"/>
                <a:gd name="connsiteY1" fmla="*/ 139700 h 166841"/>
                <a:gd name="connsiteX2" fmla="*/ 44452 w 233549"/>
                <a:gd name="connsiteY2" fmla="*/ 149225 h 166841"/>
                <a:gd name="connsiteX3" fmla="*/ 182564 w 233549"/>
                <a:gd name="connsiteY3" fmla="*/ 166688 h 166841"/>
                <a:gd name="connsiteX4" fmla="*/ 227014 w 233549"/>
                <a:gd name="connsiteY4" fmla="*/ 155575 h 166841"/>
                <a:gd name="connsiteX5" fmla="*/ 230189 w 233549"/>
                <a:gd name="connsiteY5" fmla="*/ 120650 h 166841"/>
                <a:gd name="connsiteX6" fmla="*/ 196852 w 233549"/>
                <a:gd name="connsiteY6" fmla="*/ 17463 h 166841"/>
                <a:gd name="connsiteX7" fmla="*/ 166689 w 233549"/>
                <a:gd name="connsiteY7" fmla="*/ 12700 h 166841"/>
                <a:gd name="connsiteX8" fmla="*/ 42864 w 233549"/>
                <a:gd name="connsiteY8" fmla="*/ 0 h 1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549" h="166841">
                  <a:moveTo>
                    <a:pt x="42864" y="0"/>
                  </a:moveTo>
                  <a:cubicBezTo>
                    <a:pt x="21300" y="57414"/>
                    <a:pt x="-263" y="114829"/>
                    <a:pt x="2" y="139700"/>
                  </a:cubicBezTo>
                  <a:cubicBezTo>
                    <a:pt x="267" y="164571"/>
                    <a:pt x="14025" y="144727"/>
                    <a:pt x="44452" y="149225"/>
                  </a:cubicBezTo>
                  <a:cubicBezTo>
                    <a:pt x="74879" y="153723"/>
                    <a:pt x="152137" y="165630"/>
                    <a:pt x="182564" y="166688"/>
                  </a:cubicBezTo>
                  <a:cubicBezTo>
                    <a:pt x="212991" y="167746"/>
                    <a:pt x="219077" y="163248"/>
                    <a:pt x="227014" y="155575"/>
                  </a:cubicBezTo>
                  <a:cubicBezTo>
                    <a:pt x="234952" y="147902"/>
                    <a:pt x="235216" y="143669"/>
                    <a:pt x="230189" y="120650"/>
                  </a:cubicBezTo>
                  <a:cubicBezTo>
                    <a:pt x="225162" y="97631"/>
                    <a:pt x="207435" y="35455"/>
                    <a:pt x="196852" y="17463"/>
                  </a:cubicBezTo>
                  <a:cubicBezTo>
                    <a:pt x="186269" y="-529"/>
                    <a:pt x="166689" y="12700"/>
                    <a:pt x="166689" y="12700"/>
                  </a:cubicBezTo>
                  <a:lnTo>
                    <a:pt x="42864" y="0"/>
                  </a:ln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D3442B5F-376B-4E80-8780-E4817C879195}"/>
                </a:ext>
              </a:extLst>
            </p:cNvPr>
            <p:cNvSpPr/>
            <p:nvPr/>
          </p:nvSpPr>
          <p:spPr>
            <a:xfrm>
              <a:off x="4560436" y="3601917"/>
              <a:ext cx="422813" cy="117846"/>
            </a:xfrm>
            <a:custGeom>
              <a:avLst/>
              <a:gdLst>
                <a:gd name="connsiteX0" fmla="*/ 452 w 422813"/>
                <a:gd name="connsiteY0" fmla="*/ 117596 h 117846"/>
                <a:gd name="connsiteX1" fmla="*/ 151264 w 422813"/>
                <a:gd name="connsiteY1" fmla="*/ 33458 h 117846"/>
                <a:gd name="connsiteX2" fmla="*/ 236989 w 422813"/>
                <a:gd name="connsiteY2" fmla="*/ 14408 h 117846"/>
                <a:gd name="connsiteX3" fmla="*/ 338589 w 422813"/>
                <a:gd name="connsiteY3" fmla="*/ 39808 h 117846"/>
                <a:gd name="connsiteX4" fmla="*/ 422727 w 422813"/>
                <a:gd name="connsiteY4" fmla="*/ 42983 h 117846"/>
                <a:gd name="connsiteX5" fmla="*/ 351289 w 422813"/>
                <a:gd name="connsiteY5" fmla="*/ 27108 h 117846"/>
                <a:gd name="connsiteX6" fmla="*/ 203652 w 422813"/>
                <a:gd name="connsiteY6" fmla="*/ 3296 h 117846"/>
                <a:gd name="connsiteX7" fmla="*/ 452 w 422813"/>
                <a:gd name="connsiteY7" fmla="*/ 117596 h 11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813" h="117846">
                  <a:moveTo>
                    <a:pt x="452" y="117596"/>
                  </a:moveTo>
                  <a:cubicBezTo>
                    <a:pt x="-8279" y="122623"/>
                    <a:pt x="111841" y="50656"/>
                    <a:pt x="151264" y="33458"/>
                  </a:cubicBezTo>
                  <a:cubicBezTo>
                    <a:pt x="190687" y="16260"/>
                    <a:pt x="205768" y="13350"/>
                    <a:pt x="236989" y="14408"/>
                  </a:cubicBezTo>
                  <a:cubicBezTo>
                    <a:pt x="268210" y="15466"/>
                    <a:pt x="307633" y="35045"/>
                    <a:pt x="338589" y="39808"/>
                  </a:cubicBezTo>
                  <a:cubicBezTo>
                    <a:pt x="369545" y="44571"/>
                    <a:pt x="420610" y="45100"/>
                    <a:pt x="422727" y="42983"/>
                  </a:cubicBezTo>
                  <a:cubicBezTo>
                    <a:pt x="424844" y="40866"/>
                    <a:pt x="387802" y="33722"/>
                    <a:pt x="351289" y="27108"/>
                  </a:cubicBezTo>
                  <a:cubicBezTo>
                    <a:pt x="314777" y="20493"/>
                    <a:pt x="260802" y="-9933"/>
                    <a:pt x="203652" y="3296"/>
                  </a:cubicBezTo>
                  <a:cubicBezTo>
                    <a:pt x="146502" y="16525"/>
                    <a:pt x="9183" y="112569"/>
                    <a:pt x="452" y="1175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87E19DAF-DC29-4C47-B167-16529700C75D}"/>
                </a:ext>
              </a:extLst>
            </p:cNvPr>
            <p:cNvSpPr/>
            <p:nvPr/>
          </p:nvSpPr>
          <p:spPr>
            <a:xfrm>
              <a:off x="4673799" y="3805105"/>
              <a:ext cx="71324" cy="282297"/>
            </a:xfrm>
            <a:custGeom>
              <a:avLst/>
              <a:gdLst>
                <a:gd name="connsiteX0" fmla="*/ 71239 w 71324"/>
                <a:gd name="connsiteY0" fmla="*/ 133 h 282297"/>
                <a:gd name="connsiteX1" fmla="*/ 15676 w 71324"/>
                <a:gd name="connsiteY1" fmla="*/ 128720 h 282297"/>
                <a:gd name="connsiteX2" fmla="*/ 12501 w 71324"/>
                <a:gd name="connsiteY2" fmla="*/ 277945 h 282297"/>
                <a:gd name="connsiteX3" fmla="*/ 15676 w 71324"/>
                <a:gd name="connsiteY3" fmla="*/ 230320 h 282297"/>
                <a:gd name="connsiteX4" fmla="*/ 1389 w 71324"/>
                <a:gd name="connsiteY4" fmla="*/ 106495 h 282297"/>
                <a:gd name="connsiteX5" fmla="*/ 71239 w 71324"/>
                <a:gd name="connsiteY5" fmla="*/ 133 h 28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24" h="282297">
                  <a:moveTo>
                    <a:pt x="71239" y="133"/>
                  </a:moveTo>
                  <a:cubicBezTo>
                    <a:pt x="73620" y="3837"/>
                    <a:pt x="25466" y="82418"/>
                    <a:pt x="15676" y="128720"/>
                  </a:cubicBezTo>
                  <a:cubicBezTo>
                    <a:pt x="5886" y="175022"/>
                    <a:pt x="12501" y="261012"/>
                    <a:pt x="12501" y="277945"/>
                  </a:cubicBezTo>
                  <a:cubicBezTo>
                    <a:pt x="12501" y="294878"/>
                    <a:pt x="17528" y="258895"/>
                    <a:pt x="15676" y="230320"/>
                  </a:cubicBezTo>
                  <a:cubicBezTo>
                    <a:pt x="13824" y="201745"/>
                    <a:pt x="-5226" y="142214"/>
                    <a:pt x="1389" y="106495"/>
                  </a:cubicBezTo>
                  <a:cubicBezTo>
                    <a:pt x="8004" y="70776"/>
                    <a:pt x="68858" y="-3571"/>
                    <a:pt x="71239" y="1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C989B2E2-B238-4AC9-91AC-070580934ABD}"/>
                </a:ext>
              </a:extLst>
            </p:cNvPr>
            <p:cNvSpPr/>
            <p:nvPr/>
          </p:nvSpPr>
          <p:spPr>
            <a:xfrm>
              <a:off x="5025454" y="3620525"/>
              <a:ext cx="118649" cy="26013"/>
            </a:xfrm>
            <a:custGeom>
              <a:avLst/>
              <a:gdLst>
                <a:gd name="connsiteX0" fmla="*/ 2159 w 118649"/>
                <a:gd name="connsiteY0" fmla="*/ 25963 h 26013"/>
                <a:gd name="connsiteX1" fmla="*/ 118046 w 118649"/>
                <a:gd name="connsiteY1" fmla="*/ 6913 h 26013"/>
                <a:gd name="connsiteX2" fmla="*/ 46609 w 118649"/>
                <a:gd name="connsiteY2" fmla="*/ 563 h 26013"/>
                <a:gd name="connsiteX3" fmla="*/ 2159 w 118649"/>
                <a:gd name="connsiteY3" fmla="*/ 25963 h 2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49" h="26013">
                  <a:moveTo>
                    <a:pt x="2159" y="25963"/>
                  </a:moveTo>
                  <a:cubicBezTo>
                    <a:pt x="14065" y="27021"/>
                    <a:pt x="110638" y="11146"/>
                    <a:pt x="118046" y="6913"/>
                  </a:cubicBezTo>
                  <a:cubicBezTo>
                    <a:pt x="125454" y="2680"/>
                    <a:pt x="62484" y="-1554"/>
                    <a:pt x="46609" y="563"/>
                  </a:cubicBezTo>
                  <a:cubicBezTo>
                    <a:pt x="30734" y="2680"/>
                    <a:pt x="-9747" y="24905"/>
                    <a:pt x="2159" y="259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94B0E75C-BEB7-493B-8293-EBA30FA41198}"/>
                </a:ext>
              </a:extLst>
            </p:cNvPr>
            <p:cNvSpPr/>
            <p:nvPr/>
          </p:nvSpPr>
          <p:spPr>
            <a:xfrm>
              <a:off x="4944523" y="3707777"/>
              <a:ext cx="40254" cy="213453"/>
            </a:xfrm>
            <a:custGeom>
              <a:avLst/>
              <a:gdLst>
                <a:gd name="connsiteX0" fmla="*/ 40227 w 40254"/>
                <a:gd name="connsiteY0" fmla="*/ 623 h 213453"/>
                <a:gd name="connsiteX1" fmla="*/ 8477 w 40254"/>
                <a:gd name="connsiteY1" fmla="*/ 130798 h 213453"/>
                <a:gd name="connsiteX2" fmla="*/ 19590 w 40254"/>
                <a:gd name="connsiteY2" fmla="*/ 213348 h 213453"/>
                <a:gd name="connsiteX3" fmla="*/ 3715 w 40254"/>
                <a:gd name="connsiteY3" fmla="*/ 146673 h 213453"/>
                <a:gd name="connsiteX4" fmla="*/ 2127 w 40254"/>
                <a:gd name="connsiteY4" fmla="*/ 83173 h 213453"/>
                <a:gd name="connsiteX5" fmla="*/ 40227 w 40254"/>
                <a:gd name="connsiteY5" fmla="*/ 623 h 21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54" h="213453">
                  <a:moveTo>
                    <a:pt x="40227" y="623"/>
                  </a:moveTo>
                  <a:cubicBezTo>
                    <a:pt x="41285" y="8560"/>
                    <a:pt x="11916" y="95344"/>
                    <a:pt x="8477" y="130798"/>
                  </a:cubicBezTo>
                  <a:cubicBezTo>
                    <a:pt x="5037" y="166252"/>
                    <a:pt x="20384" y="210702"/>
                    <a:pt x="19590" y="213348"/>
                  </a:cubicBezTo>
                  <a:cubicBezTo>
                    <a:pt x="18796" y="215994"/>
                    <a:pt x="6625" y="168369"/>
                    <a:pt x="3715" y="146673"/>
                  </a:cubicBezTo>
                  <a:cubicBezTo>
                    <a:pt x="805" y="124977"/>
                    <a:pt x="-2106" y="103546"/>
                    <a:pt x="2127" y="83173"/>
                  </a:cubicBezTo>
                  <a:cubicBezTo>
                    <a:pt x="6360" y="62800"/>
                    <a:pt x="39169" y="-7314"/>
                    <a:pt x="40227" y="6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D4EA6175-3A10-43DB-B91D-B8C70BC26AF2}"/>
                </a:ext>
              </a:extLst>
            </p:cNvPr>
            <p:cNvSpPr/>
            <p:nvPr/>
          </p:nvSpPr>
          <p:spPr>
            <a:xfrm>
              <a:off x="5024445" y="3692521"/>
              <a:ext cx="95363" cy="219682"/>
            </a:xfrm>
            <a:custGeom>
              <a:avLst/>
              <a:gdLst>
                <a:gd name="connsiteX0" fmla="*/ 95243 w 95363"/>
                <a:gd name="connsiteY0" fmla="*/ 4 h 219682"/>
                <a:gd name="connsiteX1" fmla="*/ 23805 w 95363"/>
                <a:gd name="connsiteY1" fmla="*/ 125417 h 219682"/>
                <a:gd name="connsiteX2" fmla="*/ 9518 w 95363"/>
                <a:gd name="connsiteY2" fmla="*/ 219079 h 219682"/>
                <a:gd name="connsiteX3" fmla="*/ 9518 w 95363"/>
                <a:gd name="connsiteY3" fmla="*/ 163517 h 219682"/>
                <a:gd name="connsiteX4" fmla="*/ 4755 w 95363"/>
                <a:gd name="connsiteY4" fmla="*/ 120654 h 219682"/>
                <a:gd name="connsiteX5" fmla="*/ 95243 w 95363"/>
                <a:gd name="connsiteY5" fmla="*/ 4 h 21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63" h="219682">
                  <a:moveTo>
                    <a:pt x="95243" y="4"/>
                  </a:moveTo>
                  <a:cubicBezTo>
                    <a:pt x="98418" y="798"/>
                    <a:pt x="38092" y="88905"/>
                    <a:pt x="23805" y="125417"/>
                  </a:cubicBezTo>
                  <a:cubicBezTo>
                    <a:pt x="9518" y="161929"/>
                    <a:pt x="11899" y="212729"/>
                    <a:pt x="9518" y="219079"/>
                  </a:cubicBezTo>
                  <a:cubicBezTo>
                    <a:pt x="7137" y="225429"/>
                    <a:pt x="10312" y="179921"/>
                    <a:pt x="9518" y="163517"/>
                  </a:cubicBezTo>
                  <a:cubicBezTo>
                    <a:pt x="8724" y="147113"/>
                    <a:pt x="-7945" y="145789"/>
                    <a:pt x="4755" y="120654"/>
                  </a:cubicBezTo>
                  <a:cubicBezTo>
                    <a:pt x="17455" y="95519"/>
                    <a:pt x="92068" y="-790"/>
                    <a:pt x="95243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00521AAF-2AF9-4D3D-BAB1-30C6D34F3097}"/>
                </a:ext>
              </a:extLst>
            </p:cNvPr>
            <p:cNvSpPr/>
            <p:nvPr/>
          </p:nvSpPr>
          <p:spPr>
            <a:xfrm>
              <a:off x="4787873" y="3690938"/>
              <a:ext cx="96561" cy="171451"/>
            </a:xfrm>
            <a:custGeom>
              <a:avLst/>
              <a:gdLst>
                <a:gd name="connsiteX0" fmla="*/ 27 w 96561"/>
                <a:gd name="connsiteY0" fmla="*/ 0 h 171451"/>
                <a:gd name="connsiteX1" fmla="*/ 80990 w 96561"/>
                <a:gd name="connsiteY1" fmla="*/ 100012 h 171451"/>
                <a:gd name="connsiteX2" fmla="*/ 92102 w 96561"/>
                <a:gd name="connsiteY2" fmla="*/ 171450 h 171451"/>
                <a:gd name="connsiteX3" fmla="*/ 90515 w 96561"/>
                <a:gd name="connsiteY3" fmla="*/ 98425 h 171451"/>
                <a:gd name="connsiteX4" fmla="*/ 27 w 96561"/>
                <a:gd name="connsiteY4" fmla="*/ 0 h 17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61" h="171451">
                  <a:moveTo>
                    <a:pt x="27" y="0"/>
                  </a:moveTo>
                  <a:cubicBezTo>
                    <a:pt x="-1560" y="264"/>
                    <a:pt x="65644" y="71437"/>
                    <a:pt x="80990" y="100012"/>
                  </a:cubicBezTo>
                  <a:cubicBezTo>
                    <a:pt x="96336" y="128587"/>
                    <a:pt x="90515" y="171714"/>
                    <a:pt x="92102" y="171450"/>
                  </a:cubicBezTo>
                  <a:cubicBezTo>
                    <a:pt x="93689" y="171186"/>
                    <a:pt x="102157" y="124619"/>
                    <a:pt x="90515" y="98425"/>
                  </a:cubicBezTo>
                  <a:cubicBezTo>
                    <a:pt x="78873" y="72231"/>
                    <a:pt x="1614" y="-264"/>
                    <a:pt x="2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6C99ACE2-F749-41BD-B24E-F3EC519FE8F8}"/>
                </a:ext>
              </a:extLst>
            </p:cNvPr>
            <p:cNvSpPr/>
            <p:nvPr/>
          </p:nvSpPr>
          <p:spPr>
            <a:xfrm>
              <a:off x="6417200" y="2569323"/>
              <a:ext cx="145206" cy="148909"/>
            </a:xfrm>
            <a:custGeom>
              <a:avLst/>
              <a:gdLst>
                <a:gd name="connsiteX0" fmla="*/ 144467 w 145206"/>
                <a:gd name="connsiteY0" fmla="*/ 310 h 148909"/>
                <a:gd name="connsiteX1" fmla="*/ 28050 w 145206"/>
                <a:gd name="connsiteY1" fmla="*/ 95560 h 148909"/>
                <a:gd name="connsiteX2" fmla="*/ 2650 w 145206"/>
                <a:gd name="connsiteY2" fmla="*/ 148477 h 148909"/>
                <a:gd name="connsiteX3" fmla="*/ 74617 w 145206"/>
                <a:gd name="connsiteY3" fmla="*/ 68044 h 148909"/>
                <a:gd name="connsiteX4" fmla="*/ 144467 w 145206"/>
                <a:gd name="connsiteY4" fmla="*/ 310 h 14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06" h="148909">
                  <a:moveTo>
                    <a:pt x="144467" y="310"/>
                  </a:moveTo>
                  <a:cubicBezTo>
                    <a:pt x="136706" y="4896"/>
                    <a:pt x="51686" y="70866"/>
                    <a:pt x="28050" y="95560"/>
                  </a:cubicBezTo>
                  <a:cubicBezTo>
                    <a:pt x="4414" y="120255"/>
                    <a:pt x="-5111" y="153063"/>
                    <a:pt x="2650" y="148477"/>
                  </a:cubicBezTo>
                  <a:cubicBezTo>
                    <a:pt x="10411" y="143891"/>
                    <a:pt x="74617" y="68044"/>
                    <a:pt x="74617" y="68044"/>
                  </a:cubicBezTo>
                  <a:cubicBezTo>
                    <a:pt x="96842" y="42997"/>
                    <a:pt x="152228" y="-4276"/>
                    <a:pt x="144467" y="3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5" name="グループ化 444">
              <a:extLst>
                <a:ext uri="{FF2B5EF4-FFF2-40B4-BE49-F238E27FC236}">
                  <a16:creationId xmlns:a16="http://schemas.microsoft.com/office/drawing/2014/main" id="{BA3B72AE-5A94-43EF-8E7A-0A6D15E9BAE4}"/>
                </a:ext>
              </a:extLst>
            </p:cNvPr>
            <p:cNvGrpSpPr/>
            <p:nvPr/>
          </p:nvGrpSpPr>
          <p:grpSpPr>
            <a:xfrm rot="1544430">
              <a:off x="1991680" y="11559989"/>
              <a:ext cx="297334" cy="163821"/>
              <a:chOff x="7116763" y="7937334"/>
              <a:chExt cx="308600" cy="170028"/>
            </a:xfrm>
          </p:grpSpPr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DB240A79-B857-471A-9B8E-A9FDBFD537CB}"/>
                  </a:ext>
                </a:extLst>
              </p:cNvPr>
              <p:cNvSpPr/>
              <p:nvPr/>
            </p:nvSpPr>
            <p:spPr>
              <a:xfrm>
                <a:off x="7295228" y="7937541"/>
                <a:ext cx="130135" cy="98391"/>
              </a:xfrm>
              <a:custGeom>
                <a:avLst/>
                <a:gdLst>
                  <a:gd name="connsiteX0" fmla="*/ 2510 w 130135"/>
                  <a:gd name="connsiteY0" fmla="*/ 4722 h 98391"/>
                  <a:gd name="connsiteX1" fmla="*/ 127922 w 130135"/>
                  <a:gd name="connsiteY1" fmla="*/ 7897 h 98391"/>
                  <a:gd name="connsiteX2" fmla="*/ 81885 w 130135"/>
                  <a:gd name="connsiteY2" fmla="*/ 57109 h 98391"/>
                  <a:gd name="connsiteX3" fmla="*/ 72360 w 130135"/>
                  <a:gd name="connsiteY3" fmla="*/ 98384 h 98391"/>
                  <a:gd name="connsiteX4" fmla="*/ 45372 w 130135"/>
                  <a:gd name="connsiteY4" fmla="*/ 53934 h 98391"/>
                  <a:gd name="connsiteX5" fmla="*/ 2510 w 130135"/>
                  <a:gd name="connsiteY5" fmla="*/ 4722 h 9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35" h="98391">
                    <a:moveTo>
                      <a:pt x="2510" y="4722"/>
                    </a:moveTo>
                    <a:cubicBezTo>
                      <a:pt x="16268" y="-2951"/>
                      <a:pt x="114693" y="-834"/>
                      <a:pt x="127922" y="7897"/>
                    </a:cubicBezTo>
                    <a:cubicBezTo>
                      <a:pt x="141151" y="16628"/>
                      <a:pt x="91145" y="42028"/>
                      <a:pt x="81885" y="57109"/>
                    </a:cubicBezTo>
                    <a:cubicBezTo>
                      <a:pt x="72625" y="72190"/>
                      <a:pt x="78445" y="98913"/>
                      <a:pt x="72360" y="98384"/>
                    </a:cubicBezTo>
                    <a:cubicBezTo>
                      <a:pt x="66275" y="97855"/>
                      <a:pt x="55162" y="68222"/>
                      <a:pt x="45372" y="53934"/>
                    </a:cubicBezTo>
                    <a:cubicBezTo>
                      <a:pt x="35582" y="39647"/>
                      <a:pt x="-11248" y="12395"/>
                      <a:pt x="2510" y="4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1014412A-F8DD-419C-8E48-5BA1453D3B3C}"/>
                  </a:ext>
                </a:extLst>
              </p:cNvPr>
              <p:cNvSpPr/>
              <p:nvPr/>
            </p:nvSpPr>
            <p:spPr>
              <a:xfrm>
                <a:off x="7181031" y="7937334"/>
                <a:ext cx="114780" cy="84521"/>
              </a:xfrm>
              <a:custGeom>
                <a:avLst/>
                <a:gdLst>
                  <a:gd name="connsiteX0" fmla="*/ 819 w 114780"/>
                  <a:gd name="connsiteY0" fmla="*/ 4929 h 84521"/>
                  <a:gd name="connsiteX1" fmla="*/ 113532 w 114780"/>
                  <a:gd name="connsiteY1" fmla="*/ 11279 h 84521"/>
                  <a:gd name="connsiteX2" fmla="*/ 61144 w 114780"/>
                  <a:gd name="connsiteY2" fmla="*/ 82716 h 84521"/>
                  <a:gd name="connsiteX3" fmla="*/ 61144 w 114780"/>
                  <a:gd name="connsiteY3" fmla="*/ 58904 h 84521"/>
                  <a:gd name="connsiteX4" fmla="*/ 819 w 114780"/>
                  <a:gd name="connsiteY4" fmla="*/ 4929 h 8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80" h="84521">
                    <a:moveTo>
                      <a:pt x="819" y="4929"/>
                    </a:moveTo>
                    <a:cubicBezTo>
                      <a:pt x="9550" y="-3008"/>
                      <a:pt x="103478" y="-1686"/>
                      <a:pt x="113532" y="11279"/>
                    </a:cubicBezTo>
                    <a:cubicBezTo>
                      <a:pt x="123586" y="24244"/>
                      <a:pt x="69875" y="74779"/>
                      <a:pt x="61144" y="82716"/>
                    </a:cubicBezTo>
                    <a:cubicBezTo>
                      <a:pt x="52413" y="90653"/>
                      <a:pt x="66436" y="70546"/>
                      <a:pt x="61144" y="58904"/>
                    </a:cubicBezTo>
                    <a:cubicBezTo>
                      <a:pt x="55852" y="47262"/>
                      <a:pt x="-7912" y="12866"/>
                      <a:pt x="819" y="49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楕円 447">
                <a:extLst>
                  <a:ext uri="{FF2B5EF4-FFF2-40B4-BE49-F238E27FC236}">
                    <a16:creationId xmlns:a16="http://schemas.microsoft.com/office/drawing/2014/main" id="{9F05B505-692F-4495-B85D-B80D1A542E62}"/>
                  </a:ext>
                </a:extLst>
              </p:cNvPr>
              <p:cNvSpPr/>
              <p:nvPr/>
            </p:nvSpPr>
            <p:spPr>
              <a:xfrm>
                <a:off x="7116763" y="7996237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楕円 448">
                <a:extLst>
                  <a:ext uri="{FF2B5EF4-FFF2-40B4-BE49-F238E27FC236}">
                    <a16:creationId xmlns:a16="http://schemas.microsoft.com/office/drawing/2014/main" id="{307A8E0A-D790-43DE-A4D0-3E58F79C0BA2}"/>
                  </a:ext>
                </a:extLst>
              </p:cNvPr>
              <p:cNvSpPr/>
              <p:nvPr/>
            </p:nvSpPr>
            <p:spPr>
              <a:xfrm>
                <a:off x="7254875" y="8007349"/>
                <a:ext cx="100013" cy="1000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F607C0F5-8929-431E-B2E5-4B7BB2B82BCD}"/>
              </a:ext>
            </a:extLst>
          </p:cNvPr>
          <p:cNvSpPr txBox="1"/>
          <p:nvPr/>
        </p:nvSpPr>
        <p:spPr>
          <a:xfrm>
            <a:off x="8517176" y="184150"/>
            <a:ext cx="861774" cy="74276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駆けろ、跳ねろ、打ち返せ。</a:t>
            </a:r>
          </a:p>
        </p:txBody>
      </p:sp>
      <p:sp>
        <p:nvSpPr>
          <p:cNvPr id="451" name="テキスト ボックス 450">
            <a:extLst>
              <a:ext uri="{FF2B5EF4-FFF2-40B4-BE49-F238E27FC236}">
                <a16:creationId xmlns:a16="http://schemas.microsoft.com/office/drawing/2014/main" id="{E7200B83-41F8-401C-8B31-487E42989B5A}"/>
              </a:ext>
            </a:extLst>
          </p:cNvPr>
          <p:cNvSpPr txBox="1"/>
          <p:nvPr/>
        </p:nvSpPr>
        <p:spPr>
          <a:xfrm>
            <a:off x="95250" y="5985301"/>
            <a:ext cx="3262432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全国高等学校体育連盟</a:t>
            </a:r>
            <a:endParaRPr kumimoji="1" lang="en-US" altLang="ja-JP" sz="2400" dirty="0">
              <a:solidFill>
                <a:srgbClr val="0070C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kumimoji="1" lang="ja-JP" altLang="en-US" sz="24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バドミントンの部</a:t>
            </a:r>
          </a:p>
        </p:txBody>
      </p:sp>
      <p:sp>
        <p:nvSpPr>
          <p:cNvPr id="450" name="正方形/長方形 449">
            <a:extLst>
              <a:ext uri="{FF2B5EF4-FFF2-40B4-BE49-F238E27FC236}">
                <a16:creationId xmlns:a16="http://schemas.microsoft.com/office/drawing/2014/main" id="{28B0EB49-AA84-4761-BEB8-F30D0CEC5C4F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49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ドミントン・潮田玲子さんのピル服用体験談「男性コーチ、パートナーと生理を語る難しさ」 (webマガジン mi-mollet) - Yahoo!ニュース" hidden="1">
            <a:extLst>
              <a:ext uri="{FF2B5EF4-FFF2-40B4-BE49-F238E27FC236}">
                <a16:creationId xmlns:a16="http://schemas.microsoft.com/office/drawing/2014/main" id="{428FA83C-D907-45EC-BAE7-D4566636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-38636"/>
            <a:ext cx="8546783" cy="128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FECE86B-C60F-4963-BB5C-38FFB50DD722}"/>
              </a:ext>
            </a:extLst>
          </p:cNvPr>
          <p:cNvSpPr/>
          <p:nvPr/>
        </p:nvSpPr>
        <p:spPr>
          <a:xfrm>
            <a:off x="4468146" y="2919534"/>
            <a:ext cx="221338" cy="177572"/>
          </a:xfrm>
          <a:custGeom>
            <a:avLst/>
            <a:gdLst>
              <a:gd name="connsiteX0" fmla="*/ 7017 w 221338"/>
              <a:gd name="connsiteY0" fmla="*/ 174504 h 177572"/>
              <a:gd name="connsiteX1" fmla="*/ 165767 w 221338"/>
              <a:gd name="connsiteY1" fmla="*/ 22104 h 177572"/>
              <a:gd name="connsiteX2" fmla="*/ 221329 w 221338"/>
              <a:gd name="connsiteY2" fmla="*/ 4641 h 177572"/>
              <a:gd name="connsiteX3" fmla="*/ 168942 w 221338"/>
              <a:gd name="connsiteY3" fmla="*/ 10991 h 177572"/>
              <a:gd name="connsiteX4" fmla="*/ 40354 w 221338"/>
              <a:gd name="connsiteY4" fmla="*/ 117354 h 177572"/>
              <a:gd name="connsiteX5" fmla="*/ 7017 w 221338"/>
              <a:gd name="connsiteY5" fmla="*/ 174504 h 1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338" h="177572">
                <a:moveTo>
                  <a:pt x="7017" y="174504"/>
                </a:moveTo>
                <a:cubicBezTo>
                  <a:pt x="27919" y="158629"/>
                  <a:pt x="130048" y="50414"/>
                  <a:pt x="165767" y="22104"/>
                </a:cubicBezTo>
                <a:cubicBezTo>
                  <a:pt x="201486" y="-6207"/>
                  <a:pt x="220800" y="6493"/>
                  <a:pt x="221329" y="4641"/>
                </a:cubicBezTo>
                <a:cubicBezTo>
                  <a:pt x="221858" y="2789"/>
                  <a:pt x="199105" y="-7795"/>
                  <a:pt x="168942" y="10991"/>
                </a:cubicBezTo>
                <a:cubicBezTo>
                  <a:pt x="138780" y="29776"/>
                  <a:pt x="64431" y="94071"/>
                  <a:pt x="40354" y="117354"/>
                </a:cubicBezTo>
                <a:cubicBezTo>
                  <a:pt x="16277" y="140637"/>
                  <a:pt x="-13885" y="190379"/>
                  <a:pt x="7017" y="174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ED61605-0B3A-4C2C-8952-7D3F4FCCF72E}"/>
              </a:ext>
            </a:extLst>
          </p:cNvPr>
          <p:cNvSpPr/>
          <p:nvPr/>
        </p:nvSpPr>
        <p:spPr>
          <a:xfrm>
            <a:off x="4679931" y="2892366"/>
            <a:ext cx="439734" cy="103650"/>
          </a:xfrm>
          <a:custGeom>
            <a:avLst/>
            <a:gdLst>
              <a:gd name="connsiteX0" fmla="*/ 19 w 439734"/>
              <a:gd name="connsiteY0" fmla="*/ 22284 h 103650"/>
              <a:gd name="connsiteX1" fmla="*/ 187344 w 439734"/>
              <a:gd name="connsiteY1" fmla="*/ 14347 h 103650"/>
              <a:gd name="connsiteX2" fmla="*/ 293707 w 439734"/>
              <a:gd name="connsiteY2" fmla="*/ 38159 h 103650"/>
              <a:gd name="connsiteX3" fmla="*/ 436582 w 439734"/>
              <a:gd name="connsiteY3" fmla="*/ 103247 h 103650"/>
              <a:gd name="connsiteX4" fmla="*/ 384194 w 439734"/>
              <a:gd name="connsiteY4" fmla="*/ 63559 h 103650"/>
              <a:gd name="connsiteX5" fmla="*/ 287357 w 439734"/>
              <a:gd name="connsiteY5" fmla="*/ 20697 h 103650"/>
              <a:gd name="connsiteX6" fmla="*/ 176232 w 439734"/>
              <a:gd name="connsiteY6" fmla="*/ 59 h 103650"/>
              <a:gd name="connsiteX7" fmla="*/ 19 w 439734"/>
              <a:gd name="connsiteY7" fmla="*/ 22284 h 10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734" h="103650">
                <a:moveTo>
                  <a:pt x="19" y="22284"/>
                </a:moveTo>
                <a:cubicBezTo>
                  <a:pt x="1871" y="24665"/>
                  <a:pt x="138396" y="11701"/>
                  <a:pt x="187344" y="14347"/>
                </a:cubicBezTo>
                <a:cubicBezTo>
                  <a:pt x="236292" y="16993"/>
                  <a:pt x="252167" y="23342"/>
                  <a:pt x="293707" y="38159"/>
                </a:cubicBezTo>
                <a:cubicBezTo>
                  <a:pt x="335247" y="52976"/>
                  <a:pt x="421501" y="99014"/>
                  <a:pt x="436582" y="103247"/>
                </a:cubicBezTo>
                <a:cubicBezTo>
                  <a:pt x="451663" y="107480"/>
                  <a:pt x="409065" y="77317"/>
                  <a:pt x="384194" y="63559"/>
                </a:cubicBezTo>
                <a:cubicBezTo>
                  <a:pt x="359323" y="49801"/>
                  <a:pt x="322017" y="31280"/>
                  <a:pt x="287357" y="20697"/>
                </a:cubicBezTo>
                <a:cubicBezTo>
                  <a:pt x="252697" y="10114"/>
                  <a:pt x="220682" y="1382"/>
                  <a:pt x="176232" y="59"/>
                </a:cubicBezTo>
                <a:cubicBezTo>
                  <a:pt x="131782" y="-1264"/>
                  <a:pt x="-1833" y="19903"/>
                  <a:pt x="19" y="22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CB03B19-8150-43FD-8397-E6F909D1E366}"/>
              </a:ext>
            </a:extLst>
          </p:cNvPr>
          <p:cNvSpPr/>
          <p:nvPr/>
        </p:nvSpPr>
        <p:spPr>
          <a:xfrm>
            <a:off x="4363666" y="3095555"/>
            <a:ext cx="122641" cy="274108"/>
          </a:xfrm>
          <a:custGeom>
            <a:avLst/>
            <a:gdLst>
              <a:gd name="connsiteX0" fmla="*/ 122609 w 122641"/>
              <a:gd name="connsiteY0" fmla="*/ 70 h 274108"/>
              <a:gd name="connsiteX1" fmla="*/ 63872 w 122641"/>
              <a:gd name="connsiteY1" fmla="*/ 176283 h 274108"/>
              <a:gd name="connsiteX2" fmla="*/ 372 w 122641"/>
              <a:gd name="connsiteY2" fmla="*/ 273120 h 274108"/>
              <a:gd name="connsiteX3" fmla="*/ 38472 w 122641"/>
              <a:gd name="connsiteY3" fmla="*/ 222320 h 274108"/>
              <a:gd name="connsiteX4" fmla="*/ 55934 w 122641"/>
              <a:gd name="connsiteY4" fmla="*/ 155645 h 274108"/>
              <a:gd name="connsiteX5" fmla="*/ 122609 w 122641"/>
              <a:gd name="connsiteY5" fmla="*/ 70 h 27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41" h="274108">
                <a:moveTo>
                  <a:pt x="122609" y="70"/>
                </a:moveTo>
                <a:cubicBezTo>
                  <a:pt x="123932" y="3510"/>
                  <a:pt x="84245" y="130775"/>
                  <a:pt x="63872" y="176283"/>
                </a:cubicBezTo>
                <a:cubicBezTo>
                  <a:pt x="43499" y="221791"/>
                  <a:pt x="4605" y="265447"/>
                  <a:pt x="372" y="273120"/>
                </a:cubicBezTo>
                <a:cubicBezTo>
                  <a:pt x="-3861" y="280793"/>
                  <a:pt x="29212" y="241899"/>
                  <a:pt x="38472" y="222320"/>
                </a:cubicBezTo>
                <a:cubicBezTo>
                  <a:pt x="47732" y="202741"/>
                  <a:pt x="42970" y="191893"/>
                  <a:pt x="55934" y="155645"/>
                </a:cubicBezTo>
                <a:cubicBezTo>
                  <a:pt x="68898" y="119397"/>
                  <a:pt x="121286" y="-3370"/>
                  <a:pt x="122609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AAFDD88-DC54-4FCC-8FE3-229052BCFA0D}"/>
              </a:ext>
            </a:extLst>
          </p:cNvPr>
          <p:cNvSpPr/>
          <p:nvPr/>
        </p:nvSpPr>
        <p:spPr>
          <a:xfrm>
            <a:off x="5113313" y="3000350"/>
            <a:ext cx="166102" cy="316996"/>
          </a:xfrm>
          <a:custGeom>
            <a:avLst/>
            <a:gdLst>
              <a:gd name="connsiteX0" fmla="*/ 25 w 166102"/>
              <a:gd name="connsiteY0" fmla="*/ 25 h 316996"/>
              <a:gd name="connsiteX1" fmla="*/ 123850 w 166102"/>
              <a:gd name="connsiteY1" fmla="*/ 174650 h 316996"/>
              <a:gd name="connsiteX2" fmla="*/ 150837 w 166102"/>
              <a:gd name="connsiteY2" fmla="*/ 266725 h 316996"/>
              <a:gd name="connsiteX3" fmla="*/ 146075 w 166102"/>
              <a:gd name="connsiteY3" fmla="*/ 290538 h 316996"/>
              <a:gd name="connsiteX4" fmla="*/ 165125 w 166102"/>
              <a:gd name="connsiteY4" fmla="*/ 314350 h 316996"/>
              <a:gd name="connsiteX5" fmla="*/ 160362 w 166102"/>
              <a:gd name="connsiteY5" fmla="*/ 223863 h 316996"/>
              <a:gd name="connsiteX6" fmla="*/ 134962 w 166102"/>
              <a:gd name="connsiteY6" fmla="*/ 161950 h 316996"/>
              <a:gd name="connsiteX7" fmla="*/ 25 w 166102"/>
              <a:gd name="connsiteY7" fmla="*/ 25 h 31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102" h="316996">
                <a:moveTo>
                  <a:pt x="25" y="25"/>
                </a:moveTo>
                <a:cubicBezTo>
                  <a:pt x="-1827" y="2142"/>
                  <a:pt x="98715" y="130200"/>
                  <a:pt x="123850" y="174650"/>
                </a:cubicBezTo>
                <a:cubicBezTo>
                  <a:pt x="148985" y="219100"/>
                  <a:pt x="147133" y="247411"/>
                  <a:pt x="150837" y="266725"/>
                </a:cubicBezTo>
                <a:cubicBezTo>
                  <a:pt x="154541" y="286039"/>
                  <a:pt x="143694" y="282601"/>
                  <a:pt x="146075" y="290538"/>
                </a:cubicBezTo>
                <a:cubicBezTo>
                  <a:pt x="148456" y="298475"/>
                  <a:pt x="162744" y="325463"/>
                  <a:pt x="165125" y="314350"/>
                </a:cubicBezTo>
                <a:cubicBezTo>
                  <a:pt x="167506" y="303238"/>
                  <a:pt x="165389" y="249263"/>
                  <a:pt x="160362" y="223863"/>
                </a:cubicBezTo>
                <a:cubicBezTo>
                  <a:pt x="155335" y="198463"/>
                  <a:pt x="158510" y="197404"/>
                  <a:pt x="134962" y="161950"/>
                </a:cubicBezTo>
                <a:cubicBezTo>
                  <a:pt x="111414" y="126496"/>
                  <a:pt x="1877" y="-2092"/>
                  <a:pt x="2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69B025E3-0B7F-4876-B494-80F8506EF115}"/>
              </a:ext>
            </a:extLst>
          </p:cNvPr>
          <p:cNvSpPr/>
          <p:nvPr/>
        </p:nvSpPr>
        <p:spPr>
          <a:xfrm>
            <a:off x="4382488" y="3365404"/>
            <a:ext cx="91205" cy="178272"/>
          </a:xfrm>
          <a:custGeom>
            <a:avLst/>
            <a:gdLst>
              <a:gd name="connsiteX0" fmla="*/ 600 w 91205"/>
              <a:gd name="connsiteY0" fmla="*/ 96 h 178272"/>
              <a:gd name="connsiteX1" fmla="*/ 41875 w 91205"/>
              <a:gd name="connsiteY1" fmla="*/ 109634 h 178272"/>
              <a:gd name="connsiteX2" fmla="*/ 91087 w 91205"/>
              <a:gd name="connsiteY2" fmla="*/ 177896 h 178272"/>
              <a:gd name="connsiteX3" fmla="*/ 54575 w 91205"/>
              <a:gd name="connsiteY3" fmla="*/ 135034 h 178272"/>
              <a:gd name="connsiteX4" fmla="*/ 19650 w 91205"/>
              <a:gd name="connsiteY4" fmla="*/ 90584 h 178272"/>
              <a:gd name="connsiteX5" fmla="*/ 600 w 91205"/>
              <a:gd name="connsiteY5" fmla="*/ 96 h 17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05" h="178272">
                <a:moveTo>
                  <a:pt x="600" y="96"/>
                </a:moveTo>
                <a:cubicBezTo>
                  <a:pt x="4304" y="3271"/>
                  <a:pt x="26794" y="80001"/>
                  <a:pt x="41875" y="109634"/>
                </a:cubicBezTo>
                <a:cubicBezTo>
                  <a:pt x="56956" y="139267"/>
                  <a:pt x="88970" y="173663"/>
                  <a:pt x="91087" y="177896"/>
                </a:cubicBezTo>
                <a:cubicBezTo>
                  <a:pt x="93204" y="182129"/>
                  <a:pt x="66481" y="149586"/>
                  <a:pt x="54575" y="135034"/>
                </a:cubicBezTo>
                <a:cubicBezTo>
                  <a:pt x="42669" y="120482"/>
                  <a:pt x="28117" y="108046"/>
                  <a:pt x="19650" y="90584"/>
                </a:cubicBezTo>
                <a:cubicBezTo>
                  <a:pt x="11183" y="73122"/>
                  <a:pt x="-3104" y="-3079"/>
                  <a:pt x="600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E548CE6-818B-47AE-A584-2BA887DA1FA5}"/>
              </a:ext>
            </a:extLst>
          </p:cNvPr>
          <p:cNvSpPr/>
          <p:nvPr/>
        </p:nvSpPr>
        <p:spPr>
          <a:xfrm>
            <a:off x="5255631" y="3292414"/>
            <a:ext cx="49856" cy="292050"/>
          </a:xfrm>
          <a:custGeom>
            <a:avLst/>
            <a:gdLst>
              <a:gd name="connsiteX0" fmla="*/ 582 w 49856"/>
              <a:gd name="connsiteY0" fmla="*/ 61 h 292050"/>
              <a:gd name="connsiteX1" fmla="*/ 35507 w 49856"/>
              <a:gd name="connsiteY1" fmla="*/ 119124 h 292050"/>
              <a:gd name="connsiteX2" fmla="*/ 49794 w 49856"/>
              <a:gd name="connsiteY2" fmla="*/ 174686 h 292050"/>
              <a:gd name="connsiteX3" fmla="*/ 30744 w 49856"/>
              <a:gd name="connsiteY3" fmla="*/ 230249 h 292050"/>
              <a:gd name="connsiteX4" fmla="*/ 8519 w 49856"/>
              <a:gd name="connsiteY4" fmla="*/ 290574 h 292050"/>
              <a:gd name="connsiteX5" fmla="*/ 35507 w 49856"/>
              <a:gd name="connsiteY5" fmla="*/ 165161 h 292050"/>
              <a:gd name="connsiteX6" fmla="*/ 14869 w 49856"/>
              <a:gd name="connsiteY6" fmla="*/ 103249 h 292050"/>
              <a:gd name="connsiteX7" fmla="*/ 582 w 49856"/>
              <a:gd name="connsiteY7" fmla="*/ 61 h 29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56" h="292050">
                <a:moveTo>
                  <a:pt x="582" y="61"/>
                </a:moveTo>
                <a:cubicBezTo>
                  <a:pt x="4022" y="2707"/>
                  <a:pt x="27305" y="90020"/>
                  <a:pt x="35507" y="119124"/>
                </a:cubicBezTo>
                <a:cubicBezTo>
                  <a:pt x="43709" y="148228"/>
                  <a:pt x="50588" y="156165"/>
                  <a:pt x="49794" y="174686"/>
                </a:cubicBezTo>
                <a:cubicBezTo>
                  <a:pt x="49000" y="193207"/>
                  <a:pt x="37623" y="210934"/>
                  <a:pt x="30744" y="230249"/>
                </a:cubicBezTo>
                <a:cubicBezTo>
                  <a:pt x="23865" y="249564"/>
                  <a:pt x="7725" y="301422"/>
                  <a:pt x="8519" y="290574"/>
                </a:cubicBezTo>
                <a:cubicBezTo>
                  <a:pt x="9313" y="279726"/>
                  <a:pt x="34449" y="196382"/>
                  <a:pt x="35507" y="165161"/>
                </a:cubicBezTo>
                <a:cubicBezTo>
                  <a:pt x="36565" y="133940"/>
                  <a:pt x="19896" y="126003"/>
                  <a:pt x="14869" y="103249"/>
                </a:cubicBezTo>
                <a:cubicBezTo>
                  <a:pt x="9842" y="80495"/>
                  <a:pt x="-2858" y="-2585"/>
                  <a:pt x="58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4C668EC-430D-4C4A-9B39-0F60C86BFF85}"/>
              </a:ext>
            </a:extLst>
          </p:cNvPr>
          <p:cNvSpPr/>
          <p:nvPr/>
        </p:nvSpPr>
        <p:spPr>
          <a:xfrm>
            <a:off x="4481304" y="2836694"/>
            <a:ext cx="548488" cy="160733"/>
          </a:xfrm>
          <a:custGeom>
            <a:avLst/>
            <a:gdLst>
              <a:gd name="connsiteX0" fmla="*/ 209 w 548488"/>
              <a:gd name="connsiteY0" fmla="*/ 160506 h 160733"/>
              <a:gd name="connsiteX1" fmla="*/ 170071 w 548488"/>
              <a:gd name="connsiteY1" fmla="*/ 65256 h 160733"/>
              <a:gd name="connsiteX2" fmla="*/ 243096 w 548488"/>
              <a:gd name="connsiteY2" fmla="*/ 169 h 160733"/>
              <a:gd name="connsiteX3" fmla="*/ 198646 w 548488"/>
              <a:gd name="connsiteY3" fmla="*/ 46206 h 160733"/>
              <a:gd name="connsiteX4" fmla="*/ 260559 w 548488"/>
              <a:gd name="connsiteY4" fmla="*/ 41444 h 160733"/>
              <a:gd name="connsiteX5" fmla="*/ 487571 w 548488"/>
              <a:gd name="connsiteY5" fmla="*/ 27156 h 160733"/>
              <a:gd name="connsiteX6" fmla="*/ 546309 w 548488"/>
              <a:gd name="connsiteY6" fmla="*/ 36681 h 160733"/>
              <a:gd name="connsiteX7" fmla="*/ 432009 w 548488"/>
              <a:gd name="connsiteY7" fmla="*/ 35094 h 160733"/>
              <a:gd name="connsiteX8" fmla="*/ 141496 w 548488"/>
              <a:gd name="connsiteY8" fmla="*/ 90656 h 160733"/>
              <a:gd name="connsiteX9" fmla="*/ 209 w 548488"/>
              <a:gd name="connsiteY9" fmla="*/ 160506 h 1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488" h="160733">
                <a:moveTo>
                  <a:pt x="209" y="160506"/>
                </a:moveTo>
                <a:cubicBezTo>
                  <a:pt x="4971" y="156273"/>
                  <a:pt x="129590" y="91979"/>
                  <a:pt x="170071" y="65256"/>
                </a:cubicBezTo>
                <a:cubicBezTo>
                  <a:pt x="210552" y="38533"/>
                  <a:pt x="238334" y="3344"/>
                  <a:pt x="243096" y="169"/>
                </a:cubicBezTo>
                <a:cubicBezTo>
                  <a:pt x="247858" y="-3006"/>
                  <a:pt x="195736" y="39327"/>
                  <a:pt x="198646" y="46206"/>
                </a:cubicBezTo>
                <a:cubicBezTo>
                  <a:pt x="201557" y="53085"/>
                  <a:pt x="260559" y="41444"/>
                  <a:pt x="260559" y="41444"/>
                </a:cubicBezTo>
                <a:cubicBezTo>
                  <a:pt x="308713" y="38269"/>
                  <a:pt x="439946" y="27950"/>
                  <a:pt x="487571" y="27156"/>
                </a:cubicBezTo>
                <a:cubicBezTo>
                  <a:pt x="535196" y="26362"/>
                  <a:pt x="555569" y="35358"/>
                  <a:pt x="546309" y="36681"/>
                </a:cubicBezTo>
                <a:cubicBezTo>
                  <a:pt x="537049" y="38004"/>
                  <a:pt x="499478" y="26098"/>
                  <a:pt x="432009" y="35094"/>
                </a:cubicBezTo>
                <a:cubicBezTo>
                  <a:pt x="364540" y="44090"/>
                  <a:pt x="210288" y="72664"/>
                  <a:pt x="141496" y="90656"/>
                </a:cubicBezTo>
                <a:cubicBezTo>
                  <a:pt x="72704" y="108648"/>
                  <a:pt x="-4553" y="164739"/>
                  <a:pt x="209" y="160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8B87789-A6ED-4E46-82DA-11B715FF21B5}"/>
              </a:ext>
            </a:extLst>
          </p:cNvPr>
          <p:cNvSpPr/>
          <p:nvPr/>
        </p:nvSpPr>
        <p:spPr>
          <a:xfrm>
            <a:off x="4954522" y="2886721"/>
            <a:ext cx="316077" cy="253694"/>
          </a:xfrm>
          <a:custGeom>
            <a:avLst/>
            <a:gdLst>
              <a:gd name="connsiteX0" fmla="*/ 66 w 316077"/>
              <a:gd name="connsiteY0" fmla="*/ 942 h 253694"/>
              <a:gd name="connsiteX1" fmla="*/ 136591 w 316077"/>
              <a:gd name="connsiteY1" fmla="*/ 40629 h 253694"/>
              <a:gd name="connsiteX2" fmla="*/ 165166 w 316077"/>
              <a:gd name="connsiteY2" fmla="*/ 69204 h 253694"/>
              <a:gd name="connsiteX3" fmla="*/ 201678 w 316077"/>
              <a:gd name="connsiteY3" fmla="*/ 69204 h 253694"/>
              <a:gd name="connsiteX4" fmla="*/ 217553 w 316077"/>
              <a:gd name="connsiteY4" fmla="*/ 99367 h 253694"/>
              <a:gd name="connsiteX5" fmla="*/ 314391 w 316077"/>
              <a:gd name="connsiteY5" fmla="*/ 251767 h 253694"/>
              <a:gd name="connsiteX6" fmla="*/ 269941 w 316077"/>
              <a:gd name="connsiteY6" fmla="*/ 178742 h 253694"/>
              <a:gd name="connsiteX7" fmla="*/ 155641 w 316077"/>
              <a:gd name="connsiteY7" fmla="*/ 83492 h 253694"/>
              <a:gd name="connsiteX8" fmla="*/ 66 w 316077"/>
              <a:gd name="connsiteY8" fmla="*/ 942 h 2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077" h="253694">
                <a:moveTo>
                  <a:pt x="66" y="942"/>
                </a:moveTo>
                <a:cubicBezTo>
                  <a:pt x="-3109" y="-6202"/>
                  <a:pt x="109074" y="29252"/>
                  <a:pt x="136591" y="40629"/>
                </a:cubicBezTo>
                <a:cubicBezTo>
                  <a:pt x="164108" y="52006"/>
                  <a:pt x="154318" y="64442"/>
                  <a:pt x="165166" y="69204"/>
                </a:cubicBezTo>
                <a:cubicBezTo>
                  <a:pt x="176014" y="73966"/>
                  <a:pt x="192947" y="64177"/>
                  <a:pt x="201678" y="69204"/>
                </a:cubicBezTo>
                <a:cubicBezTo>
                  <a:pt x="210409" y="74231"/>
                  <a:pt x="198768" y="68940"/>
                  <a:pt x="217553" y="99367"/>
                </a:cubicBezTo>
                <a:cubicBezTo>
                  <a:pt x="236338" y="129794"/>
                  <a:pt x="305660" y="238538"/>
                  <a:pt x="314391" y="251767"/>
                </a:cubicBezTo>
                <a:cubicBezTo>
                  <a:pt x="323122" y="264996"/>
                  <a:pt x="296399" y="206788"/>
                  <a:pt x="269941" y="178742"/>
                </a:cubicBezTo>
                <a:cubicBezTo>
                  <a:pt x="243483" y="150696"/>
                  <a:pt x="196916" y="113125"/>
                  <a:pt x="155641" y="83492"/>
                </a:cubicBezTo>
                <a:cubicBezTo>
                  <a:pt x="114366" y="53859"/>
                  <a:pt x="3241" y="8086"/>
                  <a:pt x="6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24E619EC-FBB6-43B1-8A3B-9C827923CCE1}"/>
              </a:ext>
            </a:extLst>
          </p:cNvPr>
          <p:cNvSpPr/>
          <p:nvPr/>
        </p:nvSpPr>
        <p:spPr>
          <a:xfrm>
            <a:off x="5252960" y="3117846"/>
            <a:ext cx="96996" cy="231780"/>
          </a:xfrm>
          <a:custGeom>
            <a:avLst/>
            <a:gdLst>
              <a:gd name="connsiteX0" fmla="*/ 78 w 96996"/>
              <a:gd name="connsiteY0" fmla="*/ 4 h 231780"/>
              <a:gd name="connsiteX1" fmla="*/ 71515 w 96996"/>
              <a:gd name="connsiteY1" fmla="*/ 133354 h 231780"/>
              <a:gd name="connsiteX2" fmla="*/ 66753 w 96996"/>
              <a:gd name="connsiteY2" fmla="*/ 174629 h 231780"/>
              <a:gd name="connsiteX3" fmla="*/ 63578 w 96996"/>
              <a:gd name="connsiteY3" fmla="*/ 187329 h 231780"/>
              <a:gd name="connsiteX4" fmla="*/ 96915 w 96996"/>
              <a:gd name="connsiteY4" fmla="*/ 231779 h 231780"/>
              <a:gd name="connsiteX5" fmla="*/ 52465 w 96996"/>
              <a:gd name="connsiteY5" fmla="*/ 185742 h 231780"/>
              <a:gd name="connsiteX6" fmla="*/ 57228 w 96996"/>
              <a:gd name="connsiteY6" fmla="*/ 128592 h 231780"/>
              <a:gd name="connsiteX7" fmla="*/ 78 w 96996"/>
              <a:gd name="connsiteY7" fmla="*/ 4 h 23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96" h="231780">
                <a:moveTo>
                  <a:pt x="78" y="4"/>
                </a:moveTo>
                <a:cubicBezTo>
                  <a:pt x="2459" y="798"/>
                  <a:pt x="60403" y="104250"/>
                  <a:pt x="71515" y="133354"/>
                </a:cubicBezTo>
                <a:cubicBezTo>
                  <a:pt x="82628" y="162458"/>
                  <a:pt x="68076" y="165633"/>
                  <a:pt x="66753" y="174629"/>
                </a:cubicBezTo>
                <a:cubicBezTo>
                  <a:pt x="65430" y="183625"/>
                  <a:pt x="58551" y="177804"/>
                  <a:pt x="63578" y="187329"/>
                </a:cubicBezTo>
                <a:cubicBezTo>
                  <a:pt x="68605" y="196854"/>
                  <a:pt x="98767" y="232043"/>
                  <a:pt x="96915" y="231779"/>
                </a:cubicBezTo>
                <a:cubicBezTo>
                  <a:pt x="95063" y="231515"/>
                  <a:pt x="59079" y="202940"/>
                  <a:pt x="52465" y="185742"/>
                </a:cubicBezTo>
                <a:cubicBezTo>
                  <a:pt x="45851" y="168544"/>
                  <a:pt x="64107" y="157961"/>
                  <a:pt x="57228" y="128592"/>
                </a:cubicBezTo>
                <a:cubicBezTo>
                  <a:pt x="50349" y="99223"/>
                  <a:pt x="-2303" y="-790"/>
                  <a:pt x="7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2859DEE-D393-4B9E-AE57-DB1012AEE161}"/>
              </a:ext>
            </a:extLst>
          </p:cNvPr>
          <p:cNvSpPr/>
          <p:nvPr/>
        </p:nvSpPr>
        <p:spPr>
          <a:xfrm>
            <a:off x="5332211" y="3352760"/>
            <a:ext cx="55767" cy="381082"/>
          </a:xfrm>
          <a:custGeom>
            <a:avLst/>
            <a:gdLst>
              <a:gd name="connsiteX0" fmla="*/ 12902 w 55767"/>
              <a:gd name="connsiteY0" fmla="*/ 40 h 381082"/>
              <a:gd name="connsiteX1" fmla="*/ 19252 w 55767"/>
              <a:gd name="connsiteY1" fmla="*/ 101640 h 381082"/>
              <a:gd name="connsiteX2" fmla="*/ 11314 w 55767"/>
              <a:gd name="connsiteY2" fmla="*/ 130215 h 381082"/>
              <a:gd name="connsiteX3" fmla="*/ 33539 w 55767"/>
              <a:gd name="connsiteY3" fmla="*/ 147678 h 381082"/>
              <a:gd name="connsiteX4" fmla="*/ 55764 w 55767"/>
              <a:gd name="connsiteY4" fmla="*/ 277853 h 381082"/>
              <a:gd name="connsiteX5" fmla="*/ 31952 w 55767"/>
              <a:gd name="connsiteY5" fmla="*/ 322303 h 381082"/>
              <a:gd name="connsiteX6" fmla="*/ 35127 w 55767"/>
              <a:gd name="connsiteY6" fmla="*/ 381040 h 381082"/>
              <a:gd name="connsiteX7" fmla="*/ 11314 w 55767"/>
              <a:gd name="connsiteY7" fmla="*/ 312778 h 381082"/>
              <a:gd name="connsiteX8" fmla="*/ 36714 w 55767"/>
              <a:gd name="connsiteY8" fmla="*/ 279440 h 381082"/>
              <a:gd name="connsiteX9" fmla="*/ 31952 w 55767"/>
              <a:gd name="connsiteY9" fmla="*/ 165140 h 381082"/>
              <a:gd name="connsiteX10" fmla="*/ 202 w 55767"/>
              <a:gd name="connsiteY10" fmla="*/ 114340 h 381082"/>
              <a:gd name="connsiteX11" fmla="*/ 12902 w 55767"/>
              <a:gd name="connsiteY11" fmla="*/ 40 h 3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67" h="381082">
                <a:moveTo>
                  <a:pt x="12902" y="40"/>
                </a:moveTo>
                <a:cubicBezTo>
                  <a:pt x="16077" y="-2077"/>
                  <a:pt x="19517" y="79944"/>
                  <a:pt x="19252" y="101640"/>
                </a:cubicBezTo>
                <a:cubicBezTo>
                  <a:pt x="18987" y="123336"/>
                  <a:pt x="8933" y="122542"/>
                  <a:pt x="11314" y="130215"/>
                </a:cubicBezTo>
                <a:cubicBezTo>
                  <a:pt x="13695" y="137888"/>
                  <a:pt x="26131" y="123072"/>
                  <a:pt x="33539" y="147678"/>
                </a:cubicBezTo>
                <a:cubicBezTo>
                  <a:pt x="40947" y="172284"/>
                  <a:pt x="56028" y="248749"/>
                  <a:pt x="55764" y="277853"/>
                </a:cubicBezTo>
                <a:cubicBezTo>
                  <a:pt x="55500" y="306957"/>
                  <a:pt x="35391" y="305105"/>
                  <a:pt x="31952" y="322303"/>
                </a:cubicBezTo>
                <a:cubicBezTo>
                  <a:pt x="28513" y="339501"/>
                  <a:pt x="38567" y="382628"/>
                  <a:pt x="35127" y="381040"/>
                </a:cubicBezTo>
                <a:cubicBezTo>
                  <a:pt x="31687" y="379453"/>
                  <a:pt x="11049" y="329711"/>
                  <a:pt x="11314" y="312778"/>
                </a:cubicBezTo>
                <a:cubicBezTo>
                  <a:pt x="11578" y="295845"/>
                  <a:pt x="33274" y="304046"/>
                  <a:pt x="36714" y="279440"/>
                </a:cubicBezTo>
                <a:cubicBezTo>
                  <a:pt x="40154" y="254834"/>
                  <a:pt x="38037" y="192657"/>
                  <a:pt x="31952" y="165140"/>
                </a:cubicBezTo>
                <a:cubicBezTo>
                  <a:pt x="25867" y="137623"/>
                  <a:pt x="2054" y="140798"/>
                  <a:pt x="202" y="114340"/>
                </a:cubicBezTo>
                <a:cubicBezTo>
                  <a:pt x="-1650" y="87882"/>
                  <a:pt x="9727" y="2157"/>
                  <a:pt x="1290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2A0F519-3B16-40F9-A201-21AA54696148}"/>
              </a:ext>
            </a:extLst>
          </p:cNvPr>
          <p:cNvSpPr/>
          <p:nvPr/>
        </p:nvSpPr>
        <p:spPr>
          <a:xfrm>
            <a:off x="4582922" y="2843198"/>
            <a:ext cx="135128" cy="52402"/>
          </a:xfrm>
          <a:custGeom>
            <a:avLst/>
            <a:gdLst>
              <a:gd name="connsiteX0" fmla="*/ 135128 w 135128"/>
              <a:gd name="connsiteY0" fmla="*/ 52402 h 52402"/>
              <a:gd name="connsiteX1" fmla="*/ 191 w 135128"/>
              <a:gd name="connsiteY1" fmla="*/ 15 h 52402"/>
              <a:gd name="connsiteX2" fmla="*/ 135128 w 135128"/>
              <a:gd name="connsiteY2" fmla="*/ 52402 h 5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28" h="52402">
                <a:moveTo>
                  <a:pt x="135128" y="52402"/>
                </a:moveTo>
                <a:cubicBezTo>
                  <a:pt x="135128" y="52402"/>
                  <a:pt x="6276" y="-1043"/>
                  <a:pt x="191" y="15"/>
                </a:cubicBezTo>
                <a:cubicBezTo>
                  <a:pt x="-5894" y="1073"/>
                  <a:pt x="135128" y="52402"/>
                  <a:pt x="135128" y="52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16B43DB-B64E-44BF-9FD8-E8B2414A54B5}"/>
              </a:ext>
            </a:extLst>
          </p:cNvPr>
          <p:cNvSpPr/>
          <p:nvPr/>
        </p:nvSpPr>
        <p:spPr>
          <a:xfrm>
            <a:off x="4193761" y="2979873"/>
            <a:ext cx="349670" cy="181193"/>
          </a:xfrm>
          <a:custGeom>
            <a:avLst/>
            <a:gdLst>
              <a:gd name="connsiteX0" fmla="*/ 349664 w 349670"/>
              <a:gd name="connsiteY0" fmla="*/ 4627 h 181193"/>
              <a:gd name="connsiteX1" fmla="*/ 175039 w 349670"/>
              <a:gd name="connsiteY1" fmla="*/ 6215 h 181193"/>
              <a:gd name="connsiteX2" fmla="*/ 73439 w 349670"/>
              <a:gd name="connsiteY2" fmla="*/ 66540 h 181193"/>
              <a:gd name="connsiteX3" fmla="*/ 414 w 349670"/>
              <a:gd name="connsiteY3" fmla="*/ 180840 h 181193"/>
              <a:gd name="connsiteX4" fmla="*/ 49627 w 349670"/>
              <a:gd name="connsiteY4" fmla="*/ 99877 h 181193"/>
              <a:gd name="connsiteX5" fmla="*/ 168689 w 349670"/>
              <a:gd name="connsiteY5" fmla="*/ 30027 h 181193"/>
              <a:gd name="connsiteX6" fmla="*/ 349664 w 349670"/>
              <a:gd name="connsiteY6" fmla="*/ 4627 h 18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670" h="181193">
                <a:moveTo>
                  <a:pt x="349664" y="4627"/>
                </a:moveTo>
                <a:cubicBezTo>
                  <a:pt x="350722" y="658"/>
                  <a:pt x="221076" y="-4104"/>
                  <a:pt x="175039" y="6215"/>
                </a:cubicBezTo>
                <a:cubicBezTo>
                  <a:pt x="129001" y="16534"/>
                  <a:pt x="102543" y="37436"/>
                  <a:pt x="73439" y="66540"/>
                </a:cubicBezTo>
                <a:cubicBezTo>
                  <a:pt x="44335" y="95644"/>
                  <a:pt x="4383" y="175284"/>
                  <a:pt x="414" y="180840"/>
                </a:cubicBezTo>
                <a:cubicBezTo>
                  <a:pt x="-3555" y="186396"/>
                  <a:pt x="21581" y="125012"/>
                  <a:pt x="49627" y="99877"/>
                </a:cubicBezTo>
                <a:cubicBezTo>
                  <a:pt x="77673" y="74742"/>
                  <a:pt x="123181" y="44050"/>
                  <a:pt x="168689" y="30027"/>
                </a:cubicBezTo>
                <a:cubicBezTo>
                  <a:pt x="214197" y="16004"/>
                  <a:pt x="348606" y="8596"/>
                  <a:pt x="349664" y="4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826F13FB-00FE-4D84-BCBF-A18060F67E1E}"/>
              </a:ext>
            </a:extLst>
          </p:cNvPr>
          <p:cNvSpPr/>
          <p:nvPr/>
        </p:nvSpPr>
        <p:spPr>
          <a:xfrm>
            <a:off x="3984269" y="3098993"/>
            <a:ext cx="302009" cy="414150"/>
          </a:xfrm>
          <a:custGeom>
            <a:avLst/>
            <a:gdLst>
              <a:gd name="connsiteX0" fmla="*/ 301981 w 302009"/>
              <a:gd name="connsiteY0" fmla="*/ 1395 h 414150"/>
              <a:gd name="connsiteX1" fmla="*/ 213081 w 302009"/>
              <a:gd name="connsiteY1" fmla="*/ 101407 h 414150"/>
              <a:gd name="connsiteX2" fmla="*/ 152756 w 302009"/>
              <a:gd name="connsiteY2" fmla="*/ 214120 h 414150"/>
              <a:gd name="connsiteX3" fmla="*/ 121006 w 302009"/>
              <a:gd name="connsiteY3" fmla="*/ 288732 h 414150"/>
              <a:gd name="connsiteX4" fmla="*/ 356 w 302009"/>
              <a:gd name="connsiteY4" fmla="*/ 414145 h 414150"/>
              <a:gd name="connsiteX5" fmla="*/ 163869 w 302009"/>
              <a:gd name="connsiteY5" fmla="*/ 293495 h 414150"/>
              <a:gd name="connsiteX6" fmla="*/ 203556 w 302009"/>
              <a:gd name="connsiteY6" fmla="*/ 177607 h 414150"/>
              <a:gd name="connsiteX7" fmla="*/ 301981 w 302009"/>
              <a:gd name="connsiteY7" fmla="*/ 1395 h 4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009" h="414150">
                <a:moveTo>
                  <a:pt x="301981" y="1395"/>
                </a:moveTo>
                <a:cubicBezTo>
                  <a:pt x="303568" y="-11305"/>
                  <a:pt x="237952" y="65953"/>
                  <a:pt x="213081" y="101407"/>
                </a:cubicBezTo>
                <a:cubicBezTo>
                  <a:pt x="188210" y="136861"/>
                  <a:pt x="168102" y="182899"/>
                  <a:pt x="152756" y="214120"/>
                </a:cubicBezTo>
                <a:cubicBezTo>
                  <a:pt x="137410" y="245341"/>
                  <a:pt x="146406" y="255395"/>
                  <a:pt x="121006" y="288732"/>
                </a:cubicBezTo>
                <a:cubicBezTo>
                  <a:pt x="95606" y="322069"/>
                  <a:pt x="-6788" y="413351"/>
                  <a:pt x="356" y="414145"/>
                </a:cubicBezTo>
                <a:cubicBezTo>
                  <a:pt x="7500" y="414939"/>
                  <a:pt x="130002" y="332918"/>
                  <a:pt x="163869" y="293495"/>
                </a:cubicBezTo>
                <a:cubicBezTo>
                  <a:pt x="197736" y="254072"/>
                  <a:pt x="183183" y="223645"/>
                  <a:pt x="203556" y="177607"/>
                </a:cubicBezTo>
                <a:cubicBezTo>
                  <a:pt x="223929" y="131570"/>
                  <a:pt x="300394" y="14095"/>
                  <a:pt x="301981" y="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9C5FB23-A456-49DC-9032-6709A51F3EB3}"/>
              </a:ext>
            </a:extLst>
          </p:cNvPr>
          <p:cNvSpPr/>
          <p:nvPr/>
        </p:nvSpPr>
        <p:spPr>
          <a:xfrm>
            <a:off x="4066636" y="3413003"/>
            <a:ext cx="162968" cy="287675"/>
          </a:xfrm>
          <a:custGeom>
            <a:avLst/>
            <a:gdLst>
              <a:gd name="connsiteX0" fmla="*/ 149764 w 162968"/>
              <a:gd name="connsiteY0" fmla="*/ 4885 h 287675"/>
              <a:gd name="connsiteX1" fmla="*/ 16414 w 162968"/>
              <a:gd name="connsiteY1" fmla="*/ 211260 h 287675"/>
              <a:gd name="connsiteX2" fmla="*/ 3714 w 162968"/>
              <a:gd name="connsiteY2" fmla="*/ 287460 h 287675"/>
              <a:gd name="connsiteX3" fmla="*/ 30702 w 162968"/>
              <a:gd name="connsiteY3" fmla="*/ 192210 h 287675"/>
              <a:gd name="connsiteX4" fmla="*/ 145002 w 162968"/>
              <a:gd name="connsiteY4" fmla="*/ 74735 h 287675"/>
              <a:gd name="connsiteX5" fmla="*/ 149764 w 162968"/>
              <a:gd name="connsiteY5" fmla="*/ 4885 h 28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968" h="287675">
                <a:moveTo>
                  <a:pt x="149764" y="4885"/>
                </a:moveTo>
                <a:cubicBezTo>
                  <a:pt x="128333" y="27639"/>
                  <a:pt x="40756" y="164164"/>
                  <a:pt x="16414" y="211260"/>
                </a:cubicBezTo>
                <a:cubicBezTo>
                  <a:pt x="-7928" y="258356"/>
                  <a:pt x="1333" y="290635"/>
                  <a:pt x="3714" y="287460"/>
                </a:cubicBezTo>
                <a:cubicBezTo>
                  <a:pt x="6095" y="284285"/>
                  <a:pt x="7154" y="227664"/>
                  <a:pt x="30702" y="192210"/>
                </a:cubicBezTo>
                <a:cubicBezTo>
                  <a:pt x="54250" y="156756"/>
                  <a:pt x="125688" y="104897"/>
                  <a:pt x="145002" y="74735"/>
                </a:cubicBezTo>
                <a:cubicBezTo>
                  <a:pt x="164316" y="44573"/>
                  <a:pt x="171195" y="-17869"/>
                  <a:pt x="149764" y="4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DB39052-C31C-4622-B960-0EFB2686142A}"/>
              </a:ext>
            </a:extLst>
          </p:cNvPr>
          <p:cNvSpPr/>
          <p:nvPr/>
        </p:nvSpPr>
        <p:spPr>
          <a:xfrm>
            <a:off x="4570404" y="2947115"/>
            <a:ext cx="247669" cy="67585"/>
          </a:xfrm>
          <a:custGeom>
            <a:avLst/>
            <a:gdLst>
              <a:gd name="connsiteX0" fmla="*/ 9 w 247669"/>
              <a:gd name="connsiteY0" fmla="*/ 67548 h 67585"/>
              <a:gd name="connsiteX1" fmla="*/ 128596 w 247669"/>
              <a:gd name="connsiteY1" fmla="*/ 4048 h 67585"/>
              <a:gd name="connsiteX2" fmla="*/ 247659 w 247669"/>
              <a:gd name="connsiteY2" fmla="*/ 7223 h 67585"/>
              <a:gd name="connsiteX3" fmla="*/ 134946 w 247669"/>
              <a:gd name="connsiteY3" fmla="*/ 13573 h 67585"/>
              <a:gd name="connsiteX4" fmla="*/ 9 w 247669"/>
              <a:gd name="connsiteY4" fmla="*/ 67548 h 6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69" h="67585">
                <a:moveTo>
                  <a:pt x="9" y="67548"/>
                </a:moveTo>
                <a:cubicBezTo>
                  <a:pt x="-1049" y="65960"/>
                  <a:pt x="87321" y="14102"/>
                  <a:pt x="128596" y="4048"/>
                </a:cubicBezTo>
                <a:cubicBezTo>
                  <a:pt x="169871" y="-6006"/>
                  <a:pt x="246601" y="5635"/>
                  <a:pt x="247659" y="7223"/>
                </a:cubicBezTo>
                <a:cubicBezTo>
                  <a:pt x="248717" y="8811"/>
                  <a:pt x="171723" y="6694"/>
                  <a:pt x="134946" y="13573"/>
                </a:cubicBezTo>
                <a:cubicBezTo>
                  <a:pt x="98169" y="20452"/>
                  <a:pt x="1067" y="69136"/>
                  <a:pt x="9" y="67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CE2220B-55D8-4F5E-809D-C74926A7FC82}"/>
              </a:ext>
            </a:extLst>
          </p:cNvPr>
          <p:cNvSpPr/>
          <p:nvPr/>
        </p:nvSpPr>
        <p:spPr>
          <a:xfrm>
            <a:off x="4614633" y="2959493"/>
            <a:ext cx="201241" cy="33138"/>
          </a:xfrm>
          <a:custGeom>
            <a:avLst/>
            <a:gdLst>
              <a:gd name="connsiteX0" fmla="*/ 230 w 201241"/>
              <a:gd name="connsiteY0" fmla="*/ 32945 h 33138"/>
              <a:gd name="connsiteX1" fmla="*/ 154217 w 201241"/>
              <a:gd name="connsiteY1" fmla="*/ 2782 h 33138"/>
              <a:gd name="connsiteX2" fmla="*/ 200255 w 201241"/>
              <a:gd name="connsiteY2" fmla="*/ 2782 h 33138"/>
              <a:gd name="connsiteX3" fmla="*/ 120880 w 201241"/>
              <a:gd name="connsiteY3" fmla="*/ 15482 h 33138"/>
              <a:gd name="connsiteX4" fmla="*/ 230 w 201241"/>
              <a:gd name="connsiteY4" fmla="*/ 32945 h 3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1" h="33138">
                <a:moveTo>
                  <a:pt x="230" y="32945"/>
                </a:moveTo>
                <a:cubicBezTo>
                  <a:pt x="5786" y="30828"/>
                  <a:pt x="120880" y="7809"/>
                  <a:pt x="154217" y="2782"/>
                </a:cubicBezTo>
                <a:cubicBezTo>
                  <a:pt x="187555" y="-2245"/>
                  <a:pt x="205811" y="665"/>
                  <a:pt x="200255" y="2782"/>
                </a:cubicBezTo>
                <a:cubicBezTo>
                  <a:pt x="194699" y="4899"/>
                  <a:pt x="150778" y="11778"/>
                  <a:pt x="120880" y="15482"/>
                </a:cubicBezTo>
                <a:cubicBezTo>
                  <a:pt x="90982" y="19186"/>
                  <a:pt x="-5326" y="35062"/>
                  <a:pt x="230" y="3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8D2B6E2-1825-4DAF-B16F-032599F4C8D1}"/>
              </a:ext>
            </a:extLst>
          </p:cNvPr>
          <p:cNvSpPr/>
          <p:nvPr/>
        </p:nvSpPr>
        <p:spPr>
          <a:xfrm>
            <a:off x="5014876" y="2988861"/>
            <a:ext cx="124097" cy="73029"/>
          </a:xfrm>
          <a:custGeom>
            <a:avLst/>
            <a:gdLst>
              <a:gd name="connsiteX0" fmla="*/ 37 w 124097"/>
              <a:gd name="connsiteY0" fmla="*/ 402 h 73029"/>
              <a:gd name="connsiteX1" fmla="*/ 115924 w 124097"/>
              <a:gd name="connsiteY1" fmla="*/ 71839 h 73029"/>
              <a:gd name="connsiteX2" fmla="*/ 103224 w 124097"/>
              <a:gd name="connsiteY2" fmla="*/ 43264 h 73029"/>
              <a:gd name="connsiteX3" fmla="*/ 37 w 124097"/>
              <a:gd name="connsiteY3" fmla="*/ 402 h 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97" h="73029">
                <a:moveTo>
                  <a:pt x="37" y="402"/>
                </a:moveTo>
                <a:cubicBezTo>
                  <a:pt x="2154" y="5164"/>
                  <a:pt x="98726" y="64695"/>
                  <a:pt x="115924" y="71839"/>
                </a:cubicBezTo>
                <a:cubicBezTo>
                  <a:pt x="133122" y="78983"/>
                  <a:pt x="120422" y="51995"/>
                  <a:pt x="103224" y="43264"/>
                </a:cubicBezTo>
                <a:cubicBezTo>
                  <a:pt x="86026" y="34533"/>
                  <a:pt x="-2080" y="-4360"/>
                  <a:pt x="3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46FF8334-673F-4375-99EB-BACDC4D382E2}"/>
              </a:ext>
            </a:extLst>
          </p:cNvPr>
          <p:cNvSpPr/>
          <p:nvPr/>
        </p:nvSpPr>
        <p:spPr>
          <a:xfrm>
            <a:off x="4600540" y="3022763"/>
            <a:ext cx="216506" cy="58641"/>
          </a:xfrm>
          <a:custGeom>
            <a:avLst/>
            <a:gdLst>
              <a:gd name="connsiteX0" fmla="*/ 35 w 216506"/>
              <a:gd name="connsiteY0" fmla="*/ 58575 h 58641"/>
              <a:gd name="connsiteX1" fmla="*/ 117510 w 216506"/>
              <a:gd name="connsiteY1" fmla="*/ 1425 h 58641"/>
              <a:gd name="connsiteX2" fmla="*/ 165135 w 216506"/>
              <a:gd name="connsiteY2" fmla="*/ 20475 h 58641"/>
              <a:gd name="connsiteX3" fmla="*/ 215935 w 216506"/>
              <a:gd name="connsiteY3" fmla="*/ 55400 h 58641"/>
              <a:gd name="connsiteX4" fmla="*/ 130210 w 216506"/>
              <a:gd name="connsiteY4" fmla="*/ 14125 h 58641"/>
              <a:gd name="connsiteX5" fmla="*/ 35 w 216506"/>
              <a:gd name="connsiteY5" fmla="*/ 58575 h 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06" h="58641">
                <a:moveTo>
                  <a:pt x="35" y="58575"/>
                </a:moveTo>
                <a:cubicBezTo>
                  <a:pt x="-2082" y="56458"/>
                  <a:pt x="89993" y="7775"/>
                  <a:pt x="117510" y="1425"/>
                </a:cubicBezTo>
                <a:cubicBezTo>
                  <a:pt x="145027" y="-4925"/>
                  <a:pt x="148731" y="11479"/>
                  <a:pt x="165135" y="20475"/>
                </a:cubicBezTo>
                <a:cubicBezTo>
                  <a:pt x="181539" y="29471"/>
                  <a:pt x="221756" y="56458"/>
                  <a:pt x="215935" y="55400"/>
                </a:cubicBezTo>
                <a:cubicBezTo>
                  <a:pt x="210114" y="54342"/>
                  <a:pt x="160637" y="17035"/>
                  <a:pt x="130210" y="14125"/>
                </a:cubicBezTo>
                <a:cubicBezTo>
                  <a:pt x="99783" y="11215"/>
                  <a:pt x="2152" y="60692"/>
                  <a:pt x="35" y="5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76B37FF-3093-4E82-BAFD-2A1C16C60B02}"/>
              </a:ext>
            </a:extLst>
          </p:cNvPr>
          <p:cNvSpPr/>
          <p:nvPr/>
        </p:nvSpPr>
        <p:spPr>
          <a:xfrm>
            <a:off x="4595664" y="3074558"/>
            <a:ext cx="206645" cy="51324"/>
          </a:xfrm>
          <a:custGeom>
            <a:avLst/>
            <a:gdLst>
              <a:gd name="connsiteX0" fmla="*/ 149 w 206645"/>
              <a:gd name="connsiteY0" fmla="*/ 51230 h 51324"/>
              <a:gd name="connsiteX1" fmla="*/ 104924 w 206645"/>
              <a:gd name="connsiteY1" fmla="*/ 13130 h 51324"/>
              <a:gd name="connsiteX2" fmla="*/ 206524 w 206645"/>
              <a:gd name="connsiteY2" fmla="*/ 14717 h 51324"/>
              <a:gd name="connsiteX3" fmla="*/ 84286 w 206645"/>
              <a:gd name="connsiteY3" fmla="*/ 430 h 51324"/>
              <a:gd name="connsiteX4" fmla="*/ 149 w 206645"/>
              <a:gd name="connsiteY4" fmla="*/ 51230 h 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5" h="51324">
                <a:moveTo>
                  <a:pt x="149" y="51230"/>
                </a:moveTo>
                <a:cubicBezTo>
                  <a:pt x="3589" y="53347"/>
                  <a:pt x="70528" y="19215"/>
                  <a:pt x="104924" y="13130"/>
                </a:cubicBezTo>
                <a:cubicBezTo>
                  <a:pt x="139320" y="7044"/>
                  <a:pt x="209964" y="16834"/>
                  <a:pt x="206524" y="14717"/>
                </a:cubicBezTo>
                <a:cubicBezTo>
                  <a:pt x="203084" y="12600"/>
                  <a:pt x="114978" y="-2745"/>
                  <a:pt x="84286" y="430"/>
                </a:cubicBezTo>
                <a:cubicBezTo>
                  <a:pt x="53594" y="3605"/>
                  <a:pt x="-3291" y="49113"/>
                  <a:pt x="149" y="5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B713FB91-8975-42FF-AC2C-4934C3503096}"/>
              </a:ext>
            </a:extLst>
          </p:cNvPr>
          <p:cNvSpPr/>
          <p:nvPr/>
        </p:nvSpPr>
        <p:spPr>
          <a:xfrm>
            <a:off x="5025976" y="3089702"/>
            <a:ext cx="190812" cy="109747"/>
          </a:xfrm>
          <a:custGeom>
            <a:avLst/>
            <a:gdLst>
              <a:gd name="connsiteX0" fmla="*/ 49 w 190812"/>
              <a:gd name="connsiteY0" fmla="*/ 24973 h 109747"/>
              <a:gd name="connsiteX1" fmla="*/ 79424 w 190812"/>
              <a:gd name="connsiteY1" fmla="*/ 5923 h 109747"/>
              <a:gd name="connsiteX2" fmla="*/ 182612 w 190812"/>
              <a:gd name="connsiteY2" fmla="*/ 99586 h 109747"/>
              <a:gd name="connsiteX3" fmla="*/ 182612 w 190812"/>
              <a:gd name="connsiteY3" fmla="*/ 102761 h 109747"/>
              <a:gd name="connsiteX4" fmla="*/ 168324 w 190812"/>
              <a:gd name="connsiteY4" fmla="*/ 59898 h 109747"/>
              <a:gd name="connsiteX5" fmla="*/ 90537 w 190812"/>
              <a:gd name="connsiteY5" fmla="*/ 1161 h 109747"/>
              <a:gd name="connsiteX6" fmla="*/ 49 w 190812"/>
              <a:gd name="connsiteY6" fmla="*/ 24973 h 1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812" h="109747">
                <a:moveTo>
                  <a:pt x="49" y="24973"/>
                </a:moveTo>
                <a:cubicBezTo>
                  <a:pt x="-1803" y="25767"/>
                  <a:pt x="48997" y="-6513"/>
                  <a:pt x="79424" y="5923"/>
                </a:cubicBezTo>
                <a:cubicBezTo>
                  <a:pt x="109851" y="18358"/>
                  <a:pt x="165414" y="83446"/>
                  <a:pt x="182612" y="99586"/>
                </a:cubicBezTo>
                <a:cubicBezTo>
                  <a:pt x="199810" y="115726"/>
                  <a:pt x="184993" y="109376"/>
                  <a:pt x="182612" y="102761"/>
                </a:cubicBezTo>
                <a:cubicBezTo>
                  <a:pt x="180231" y="96146"/>
                  <a:pt x="183670" y="76831"/>
                  <a:pt x="168324" y="59898"/>
                </a:cubicBezTo>
                <a:cubicBezTo>
                  <a:pt x="152978" y="42965"/>
                  <a:pt x="116731" y="8569"/>
                  <a:pt x="90537" y="1161"/>
                </a:cubicBezTo>
                <a:cubicBezTo>
                  <a:pt x="64343" y="-6247"/>
                  <a:pt x="1901" y="24179"/>
                  <a:pt x="49" y="24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1B9DC9CB-9A5F-4D38-81AF-29571394AC85}"/>
              </a:ext>
            </a:extLst>
          </p:cNvPr>
          <p:cNvSpPr/>
          <p:nvPr/>
        </p:nvSpPr>
        <p:spPr>
          <a:xfrm>
            <a:off x="5037734" y="3129322"/>
            <a:ext cx="183528" cy="94422"/>
          </a:xfrm>
          <a:custGeom>
            <a:avLst/>
            <a:gdLst>
              <a:gd name="connsiteX0" fmla="*/ 991 w 183528"/>
              <a:gd name="connsiteY0" fmla="*/ 2816 h 94422"/>
              <a:gd name="connsiteX1" fmla="*/ 89891 w 183528"/>
              <a:gd name="connsiteY1" fmla="*/ 17103 h 94422"/>
              <a:gd name="connsiteX2" fmla="*/ 180379 w 183528"/>
              <a:gd name="connsiteY2" fmla="*/ 93303 h 94422"/>
              <a:gd name="connsiteX3" fmla="*/ 150216 w 183528"/>
              <a:gd name="connsiteY3" fmla="*/ 58378 h 94422"/>
              <a:gd name="connsiteX4" fmla="*/ 991 w 183528"/>
              <a:gd name="connsiteY4" fmla="*/ 2816 h 9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28" h="94422">
                <a:moveTo>
                  <a:pt x="991" y="2816"/>
                </a:moveTo>
                <a:cubicBezTo>
                  <a:pt x="-9063" y="-4063"/>
                  <a:pt x="59993" y="2022"/>
                  <a:pt x="89891" y="17103"/>
                </a:cubicBezTo>
                <a:cubicBezTo>
                  <a:pt x="119789" y="32184"/>
                  <a:pt x="170325" y="86424"/>
                  <a:pt x="180379" y="93303"/>
                </a:cubicBezTo>
                <a:cubicBezTo>
                  <a:pt x="190433" y="100182"/>
                  <a:pt x="175351" y="73724"/>
                  <a:pt x="150216" y="58378"/>
                </a:cubicBezTo>
                <a:cubicBezTo>
                  <a:pt x="125081" y="43032"/>
                  <a:pt x="11045" y="9695"/>
                  <a:pt x="991" y="2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31F524C-EC38-4F2A-970C-F80F17D4C70A}"/>
              </a:ext>
            </a:extLst>
          </p:cNvPr>
          <p:cNvSpPr/>
          <p:nvPr/>
        </p:nvSpPr>
        <p:spPr>
          <a:xfrm>
            <a:off x="4802165" y="2990388"/>
            <a:ext cx="79122" cy="69046"/>
          </a:xfrm>
          <a:custGeom>
            <a:avLst/>
            <a:gdLst>
              <a:gd name="connsiteX0" fmla="*/ 23 w 79122"/>
              <a:gd name="connsiteY0" fmla="*/ 462 h 69046"/>
              <a:gd name="connsiteX1" fmla="*/ 71460 w 79122"/>
              <a:gd name="connsiteY1" fmla="*/ 57612 h 69046"/>
              <a:gd name="connsiteX2" fmla="*/ 76223 w 79122"/>
              <a:gd name="connsiteY2" fmla="*/ 67137 h 69046"/>
              <a:gd name="connsiteX3" fmla="*/ 63523 w 79122"/>
              <a:gd name="connsiteY3" fmla="*/ 32212 h 69046"/>
              <a:gd name="connsiteX4" fmla="*/ 23 w 79122"/>
              <a:gd name="connsiteY4" fmla="*/ 462 h 6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2" h="69046">
                <a:moveTo>
                  <a:pt x="23" y="462"/>
                </a:moveTo>
                <a:cubicBezTo>
                  <a:pt x="1346" y="4695"/>
                  <a:pt x="58760" y="46500"/>
                  <a:pt x="71460" y="57612"/>
                </a:cubicBezTo>
                <a:cubicBezTo>
                  <a:pt x="84160" y="68724"/>
                  <a:pt x="77546" y="71370"/>
                  <a:pt x="76223" y="67137"/>
                </a:cubicBezTo>
                <a:cubicBezTo>
                  <a:pt x="74900" y="62904"/>
                  <a:pt x="74371" y="42266"/>
                  <a:pt x="63523" y="32212"/>
                </a:cubicBezTo>
                <a:cubicBezTo>
                  <a:pt x="52675" y="22158"/>
                  <a:pt x="-1300" y="-3771"/>
                  <a:pt x="23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E3AA55C2-8A1F-4E1A-AB91-793110F8A5F4}"/>
              </a:ext>
            </a:extLst>
          </p:cNvPr>
          <p:cNvSpPr/>
          <p:nvPr/>
        </p:nvSpPr>
        <p:spPr>
          <a:xfrm>
            <a:off x="4800022" y="3127375"/>
            <a:ext cx="50986" cy="80994"/>
          </a:xfrm>
          <a:custGeom>
            <a:avLst/>
            <a:gdLst>
              <a:gd name="connsiteX0" fmla="*/ 40266 w 50986"/>
              <a:gd name="connsiteY0" fmla="*/ 0 h 80994"/>
              <a:gd name="connsiteX1" fmla="*/ 2166 w 50986"/>
              <a:gd name="connsiteY1" fmla="*/ 68263 h 80994"/>
              <a:gd name="connsiteX2" fmla="*/ 8516 w 50986"/>
              <a:gd name="connsiteY2" fmla="*/ 80963 h 80994"/>
              <a:gd name="connsiteX3" fmla="*/ 40266 w 50986"/>
              <a:gd name="connsiteY3" fmla="*/ 71438 h 80994"/>
              <a:gd name="connsiteX4" fmla="*/ 49791 w 50986"/>
              <a:gd name="connsiteY4" fmla="*/ 58738 h 80994"/>
              <a:gd name="connsiteX5" fmla="*/ 16453 w 50986"/>
              <a:gd name="connsiteY5" fmla="*/ 69850 h 80994"/>
              <a:gd name="connsiteX6" fmla="*/ 40266 w 50986"/>
              <a:gd name="connsiteY6" fmla="*/ 0 h 8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6" h="80994">
                <a:moveTo>
                  <a:pt x="40266" y="0"/>
                </a:moveTo>
                <a:cubicBezTo>
                  <a:pt x="37885" y="-264"/>
                  <a:pt x="7458" y="54769"/>
                  <a:pt x="2166" y="68263"/>
                </a:cubicBezTo>
                <a:cubicBezTo>
                  <a:pt x="-3126" y="81757"/>
                  <a:pt x="2166" y="80434"/>
                  <a:pt x="8516" y="80963"/>
                </a:cubicBezTo>
                <a:cubicBezTo>
                  <a:pt x="14866" y="81492"/>
                  <a:pt x="33387" y="75142"/>
                  <a:pt x="40266" y="71438"/>
                </a:cubicBezTo>
                <a:cubicBezTo>
                  <a:pt x="47145" y="67734"/>
                  <a:pt x="53760" y="59003"/>
                  <a:pt x="49791" y="58738"/>
                </a:cubicBezTo>
                <a:cubicBezTo>
                  <a:pt x="45822" y="58473"/>
                  <a:pt x="17511" y="74877"/>
                  <a:pt x="16453" y="69850"/>
                </a:cubicBezTo>
                <a:cubicBezTo>
                  <a:pt x="15395" y="64823"/>
                  <a:pt x="42647" y="264"/>
                  <a:pt x="4026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6D0B5D21-D608-4D28-B67C-EA147CC454A0}"/>
              </a:ext>
            </a:extLst>
          </p:cNvPr>
          <p:cNvSpPr/>
          <p:nvPr/>
        </p:nvSpPr>
        <p:spPr>
          <a:xfrm>
            <a:off x="4944984" y="3016247"/>
            <a:ext cx="33470" cy="163875"/>
          </a:xfrm>
          <a:custGeom>
            <a:avLst/>
            <a:gdLst>
              <a:gd name="connsiteX0" fmla="*/ 8016 w 33470"/>
              <a:gd name="connsiteY0" fmla="*/ 3 h 163875"/>
              <a:gd name="connsiteX1" fmla="*/ 33416 w 33470"/>
              <a:gd name="connsiteY1" fmla="*/ 80966 h 163875"/>
              <a:gd name="connsiteX2" fmla="*/ 14366 w 33470"/>
              <a:gd name="connsiteY2" fmla="*/ 123828 h 163875"/>
              <a:gd name="connsiteX3" fmla="*/ 79 w 33470"/>
              <a:gd name="connsiteY3" fmla="*/ 163516 h 163875"/>
              <a:gd name="connsiteX4" fmla="*/ 20716 w 33470"/>
              <a:gd name="connsiteY4" fmla="*/ 100016 h 163875"/>
              <a:gd name="connsiteX5" fmla="*/ 30241 w 33470"/>
              <a:gd name="connsiteY5" fmla="*/ 77791 h 163875"/>
              <a:gd name="connsiteX6" fmla="*/ 8016 w 33470"/>
              <a:gd name="connsiteY6" fmla="*/ 3 h 16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70" h="163875">
                <a:moveTo>
                  <a:pt x="8016" y="3"/>
                </a:moveTo>
                <a:cubicBezTo>
                  <a:pt x="8545" y="532"/>
                  <a:pt x="32358" y="60329"/>
                  <a:pt x="33416" y="80966"/>
                </a:cubicBezTo>
                <a:cubicBezTo>
                  <a:pt x="34474" y="101603"/>
                  <a:pt x="19922" y="110070"/>
                  <a:pt x="14366" y="123828"/>
                </a:cubicBezTo>
                <a:cubicBezTo>
                  <a:pt x="8810" y="137586"/>
                  <a:pt x="-979" y="167485"/>
                  <a:pt x="79" y="163516"/>
                </a:cubicBezTo>
                <a:cubicBezTo>
                  <a:pt x="1137" y="159547"/>
                  <a:pt x="15689" y="114303"/>
                  <a:pt x="20716" y="100016"/>
                </a:cubicBezTo>
                <a:cubicBezTo>
                  <a:pt x="25743" y="85729"/>
                  <a:pt x="30770" y="90226"/>
                  <a:pt x="30241" y="77791"/>
                </a:cubicBezTo>
                <a:cubicBezTo>
                  <a:pt x="29712" y="65356"/>
                  <a:pt x="7487" y="-526"/>
                  <a:pt x="80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E5762A2-73D5-4731-9A80-A2D7DCBEEBA9}"/>
              </a:ext>
            </a:extLst>
          </p:cNvPr>
          <p:cNvSpPr/>
          <p:nvPr/>
        </p:nvSpPr>
        <p:spPr>
          <a:xfrm>
            <a:off x="5011462" y="3125768"/>
            <a:ext cx="41250" cy="125949"/>
          </a:xfrm>
          <a:custGeom>
            <a:avLst/>
            <a:gdLst>
              <a:gd name="connsiteX0" fmla="*/ 276 w 41250"/>
              <a:gd name="connsiteY0" fmla="*/ 20 h 125949"/>
              <a:gd name="connsiteX1" fmla="*/ 39963 w 41250"/>
              <a:gd name="connsiteY1" fmla="*/ 53995 h 125949"/>
              <a:gd name="connsiteX2" fmla="*/ 32026 w 41250"/>
              <a:gd name="connsiteY2" fmla="*/ 88920 h 125949"/>
              <a:gd name="connsiteX3" fmla="*/ 36788 w 41250"/>
              <a:gd name="connsiteY3" fmla="*/ 125432 h 125949"/>
              <a:gd name="connsiteX4" fmla="*/ 22501 w 41250"/>
              <a:gd name="connsiteY4" fmla="*/ 60345 h 125949"/>
              <a:gd name="connsiteX5" fmla="*/ 276 w 41250"/>
              <a:gd name="connsiteY5" fmla="*/ 20 h 12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0" h="125949">
                <a:moveTo>
                  <a:pt x="276" y="20"/>
                </a:moveTo>
                <a:cubicBezTo>
                  <a:pt x="3186" y="-1038"/>
                  <a:pt x="34671" y="39178"/>
                  <a:pt x="39963" y="53995"/>
                </a:cubicBezTo>
                <a:cubicBezTo>
                  <a:pt x="45255" y="68812"/>
                  <a:pt x="32555" y="77014"/>
                  <a:pt x="32026" y="88920"/>
                </a:cubicBezTo>
                <a:cubicBezTo>
                  <a:pt x="31497" y="100826"/>
                  <a:pt x="38375" y="130194"/>
                  <a:pt x="36788" y="125432"/>
                </a:cubicBezTo>
                <a:cubicBezTo>
                  <a:pt x="35201" y="120670"/>
                  <a:pt x="26734" y="77543"/>
                  <a:pt x="22501" y="60345"/>
                </a:cubicBezTo>
                <a:cubicBezTo>
                  <a:pt x="18268" y="43147"/>
                  <a:pt x="-2634" y="1078"/>
                  <a:pt x="27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74D78D14-B407-4C61-BBA2-1D0DC3104981}"/>
              </a:ext>
            </a:extLst>
          </p:cNvPr>
          <p:cNvSpPr/>
          <p:nvPr/>
        </p:nvSpPr>
        <p:spPr>
          <a:xfrm>
            <a:off x="4792067" y="3267074"/>
            <a:ext cx="261305" cy="120651"/>
          </a:xfrm>
          <a:custGeom>
            <a:avLst/>
            <a:gdLst>
              <a:gd name="connsiteX0" fmla="*/ 596 w 261305"/>
              <a:gd name="connsiteY0" fmla="*/ 41276 h 120651"/>
              <a:gd name="connsiteX1" fmla="*/ 127596 w 261305"/>
              <a:gd name="connsiteY1" fmla="*/ 3176 h 120651"/>
              <a:gd name="connsiteX2" fmla="*/ 218083 w 261305"/>
              <a:gd name="connsiteY2" fmla="*/ 74614 h 120651"/>
              <a:gd name="connsiteX3" fmla="*/ 260946 w 261305"/>
              <a:gd name="connsiteY3" fmla="*/ 120651 h 120651"/>
              <a:gd name="connsiteX4" fmla="*/ 235546 w 261305"/>
              <a:gd name="connsiteY4" fmla="*/ 74614 h 120651"/>
              <a:gd name="connsiteX5" fmla="*/ 183158 w 261305"/>
              <a:gd name="connsiteY5" fmla="*/ 26989 h 120651"/>
              <a:gd name="connsiteX6" fmla="*/ 83146 w 261305"/>
              <a:gd name="connsiteY6" fmla="*/ 1 h 120651"/>
              <a:gd name="connsiteX7" fmla="*/ 596 w 261305"/>
              <a:gd name="connsiteY7" fmla="*/ 41276 h 12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305" h="120651">
                <a:moveTo>
                  <a:pt x="596" y="41276"/>
                </a:moveTo>
                <a:cubicBezTo>
                  <a:pt x="8004" y="41805"/>
                  <a:pt x="91348" y="-2380"/>
                  <a:pt x="127596" y="3176"/>
                </a:cubicBezTo>
                <a:cubicBezTo>
                  <a:pt x="163844" y="8732"/>
                  <a:pt x="195858" y="55035"/>
                  <a:pt x="218083" y="74614"/>
                </a:cubicBezTo>
                <a:cubicBezTo>
                  <a:pt x="240308" y="94193"/>
                  <a:pt x="258036" y="120651"/>
                  <a:pt x="260946" y="120651"/>
                </a:cubicBezTo>
                <a:cubicBezTo>
                  <a:pt x="263856" y="120651"/>
                  <a:pt x="248511" y="90224"/>
                  <a:pt x="235546" y="74614"/>
                </a:cubicBezTo>
                <a:cubicBezTo>
                  <a:pt x="222581" y="59004"/>
                  <a:pt x="208558" y="39424"/>
                  <a:pt x="183158" y="26989"/>
                </a:cubicBezTo>
                <a:cubicBezTo>
                  <a:pt x="157758" y="14553"/>
                  <a:pt x="109604" y="266"/>
                  <a:pt x="83146" y="1"/>
                </a:cubicBezTo>
                <a:cubicBezTo>
                  <a:pt x="56688" y="-264"/>
                  <a:pt x="-6812" y="40747"/>
                  <a:pt x="596" y="4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6E3E523-85DB-420A-8A85-1D7612181209}"/>
              </a:ext>
            </a:extLst>
          </p:cNvPr>
          <p:cNvSpPr/>
          <p:nvPr/>
        </p:nvSpPr>
        <p:spPr>
          <a:xfrm>
            <a:off x="4789213" y="3230514"/>
            <a:ext cx="300659" cy="166422"/>
          </a:xfrm>
          <a:custGeom>
            <a:avLst/>
            <a:gdLst>
              <a:gd name="connsiteX0" fmla="*/ 275 w 300659"/>
              <a:gd name="connsiteY0" fmla="*/ 65136 h 166422"/>
              <a:gd name="connsiteX1" fmla="*/ 112987 w 300659"/>
              <a:gd name="connsiteY1" fmla="*/ 6399 h 166422"/>
              <a:gd name="connsiteX2" fmla="*/ 182837 w 300659"/>
              <a:gd name="connsiteY2" fmla="*/ 7986 h 166422"/>
              <a:gd name="connsiteX3" fmla="*/ 235225 w 300659"/>
              <a:gd name="connsiteY3" fmla="*/ 63549 h 166422"/>
              <a:gd name="connsiteX4" fmla="*/ 284437 w 300659"/>
              <a:gd name="connsiteY4" fmla="*/ 136574 h 166422"/>
              <a:gd name="connsiteX5" fmla="*/ 295550 w 300659"/>
              <a:gd name="connsiteY5" fmla="*/ 161974 h 166422"/>
              <a:gd name="connsiteX6" fmla="*/ 208237 w 300659"/>
              <a:gd name="connsiteY6" fmla="*/ 50849 h 166422"/>
              <a:gd name="connsiteX7" fmla="*/ 147912 w 300659"/>
              <a:gd name="connsiteY7" fmla="*/ 11161 h 166422"/>
              <a:gd name="connsiteX8" fmla="*/ 275 w 300659"/>
              <a:gd name="connsiteY8" fmla="*/ 65136 h 16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659" h="166422">
                <a:moveTo>
                  <a:pt x="275" y="65136"/>
                </a:moveTo>
                <a:cubicBezTo>
                  <a:pt x="-5546" y="64342"/>
                  <a:pt x="82560" y="15924"/>
                  <a:pt x="112987" y="6399"/>
                </a:cubicBezTo>
                <a:cubicBezTo>
                  <a:pt x="143414" y="-3126"/>
                  <a:pt x="162464" y="-1539"/>
                  <a:pt x="182837" y="7986"/>
                </a:cubicBezTo>
                <a:cubicBezTo>
                  <a:pt x="203210" y="17511"/>
                  <a:pt x="218292" y="42118"/>
                  <a:pt x="235225" y="63549"/>
                </a:cubicBezTo>
                <a:cubicBezTo>
                  <a:pt x="252158" y="84980"/>
                  <a:pt x="274383" y="120170"/>
                  <a:pt x="284437" y="136574"/>
                </a:cubicBezTo>
                <a:cubicBezTo>
                  <a:pt x="294491" y="152978"/>
                  <a:pt x="308250" y="176262"/>
                  <a:pt x="295550" y="161974"/>
                </a:cubicBezTo>
                <a:cubicBezTo>
                  <a:pt x="282850" y="147687"/>
                  <a:pt x="232843" y="75984"/>
                  <a:pt x="208237" y="50849"/>
                </a:cubicBezTo>
                <a:cubicBezTo>
                  <a:pt x="183631" y="25714"/>
                  <a:pt x="179133" y="10367"/>
                  <a:pt x="147912" y="11161"/>
                </a:cubicBezTo>
                <a:cubicBezTo>
                  <a:pt x="116691" y="11955"/>
                  <a:pt x="6096" y="65930"/>
                  <a:pt x="275" y="65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7E07FCC-7BB1-4AF6-B717-0733515396F6}"/>
              </a:ext>
            </a:extLst>
          </p:cNvPr>
          <p:cNvSpPr/>
          <p:nvPr/>
        </p:nvSpPr>
        <p:spPr>
          <a:xfrm>
            <a:off x="4809956" y="3374664"/>
            <a:ext cx="256773" cy="47993"/>
          </a:xfrm>
          <a:custGeom>
            <a:avLst/>
            <a:gdLst>
              <a:gd name="connsiteX0" fmla="*/ 169 w 256773"/>
              <a:gd name="connsiteY0" fmla="*/ 361 h 47993"/>
              <a:gd name="connsiteX1" fmla="*/ 170032 w 256773"/>
              <a:gd name="connsiteY1" fmla="*/ 6711 h 47993"/>
              <a:gd name="connsiteX2" fmla="*/ 255757 w 256773"/>
              <a:gd name="connsiteY2" fmla="*/ 47986 h 47993"/>
              <a:gd name="connsiteX3" fmla="*/ 203369 w 256773"/>
              <a:gd name="connsiteY3" fmla="*/ 9886 h 47993"/>
              <a:gd name="connsiteX4" fmla="*/ 169 w 256773"/>
              <a:gd name="connsiteY4" fmla="*/ 361 h 4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73" h="47993">
                <a:moveTo>
                  <a:pt x="169" y="361"/>
                </a:moveTo>
                <a:cubicBezTo>
                  <a:pt x="-5387" y="-168"/>
                  <a:pt x="127434" y="-1226"/>
                  <a:pt x="170032" y="6711"/>
                </a:cubicBezTo>
                <a:cubicBezTo>
                  <a:pt x="212630" y="14648"/>
                  <a:pt x="250201" y="47457"/>
                  <a:pt x="255757" y="47986"/>
                </a:cubicBezTo>
                <a:cubicBezTo>
                  <a:pt x="261313" y="48515"/>
                  <a:pt x="244115" y="19146"/>
                  <a:pt x="203369" y="9886"/>
                </a:cubicBezTo>
                <a:cubicBezTo>
                  <a:pt x="162623" y="626"/>
                  <a:pt x="5725" y="890"/>
                  <a:pt x="169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D6E92C01-5B03-4324-8023-508C21F7A947}"/>
              </a:ext>
            </a:extLst>
          </p:cNvPr>
          <p:cNvSpPr/>
          <p:nvPr/>
        </p:nvSpPr>
        <p:spPr>
          <a:xfrm>
            <a:off x="4548166" y="3501337"/>
            <a:ext cx="304440" cy="68003"/>
          </a:xfrm>
          <a:custGeom>
            <a:avLst/>
            <a:gdLst>
              <a:gd name="connsiteX0" fmla="*/ 22 w 304440"/>
              <a:gd name="connsiteY0" fmla="*/ 35613 h 68003"/>
              <a:gd name="connsiteX1" fmla="*/ 106384 w 304440"/>
              <a:gd name="connsiteY1" fmla="*/ 67363 h 68003"/>
              <a:gd name="connsiteX2" fmla="*/ 303234 w 304440"/>
              <a:gd name="connsiteY2" fmla="*/ 688 h 68003"/>
              <a:gd name="connsiteX3" fmla="*/ 185759 w 304440"/>
              <a:gd name="connsiteY3" fmla="*/ 34026 h 68003"/>
              <a:gd name="connsiteX4" fmla="*/ 114322 w 304440"/>
              <a:gd name="connsiteY4" fmla="*/ 56251 h 68003"/>
              <a:gd name="connsiteX5" fmla="*/ 22 w 304440"/>
              <a:gd name="connsiteY5" fmla="*/ 35613 h 6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40" h="68003">
                <a:moveTo>
                  <a:pt x="22" y="35613"/>
                </a:moveTo>
                <a:cubicBezTo>
                  <a:pt x="-1301" y="37465"/>
                  <a:pt x="55849" y="73184"/>
                  <a:pt x="106384" y="67363"/>
                </a:cubicBezTo>
                <a:cubicBezTo>
                  <a:pt x="156919" y="61542"/>
                  <a:pt x="290005" y="6244"/>
                  <a:pt x="303234" y="688"/>
                </a:cubicBezTo>
                <a:cubicBezTo>
                  <a:pt x="316463" y="-4868"/>
                  <a:pt x="217244" y="24766"/>
                  <a:pt x="185759" y="34026"/>
                </a:cubicBezTo>
                <a:cubicBezTo>
                  <a:pt x="154274" y="43286"/>
                  <a:pt x="144749" y="55193"/>
                  <a:pt x="114322" y="56251"/>
                </a:cubicBezTo>
                <a:cubicBezTo>
                  <a:pt x="83895" y="57309"/>
                  <a:pt x="1345" y="33761"/>
                  <a:pt x="22" y="35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4435638F-E043-4E26-8C38-24EEA27814E8}"/>
              </a:ext>
            </a:extLst>
          </p:cNvPr>
          <p:cNvSpPr/>
          <p:nvPr/>
        </p:nvSpPr>
        <p:spPr>
          <a:xfrm>
            <a:off x="4918075" y="3484563"/>
            <a:ext cx="253175" cy="139974"/>
          </a:xfrm>
          <a:custGeom>
            <a:avLst/>
            <a:gdLst>
              <a:gd name="connsiteX0" fmla="*/ 0 w 253175"/>
              <a:gd name="connsiteY0" fmla="*/ 9525 h 139974"/>
              <a:gd name="connsiteX1" fmla="*/ 106363 w 253175"/>
              <a:gd name="connsiteY1" fmla="*/ 38100 h 139974"/>
              <a:gd name="connsiteX2" fmla="*/ 134938 w 253175"/>
              <a:gd name="connsiteY2" fmla="*/ 28575 h 139974"/>
              <a:gd name="connsiteX3" fmla="*/ 252413 w 253175"/>
              <a:gd name="connsiteY3" fmla="*/ 139700 h 139974"/>
              <a:gd name="connsiteX4" fmla="*/ 184150 w 253175"/>
              <a:gd name="connsiteY4" fmla="*/ 58737 h 139974"/>
              <a:gd name="connsiteX5" fmla="*/ 155575 w 253175"/>
              <a:gd name="connsiteY5" fmla="*/ 15875 h 139974"/>
              <a:gd name="connsiteX6" fmla="*/ 107950 w 253175"/>
              <a:gd name="connsiteY6" fmla="*/ 0 h 139974"/>
              <a:gd name="connsiteX7" fmla="*/ 0 w 253175"/>
              <a:gd name="connsiteY7" fmla="*/ 9525 h 1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175" h="139974">
                <a:moveTo>
                  <a:pt x="0" y="9525"/>
                </a:moveTo>
                <a:cubicBezTo>
                  <a:pt x="-264" y="15875"/>
                  <a:pt x="83873" y="34925"/>
                  <a:pt x="106363" y="38100"/>
                </a:cubicBezTo>
                <a:cubicBezTo>
                  <a:pt x="128853" y="41275"/>
                  <a:pt x="110596" y="11642"/>
                  <a:pt x="134938" y="28575"/>
                </a:cubicBezTo>
                <a:cubicBezTo>
                  <a:pt x="159280" y="45508"/>
                  <a:pt x="244211" y="134673"/>
                  <a:pt x="252413" y="139700"/>
                </a:cubicBezTo>
                <a:cubicBezTo>
                  <a:pt x="260615" y="144727"/>
                  <a:pt x="200290" y="79374"/>
                  <a:pt x="184150" y="58737"/>
                </a:cubicBezTo>
                <a:cubicBezTo>
                  <a:pt x="168010" y="38100"/>
                  <a:pt x="168275" y="25664"/>
                  <a:pt x="155575" y="15875"/>
                </a:cubicBezTo>
                <a:cubicBezTo>
                  <a:pt x="142875" y="6086"/>
                  <a:pt x="132027" y="0"/>
                  <a:pt x="107950" y="0"/>
                </a:cubicBezTo>
                <a:cubicBezTo>
                  <a:pt x="83873" y="0"/>
                  <a:pt x="264" y="3175"/>
                  <a:pt x="0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460091E-E80E-49EB-87DF-A6244B85529F}"/>
              </a:ext>
            </a:extLst>
          </p:cNvPr>
          <p:cNvSpPr/>
          <p:nvPr/>
        </p:nvSpPr>
        <p:spPr>
          <a:xfrm>
            <a:off x="4403708" y="3605157"/>
            <a:ext cx="139800" cy="158833"/>
          </a:xfrm>
          <a:custGeom>
            <a:avLst/>
            <a:gdLst>
              <a:gd name="connsiteX0" fmla="*/ 17 w 139800"/>
              <a:gd name="connsiteY0" fmla="*/ 56 h 158833"/>
              <a:gd name="connsiteX1" fmla="*/ 103205 w 139800"/>
              <a:gd name="connsiteY1" fmla="*/ 57206 h 158833"/>
              <a:gd name="connsiteX2" fmla="*/ 139717 w 139800"/>
              <a:gd name="connsiteY2" fmla="*/ 158806 h 158833"/>
              <a:gd name="connsiteX3" fmla="*/ 95267 w 139800"/>
              <a:gd name="connsiteY3" fmla="*/ 66731 h 158833"/>
              <a:gd name="connsiteX4" fmla="*/ 17 w 139800"/>
              <a:gd name="connsiteY4" fmla="*/ 56 h 1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00" h="158833">
                <a:moveTo>
                  <a:pt x="17" y="56"/>
                </a:moveTo>
                <a:cubicBezTo>
                  <a:pt x="1340" y="-1531"/>
                  <a:pt x="79922" y="30748"/>
                  <a:pt x="103205" y="57206"/>
                </a:cubicBezTo>
                <a:cubicBezTo>
                  <a:pt x="126488" y="83664"/>
                  <a:pt x="141040" y="157219"/>
                  <a:pt x="139717" y="158806"/>
                </a:cubicBezTo>
                <a:cubicBezTo>
                  <a:pt x="138394" y="160393"/>
                  <a:pt x="116963" y="93189"/>
                  <a:pt x="95267" y="66731"/>
                </a:cubicBezTo>
                <a:cubicBezTo>
                  <a:pt x="73571" y="40273"/>
                  <a:pt x="-1306" y="1643"/>
                  <a:pt x="1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71A9FF48-EABE-4ADA-B182-5E9EC1272671}"/>
              </a:ext>
            </a:extLst>
          </p:cNvPr>
          <p:cNvSpPr/>
          <p:nvPr/>
        </p:nvSpPr>
        <p:spPr>
          <a:xfrm>
            <a:off x="5056184" y="3638506"/>
            <a:ext cx="207978" cy="235068"/>
          </a:xfrm>
          <a:custGeom>
            <a:avLst/>
            <a:gdLst>
              <a:gd name="connsiteX0" fmla="*/ 207966 w 207978"/>
              <a:gd name="connsiteY0" fmla="*/ 44 h 235068"/>
              <a:gd name="connsiteX1" fmla="*/ 138116 w 207978"/>
              <a:gd name="connsiteY1" fmla="*/ 142919 h 235068"/>
              <a:gd name="connsiteX2" fmla="*/ 4 w 207978"/>
              <a:gd name="connsiteY2" fmla="*/ 234994 h 235068"/>
              <a:gd name="connsiteX3" fmla="*/ 133354 w 207978"/>
              <a:gd name="connsiteY3" fmla="*/ 128632 h 235068"/>
              <a:gd name="connsiteX4" fmla="*/ 207966 w 207978"/>
              <a:gd name="connsiteY4" fmla="*/ 44 h 2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78" h="235068">
                <a:moveTo>
                  <a:pt x="207966" y="44"/>
                </a:moveTo>
                <a:cubicBezTo>
                  <a:pt x="208760" y="2425"/>
                  <a:pt x="172776" y="103761"/>
                  <a:pt x="138116" y="142919"/>
                </a:cubicBezTo>
                <a:cubicBezTo>
                  <a:pt x="103456" y="182077"/>
                  <a:pt x="798" y="237375"/>
                  <a:pt x="4" y="234994"/>
                </a:cubicBezTo>
                <a:cubicBezTo>
                  <a:pt x="-790" y="232613"/>
                  <a:pt x="98958" y="165144"/>
                  <a:pt x="133354" y="128632"/>
                </a:cubicBezTo>
                <a:cubicBezTo>
                  <a:pt x="167750" y="92120"/>
                  <a:pt x="207172" y="-2337"/>
                  <a:pt x="207966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992E065-140A-428F-A667-124B84195740}"/>
              </a:ext>
            </a:extLst>
          </p:cNvPr>
          <p:cNvSpPr/>
          <p:nvPr/>
        </p:nvSpPr>
        <p:spPr>
          <a:xfrm>
            <a:off x="4351057" y="3389313"/>
            <a:ext cx="54223" cy="102188"/>
          </a:xfrm>
          <a:custGeom>
            <a:avLst/>
            <a:gdLst>
              <a:gd name="connsiteX0" fmla="*/ 36793 w 54223"/>
              <a:gd name="connsiteY0" fmla="*/ 0 h 102188"/>
              <a:gd name="connsiteX1" fmla="*/ 32031 w 54223"/>
              <a:gd name="connsiteY1" fmla="*/ 88900 h 102188"/>
              <a:gd name="connsiteX2" fmla="*/ 281 w 54223"/>
              <a:gd name="connsiteY2" fmla="*/ 101600 h 102188"/>
              <a:gd name="connsiteX3" fmla="*/ 52668 w 54223"/>
              <a:gd name="connsiteY3" fmla="*/ 87312 h 102188"/>
              <a:gd name="connsiteX4" fmla="*/ 36793 w 54223"/>
              <a:gd name="connsiteY4" fmla="*/ 0 h 10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23" h="102188">
                <a:moveTo>
                  <a:pt x="36793" y="0"/>
                </a:moveTo>
                <a:cubicBezTo>
                  <a:pt x="33354" y="265"/>
                  <a:pt x="38116" y="71967"/>
                  <a:pt x="32031" y="88900"/>
                </a:cubicBezTo>
                <a:cubicBezTo>
                  <a:pt x="25946" y="105833"/>
                  <a:pt x="-3158" y="101865"/>
                  <a:pt x="281" y="101600"/>
                </a:cubicBezTo>
                <a:cubicBezTo>
                  <a:pt x="3720" y="101335"/>
                  <a:pt x="45524" y="99218"/>
                  <a:pt x="52668" y="87312"/>
                </a:cubicBezTo>
                <a:cubicBezTo>
                  <a:pt x="59812" y="75406"/>
                  <a:pt x="40232" y="-265"/>
                  <a:pt x="367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E2B53D13-E452-444C-AE0E-CF11F149567D}"/>
              </a:ext>
            </a:extLst>
          </p:cNvPr>
          <p:cNvSpPr/>
          <p:nvPr/>
        </p:nvSpPr>
        <p:spPr>
          <a:xfrm>
            <a:off x="4226570" y="3479729"/>
            <a:ext cx="252913" cy="245740"/>
          </a:xfrm>
          <a:custGeom>
            <a:avLst/>
            <a:gdLst>
              <a:gd name="connsiteX0" fmla="*/ 167630 w 252913"/>
              <a:gd name="connsiteY0" fmla="*/ 47696 h 245740"/>
              <a:gd name="connsiteX1" fmla="*/ 72380 w 252913"/>
              <a:gd name="connsiteY1" fmla="*/ 71 h 245740"/>
              <a:gd name="connsiteX2" fmla="*/ 13643 w 252913"/>
              <a:gd name="connsiteY2" fmla="*/ 60396 h 245740"/>
              <a:gd name="connsiteX3" fmla="*/ 943 w 252913"/>
              <a:gd name="connsiteY3" fmla="*/ 142946 h 245740"/>
              <a:gd name="connsiteX4" fmla="*/ 31105 w 252913"/>
              <a:gd name="connsiteY4" fmla="*/ 195334 h 245740"/>
              <a:gd name="connsiteX5" fmla="*/ 113655 w 252913"/>
              <a:gd name="connsiteY5" fmla="*/ 244546 h 245740"/>
              <a:gd name="connsiteX6" fmla="*/ 161280 w 252913"/>
              <a:gd name="connsiteY6" fmla="*/ 230259 h 245740"/>
              <a:gd name="connsiteX7" fmla="*/ 213668 w 252913"/>
              <a:gd name="connsiteY7" fmla="*/ 227084 h 245740"/>
              <a:gd name="connsiteX8" fmla="*/ 248593 w 252913"/>
              <a:gd name="connsiteY8" fmla="*/ 223909 h 245740"/>
              <a:gd name="connsiteX9" fmla="*/ 112068 w 252913"/>
              <a:gd name="connsiteY9" fmla="*/ 223909 h 245740"/>
              <a:gd name="connsiteX10" fmla="*/ 72380 w 252913"/>
              <a:gd name="connsiteY10" fmla="*/ 215971 h 245740"/>
              <a:gd name="connsiteX11" fmla="*/ 19993 w 252913"/>
              <a:gd name="connsiteY11" fmla="*/ 136596 h 245740"/>
              <a:gd name="connsiteX12" fmla="*/ 23168 w 252913"/>
              <a:gd name="connsiteY12" fmla="*/ 69921 h 245740"/>
              <a:gd name="connsiteX13" fmla="*/ 59680 w 252913"/>
              <a:gd name="connsiteY13" fmla="*/ 25471 h 245740"/>
              <a:gd name="connsiteX14" fmla="*/ 167630 w 252913"/>
              <a:gd name="connsiteY14" fmla="*/ 47696 h 24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913" h="245740">
                <a:moveTo>
                  <a:pt x="167630" y="47696"/>
                </a:moveTo>
                <a:cubicBezTo>
                  <a:pt x="169747" y="43463"/>
                  <a:pt x="98044" y="-2046"/>
                  <a:pt x="72380" y="71"/>
                </a:cubicBezTo>
                <a:cubicBezTo>
                  <a:pt x="46716" y="2188"/>
                  <a:pt x="25549" y="36584"/>
                  <a:pt x="13643" y="60396"/>
                </a:cubicBezTo>
                <a:cubicBezTo>
                  <a:pt x="1737" y="84208"/>
                  <a:pt x="-1967" y="120456"/>
                  <a:pt x="943" y="142946"/>
                </a:cubicBezTo>
                <a:cubicBezTo>
                  <a:pt x="3853" y="165436"/>
                  <a:pt x="12320" y="178401"/>
                  <a:pt x="31105" y="195334"/>
                </a:cubicBezTo>
                <a:cubicBezTo>
                  <a:pt x="49890" y="212267"/>
                  <a:pt x="91959" y="238725"/>
                  <a:pt x="113655" y="244546"/>
                </a:cubicBezTo>
                <a:cubicBezTo>
                  <a:pt x="135351" y="250367"/>
                  <a:pt x="144611" y="233169"/>
                  <a:pt x="161280" y="230259"/>
                </a:cubicBezTo>
                <a:cubicBezTo>
                  <a:pt x="177949" y="227349"/>
                  <a:pt x="199116" y="228142"/>
                  <a:pt x="213668" y="227084"/>
                </a:cubicBezTo>
                <a:cubicBezTo>
                  <a:pt x="228220" y="226026"/>
                  <a:pt x="265526" y="224438"/>
                  <a:pt x="248593" y="223909"/>
                </a:cubicBezTo>
                <a:cubicBezTo>
                  <a:pt x="231660" y="223380"/>
                  <a:pt x="141437" y="225232"/>
                  <a:pt x="112068" y="223909"/>
                </a:cubicBezTo>
                <a:cubicBezTo>
                  <a:pt x="82699" y="222586"/>
                  <a:pt x="87726" y="230523"/>
                  <a:pt x="72380" y="215971"/>
                </a:cubicBezTo>
                <a:cubicBezTo>
                  <a:pt x="57034" y="201419"/>
                  <a:pt x="28195" y="160938"/>
                  <a:pt x="19993" y="136596"/>
                </a:cubicBezTo>
                <a:cubicBezTo>
                  <a:pt x="11791" y="112254"/>
                  <a:pt x="16554" y="88442"/>
                  <a:pt x="23168" y="69921"/>
                </a:cubicBezTo>
                <a:cubicBezTo>
                  <a:pt x="29782" y="51400"/>
                  <a:pt x="40365" y="31556"/>
                  <a:pt x="59680" y="25471"/>
                </a:cubicBezTo>
                <a:cubicBezTo>
                  <a:pt x="78995" y="19386"/>
                  <a:pt x="165513" y="51929"/>
                  <a:pt x="167630" y="47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1260C1F-3004-47CA-B91B-EF25A884D5BA}"/>
              </a:ext>
            </a:extLst>
          </p:cNvPr>
          <p:cNvSpPr/>
          <p:nvPr/>
        </p:nvSpPr>
        <p:spPr>
          <a:xfrm>
            <a:off x="5260731" y="3628636"/>
            <a:ext cx="112337" cy="85283"/>
          </a:xfrm>
          <a:custGeom>
            <a:avLst/>
            <a:gdLst>
              <a:gd name="connsiteX0" fmla="*/ 244 w 112337"/>
              <a:gd name="connsiteY0" fmla="*/ 389 h 85283"/>
              <a:gd name="connsiteX1" fmla="*/ 79619 w 112337"/>
              <a:gd name="connsiteY1" fmla="*/ 54364 h 85283"/>
              <a:gd name="connsiteX2" fmla="*/ 108194 w 112337"/>
              <a:gd name="connsiteY2" fmla="*/ 84527 h 85283"/>
              <a:gd name="connsiteX3" fmla="*/ 244 w 112337"/>
              <a:gd name="connsiteY3" fmla="*/ 389 h 8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37" h="85283">
                <a:moveTo>
                  <a:pt x="244" y="389"/>
                </a:moveTo>
                <a:cubicBezTo>
                  <a:pt x="-4518" y="-4638"/>
                  <a:pt x="61627" y="40341"/>
                  <a:pt x="79619" y="54364"/>
                </a:cubicBezTo>
                <a:cubicBezTo>
                  <a:pt x="97611" y="68387"/>
                  <a:pt x="122217" y="89554"/>
                  <a:pt x="108194" y="84527"/>
                </a:cubicBezTo>
                <a:cubicBezTo>
                  <a:pt x="94171" y="79500"/>
                  <a:pt x="5006" y="5416"/>
                  <a:pt x="244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EFFD5EB-7E47-4E8A-A5DC-2E2D881F38C2}"/>
              </a:ext>
            </a:extLst>
          </p:cNvPr>
          <p:cNvSpPr/>
          <p:nvPr/>
        </p:nvSpPr>
        <p:spPr>
          <a:xfrm>
            <a:off x="5216434" y="3700048"/>
            <a:ext cx="143181" cy="133775"/>
          </a:xfrm>
          <a:custGeom>
            <a:avLst/>
            <a:gdLst>
              <a:gd name="connsiteX0" fmla="*/ 128679 w 143181"/>
              <a:gd name="connsiteY0" fmla="*/ 415 h 133775"/>
              <a:gd name="connsiteX1" fmla="*/ 138204 w 143181"/>
              <a:gd name="connsiteY1" fmla="*/ 68677 h 133775"/>
              <a:gd name="connsiteX2" fmla="*/ 58829 w 143181"/>
              <a:gd name="connsiteY2" fmla="*/ 133765 h 133775"/>
              <a:gd name="connsiteX3" fmla="*/ 91 w 143181"/>
              <a:gd name="connsiteY3" fmla="*/ 63915 h 133775"/>
              <a:gd name="connsiteX4" fmla="*/ 46129 w 143181"/>
              <a:gd name="connsiteY4" fmla="*/ 106777 h 133775"/>
              <a:gd name="connsiteX5" fmla="*/ 77879 w 143181"/>
              <a:gd name="connsiteY5" fmla="*/ 102015 h 133775"/>
              <a:gd name="connsiteX6" fmla="*/ 128679 w 143181"/>
              <a:gd name="connsiteY6" fmla="*/ 415 h 13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81" h="133775">
                <a:moveTo>
                  <a:pt x="128679" y="415"/>
                </a:moveTo>
                <a:cubicBezTo>
                  <a:pt x="138733" y="-5141"/>
                  <a:pt x="149846" y="46452"/>
                  <a:pt x="138204" y="68677"/>
                </a:cubicBezTo>
                <a:cubicBezTo>
                  <a:pt x="126562" y="90902"/>
                  <a:pt x="81848" y="134559"/>
                  <a:pt x="58829" y="133765"/>
                </a:cubicBezTo>
                <a:cubicBezTo>
                  <a:pt x="35810" y="132971"/>
                  <a:pt x="2208" y="68413"/>
                  <a:pt x="91" y="63915"/>
                </a:cubicBezTo>
                <a:cubicBezTo>
                  <a:pt x="-2026" y="59417"/>
                  <a:pt x="33164" y="100427"/>
                  <a:pt x="46129" y="106777"/>
                </a:cubicBezTo>
                <a:cubicBezTo>
                  <a:pt x="59094" y="113127"/>
                  <a:pt x="64650" y="113657"/>
                  <a:pt x="77879" y="102015"/>
                </a:cubicBezTo>
                <a:cubicBezTo>
                  <a:pt x="91108" y="90373"/>
                  <a:pt x="118625" y="5971"/>
                  <a:pt x="128679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9BFFA9A-ECAF-4FF7-B208-806FDF6B16BA}"/>
              </a:ext>
            </a:extLst>
          </p:cNvPr>
          <p:cNvSpPr/>
          <p:nvPr/>
        </p:nvSpPr>
        <p:spPr>
          <a:xfrm>
            <a:off x="4696163" y="3040051"/>
            <a:ext cx="108593" cy="45185"/>
          </a:xfrm>
          <a:custGeom>
            <a:avLst/>
            <a:gdLst>
              <a:gd name="connsiteX0" fmla="*/ 1250 w 108593"/>
              <a:gd name="connsiteY0" fmla="*/ 12 h 45185"/>
              <a:gd name="connsiteX1" fmla="*/ 107612 w 108593"/>
              <a:gd name="connsiteY1" fmla="*/ 42874 h 45185"/>
              <a:gd name="connsiteX2" fmla="*/ 52050 w 108593"/>
              <a:gd name="connsiteY2" fmla="*/ 38112 h 45185"/>
              <a:gd name="connsiteX3" fmla="*/ 1250 w 108593"/>
              <a:gd name="connsiteY3" fmla="*/ 12 h 4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93" h="45185">
                <a:moveTo>
                  <a:pt x="1250" y="12"/>
                </a:moveTo>
                <a:cubicBezTo>
                  <a:pt x="10510" y="806"/>
                  <a:pt x="99145" y="36524"/>
                  <a:pt x="107612" y="42874"/>
                </a:cubicBezTo>
                <a:cubicBezTo>
                  <a:pt x="116079" y="49224"/>
                  <a:pt x="67396" y="40758"/>
                  <a:pt x="52050" y="38112"/>
                </a:cubicBezTo>
                <a:cubicBezTo>
                  <a:pt x="36704" y="35466"/>
                  <a:pt x="-8010" y="-782"/>
                  <a:pt x="125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A5FBEF97-13F2-4AF9-BAD7-68A3C2F1BCFF}"/>
              </a:ext>
            </a:extLst>
          </p:cNvPr>
          <p:cNvSpPr/>
          <p:nvPr/>
        </p:nvSpPr>
        <p:spPr>
          <a:xfrm>
            <a:off x="5094177" y="3120076"/>
            <a:ext cx="85756" cy="51615"/>
          </a:xfrm>
          <a:custGeom>
            <a:avLst/>
            <a:gdLst>
              <a:gd name="connsiteX0" fmla="*/ 111 w 85756"/>
              <a:gd name="connsiteY0" fmla="*/ 949 h 51615"/>
              <a:gd name="connsiteX1" fmla="*/ 76311 w 85756"/>
              <a:gd name="connsiteY1" fmla="*/ 18412 h 51615"/>
              <a:gd name="connsiteX2" fmla="*/ 82661 w 85756"/>
              <a:gd name="connsiteY2" fmla="*/ 48574 h 51615"/>
              <a:gd name="connsiteX3" fmla="*/ 58848 w 85756"/>
              <a:gd name="connsiteY3" fmla="*/ 46987 h 51615"/>
              <a:gd name="connsiteX4" fmla="*/ 111 w 85756"/>
              <a:gd name="connsiteY4" fmla="*/ 949 h 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56" h="51615">
                <a:moveTo>
                  <a:pt x="111" y="949"/>
                </a:moveTo>
                <a:cubicBezTo>
                  <a:pt x="3021" y="-3813"/>
                  <a:pt x="62553" y="10475"/>
                  <a:pt x="76311" y="18412"/>
                </a:cubicBezTo>
                <a:cubicBezTo>
                  <a:pt x="90069" y="26350"/>
                  <a:pt x="85571" y="43812"/>
                  <a:pt x="82661" y="48574"/>
                </a:cubicBezTo>
                <a:cubicBezTo>
                  <a:pt x="79751" y="53336"/>
                  <a:pt x="65727" y="52279"/>
                  <a:pt x="58848" y="46987"/>
                </a:cubicBezTo>
                <a:cubicBezTo>
                  <a:pt x="51969" y="41695"/>
                  <a:pt x="-2799" y="5711"/>
                  <a:pt x="111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E1882F4B-A2AB-4277-AE08-51FF1021EBA4}"/>
              </a:ext>
            </a:extLst>
          </p:cNvPr>
          <p:cNvSpPr/>
          <p:nvPr/>
        </p:nvSpPr>
        <p:spPr>
          <a:xfrm>
            <a:off x="4805222" y="3347231"/>
            <a:ext cx="210009" cy="18799"/>
          </a:xfrm>
          <a:custGeom>
            <a:avLst/>
            <a:gdLst>
              <a:gd name="connsiteX0" fmla="*/ 141 w 210009"/>
              <a:gd name="connsiteY0" fmla="*/ 3982 h 18799"/>
              <a:gd name="connsiteX1" fmla="*/ 187466 w 210009"/>
              <a:gd name="connsiteY1" fmla="*/ 807 h 18799"/>
              <a:gd name="connsiteX2" fmla="*/ 203341 w 210009"/>
              <a:gd name="connsiteY2" fmla="*/ 18269 h 18799"/>
              <a:gd name="connsiteX3" fmla="*/ 157303 w 210009"/>
              <a:gd name="connsiteY3" fmla="*/ 13507 h 18799"/>
              <a:gd name="connsiteX4" fmla="*/ 141 w 210009"/>
              <a:gd name="connsiteY4" fmla="*/ 3982 h 1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09" h="18799">
                <a:moveTo>
                  <a:pt x="141" y="3982"/>
                </a:moveTo>
                <a:cubicBezTo>
                  <a:pt x="5168" y="1865"/>
                  <a:pt x="153599" y="-1574"/>
                  <a:pt x="187466" y="807"/>
                </a:cubicBezTo>
                <a:cubicBezTo>
                  <a:pt x="221333" y="3188"/>
                  <a:pt x="208368" y="16152"/>
                  <a:pt x="203341" y="18269"/>
                </a:cubicBezTo>
                <a:cubicBezTo>
                  <a:pt x="198314" y="20386"/>
                  <a:pt x="189318" y="15624"/>
                  <a:pt x="157303" y="13507"/>
                </a:cubicBezTo>
                <a:cubicBezTo>
                  <a:pt x="125288" y="11390"/>
                  <a:pt x="-4886" y="6099"/>
                  <a:pt x="141" y="3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22729F1-7677-4EC4-966D-6A632F18F259}"/>
              </a:ext>
            </a:extLst>
          </p:cNvPr>
          <p:cNvSpPr/>
          <p:nvPr/>
        </p:nvSpPr>
        <p:spPr>
          <a:xfrm>
            <a:off x="4139914" y="3605142"/>
            <a:ext cx="89409" cy="300142"/>
          </a:xfrm>
          <a:custGeom>
            <a:avLst/>
            <a:gdLst>
              <a:gd name="connsiteX0" fmla="*/ 38386 w 89409"/>
              <a:gd name="connsiteY0" fmla="*/ 71 h 300142"/>
              <a:gd name="connsiteX1" fmla="*/ 46324 w 89409"/>
              <a:gd name="connsiteY1" fmla="*/ 166758 h 300142"/>
              <a:gd name="connsiteX2" fmla="*/ 286 w 89409"/>
              <a:gd name="connsiteY2" fmla="*/ 300108 h 300142"/>
              <a:gd name="connsiteX3" fmla="*/ 71724 w 89409"/>
              <a:gd name="connsiteY3" fmla="*/ 179458 h 300142"/>
              <a:gd name="connsiteX4" fmla="*/ 87599 w 89409"/>
              <a:gd name="connsiteY4" fmla="*/ 146121 h 300142"/>
              <a:gd name="connsiteX5" fmla="*/ 38386 w 89409"/>
              <a:gd name="connsiteY5" fmla="*/ 71 h 3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09" h="300142">
                <a:moveTo>
                  <a:pt x="38386" y="71"/>
                </a:moveTo>
                <a:cubicBezTo>
                  <a:pt x="31507" y="3510"/>
                  <a:pt x="52674" y="116752"/>
                  <a:pt x="46324" y="166758"/>
                </a:cubicBezTo>
                <a:cubicBezTo>
                  <a:pt x="39974" y="216764"/>
                  <a:pt x="-3947" y="297991"/>
                  <a:pt x="286" y="300108"/>
                </a:cubicBezTo>
                <a:cubicBezTo>
                  <a:pt x="4519" y="302225"/>
                  <a:pt x="57172" y="205123"/>
                  <a:pt x="71724" y="179458"/>
                </a:cubicBezTo>
                <a:cubicBezTo>
                  <a:pt x="86276" y="153793"/>
                  <a:pt x="92891" y="173902"/>
                  <a:pt x="87599" y="146121"/>
                </a:cubicBezTo>
                <a:cubicBezTo>
                  <a:pt x="82307" y="118340"/>
                  <a:pt x="45265" y="-3368"/>
                  <a:pt x="3838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7A28B41-C40B-4CC9-8A3B-AE53E2DFD054}"/>
              </a:ext>
            </a:extLst>
          </p:cNvPr>
          <p:cNvSpPr/>
          <p:nvPr/>
        </p:nvSpPr>
        <p:spPr>
          <a:xfrm>
            <a:off x="4214562" y="3868985"/>
            <a:ext cx="40222" cy="502054"/>
          </a:xfrm>
          <a:custGeom>
            <a:avLst/>
            <a:gdLst>
              <a:gd name="connsiteX0" fmla="*/ 36763 w 40222"/>
              <a:gd name="connsiteY0" fmla="*/ 1340 h 502054"/>
              <a:gd name="connsiteX1" fmla="*/ 251 w 40222"/>
              <a:gd name="connsiteY1" fmla="*/ 183903 h 502054"/>
              <a:gd name="connsiteX2" fmla="*/ 20888 w 40222"/>
              <a:gd name="connsiteY2" fmla="*/ 495053 h 502054"/>
              <a:gd name="connsiteX3" fmla="*/ 25651 w 40222"/>
              <a:gd name="connsiteY3" fmla="*/ 377578 h 502054"/>
              <a:gd name="connsiteX4" fmla="*/ 38351 w 40222"/>
              <a:gd name="connsiteY4" fmla="*/ 114053 h 502054"/>
              <a:gd name="connsiteX5" fmla="*/ 36763 w 40222"/>
              <a:gd name="connsiteY5" fmla="*/ 1340 h 5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22" h="502054">
                <a:moveTo>
                  <a:pt x="36763" y="1340"/>
                </a:moveTo>
                <a:cubicBezTo>
                  <a:pt x="30413" y="12982"/>
                  <a:pt x="2897" y="101618"/>
                  <a:pt x="251" y="183903"/>
                </a:cubicBezTo>
                <a:cubicBezTo>
                  <a:pt x="-2395" y="266188"/>
                  <a:pt x="16655" y="462774"/>
                  <a:pt x="20888" y="495053"/>
                </a:cubicBezTo>
                <a:cubicBezTo>
                  <a:pt x="25121" y="527332"/>
                  <a:pt x="22740" y="441078"/>
                  <a:pt x="25651" y="377578"/>
                </a:cubicBezTo>
                <a:cubicBezTo>
                  <a:pt x="28562" y="314078"/>
                  <a:pt x="37822" y="171997"/>
                  <a:pt x="38351" y="114053"/>
                </a:cubicBezTo>
                <a:cubicBezTo>
                  <a:pt x="38880" y="56109"/>
                  <a:pt x="43113" y="-10302"/>
                  <a:pt x="36763" y="1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0CB87097-BB8A-4F49-8EAA-5A0E30CD21F1}"/>
              </a:ext>
            </a:extLst>
          </p:cNvPr>
          <p:cNvSpPr/>
          <p:nvPr/>
        </p:nvSpPr>
        <p:spPr>
          <a:xfrm>
            <a:off x="4262185" y="4168767"/>
            <a:ext cx="201283" cy="216004"/>
          </a:xfrm>
          <a:custGeom>
            <a:avLst/>
            <a:gdLst>
              <a:gd name="connsiteX0" fmla="*/ 253 w 201283"/>
              <a:gd name="connsiteY0" fmla="*/ 8 h 216004"/>
              <a:gd name="connsiteX1" fmla="*/ 54228 w 201283"/>
              <a:gd name="connsiteY1" fmla="*/ 109546 h 216004"/>
              <a:gd name="connsiteX2" fmla="*/ 9778 w 201283"/>
              <a:gd name="connsiteY2" fmla="*/ 214321 h 216004"/>
              <a:gd name="connsiteX3" fmla="*/ 200278 w 201283"/>
              <a:gd name="connsiteY3" fmla="*/ 22233 h 216004"/>
              <a:gd name="connsiteX4" fmla="*/ 81215 w 201283"/>
              <a:gd name="connsiteY4" fmla="*/ 103196 h 216004"/>
              <a:gd name="connsiteX5" fmla="*/ 253 w 201283"/>
              <a:gd name="connsiteY5" fmla="*/ 8 h 21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3" h="216004">
                <a:moveTo>
                  <a:pt x="253" y="8"/>
                </a:moveTo>
                <a:cubicBezTo>
                  <a:pt x="-4245" y="1066"/>
                  <a:pt x="52641" y="73827"/>
                  <a:pt x="54228" y="109546"/>
                </a:cubicBezTo>
                <a:cubicBezTo>
                  <a:pt x="55815" y="145265"/>
                  <a:pt x="-14564" y="228873"/>
                  <a:pt x="9778" y="214321"/>
                </a:cubicBezTo>
                <a:cubicBezTo>
                  <a:pt x="34120" y="199769"/>
                  <a:pt x="188372" y="40754"/>
                  <a:pt x="200278" y="22233"/>
                </a:cubicBezTo>
                <a:cubicBezTo>
                  <a:pt x="212184" y="3712"/>
                  <a:pt x="115082" y="103725"/>
                  <a:pt x="81215" y="103196"/>
                </a:cubicBezTo>
                <a:cubicBezTo>
                  <a:pt x="47348" y="102667"/>
                  <a:pt x="4751" y="-1050"/>
                  <a:pt x="25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9B325C7F-335C-47CB-A33B-14E737670DAD}"/>
              </a:ext>
            </a:extLst>
          </p:cNvPr>
          <p:cNvSpPr/>
          <p:nvPr/>
        </p:nvSpPr>
        <p:spPr>
          <a:xfrm>
            <a:off x="4411454" y="3744811"/>
            <a:ext cx="282383" cy="658065"/>
          </a:xfrm>
          <a:custGeom>
            <a:avLst/>
            <a:gdLst>
              <a:gd name="connsiteX0" fmla="*/ 209 w 282383"/>
              <a:gd name="connsiteY0" fmla="*/ 102 h 658065"/>
              <a:gd name="connsiteX1" fmla="*/ 77996 w 282383"/>
              <a:gd name="connsiteY1" fmla="*/ 93764 h 658065"/>
              <a:gd name="connsiteX2" fmla="*/ 77996 w 282383"/>
              <a:gd name="connsiteY2" fmla="*/ 154089 h 658065"/>
              <a:gd name="connsiteX3" fmla="*/ 130384 w 282383"/>
              <a:gd name="connsiteY3" fmla="*/ 390627 h 658065"/>
              <a:gd name="connsiteX4" fmla="*/ 274846 w 282383"/>
              <a:gd name="connsiteY4" fmla="*/ 650977 h 658065"/>
              <a:gd name="connsiteX5" fmla="*/ 251034 w 282383"/>
              <a:gd name="connsiteY5" fmla="*/ 566839 h 658065"/>
              <a:gd name="connsiteX6" fmla="*/ 157371 w 282383"/>
              <a:gd name="connsiteY6" fmla="*/ 381102 h 658065"/>
              <a:gd name="connsiteX7" fmla="*/ 104984 w 282383"/>
              <a:gd name="connsiteY7" fmla="*/ 112814 h 658065"/>
              <a:gd name="connsiteX8" fmla="*/ 209 w 282383"/>
              <a:gd name="connsiteY8" fmla="*/ 102 h 65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383" h="658065">
                <a:moveTo>
                  <a:pt x="209" y="102"/>
                </a:moveTo>
                <a:cubicBezTo>
                  <a:pt x="-4289" y="-3073"/>
                  <a:pt x="65032" y="68100"/>
                  <a:pt x="77996" y="93764"/>
                </a:cubicBezTo>
                <a:cubicBezTo>
                  <a:pt x="90960" y="119428"/>
                  <a:pt x="69265" y="104612"/>
                  <a:pt x="77996" y="154089"/>
                </a:cubicBezTo>
                <a:cubicBezTo>
                  <a:pt x="86727" y="203566"/>
                  <a:pt x="97576" y="307812"/>
                  <a:pt x="130384" y="390627"/>
                </a:cubicBezTo>
                <a:cubicBezTo>
                  <a:pt x="163192" y="473442"/>
                  <a:pt x="254738" y="621608"/>
                  <a:pt x="274846" y="650977"/>
                </a:cubicBezTo>
                <a:cubicBezTo>
                  <a:pt x="294954" y="680346"/>
                  <a:pt x="270613" y="611818"/>
                  <a:pt x="251034" y="566839"/>
                </a:cubicBezTo>
                <a:cubicBezTo>
                  <a:pt x="231455" y="521860"/>
                  <a:pt x="181713" y="456773"/>
                  <a:pt x="157371" y="381102"/>
                </a:cubicBezTo>
                <a:cubicBezTo>
                  <a:pt x="133029" y="305431"/>
                  <a:pt x="129855" y="175520"/>
                  <a:pt x="104984" y="112814"/>
                </a:cubicBezTo>
                <a:cubicBezTo>
                  <a:pt x="80113" y="50108"/>
                  <a:pt x="4707" y="3277"/>
                  <a:pt x="209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A3D3347F-9464-4B38-AA9D-86C4391F5A94}"/>
              </a:ext>
            </a:extLst>
          </p:cNvPr>
          <p:cNvSpPr/>
          <p:nvPr/>
        </p:nvSpPr>
        <p:spPr>
          <a:xfrm>
            <a:off x="4398953" y="3633687"/>
            <a:ext cx="138196" cy="157438"/>
          </a:xfrm>
          <a:custGeom>
            <a:avLst/>
            <a:gdLst>
              <a:gd name="connsiteX0" fmla="*/ 10 w 138196"/>
              <a:gd name="connsiteY0" fmla="*/ 101 h 157438"/>
              <a:gd name="connsiteX1" fmla="*/ 103197 w 138196"/>
              <a:gd name="connsiteY1" fmla="*/ 100113 h 157438"/>
              <a:gd name="connsiteX2" fmla="*/ 138122 w 138196"/>
              <a:gd name="connsiteY2" fmla="*/ 157263 h 157438"/>
              <a:gd name="connsiteX3" fmla="*/ 109547 w 138196"/>
              <a:gd name="connsiteY3" fmla="*/ 82651 h 157438"/>
              <a:gd name="connsiteX4" fmla="*/ 10 w 138196"/>
              <a:gd name="connsiteY4" fmla="*/ 101 h 1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96" h="157438">
                <a:moveTo>
                  <a:pt x="10" y="101"/>
                </a:moveTo>
                <a:cubicBezTo>
                  <a:pt x="-1048" y="3011"/>
                  <a:pt x="80178" y="73919"/>
                  <a:pt x="103197" y="100113"/>
                </a:cubicBezTo>
                <a:cubicBezTo>
                  <a:pt x="126216" y="126307"/>
                  <a:pt x="137064" y="160173"/>
                  <a:pt x="138122" y="157263"/>
                </a:cubicBezTo>
                <a:cubicBezTo>
                  <a:pt x="139180" y="154353"/>
                  <a:pt x="128861" y="107522"/>
                  <a:pt x="109547" y="82651"/>
                </a:cubicBezTo>
                <a:cubicBezTo>
                  <a:pt x="90233" y="57780"/>
                  <a:pt x="1068" y="-2809"/>
                  <a:pt x="1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E54E57F-A509-422B-B9C4-1503653209B6}"/>
              </a:ext>
            </a:extLst>
          </p:cNvPr>
          <p:cNvSpPr/>
          <p:nvPr/>
        </p:nvSpPr>
        <p:spPr>
          <a:xfrm>
            <a:off x="5121139" y="3803536"/>
            <a:ext cx="85863" cy="140624"/>
          </a:xfrm>
          <a:custGeom>
            <a:avLst/>
            <a:gdLst>
              <a:gd name="connsiteX0" fmla="*/ 74749 w 85863"/>
              <a:gd name="connsiteY0" fmla="*/ 114 h 140624"/>
              <a:gd name="connsiteX1" fmla="*/ 11249 w 85863"/>
              <a:gd name="connsiteY1" fmla="*/ 50914 h 140624"/>
              <a:gd name="connsiteX2" fmla="*/ 4899 w 85863"/>
              <a:gd name="connsiteY2" fmla="*/ 55677 h 140624"/>
              <a:gd name="connsiteX3" fmla="*/ 63636 w 85863"/>
              <a:gd name="connsiteY3" fmla="*/ 57264 h 140624"/>
              <a:gd name="connsiteX4" fmla="*/ 52524 w 85863"/>
              <a:gd name="connsiteY4" fmla="*/ 136639 h 140624"/>
              <a:gd name="connsiteX5" fmla="*/ 58874 w 85863"/>
              <a:gd name="connsiteY5" fmla="*/ 122352 h 140624"/>
              <a:gd name="connsiteX6" fmla="*/ 85861 w 85863"/>
              <a:gd name="connsiteY6" fmla="*/ 66789 h 140624"/>
              <a:gd name="connsiteX7" fmla="*/ 74749 w 85863"/>
              <a:gd name="connsiteY7" fmla="*/ 114 h 14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63" h="140624">
                <a:moveTo>
                  <a:pt x="74749" y="114"/>
                </a:moveTo>
                <a:cubicBezTo>
                  <a:pt x="62314" y="-2532"/>
                  <a:pt x="22891" y="41654"/>
                  <a:pt x="11249" y="50914"/>
                </a:cubicBezTo>
                <a:cubicBezTo>
                  <a:pt x="-393" y="60175"/>
                  <a:pt x="-3832" y="54619"/>
                  <a:pt x="4899" y="55677"/>
                </a:cubicBezTo>
                <a:cubicBezTo>
                  <a:pt x="13630" y="56735"/>
                  <a:pt x="55699" y="43770"/>
                  <a:pt x="63636" y="57264"/>
                </a:cubicBezTo>
                <a:cubicBezTo>
                  <a:pt x="71573" y="70758"/>
                  <a:pt x="53318" y="125791"/>
                  <a:pt x="52524" y="136639"/>
                </a:cubicBezTo>
                <a:cubicBezTo>
                  <a:pt x="51730" y="147487"/>
                  <a:pt x="53318" y="133994"/>
                  <a:pt x="58874" y="122352"/>
                </a:cubicBezTo>
                <a:cubicBezTo>
                  <a:pt x="64430" y="110710"/>
                  <a:pt x="86126" y="79754"/>
                  <a:pt x="85861" y="66789"/>
                </a:cubicBezTo>
                <a:cubicBezTo>
                  <a:pt x="85596" y="53824"/>
                  <a:pt x="87184" y="2760"/>
                  <a:pt x="74749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DB636EB-0201-42BB-88CB-BB6F62689ABB}"/>
              </a:ext>
            </a:extLst>
          </p:cNvPr>
          <p:cNvSpPr/>
          <p:nvPr/>
        </p:nvSpPr>
        <p:spPr>
          <a:xfrm>
            <a:off x="4350272" y="3992561"/>
            <a:ext cx="806150" cy="635934"/>
          </a:xfrm>
          <a:custGeom>
            <a:avLst/>
            <a:gdLst>
              <a:gd name="connsiteX0" fmla="*/ 805928 w 806150"/>
              <a:gd name="connsiteY0" fmla="*/ 2 h 635934"/>
              <a:gd name="connsiteX1" fmla="*/ 532878 w 806150"/>
              <a:gd name="connsiteY1" fmla="*/ 290514 h 635934"/>
              <a:gd name="connsiteX2" fmla="*/ 50278 w 806150"/>
              <a:gd name="connsiteY2" fmla="*/ 596902 h 635934"/>
              <a:gd name="connsiteX3" fmla="*/ 29641 w 806150"/>
              <a:gd name="connsiteY3" fmla="*/ 622302 h 635934"/>
              <a:gd name="connsiteX4" fmla="*/ 180453 w 806150"/>
              <a:gd name="connsiteY4" fmla="*/ 509589 h 635934"/>
              <a:gd name="connsiteX5" fmla="*/ 363016 w 806150"/>
              <a:gd name="connsiteY5" fmla="*/ 388939 h 635934"/>
              <a:gd name="connsiteX6" fmla="*/ 491603 w 806150"/>
              <a:gd name="connsiteY6" fmla="*/ 285752 h 635934"/>
              <a:gd name="connsiteX7" fmla="*/ 805928 w 806150"/>
              <a:gd name="connsiteY7" fmla="*/ 2 h 63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6150" h="635934">
                <a:moveTo>
                  <a:pt x="805928" y="2"/>
                </a:moveTo>
                <a:cubicBezTo>
                  <a:pt x="812807" y="796"/>
                  <a:pt x="658820" y="191031"/>
                  <a:pt x="532878" y="290514"/>
                </a:cubicBezTo>
                <a:cubicBezTo>
                  <a:pt x="406936" y="389997"/>
                  <a:pt x="134151" y="541604"/>
                  <a:pt x="50278" y="596902"/>
                </a:cubicBezTo>
                <a:cubicBezTo>
                  <a:pt x="-33595" y="652200"/>
                  <a:pt x="7945" y="636854"/>
                  <a:pt x="29641" y="622302"/>
                </a:cubicBezTo>
                <a:cubicBezTo>
                  <a:pt x="51337" y="607750"/>
                  <a:pt x="124891" y="548483"/>
                  <a:pt x="180453" y="509589"/>
                </a:cubicBezTo>
                <a:cubicBezTo>
                  <a:pt x="236015" y="470695"/>
                  <a:pt x="311158" y="426245"/>
                  <a:pt x="363016" y="388939"/>
                </a:cubicBezTo>
                <a:cubicBezTo>
                  <a:pt x="414874" y="351633"/>
                  <a:pt x="417784" y="351104"/>
                  <a:pt x="491603" y="285752"/>
                </a:cubicBezTo>
                <a:cubicBezTo>
                  <a:pt x="565422" y="220400"/>
                  <a:pt x="799049" y="-792"/>
                  <a:pt x="8059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FF4C5AF7-B0EF-41ED-A581-7487708EBE61}"/>
              </a:ext>
            </a:extLst>
          </p:cNvPr>
          <p:cNvSpPr/>
          <p:nvPr/>
        </p:nvSpPr>
        <p:spPr>
          <a:xfrm>
            <a:off x="4495662" y="4055598"/>
            <a:ext cx="651503" cy="513614"/>
          </a:xfrm>
          <a:custGeom>
            <a:avLst/>
            <a:gdLst>
              <a:gd name="connsiteX0" fmla="*/ 22363 w 651503"/>
              <a:gd name="connsiteY0" fmla="*/ 494177 h 513614"/>
              <a:gd name="connsiteX1" fmla="*/ 81101 w 651503"/>
              <a:gd name="connsiteY1" fmla="*/ 464015 h 513614"/>
              <a:gd name="connsiteX2" fmla="*/ 427176 w 651503"/>
              <a:gd name="connsiteY2" fmla="*/ 225890 h 513614"/>
              <a:gd name="connsiteX3" fmla="*/ 651013 w 651503"/>
              <a:gd name="connsiteY3" fmla="*/ 465 h 513614"/>
              <a:gd name="connsiteX4" fmla="*/ 484326 w 651503"/>
              <a:gd name="connsiteY4" fmla="*/ 168740 h 513614"/>
              <a:gd name="connsiteX5" fmla="*/ 384313 w 651503"/>
              <a:gd name="connsiteY5" fmla="*/ 230652 h 513614"/>
              <a:gd name="connsiteX6" fmla="*/ 22363 w 651503"/>
              <a:gd name="connsiteY6" fmla="*/ 494177 h 51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503" h="513614">
                <a:moveTo>
                  <a:pt x="22363" y="494177"/>
                </a:moveTo>
                <a:cubicBezTo>
                  <a:pt x="-28172" y="533071"/>
                  <a:pt x="13632" y="508730"/>
                  <a:pt x="81101" y="464015"/>
                </a:cubicBezTo>
                <a:cubicBezTo>
                  <a:pt x="148570" y="419300"/>
                  <a:pt x="332191" y="303148"/>
                  <a:pt x="427176" y="225890"/>
                </a:cubicBezTo>
                <a:cubicBezTo>
                  <a:pt x="522161" y="148632"/>
                  <a:pt x="651013" y="465"/>
                  <a:pt x="651013" y="465"/>
                </a:cubicBezTo>
                <a:cubicBezTo>
                  <a:pt x="660538" y="-9060"/>
                  <a:pt x="528776" y="130375"/>
                  <a:pt x="484326" y="168740"/>
                </a:cubicBezTo>
                <a:cubicBezTo>
                  <a:pt x="439876" y="207104"/>
                  <a:pt x="458396" y="178529"/>
                  <a:pt x="384313" y="230652"/>
                </a:cubicBezTo>
                <a:cubicBezTo>
                  <a:pt x="310230" y="282775"/>
                  <a:pt x="72898" y="455283"/>
                  <a:pt x="22363" y="494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02D5490E-FEC7-4F78-B4F2-6FB894791F3E}"/>
              </a:ext>
            </a:extLst>
          </p:cNvPr>
          <p:cNvSpPr/>
          <p:nvPr/>
        </p:nvSpPr>
        <p:spPr>
          <a:xfrm>
            <a:off x="5174806" y="3595675"/>
            <a:ext cx="397319" cy="376311"/>
          </a:xfrm>
          <a:custGeom>
            <a:avLst/>
            <a:gdLst>
              <a:gd name="connsiteX0" fmla="*/ 397319 w 397319"/>
              <a:gd name="connsiteY0" fmla="*/ 13 h 376311"/>
              <a:gd name="connsiteX1" fmla="*/ 241744 w 397319"/>
              <a:gd name="connsiteY1" fmla="*/ 184163 h 376311"/>
              <a:gd name="connsiteX2" fmla="*/ 181419 w 397319"/>
              <a:gd name="connsiteY2" fmla="*/ 204800 h 376311"/>
              <a:gd name="connsiteX3" fmla="*/ 136969 w 397319"/>
              <a:gd name="connsiteY3" fmla="*/ 238138 h 376311"/>
              <a:gd name="connsiteX4" fmla="*/ 75057 w 397319"/>
              <a:gd name="connsiteY4" fmla="*/ 273063 h 376311"/>
              <a:gd name="connsiteX5" fmla="*/ 444 w 397319"/>
              <a:gd name="connsiteY5" fmla="*/ 376250 h 376311"/>
              <a:gd name="connsiteX6" fmla="*/ 111569 w 397319"/>
              <a:gd name="connsiteY6" fmla="*/ 257188 h 376311"/>
              <a:gd name="connsiteX7" fmla="*/ 240157 w 397319"/>
              <a:gd name="connsiteY7" fmla="*/ 174638 h 376311"/>
              <a:gd name="connsiteX8" fmla="*/ 397319 w 397319"/>
              <a:gd name="connsiteY8" fmla="*/ 13 h 37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319" h="376311">
                <a:moveTo>
                  <a:pt x="397319" y="13"/>
                </a:moveTo>
                <a:cubicBezTo>
                  <a:pt x="397583" y="1600"/>
                  <a:pt x="277727" y="150032"/>
                  <a:pt x="241744" y="184163"/>
                </a:cubicBezTo>
                <a:cubicBezTo>
                  <a:pt x="205761" y="218294"/>
                  <a:pt x="198881" y="195804"/>
                  <a:pt x="181419" y="204800"/>
                </a:cubicBezTo>
                <a:cubicBezTo>
                  <a:pt x="163956" y="213796"/>
                  <a:pt x="154696" y="226761"/>
                  <a:pt x="136969" y="238138"/>
                </a:cubicBezTo>
                <a:cubicBezTo>
                  <a:pt x="119242" y="249515"/>
                  <a:pt x="97811" y="250044"/>
                  <a:pt x="75057" y="273063"/>
                </a:cubicBezTo>
                <a:cubicBezTo>
                  <a:pt x="52303" y="296082"/>
                  <a:pt x="-5641" y="378896"/>
                  <a:pt x="444" y="376250"/>
                </a:cubicBezTo>
                <a:cubicBezTo>
                  <a:pt x="6529" y="373604"/>
                  <a:pt x="71617" y="290790"/>
                  <a:pt x="111569" y="257188"/>
                </a:cubicBezTo>
                <a:cubicBezTo>
                  <a:pt x="151521" y="223586"/>
                  <a:pt x="195971" y="215384"/>
                  <a:pt x="240157" y="174638"/>
                </a:cubicBezTo>
                <a:cubicBezTo>
                  <a:pt x="284343" y="133892"/>
                  <a:pt x="397055" y="-1574"/>
                  <a:pt x="39731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22425097-4C72-4E47-BC38-5EC29EBB2187}"/>
              </a:ext>
            </a:extLst>
          </p:cNvPr>
          <p:cNvSpPr/>
          <p:nvPr/>
        </p:nvSpPr>
        <p:spPr>
          <a:xfrm>
            <a:off x="5390946" y="3617905"/>
            <a:ext cx="185958" cy="194986"/>
          </a:xfrm>
          <a:custGeom>
            <a:avLst/>
            <a:gdLst>
              <a:gd name="connsiteX0" fmla="*/ 185942 w 185958"/>
              <a:gd name="connsiteY0" fmla="*/ 8 h 194986"/>
              <a:gd name="connsiteX1" fmla="*/ 89104 w 185958"/>
              <a:gd name="connsiteY1" fmla="*/ 122245 h 194986"/>
              <a:gd name="connsiteX2" fmla="*/ 58942 w 185958"/>
              <a:gd name="connsiteY2" fmla="*/ 168283 h 194986"/>
              <a:gd name="connsiteX3" fmla="*/ 204 w 185958"/>
              <a:gd name="connsiteY3" fmla="*/ 193683 h 194986"/>
              <a:gd name="connsiteX4" fmla="*/ 81167 w 185958"/>
              <a:gd name="connsiteY4" fmla="*/ 128595 h 194986"/>
              <a:gd name="connsiteX5" fmla="*/ 185942 w 185958"/>
              <a:gd name="connsiteY5" fmla="*/ 8 h 1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958" h="194986">
                <a:moveTo>
                  <a:pt x="185942" y="8"/>
                </a:moveTo>
                <a:cubicBezTo>
                  <a:pt x="187265" y="-1050"/>
                  <a:pt x="110271" y="94199"/>
                  <a:pt x="89104" y="122245"/>
                </a:cubicBezTo>
                <a:cubicBezTo>
                  <a:pt x="67937" y="150291"/>
                  <a:pt x="73759" y="156377"/>
                  <a:pt x="58942" y="168283"/>
                </a:cubicBezTo>
                <a:cubicBezTo>
                  <a:pt x="44125" y="180189"/>
                  <a:pt x="-3500" y="200298"/>
                  <a:pt x="204" y="193683"/>
                </a:cubicBezTo>
                <a:cubicBezTo>
                  <a:pt x="3908" y="187068"/>
                  <a:pt x="51798" y="159551"/>
                  <a:pt x="81167" y="128595"/>
                </a:cubicBezTo>
                <a:cubicBezTo>
                  <a:pt x="110536" y="97639"/>
                  <a:pt x="184619" y="1066"/>
                  <a:pt x="18594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4220663-DE5B-4216-B821-FD98D45D83AD}"/>
              </a:ext>
            </a:extLst>
          </p:cNvPr>
          <p:cNvSpPr/>
          <p:nvPr/>
        </p:nvSpPr>
        <p:spPr>
          <a:xfrm>
            <a:off x="5483783" y="3611036"/>
            <a:ext cx="97987" cy="140407"/>
          </a:xfrm>
          <a:custGeom>
            <a:avLst/>
            <a:gdLst>
              <a:gd name="connsiteX0" fmla="*/ 97867 w 97987"/>
              <a:gd name="connsiteY0" fmla="*/ 527 h 140407"/>
              <a:gd name="connsiteX1" fmla="*/ 16905 w 97987"/>
              <a:gd name="connsiteY1" fmla="*/ 130702 h 140407"/>
              <a:gd name="connsiteX2" fmla="*/ 1030 w 97987"/>
              <a:gd name="connsiteY2" fmla="*/ 125939 h 140407"/>
              <a:gd name="connsiteX3" fmla="*/ 34367 w 97987"/>
              <a:gd name="connsiteY3" fmla="*/ 86252 h 140407"/>
              <a:gd name="connsiteX4" fmla="*/ 97867 w 97987"/>
              <a:gd name="connsiteY4" fmla="*/ 527 h 1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87" h="140407">
                <a:moveTo>
                  <a:pt x="97867" y="527"/>
                </a:moveTo>
                <a:cubicBezTo>
                  <a:pt x="94957" y="7935"/>
                  <a:pt x="33044" y="109800"/>
                  <a:pt x="16905" y="130702"/>
                </a:cubicBezTo>
                <a:cubicBezTo>
                  <a:pt x="765" y="151604"/>
                  <a:pt x="-1880" y="133347"/>
                  <a:pt x="1030" y="125939"/>
                </a:cubicBezTo>
                <a:cubicBezTo>
                  <a:pt x="3940" y="118531"/>
                  <a:pt x="18492" y="106625"/>
                  <a:pt x="34367" y="86252"/>
                </a:cubicBezTo>
                <a:cubicBezTo>
                  <a:pt x="50242" y="65879"/>
                  <a:pt x="100777" y="-6881"/>
                  <a:pt x="97867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7CE2927-432F-4561-894D-58862276C924}"/>
              </a:ext>
            </a:extLst>
          </p:cNvPr>
          <p:cNvSpPr/>
          <p:nvPr/>
        </p:nvSpPr>
        <p:spPr>
          <a:xfrm>
            <a:off x="5545594" y="3670303"/>
            <a:ext cx="276336" cy="448062"/>
          </a:xfrm>
          <a:custGeom>
            <a:avLst/>
            <a:gdLst>
              <a:gd name="connsiteX0" fmla="*/ 4306 w 276336"/>
              <a:gd name="connsiteY0" fmla="*/ 6347 h 448062"/>
              <a:gd name="connsiteX1" fmla="*/ 94794 w 276336"/>
              <a:gd name="connsiteY1" fmla="*/ 153985 h 448062"/>
              <a:gd name="connsiteX2" fmla="*/ 224969 w 276336"/>
              <a:gd name="connsiteY2" fmla="*/ 350835 h 448062"/>
              <a:gd name="connsiteX3" fmla="*/ 275769 w 276336"/>
              <a:gd name="connsiteY3" fmla="*/ 447672 h 448062"/>
              <a:gd name="connsiteX4" fmla="*/ 234494 w 276336"/>
              <a:gd name="connsiteY4" fmla="*/ 369885 h 448062"/>
              <a:gd name="connsiteX5" fmla="*/ 4306 w 276336"/>
              <a:gd name="connsiteY5" fmla="*/ 6347 h 44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336" h="448062">
                <a:moveTo>
                  <a:pt x="4306" y="6347"/>
                </a:moveTo>
                <a:cubicBezTo>
                  <a:pt x="-18977" y="-29636"/>
                  <a:pt x="58017" y="96570"/>
                  <a:pt x="94794" y="153985"/>
                </a:cubicBezTo>
                <a:cubicBezTo>
                  <a:pt x="131571" y="211400"/>
                  <a:pt x="194807" y="301887"/>
                  <a:pt x="224969" y="350835"/>
                </a:cubicBezTo>
                <a:cubicBezTo>
                  <a:pt x="255131" y="399783"/>
                  <a:pt x="274182" y="444497"/>
                  <a:pt x="275769" y="447672"/>
                </a:cubicBezTo>
                <a:cubicBezTo>
                  <a:pt x="277356" y="450847"/>
                  <a:pt x="278680" y="435502"/>
                  <a:pt x="234494" y="369885"/>
                </a:cubicBezTo>
                <a:cubicBezTo>
                  <a:pt x="190309" y="304268"/>
                  <a:pt x="27589" y="42330"/>
                  <a:pt x="4306" y="6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E4D6EE6-580E-4651-A432-890AADB901CA}"/>
              </a:ext>
            </a:extLst>
          </p:cNvPr>
          <p:cNvSpPr/>
          <p:nvPr/>
        </p:nvSpPr>
        <p:spPr>
          <a:xfrm>
            <a:off x="5580751" y="3661196"/>
            <a:ext cx="452593" cy="644996"/>
          </a:xfrm>
          <a:custGeom>
            <a:avLst/>
            <a:gdLst>
              <a:gd name="connsiteX0" fmla="*/ 899 w 452593"/>
              <a:gd name="connsiteY0" fmla="*/ 1167 h 644996"/>
              <a:gd name="connsiteX1" fmla="*/ 204099 w 452593"/>
              <a:gd name="connsiteY1" fmla="*/ 337717 h 644996"/>
              <a:gd name="connsiteX2" fmla="*/ 272362 w 452593"/>
              <a:gd name="connsiteY2" fmla="*/ 504404 h 644996"/>
              <a:gd name="connsiteX3" fmla="*/ 323162 w 452593"/>
              <a:gd name="connsiteY3" fmla="*/ 591717 h 644996"/>
              <a:gd name="connsiteX4" fmla="*/ 400949 w 452593"/>
              <a:gd name="connsiteY4" fmla="*/ 636167 h 644996"/>
              <a:gd name="connsiteX5" fmla="*/ 443812 w 452593"/>
              <a:gd name="connsiteY5" fmla="*/ 623467 h 644996"/>
              <a:gd name="connsiteX6" fmla="*/ 445399 w 452593"/>
              <a:gd name="connsiteY6" fmla="*/ 466304 h 644996"/>
              <a:gd name="connsiteX7" fmla="*/ 443812 w 452593"/>
              <a:gd name="connsiteY7" fmla="*/ 625054 h 644996"/>
              <a:gd name="connsiteX8" fmla="*/ 332687 w 452593"/>
              <a:gd name="connsiteY8" fmla="*/ 625054 h 644996"/>
              <a:gd name="connsiteX9" fmla="*/ 269187 w 452593"/>
              <a:gd name="connsiteY9" fmla="*/ 464717 h 644996"/>
              <a:gd name="connsiteX10" fmla="*/ 135837 w 452593"/>
              <a:gd name="connsiteY10" fmla="*/ 234529 h 644996"/>
              <a:gd name="connsiteX11" fmla="*/ 899 w 452593"/>
              <a:gd name="connsiteY11" fmla="*/ 1167 h 64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593" h="644996">
                <a:moveTo>
                  <a:pt x="899" y="1167"/>
                </a:moveTo>
                <a:cubicBezTo>
                  <a:pt x="12276" y="18365"/>
                  <a:pt x="158855" y="253844"/>
                  <a:pt x="204099" y="337717"/>
                </a:cubicBezTo>
                <a:cubicBezTo>
                  <a:pt x="249343" y="421590"/>
                  <a:pt x="252518" y="462071"/>
                  <a:pt x="272362" y="504404"/>
                </a:cubicBezTo>
                <a:cubicBezTo>
                  <a:pt x="292206" y="546737"/>
                  <a:pt x="301731" y="569757"/>
                  <a:pt x="323162" y="591717"/>
                </a:cubicBezTo>
                <a:cubicBezTo>
                  <a:pt x="344593" y="613677"/>
                  <a:pt x="380841" y="630875"/>
                  <a:pt x="400949" y="636167"/>
                </a:cubicBezTo>
                <a:cubicBezTo>
                  <a:pt x="421057" y="641459"/>
                  <a:pt x="436404" y="651778"/>
                  <a:pt x="443812" y="623467"/>
                </a:cubicBezTo>
                <a:cubicBezTo>
                  <a:pt x="451220" y="595157"/>
                  <a:pt x="445399" y="466040"/>
                  <a:pt x="445399" y="466304"/>
                </a:cubicBezTo>
                <a:cubicBezTo>
                  <a:pt x="445399" y="466568"/>
                  <a:pt x="462597" y="598596"/>
                  <a:pt x="443812" y="625054"/>
                </a:cubicBezTo>
                <a:cubicBezTo>
                  <a:pt x="425027" y="651512"/>
                  <a:pt x="361791" y="651777"/>
                  <a:pt x="332687" y="625054"/>
                </a:cubicBezTo>
                <a:cubicBezTo>
                  <a:pt x="303583" y="598331"/>
                  <a:pt x="301995" y="529805"/>
                  <a:pt x="269187" y="464717"/>
                </a:cubicBezTo>
                <a:cubicBezTo>
                  <a:pt x="236379" y="399630"/>
                  <a:pt x="182668" y="307819"/>
                  <a:pt x="135837" y="234529"/>
                </a:cubicBezTo>
                <a:cubicBezTo>
                  <a:pt x="89006" y="161239"/>
                  <a:pt x="-10478" y="-16031"/>
                  <a:pt x="899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C9B6389-673F-484D-AD79-3399464B6B7D}"/>
              </a:ext>
            </a:extLst>
          </p:cNvPr>
          <p:cNvSpPr/>
          <p:nvPr/>
        </p:nvSpPr>
        <p:spPr>
          <a:xfrm>
            <a:off x="5998339" y="4117575"/>
            <a:ext cx="61280" cy="311565"/>
          </a:xfrm>
          <a:custGeom>
            <a:avLst/>
            <a:gdLst>
              <a:gd name="connsiteX0" fmla="*/ 27811 w 61280"/>
              <a:gd name="connsiteY0" fmla="*/ 400 h 311565"/>
              <a:gd name="connsiteX1" fmla="*/ 61149 w 61280"/>
              <a:gd name="connsiteY1" fmla="*/ 124225 h 311565"/>
              <a:gd name="connsiteX2" fmla="*/ 38924 w 61280"/>
              <a:gd name="connsiteY2" fmla="*/ 203600 h 311565"/>
              <a:gd name="connsiteX3" fmla="*/ 26224 w 61280"/>
              <a:gd name="connsiteY3" fmla="*/ 230588 h 311565"/>
              <a:gd name="connsiteX4" fmla="*/ 7174 w 61280"/>
              <a:gd name="connsiteY4" fmla="*/ 311550 h 311565"/>
              <a:gd name="connsiteX5" fmla="*/ 2411 w 61280"/>
              <a:gd name="connsiteY5" fmla="*/ 236938 h 311565"/>
              <a:gd name="connsiteX6" fmla="*/ 43686 w 61280"/>
              <a:gd name="connsiteY6" fmla="*/ 168675 h 311565"/>
              <a:gd name="connsiteX7" fmla="*/ 27811 w 61280"/>
              <a:gd name="connsiteY7" fmla="*/ 400 h 31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80" h="311565">
                <a:moveTo>
                  <a:pt x="27811" y="400"/>
                </a:moveTo>
                <a:cubicBezTo>
                  <a:pt x="30722" y="-7008"/>
                  <a:pt x="59297" y="90358"/>
                  <a:pt x="61149" y="124225"/>
                </a:cubicBezTo>
                <a:cubicBezTo>
                  <a:pt x="63001" y="158092"/>
                  <a:pt x="44745" y="185873"/>
                  <a:pt x="38924" y="203600"/>
                </a:cubicBezTo>
                <a:cubicBezTo>
                  <a:pt x="33103" y="221327"/>
                  <a:pt x="31516" y="212596"/>
                  <a:pt x="26224" y="230588"/>
                </a:cubicBezTo>
                <a:cubicBezTo>
                  <a:pt x="20932" y="248580"/>
                  <a:pt x="11143" y="310492"/>
                  <a:pt x="7174" y="311550"/>
                </a:cubicBezTo>
                <a:cubicBezTo>
                  <a:pt x="3205" y="312608"/>
                  <a:pt x="-3674" y="260751"/>
                  <a:pt x="2411" y="236938"/>
                </a:cubicBezTo>
                <a:cubicBezTo>
                  <a:pt x="8496" y="213126"/>
                  <a:pt x="35749" y="205187"/>
                  <a:pt x="43686" y="168675"/>
                </a:cubicBezTo>
                <a:cubicBezTo>
                  <a:pt x="51623" y="132163"/>
                  <a:pt x="24900" y="7808"/>
                  <a:pt x="2781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18CF092-2CFF-471A-AF34-286FD623E446}"/>
              </a:ext>
            </a:extLst>
          </p:cNvPr>
          <p:cNvSpPr/>
          <p:nvPr/>
        </p:nvSpPr>
        <p:spPr>
          <a:xfrm>
            <a:off x="5450883" y="3963933"/>
            <a:ext cx="543743" cy="446781"/>
          </a:xfrm>
          <a:custGeom>
            <a:avLst/>
            <a:gdLst>
              <a:gd name="connsiteX0" fmla="*/ 592 w 543743"/>
              <a:gd name="connsiteY0" fmla="*/ 55 h 446781"/>
              <a:gd name="connsiteX1" fmla="*/ 222842 w 543743"/>
              <a:gd name="connsiteY1" fmla="*/ 158805 h 446781"/>
              <a:gd name="connsiteX2" fmla="*/ 335555 w 543743"/>
              <a:gd name="connsiteY2" fmla="*/ 295330 h 446781"/>
              <a:gd name="connsiteX3" fmla="*/ 430805 w 543743"/>
              <a:gd name="connsiteY3" fmla="*/ 428680 h 446781"/>
              <a:gd name="connsiteX4" fmla="*/ 451442 w 543743"/>
              <a:gd name="connsiteY4" fmla="*/ 446142 h 446781"/>
              <a:gd name="connsiteX5" fmla="*/ 543517 w 543743"/>
              <a:gd name="connsiteY5" fmla="*/ 435030 h 446781"/>
              <a:gd name="connsiteX6" fmla="*/ 475255 w 543743"/>
              <a:gd name="connsiteY6" fmla="*/ 430267 h 446781"/>
              <a:gd name="connsiteX7" fmla="*/ 405405 w 543743"/>
              <a:gd name="connsiteY7" fmla="*/ 381055 h 446781"/>
              <a:gd name="connsiteX8" fmla="*/ 295867 w 543743"/>
              <a:gd name="connsiteY8" fmla="*/ 176267 h 446781"/>
              <a:gd name="connsiteX9" fmla="*/ 592 w 543743"/>
              <a:gd name="connsiteY9" fmla="*/ 55 h 44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743" h="446781">
                <a:moveTo>
                  <a:pt x="592" y="55"/>
                </a:moveTo>
                <a:cubicBezTo>
                  <a:pt x="-11579" y="-2855"/>
                  <a:pt x="167015" y="109593"/>
                  <a:pt x="222842" y="158805"/>
                </a:cubicBezTo>
                <a:cubicBezTo>
                  <a:pt x="278669" y="208018"/>
                  <a:pt x="300895" y="250351"/>
                  <a:pt x="335555" y="295330"/>
                </a:cubicBezTo>
                <a:cubicBezTo>
                  <a:pt x="370215" y="340309"/>
                  <a:pt x="411491" y="403545"/>
                  <a:pt x="430805" y="428680"/>
                </a:cubicBezTo>
                <a:cubicBezTo>
                  <a:pt x="450119" y="453815"/>
                  <a:pt x="432657" y="445084"/>
                  <a:pt x="451442" y="446142"/>
                </a:cubicBezTo>
                <a:cubicBezTo>
                  <a:pt x="470227" y="447200"/>
                  <a:pt x="539548" y="437676"/>
                  <a:pt x="543517" y="435030"/>
                </a:cubicBezTo>
                <a:cubicBezTo>
                  <a:pt x="547486" y="432384"/>
                  <a:pt x="498273" y="439263"/>
                  <a:pt x="475255" y="430267"/>
                </a:cubicBezTo>
                <a:cubicBezTo>
                  <a:pt x="452237" y="421271"/>
                  <a:pt x="435303" y="423388"/>
                  <a:pt x="405405" y="381055"/>
                </a:cubicBezTo>
                <a:cubicBezTo>
                  <a:pt x="375507" y="338722"/>
                  <a:pt x="362542" y="239767"/>
                  <a:pt x="295867" y="176267"/>
                </a:cubicBezTo>
                <a:cubicBezTo>
                  <a:pt x="229192" y="112767"/>
                  <a:pt x="12763" y="2965"/>
                  <a:pt x="59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E57DD93-8B50-4239-9F46-C5EDC0235F98}"/>
              </a:ext>
            </a:extLst>
          </p:cNvPr>
          <p:cNvSpPr/>
          <p:nvPr/>
        </p:nvSpPr>
        <p:spPr>
          <a:xfrm>
            <a:off x="5381968" y="3952420"/>
            <a:ext cx="625842" cy="492818"/>
          </a:xfrm>
          <a:custGeom>
            <a:avLst/>
            <a:gdLst>
              <a:gd name="connsiteX0" fmla="*/ 2832 w 625842"/>
              <a:gd name="connsiteY0" fmla="*/ 3630 h 492818"/>
              <a:gd name="connsiteX1" fmla="*/ 164757 w 625842"/>
              <a:gd name="connsiteY1" fmla="*/ 98880 h 492818"/>
              <a:gd name="connsiteX2" fmla="*/ 339382 w 625842"/>
              <a:gd name="connsiteY2" fmla="*/ 254455 h 492818"/>
              <a:gd name="connsiteX3" fmla="*/ 418757 w 625842"/>
              <a:gd name="connsiteY3" fmla="*/ 373518 h 492818"/>
              <a:gd name="connsiteX4" fmla="*/ 487020 w 625842"/>
              <a:gd name="connsiteY4" fmla="*/ 462418 h 492818"/>
              <a:gd name="connsiteX5" fmla="*/ 540995 w 625842"/>
              <a:gd name="connsiteY5" fmla="*/ 481468 h 492818"/>
              <a:gd name="connsiteX6" fmla="*/ 625132 w 625842"/>
              <a:gd name="connsiteY6" fmla="*/ 468768 h 492818"/>
              <a:gd name="connsiteX7" fmla="*/ 490195 w 625842"/>
              <a:gd name="connsiteY7" fmla="*/ 476705 h 492818"/>
              <a:gd name="connsiteX8" fmla="*/ 306045 w 625842"/>
              <a:gd name="connsiteY8" fmla="*/ 224293 h 492818"/>
              <a:gd name="connsiteX9" fmla="*/ 2832 w 625842"/>
              <a:gd name="connsiteY9" fmla="*/ 3630 h 49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5842" h="492818">
                <a:moveTo>
                  <a:pt x="2832" y="3630"/>
                </a:moveTo>
                <a:cubicBezTo>
                  <a:pt x="-20716" y="-17272"/>
                  <a:pt x="108665" y="57076"/>
                  <a:pt x="164757" y="98880"/>
                </a:cubicBezTo>
                <a:cubicBezTo>
                  <a:pt x="220849" y="140684"/>
                  <a:pt x="297049" y="208682"/>
                  <a:pt x="339382" y="254455"/>
                </a:cubicBezTo>
                <a:cubicBezTo>
                  <a:pt x="381715" y="300228"/>
                  <a:pt x="394151" y="338857"/>
                  <a:pt x="418757" y="373518"/>
                </a:cubicBezTo>
                <a:cubicBezTo>
                  <a:pt x="443363" y="408179"/>
                  <a:pt x="466647" y="444426"/>
                  <a:pt x="487020" y="462418"/>
                </a:cubicBezTo>
                <a:cubicBezTo>
                  <a:pt x="507393" y="480410"/>
                  <a:pt x="517976" y="480410"/>
                  <a:pt x="540995" y="481468"/>
                </a:cubicBezTo>
                <a:cubicBezTo>
                  <a:pt x="564014" y="482526"/>
                  <a:pt x="633599" y="469562"/>
                  <a:pt x="625132" y="468768"/>
                </a:cubicBezTo>
                <a:cubicBezTo>
                  <a:pt x="616665" y="467974"/>
                  <a:pt x="543376" y="517451"/>
                  <a:pt x="490195" y="476705"/>
                </a:cubicBezTo>
                <a:cubicBezTo>
                  <a:pt x="437014" y="435959"/>
                  <a:pt x="383039" y="302874"/>
                  <a:pt x="306045" y="224293"/>
                </a:cubicBezTo>
                <a:cubicBezTo>
                  <a:pt x="229051" y="145712"/>
                  <a:pt x="26380" y="24532"/>
                  <a:pt x="2832" y="3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AFD00D9-654F-48F3-AC7D-026B8456489E}"/>
              </a:ext>
            </a:extLst>
          </p:cNvPr>
          <p:cNvSpPr/>
          <p:nvPr/>
        </p:nvSpPr>
        <p:spPr>
          <a:xfrm>
            <a:off x="5563793" y="3526654"/>
            <a:ext cx="101250" cy="111870"/>
          </a:xfrm>
          <a:custGeom>
            <a:avLst/>
            <a:gdLst>
              <a:gd name="connsiteX0" fmla="*/ 98820 w 101250"/>
              <a:gd name="connsiteY0" fmla="*/ 771 h 111870"/>
              <a:gd name="connsiteX1" fmla="*/ 395 w 101250"/>
              <a:gd name="connsiteY1" fmla="*/ 110309 h 111870"/>
              <a:gd name="connsiteX2" fmla="*/ 65482 w 101250"/>
              <a:gd name="connsiteY2" fmla="*/ 62684 h 111870"/>
              <a:gd name="connsiteX3" fmla="*/ 98820 w 101250"/>
              <a:gd name="connsiteY3" fmla="*/ 771 h 1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50" h="111870">
                <a:moveTo>
                  <a:pt x="98820" y="771"/>
                </a:moveTo>
                <a:cubicBezTo>
                  <a:pt x="87972" y="8708"/>
                  <a:pt x="5951" y="99990"/>
                  <a:pt x="395" y="110309"/>
                </a:cubicBezTo>
                <a:cubicBezTo>
                  <a:pt x="-5161" y="120628"/>
                  <a:pt x="49342" y="76972"/>
                  <a:pt x="65482" y="62684"/>
                </a:cubicBezTo>
                <a:cubicBezTo>
                  <a:pt x="81621" y="48397"/>
                  <a:pt x="109668" y="-7166"/>
                  <a:pt x="98820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8D0A904-3ED2-47BD-B929-CB98F9756DA5}"/>
              </a:ext>
            </a:extLst>
          </p:cNvPr>
          <p:cNvSpPr/>
          <p:nvPr/>
        </p:nvSpPr>
        <p:spPr>
          <a:xfrm>
            <a:off x="5652231" y="3558769"/>
            <a:ext cx="115417" cy="386564"/>
          </a:xfrm>
          <a:custGeom>
            <a:avLst/>
            <a:gdLst>
              <a:gd name="connsiteX0" fmla="*/ 7207 w 115417"/>
              <a:gd name="connsiteY0" fmla="*/ 5169 h 386564"/>
              <a:gd name="connsiteX1" fmla="*/ 16732 w 115417"/>
              <a:gd name="connsiteY1" fmla="*/ 98831 h 386564"/>
              <a:gd name="connsiteX2" fmla="*/ 99282 w 115417"/>
              <a:gd name="connsiteY2" fmla="*/ 284569 h 386564"/>
              <a:gd name="connsiteX3" fmla="*/ 115157 w 115417"/>
              <a:gd name="connsiteY3" fmla="*/ 386169 h 386564"/>
              <a:gd name="connsiteX4" fmla="*/ 100869 w 115417"/>
              <a:gd name="connsiteY4" fmla="*/ 249644 h 386564"/>
              <a:gd name="connsiteX5" fmla="*/ 7207 w 115417"/>
              <a:gd name="connsiteY5" fmla="*/ 5169 h 38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17" h="386564">
                <a:moveTo>
                  <a:pt x="7207" y="5169"/>
                </a:moveTo>
                <a:cubicBezTo>
                  <a:pt x="-6816" y="-19966"/>
                  <a:pt x="1386" y="52264"/>
                  <a:pt x="16732" y="98831"/>
                </a:cubicBezTo>
                <a:cubicBezTo>
                  <a:pt x="32078" y="145398"/>
                  <a:pt x="82878" y="236679"/>
                  <a:pt x="99282" y="284569"/>
                </a:cubicBezTo>
                <a:cubicBezTo>
                  <a:pt x="115686" y="332459"/>
                  <a:pt x="114893" y="391990"/>
                  <a:pt x="115157" y="386169"/>
                </a:cubicBezTo>
                <a:cubicBezTo>
                  <a:pt x="115421" y="380348"/>
                  <a:pt x="117802" y="311821"/>
                  <a:pt x="100869" y="249644"/>
                </a:cubicBezTo>
                <a:cubicBezTo>
                  <a:pt x="83936" y="187467"/>
                  <a:pt x="21230" y="30304"/>
                  <a:pt x="7207" y="5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4013280-4060-414B-AE83-463A2C5F4552}"/>
              </a:ext>
            </a:extLst>
          </p:cNvPr>
          <p:cNvSpPr/>
          <p:nvPr/>
        </p:nvSpPr>
        <p:spPr>
          <a:xfrm>
            <a:off x="4885410" y="3058855"/>
            <a:ext cx="53515" cy="44727"/>
          </a:xfrm>
          <a:custGeom>
            <a:avLst/>
            <a:gdLst>
              <a:gd name="connsiteX0" fmla="*/ 53303 w 53515"/>
              <a:gd name="connsiteY0" fmla="*/ 258 h 44727"/>
              <a:gd name="connsiteX1" fmla="*/ 915 w 53515"/>
              <a:gd name="connsiteY1" fmla="*/ 27245 h 44727"/>
              <a:gd name="connsiteX2" fmla="*/ 19965 w 53515"/>
              <a:gd name="connsiteY2" fmla="*/ 44708 h 44727"/>
              <a:gd name="connsiteX3" fmla="*/ 53303 w 53515"/>
              <a:gd name="connsiteY3" fmla="*/ 258 h 4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5" h="44727">
                <a:moveTo>
                  <a:pt x="53303" y="258"/>
                </a:moveTo>
                <a:cubicBezTo>
                  <a:pt x="50128" y="-2653"/>
                  <a:pt x="6471" y="19837"/>
                  <a:pt x="915" y="27245"/>
                </a:cubicBezTo>
                <a:cubicBezTo>
                  <a:pt x="-4641" y="34653"/>
                  <a:pt x="16790" y="43650"/>
                  <a:pt x="19965" y="44708"/>
                </a:cubicBezTo>
                <a:cubicBezTo>
                  <a:pt x="23140" y="45766"/>
                  <a:pt x="56478" y="3169"/>
                  <a:pt x="5330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E2F70A98-95E6-4E6E-B289-6D7C945A1571}"/>
              </a:ext>
            </a:extLst>
          </p:cNvPr>
          <p:cNvSpPr/>
          <p:nvPr/>
        </p:nvSpPr>
        <p:spPr>
          <a:xfrm>
            <a:off x="5658758" y="2831446"/>
            <a:ext cx="592825" cy="700816"/>
          </a:xfrm>
          <a:custGeom>
            <a:avLst/>
            <a:gdLst>
              <a:gd name="connsiteX0" fmla="*/ 591230 w 592825"/>
              <a:gd name="connsiteY0" fmla="*/ 3829 h 700816"/>
              <a:gd name="connsiteX1" fmla="*/ 442005 w 592825"/>
              <a:gd name="connsiteY1" fmla="*/ 232429 h 700816"/>
              <a:gd name="connsiteX2" fmla="*/ 261030 w 592825"/>
              <a:gd name="connsiteY2" fmla="*/ 470554 h 700816"/>
              <a:gd name="connsiteX3" fmla="*/ 3855 w 592825"/>
              <a:gd name="connsiteY3" fmla="*/ 694392 h 700816"/>
              <a:gd name="connsiteX4" fmla="*/ 122917 w 592825"/>
              <a:gd name="connsiteY4" fmla="*/ 621367 h 700816"/>
              <a:gd name="connsiteX5" fmla="*/ 345167 w 592825"/>
              <a:gd name="connsiteY5" fmla="*/ 427692 h 700816"/>
              <a:gd name="connsiteX6" fmla="*/ 591230 w 592825"/>
              <a:gd name="connsiteY6" fmla="*/ 3829 h 70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825" h="700816">
                <a:moveTo>
                  <a:pt x="591230" y="3829"/>
                </a:moveTo>
                <a:cubicBezTo>
                  <a:pt x="607370" y="-28715"/>
                  <a:pt x="497038" y="154642"/>
                  <a:pt x="442005" y="232429"/>
                </a:cubicBezTo>
                <a:cubicBezTo>
                  <a:pt x="386972" y="310216"/>
                  <a:pt x="334055" y="393560"/>
                  <a:pt x="261030" y="470554"/>
                </a:cubicBezTo>
                <a:cubicBezTo>
                  <a:pt x="188005" y="547548"/>
                  <a:pt x="26874" y="669257"/>
                  <a:pt x="3855" y="694392"/>
                </a:cubicBezTo>
                <a:cubicBezTo>
                  <a:pt x="-19164" y="719527"/>
                  <a:pt x="66032" y="665817"/>
                  <a:pt x="122917" y="621367"/>
                </a:cubicBezTo>
                <a:cubicBezTo>
                  <a:pt x="179802" y="576917"/>
                  <a:pt x="267909" y="527969"/>
                  <a:pt x="345167" y="427692"/>
                </a:cubicBezTo>
                <a:cubicBezTo>
                  <a:pt x="422425" y="327415"/>
                  <a:pt x="575090" y="36373"/>
                  <a:pt x="591230" y="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A21C0348-E7D2-4024-8837-2EF1608D4020}"/>
              </a:ext>
            </a:extLst>
          </p:cNvPr>
          <p:cNvSpPr/>
          <p:nvPr/>
        </p:nvSpPr>
        <p:spPr>
          <a:xfrm>
            <a:off x="6241986" y="2244431"/>
            <a:ext cx="295603" cy="618155"/>
          </a:xfrm>
          <a:custGeom>
            <a:avLst/>
            <a:gdLst>
              <a:gd name="connsiteX0" fmla="*/ 295339 w 295603"/>
              <a:gd name="connsiteY0" fmla="*/ 1882 h 618155"/>
              <a:gd name="connsiteX1" fmla="*/ 193739 w 295603"/>
              <a:gd name="connsiteY1" fmla="*/ 198732 h 618155"/>
              <a:gd name="connsiteX2" fmla="*/ 106427 w 295603"/>
              <a:gd name="connsiteY2" fmla="*/ 403519 h 618155"/>
              <a:gd name="connsiteX3" fmla="*/ 79439 w 295603"/>
              <a:gd name="connsiteY3" fmla="*/ 481307 h 618155"/>
              <a:gd name="connsiteX4" fmla="*/ 64 w 295603"/>
              <a:gd name="connsiteY4" fmla="*/ 617832 h 618155"/>
              <a:gd name="connsiteX5" fmla="*/ 93727 w 295603"/>
              <a:gd name="connsiteY5" fmla="*/ 513057 h 618155"/>
              <a:gd name="connsiteX6" fmla="*/ 161989 w 295603"/>
              <a:gd name="connsiteY6" fmla="*/ 320969 h 618155"/>
              <a:gd name="connsiteX7" fmla="*/ 295339 w 295603"/>
              <a:gd name="connsiteY7" fmla="*/ 1882 h 6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603" h="618155">
                <a:moveTo>
                  <a:pt x="295339" y="1882"/>
                </a:moveTo>
                <a:cubicBezTo>
                  <a:pt x="300631" y="-18491"/>
                  <a:pt x="225224" y="131793"/>
                  <a:pt x="193739" y="198732"/>
                </a:cubicBezTo>
                <a:cubicBezTo>
                  <a:pt x="162254" y="265672"/>
                  <a:pt x="125477" y="356423"/>
                  <a:pt x="106427" y="403519"/>
                </a:cubicBezTo>
                <a:cubicBezTo>
                  <a:pt x="87377" y="450615"/>
                  <a:pt x="97166" y="445588"/>
                  <a:pt x="79439" y="481307"/>
                </a:cubicBezTo>
                <a:cubicBezTo>
                  <a:pt x="61712" y="517026"/>
                  <a:pt x="-2317" y="612540"/>
                  <a:pt x="64" y="617832"/>
                </a:cubicBezTo>
                <a:cubicBezTo>
                  <a:pt x="2445" y="623124"/>
                  <a:pt x="66740" y="562534"/>
                  <a:pt x="93727" y="513057"/>
                </a:cubicBezTo>
                <a:cubicBezTo>
                  <a:pt x="120714" y="463580"/>
                  <a:pt x="126800" y="404577"/>
                  <a:pt x="161989" y="320969"/>
                </a:cubicBezTo>
                <a:cubicBezTo>
                  <a:pt x="197178" y="237361"/>
                  <a:pt x="290047" y="22255"/>
                  <a:pt x="295339" y="1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CB9EC12D-26ED-4685-95B5-09CA687B6708}"/>
              </a:ext>
            </a:extLst>
          </p:cNvPr>
          <p:cNvSpPr/>
          <p:nvPr/>
        </p:nvSpPr>
        <p:spPr>
          <a:xfrm>
            <a:off x="6519327" y="1498536"/>
            <a:ext cx="519178" cy="748119"/>
          </a:xfrm>
          <a:custGeom>
            <a:avLst/>
            <a:gdLst>
              <a:gd name="connsiteX0" fmla="*/ 516473 w 519178"/>
              <a:gd name="connsiteY0" fmla="*/ 1652 h 748119"/>
              <a:gd name="connsiteX1" fmla="*/ 332323 w 519178"/>
              <a:gd name="connsiteY1" fmla="*/ 298514 h 748119"/>
              <a:gd name="connsiteX2" fmla="*/ 167223 w 519178"/>
              <a:gd name="connsiteY2" fmla="*/ 530289 h 748119"/>
              <a:gd name="connsiteX3" fmla="*/ 10061 w 519178"/>
              <a:gd name="connsiteY3" fmla="*/ 730314 h 748119"/>
              <a:gd name="connsiteX4" fmla="*/ 43398 w 519178"/>
              <a:gd name="connsiteY4" fmla="*/ 704914 h 748119"/>
              <a:gd name="connsiteX5" fmla="*/ 267236 w 519178"/>
              <a:gd name="connsiteY5" fmla="*/ 435039 h 748119"/>
              <a:gd name="connsiteX6" fmla="*/ 430748 w 519178"/>
              <a:gd name="connsiteY6" fmla="*/ 188977 h 748119"/>
              <a:gd name="connsiteX7" fmla="*/ 516473 w 519178"/>
              <a:gd name="connsiteY7" fmla="*/ 1652 h 74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178" h="748119">
                <a:moveTo>
                  <a:pt x="516473" y="1652"/>
                </a:moveTo>
                <a:cubicBezTo>
                  <a:pt x="500069" y="19908"/>
                  <a:pt x="390531" y="210408"/>
                  <a:pt x="332323" y="298514"/>
                </a:cubicBezTo>
                <a:cubicBezTo>
                  <a:pt x="274115" y="386620"/>
                  <a:pt x="220933" y="458322"/>
                  <a:pt x="167223" y="530289"/>
                </a:cubicBezTo>
                <a:cubicBezTo>
                  <a:pt x="113513" y="602256"/>
                  <a:pt x="30698" y="701210"/>
                  <a:pt x="10061" y="730314"/>
                </a:cubicBezTo>
                <a:cubicBezTo>
                  <a:pt x="-10577" y="759418"/>
                  <a:pt x="535" y="754127"/>
                  <a:pt x="43398" y="704914"/>
                </a:cubicBezTo>
                <a:cubicBezTo>
                  <a:pt x="86260" y="655702"/>
                  <a:pt x="202678" y="521028"/>
                  <a:pt x="267236" y="435039"/>
                </a:cubicBezTo>
                <a:cubicBezTo>
                  <a:pt x="331794" y="349050"/>
                  <a:pt x="390531" y="256975"/>
                  <a:pt x="430748" y="188977"/>
                </a:cubicBezTo>
                <a:cubicBezTo>
                  <a:pt x="470965" y="120979"/>
                  <a:pt x="532877" y="-16604"/>
                  <a:pt x="516473" y="1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113C1789-0DA9-4AA8-8F3C-A5129312F01D}"/>
              </a:ext>
            </a:extLst>
          </p:cNvPr>
          <p:cNvSpPr/>
          <p:nvPr/>
        </p:nvSpPr>
        <p:spPr>
          <a:xfrm>
            <a:off x="7037388" y="1106186"/>
            <a:ext cx="227012" cy="400583"/>
          </a:xfrm>
          <a:custGeom>
            <a:avLst/>
            <a:gdLst>
              <a:gd name="connsiteX0" fmla="*/ 227012 w 227012"/>
              <a:gd name="connsiteY0" fmla="*/ 302 h 400583"/>
              <a:gd name="connsiteX1" fmla="*/ 106362 w 227012"/>
              <a:gd name="connsiteY1" fmla="*/ 163814 h 400583"/>
              <a:gd name="connsiteX2" fmla="*/ 0 w 227012"/>
              <a:gd name="connsiteY2" fmla="*/ 400352 h 400583"/>
              <a:gd name="connsiteX3" fmla="*/ 106362 w 227012"/>
              <a:gd name="connsiteY3" fmla="*/ 203502 h 400583"/>
              <a:gd name="connsiteX4" fmla="*/ 227012 w 227012"/>
              <a:gd name="connsiteY4" fmla="*/ 302 h 4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12" h="400583">
                <a:moveTo>
                  <a:pt x="227012" y="302"/>
                </a:moveTo>
                <a:cubicBezTo>
                  <a:pt x="227012" y="-6313"/>
                  <a:pt x="144197" y="97139"/>
                  <a:pt x="106362" y="163814"/>
                </a:cubicBezTo>
                <a:cubicBezTo>
                  <a:pt x="68527" y="230489"/>
                  <a:pt x="0" y="393737"/>
                  <a:pt x="0" y="400352"/>
                </a:cubicBezTo>
                <a:cubicBezTo>
                  <a:pt x="0" y="406967"/>
                  <a:pt x="69850" y="270177"/>
                  <a:pt x="106362" y="203502"/>
                </a:cubicBezTo>
                <a:cubicBezTo>
                  <a:pt x="142874" y="136827"/>
                  <a:pt x="227012" y="6917"/>
                  <a:pt x="227012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60D78EF0-4748-4A7B-8AC6-E17FB34F6C42}"/>
              </a:ext>
            </a:extLst>
          </p:cNvPr>
          <p:cNvSpPr/>
          <p:nvPr/>
        </p:nvSpPr>
        <p:spPr>
          <a:xfrm>
            <a:off x="7272036" y="759981"/>
            <a:ext cx="136128" cy="332220"/>
          </a:xfrm>
          <a:custGeom>
            <a:avLst/>
            <a:gdLst>
              <a:gd name="connsiteX0" fmla="*/ 135239 w 136128"/>
              <a:gd name="connsiteY0" fmla="*/ 2019 h 332220"/>
              <a:gd name="connsiteX1" fmla="*/ 101902 w 136128"/>
              <a:gd name="connsiteY1" fmla="*/ 86157 h 332220"/>
              <a:gd name="connsiteX2" fmla="*/ 44752 w 136128"/>
              <a:gd name="connsiteY2" fmla="*/ 171882 h 332220"/>
              <a:gd name="connsiteX3" fmla="*/ 302 w 136128"/>
              <a:gd name="connsiteY3" fmla="*/ 332219 h 332220"/>
              <a:gd name="connsiteX4" fmla="*/ 66977 w 136128"/>
              <a:gd name="connsiteY4" fmla="*/ 175057 h 332220"/>
              <a:gd name="connsiteX5" fmla="*/ 135239 w 136128"/>
              <a:gd name="connsiteY5" fmla="*/ 2019 h 33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28" h="332220">
                <a:moveTo>
                  <a:pt x="135239" y="2019"/>
                </a:moveTo>
                <a:cubicBezTo>
                  <a:pt x="141060" y="-12798"/>
                  <a:pt x="116983" y="57847"/>
                  <a:pt x="101902" y="86157"/>
                </a:cubicBezTo>
                <a:cubicBezTo>
                  <a:pt x="86821" y="114467"/>
                  <a:pt x="61685" y="130872"/>
                  <a:pt x="44752" y="171882"/>
                </a:cubicBezTo>
                <a:cubicBezTo>
                  <a:pt x="27819" y="212892"/>
                  <a:pt x="-3402" y="331690"/>
                  <a:pt x="302" y="332219"/>
                </a:cubicBezTo>
                <a:cubicBezTo>
                  <a:pt x="4006" y="332748"/>
                  <a:pt x="43694" y="227445"/>
                  <a:pt x="66977" y="175057"/>
                </a:cubicBezTo>
                <a:cubicBezTo>
                  <a:pt x="90260" y="122670"/>
                  <a:pt x="129418" y="16836"/>
                  <a:pt x="135239" y="2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4B8C2021-D8DB-427B-BF5A-7D638F4F81B3}"/>
              </a:ext>
            </a:extLst>
          </p:cNvPr>
          <p:cNvSpPr/>
          <p:nvPr/>
        </p:nvSpPr>
        <p:spPr>
          <a:xfrm>
            <a:off x="7512049" y="364799"/>
            <a:ext cx="63900" cy="449604"/>
          </a:xfrm>
          <a:custGeom>
            <a:avLst/>
            <a:gdLst>
              <a:gd name="connsiteX0" fmla="*/ 1 w 63900"/>
              <a:gd name="connsiteY0" fmla="*/ 326 h 449604"/>
              <a:gd name="connsiteX1" fmla="*/ 57151 w 63900"/>
              <a:gd name="connsiteY1" fmla="*/ 59064 h 449604"/>
              <a:gd name="connsiteX2" fmla="*/ 61914 w 63900"/>
              <a:gd name="connsiteY2" fmla="*/ 151139 h 449604"/>
              <a:gd name="connsiteX3" fmla="*/ 49214 w 63900"/>
              <a:gd name="connsiteY3" fmla="*/ 174951 h 449604"/>
              <a:gd name="connsiteX4" fmla="*/ 49214 w 63900"/>
              <a:gd name="connsiteY4" fmla="*/ 292426 h 449604"/>
              <a:gd name="connsiteX5" fmla="*/ 47626 w 63900"/>
              <a:gd name="connsiteY5" fmla="*/ 368626 h 449604"/>
              <a:gd name="connsiteX6" fmla="*/ 47626 w 63900"/>
              <a:gd name="connsiteY6" fmla="*/ 406726 h 449604"/>
              <a:gd name="connsiteX7" fmla="*/ 44451 w 63900"/>
              <a:gd name="connsiteY7" fmla="*/ 449589 h 449604"/>
              <a:gd name="connsiteX8" fmla="*/ 47626 w 63900"/>
              <a:gd name="connsiteY8" fmla="*/ 401964 h 449604"/>
              <a:gd name="connsiteX9" fmla="*/ 36514 w 63900"/>
              <a:gd name="connsiteY9" fmla="*/ 290839 h 449604"/>
              <a:gd name="connsiteX10" fmla="*/ 50801 w 63900"/>
              <a:gd name="connsiteY10" fmla="*/ 133676 h 449604"/>
              <a:gd name="connsiteX11" fmla="*/ 55564 w 63900"/>
              <a:gd name="connsiteY11" fmla="*/ 84464 h 449604"/>
              <a:gd name="connsiteX12" fmla="*/ 1 w 63900"/>
              <a:gd name="connsiteY12" fmla="*/ 326 h 44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900" h="449604">
                <a:moveTo>
                  <a:pt x="1" y="326"/>
                </a:moveTo>
                <a:cubicBezTo>
                  <a:pt x="265" y="-3907"/>
                  <a:pt x="46832" y="33929"/>
                  <a:pt x="57151" y="59064"/>
                </a:cubicBezTo>
                <a:cubicBezTo>
                  <a:pt x="67470" y="84200"/>
                  <a:pt x="63237" y="131825"/>
                  <a:pt x="61914" y="151139"/>
                </a:cubicBezTo>
                <a:cubicBezTo>
                  <a:pt x="60591" y="170454"/>
                  <a:pt x="51331" y="151403"/>
                  <a:pt x="49214" y="174951"/>
                </a:cubicBezTo>
                <a:cubicBezTo>
                  <a:pt x="47097" y="198499"/>
                  <a:pt x="49479" y="260147"/>
                  <a:pt x="49214" y="292426"/>
                </a:cubicBezTo>
                <a:cubicBezTo>
                  <a:pt x="48949" y="324705"/>
                  <a:pt x="47891" y="349576"/>
                  <a:pt x="47626" y="368626"/>
                </a:cubicBezTo>
                <a:cubicBezTo>
                  <a:pt x="47361" y="387676"/>
                  <a:pt x="48155" y="393232"/>
                  <a:pt x="47626" y="406726"/>
                </a:cubicBezTo>
                <a:cubicBezTo>
                  <a:pt x="47097" y="420220"/>
                  <a:pt x="44451" y="450383"/>
                  <a:pt x="44451" y="449589"/>
                </a:cubicBezTo>
                <a:cubicBezTo>
                  <a:pt x="44451" y="448795"/>
                  <a:pt x="48949" y="428422"/>
                  <a:pt x="47626" y="401964"/>
                </a:cubicBezTo>
                <a:cubicBezTo>
                  <a:pt x="46303" y="375506"/>
                  <a:pt x="35985" y="335554"/>
                  <a:pt x="36514" y="290839"/>
                </a:cubicBezTo>
                <a:cubicBezTo>
                  <a:pt x="37043" y="246124"/>
                  <a:pt x="47626" y="168072"/>
                  <a:pt x="50801" y="133676"/>
                </a:cubicBezTo>
                <a:cubicBezTo>
                  <a:pt x="53976" y="99280"/>
                  <a:pt x="62179" y="104308"/>
                  <a:pt x="55564" y="84464"/>
                </a:cubicBezTo>
                <a:cubicBezTo>
                  <a:pt x="48949" y="64620"/>
                  <a:pt x="-263" y="4559"/>
                  <a:pt x="1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1D302C53-F212-46F8-8F7D-EB70074D5342}"/>
              </a:ext>
            </a:extLst>
          </p:cNvPr>
          <p:cNvSpPr/>
          <p:nvPr/>
        </p:nvSpPr>
        <p:spPr>
          <a:xfrm>
            <a:off x="7491068" y="354000"/>
            <a:ext cx="56618" cy="163527"/>
          </a:xfrm>
          <a:custGeom>
            <a:avLst/>
            <a:gdLst>
              <a:gd name="connsiteX0" fmla="*/ 5107 w 56618"/>
              <a:gd name="connsiteY0" fmla="*/ 13 h 163527"/>
              <a:gd name="connsiteX1" fmla="*/ 14632 w 56618"/>
              <a:gd name="connsiteY1" fmla="*/ 80975 h 163527"/>
              <a:gd name="connsiteX2" fmla="*/ 345 w 56618"/>
              <a:gd name="connsiteY2" fmla="*/ 125425 h 163527"/>
              <a:gd name="connsiteX3" fmla="*/ 32095 w 56618"/>
              <a:gd name="connsiteY3" fmla="*/ 163525 h 163527"/>
              <a:gd name="connsiteX4" fmla="*/ 51145 w 56618"/>
              <a:gd name="connsiteY4" fmla="*/ 123838 h 163527"/>
              <a:gd name="connsiteX5" fmla="*/ 55907 w 56618"/>
              <a:gd name="connsiteY5" fmla="*/ 46050 h 163527"/>
              <a:gd name="connsiteX6" fmla="*/ 38445 w 56618"/>
              <a:gd name="connsiteY6" fmla="*/ 123838 h 163527"/>
              <a:gd name="connsiteX7" fmla="*/ 27332 w 56618"/>
              <a:gd name="connsiteY7" fmla="*/ 139713 h 163527"/>
              <a:gd name="connsiteX8" fmla="*/ 6695 w 56618"/>
              <a:gd name="connsiteY8" fmla="*/ 125425 h 163527"/>
              <a:gd name="connsiteX9" fmla="*/ 25745 w 56618"/>
              <a:gd name="connsiteY9" fmla="*/ 87325 h 163527"/>
              <a:gd name="connsiteX10" fmla="*/ 5107 w 56618"/>
              <a:gd name="connsiteY10" fmla="*/ 13 h 16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18" h="163527">
                <a:moveTo>
                  <a:pt x="5107" y="13"/>
                </a:moveTo>
                <a:cubicBezTo>
                  <a:pt x="3255" y="-1045"/>
                  <a:pt x="15426" y="60073"/>
                  <a:pt x="14632" y="80975"/>
                </a:cubicBezTo>
                <a:cubicBezTo>
                  <a:pt x="13838" y="101877"/>
                  <a:pt x="-2565" y="111667"/>
                  <a:pt x="345" y="125425"/>
                </a:cubicBezTo>
                <a:cubicBezTo>
                  <a:pt x="3255" y="139183"/>
                  <a:pt x="23628" y="163790"/>
                  <a:pt x="32095" y="163525"/>
                </a:cubicBezTo>
                <a:cubicBezTo>
                  <a:pt x="40562" y="163261"/>
                  <a:pt x="47176" y="143417"/>
                  <a:pt x="51145" y="123838"/>
                </a:cubicBezTo>
                <a:cubicBezTo>
                  <a:pt x="55114" y="104259"/>
                  <a:pt x="58024" y="46050"/>
                  <a:pt x="55907" y="46050"/>
                </a:cubicBezTo>
                <a:cubicBezTo>
                  <a:pt x="53790" y="46050"/>
                  <a:pt x="43207" y="108228"/>
                  <a:pt x="38445" y="123838"/>
                </a:cubicBezTo>
                <a:cubicBezTo>
                  <a:pt x="33683" y="139448"/>
                  <a:pt x="32624" y="139449"/>
                  <a:pt x="27332" y="139713"/>
                </a:cubicBezTo>
                <a:cubicBezTo>
                  <a:pt x="22040" y="139977"/>
                  <a:pt x="6960" y="134156"/>
                  <a:pt x="6695" y="125425"/>
                </a:cubicBezTo>
                <a:cubicBezTo>
                  <a:pt x="6431" y="116694"/>
                  <a:pt x="24422" y="105317"/>
                  <a:pt x="25745" y="87325"/>
                </a:cubicBezTo>
                <a:cubicBezTo>
                  <a:pt x="27068" y="69333"/>
                  <a:pt x="6959" y="1071"/>
                  <a:pt x="510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A87867D7-CFC3-4591-98E7-DD9B7A508E82}"/>
              </a:ext>
            </a:extLst>
          </p:cNvPr>
          <p:cNvSpPr/>
          <p:nvPr/>
        </p:nvSpPr>
        <p:spPr>
          <a:xfrm>
            <a:off x="7418317" y="493712"/>
            <a:ext cx="78928" cy="268096"/>
          </a:xfrm>
          <a:custGeom>
            <a:avLst/>
            <a:gdLst>
              <a:gd name="connsiteX0" fmla="*/ 77858 w 78928"/>
              <a:gd name="connsiteY0" fmla="*/ 1 h 268096"/>
              <a:gd name="connsiteX1" fmla="*/ 44521 w 78928"/>
              <a:gd name="connsiteY1" fmla="*/ 139701 h 268096"/>
              <a:gd name="connsiteX2" fmla="*/ 71 w 78928"/>
              <a:gd name="connsiteY2" fmla="*/ 266701 h 268096"/>
              <a:gd name="connsiteX3" fmla="*/ 34996 w 78928"/>
              <a:gd name="connsiteY3" fmla="*/ 203201 h 268096"/>
              <a:gd name="connsiteX4" fmla="*/ 68333 w 78928"/>
              <a:gd name="connsiteY4" fmla="*/ 136526 h 268096"/>
              <a:gd name="connsiteX5" fmla="*/ 77858 w 78928"/>
              <a:gd name="connsiteY5" fmla="*/ 1 h 2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28" h="268096">
                <a:moveTo>
                  <a:pt x="77858" y="1"/>
                </a:moveTo>
                <a:cubicBezTo>
                  <a:pt x="73889" y="530"/>
                  <a:pt x="57485" y="95251"/>
                  <a:pt x="44521" y="139701"/>
                </a:cubicBezTo>
                <a:cubicBezTo>
                  <a:pt x="31556" y="184151"/>
                  <a:pt x="1658" y="256118"/>
                  <a:pt x="71" y="266701"/>
                </a:cubicBezTo>
                <a:cubicBezTo>
                  <a:pt x="-1517" y="277284"/>
                  <a:pt x="23619" y="224897"/>
                  <a:pt x="34996" y="203201"/>
                </a:cubicBezTo>
                <a:cubicBezTo>
                  <a:pt x="46373" y="181505"/>
                  <a:pt x="62777" y="167218"/>
                  <a:pt x="68333" y="136526"/>
                </a:cubicBezTo>
                <a:cubicBezTo>
                  <a:pt x="73889" y="105834"/>
                  <a:pt x="81827" y="-528"/>
                  <a:pt x="778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197FAB0-5E9C-441B-B179-8869D38CA394}"/>
              </a:ext>
            </a:extLst>
          </p:cNvPr>
          <p:cNvSpPr/>
          <p:nvPr/>
        </p:nvSpPr>
        <p:spPr>
          <a:xfrm>
            <a:off x="7469184" y="832928"/>
            <a:ext cx="78274" cy="190071"/>
          </a:xfrm>
          <a:custGeom>
            <a:avLst/>
            <a:gdLst>
              <a:gd name="connsiteX0" fmla="*/ 77791 w 78274"/>
              <a:gd name="connsiteY0" fmla="*/ 510 h 190071"/>
              <a:gd name="connsiteX1" fmla="*/ 63504 w 78274"/>
              <a:gd name="connsiteY1" fmla="*/ 84647 h 190071"/>
              <a:gd name="connsiteX2" fmla="*/ 4 w 78274"/>
              <a:gd name="connsiteY2" fmla="*/ 189422 h 190071"/>
              <a:gd name="connsiteX3" fmla="*/ 66679 w 78274"/>
              <a:gd name="connsiteY3" fmla="*/ 124335 h 190071"/>
              <a:gd name="connsiteX4" fmla="*/ 77791 w 78274"/>
              <a:gd name="connsiteY4" fmla="*/ 510 h 19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4" h="190071">
                <a:moveTo>
                  <a:pt x="77791" y="510"/>
                </a:moveTo>
                <a:cubicBezTo>
                  <a:pt x="77262" y="-6104"/>
                  <a:pt x="76468" y="53162"/>
                  <a:pt x="63504" y="84647"/>
                </a:cubicBezTo>
                <a:cubicBezTo>
                  <a:pt x="50540" y="116132"/>
                  <a:pt x="-525" y="182808"/>
                  <a:pt x="4" y="189422"/>
                </a:cubicBezTo>
                <a:cubicBezTo>
                  <a:pt x="533" y="196036"/>
                  <a:pt x="52656" y="150529"/>
                  <a:pt x="66679" y="124335"/>
                </a:cubicBezTo>
                <a:cubicBezTo>
                  <a:pt x="80702" y="98141"/>
                  <a:pt x="78320" y="7124"/>
                  <a:pt x="77791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E5E95C89-950D-4F27-83A1-B954EDBEFBFC}"/>
              </a:ext>
            </a:extLst>
          </p:cNvPr>
          <p:cNvSpPr/>
          <p:nvPr/>
        </p:nvSpPr>
        <p:spPr>
          <a:xfrm>
            <a:off x="7584226" y="343791"/>
            <a:ext cx="148502" cy="129711"/>
          </a:xfrm>
          <a:custGeom>
            <a:avLst/>
            <a:gdLst>
              <a:gd name="connsiteX0" fmla="*/ 849 w 148502"/>
              <a:gd name="connsiteY0" fmla="*/ 129284 h 129711"/>
              <a:gd name="connsiteX1" fmla="*/ 64349 w 148502"/>
              <a:gd name="connsiteY1" fmla="*/ 54672 h 129711"/>
              <a:gd name="connsiteX2" fmla="*/ 110387 w 148502"/>
              <a:gd name="connsiteY2" fmla="*/ 8634 h 129711"/>
              <a:gd name="connsiteX3" fmla="*/ 148487 w 148502"/>
              <a:gd name="connsiteY3" fmla="*/ 697 h 129711"/>
              <a:gd name="connsiteX4" fmla="*/ 113562 w 148502"/>
              <a:gd name="connsiteY4" fmla="*/ 18159 h 129711"/>
              <a:gd name="connsiteX5" fmla="*/ 849 w 148502"/>
              <a:gd name="connsiteY5" fmla="*/ 129284 h 12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02" h="129711">
                <a:moveTo>
                  <a:pt x="849" y="129284"/>
                </a:moveTo>
                <a:cubicBezTo>
                  <a:pt x="-7353" y="135370"/>
                  <a:pt x="46093" y="74780"/>
                  <a:pt x="64349" y="54672"/>
                </a:cubicBezTo>
                <a:cubicBezTo>
                  <a:pt x="82605" y="34564"/>
                  <a:pt x="96364" y="17630"/>
                  <a:pt x="110387" y="8634"/>
                </a:cubicBezTo>
                <a:cubicBezTo>
                  <a:pt x="124410" y="-362"/>
                  <a:pt x="147958" y="-890"/>
                  <a:pt x="148487" y="697"/>
                </a:cubicBezTo>
                <a:cubicBezTo>
                  <a:pt x="149016" y="2284"/>
                  <a:pt x="135522" y="-626"/>
                  <a:pt x="113562" y="18159"/>
                </a:cubicBezTo>
                <a:cubicBezTo>
                  <a:pt x="91602" y="36944"/>
                  <a:pt x="9051" y="123198"/>
                  <a:pt x="849" y="129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3608D947-7C0B-447E-8E6A-5D22AE4A8965}"/>
              </a:ext>
            </a:extLst>
          </p:cNvPr>
          <p:cNvSpPr/>
          <p:nvPr/>
        </p:nvSpPr>
        <p:spPr>
          <a:xfrm>
            <a:off x="7595821" y="553807"/>
            <a:ext cx="55929" cy="122532"/>
          </a:xfrm>
          <a:custGeom>
            <a:avLst/>
            <a:gdLst>
              <a:gd name="connsiteX0" fmla="*/ 6717 w 55929"/>
              <a:gd name="connsiteY0" fmla="*/ 231 h 122532"/>
              <a:gd name="connsiteX1" fmla="*/ 3542 w 55929"/>
              <a:gd name="connsiteY1" fmla="*/ 78018 h 122532"/>
              <a:gd name="connsiteX2" fmla="*/ 55929 w 55929"/>
              <a:gd name="connsiteY2" fmla="*/ 120881 h 122532"/>
              <a:gd name="connsiteX3" fmla="*/ 3542 w 55929"/>
              <a:gd name="connsiteY3" fmla="*/ 105006 h 122532"/>
              <a:gd name="connsiteX4" fmla="*/ 6717 w 55929"/>
              <a:gd name="connsiteY4" fmla="*/ 231 h 12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29" h="122532">
                <a:moveTo>
                  <a:pt x="6717" y="231"/>
                </a:moveTo>
                <a:cubicBezTo>
                  <a:pt x="6717" y="-4267"/>
                  <a:pt x="-4660" y="57910"/>
                  <a:pt x="3542" y="78018"/>
                </a:cubicBezTo>
                <a:cubicBezTo>
                  <a:pt x="11744" y="98126"/>
                  <a:pt x="55929" y="116383"/>
                  <a:pt x="55929" y="120881"/>
                </a:cubicBezTo>
                <a:cubicBezTo>
                  <a:pt x="55929" y="125379"/>
                  <a:pt x="13067" y="120881"/>
                  <a:pt x="3542" y="105006"/>
                </a:cubicBezTo>
                <a:cubicBezTo>
                  <a:pt x="-5983" y="89131"/>
                  <a:pt x="6717" y="4729"/>
                  <a:pt x="6717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B4CE67FF-921B-4605-98B5-9312C721871D}"/>
              </a:ext>
            </a:extLst>
          </p:cNvPr>
          <p:cNvSpPr/>
          <p:nvPr/>
        </p:nvSpPr>
        <p:spPr>
          <a:xfrm>
            <a:off x="7627750" y="348904"/>
            <a:ext cx="133743" cy="282110"/>
          </a:xfrm>
          <a:custGeom>
            <a:avLst/>
            <a:gdLst>
              <a:gd name="connsiteX0" fmla="*/ 188 w 133743"/>
              <a:gd name="connsiteY0" fmla="*/ 281334 h 282110"/>
              <a:gd name="connsiteX1" fmla="*/ 44638 w 133743"/>
              <a:gd name="connsiteY1" fmla="*/ 170209 h 282110"/>
              <a:gd name="connsiteX2" fmla="*/ 128775 w 133743"/>
              <a:gd name="connsiteY2" fmla="*/ 40034 h 282110"/>
              <a:gd name="connsiteX3" fmla="*/ 122425 w 133743"/>
              <a:gd name="connsiteY3" fmla="*/ 8284 h 282110"/>
              <a:gd name="connsiteX4" fmla="*/ 109725 w 133743"/>
              <a:gd name="connsiteY4" fmla="*/ 1934 h 282110"/>
              <a:gd name="connsiteX5" fmla="*/ 116075 w 133743"/>
              <a:gd name="connsiteY5" fmla="*/ 36859 h 282110"/>
              <a:gd name="connsiteX6" fmla="*/ 60513 w 133743"/>
              <a:gd name="connsiteY6" fmla="*/ 113059 h 282110"/>
              <a:gd name="connsiteX7" fmla="*/ 188 w 133743"/>
              <a:gd name="connsiteY7" fmla="*/ 281334 h 28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43" h="282110">
                <a:moveTo>
                  <a:pt x="188" y="281334"/>
                </a:moveTo>
                <a:cubicBezTo>
                  <a:pt x="-2458" y="290859"/>
                  <a:pt x="23207" y="210426"/>
                  <a:pt x="44638" y="170209"/>
                </a:cubicBezTo>
                <a:cubicBezTo>
                  <a:pt x="66069" y="129992"/>
                  <a:pt x="115811" y="67021"/>
                  <a:pt x="128775" y="40034"/>
                </a:cubicBezTo>
                <a:cubicBezTo>
                  <a:pt x="141739" y="13047"/>
                  <a:pt x="125600" y="14634"/>
                  <a:pt x="122425" y="8284"/>
                </a:cubicBezTo>
                <a:cubicBezTo>
                  <a:pt x="119250" y="1934"/>
                  <a:pt x="110783" y="-2828"/>
                  <a:pt x="109725" y="1934"/>
                </a:cubicBezTo>
                <a:cubicBezTo>
                  <a:pt x="108667" y="6696"/>
                  <a:pt x="124277" y="18338"/>
                  <a:pt x="116075" y="36859"/>
                </a:cubicBezTo>
                <a:cubicBezTo>
                  <a:pt x="107873" y="55380"/>
                  <a:pt x="79563" y="75488"/>
                  <a:pt x="60513" y="113059"/>
                </a:cubicBezTo>
                <a:cubicBezTo>
                  <a:pt x="41463" y="150630"/>
                  <a:pt x="2834" y="271809"/>
                  <a:pt x="188" y="28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30DC1098-23F0-472D-911D-203EB747282C}"/>
              </a:ext>
            </a:extLst>
          </p:cNvPr>
          <p:cNvSpPr/>
          <p:nvPr/>
        </p:nvSpPr>
        <p:spPr>
          <a:xfrm>
            <a:off x="7658100" y="415925"/>
            <a:ext cx="36754" cy="37303"/>
          </a:xfrm>
          <a:custGeom>
            <a:avLst/>
            <a:gdLst>
              <a:gd name="connsiteX0" fmla="*/ 0 w 36754"/>
              <a:gd name="connsiteY0" fmla="*/ 0 h 37303"/>
              <a:gd name="connsiteX1" fmla="*/ 36513 w 36754"/>
              <a:gd name="connsiteY1" fmla="*/ 36513 h 37303"/>
              <a:gd name="connsiteX2" fmla="*/ 0 w 36754"/>
              <a:gd name="connsiteY2" fmla="*/ 0 h 3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54" h="37303">
                <a:moveTo>
                  <a:pt x="0" y="0"/>
                </a:moveTo>
                <a:cubicBezTo>
                  <a:pt x="0" y="0"/>
                  <a:pt x="32809" y="29369"/>
                  <a:pt x="36513" y="36513"/>
                </a:cubicBezTo>
                <a:cubicBezTo>
                  <a:pt x="40217" y="43657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51B223B4-6484-4750-812F-15F0F8C257A5}"/>
              </a:ext>
            </a:extLst>
          </p:cNvPr>
          <p:cNvSpPr/>
          <p:nvPr/>
        </p:nvSpPr>
        <p:spPr>
          <a:xfrm>
            <a:off x="7651638" y="474580"/>
            <a:ext cx="135056" cy="200167"/>
          </a:xfrm>
          <a:custGeom>
            <a:avLst/>
            <a:gdLst>
              <a:gd name="connsiteX0" fmla="*/ 112 w 135056"/>
              <a:gd name="connsiteY0" fmla="*/ 200108 h 200167"/>
              <a:gd name="connsiteX1" fmla="*/ 52500 w 135056"/>
              <a:gd name="connsiteY1" fmla="*/ 76283 h 200167"/>
              <a:gd name="connsiteX2" fmla="*/ 87425 w 135056"/>
              <a:gd name="connsiteY2" fmla="*/ 36595 h 200167"/>
              <a:gd name="connsiteX3" fmla="*/ 135050 w 135056"/>
              <a:gd name="connsiteY3" fmla="*/ 83 h 200167"/>
              <a:gd name="connsiteX4" fmla="*/ 84250 w 135056"/>
              <a:gd name="connsiteY4" fmla="*/ 28658 h 200167"/>
              <a:gd name="connsiteX5" fmla="*/ 39800 w 135056"/>
              <a:gd name="connsiteY5" fmla="*/ 92158 h 200167"/>
              <a:gd name="connsiteX6" fmla="*/ 112 w 135056"/>
              <a:gd name="connsiteY6" fmla="*/ 200108 h 20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056" h="200167">
                <a:moveTo>
                  <a:pt x="112" y="200108"/>
                </a:moveTo>
                <a:cubicBezTo>
                  <a:pt x="2229" y="197462"/>
                  <a:pt x="37948" y="103535"/>
                  <a:pt x="52500" y="76283"/>
                </a:cubicBezTo>
                <a:cubicBezTo>
                  <a:pt x="67052" y="49031"/>
                  <a:pt x="73667" y="49295"/>
                  <a:pt x="87425" y="36595"/>
                </a:cubicBezTo>
                <a:cubicBezTo>
                  <a:pt x="101183" y="23895"/>
                  <a:pt x="135579" y="1406"/>
                  <a:pt x="135050" y="83"/>
                </a:cubicBezTo>
                <a:cubicBezTo>
                  <a:pt x="134521" y="-1240"/>
                  <a:pt x="100125" y="13312"/>
                  <a:pt x="84250" y="28658"/>
                </a:cubicBezTo>
                <a:cubicBezTo>
                  <a:pt x="68375" y="44004"/>
                  <a:pt x="53294" y="68081"/>
                  <a:pt x="39800" y="92158"/>
                </a:cubicBezTo>
                <a:cubicBezTo>
                  <a:pt x="26306" y="116235"/>
                  <a:pt x="-2005" y="202754"/>
                  <a:pt x="112" y="200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F070078E-EAB0-499E-B203-FB6001C4EB56}"/>
              </a:ext>
            </a:extLst>
          </p:cNvPr>
          <p:cNvSpPr/>
          <p:nvPr/>
        </p:nvSpPr>
        <p:spPr>
          <a:xfrm>
            <a:off x="7699357" y="466717"/>
            <a:ext cx="168064" cy="284184"/>
          </a:xfrm>
          <a:custGeom>
            <a:avLst/>
            <a:gdLst>
              <a:gd name="connsiteX0" fmla="*/ 109556 w 168064"/>
              <a:gd name="connsiteY0" fmla="*/ 8 h 284184"/>
              <a:gd name="connsiteX1" fmla="*/ 155593 w 168064"/>
              <a:gd name="connsiteY1" fmla="*/ 36521 h 284184"/>
              <a:gd name="connsiteX2" fmla="*/ 109556 w 168064"/>
              <a:gd name="connsiteY2" fmla="*/ 79383 h 284184"/>
              <a:gd name="connsiteX3" fmla="*/ 42881 w 168064"/>
              <a:gd name="connsiteY3" fmla="*/ 190508 h 284184"/>
              <a:gd name="connsiteX4" fmla="*/ 18 w 168064"/>
              <a:gd name="connsiteY4" fmla="*/ 284171 h 284184"/>
              <a:gd name="connsiteX5" fmla="*/ 47643 w 168064"/>
              <a:gd name="connsiteY5" fmla="*/ 184158 h 284184"/>
              <a:gd name="connsiteX6" fmla="*/ 166706 w 168064"/>
              <a:gd name="connsiteY6" fmla="*/ 39696 h 284184"/>
              <a:gd name="connsiteX7" fmla="*/ 109556 w 168064"/>
              <a:gd name="connsiteY7" fmla="*/ 8 h 28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064" h="284184">
                <a:moveTo>
                  <a:pt x="109556" y="8"/>
                </a:moveTo>
                <a:cubicBezTo>
                  <a:pt x="107704" y="-521"/>
                  <a:pt x="155593" y="23292"/>
                  <a:pt x="155593" y="36521"/>
                </a:cubicBezTo>
                <a:cubicBezTo>
                  <a:pt x="155593" y="49750"/>
                  <a:pt x="128341" y="53719"/>
                  <a:pt x="109556" y="79383"/>
                </a:cubicBezTo>
                <a:cubicBezTo>
                  <a:pt x="90771" y="105048"/>
                  <a:pt x="61137" y="156377"/>
                  <a:pt x="42881" y="190508"/>
                </a:cubicBezTo>
                <a:cubicBezTo>
                  <a:pt x="24625" y="224639"/>
                  <a:pt x="-776" y="285229"/>
                  <a:pt x="18" y="284171"/>
                </a:cubicBezTo>
                <a:cubicBezTo>
                  <a:pt x="812" y="283113"/>
                  <a:pt x="19862" y="224904"/>
                  <a:pt x="47643" y="184158"/>
                </a:cubicBezTo>
                <a:cubicBezTo>
                  <a:pt x="75424" y="143412"/>
                  <a:pt x="155064" y="70388"/>
                  <a:pt x="166706" y="39696"/>
                </a:cubicBezTo>
                <a:cubicBezTo>
                  <a:pt x="178348" y="9004"/>
                  <a:pt x="111408" y="537"/>
                  <a:pt x="10955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FE6F823A-3543-4A4E-9AC5-7BA2AC87D34A}"/>
              </a:ext>
            </a:extLst>
          </p:cNvPr>
          <p:cNvSpPr/>
          <p:nvPr/>
        </p:nvSpPr>
        <p:spPr>
          <a:xfrm>
            <a:off x="7780574" y="676271"/>
            <a:ext cx="143522" cy="58643"/>
          </a:xfrm>
          <a:custGeom>
            <a:avLst/>
            <a:gdLst>
              <a:gd name="connsiteX0" fmla="*/ 142639 w 143522"/>
              <a:gd name="connsiteY0" fmla="*/ 4 h 58643"/>
              <a:gd name="connsiteX1" fmla="*/ 58501 w 143522"/>
              <a:gd name="connsiteY1" fmla="*/ 52392 h 58643"/>
              <a:gd name="connsiteX2" fmla="*/ 1351 w 143522"/>
              <a:gd name="connsiteY2" fmla="*/ 55567 h 58643"/>
              <a:gd name="connsiteX3" fmla="*/ 142639 w 143522"/>
              <a:gd name="connsiteY3" fmla="*/ 4 h 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22" h="58643">
                <a:moveTo>
                  <a:pt x="142639" y="4"/>
                </a:moveTo>
                <a:cubicBezTo>
                  <a:pt x="152164" y="-525"/>
                  <a:pt x="82049" y="43132"/>
                  <a:pt x="58501" y="52392"/>
                </a:cubicBezTo>
                <a:cubicBezTo>
                  <a:pt x="34953" y="61652"/>
                  <a:pt x="-8174" y="58742"/>
                  <a:pt x="1351" y="55567"/>
                </a:cubicBezTo>
                <a:cubicBezTo>
                  <a:pt x="10876" y="52392"/>
                  <a:pt x="133114" y="533"/>
                  <a:pt x="14263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CAEDC1E8-00D6-417A-82A3-290DE938BF8D}"/>
              </a:ext>
            </a:extLst>
          </p:cNvPr>
          <p:cNvSpPr/>
          <p:nvPr/>
        </p:nvSpPr>
        <p:spPr>
          <a:xfrm>
            <a:off x="7687333" y="734936"/>
            <a:ext cx="116426" cy="83830"/>
          </a:xfrm>
          <a:custGeom>
            <a:avLst/>
            <a:gdLst>
              <a:gd name="connsiteX0" fmla="*/ 115230 w 116426"/>
              <a:gd name="connsiteY0" fmla="*/ 77 h 83830"/>
              <a:gd name="connsiteX1" fmla="*/ 40617 w 116426"/>
              <a:gd name="connsiteY1" fmla="*/ 65164 h 83830"/>
              <a:gd name="connsiteX2" fmla="*/ 930 w 116426"/>
              <a:gd name="connsiteY2" fmla="*/ 9602 h 83830"/>
              <a:gd name="connsiteX3" fmla="*/ 18392 w 116426"/>
              <a:gd name="connsiteY3" fmla="*/ 66752 h 83830"/>
              <a:gd name="connsiteX4" fmla="*/ 81892 w 116426"/>
              <a:gd name="connsiteY4" fmla="*/ 81039 h 83830"/>
              <a:gd name="connsiteX5" fmla="*/ 115230 w 116426"/>
              <a:gd name="connsiteY5" fmla="*/ 77 h 8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26" h="83830">
                <a:moveTo>
                  <a:pt x="115230" y="77"/>
                </a:moveTo>
                <a:cubicBezTo>
                  <a:pt x="108351" y="-2569"/>
                  <a:pt x="59667" y="63577"/>
                  <a:pt x="40617" y="65164"/>
                </a:cubicBezTo>
                <a:cubicBezTo>
                  <a:pt x="21567" y="66751"/>
                  <a:pt x="4634" y="9337"/>
                  <a:pt x="930" y="9602"/>
                </a:cubicBezTo>
                <a:cubicBezTo>
                  <a:pt x="-2774" y="9867"/>
                  <a:pt x="4898" y="54846"/>
                  <a:pt x="18392" y="66752"/>
                </a:cubicBezTo>
                <a:cubicBezTo>
                  <a:pt x="31886" y="78658"/>
                  <a:pt x="66017" y="88976"/>
                  <a:pt x="81892" y="81039"/>
                </a:cubicBezTo>
                <a:cubicBezTo>
                  <a:pt x="97767" y="73102"/>
                  <a:pt x="122109" y="2723"/>
                  <a:pt x="11523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03FA1CF4-AF72-4949-806D-38AB5BFF6EDA}"/>
              </a:ext>
            </a:extLst>
          </p:cNvPr>
          <p:cNvSpPr/>
          <p:nvPr/>
        </p:nvSpPr>
        <p:spPr>
          <a:xfrm>
            <a:off x="7775775" y="676729"/>
            <a:ext cx="208705" cy="205301"/>
          </a:xfrm>
          <a:custGeom>
            <a:avLst/>
            <a:gdLst>
              <a:gd name="connsiteX0" fmla="*/ 1388 w 208705"/>
              <a:gd name="connsiteY0" fmla="*/ 204334 h 205301"/>
              <a:gd name="connsiteX1" fmla="*/ 117275 w 208705"/>
              <a:gd name="connsiteY1" fmla="*/ 121784 h 205301"/>
              <a:gd name="connsiteX2" fmla="*/ 182363 w 208705"/>
              <a:gd name="connsiteY2" fmla="*/ 31296 h 205301"/>
              <a:gd name="connsiteX3" fmla="*/ 160138 w 208705"/>
              <a:gd name="connsiteY3" fmla="*/ 1134 h 205301"/>
              <a:gd name="connsiteX4" fmla="*/ 203000 w 208705"/>
              <a:gd name="connsiteY4" fmla="*/ 64634 h 205301"/>
              <a:gd name="connsiteX5" fmla="*/ 1388 w 208705"/>
              <a:gd name="connsiteY5" fmla="*/ 204334 h 20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705" h="205301">
                <a:moveTo>
                  <a:pt x="1388" y="204334"/>
                </a:moveTo>
                <a:cubicBezTo>
                  <a:pt x="-12899" y="213859"/>
                  <a:pt x="87113" y="150624"/>
                  <a:pt x="117275" y="121784"/>
                </a:cubicBezTo>
                <a:cubicBezTo>
                  <a:pt x="147437" y="92944"/>
                  <a:pt x="175219" y="51404"/>
                  <a:pt x="182363" y="31296"/>
                </a:cubicBezTo>
                <a:cubicBezTo>
                  <a:pt x="189507" y="11188"/>
                  <a:pt x="156699" y="-4422"/>
                  <a:pt x="160138" y="1134"/>
                </a:cubicBezTo>
                <a:cubicBezTo>
                  <a:pt x="163578" y="6690"/>
                  <a:pt x="227871" y="32355"/>
                  <a:pt x="203000" y="64634"/>
                </a:cubicBezTo>
                <a:cubicBezTo>
                  <a:pt x="178129" y="96913"/>
                  <a:pt x="15675" y="194809"/>
                  <a:pt x="1388" y="204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3D7503A1-DFC1-4AA1-B69A-88B4335901E0}"/>
              </a:ext>
            </a:extLst>
          </p:cNvPr>
          <p:cNvSpPr/>
          <p:nvPr/>
        </p:nvSpPr>
        <p:spPr>
          <a:xfrm>
            <a:off x="7726295" y="949221"/>
            <a:ext cx="353710" cy="162047"/>
          </a:xfrm>
          <a:custGeom>
            <a:avLst/>
            <a:gdLst>
              <a:gd name="connsiteX0" fmla="*/ 82618 w 353710"/>
              <a:gd name="connsiteY0" fmla="*/ 104 h 162047"/>
              <a:gd name="connsiteX1" fmla="*/ 220730 w 353710"/>
              <a:gd name="connsiteY1" fmla="*/ 12804 h 162047"/>
              <a:gd name="connsiteX2" fmla="*/ 328680 w 353710"/>
              <a:gd name="connsiteY2" fmla="*/ 14392 h 162047"/>
              <a:gd name="connsiteX3" fmla="*/ 350905 w 353710"/>
              <a:gd name="connsiteY3" fmla="*/ 52492 h 162047"/>
              <a:gd name="connsiteX4" fmla="*/ 344555 w 353710"/>
              <a:gd name="connsiteY4" fmla="*/ 77892 h 162047"/>
              <a:gd name="connsiteX5" fmla="*/ 271530 w 353710"/>
              <a:gd name="connsiteY5" fmla="*/ 89004 h 162047"/>
              <a:gd name="connsiteX6" fmla="*/ 138180 w 353710"/>
              <a:gd name="connsiteY6" fmla="*/ 103292 h 162047"/>
              <a:gd name="connsiteX7" fmla="*/ 104843 w 353710"/>
              <a:gd name="connsiteY7" fmla="*/ 109642 h 162047"/>
              <a:gd name="connsiteX8" fmla="*/ 68 w 353710"/>
              <a:gd name="connsiteY8" fmla="*/ 162029 h 162047"/>
              <a:gd name="connsiteX9" fmla="*/ 90555 w 353710"/>
              <a:gd name="connsiteY9" fmla="*/ 103292 h 162047"/>
              <a:gd name="connsiteX10" fmla="*/ 195330 w 353710"/>
              <a:gd name="connsiteY10" fmla="*/ 84242 h 162047"/>
              <a:gd name="connsiteX11" fmla="*/ 331855 w 353710"/>
              <a:gd name="connsiteY11" fmla="*/ 68367 h 162047"/>
              <a:gd name="connsiteX12" fmla="*/ 336618 w 353710"/>
              <a:gd name="connsiteY12" fmla="*/ 28679 h 162047"/>
              <a:gd name="connsiteX13" fmla="*/ 268355 w 353710"/>
              <a:gd name="connsiteY13" fmla="*/ 20742 h 162047"/>
              <a:gd name="connsiteX14" fmla="*/ 82618 w 353710"/>
              <a:gd name="connsiteY14" fmla="*/ 104 h 16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710" h="162047">
                <a:moveTo>
                  <a:pt x="82618" y="104"/>
                </a:moveTo>
                <a:cubicBezTo>
                  <a:pt x="74681" y="-1219"/>
                  <a:pt x="179720" y="10423"/>
                  <a:pt x="220730" y="12804"/>
                </a:cubicBezTo>
                <a:cubicBezTo>
                  <a:pt x="261740" y="15185"/>
                  <a:pt x="306984" y="7777"/>
                  <a:pt x="328680" y="14392"/>
                </a:cubicBezTo>
                <a:cubicBezTo>
                  <a:pt x="350376" y="21007"/>
                  <a:pt x="348259" y="41909"/>
                  <a:pt x="350905" y="52492"/>
                </a:cubicBezTo>
                <a:cubicBezTo>
                  <a:pt x="353551" y="63075"/>
                  <a:pt x="357784" y="71807"/>
                  <a:pt x="344555" y="77892"/>
                </a:cubicBezTo>
                <a:cubicBezTo>
                  <a:pt x="331326" y="83977"/>
                  <a:pt x="305926" y="84771"/>
                  <a:pt x="271530" y="89004"/>
                </a:cubicBezTo>
                <a:cubicBezTo>
                  <a:pt x="237134" y="93237"/>
                  <a:pt x="165961" y="99852"/>
                  <a:pt x="138180" y="103292"/>
                </a:cubicBezTo>
                <a:cubicBezTo>
                  <a:pt x="110399" y="106732"/>
                  <a:pt x="127862" y="99853"/>
                  <a:pt x="104843" y="109642"/>
                </a:cubicBezTo>
                <a:cubicBezTo>
                  <a:pt x="81824" y="119432"/>
                  <a:pt x="2449" y="163087"/>
                  <a:pt x="68" y="162029"/>
                </a:cubicBezTo>
                <a:cubicBezTo>
                  <a:pt x="-2313" y="160971"/>
                  <a:pt x="58011" y="116256"/>
                  <a:pt x="90555" y="103292"/>
                </a:cubicBezTo>
                <a:cubicBezTo>
                  <a:pt x="123099" y="90328"/>
                  <a:pt x="155113" y="90063"/>
                  <a:pt x="195330" y="84242"/>
                </a:cubicBezTo>
                <a:cubicBezTo>
                  <a:pt x="235547" y="78421"/>
                  <a:pt x="308307" y="77627"/>
                  <a:pt x="331855" y="68367"/>
                </a:cubicBezTo>
                <a:cubicBezTo>
                  <a:pt x="355403" y="59107"/>
                  <a:pt x="347201" y="36616"/>
                  <a:pt x="336618" y="28679"/>
                </a:cubicBezTo>
                <a:cubicBezTo>
                  <a:pt x="326035" y="20742"/>
                  <a:pt x="307513" y="23652"/>
                  <a:pt x="268355" y="20742"/>
                </a:cubicBezTo>
                <a:cubicBezTo>
                  <a:pt x="229197" y="17832"/>
                  <a:pt x="90555" y="1427"/>
                  <a:pt x="82618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42FC5513-8EE6-45A1-931A-0E99D5083397}"/>
              </a:ext>
            </a:extLst>
          </p:cNvPr>
          <p:cNvSpPr/>
          <p:nvPr/>
        </p:nvSpPr>
        <p:spPr>
          <a:xfrm>
            <a:off x="7750109" y="869754"/>
            <a:ext cx="85823" cy="95496"/>
          </a:xfrm>
          <a:custGeom>
            <a:avLst/>
            <a:gdLst>
              <a:gd name="connsiteX0" fmla="*/ 38166 w 85823"/>
              <a:gd name="connsiteY0" fmla="*/ 196 h 95496"/>
              <a:gd name="connsiteX1" fmla="*/ 22291 w 85823"/>
              <a:gd name="connsiteY1" fmla="*/ 54171 h 95496"/>
              <a:gd name="connsiteX2" fmla="*/ 85791 w 85823"/>
              <a:gd name="connsiteY2" fmla="*/ 95446 h 95496"/>
              <a:gd name="connsiteX3" fmla="*/ 12766 w 85823"/>
              <a:gd name="connsiteY3" fmla="*/ 62109 h 95496"/>
              <a:gd name="connsiteX4" fmla="*/ 1654 w 85823"/>
              <a:gd name="connsiteY4" fmla="*/ 36709 h 95496"/>
              <a:gd name="connsiteX5" fmla="*/ 38166 w 85823"/>
              <a:gd name="connsiteY5" fmla="*/ 196 h 9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23" h="95496">
                <a:moveTo>
                  <a:pt x="38166" y="196"/>
                </a:moveTo>
                <a:cubicBezTo>
                  <a:pt x="41605" y="3106"/>
                  <a:pt x="14354" y="38296"/>
                  <a:pt x="22291" y="54171"/>
                </a:cubicBezTo>
                <a:cubicBezTo>
                  <a:pt x="30228" y="70046"/>
                  <a:pt x="87378" y="94123"/>
                  <a:pt x="85791" y="95446"/>
                </a:cubicBezTo>
                <a:cubicBezTo>
                  <a:pt x="84204" y="96769"/>
                  <a:pt x="26789" y="71899"/>
                  <a:pt x="12766" y="62109"/>
                </a:cubicBezTo>
                <a:cubicBezTo>
                  <a:pt x="-1257" y="52320"/>
                  <a:pt x="-1521" y="45969"/>
                  <a:pt x="1654" y="36709"/>
                </a:cubicBezTo>
                <a:cubicBezTo>
                  <a:pt x="4829" y="27449"/>
                  <a:pt x="34727" y="-2714"/>
                  <a:pt x="38166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8264206A-8E5B-4AA2-B899-5939DDE97F34}"/>
              </a:ext>
            </a:extLst>
          </p:cNvPr>
          <p:cNvSpPr/>
          <p:nvPr/>
        </p:nvSpPr>
        <p:spPr>
          <a:xfrm>
            <a:off x="7553229" y="1002795"/>
            <a:ext cx="169998" cy="91782"/>
          </a:xfrm>
          <a:custGeom>
            <a:avLst/>
            <a:gdLst>
              <a:gd name="connsiteX0" fmla="*/ 96 w 169998"/>
              <a:gd name="connsiteY0" fmla="*/ 505 h 91782"/>
              <a:gd name="connsiteX1" fmla="*/ 11209 w 169998"/>
              <a:gd name="connsiteY1" fmla="*/ 87818 h 91782"/>
              <a:gd name="connsiteX2" fmla="*/ 25496 w 169998"/>
              <a:gd name="connsiteY2" fmla="*/ 73530 h 91782"/>
              <a:gd name="connsiteX3" fmla="*/ 169959 w 169998"/>
              <a:gd name="connsiteY3" fmla="*/ 43368 h 91782"/>
              <a:gd name="connsiteX4" fmla="*/ 39784 w 169998"/>
              <a:gd name="connsiteY4" fmla="*/ 57655 h 91782"/>
              <a:gd name="connsiteX5" fmla="*/ 17559 w 169998"/>
              <a:gd name="connsiteY5" fmla="*/ 51305 h 91782"/>
              <a:gd name="connsiteX6" fmla="*/ 96 w 169998"/>
              <a:gd name="connsiteY6" fmla="*/ 505 h 9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98" h="91782">
                <a:moveTo>
                  <a:pt x="96" y="505"/>
                </a:moveTo>
                <a:cubicBezTo>
                  <a:pt x="-962" y="6591"/>
                  <a:pt x="6976" y="75647"/>
                  <a:pt x="11209" y="87818"/>
                </a:cubicBezTo>
                <a:cubicBezTo>
                  <a:pt x="15442" y="99989"/>
                  <a:pt x="-962" y="80938"/>
                  <a:pt x="25496" y="73530"/>
                </a:cubicBezTo>
                <a:cubicBezTo>
                  <a:pt x="51954" y="66122"/>
                  <a:pt x="167578" y="46014"/>
                  <a:pt x="169959" y="43368"/>
                </a:cubicBezTo>
                <a:cubicBezTo>
                  <a:pt x="172340" y="40722"/>
                  <a:pt x="65184" y="56332"/>
                  <a:pt x="39784" y="57655"/>
                </a:cubicBezTo>
                <a:cubicBezTo>
                  <a:pt x="14384" y="58978"/>
                  <a:pt x="24174" y="57390"/>
                  <a:pt x="17559" y="51305"/>
                </a:cubicBezTo>
                <a:cubicBezTo>
                  <a:pt x="10944" y="45220"/>
                  <a:pt x="1154" y="-5581"/>
                  <a:pt x="96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1BB7C958-7093-48E0-A329-44A7A7D16E79}"/>
              </a:ext>
            </a:extLst>
          </p:cNvPr>
          <p:cNvSpPr/>
          <p:nvPr/>
        </p:nvSpPr>
        <p:spPr>
          <a:xfrm>
            <a:off x="7537948" y="1049308"/>
            <a:ext cx="188550" cy="135276"/>
          </a:xfrm>
          <a:custGeom>
            <a:avLst/>
            <a:gdLst>
              <a:gd name="connsiteX0" fmla="*/ 188415 w 188550"/>
              <a:gd name="connsiteY0" fmla="*/ 30 h 135276"/>
              <a:gd name="connsiteX1" fmla="*/ 104277 w 188550"/>
              <a:gd name="connsiteY1" fmla="*/ 103217 h 135276"/>
              <a:gd name="connsiteX2" fmla="*/ 40777 w 188550"/>
              <a:gd name="connsiteY2" fmla="*/ 134967 h 135276"/>
              <a:gd name="connsiteX3" fmla="*/ 1090 w 188550"/>
              <a:gd name="connsiteY3" fmla="*/ 119092 h 135276"/>
              <a:gd name="connsiteX4" fmla="*/ 83640 w 188550"/>
              <a:gd name="connsiteY4" fmla="*/ 114330 h 135276"/>
              <a:gd name="connsiteX5" fmla="*/ 188415 w 188550"/>
              <a:gd name="connsiteY5" fmla="*/ 30 h 13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550" h="135276">
                <a:moveTo>
                  <a:pt x="188415" y="30"/>
                </a:moveTo>
                <a:cubicBezTo>
                  <a:pt x="191854" y="-1822"/>
                  <a:pt x="128883" y="80728"/>
                  <a:pt x="104277" y="103217"/>
                </a:cubicBezTo>
                <a:cubicBezTo>
                  <a:pt x="79671" y="125706"/>
                  <a:pt x="57975" y="132321"/>
                  <a:pt x="40777" y="134967"/>
                </a:cubicBezTo>
                <a:cubicBezTo>
                  <a:pt x="23579" y="137613"/>
                  <a:pt x="-6054" y="122532"/>
                  <a:pt x="1090" y="119092"/>
                </a:cubicBezTo>
                <a:cubicBezTo>
                  <a:pt x="8234" y="115653"/>
                  <a:pt x="54536" y="131263"/>
                  <a:pt x="83640" y="114330"/>
                </a:cubicBezTo>
                <a:cubicBezTo>
                  <a:pt x="112744" y="97397"/>
                  <a:pt x="184976" y="1882"/>
                  <a:pt x="18841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4A37D3F-BCFD-4BC8-B0A8-B2140941F8FD}"/>
              </a:ext>
            </a:extLst>
          </p:cNvPr>
          <p:cNvSpPr/>
          <p:nvPr/>
        </p:nvSpPr>
        <p:spPr>
          <a:xfrm>
            <a:off x="7408852" y="753987"/>
            <a:ext cx="123919" cy="26025"/>
          </a:xfrm>
          <a:custGeom>
            <a:avLst/>
            <a:gdLst>
              <a:gd name="connsiteX0" fmla="*/ 11 w 123919"/>
              <a:gd name="connsiteY0" fmla="*/ 17538 h 26025"/>
              <a:gd name="connsiteX1" fmla="*/ 95261 w 123919"/>
              <a:gd name="connsiteY1" fmla="*/ 25476 h 26025"/>
              <a:gd name="connsiteX2" fmla="*/ 123836 w 123919"/>
              <a:gd name="connsiteY2" fmla="*/ 76 h 26025"/>
              <a:gd name="connsiteX3" fmla="*/ 88911 w 123919"/>
              <a:gd name="connsiteY3" fmla="*/ 17538 h 26025"/>
              <a:gd name="connsiteX4" fmla="*/ 11 w 123919"/>
              <a:gd name="connsiteY4" fmla="*/ 17538 h 2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19" h="26025">
                <a:moveTo>
                  <a:pt x="11" y="17538"/>
                </a:moveTo>
                <a:cubicBezTo>
                  <a:pt x="1069" y="18861"/>
                  <a:pt x="74624" y="28386"/>
                  <a:pt x="95261" y="25476"/>
                </a:cubicBezTo>
                <a:cubicBezTo>
                  <a:pt x="115898" y="22566"/>
                  <a:pt x="124894" y="1399"/>
                  <a:pt x="123836" y="76"/>
                </a:cubicBezTo>
                <a:cubicBezTo>
                  <a:pt x="122778" y="-1247"/>
                  <a:pt x="106374" y="14892"/>
                  <a:pt x="88911" y="17538"/>
                </a:cubicBezTo>
                <a:cubicBezTo>
                  <a:pt x="71448" y="20184"/>
                  <a:pt x="-1047" y="16215"/>
                  <a:pt x="11" y="17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ADC1521-7E75-468E-AC2B-4375802298D5}"/>
              </a:ext>
            </a:extLst>
          </p:cNvPr>
          <p:cNvSpPr/>
          <p:nvPr/>
        </p:nvSpPr>
        <p:spPr>
          <a:xfrm>
            <a:off x="7377777" y="828354"/>
            <a:ext cx="147252" cy="99156"/>
          </a:xfrm>
          <a:custGeom>
            <a:avLst/>
            <a:gdLst>
              <a:gd name="connsiteX0" fmla="*/ 145386 w 147252"/>
              <a:gd name="connsiteY0" fmla="*/ 321 h 99156"/>
              <a:gd name="connsiteX1" fmla="*/ 34261 w 147252"/>
              <a:gd name="connsiteY1" fmla="*/ 84459 h 99156"/>
              <a:gd name="connsiteX2" fmla="*/ 923 w 147252"/>
              <a:gd name="connsiteY2" fmla="*/ 98746 h 99156"/>
              <a:gd name="connsiteX3" fmla="*/ 62836 w 147252"/>
              <a:gd name="connsiteY3" fmla="*/ 79696 h 99156"/>
              <a:gd name="connsiteX4" fmla="*/ 102523 w 147252"/>
              <a:gd name="connsiteY4" fmla="*/ 55884 h 99156"/>
              <a:gd name="connsiteX5" fmla="*/ 145386 w 147252"/>
              <a:gd name="connsiteY5" fmla="*/ 321 h 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52" h="99156">
                <a:moveTo>
                  <a:pt x="145386" y="321"/>
                </a:moveTo>
                <a:cubicBezTo>
                  <a:pt x="134009" y="5083"/>
                  <a:pt x="58338" y="68055"/>
                  <a:pt x="34261" y="84459"/>
                </a:cubicBezTo>
                <a:cubicBezTo>
                  <a:pt x="10184" y="100863"/>
                  <a:pt x="-3839" y="99540"/>
                  <a:pt x="923" y="98746"/>
                </a:cubicBezTo>
                <a:cubicBezTo>
                  <a:pt x="5685" y="97952"/>
                  <a:pt x="45903" y="86840"/>
                  <a:pt x="62836" y="79696"/>
                </a:cubicBezTo>
                <a:cubicBezTo>
                  <a:pt x="79769" y="72552"/>
                  <a:pt x="92204" y="66732"/>
                  <a:pt x="102523" y="55884"/>
                </a:cubicBezTo>
                <a:cubicBezTo>
                  <a:pt x="112842" y="45036"/>
                  <a:pt x="156763" y="-4441"/>
                  <a:pt x="145386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5FB70155-BA46-43A0-9AEE-BF401F6965BA}"/>
              </a:ext>
            </a:extLst>
          </p:cNvPr>
          <p:cNvSpPr/>
          <p:nvPr/>
        </p:nvSpPr>
        <p:spPr>
          <a:xfrm>
            <a:off x="7451099" y="1136650"/>
            <a:ext cx="269097" cy="129426"/>
          </a:xfrm>
          <a:custGeom>
            <a:avLst/>
            <a:gdLst>
              <a:gd name="connsiteX0" fmla="*/ 268914 w 269097"/>
              <a:gd name="connsiteY0" fmla="*/ 0 h 129426"/>
              <a:gd name="connsiteX1" fmla="*/ 164139 w 269097"/>
              <a:gd name="connsiteY1" fmla="*/ 104775 h 129426"/>
              <a:gd name="connsiteX2" fmla="*/ 89526 w 269097"/>
              <a:gd name="connsiteY2" fmla="*/ 122238 h 129426"/>
              <a:gd name="connsiteX3" fmla="*/ 626 w 269097"/>
              <a:gd name="connsiteY3" fmla="*/ 128588 h 129426"/>
              <a:gd name="connsiteX4" fmla="*/ 137151 w 269097"/>
              <a:gd name="connsiteY4" fmla="*/ 104775 h 129426"/>
              <a:gd name="connsiteX5" fmla="*/ 268914 w 269097"/>
              <a:gd name="connsiteY5" fmla="*/ 0 h 12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97" h="129426">
                <a:moveTo>
                  <a:pt x="268914" y="0"/>
                </a:moveTo>
                <a:cubicBezTo>
                  <a:pt x="273412" y="0"/>
                  <a:pt x="194037" y="84402"/>
                  <a:pt x="164139" y="104775"/>
                </a:cubicBezTo>
                <a:cubicBezTo>
                  <a:pt x="134241" y="125148"/>
                  <a:pt x="116778" y="118269"/>
                  <a:pt x="89526" y="122238"/>
                </a:cubicBezTo>
                <a:cubicBezTo>
                  <a:pt x="62274" y="126207"/>
                  <a:pt x="-7311" y="131498"/>
                  <a:pt x="626" y="128588"/>
                </a:cubicBezTo>
                <a:cubicBezTo>
                  <a:pt x="8563" y="125678"/>
                  <a:pt x="95347" y="122502"/>
                  <a:pt x="137151" y="104775"/>
                </a:cubicBezTo>
                <a:cubicBezTo>
                  <a:pt x="178955" y="87048"/>
                  <a:pt x="264416" y="0"/>
                  <a:pt x="2689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7A52196D-E539-41F2-B625-C2A41C8A21E4}"/>
              </a:ext>
            </a:extLst>
          </p:cNvPr>
          <p:cNvSpPr/>
          <p:nvPr/>
        </p:nvSpPr>
        <p:spPr>
          <a:xfrm>
            <a:off x="7394464" y="988881"/>
            <a:ext cx="56678" cy="144741"/>
          </a:xfrm>
          <a:custGeom>
            <a:avLst/>
            <a:gdLst>
              <a:gd name="connsiteX0" fmla="*/ 111 w 56678"/>
              <a:gd name="connsiteY0" fmla="*/ 132 h 144741"/>
              <a:gd name="connsiteX1" fmla="*/ 41386 w 56678"/>
              <a:gd name="connsiteY1" fmla="*/ 82682 h 144741"/>
              <a:gd name="connsiteX2" fmla="*/ 42974 w 56678"/>
              <a:gd name="connsiteY2" fmla="*/ 144594 h 144741"/>
              <a:gd name="connsiteX3" fmla="*/ 55674 w 56678"/>
              <a:gd name="connsiteY3" fmla="*/ 65219 h 144741"/>
              <a:gd name="connsiteX4" fmla="*/ 111 w 56678"/>
              <a:gd name="connsiteY4" fmla="*/ 132 h 14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8" h="144741">
                <a:moveTo>
                  <a:pt x="111" y="132"/>
                </a:moveTo>
                <a:cubicBezTo>
                  <a:pt x="-2270" y="3042"/>
                  <a:pt x="34242" y="58605"/>
                  <a:pt x="41386" y="82682"/>
                </a:cubicBezTo>
                <a:cubicBezTo>
                  <a:pt x="48530" y="106759"/>
                  <a:pt x="40593" y="147504"/>
                  <a:pt x="42974" y="144594"/>
                </a:cubicBezTo>
                <a:cubicBezTo>
                  <a:pt x="45355" y="141684"/>
                  <a:pt x="60701" y="87444"/>
                  <a:pt x="55674" y="65219"/>
                </a:cubicBezTo>
                <a:cubicBezTo>
                  <a:pt x="50647" y="42994"/>
                  <a:pt x="2492" y="-2778"/>
                  <a:pt x="111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3AC9A872-65E4-4BCE-804D-F2BAED115E16}"/>
              </a:ext>
            </a:extLst>
          </p:cNvPr>
          <p:cNvSpPr/>
          <p:nvPr/>
        </p:nvSpPr>
        <p:spPr>
          <a:xfrm>
            <a:off x="7289638" y="1100050"/>
            <a:ext cx="111013" cy="147867"/>
          </a:xfrm>
          <a:custGeom>
            <a:avLst/>
            <a:gdLst>
              <a:gd name="connsiteX0" fmla="*/ 11275 w 111013"/>
              <a:gd name="connsiteY0" fmla="*/ 88 h 147867"/>
              <a:gd name="connsiteX1" fmla="*/ 22387 w 111013"/>
              <a:gd name="connsiteY1" fmla="*/ 79463 h 147867"/>
              <a:gd name="connsiteX2" fmla="*/ 109700 w 111013"/>
              <a:gd name="connsiteY2" fmla="*/ 146138 h 147867"/>
              <a:gd name="connsiteX3" fmla="*/ 70012 w 111013"/>
              <a:gd name="connsiteY3" fmla="*/ 125500 h 147867"/>
              <a:gd name="connsiteX4" fmla="*/ 3337 w 111013"/>
              <a:gd name="connsiteY4" fmla="*/ 95338 h 147867"/>
              <a:gd name="connsiteX5" fmla="*/ 11275 w 111013"/>
              <a:gd name="connsiteY5" fmla="*/ 88 h 14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13" h="147867">
                <a:moveTo>
                  <a:pt x="11275" y="88"/>
                </a:moveTo>
                <a:cubicBezTo>
                  <a:pt x="14450" y="-2558"/>
                  <a:pt x="5983" y="55121"/>
                  <a:pt x="22387" y="79463"/>
                </a:cubicBezTo>
                <a:cubicBezTo>
                  <a:pt x="38791" y="103805"/>
                  <a:pt x="101763" y="138465"/>
                  <a:pt x="109700" y="146138"/>
                </a:cubicBezTo>
                <a:cubicBezTo>
                  <a:pt x="117637" y="153811"/>
                  <a:pt x="87739" y="133967"/>
                  <a:pt x="70012" y="125500"/>
                </a:cubicBezTo>
                <a:cubicBezTo>
                  <a:pt x="52285" y="117033"/>
                  <a:pt x="13127" y="112801"/>
                  <a:pt x="3337" y="95338"/>
                </a:cubicBezTo>
                <a:cubicBezTo>
                  <a:pt x="-6453" y="77876"/>
                  <a:pt x="8100" y="2734"/>
                  <a:pt x="1127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7C90063-9DDC-4726-9F6C-1D87BF92C3AE}"/>
              </a:ext>
            </a:extLst>
          </p:cNvPr>
          <p:cNvSpPr/>
          <p:nvPr/>
        </p:nvSpPr>
        <p:spPr>
          <a:xfrm>
            <a:off x="7274421" y="1248071"/>
            <a:ext cx="302171" cy="576208"/>
          </a:xfrm>
          <a:custGeom>
            <a:avLst/>
            <a:gdLst>
              <a:gd name="connsiteX0" fmla="*/ 297954 w 302171"/>
              <a:gd name="connsiteY0" fmla="*/ 29867 h 576208"/>
              <a:gd name="connsiteX1" fmla="*/ 139204 w 302171"/>
              <a:gd name="connsiteY1" fmla="*/ 258467 h 576208"/>
              <a:gd name="connsiteX2" fmla="*/ 5854 w 302171"/>
              <a:gd name="connsiteY2" fmla="*/ 571204 h 576208"/>
              <a:gd name="connsiteX3" fmla="*/ 45542 w 302171"/>
              <a:gd name="connsiteY3" fmla="*/ 421979 h 576208"/>
              <a:gd name="connsiteX4" fmla="*/ 239217 w 302171"/>
              <a:gd name="connsiteY4" fmla="*/ 45742 h 576208"/>
              <a:gd name="connsiteX5" fmla="*/ 297954 w 302171"/>
              <a:gd name="connsiteY5" fmla="*/ 29867 h 57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71" h="576208">
                <a:moveTo>
                  <a:pt x="297954" y="29867"/>
                </a:moveTo>
                <a:cubicBezTo>
                  <a:pt x="281285" y="65321"/>
                  <a:pt x="187887" y="168244"/>
                  <a:pt x="139204" y="258467"/>
                </a:cubicBezTo>
                <a:cubicBezTo>
                  <a:pt x="90521" y="348690"/>
                  <a:pt x="21464" y="543952"/>
                  <a:pt x="5854" y="571204"/>
                </a:cubicBezTo>
                <a:cubicBezTo>
                  <a:pt x="-9756" y="598456"/>
                  <a:pt x="6648" y="509556"/>
                  <a:pt x="45542" y="421979"/>
                </a:cubicBezTo>
                <a:cubicBezTo>
                  <a:pt x="84436" y="334402"/>
                  <a:pt x="199265" y="111094"/>
                  <a:pt x="239217" y="45742"/>
                </a:cubicBezTo>
                <a:cubicBezTo>
                  <a:pt x="279169" y="-19610"/>
                  <a:pt x="314623" y="-5587"/>
                  <a:pt x="297954" y="29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63666C6-A12F-4D52-9462-BF00F68FE98F}"/>
              </a:ext>
            </a:extLst>
          </p:cNvPr>
          <p:cNvSpPr/>
          <p:nvPr/>
        </p:nvSpPr>
        <p:spPr>
          <a:xfrm>
            <a:off x="6889578" y="1819967"/>
            <a:ext cx="391657" cy="750372"/>
          </a:xfrm>
          <a:custGeom>
            <a:avLst/>
            <a:gdLst>
              <a:gd name="connsiteX0" fmla="*/ 387522 w 391657"/>
              <a:gd name="connsiteY0" fmla="*/ 5658 h 750372"/>
              <a:gd name="connsiteX1" fmla="*/ 214485 w 391657"/>
              <a:gd name="connsiteY1" fmla="*/ 350146 h 750372"/>
              <a:gd name="connsiteX2" fmla="*/ 119235 w 391657"/>
              <a:gd name="connsiteY2" fmla="*/ 543821 h 750372"/>
              <a:gd name="connsiteX3" fmla="*/ 52560 w 391657"/>
              <a:gd name="connsiteY3" fmla="*/ 650183 h 750372"/>
              <a:gd name="connsiteX4" fmla="*/ 57322 w 391657"/>
              <a:gd name="connsiteY4" fmla="*/ 750196 h 750372"/>
              <a:gd name="connsiteX5" fmla="*/ 35097 w 391657"/>
              <a:gd name="connsiteY5" fmla="*/ 673996 h 750372"/>
              <a:gd name="connsiteX6" fmla="*/ 23985 w 391657"/>
              <a:gd name="connsiteY6" fmla="*/ 654946 h 750372"/>
              <a:gd name="connsiteX7" fmla="*/ 387522 w 391657"/>
              <a:gd name="connsiteY7" fmla="*/ 5658 h 75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657" h="750372">
                <a:moveTo>
                  <a:pt x="387522" y="5658"/>
                </a:moveTo>
                <a:cubicBezTo>
                  <a:pt x="419272" y="-45142"/>
                  <a:pt x="259199" y="260452"/>
                  <a:pt x="214485" y="350146"/>
                </a:cubicBezTo>
                <a:cubicBezTo>
                  <a:pt x="169771" y="439840"/>
                  <a:pt x="146223" y="493815"/>
                  <a:pt x="119235" y="543821"/>
                </a:cubicBezTo>
                <a:cubicBezTo>
                  <a:pt x="92247" y="593827"/>
                  <a:pt x="62879" y="615787"/>
                  <a:pt x="52560" y="650183"/>
                </a:cubicBezTo>
                <a:cubicBezTo>
                  <a:pt x="42241" y="684579"/>
                  <a:pt x="60232" y="746227"/>
                  <a:pt x="57322" y="750196"/>
                </a:cubicBezTo>
                <a:cubicBezTo>
                  <a:pt x="54412" y="754165"/>
                  <a:pt x="40653" y="689871"/>
                  <a:pt x="35097" y="673996"/>
                </a:cubicBezTo>
                <a:cubicBezTo>
                  <a:pt x="29541" y="658121"/>
                  <a:pt x="-33430" y="764484"/>
                  <a:pt x="23985" y="654946"/>
                </a:cubicBezTo>
                <a:cubicBezTo>
                  <a:pt x="81400" y="545409"/>
                  <a:pt x="355772" y="56458"/>
                  <a:pt x="387522" y="5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2E3CC7C9-D5F6-44C2-8555-2CA57515883A}"/>
              </a:ext>
            </a:extLst>
          </p:cNvPr>
          <p:cNvSpPr/>
          <p:nvPr/>
        </p:nvSpPr>
        <p:spPr>
          <a:xfrm>
            <a:off x="6835044" y="2568355"/>
            <a:ext cx="99236" cy="259493"/>
          </a:xfrm>
          <a:custGeom>
            <a:avLst/>
            <a:gdLst>
              <a:gd name="connsiteX0" fmla="*/ 99156 w 99236"/>
              <a:gd name="connsiteY0" fmla="*/ 220 h 259493"/>
              <a:gd name="connsiteX1" fmla="*/ 22956 w 99236"/>
              <a:gd name="connsiteY1" fmla="*/ 187545 h 259493"/>
              <a:gd name="connsiteX2" fmla="*/ 5494 w 99236"/>
              <a:gd name="connsiteY2" fmla="*/ 258983 h 259493"/>
              <a:gd name="connsiteX3" fmla="*/ 8669 w 99236"/>
              <a:gd name="connsiteY3" fmla="*/ 216120 h 259493"/>
              <a:gd name="connsiteX4" fmla="*/ 7081 w 99236"/>
              <a:gd name="connsiteY4" fmla="*/ 151033 h 259493"/>
              <a:gd name="connsiteX5" fmla="*/ 99156 w 99236"/>
              <a:gd name="connsiteY5" fmla="*/ 220 h 2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36" h="259493">
                <a:moveTo>
                  <a:pt x="99156" y="220"/>
                </a:moveTo>
                <a:cubicBezTo>
                  <a:pt x="101802" y="6305"/>
                  <a:pt x="38566" y="144418"/>
                  <a:pt x="22956" y="187545"/>
                </a:cubicBezTo>
                <a:cubicBezTo>
                  <a:pt x="7346" y="230672"/>
                  <a:pt x="7875" y="254221"/>
                  <a:pt x="5494" y="258983"/>
                </a:cubicBezTo>
                <a:cubicBezTo>
                  <a:pt x="3113" y="263745"/>
                  <a:pt x="8405" y="234112"/>
                  <a:pt x="8669" y="216120"/>
                </a:cubicBezTo>
                <a:cubicBezTo>
                  <a:pt x="8933" y="198128"/>
                  <a:pt x="-9852" y="186487"/>
                  <a:pt x="7081" y="151033"/>
                </a:cubicBezTo>
                <a:cubicBezTo>
                  <a:pt x="24014" y="115579"/>
                  <a:pt x="96510" y="-5865"/>
                  <a:pt x="99156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ED8571A3-5BC4-4E30-B9F7-E909EAB61628}"/>
              </a:ext>
            </a:extLst>
          </p:cNvPr>
          <p:cNvSpPr/>
          <p:nvPr/>
        </p:nvSpPr>
        <p:spPr>
          <a:xfrm>
            <a:off x="6408076" y="2798034"/>
            <a:ext cx="426602" cy="551897"/>
          </a:xfrm>
          <a:custGeom>
            <a:avLst/>
            <a:gdLst>
              <a:gd name="connsiteX0" fmla="*/ 422937 w 426602"/>
              <a:gd name="connsiteY0" fmla="*/ 7079 h 551897"/>
              <a:gd name="connsiteX1" fmla="*/ 234024 w 426602"/>
              <a:gd name="connsiteY1" fmla="*/ 176941 h 551897"/>
              <a:gd name="connsiteX2" fmla="*/ 8599 w 426602"/>
              <a:gd name="connsiteY2" fmla="*/ 542066 h 551897"/>
              <a:gd name="connsiteX3" fmla="*/ 48287 w 426602"/>
              <a:gd name="connsiteY3" fmla="*/ 443641 h 551897"/>
              <a:gd name="connsiteX4" fmla="*/ 60987 w 426602"/>
              <a:gd name="connsiteY4" fmla="*/ 400779 h 551897"/>
              <a:gd name="connsiteX5" fmla="*/ 422937 w 426602"/>
              <a:gd name="connsiteY5" fmla="*/ 7079 h 55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2" h="551897">
                <a:moveTo>
                  <a:pt x="422937" y="7079"/>
                </a:moveTo>
                <a:cubicBezTo>
                  <a:pt x="451777" y="-30227"/>
                  <a:pt x="303080" y="87776"/>
                  <a:pt x="234024" y="176941"/>
                </a:cubicBezTo>
                <a:cubicBezTo>
                  <a:pt x="164968" y="266106"/>
                  <a:pt x="39555" y="497616"/>
                  <a:pt x="8599" y="542066"/>
                </a:cubicBezTo>
                <a:cubicBezTo>
                  <a:pt x="-22357" y="586516"/>
                  <a:pt x="39556" y="467189"/>
                  <a:pt x="48287" y="443641"/>
                </a:cubicBezTo>
                <a:cubicBezTo>
                  <a:pt x="57018" y="420093"/>
                  <a:pt x="3308" y="473539"/>
                  <a:pt x="60987" y="400779"/>
                </a:cubicBezTo>
                <a:cubicBezTo>
                  <a:pt x="118666" y="328019"/>
                  <a:pt x="394097" y="44385"/>
                  <a:pt x="422937" y="7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10F0760-BFF4-41D3-99D5-9BF8783390A2}"/>
              </a:ext>
            </a:extLst>
          </p:cNvPr>
          <p:cNvSpPr/>
          <p:nvPr/>
        </p:nvSpPr>
        <p:spPr>
          <a:xfrm>
            <a:off x="5967999" y="3349143"/>
            <a:ext cx="439159" cy="723271"/>
          </a:xfrm>
          <a:custGeom>
            <a:avLst/>
            <a:gdLst>
              <a:gd name="connsiteX0" fmla="*/ 439151 w 439159"/>
              <a:gd name="connsiteY0" fmla="*/ 482 h 723271"/>
              <a:gd name="connsiteX1" fmla="*/ 213726 w 439159"/>
              <a:gd name="connsiteY1" fmla="*/ 379895 h 723271"/>
              <a:gd name="connsiteX2" fmla="*/ 45451 w 439159"/>
              <a:gd name="connsiteY2" fmla="*/ 613257 h 723271"/>
              <a:gd name="connsiteX3" fmla="*/ 12114 w 439159"/>
              <a:gd name="connsiteY3" fmla="*/ 708507 h 723271"/>
              <a:gd name="connsiteX4" fmla="*/ 221664 w 439159"/>
              <a:gd name="connsiteY4" fmla="*/ 310045 h 723271"/>
              <a:gd name="connsiteX5" fmla="*/ 439151 w 439159"/>
              <a:gd name="connsiteY5" fmla="*/ 482 h 72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159" h="723271">
                <a:moveTo>
                  <a:pt x="439151" y="482"/>
                </a:moveTo>
                <a:cubicBezTo>
                  <a:pt x="437828" y="12124"/>
                  <a:pt x="279343" y="277766"/>
                  <a:pt x="213726" y="379895"/>
                </a:cubicBezTo>
                <a:cubicBezTo>
                  <a:pt x="148109" y="482024"/>
                  <a:pt x="79053" y="558488"/>
                  <a:pt x="45451" y="613257"/>
                </a:cubicBezTo>
                <a:cubicBezTo>
                  <a:pt x="11849" y="668026"/>
                  <a:pt x="-17255" y="759042"/>
                  <a:pt x="12114" y="708507"/>
                </a:cubicBezTo>
                <a:cubicBezTo>
                  <a:pt x="41483" y="657972"/>
                  <a:pt x="149433" y="429372"/>
                  <a:pt x="221664" y="310045"/>
                </a:cubicBezTo>
                <a:cubicBezTo>
                  <a:pt x="293895" y="190718"/>
                  <a:pt x="440474" y="-11160"/>
                  <a:pt x="439151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4DB86416-D207-446C-879D-738124999652}"/>
              </a:ext>
            </a:extLst>
          </p:cNvPr>
          <p:cNvSpPr/>
          <p:nvPr/>
        </p:nvSpPr>
        <p:spPr>
          <a:xfrm>
            <a:off x="5905178" y="3799152"/>
            <a:ext cx="171497" cy="231841"/>
          </a:xfrm>
          <a:custGeom>
            <a:avLst/>
            <a:gdLst>
              <a:gd name="connsiteX0" fmla="*/ 165422 w 171497"/>
              <a:gd name="connsiteY0" fmla="*/ 2911 h 231841"/>
              <a:gd name="connsiteX1" fmla="*/ 322 w 171497"/>
              <a:gd name="connsiteY1" fmla="*/ 229923 h 231841"/>
              <a:gd name="connsiteX2" fmla="*/ 124147 w 171497"/>
              <a:gd name="connsiteY2" fmla="*/ 107686 h 231841"/>
              <a:gd name="connsiteX3" fmla="*/ 165422 w 171497"/>
              <a:gd name="connsiteY3" fmla="*/ 2911 h 23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97" h="231841">
                <a:moveTo>
                  <a:pt x="165422" y="2911"/>
                </a:moveTo>
                <a:cubicBezTo>
                  <a:pt x="144784" y="23284"/>
                  <a:pt x="7201" y="212461"/>
                  <a:pt x="322" y="229923"/>
                </a:cubicBezTo>
                <a:cubicBezTo>
                  <a:pt x="-6557" y="247385"/>
                  <a:pt x="98747" y="140759"/>
                  <a:pt x="124147" y="107686"/>
                </a:cubicBezTo>
                <a:cubicBezTo>
                  <a:pt x="149547" y="74613"/>
                  <a:pt x="186060" y="-17462"/>
                  <a:pt x="165422" y="2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1B83B191-0950-4144-92D4-8E04BDA4FFA9}"/>
              </a:ext>
            </a:extLst>
          </p:cNvPr>
          <p:cNvSpPr/>
          <p:nvPr/>
        </p:nvSpPr>
        <p:spPr>
          <a:xfrm>
            <a:off x="6361083" y="2614604"/>
            <a:ext cx="281352" cy="287496"/>
          </a:xfrm>
          <a:custGeom>
            <a:avLst/>
            <a:gdLst>
              <a:gd name="connsiteX0" fmla="*/ 30 w 281352"/>
              <a:gd name="connsiteY0" fmla="*/ 287346 h 287496"/>
              <a:gd name="connsiteX1" fmla="*/ 263555 w 281352"/>
              <a:gd name="connsiteY1" fmla="*/ 122246 h 287496"/>
              <a:gd name="connsiteX2" fmla="*/ 258792 w 281352"/>
              <a:gd name="connsiteY2" fmla="*/ 1596 h 287496"/>
              <a:gd name="connsiteX3" fmla="*/ 269905 w 281352"/>
              <a:gd name="connsiteY3" fmla="*/ 55571 h 287496"/>
              <a:gd name="connsiteX4" fmla="*/ 246092 w 281352"/>
              <a:gd name="connsiteY4" fmla="*/ 92084 h 287496"/>
              <a:gd name="connsiteX5" fmla="*/ 30 w 281352"/>
              <a:gd name="connsiteY5" fmla="*/ 287346 h 2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52" h="287496">
                <a:moveTo>
                  <a:pt x="30" y="287346"/>
                </a:moveTo>
                <a:cubicBezTo>
                  <a:pt x="2940" y="292373"/>
                  <a:pt x="220428" y="169871"/>
                  <a:pt x="263555" y="122246"/>
                </a:cubicBezTo>
                <a:cubicBezTo>
                  <a:pt x="306682" y="74621"/>
                  <a:pt x="257734" y="12708"/>
                  <a:pt x="258792" y="1596"/>
                </a:cubicBezTo>
                <a:cubicBezTo>
                  <a:pt x="259850" y="-9516"/>
                  <a:pt x="272022" y="40490"/>
                  <a:pt x="269905" y="55571"/>
                </a:cubicBezTo>
                <a:cubicBezTo>
                  <a:pt x="267788" y="70652"/>
                  <a:pt x="286044" y="56630"/>
                  <a:pt x="246092" y="92084"/>
                </a:cubicBezTo>
                <a:cubicBezTo>
                  <a:pt x="206140" y="127538"/>
                  <a:pt x="-2880" y="282319"/>
                  <a:pt x="30" y="287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F3C481C4-FD3C-4355-9320-02C716E3BA08}"/>
              </a:ext>
            </a:extLst>
          </p:cNvPr>
          <p:cNvSpPr/>
          <p:nvPr/>
        </p:nvSpPr>
        <p:spPr>
          <a:xfrm>
            <a:off x="7270315" y="1257344"/>
            <a:ext cx="118030" cy="234209"/>
          </a:xfrm>
          <a:custGeom>
            <a:avLst/>
            <a:gdLst>
              <a:gd name="connsiteX0" fmla="*/ 117910 w 118030"/>
              <a:gd name="connsiteY0" fmla="*/ 3131 h 234209"/>
              <a:gd name="connsiteX1" fmla="*/ 29010 w 118030"/>
              <a:gd name="connsiteY1" fmla="*/ 155531 h 234209"/>
              <a:gd name="connsiteX2" fmla="*/ 435 w 118030"/>
              <a:gd name="connsiteY2" fmla="*/ 231731 h 234209"/>
              <a:gd name="connsiteX3" fmla="*/ 46473 w 118030"/>
              <a:gd name="connsiteY3" fmla="*/ 68219 h 234209"/>
              <a:gd name="connsiteX4" fmla="*/ 117910 w 118030"/>
              <a:gd name="connsiteY4" fmla="*/ 3131 h 23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0" h="234209">
                <a:moveTo>
                  <a:pt x="117910" y="3131"/>
                </a:moveTo>
                <a:cubicBezTo>
                  <a:pt x="114999" y="17683"/>
                  <a:pt x="48589" y="117431"/>
                  <a:pt x="29010" y="155531"/>
                </a:cubicBezTo>
                <a:cubicBezTo>
                  <a:pt x="9431" y="193631"/>
                  <a:pt x="-2476" y="246283"/>
                  <a:pt x="435" y="231731"/>
                </a:cubicBezTo>
                <a:cubicBezTo>
                  <a:pt x="3345" y="217179"/>
                  <a:pt x="22660" y="109229"/>
                  <a:pt x="46473" y="68219"/>
                </a:cubicBezTo>
                <a:cubicBezTo>
                  <a:pt x="70285" y="27209"/>
                  <a:pt x="120821" y="-11421"/>
                  <a:pt x="117910" y="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22339CA8-7DF5-4A66-B338-D1BDD087EE8B}"/>
              </a:ext>
            </a:extLst>
          </p:cNvPr>
          <p:cNvSpPr/>
          <p:nvPr/>
        </p:nvSpPr>
        <p:spPr>
          <a:xfrm>
            <a:off x="7225742" y="1245683"/>
            <a:ext cx="115863" cy="241784"/>
          </a:xfrm>
          <a:custGeom>
            <a:avLst/>
            <a:gdLst>
              <a:gd name="connsiteX0" fmla="*/ 114858 w 115863"/>
              <a:gd name="connsiteY0" fmla="*/ 5267 h 241784"/>
              <a:gd name="connsiteX1" fmla="*/ 3733 w 115863"/>
              <a:gd name="connsiteY1" fmla="*/ 235455 h 241784"/>
              <a:gd name="connsiteX2" fmla="*/ 29133 w 115863"/>
              <a:gd name="connsiteY2" fmla="*/ 168780 h 241784"/>
              <a:gd name="connsiteX3" fmla="*/ 57708 w 115863"/>
              <a:gd name="connsiteY3" fmla="*/ 79880 h 241784"/>
              <a:gd name="connsiteX4" fmla="*/ 114858 w 115863"/>
              <a:gd name="connsiteY4" fmla="*/ 5267 h 2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63" h="241784">
                <a:moveTo>
                  <a:pt x="114858" y="5267"/>
                </a:moveTo>
                <a:cubicBezTo>
                  <a:pt x="105862" y="31196"/>
                  <a:pt x="18020" y="208203"/>
                  <a:pt x="3733" y="235455"/>
                </a:cubicBezTo>
                <a:cubicBezTo>
                  <a:pt x="-10554" y="262707"/>
                  <a:pt x="20137" y="194709"/>
                  <a:pt x="29133" y="168780"/>
                </a:cubicBezTo>
                <a:cubicBezTo>
                  <a:pt x="38129" y="142851"/>
                  <a:pt x="45537" y="103428"/>
                  <a:pt x="57708" y="79880"/>
                </a:cubicBezTo>
                <a:cubicBezTo>
                  <a:pt x="69879" y="56332"/>
                  <a:pt x="123854" y="-20662"/>
                  <a:pt x="114858" y="5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193FD0D2-4BE8-4E06-B151-76594F982661}"/>
              </a:ext>
            </a:extLst>
          </p:cNvPr>
          <p:cNvSpPr/>
          <p:nvPr/>
        </p:nvSpPr>
        <p:spPr>
          <a:xfrm>
            <a:off x="4854413" y="3117478"/>
            <a:ext cx="65990" cy="57531"/>
          </a:xfrm>
          <a:custGeom>
            <a:avLst/>
            <a:gdLst>
              <a:gd name="connsiteX0" fmla="*/ 162 w 65990"/>
              <a:gd name="connsiteY0" fmla="*/ 57522 h 57531"/>
              <a:gd name="connsiteX1" fmla="*/ 52550 w 65990"/>
              <a:gd name="connsiteY1" fmla="*/ 5135 h 57531"/>
              <a:gd name="connsiteX2" fmla="*/ 65250 w 65990"/>
              <a:gd name="connsiteY2" fmla="*/ 22597 h 57531"/>
              <a:gd name="connsiteX3" fmla="*/ 36675 w 65990"/>
              <a:gd name="connsiteY3" fmla="*/ 372 h 57531"/>
              <a:gd name="connsiteX4" fmla="*/ 162 w 65990"/>
              <a:gd name="connsiteY4" fmla="*/ 57522 h 5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0" h="57531">
                <a:moveTo>
                  <a:pt x="162" y="57522"/>
                </a:moveTo>
                <a:cubicBezTo>
                  <a:pt x="2808" y="58316"/>
                  <a:pt x="41702" y="10956"/>
                  <a:pt x="52550" y="5135"/>
                </a:cubicBezTo>
                <a:cubicBezTo>
                  <a:pt x="63398" y="-686"/>
                  <a:pt x="67896" y="23391"/>
                  <a:pt x="65250" y="22597"/>
                </a:cubicBezTo>
                <a:cubicBezTo>
                  <a:pt x="62604" y="21803"/>
                  <a:pt x="45406" y="-3332"/>
                  <a:pt x="36675" y="372"/>
                </a:cubicBezTo>
                <a:cubicBezTo>
                  <a:pt x="27944" y="4076"/>
                  <a:pt x="-2484" y="56728"/>
                  <a:pt x="162" y="57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C6414915-B5E6-416C-B996-C35E5D7D1641}"/>
              </a:ext>
            </a:extLst>
          </p:cNvPr>
          <p:cNvSpPr/>
          <p:nvPr/>
        </p:nvSpPr>
        <p:spPr>
          <a:xfrm>
            <a:off x="4988487" y="3141660"/>
            <a:ext cx="28013" cy="72063"/>
          </a:xfrm>
          <a:custGeom>
            <a:avLst/>
            <a:gdLst>
              <a:gd name="connsiteX0" fmla="*/ 2613 w 28013"/>
              <a:gd name="connsiteY0" fmla="*/ 3 h 72063"/>
              <a:gd name="connsiteX1" fmla="*/ 28013 w 28013"/>
              <a:gd name="connsiteY1" fmla="*/ 65090 h 72063"/>
              <a:gd name="connsiteX2" fmla="*/ 2613 w 28013"/>
              <a:gd name="connsiteY2" fmla="*/ 68265 h 72063"/>
              <a:gd name="connsiteX3" fmla="*/ 2613 w 28013"/>
              <a:gd name="connsiteY3" fmla="*/ 3 h 7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3" h="72063">
                <a:moveTo>
                  <a:pt x="2613" y="3"/>
                </a:moveTo>
                <a:cubicBezTo>
                  <a:pt x="6846" y="-526"/>
                  <a:pt x="28013" y="53713"/>
                  <a:pt x="28013" y="65090"/>
                </a:cubicBezTo>
                <a:cubicBezTo>
                  <a:pt x="28013" y="76467"/>
                  <a:pt x="5259" y="71175"/>
                  <a:pt x="2613" y="68265"/>
                </a:cubicBezTo>
                <a:cubicBezTo>
                  <a:pt x="-33" y="65355"/>
                  <a:pt x="-1620" y="532"/>
                  <a:pt x="261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1F408890-A100-4E68-A161-F738403F1935}"/>
              </a:ext>
            </a:extLst>
          </p:cNvPr>
          <p:cNvSpPr/>
          <p:nvPr/>
        </p:nvSpPr>
        <p:spPr>
          <a:xfrm>
            <a:off x="3960099" y="4352919"/>
            <a:ext cx="373934" cy="311753"/>
          </a:xfrm>
          <a:custGeom>
            <a:avLst/>
            <a:gdLst>
              <a:gd name="connsiteX0" fmla="*/ 373776 w 373934"/>
              <a:gd name="connsiteY0" fmla="*/ 6 h 311753"/>
              <a:gd name="connsiteX1" fmla="*/ 205501 w 373934"/>
              <a:gd name="connsiteY1" fmla="*/ 155581 h 311753"/>
              <a:gd name="connsiteX2" fmla="*/ 168989 w 373934"/>
              <a:gd name="connsiteY2" fmla="*/ 211144 h 311753"/>
              <a:gd name="connsiteX3" fmla="*/ 714 w 373934"/>
              <a:gd name="connsiteY3" fmla="*/ 309569 h 311753"/>
              <a:gd name="connsiteX4" fmla="*/ 113426 w 373934"/>
              <a:gd name="connsiteY4" fmla="*/ 269881 h 311753"/>
              <a:gd name="connsiteX5" fmla="*/ 234076 w 373934"/>
              <a:gd name="connsiteY5" fmla="*/ 161931 h 311753"/>
              <a:gd name="connsiteX6" fmla="*/ 373776 w 373934"/>
              <a:gd name="connsiteY6" fmla="*/ 6 h 3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934" h="311753">
                <a:moveTo>
                  <a:pt x="373776" y="6"/>
                </a:moveTo>
                <a:cubicBezTo>
                  <a:pt x="369014" y="-1052"/>
                  <a:pt x="239632" y="120391"/>
                  <a:pt x="205501" y="155581"/>
                </a:cubicBezTo>
                <a:cubicBezTo>
                  <a:pt x="171370" y="190771"/>
                  <a:pt x="203120" y="185479"/>
                  <a:pt x="168989" y="211144"/>
                </a:cubicBezTo>
                <a:cubicBezTo>
                  <a:pt x="134858" y="236809"/>
                  <a:pt x="9974" y="299780"/>
                  <a:pt x="714" y="309569"/>
                </a:cubicBezTo>
                <a:cubicBezTo>
                  <a:pt x="-8547" y="319359"/>
                  <a:pt x="74532" y="294487"/>
                  <a:pt x="113426" y="269881"/>
                </a:cubicBezTo>
                <a:cubicBezTo>
                  <a:pt x="152320" y="245275"/>
                  <a:pt x="193330" y="203470"/>
                  <a:pt x="234076" y="161931"/>
                </a:cubicBezTo>
                <a:cubicBezTo>
                  <a:pt x="274822" y="120392"/>
                  <a:pt x="378538" y="1064"/>
                  <a:pt x="37377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610DE473-58E4-4749-BD8E-8D3BDA95925B}"/>
              </a:ext>
            </a:extLst>
          </p:cNvPr>
          <p:cNvSpPr/>
          <p:nvPr/>
        </p:nvSpPr>
        <p:spPr>
          <a:xfrm>
            <a:off x="3915258" y="4646137"/>
            <a:ext cx="200351" cy="554953"/>
          </a:xfrm>
          <a:custGeom>
            <a:avLst/>
            <a:gdLst>
              <a:gd name="connsiteX0" fmla="*/ 61430 w 200351"/>
              <a:gd name="connsiteY0" fmla="*/ 65563 h 554953"/>
              <a:gd name="connsiteX1" fmla="*/ 40792 w 200351"/>
              <a:gd name="connsiteY1" fmla="*/ 186213 h 554953"/>
              <a:gd name="connsiteX2" fmla="*/ 7455 w 200351"/>
              <a:gd name="connsiteY2" fmla="*/ 329088 h 554953"/>
              <a:gd name="connsiteX3" fmla="*/ 197955 w 200351"/>
              <a:gd name="connsiteY3" fmla="*/ 548163 h 554953"/>
              <a:gd name="connsiteX4" fmla="*/ 110642 w 200351"/>
              <a:gd name="connsiteY4" fmla="*/ 491013 h 554953"/>
              <a:gd name="connsiteX5" fmla="*/ 51905 w 200351"/>
              <a:gd name="connsiteY5" fmla="*/ 406876 h 554953"/>
              <a:gd name="connsiteX6" fmla="*/ 34442 w 200351"/>
              <a:gd name="connsiteY6" fmla="*/ 260826 h 554953"/>
              <a:gd name="connsiteX7" fmla="*/ 82067 w 200351"/>
              <a:gd name="connsiteY7" fmla="*/ 11588 h 554953"/>
              <a:gd name="connsiteX8" fmla="*/ 61430 w 200351"/>
              <a:gd name="connsiteY8" fmla="*/ 65563 h 55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1" h="554953">
                <a:moveTo>
                  <a:pt x="61430" y="65563"/>
                </a:moveTo>
                <a:cubicBezTo>
                  <a:pt x="54551" y="94667"/>
                  <a:pt x="49788" y="142292"/>
                  <a:pt x="40792" y="186213"/>
                </a:cubicBezTo>
                <a:cubicBezTo>
                  <a:pt x="31796" y="230134"/>
                  <a:pt x="-18739" y="268763"/>
                  <a:pt x="7455" y="329088"/>
                </a:cubicBezTo>
                <a:cubicBezTo>
                  <a:pt x="33649" y="389413"/>
                  <a:pt x="180757" y="521176"/>
                  <a:pt x="197955" y="548163"/>
                </a:cubicBezTo>
                <a:cubicBezTo>
                  <a:pt x="215153" y="575150"/>
                  <a:pt x="134984" y="514561"/>
                  <a:pt x="110642" y="491013"/>
                </a:cubicBezTo>
                <a:cubicBezTo>
                  <a:pt x="86300" y="467465"/>
                  <a:pt x="64605" y="445241"/>
                  <a:pt x="51905" y="406876"/>
                </a:cubicBezTo>
                <a:cubicBezTo>
                  <a:pt x="39205" y="368512"/>
                  <a:pt x="29415" y="326707"/>
                  <a:pt x="34442" y="260826"/>
                </a:cubicBezTo>
                <a:cubicBezTo>
                  <a:pt x="39469" y="194945"/>
                  <a:pt x="75188" y="48894"/>
                  <a:pt x="82067" y="11588"/>
                </a:cubicBezTo>
                <a:cubicBezTo>
                  <a:pt x="88946" y="-25718"/>
                  <a:pt x="68309" y="36459"/>
                  <a:pt x="61430" y="65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4A35E1FB-88B5-473E-824B-E067D26DF2B0}"/>
              </a:ext>
            </a:extLst>
          </p:cNvPr>
          <p:cNvSpPr/>
          <p:nvPr/>
        </p:nvSpPr>
        <p:spPr>
          <a:xfrm>
            <a:off x="3885925" y="4676734"/>
            <a:ext cx="264369" cy="562297"/>
          </a:xfrm>
          <a:custGeom>
            <a:avLst/>
            <a:gdLst>
              <a:gd name="connsiteX0" fmla="*/ 49488 w 264369"/>
              <a:gd name="connsiteY0" fmla="*/ 41 h 562297"/>
              <a:gd name="connsiteX1" fmla="*/ 30438 w 264369"/>
              <a:gd name="connsiteY1" fmla="*/ 173079 h 562297"/>
              <a:gd name="connsiteX2" fmla="*/ 275 w 264369"/>
              <a:gd name="connsiteY2" fmla="*/ 271504 h 562297"/>
              <a:gd name="connsiteX3" fmla="*/ 49488 w 264369"/>
              <a:gd name="connsiteY3" fmla="*/ 438191 h 562297"/>
              <a:gd name="connsiteX4" fmla="*/ 263800 w 264369"/>
              <a:gd name="connsiteY4" fmla="*/ 562016 h 562297"/>
              <a:gd name="connsiteX5" fmla="*/ 109813 w 264369"/>
              <a:gd name="connsiteY5" fmla="*/ 468354 h 562297"/>
              <a:gd name="connsiteX6" fmla="*/ 35200 w 264369"/>
              <a:gd name="connsiteY6" fmla="*/ 350879 h 562297"/>
              <a:gd name="connsiteX7" fmla="*/ 59013 w 264369"/>
              <a:gd name="connsiteY7" fmla="*/ 158791 h 562297"/>
              <a:gd name="connsiteX8" fmla="*/ 49488 w 264369"/>
              <a:gd name="connsiteY8" fmla="*/ 41 h 56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69" h="562297">
                <a:moveTo>
                  <a:pt x="49488" y="41"/>
                </a:moveTo>
                <a:cubicBezTo>
                  <a:pt x="44726" y="2422"/>
                  <a:pt x="38640" y="127835"/>
                  <a:pt x="30438" y="173079"/>
                </a:cubicBezTo>
                <a:cubicBezTo>
                  <a:pt x="22236" y="218323"/>
                  <a:pt x="-2900" y="227319"/>
                  <a:pt x="275" y="271504"/>
                </a:cubicBezTo>
                <a:cubicBezTo>
                  <a:pt x="3450" y="315689"/>
                  <a:pt x="5567" y="389772"/>
                  <a:pt x="49488" y="438191"/>
                </a:cubicBezTo>
                <a:cubicBezTo>
                  <a:pt x="93409" y="486610"/>
                  <a:pt x="253746" y="556989"/>
                  <a:pt x="263800" y="562016"/>
                </a:cubicBezTo>
                <a:cubicBezTo>
                  <a:pt x="273854" y="567043"/>
                  <a:pt x="147913" y="503543"/>
                  <a:pt x="109813" y="468354"/>
                </a:cubicBezTo>
                <a:cubicBezTo>
                  <a:pt x="71713" y="433165"/>
                  <a:pt x="43667" y="402473"/>
                  <a:pt x="35200" y="350879"/>
                </a:cubicBezTo>
                <a:cubicBezTo>
                  <a:pt x="26733" y="299285"/>
                  <a:pt x="54780" y="218058"/>
                  <a:pt x="59013" y="158791"/>
                </a:cubicBezTo>
                <a:cubicBezTo>
                  <a:pt x="63246" y="99524"/>
                  <a:pt x="54250" y="-2340"/>
                  <a:pt x="4948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D144754F-D55C-4236-8A17-D923F5820DB7}"/>
              </a:ext>
            </a:extLst>
          </p:cNvPr>
          <p:cNvSpPr/>
          <p:nvPr/>
        </p:nvSpPr>
        <p:spPr>
          <a:xfrm>
            <a:off x="3703356" y="4979988"/>
            <a:ext cx="178983" cy="285750"/>
          </a:xfrm>
          <a:custGeom>
            <a:avLst/>
            <a:gdLst>
              <a:gd name="connsiteX0" fmla="*/ 166969 w 178983"/>
              <a:gd name="connsiteY0" fmla="*/ 0 h 285750"/>
              <a:gd name="connsiteX1" fmla="*/ 124107 w 178983"/>
              <a:gd name="connsiteY1" fmla="*/ 171450 h 285750"/>
              <a:gd name="connsiteX2" fmla="*/ 282 w 178983"/>
              <a:gd name="connsiteY2" fmla="*/ 285750 h 285750"/>
              <a:gd name="connsiteX3" fmla="*/ 162207 w 178983"/>
              <a:gd name="connsiteY3" fmla="*/ 171450 h 285750"/>
              <a:gd name="connsiteX4" fmla="*/ 166969 w 178983"/>
              <a:gd name="connsiteY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83" h="285750">
                <a:moveTo>
                  <a:pt x="166969" y="0"/>
                </a:moveTo>
                <a:cubicBezTo>
                  <a:pt x="160619" y="0"/>
                  <a:pt x="151888" y="123825"/>
                  <a:pt x="124107" y="171450"/>
                </a:cubicBezTo>
                <a:cubicBezTo>
                  <a:pt x="96326" y="219075"/>
                  <a:pt x="-6068" y="285750"/>
                  <a:pt x="282" y="285750"/>
                </a:cubicBezTo>
                <a:cubicBezTo>
                  <a:pt x="6632" y="285750"/>
                  <a:pt x="131515" y="219340"/>
                  <a:pt x="162207" y="171450"/>
                </a:cubicBezTo>
                <a:cubicBezTo>
                  <a:pt x="192899" y="123560"/>
                  <a:pt x="173319" y="0"/>
                  <a:pt x="1669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75142068-C5B5-4E77-BD2D-4CC422E67627}"/>
              </a:ext>
            </a:extLst>
          </p:cNvPr>
          <p:cNvSpPr/>
          <p:nvPr/>
        </p:nvSpPr>
        <p:spPr>
          <a:xfrm>
            <a:off x="4149657" y="5229215"/>
            <a:ext cx="139730" cy="273085"/>
          </a:xfrm>
          <a:custGeom>
            <a:avLst/>
            <a:gdLst>
              <a:gd name="connsiteX0" fmla="*/ 68 w 139730"/>
              <a:gd name="connsiteY0" fmla="*/ 10 h 273085"/>
              <a:gd name="connsiteX1" fmla="*/ 119131 w 139730"/>
              <a:gd name="connsiteY1" fmla="*/ 171460 h 273085"/>
              <a:gd name="connsiteX2" fmla="*/ 88968 w 139730"/>
              <a:gd name="connsiteY2" fmla="*/ 273060 h 273085"/>
              <a:gd name="connsiteX3" fmla="*/ 138181 w 139730"/>
              <a:gd name="connsiteY3" fmla="*/ 179398 h 273085"/>
              <a:gd name="connsiteX4" fmla="*/ 68 w 139730"/>
              <a:gd name="connsiteY4" fmla="*/ 10 h 27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30" h="273085">
                <a:moveTo>
                  <a:pt x="68" y="10"/>
                </a:moveTo>
                <a:cubicBezTo>
                  <a:pt x="-3107" y="-1313"/>
                  <a:pt x="104314" y="125952"/>
                  <a:pt x="119131" y="171460"/>
                </a:cubicBezTo>
                <a:cubicBezTo>
                  <a:pt x="133948" y="216968"/>
                  <a:pt x="85793" y="271737"/>
                  <a:pt x="88968" y="273060"/>
                </a:cubicBezTo>
                <a:cubicBezTo>
                  <a:pt x="92143" y="274383"/>
                  <a:pt x="149823" y="223054"/>
                  <a:pt x="138181" y="179398"/>
                </a:cubicBezTo>
                <a:cubicBezTo>
                  <a:pt x="126539" y="135742"/>
                  <a:pt x="3243" y="1333"/>
                  <a:pt x="6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01541BE0-2F7E-47EF-A532-1EC2EBE8D440}"/>
              </a:ext>
            </a:extLst>
          </p:cNvPr>
          <p:cNvSpPr/>
          <p:nvPr/>
        </p:nvSpPr>
        <p:spPr>
          <a:xfrm>
            <a:off x="3751668" y="5495968"/>
            <a:ext cx="483334" cy="495998"/>
          </a:xfrm>
          <a:custGeom>
            <a:avLst/>
            <a:gdLst>
              <a:gd name="connsiteX0" fmla="*/ 482195 w 483334"/>
              <a:gd name="connsiteY0" fmla="*/ 1545 h 495998"/>
              <a:gd name="connsiteX1" fmla="*/ 283757 w 483334"/>
              <a:gd name="connsiteY1" fmla="*/ 249195 h 495998"/>
              <a:gd name="connsiteX2" fmla="*/ 1182 w 483334"/>
              <a:gd name="connsiteY2" fmla="*/ 492082 h 495998"/>
              <a:gd name="connsiteX3" fmla="*/ 194857 w 483334"/>
              <a:gd name="connsiteY3" fmla="*/ 371432 h 495998"/>
              <a:gd name="connsiteX4" fmla="*/ 482195 w 483334"/>
              <a:gd name="connsiteY4" fmla="*/ 1545 h 49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34" h="495998">
                <a:moveTo>
                  <a:pt x="482195" y="1545"/>
                </a:moveTo>
                <a:cubicBezTo>
                  <a:pt x="497012" y="-18828"/>
                  <a:pt x="363926" y="167439"/>
                  <a:pt x="283757" y="249195"/>
                </a:cubicBezTo>
                <a:cubicBezTo>
                  <a:pt x="203588" y="330951"/>
                  <a:pt x="15999" y="471709"/>
                  <a:pt x="1182" y="492082"/>
                </a:cubicBezTo>
                <a:cubicBezTo>
                  <a:pt x="-13635" y="512455"/>
                  <a:pt x="114159" y="450542"/>
                  <a:pt x="194857" y="371432"/>
                </a:cubicBezTo>
                <a:cubicBezTo>
                  <a:pt x="275555" y="292322"/>
                  <a:pt x="467378" y="21918"/>
                  <a:pt x="482195" y="1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4F257117-6FC9-48F1-84E5-676D068F4C50}"/>
              </a:ext>
            </a:extLst>
          </p:cNvPr>
          <p:cNvSpPr/>
          <p:nvPr/>
        </p:nvSpPr>
        <p:spPr>
          <a:xfrm>
            <a:off x="3416298" y="5865552"/>
            <a:ext cx="408478" cy="184429"/>
          </a:xfrm>
          <a:custGeom>
            <a:avLst/>
            <a:gdLst>
              <a:gd name="connsiteX0" fmla="*/ 2 w 408478"/>
              <a:gd name="connsiteY0" fmla="*/ 261 h 184429"/>
              <a:gd name="connsiteX1" fmla="*/ 88902 w 408478"/>
              <a:gd name="connsiteY1" fmla="*/ 173298 h 184429"/>
              <a:gd name="connsiteX2" fmla="*/ 93665 w 408478"/>
              <a:gd name="connsiteY2" fmla="*/ 166948 h 184429"/>
              <a:gd name="connsiteX3" fmla="*/ 107952 w 408478"/>
              <a:gd name="connsiteY3" fmla="*/ 165361 h 184429"/>
              <a:gd name="connsiteX4" fmla="*/ 400052 w 408478"/>
              <a:gd name="connsiteY4" fmla="*/ 130436 h 184429"/>
              <a:gd name="connsiteX5" fmla="*/ 314327 w 408478"/>
              <a:gd name="connsiteY5" fmla="*/ 116148 h 184429"/>
              <a:gd name="connsiteX6" fmla="*/ 155577 w 408478"/>
              <a:gd name="connsiteY6" fmla="*/ 135198 h 184429"/>
              <a:gd name="connsiteX7" fmla="*/ 92077 w 408478"/>
              <a:gd name="connsiteY7" fmla="*/ 133611 h 184429"/>
              <a:gd name="connsiteX8" fmla="*/ 2 w 408478"/>
              <a:gd name="connsiteY8" fmla="*/ 261 h 1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478" h="184429">
                <a:moveTo>
                  <a:pt x="2" y="261"/>
                </a:moveTo>
                <a:cubicBezTo>
                  <a:pt x="-527" y="6875"/>
                  <a:pt x="73292" y="145517"/>
                  <a:pt x="88902" y="173298"/>
                </a:cubicBezTo>
                <a:cubicBezTo>
                  <a:pt x="104512" y="201079"/>
                  <a:pt x="90490" y="168271"/>
                  <a:pt x="93665" y="166948"/>
                </a:cubicBezTo>
                <a:cubicBezTo>
                  <a:pt x="96840" y="165625"/>
                  <a:pt x="107952" y="165361"/>
                  <a:pt x="107952" y="165361"/>
                </a:cubicBezTo>
                <a:cubicBezTo>
                  <a:pt x="159016" y="159276"/>
                  <a:pt x="365656" y="138638"/>
                  <a:pt x="400052" y="130436"/>
                </a:cubicBezTo>
                <a:cubicBezTo>
                  <a:pt x="434448" y="122234"/>
                  <a:pt x="355073" y="115354"/>
                  <a:pt x="314327" y="116148"/>
                </a:cubicBezTo>
                <a:cubicBezTo>
                  <a:pt x="273581" y="116942"/>
                  <a:pt x="192619" y="132288"/>
                  <a:pt x="155577" y="135198"/>
                </a:cubicBezTo>
                <a:cubicBezTo>
                  <a:pt x="118535" y="138109"/>
                  <a:pt x="116419" y="152926"/>
                  <a:pt x="92077" y="133611"/>
                </a:cubicBezTo>
                <a:cubicBezTo>
                  <a:pt x="67735" y="114297"/>
                  <a:pt x="531" y="-6353"/>
                  <a:pt x="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140A749F-0B71-4791-9069-A70869CBE510}"/>
              </a:ext>
            </a:extLst>
          </p:cNvPr>
          <p:cNvSpPr/>
          <p:nvPr/>
        </p:nvSpPr>
        <p:spPr>
          <a:xfrm>
            <a:off x="3711510" y="5507265"/>
            <a:ext cx="125512" cy="450496"/>
          </a:xfrm>
          <a:custGeom>
            <a:avLst/>
            <a:gdLst>
              <a:gd name="connsiteX0" fmla="*/ 39753 w 125512"/>
              <a:gd name="connsiteY0" fmla="*/ 1360 h 450496"/>
              <a:gd name="connsiteX1" fmla="*/ 81028 w 125512"/>
              <a:gd name="connsiteY1" fmla="*/ 228373 h 450496"/>
              <a:gd name="connsiteX2" fmla="*/ 65 w 125512"/>
              <a:gd name="connsiteY2" fmla="*/ 445860 h 450496"/>
              <a:gd name="connsiteX3" fmla="*/ 68328 w 125512"/>
              <a:gd name="connsiteY3" fmla="*/ 358548 h 450496"/>
              <a:gd name="connsiteX4" fmla="*/ 125478 w 125512"/>
              <a:gd name="connsiteY4" fmla="*/ 144235 h 450496"/>
              <a:gd name="connsiteX5" fmla="*/ 39753 w 125512"/>
              <a:gd name="connsiteY5" fmla="*/ 1360 h 45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12" h="450496">
                <a:moveTo>
                  <a:pt x="39753" y="1360"/>
                </a:moveTo>
                <a:cubicBezTo>
                  <a:pt x="32345" y="15383"/>
                  <a:pt x="87643" y="154290"/>
                  <a:pt x="81028" y="228373"/>
                </a:cubicBezTo>
                <a:cubicBezTo>
                  <a:pt x="74413" y="302456"/>
                  <a:pt x="2182" y="424164"/>
                  <a:pt x="65" y="445860"/>
                </a:cubicBezTo>
                <a:cubicBezTo>
                  <a:pt x="-2052" y="467556"/>
                  <a:pt x="47426" y="408819"/>
                  <a:pt x="68328" y="358548"/>
                </a:cubicBezTo>
                <a:cubicBezTo>
                  <a:pt x="89230" y="308277"/>
                  <a:pt x="126801" y="203502"/>
                  <a:pt x="125478" y="144235"/>
                </a:cubicBezTo>
                <a:cubicBezTo>
                  <a:pt x="124155" y="84968"/>
                  <a:pt x="47161" y="-12663"/>
                  <a:pt x="39753" y="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FCB9B4AE-4668-494A-88BD-6A22B4902900}"/>
              </a:ext>
            </a:extLst>
          </p:cNvPr>
          <p:cNvSpPr/>
          <p:nvPr/>
        </p:nvSpPr>
        <p:spPr>
          <a:xfrm>
            <a:off x="3655027" y="5075550"/>
            <a:ext cx="109278" cy="515482"/>
          </a:xfrm>
          <a:custGeom>
            <a:avLst/>
            <a:gdLst>
              <a:gd name="connsiteX0" fmla="*/ 108936 w 109278"/>
              <a:gd name="connsiteY0" fmla="*/ 1275 h 515482"/>
              <a:gd name="connsiteX1" fmla="*/ 35911 w 109278"/>
              <a:gd name="connsiteY1" fmla="*/ 187013 h 515482"/>
              <a:gd name="connsiteX2" fmla="*/ 56548 w 109278"/>
              <a:gd name="connsiteY2" fmla="*/ 499750 h 515482"/>
              <a:gd name="connsiteX3" fmla="*/ 53373 w 109278"/>
              <a:gd name="connsiteY3" fmla="*/ 448950 h 515482"/>
              <a:gd name="connsiteX4" fmla="*/ 986 w 109278"/>
              <a:gd name="connsiteY4" fmla="*/ 275913 h 515482"/>
              <a:gd name="connsiteX5" fmla="*/ 108936 w 109278"/>
              <a:gd name="connsiteY5" fmla="*/ 1275 h 51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78" h="515482">
                <a:moveTo>
                  <a:pt x="108936" y="1275"/>
                </a:moveTo>
                <a:cubicBezTo>
                  <a:pt x="114757" y="-13542"/>
                  <a:pt x="44642" y="103934"/>
                  <a:pt x="35911" y="187013"/>
                </a:cubicBezTo>
                <a:cubicBezTo>
                  <a:pt x="27180" y="270092"/>
                  <a:pt x="53638" y="456094"/>
                  <a:pt x="56548" y="499750"/>
                </a:cubicBezTo>
                <a:cubicBezTo>
                  <a:pt x="59458" y="543406"/>
                  <a:pt x="62633" y="486256"/>
                  <a:pt x="53373" y="448950"/>
                </a:cubicBezTo>
                <a:cubicBezTo>
                  <a:pt x="44113" y="411644"/>
                  <a:pt x="-7745" y="347615"/>
                  <a:pt x="986" y="275913"/>
                </a:cubicBezTo>
                <a:cubicBezTo>
                  <a:pt x="9717" y="204211"/>
                  <a:pt x="103115" y="16092"/>
                  <a:pt x="108936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E0F725FE-28BE-4150-B63D-D8125A5BEF96}"/>
              </a:ext>
            </a:extLst>
          </p:cNvPr>
          <p:cNvSpPr/>
          <p:nvPr/>
        </p:nvSpPr>
        <p:spPr>
          <a:xfrm>
            <a:off x="3341648" y="5304105"/>
            <a:ext cx="84161" cy="568985"/>
          </a:xfrm>
          <a:custGeom>
            <a:avLst/>
            <a:gdLst>
              <a:gd name="connsiteX0" fmla="*/ 52427 w 84161"/>
              <a:gd name="connsiteY0" fmla="*/ 1320 h 568985"/>
              <a:gd name="connsiteX1" fmla="*/ 30202 w 84161"/>
              <a:gd name="connsiteY1" fmla="*/ 156895 h 568985"/>
              <a:gd name="connsiteX2" fmla="*/ 1627 w 84161"/>
              <a:gd name="connsiteY2" fmla="*/ 291833 h 568985"/>
              <a:gd name="connsiteX3" fmla="*/ 82590 w 84161"/>
              <a:gd name="connsiteY3" fmla="*/ 566470 h 568985"/>
              <a:gd name="connsiteX4" fmla="*/ 54015 w 84161"/>
              <a:gd name="connsiteY4" fmla="*/ 422008 h 568985"/>
              <a:gd name="connsiteX5" fmla="*/ 39727 w 84161"/>
              <a:gd name="connsiteY5" fmla="*/ 317233 h 568985"/>
              <a:gd name="connsiteX6" fmla="*/ 31790 w 84161"/>
              <a:gd name="connsiteY6" fmla="*/ 248970 h 568985"/>
              <a:gd name="connsiteX7" fmla="*/ 52427 w 84161"/>
              <a:gd name="connsiteY7" fmla="*/ 1320 h 56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61" h="568985">
                <a:moveTo>
                  <a:pt x="52427" y="1320"/>
                </a:moveTo>
                <a:cubicBezTo>
                  <a:pt x="52162" y="-14026"/>
                  <a:pt x="38669" y="108476"/>
                  <a:pt x="30202" y="156895"/>
                </a:cubicBezTo>
                <a:cubicBezTo>
                  <a:pt x="21735" y="205314"/>
                  <a:pt x="-7104" y="223571"/>
                  <a:pt x="1627" y="291833"/>
                </a:cubicBezTo>
                <a:cubicBezTo>
                  <a:pt x="10358" y="360096"/>
                  <a:pt x="73859" y="544774"/>
                  <a:pt x="82590" y="566470"/>
                </a:cubicBezTo>
                <a:cubicBezTo>
                  <a:pt x="91321" y="588166"/>
                  <a:pt x="61159" y="463547"/>
                  <a:pt x="54015" y="422008"/>
                </a:cubicBezTo>
                <a:cubicBezTo>
                  <a:pt x="46871" y="380469"/>
                  <a:pt x="43431" y="346073"/>
                  <a:pt x="39727" y="317233"/>
                </a:cubicBezTo>
                <a:cubicBezTo>
                  <a:pt x="36023" y="288393"/>
                  <a:pt x="26234" y="302681"/>
                  <a:pt x="31790" y="248970"/>
                </a:cubicBezTo>
                <a:cubicBezTo>
                  <a:pt x="37346" y="195260"/>
                  <a:pt x="52692" y="16666"/>
                  <a:pt x="52427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EBA97EA2-31BE-4BC6-8118-DD6F4E187B41}"/>
              </a:ext>
            </a:extLst>
          </p:cNvPr>
          <p:cNvSpPr/>
          <p:nvPr/>
        </p:nvSpPr>
        <p:spPr>
          <a:xfrm>
            <a:off x="3326871" y="5065477"/>
            <a:ext cx="128339" cy="267199"/>
          </a:xfrm>
          <a:custGeom>
            <a:avLst/>
            <a:gdLst>
              <a:gd name="connsiteX0" fmla="*/ 529 w 128339"/>
              <a:gd name="connsiteY0" fmla="*/ 236 h 267199"/>
              <a:gd name="connsiteX1" fmla="*/ 81492 w 128339"/>
              <a:gd name="connsiteY1" fmla="*/ 124061 h 267199"/>
              <a:gd name="connsiteX2" fmla="*/ 64029 w 128339"/>
              <a:gd name="connsiteY2" fmla="*/ 266936 h 267199"/>
              <a:gd name="connsiteX3" fmla="*/ 127529 w 128339"/>
              <a:gd name="connsiteY3" fmla="*/ 155811 h 267199"/>
              <a:gd name="connsiteX4" fmla="*/ 529 w 128339"/>
              <a:gd name="connsiteY4" fmla="*/ 236 h 26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39" h="267199">
                <a:moveTo>
                  <a:pt x="529" y="236"/>
                </a:moveTo>
                <a:cubicBezTo>
                  <a:pt x="-7144" y="-5056"/>
                  <a:pt x="70909" y="79611"/>
                  <a:pt x="81492" y="124061"/>
                </a:cubicBezTo>
                <a:cubicBezTo>
                  <a:pt x="92075" y="168511"/>
                  <a:pt x="56356" y="261644"/>
                  <a:pt x="64029" y="266936"/>
                </a:cubicBezTo>
                <a:cubicBezTo>
                  <a:pt x="71702" y="272228"/>
                  <a:pt x="136260" y="196557"/>
                  <a:pt x="127529" y="155811"/>
                </a:cubicBezTo>
                <a:cubicBezTo>
                  <a:pt x="118798" y="115065"/>
                  <a:pt x="8202" y="5528"/>
                  <a:pt x="529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A3CD870E-CAB8-4E14-B1C1-3E43368BA5F4}"/>
              </a:ext>
            </a:extLst>
          </p:cNvPr>
          <p:cNvSpPr/>
          <p:nvPr/>
        </p:nvSpPr>
        <p:spPr>
          <a:xfrm>
            <a:off x="3282881" y="4995839"/>
            <a:ext cx="385948" cy="119136"/>
          </a:xfrm>
          <a:custGeom>
            <a:avLst/>
            <a:gdLst>
              <a:gd name="connsiteX0" fmla="*/ 69 w 385948"/>
              <a:gd name="connsiteY0" fmla="*/ 24 h 119136"/>
              <a:gd name="connsiteX1" fmla="*/ 155644 w 385948"/>
              <a:gd name="connsiteY1" fmla="*/ 100036 h 119136"/>
              <a:gd name="connsiteX2" fmla="*/ 201682 w 385948"/>
              <a:gd name="connsiteY2" fmla="*/ 107974 h 119136"/>
              <a:gd name="connsiteX3" fmla="*/ 385832 w 385948"/>
              <a:gd name="connsiteY3" fmla="*/ 119086 h 119136"/>
              <a:gd name="connsiteX4" fmla="*/ 228669 w 385948"/>
              <a:gd name="connsiteY4" fmla="*/ 103211 h 119136"/>
              <a:gd name="connsiteX5" fmla="*/ 176282 w 385948"/>
              <a:gd name="connsiteY5" fmla="*/ 90511 h 119136"/>
              <a:gd name="connsiteX6" fmla="*/ 69 w 385948"/>
              <a:gd name="connsiteY6" fmla="*/ 24 h 11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948" h="119136">
                <a:moveTo>
                  <a:pt x="69" y="24"/>
                </a:moveTo>
                <a:cubicBezTo>
                  <a:pt x="-3371" y="1612"/>
                  <a:pt x="122042" y="82044"/>
                  <a:pt x="155644" y="100036"/>
                </a:cubicBezTo>
                <a:cubicBezTo>
                  <a:pt x="189246" y="118028"/>
                  <a:pt x="163317" y="104799"/>
                  <a:pt x="201682" y="107974"/>
                </a:cubicBezTo>
                <a:cubicBezTo>
                  <a:pt x="240047" y="111149"/>
                  <a:pt x="381334" y="119880"/>
                  <a:pt x="385832" y="119086"/>
                </a:cubicBezTo>
                <a:cubicBezTo>
                  <a:pt x="390330" y="118292"/>
                  <a:pt x="263594" y="107974"/>
                  <a:pt x="228669" y="103211"/>
                </a:cubicBezTo>
                <a:cubicBezTo>
                  <a:pt x="193744" y="98449"/>
                  <a:pt x="212265" y="107444"/>
                  <a:pt x="176282" y="90511"/>
                </a:cubicBezTo>
                <a:cubicBezTo>
                  <a:pt x="140299" y="73578"/>
                  <a:pt x="3509" y="-1564"/>
                  <a:pt x="6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AE4B06AB-5795-4C38-971F-C6233F8BB4B5}"/>
              </a:ext>
            </a:extLst>
          </p:cNvPr>
          <p:cNvSpPr/>
          <p:nvPr/>
        </p:nvSpPr>
        <p:spPr>
          <a:xfrm>
            <a:off x="3324311" y="4913272"/>
            <a:ext cx="327862" cy="192294"/>
          </a:xfrm>
          <a:custGeom>
            <a:avLst/>
            <a:gdLst>
              <a:gd name="connsiteX0" fmla="*/ 3089 w 327862"/>
              <a:gd name="connsiteY0" fmla="*/ 41 h 192294"/>
              <a:gd name="connsiteX1" fmla="*/ 74527 w 327862"/>
              <a:gd name="connsiteY1" fmla="*/ 71478 h 192294"/>
              <a:gd name="connsiteX2" fmla="*/ 231689 w 327862"/>
              <a:gd name="connsiteY2" fmla="*/ 150853 h 192294"/>
              <a:gd name="connsiteX3" fmla="*/ 326939 w 327862"/>
              <a:gd name="connsiteY3" fmla="*/ 192128 h 192294"/>
              <a:gd name="connsiteX4" fmla="*/ 176127 w 327862"/>
              <a:gd name="connsiteY4" fmla="*/ 136566 h 192294"/>
              <a:gd name="connsiteX5" fmla="*/ 30077 w 327862"/>
              <a:gd name="connsiteY5" fmla="*/ 61953 h 192294"/>
              <a:gd name="connsiteX6" fmla="*/ 3089 w 327862"/>
              <a:gd name="connsiteY6" fmla="*/ 41 h 19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862" h="192294">
                <a:moveTo>
                  <a:pt x="3089" y="41"/>
                </a:moveTo>
                <a:cubicBezTo>
                  <a:pt x="10497" y="1628"/>
                  <a:pt x="36427" y="46343"/>
                  <a:pt x="74527" y="71478"/>
                </a:cubicBezTo>
                <a:cubicBezTo>
                  <a:pt x="112627" y="96613"/>
                  <a:pt x="189620" y="130745"/>
                  <a:pt x="231689" y="150853"/>
                </a:cubicBezTo>
                <a:cubicBezTo>
                  <a:pt x="273758" y="170961"/>
                  <a:pt x="336199" y="194509"/>
                  <a:pt x="326939" y="192128"/>
                </a:cubicBezTo>
                <a:cubicBezTo>
                  <a:pt x="317679" y="189747"/>
                  <a:pt x="225604" y="158262"/>
                  <a:pt x="176127" y="136566"/>
                </a:cubicBezTo>
                <a:cubicBezTo>
                  <a:pt x="126650" y="114870"/>
                  <a:pt x="59710" y="81268"/>
                  <a:pt x="30077" y="61953"/>
                </a:cubicBezTo>
                <a:cubicBezTo>
                  <a:pt x="444" y="42638"/>
                  <a:pt x="-4319" y="-1546"/>
                  <a:pt x="308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16BEC282-456F-4EB5-8FE9-1C5E22975EF2}"/>
              </a:ext>
            </a:extLst>
          </p:cNvPr>
          <p:cNvSpPr/>
          <p:nvPr/>
        </p:nvSpPr>
        <p:spPr>
          <a:xfrm>
            <a:off x="3265100" y="4889497"/>
            <a:ext cx="71343" cy="95279"/>
          </a:xfrm>
          <a:custGeom>
            <a:avLst/>
            <a:gdLst>
              <a:gd name="connsiteX0" fmla="*/ 33725 w 71343"/>
              <a:gd name="connsiteY0" fmla="*/ 3 h 95279"/>
              <a:gd name="connsiteX1" fmla="*/ 41663 w 71343"/>
              <a:gd name="connsiteY1" fmla="*/ 74616 h 95279"/>
              <a:gd name="connsiteX2" fmla="*/ 388 w 71343"/>
              <a:gd name="connsiteY2" fmla="*/ 95253 h 95279"/>
              <a:gd name="connsiteX3" fmla="*/ 70238 w 71343"/>
              <a:gd name="connsiteY3" fmla="*/ 77791 h 95279"/>
              <a:gd name="connsiteX4" fmla="*/ 33725 w 71343"/>
              <a:gd name="connsiteY4" fmla="*/ 3 h 9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43" h="95279">
                <a:moveTo>
                  <a:pt x="33725" y="3"/>
                </a:moveTo>
                <a:cubicBezTo>
                  <a:pt x="28962" y="-526"/>
                  <a:pt x="47219" y="58741"/>
                  <a:pt x="41663" y="74616"/>
                </a:cubicBezTo>
                <a:cubicBezTo>
                  <a:pt x="36107" y="90491"/>
                  <a:pt x="-4375" y="94724"/>
                  <a:pt x="388" y="95253"/>
                </a:cubicBezTo>
                <a:cubicBezTo>
                  <a:pt x="5150" y="95782"/>
                  <a:pt x="62036" y="88374"/>
                  <a:pt x="70238" y="77791"/>
                </a:cubicBezTo>
                <a:cubicBezTo>
                  <a:pt x="78440" y="67208"/>
                  <a:pt x="38488" y="532"/>
                  <a:pt x="3372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C50FE8F1-8AF1-4E09-AF26-ACB273035AEE}"/>
              </a:ext>
            </a:extLst>
          </p:cNvPr>
          <p:cNvSpPr/>
          <p:nvPr/>
        </p:nvSpPr>
        <p:spPr>
          <a:xfrm>
            <a:off x="3282384" y="4832283"/>
            <a:ext cx="373837" cy="284266"/>
          </a:xfrm>
          <a:custGeom>
            <a:avLst/>
            <a:gdLst>
              <a:gd name="connsiteX0" fmla="*/ 566 w 373837"/>
              <a:gd name="connsiteY0" fmla="*/ 67 h 284266"/>
              <a:gd name="connsiteX1" fmla="*/ 65654 w 373837"/>
              <a:gd name="connsiteY1" fmla="*/ 88967 h 284266"/>
              <a:gd name="connsiteX2" fmla="*/ 94229 w 373837"/>
              <a:gd name="connsiteY2" fmla="*/ 125480 h 284266"/>
              <a:gd name="connsiteX3" fmla="*/ 294254 w 373837"/>
              <a:gd name="connsiteY3" fmla="*/ 236605 h 284266"/>
              <a:gd name="connsiteX4" fmla="*/ 373629 w 373837"/>
              <a:gd name="connsiteY4" fmla="*/ 284230 h 284266"/>
              <a:gd name="connsiteX5" fmla="*/ 314891 w 373837"/>
              <a:gd name="connsiteY5" fmla="*/ 230255 h 284266"/>
              <a:gd name="connsiteX6" fmla="*/ 240279 w 373837"/>
              <a:gd name="connsiteY6" fmla="*/ 195330 h 284266"/>
              <a:gd name="connsiteX7" fmla="*/ 111691 w 373837"/>
              <a:gd name="connsiteY7" fmla="*/ 106430 h 284266"/>
              <a:gd name="connsiteX8" fmla="*/ 566 w 373837"/>
              <a:gd name="connsiteY8" fmla="*/ 67 h 28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37" h="284266">
                <a:moveTo>
                  <a:pt x="566" y="67"/>
                </a:moveTo>
                <a:cubicBezTo>
                  <a:pt x="-7107" y="-2844"/>
                  <a:pt x="65654" y="88967"/>
                  <a:pt x="65654" y="88967"/>
                </a:cubicBezTo>
                <a:cubicBezTo>
                  <a:pt x="81264" y="109869"/>
                  <a:pt x="56129" y="100874"/>
                  <a:pt x="94229" y="125480"/>
                </a:cubicBezTo>
                <a:cubicBezTo>
                  <a:pt x="132329" y="150086"/>
                  <a:pt x="247687" y="210147"/>
                  <a:pt x="294254" y="236605"/>
                </a:cubicBezTo>
                <a:cubicBezTo>
                  <a:pt x="340821" y="263063"/>
                  <a:pt x="370190" y="285288"/>
                  <a:pt x="373629" y="284230"/>
                </a:cubicBezTo>
                <a:cubicBezTo>
                  <a:pt x="377068" y="283172"/>
                  <a:pt x="337116" y="245072"/>
                  <a:pt x="314891" y="230255"/>
                </a:cubicBezTo>
                <a:cubicBezTo>
                  <a:pt x="292666" y="215438"/>
                  <a:pt x="274146" y="215968"/>
                  <a:pt x="240279" y="195330"/>
                </a:cubicBezTo>
                <a:cubicBezTo>
                  <a:pt x="206412" y="174693"/>
                  <a:pt x="149526" y="136857"/>
                  <a:pt x="111691" y="106430"/>
                </a:cubicBezTo>
                <a:cubicBezTo>
                  <a:pt x="73856" y="76003"/>
                  <a:pt x="8239" y="2978"/>
                  <a:pt x="56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C219EBDD-14E0-488A-AD30-FB27C2F334E9}"/>
              </a:ext>
            </a:extLst>
          </p:cNvPr>
          <p:cNvSpPr/>
          <p:nvPr/>
        </p:nvSpPr>
        <p:spPr>
          <a:xfrm>
            <a:off x="3357537" y="4776441"/>
            <a:ext cx="210544" cy="158965"/>
          </a:xfrm>
          <a:custGeom>
            <a:avLst/>
            <a:gdLst>
              <a:gd name="connsiteX0" fmla="*/ 26 w 210544"/>
              <a:gd name="connsiteY0" fmla="*/ 347 h 158965"/>
              <a:gd name="connsiteX1" fmla="*/ 103213 w 210544"/>
              <a:gd name="connsiteY1" fmla="*/ 67022 h 158965"/>
              <a:gd name="connsiteX2" fmla="*/ 209576 w 210544"/>
              <a:gd name="connsiteY2" fmla="*/ 157509 h 158965"/>
              <a:gd name="connsiteX3" fmla="*/ 152426 w 210544"/>
              <a:gd name="connsiteY3" fmla="*/ 120997 h 158965"/>
              <a:gd name="connsiteX4" fmla="*/ 93688 w 210544"/>
              <a:gd name="connsiteY4" fmla="*/ 95597 h 158965"/>
              <a:gd name="connsiteX5" fmla="*/ 26 w 210544"/>
              <a:gd name="connsiteY5" fmla="*/ 347 h 15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4" h="158965">
                <a:moveTo>
                  <a:pt x="26" y="347"/>
                </a:moveTo>
                <a:cubicBezTo>
                  <a:pt x="1613" y="-4415"/>
                  <a:pt x="68288" y="40828"/>
                  <a:pt x="103213" y="67022"/>
                </a:cubicBezTo>
                <a:cubicBezTo>
                  <a:pt x="138138" y="93216"/>
                  <a:pt x="201374" y="148513"/>
                  <a:pt x="209576" y="157509"/>
                </a:cubicBezTo>
                <a:cubicBezTo>
                  <a:pt x="217778" y="166505"/>
                  <a:pt x="171741" y="131316"/>
                  <a:pt x="152426" y="120997"/>
                </a:cubicBezTo>
                <a:cubicBezTo>
                  <a:pt x="133111" y="110678"/>
                  <a:pt x="119617" y="113059"/>
                  <a:pt x="93688" y="95597"/>
                </a:cubicBezTo>
                <a:cubicBezTo>
                  <a:pt x="67759" y="78135"/>
                  <a:pt x="-1561" y="5109"/>
                  <a:pt x="26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A24215BC-4D8A-4845-9FAD-D3C9FDEDB500}"/>
              </a:ext>
            </a:extLst>
          </p:cNvPr>
          <p:cNvSpPr/>
          <p:nvPr/>
        </p:nvSpPr>
        <p:spPr>
          <a:xfrm>
            <a:off x="3279687" y="4716266"/>
            <a:ext cx="91771" cy="98637"/>
          </a:xfrm>
          <a:custGeom>
            <a:avLst/>
            <a:gdLst>
              <a:gd name="connsiteX0" fmla="*/ 38188 w 91771"/>
              <a:gd name="connsiteY0" fmla="*/ 197 h 98637"/>
              <a:gd name="connsiteX1" fmla="*/ 73113 w 91771"/>
              <a:gd name="connsiteY1" fmla="*/ 62109 h 98637"/>
              <a:gd name="connsiteX2" fmla="*/ 88 w 91771"/>
              <a:gd name="connsiteY2" fmla="*/ 97034 h 98637"/>
              <a:gd name="connsiteX3" fmla="*/ 90576 w 91771"/>
              <a:gd name="connsiteY3" fmla="*/ 84334 h 98637"/>
              <a:gd name="connsiteX4" fmla="*/ 38188 w 91771"/>
              <a:gd name="connsiteY4" fmla="*/ 197 h 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71" h="98637">
                <a:moveTo>
                  <a:pt x="38188" y="197"/>
                </a:moveTo>
                <a:cubicBezTo>
                  <a:pt x="35277" y="-3507"/>
                  <a:pt x="79463" y="45970"/>
                  <a:pt x="73113" y="62109"/>
                </a:cubicBezTo>
                <a:cubicBezTo>
                  <a:pt x="66763" y="78248"/>
                  <a:pt x="-2823" y="93330"/>
                  <a:pt x="88" y="97034"/>
                </a:cubicBezTo>
                <a:cubicBezTo>
                  <a:pt x="2998" y="100738"/>
                  <a:pt x="80257" y="98621"/>
                  <a:pt x="90576" y="84334"/>
                </a:cubicBezTo>
                <a:cubicBezTo>
                  <a:pt x="100895" y="70047"/>
                  <a:pt x="41099" y="3901"/>
                  <a:pt x="38188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833EC706-0FAD-4FA8-A909-9FCAA21F73E0}"/>
              </a:ext>
            </a:extLst>
          </p:cNvPr>
          <p:cNvSpPr/>
          <p:nvPr/>
        </p:nvSpPr>
        <p:spPr>
          <a:xfrm>
            <a:off x="3570931" y="4940160"/>
            <a:ext cx="172492" cy="135235"/>
          </a:xfrm>
          <a:custGeom>
            <a:avLst/>
            <a:gdLst>
              <a:gd name="connsiteX0" fmla="*/ 13644 w 172492"/>
              <a:gd name="connsiteY0" fmla="*/ 140 h 135235"/>
              <a:gd name="connsiteX1" fmla="*/ 143819 w 172492"/>
              <a:gd name="connsiteY1" fmla="*/ 68403 h 135235"/>
              <a:gd name="connsiteX2" fmla="*/ 167632 w 172492"/>
              <a:gd name="connsiteY2" fmla="*/ 120790 h 135235"/>
              <a:gd name="connsiteX3" fmla="*/ 73969 w 172492"/>
              <a:gd name="connsiteY3" fmla="*/ 135078 h 135235"/>
              <a:gd name="connsiteX4" fmla="*/ 944 w 172492"/>
              <a:gd name="connsiteY4" fmla="*/ 114440 h 135235"/>
              <a:gd name="connsiteX5" fmla="*/ 126357 w 172492"/>
              <a:gd name="connsiteY5" fmla="*/ 128728 h 135235"/>
              <a:gd name="connsiteX6" fmla="*/ 164457 w 172492"/>
              <a:gd name="connsiteY6" fmla="*/ 117615 h 135235"/>
              <a:gd name="connsiteX7" fmla="*/ 150169 w 172492"/>
              <a:gd name="connsiteY7" fmla="*/ 87453 h 135235"/>
              <a:gd name="connsiteX8" fmla="*/ 13644 w 172492"/>
              <a:gd name="connsiteY8" fmla="*/ 140 h 1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492" h="135235">
                <a:moveTo>
                  <a:pt x="13644" y="140"/>
                </a:moveTo>
                <a:cubicBezTo>
                  <a:pt x="12586" y="-3035"/>
                  <a:pt x="118154" y="48295"/>
                  <a:pt x="143819" y="68403"/>
                </a:cubicBezTo>
                <a:cubicBezTo>
                  <a:pt x="169484" y="88511"/>
                  <a:pt x="179274" y="109678"/>
                  <a:pt x="167632" y="120790"/>
                </a:cubicBezTo>
                <a:cubicBezTo>
                  <a:pt x="155990" y="131903"/>
                  <a:pt x="101750" y="136136"/>
                  <a:pt x="73969" y="135078"/>
                </a:cubicBezTo>
                <a:cubicBezTo>
                  <a:pt x="46188" y="134020"/>
                  <a:pt x="-7787" y="115498"/>
                  <a:pt x="944" y="114440"/>
                </a:cubicBezTo>
                <a:cubicBezTo>
                  <a:pt x="9675" y="113382"/>
                  <a:pt x="99105" y="128199"/>
                  <a:pt x="126357" y="128728"/>
                </a:cubicBezTo>
                <a:cubicBezTo>
                  <a:pt x="153609" y="129257"/>
                  <a:pt x="160488" y="124494"/>
                  <a:pt x="164457" y="117615"/>
                </a:cubicBezTo>
                <a:cubicBezTo>
                  <a:pt x="168426" y="110736"/>
                  <a:pt x="176627" y="106238"/>
                  <a:pt x="150169" y="87453"/>
                </a:cubicBezTo>
                <a:cubicBezTo>
                  <a:pt x="123711" y="68668"/>
                  <a:pt x="14702" y="3315"/>
                  <a:pt x="13644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B65BDC15-D7A4-4E3C-A916-7E691924D7C8}"/>
              </a:ext>
            </a:extLst>
          </p:cNvPr>
          <p:cNvSpPr/>
          <p:nvPr/>
        </p:nvSpPr>
        <p:spPr>
          <a:xfrm>
            <a:off x="3630881" y="4998749"/>
            <a:ext cx="64875" cy="78077"/>
          </a:xfrm>
          <a:custGeom>
            <a:avLst/>
            <a:gdLst>
              <a:gd name="connsiteX0" fmla="*/ 64819 w 64875"/>
              <a:gd name="connsiteY0" fmla="*/ 9814 h 78077"/>
              <a:gd name="connsiteX1" fmla="*/ 6082 w 64875"/>
              <a:gd name="connsiteY1" fmla="*/ 3464 h 78077"/>
              <a:gd name="connsiteX2" fmla="*/ 1319 w 64875"/>
              <a:gd name="connsiteY2" fmla="*/ 60614 h 78077"/>
              <a:gd name="connsiteX3" fmla="*/ 1319 w 64875"/>
              <a:gd name="connsiteY3" fmla="*/ 39976 h 78077"/>
              <a:gd name="connsiteX4" fmla="*/ 15607 w 64875"/>
              <a:gd name="connsiteY4" fmla="*/ 78076 h 78077"/>
              <a:gd name="connsiteX5" fmla="*/ 17194 w 64875"/>
              <a:gd name="connsiteY5" fmla="*/ 38389 h 78077"/>
              <a:gd name="connsiteX6" fmla="*/ 64819 w 64875"/>
              <a:gd name="connsiteY6" fmla="*/ 9814 h 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5" h="78077">
                <a:moveTo>
                  <a:pt x="64819" y="9814"/>
                </a:moveTo>
                <a:cubicBezTo>
                  <a:pt x="62967" y="3993"/>
                  <a:pt x="16665" y="-5003"/>
                  <a:pt x="6082" y="3464"/>
                </a:cubicBezTo>
                <a:cubicBezTo>
                  <a:pt x="-4501" y="11931"/>
                  <a:pt x="2113" y="54529"/>
                  <a:pt x="1319" y="60614"/>
                </a:cubicBezTo>
                <a:cubicBezTo>
                  <a:pt x="525" y="66699"/>
                  <a:pt x="-1062" y="37066"/>
                  <a:pt x="1319" y="39976"/>
                </a:cubicBezTo>
                <a:cubicBezTo>
                  <a:pt x="3700" y="42886"/>
                  <a:pt x="12961" y="78340"/>
                  <a:pt x="15607" y="78076"/>
                </a:cubicBezTo>
                <a:cubicBezTo>
                  <a:pt x="18253" y="77812"/>
                  <a:pt x="12167" y="48972"/>
                  <a:pt x="17194" y="38389"/>
                </a:cubicBezTo>
                <a:cubicBezTo>
                  <a:pt x="22221" y="27806"/>
                  <a:pt x="66671" y="15635"/>
                  <a:pt x="64819" y="9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179E715-F220-4CAA-876F-6FC5D4398CC1}"/>
              </a:ext>
            </a:extLst>
          </p:cNvPr>
          <p:cNvSpPr/>
          <p:nvPr/>
        </p:nvSpPr>
        <p:spPr>
          <a:xfrm>
            <a:off x="3278074" y="4633645"/>
            <a:ext cx="352962" cy="257535"/>
          </a:xfrm>
          <a:custGeom>
            <a:avLst/>
            <a:gdLst>
              <a:gd name="connsiteX0" fmla="*/ 1701 w 352962"/>
              <a:gd name="connsiteY0" fmla="*/ 139968 h 257535"/>
              <a:gd name="connsiteX1" fmla="*/ 54089 w 352962"/>
              <a:gd name="connsiteY1" fmla="*/ 55830 h 257535"/>
              <a:gd name="connsiteX2" fmla="*/ 104889 w 352962"/>
              <a:gd name="connsiteY2" fmla="*/ 25668 h 257535"/>
              <a:gd name="connsiteX3" fmla="*/ 157276 w 352962"/>
              <a:gd name="connsiteY3" fmla="*/ 44718 h 257535"/>
              <a:gd name="connsiteX4" fmla="*/ 266814 w 352962"/>
              <a:gd name="connsiteY4" fmla="*/ 165368 h 257535"/>
              <a:gd name="connsiteX5" fmla="*/ 333489 w 352962"/>
              <a:gd name="connsiteY5" fmla="*/ 217755 h 257535"/>
              <a:gd name="connsiteX6" fmla="*/ 344601 w 352962"/>
              <a:gd name="connsiteY6" fmla="*/ 251093 h 257535"/>
              <a:gd name="connsiteX7" fmla="*/ 220776 w 352962"/>
              <a:gd name="connsiteY7" fmla="*/ 84405 h 257535"/>
              <a:gd name="connsiteX8" fmla="*/ 120764 w 352962"/>
              <a:gd name="connsiteY8" fmla="*/ 268 h 257535"/>
              <a:gd name="connsiteX9" fmla="*/ 1701 w 352962"/>
              <a:gd name="connsiteY9" fmla="*/ 139968 h 2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962" h="257535">
                <a:moveTo>
                  <a:pt x="1701" y="139968"/>
                </a:moveTo>
                <a:cubicBezTo>
                  <a:pt x="-9412" y="149228"/>
                  <a:pt x="36891" y="74880"/>
                  <a:pt x="54089" y="55830"/>
                </a:cubicBezTo>
                <a:cubicBezTo>
                  <a:pt x="71287" y="36780"/>
                  <a:pt x="87691" y="27520"/>
                  <a:pt x="104889" y="25668"/>
                </a:cubicBezTo>
                <a:cubicBezTo>
                  <a:pt x="122087" y="23816"/>
                  <a:pt x="130289" y="21435"/>
                  <a:pt x="157276" y="44718"/>
                </a:cubicBezTo>
                <a:cubicBezTo>
                  <a:pt x="184264" y="68001"/>
                  <a:pt x="237445" y="136529"/>
                  <a:pt x="266814" y="165368"/>
                </a:cubicBezTo>
                <a:cubicBezTo>
                  <a:pt x="296183" y="194207"/>
                  <a:pt x="320524" y="203467"/>
                  <a:pt x="333489" y="217755"/>
                </a:cubicBezTo>
                <a:cubicBezTo>
                  <a:pt x="346454" y="232043"/>
                  <a:pt x="363386" y="273318"/>
                  <a:pt x="344601" y="251093"/>
                </a:cubicBezTo>
                <a:cubicBezTo>
                  <a:pt x="325816" y="228868"/>
                  <a:pt x="258082" y="126209"/>
                  <a:pt x="220776" y="84405"/>
                </a:cubicBezTo>
                <a:cubicBezTo>
                  <a:pt x="183470" y="42601"/>
                  <a:pt x="152249" y="-3965"/>
                  <a:pt x="120764" y="268"/>
                </a:cubicBezTo>
                <a:cubicBezTo>
                  <a:pt x="89279" y="4501"/>
                  <a:pt x="12814" y="130708"/>
                  <a:pt x="1701" y="139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9577C8B7-1842-4655-B241-8E5EFC67F3AD}"/>
              </a:ext>
            </a:extLst>
          </p:cNvPr>
          <p:cNvSpPr/>
          <p:nvPr/>
        </p:nvSpPr>
        <p:spPr>
          <a:xfrm>
            <a:off x="3509501" y="4827461"/>
            <a:ext cx="111328" cy="88707"/>
          </a:xfrm>
          <a:custGeom>
            <a:avLst/>
            <a:gdLst>
              <a:gd name="connsiteX0" fmla="*/ 49674 w 111328"/>
              <a:gd name="connsiteY0" fmla="*/ 127 h 88707"/>
              <a:gd name="connsiteX1" fmla="*/ 108412 w 111328"/>
              <a:gd name="connsiteY1" fmla="*/ 50927 h 88707"/>
              <a:gd name="connsiteX2" fmla="*/ 97299 w 111328"/>
              <a:gd name="connsiteY2" fmla="*/ 85852 h 88707"/>
              <a:gd name="connsiteX3" fmla="*/ 52849 w 111328"/>
              <a:gd name="connsiteY3" fmla="*/ 82677 h 88707"/>
              <a:gd name="connsiteX4" fmla="*/ 462 w 111328"/>
              <a:gd name="connsiteY4" fmla="*/ 50927 h 88707"/>
              <a:gd name="connsiteX5" fmla="*/ 84599 w 111328"/>
              <a:gd name="connsiteY5" fmla="*/ 84264 h 88707"/>
              <a:gd name="connsiteX6" fmla="*/ 102062 w 111328"/>
              <a:gd name="connsiteY6" fmla="*/ 66802 h 88707"/>
              <a:gd name="connsiteX7" fmla="*/ 49674 w 111328"/>
              <a:gd name="connsiteY7" fmla="*/ 127 h 8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28" h="88707">
                <a:moveTo>
                  <a:pt x="49674" y="127"/>
                </a:moveTo>
                <a:cubicBezTo>
                  <a:pt x="50732" y="-2519"/>
                  <a:pt x="100475" y="36640"/>
                  <a:pt x="108412" y="50927"/>
                </a:cubicBezTo>
                <a:cubicBezTo>
                  <a:pt x="116349" y="65214"/>
                  <a:pt x="106559" y="80560"/>
                  <a:pt x="97299" y="85852"/>
                </a:cubicBezTo>
                <a:cubicBezTo>
                  <a:pt x="88039" y="91144"/>
                  <a:pt x="68988" y="88498"/>
                  <a:pt x="52849" y="82677"/>
                </a:cubicBezTo>
                <a:cubicBezTo>
                  <a:pt x="36710" y="76856"/>
                  <a:pt x="-4830" y="50663"/>
                  <a:pt x="462" y="50927"/>
                </a:cubicBezTo>
                <a:cubicBezTo>
                  <a:pt x="5754" y="51191"/>
                  <a:pt x="67666" y="81618"/>
                  <a:pt x="84599" y="84264"/>
                </a:cubicBezTo>
                <a:cubicBezTo>
                  <a:pt x="101532" y="86910"/>
                  <a:pt x="104708" y="77650"/>
                  <a:pt x="102062" y="66802"/>
                </a:cubicBezTo>
                <a:cubicBezTo>
                  <a:pt x="99416" y="55954"/>
                  <a:pt x="48616" y="2773"/>
                  <a:pt x="49674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3696FB9C-1094-48E8-AD42-23DAFC0E8D6F}"/>
              </a:ext>
            </a:extLst>
          </p:cNvPr>
          <p:cNvSpPr/>
          <p:nvPr/>
        </p:nvSpPr>
        <p:spPr>
          <a:xfrm>
            <a:off x="3520135" y="4822022"/>
            <a:ext cx="50423" cy="67493"/>
          </a:xfrm>
          <a:custGeom>
            <a:avLst/>
            <a:gdLst>
              <a:gd name="connsiteX0" fmla="*/ 940 w 50423"/>
              <a:gd name="connsiteY0" fmla="*/ 67478 h 67493"/>
              <a:gd name="connsiteX1" fmla="*/ 50153 w 50423"/>
              <a:gd name="connsiteY1" fmla="*/ 3978 h 67493"/>
              <a:gd name="connsiteX2" fmla="*/ 19990 w 50423"/>
              <a:gd name="connsiteY2" fmla="*/ 10328 h 67493"/>
              <a:gd name="connsiteX3" fmla="*/ 940 w 50423"/>
              <a:gd name="connsiteY3" fmla="*/ 67478 h 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3" h="67493">
                <a:moveTo>
                  <a:pt x="940" y="67478"/>
                </a:moveTo>
                <a:cubicBezTo>
                  <a:pt x="5967" y="66420"/>
                  <a:pt x="46978" y="13503"/>
                  <a:pt x="50153" y="3978"/>
                </a:cubicBezTo>
                <a:cubicBezTo>
                  <a:pt x="53328" y="-5547"/>
                  <a:pt x="27663" y="4243"/>
                  <a:pt x="19990" y="10328"/>
                </a:cubicBezTo>
                <a:cubicBezTo>
                  <a:pt x="12317" y="16413"/>
                  <a:pt x="-4087" y="68536"/>
                  <a:pt x="940" y="67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27D5D9CB-BA9D-4594-8536-832C720C77CA}"/>
              </a:ext>
            </a:extLst>
          </p:cNvPr>
          <p:cNvSpPr/>
          <p:nvPr/>
        </p:nvSpPr>
        <p:spPr>
          <a:xfrm>
            <a:off x="3457573" y="4502067"/>
            <a:ext cx="88902" cy="135021"/>
          </a:xfrm>
          <a:custGeom>
            <a:avLst/>
            <a:gdLst>
              <a:gd name="connsiteX0" fmla="*/ 88902 w 88902"/>
              <a:gd name="connsiteY0" fmla="*/ 135021 h 135021"/>
              <a:gd name="connsiteX1" fmla="*/ 2 w 88902"/>
              <a:gd name="connsiteY1" fmla="*/ 83 h 135021"/>
              <a:gd name="connsiteX2" fmla="*/ 88902 w 88902"/>
              <a:gd name="connsiteY2" fmla="*/ 135021 h 13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02" h="135021">
                <a:moveTo>
                  <a:pt x="88902" y="135021"/>
                </a:moveTo>
                <a:cubicBezTo>
                  <a:pt x="88902" y="135021"/>
                  <a:pt x="531" y="4052"/>
                  <a:pt x="2" y="83"/>
                </a:cubicBezTo>
                <a:cubicBezTo>
                  <a:pt x="-527" y="-3886"/>
                  <a:pt x="88902" y="135021"/>
                  <a:pt x="88902" y="135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922B430-F7F6-40FC-88AD-6D56FF66AC7C}"/>
              </a:ext>
            </a:extLst>
          </p:cNvPr>
          <p:cNvSpPr/>
          <p:nvPr/>
        </p:nvSpPr>
        <p:spPr>
          <a:xfrm>
            <a:off x="3455729" y="4500563"/>
            <a:ext cx="87575" cy="163584"/>
          </a:xfrm>
          <a:custGeom>
            <a:avLst/>
            <a:gdLst>
              <a:gd name="connsiteX0" fmla="*/ 1846 w 87575"/>
              <a:gd name="connsiteY0" fmla="*/ 0 h 163584"/>
              <a:gd name="connsiteX1" fmla="*/ 3434 w 87575"/>
              <a:gd name="connsiteY1" fmla="*/ 95250 h 163584"/>
              <a:gd name="connsiteX2" fmla="*/ 20896 w 87575"/>
              <a:gd name="connsiteY2" fmla="*/ 109537 h 163584"/>
              <a:gd name="connsiteX3" fmla="*/ 87571 w 87575"/>
              <a:gd name="connsiteY3" fmla="*/ 163512 h 163584"/>
              <a:gd name="connsiteX4" fmla="*/ 24071 w 87575"/>
              <a:gd name="connsiteY4" fmla="*/ 96837 h 163584"/>
              <a:gd name="connsiteX5" fmla="*/ 1846 w 87575"/>
              <a:gd name="connsiteY5" fmla="*/ 0 h 16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75" h="163584">
                <a:moveTo>
                  <a:pt x="1846" y="0"/>
                </a:moveTo>
                <a:cubicBezTo>
                  <a:pt x="-1593" y="-264"/>
                  <a:pt x="259" y="76994"/>
                  <a:pt x="3434" y="95250"/>
                </a:cubicBezTo>
                <a:cubicBezTo>
                  <a:pt x="6609" y="113506"/>
                  <a:pt x="20896" y="109537"/>
                  <a:pt x="20896" y="109537"/>
                </a:cubicBezTo>
                <a:cubicBezTo>
                  <a:pt x="34919" y="120914"/>
                  <a:pt x="87042" y="165629"/>
                  <a:pt x="87571" y="163512"/>
                </a:cubicBezTo>
                <a:cubicBezTo>
                  <a:pt x="88100" y="161395"/>
                  <a:pt x="37300" y="121179"/>
                  <a:pt x="24071" y="96837"/>
                </a:cubicBezTo>
                <a:cubicBezTo>
                  <a:pt x="10842" y="72495"/>
                  <a:pt x="5285" y="264"/>
                  <a:pt x="18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04E481A6-8C4C-4CA9-83E9-221F1B6C46D9}"/>
              </a:ext>
            </a:extLst>
          </p:cNvPr>
          <p:cNvSpPr/>
          <p:nvPr/>
        </p:nvSpPr>
        <p:spPr>
          <a:xfrm>
            <a:off x="3317169" y="4482599"/>
            <a:ext cx="132583" cy="177077"/>
          </a:xfrm>
          <a:custGeom>
            <a:avLst/>
            <a:gdLst>
              <a:gd name="connsiteX0" fmla="*/ 127706 w 132583"/>
              <a:gd name="connsiteY0" fmla="*/ 171951 h 177077"/>
              <a:gd name="connsiteX1" fmla="*/ 53094 w 132583"/>
              <a:gd name="connsiteY1" fmla="*/ 138614 h 177077"/>
              <a:gd name="connsiteX2" fmla="*/ 2294 w 132583"/>
              <a:gd name="connsiteY2" fmla="*/ 48126 h 177077"/>
              <a:gd name="connsiteX3" fmla="*/ 14994 w 132583"/>
              <a:gd name="connsiteY3" fmla="*/ 33839 h 177077"/>
              <a:gd name="connsiteX4" fmla="*/ 70556 w 132583"/>
              <a:gd name="connsiteY4" fmla="*/ 501 h 177077"/>
              <a:gd name="connsiteX5" fmla="*/ 132469 w 132583"/>
              <a:gd name="connsiteY5" fmla="*/ 13201 h 177077"/>
              <a:gd name="connsiteX6" fmla="*/ 84844 w 132583"/>
              <a:gd name="connsiteY6" fmla="*/ 5264 h 177077"/>
              <a:gd name="connsiteX7" fmla="*/ 45156 w 132583"/>
              <a:gd name="connsiteY7" fmla="*/ 14789 h 177077"/>
              <a:gd name="connsiteX8" fmla="*/ 18169 w 132583"/>
              <a:gd name="connsiteY8" fmla="*/ 35426 h 177077"/>
              <a:gd name="connsiteX9" fmla="*/ 127706 w 132583"/>
              <a:gd name="connsiteY9" fmla="*/ 171951 h 1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83" h="177077">
                <a:moveTo>
                  <a:pt x="127706" y="171951"/>
                </a:moveTo>
                <a:cubicBezTo>
                  <a:pt x="133527" y="189149"/>
                  <a:pt x="73996" y="159251"/>
                  <a:pt x="53094" y="138614"/>
                </a:cubicBezTo>
                <a:cubicBezTo>
                  <a:pt x="32192" y="117977"/>
                  <a:pt x="8644" y="65588"/>
                  <a:pt x="2294" y="48126"/>
                </a:cubicBezTo>
                <a:cubicBezTo>
                  <a:pt x="-4056" y="30664"/>
                  <a:pt x="3617" y="41776"/>
                  <a:pt x="14994" y="33839"/>
                </a:cubicBezTo>
                <a:cubicBezTo>
                  <a:pt x="26371" y="25902"/>
                  <a:pt x="50977" y="3941"/>
                  <a:pt x="70556" y="501"/>
                </a:cubicBezTo>
                <a:cubicBezTo>
                  <a:pt x="90135" y="-2939"/>
                  <a:pt x="130088" y="12407"/>
                  <a:pt x="132469" y="13201"/>
                </a:cubicBezTo>
                <a:cubicBezTo>
                  <a:pt x="134850" y="13995"/>
                  <a:pt x="99396" y="4999"/>
                  <a:pt x="84844" y="5264"/>
                </a:cubicBezTo>
                <a:cubicBezTo>
                  <a:pt x="70292" y="5529"/>
                  <a:pt x="56268" y="9762"/>
                  <a:pt x="45156" y="14789"/>
                </a:cubicBezTo>
                <a:cubicBezTo>
                  <a:pt x="34044" y="19816"/>
                  <a:pt x="7850" y="9497"/>
                  <a:pt x="18169" y="35426"/>
                </a:cubicBezTo>
                <a:cubicBezTo>
                  <a:pt x="28488" y="61355"/>
                  <a:pt x="121885" y="154753"/>
                  <a:pt x="127706" y="171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2CEE79F-F581-4635-9E6A-BA8EC10420B3}"/>
              </a:ext>
            </a:extLst>
          </p:cNvPr>
          <p:cNvSpPr/>
          <p:nvPr/>
        </p:nvSpPr>
        <p:spPr>
          <a:xfrm>
            <a:off x="3413119" y="4606398"/>
            <a:ext cx="147839" cy="127620"/>
          </a:xfrm>
          <a:custGeom>
            <a:avLst/>
            <a:gdLst>
              <a:gd name="connsiteX0" fmla="*/ 6 w 147839"/>
              <a:gd name="connsiteY0" fmla="*/ 21165 h 127620"/>
              <a:gd name="connsiteX1" fmla="*/ 96844 w 147839"/>
              <a:gd name="connsiteY1" fmla="*/ 527 h 127620"/>
              <a:gd name="connsiteX2" fmla="*/ 134944 w 147839"/>
              <a:gd name="connsiteY2" fmla="*/ 44977 h 127620"/>
              <a:gd name="connsiteX3" fmla="*/ 146056 w 147839"/>
              <a:gd name="connsiteY3" fmla="*/ 89427 h 127620"/>
              <a:gd name="connsiteX4" fmla="*/ 101606 w 147839"/>
              <a:gd name="connsiteY4" fmla="*/ 127527 h 127620"/>
              <a:gd name="connsiteX5" fmla="*/ 130181 w 147839"/>
              <a:gd name="connsiteY5" fmla="*/ 78315 h 127620"/>
              <a:gd name="connsiteX6" fmla="*/ 101606 w 147839"/>
              <a:gd name="connsiteY6" fmla="*/ 30690 h 127620"/>
              <a:gd name="connsiteX7" fmla="*/ 6 w 147839"/>
              <a:gd name="connsiteY7" fmla="*/ 21165 h 12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39" h="127620">
                <a:moveTo>
                  <a:pt x="6" y="21165"/>
                </a:moveTo>
                <a:cubicBezTo>
                  <a:pt x="-788" y="16138"/>
                  <a:pt x="74354" y="-3442"/>
                  <a:pt x="96844" y="527"/>
                </a:cubicBezTo>
                <a:cubicBezTo>
                  <a:pt x="119334" y="4496"/>
                  <a:pt x="126742" y="30160"/>
                  <a:pt x="134944" y="44977"/>
                </a:cubicBezTo>
                <a:cubicBezTo>
                  <a:pt x="143146" y="59794"/>
                  <a:pt x="151612" y="75669"/>
                  <a:pt x="146056" y="89427"/>
                </a:cubicBezTo>
                <a:cubicBezTo>
                  <a:pt x="140500" y="103185"/>
                  <a:pt x="104252" y="129379"/>
                  <a:pt x="101606" y="127527"/>
                </a:cubicBezTo>
                <a:cubicBezTo>
                  <a:pt x="98960" y="125675"/>
                  <a:pt x="130181" y="94454"/>
                  <a:pt x="130181" y="78315"/>
                </a:cubicBezTo>
                <a:cubicBezTo>
                  <a:pt x="130181" y="62176"/>
                  <a:pt x="121714" y="39950"/>
                  <a:pt x="101606" y="30690"/>
                </a:cubicBezTo>
                <a:cubicBezTo>
                  <a:pt x="81498" y="21430"/>
                  <a:pt x="800" y="26192"/>
                  <a:pt x="6" y="21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C63460BF-B595-4B39-B30A-66E39FC67572}"/>
              </a:ext>
            </a:extLst>
          </p:cNvPr>
          <p:cNvSpPr/>
          <p:nvPr/>
        </p:nvSpPr>
        <p:spPr>
          <a:xfrm>
            <a:off x="3614000" y="4661857"/>
            <a:ext cx="161152" cy="234034"/>
          </a:xfrm>
          <a:custGeom>
            <a:avLst/>
            <a:gdLst>
              <a:gd name="connsiteX0" fmla="*/ 738 w 161152"/>
              <a:gd name="connsiteY0" fmla="*/ 631 h 234034"/>
              <a:gd name="connsiteX1" fmla="*/ 97575 w 161152"/>
              <a:gd name="connsiteY1" fmla="*/ 113343 h 234034"/>
              <a:gd name="connsiteX2" fmla="*/ 154725 w 161152"/>
              <a:gd name="connsiteY2" fmla="*/ 160968 h 234034"/>
              <a:gd name="connsiteX3" fmla="*/ 145200 w 161152"/>
              <a:gd name="connsiteY3" fmla="*/ 233993 h 234034"/>
              <a:gd name="connsiteX4" fmla="*/ 153138 w 161152"/>
              <a:gd name="connsiteY4" fmla="*/ 168906 h 234034"/>
              <a:gd name="connsiteX5" fmla="*/ 738 w 161152"/>
              <a:gd name="connsiteY5" fmla="*/ 631 h 23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152" h="234034">
                <a:moveTo>
                  <a:pt x="738" y="631"/>
                </a:moveTo>
                <a:cubicBezTo>
                  <a:pt x="-8522" y="-8629"/>
                  <a:pt x="71911" y="86620"/>
                  <a:pt x="97575" y="113343"/>
                </a:cubicBezTo>
                <a:cubicBezTo>
                  <a:pt x="123240" y="140066"/>
                  <a:pt x="146788" y="140860"/>
                  <a:pt x="154725" y="160968"/>
                </a:cubicBezTo>
                <a:cubicBezTo>
                  <a:pt x="162662" y="181076"/>
                  <a:pt x="145464" y="232670"/>
                  <a:pt x="145200" y="233993"/>
                </a:cubicBezTo>
                <a:cubicBezTo>
                  <a:pt x="144936" y="235316"/>
                  <a:pt x="175098" y="204625"/>
                  <a:pt x="153138" y="168906"/>
                </a:cubicBezTo>
                <a:cubicBezTo>
                  <a:pt x="131178" y="133187"/>
                  <a:pt x="9998" y="9891"/>
                  <a:pt x="738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9BE9D727-8DA9-489A-A18F-AF197E1FFD97}"/>
              </a:ext>
            </a:extLst>
          </p:cNvPr>
          <p:cNvSpPr/>
          <p:nvPr/>
        </p:nvSpPr>
        <p:spPr>
          <a:xfrm>
            <a:off x="3533757" y="4751143"/>
            <a:ext cx="233384" cy="170098"/>
          </a:xfrm>
          <a:custGeom>
            <a:avLst/>
            <a:gdLst>
              <a:gd name="connsiteX0" fmla="*/ 18 w 233384"/>
              <a:gd name="connsiteY0" fmla="*/ 245 h 170098"/>
              <a:gd name="connsiteX1" fmla="*/ 100031 w 233384"/>
              <a:gd name="connsiteY1" fmla="*/ 114545 h 170098"/>
              <a:gd name="connsiteX2" fmla="*/ 144481 w 233384"/>
              <a:gd name="connsiteY2" fmla="*/ 168520 h 170098"/>
              <a:gd name="connsiteX3" fmla="*/ 233381 w 233384"/>
              <a:gd name="connsiteY3" fmla="*/ 155820 h 170098"/>
              <a:gd name="connsiteX4" fmla="*/ 147656 w 233384"/>
              <a:gd name="connsiteY4" fmla="*/ 157407 h 170098"/>
              <a:gd name="connsiteX5" fmla="*/ 92093 w 233384"/>
              <a:gd name="connsiteY5" fmla="*/ 85970 h 170098"/>
              <a:gd name="connsiteX6" fmla="*/ 18 w 233384"/>
              <a:gd name="connsiteY6" fmla="*/ 245 h 17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84" h="170098">
                <a:moveTo>
                  <a:pt x="18" y="245"/>
                </a:moveTo>
                <a:cubicBezTo>
                  <a:pt x="1341" y="5007"/>
                  <a:pt x="75954" y="86499"/>
                  <a:pt x="100031" y="114545"/>
                </a:cubicBezTo>
                <a:cubicBezTo>
                  <a:pt x="124108" y="142591"/>
                  <a:pt x="122256" y="161641"/>
                  <a:pt x="144481" y="168520"/>
                </a:cubicBezTo>
                <a:cubicBezTo>
                  <a:pt x="166706" y="175399"/>
                  <a:pt x="232852" y="157672"/>
                  <a:pt x="233381" y="155820"/>
                </a:cubicBezTo>
                <a:cubicBezTo>
                  <a:pt x="233910" y="153968"/>
                  <a:pt x="171204" y="169049"/>
                  <a:pt x="147656" y="157407"/>
                </a:cubicBezTo>
                <a:cubicBezTo>
                  <a:pt x="124108" y="145765"/>
                  <a:pt x="115376" y="110576"/>
                  <a:pt x="92093" y="85970"/>
                </a:cubicBezTo>
                <a:cubicBezTo>
                  <a:pt x="68810" y="61364"/>
                  <a:pt x="-1305" y="-4517"/>
                  <a:pt x="1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B59AD614-820E-477B-8745-820207CCCF79}"/>
              </a:ext>
            </a:extLst>
          </p:cNvPr>
          <p:cNvSpPr/>
          <p:nvPr/>
        </p:nvSpPr>
        <p:spPr>
          <a:xfrm>
            <a:off x="3576551" y="4702175"/>
            <a:ext cx="163537" cy="136525"/>
          </a:xfrm>
          <a:custGeom>
            <a:avLst/>
            <a:gdLst>
              <a:gd name="connsiteX0" fmla="*/ 160424 w 163537"/>
              <a:gd name="connsiteY0" fmla="*/ 136525 h 136525"/>
              <a:gd name="connsiteX1" fmla="*/ 122324 w 163537"/>
              <a:gd name="connsiteY1" fmla="*/ 87313 h 136525"/>
              <a:gd name="connsiteX2" fmla="*/ 87 w 163537"/>
              <a:gd name="connsiteY2" fmla="*/ 0 h 136525"/>
              <a:gd name="connsiteX3" fmla="*/ 142962 w 163537"/>
              <a:gd name="connsiteY3" fmla="*/ 87313 h 136525"/>
              <a:gd name="connsiteX4" fmla="*/ 160424 w 163537"/>
              <a:gd name="connsiteY4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37" h="136525">
                <a:moveTo>
                  <a:pt x="160424" y="136525"/>
                </a:moveTo>
                <a:cubicBezTo>
                  <a:pt x="156984" y="136525"/>
                  <a:pt x="149047" y="110067"/>
                  <a:pt x="122324" y="87313"/>
                </a:cubicBezTo>
                <a:cubicBezTo>
                  <a:pt x="95601" y="64559"/>
                  <a:pt x="-3353" y="0"/>
                  <a:pt x="87" y="0"/>
                </a:cubicBezTo>
                <a:cubicBezTo>
                  <a:pt x="3527" y="0"/>
                  <a:pt x="115975" y="66940"/>
                  <a:pt x="142962" y="87313"/>
                </a:cubicBezTo>
                <a:cubicBezTo>
                  <a:pt x="169949" y="107686"/>
                  <a:pt x="163864" y="136525"/>
                  <a:pt x="160424" y="136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473FB613-0F47-4CBB-AFD7-7EC0DCA2B430}"/>
              </a:ext>
            </a:extLst>
          </p:cNvPr>
          <p:cNvSpPr/>
          <p:nvPr/>
        </p:nvSpPr>
        <p:spPr>
          <a:xfrm>
            <a:off x="3517753" y="4705349"/>
            <a:ext cx="75442" cy="42577"/>
          </a:xfrm>
          <a:custGeom>
            <a:avLst/>
            <a:gdLst>
              <a:gd name="connsiteX0" fmla="*/ 147 w 75442"/>
              <a:gd name="connsiteY0" fmla="*/ 38101 h 42577"/>
              <a:gd name="connsiteX1" fmla="*/ 73172 w 75442"/>
              <a:gd name="connsiteY1" fmla="*/ 1 h 42577"/>
              <a:gd name="connsiteX2" fmla="*/ 54122 w 75442"/>
              <a:gd name="connsiteY2" fmla="*/ 36514 h 42577"/>
              <a:gd name="connsiteX3" fmla="*/ 147 w 75442"/>
              <a:gd name="connsiteY3" fmla="*/ 38101 h 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42" h="42577">
                <a:moveTo>
                  <a:pt x="147" y="38101"/>
                </a:moveTo>
                <a:cubicBezTo>
                  <a:pt x="3322" y="32016"/>
                  <a:pt x="64176" y="265"/>
                  <a:pt x="73172" y="1"/>
                </a:cubicBezTo>
                <a:cubicBezTo>
                  <a:pt x="82168" y="-263"/>
                  <a:pt x="62059" y="28577"/>
                  <a:pt x="54122" y="36514"/>
                </a:cubicBezTo>
                <a:cubicBezTo>
                  <a:pt x="46185" y="44451"/>
                  <a:pt x="-3028" y="44186"/>
                  <a:pt x="147" y="38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0A283CEE-AFED-41CB-9B42-EA7333477A1E}"/>
              </a:ext>
            </a:extLst>
          </p:cNvPr>
          <p:cNvSpPr/>
          <p:nvPr/>
        </p:nvSpPr>
        <p:spPr>
          <a:xfrm>
            <a:off x="3546466" y="4719638"/>
            <a:ext cx="119671" cy="82938"/>
          </a:xfrm>
          <a:custGeom>
            <a:avLst/>
            <a:gdLst>
              <a:gd name="connsiteX0" fmla="*/ 9 w 119671"/>
              <a:gd name="connsiteY0" fmla="*/ 33337 h 82938"/>
              <a:gd name="connsiteX1" fmla="*/ 66684 w 119671"/>
              <a:gd name="connsiteY1" fmla="*/ 82550 h 82938"/>
              <a:gd name="connsiteX2" fmla="*/ 117484 w 119671"/>
              <a:gd name="connsiteY2" fmla="*/ 55562 h 82938"/>
              <a:gd name="connsiteX3" fmla="*/ 104784 w 119671"/>
              <a:gd name="connsiteY3" fmla="*/ 41275 h 82938"/>
              <a:gd name="connsiteX4" fmla="*/ 53984 w 119671"/>
              <a:gd name="connsiteY4" fmla="*/ 0 h 82938"/>
              <a:gd name="connsiteX5" fmla="*/ 80972 w 119671"/>
              <a:gd name="connsiteY5" fmla="*/ 41275 h 82938"/>
              <a:gd name="connsiteX6" fmla="*/ 79384 w 119671"/>
              <a:gd name="connsiteY6" fmla="*/ 58737 h 82938"/>
              <a:gd name="connsiteX7" fmla="*/ 61922 w 119671"/>
              <a:gd name="connsiteY7" fmla="*/ 60325 h 82938"/>
              <a:gd name="connsiteX8" fmla="*/ 9 w 119671"/>
              <a:gd name="connsiteY8" fmla="*/ 33337 h 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71" h="82938">
                <a:moveTo>
                  <a:pt x="9" y="33337"/>
                </a:moveTo>
                <a:cubicBezTo>
                  <a:pt x="803" y="37041"/>
                  <a:pt x="47105" y="78846"/>
                  <a:pt x="66684" y="82550"/>
                </a:cubicBezTo>
                <a:cubicBezTo>
                  <a:pt x="86263" y="86254"/>
                  <a:pt x="111134" y="62441"/>
                  <a:pt x="117484" y="55562"/>
                </a:cubicBezTo>
                <a:cubicBezTo>
                  <a:pt x="123834" y="48683"/>
                  <a:pt x="115367" y="50535"/>
                  <a:pt x="104784" y="41275"/>
                </a:cubicBezTo>
                <a:cubicBezTo>
                  <a:pt x="94201" y="32015"/>
                  <a:pt x="57953" y="0"/>
                  <a:pt x="53984" y="0"/>
                </a:cubicBezTo>
                <a:cubicBezTo>
                  <a:pt x="50015" y="0"/>
                  <a:pt x="76739" y="31486"/>
                  <a:pt x="80972" y="41275"/>
                </a:cubicBezTo>
                <a:cubicBezTo>
                  <a:pt x="85205" y="51064"/>
                  <a:pt x="82559" y="55562"/>
                  <a:pt x="79384" y="58737"/>
                </a:cubicBezTo>
                <a:cubicBezTo>
                  <a:pt x="76209" y="61912"/>
                  <a:pt x="72770" y="61648"/>
                  <a:pt x="61922" y="60325"/>
                </a:cubicBezTo>
                <a:cubicBezTo>
                  <a:pt x="51074" y="59002"/>
                  <a:pt x="-785" y="29633"/>
                  <a:pt x="9" y="33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555373A8-5CB4-406A-82DC-5AA4A2B0AD58}"/>
              </a:ext>
            </a:extLst>
          </p:cNvPr>
          <p:cNvSpPr/>
          <p:nvPr/>
        </p:nvSpPr>
        <p:spPr>
          <a:xfrm>
            <a:off x="3733325" y="4922798"/>
            <a:ext cx="85115" cy="200103"/>
          </a:xfrm>
          <a:custGeom>
            <a:avLst/>
            <a:gdLst>
              <a:gd name="connsiteX0" fmla="*/ 33813 w 85115"/>
              <a:gd name="connsiteY0" fmla="*/ 40 h 200103"/>
              <a:gd name="connsiteX1" fmla="*/ 49688 w 85115"/>
              <a:gd name="connsiteY1" fmla="*/ 103227 h 200103"/>
              <a:gd name="connsiteX2" fmla="*/ 475 w 85115"/>
              <a:gd name="connsiteY2" fmla="*/ 200065 h 200103"/>
              <a:gd name="connsiteX3" fmla="*/ 84613 w 85115"/>
              <a:gd name="connsiteY3" fmla="*/ 92115 h 200103"/>
              <a:gd name="connsiteX4" fmla="*/ 33813 w 85115"/>
              <a:gd name="connsiteY4" fmla="*/ 40 h 20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15" h="200103">
                <a:moveTo>
                  <a:pt x="33813" y="40"/>
                </a:moveTo>
                <a:cubicBezTo>
                  <a:pt x="27992" y="1892"/>
                  <a:pt x="55244" y="69890"/>
                  <a:pt x="49688" y="103227"/>
                </a:cubicBezTo>
                <a:cubicBezTo>
                  <a:pt x="44132" y="136565"/>
                  <a:pt x="-5346" y="201917"/>
                  <a:pt x="475" y="200065"/>
                </a:cubicBezTo>
                <a:cubicBezTo>
                  <a:pt x="6296" y="198213"/>
                  <a:pt x="78528" y="123336"/>
                  <a:pt x="84613" y="92115"/>
                </a:cubicBezTo>
                <a:cubicBezTo>
                  <a:pt x="90699" y="60894"/>
                  <a:pt x="39634" y="-1812"/>
                  <a:pt x="3381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6D99ADAD-548C-4FDE-B61B-7B3EF2CFA5E0}"/>
              </a:ext>
            </a:extLst>
          </p:cNvPr>
          <p:cNvSpPr/>
          <p:nvPr/>
        </p:nvSpPr>
        <p:spPr>
          <a:xfrm>
            <a:off x="3443284" y="4633737"/>
            <a:ext cx="85752" cy="89439"/>
          </a:xfrm>
          <a:custGeom>
            <a:avLst/>
            <a:gdLst>
              <a:gd name="connsiteX0" fmla="*/ 4 w 85752"/>
              <a:gd name="connsiteY0" fmla="*/ 176 h 89439"/>
              <a:gd name="connsiteX1" fmla="*/ 63504 w 85752"/>
              <a:gd name="connsiteY1" fmla="*/ 62088 h 89439"/>
              <a:gd name="connsiteX2" fmla="*/ 85729 w 85752"/>
              <a:gd name="connsiteY2" fmla="*/ 89076 h 89439"/>
              <a:gd name="connsiteX3" fmla="*/ 60329 w 85752"/>
              <a:gd name="connsiteY3" fmla="*/ 44626 h 89439"/>
              <a:gd name="connsiteX4" fmla="*/ 4 w 85752"/>
              <a:gd name="connsiteY4" fmla="*/ 176 h 8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52" h="89439">
                <a:moveTo>
                  <a:pt x="4" y="176"/>
                </a:moveTo>
                <a:cubicBezTo>
                  <a:pt x="533" y="3086"/>
                  <a:pt x="49217" y="47271"/>
                  <a:pt x="63504" y="62088"/>
                </a:cubicBezTo>
                <a:cubicBezTo>
                  <a:pt x="77791" y="76905"/>
                  <a:pt x="86258" y="91986"/>
                  <a:pt x="85729" y="89076"/>
                </a:cubicBezTo>
                <a:cubicBezTo>
                  <a:pt x="85200" y="86166"/>
                  <a:pt x="71706" y="58120"/>
                  <a:pt x="60329" y="44626"/>
                </a:cubicBezTo>
                <a:cubicBezTo>
                  <a:pt x="48952" y="31132"/>
                  <a:pt x="-525" y="-2734"/>
                  <a:pt x="4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95631F6B-432D-48D2-998F-DD50767603CA}"/>
              </a:ext>
            </a:extLst>
          </p:cNvPr>
          <p:cNvSpPr/>
          <p:nvPr/>
        </p:nvSpPr>
        <p:spPr>
          <a:xfrm>
            <a:off x="3395109" y="5103267"/>
            <a:ext cx="257111" cy="194497"/>
          </a:xfrm>
          <a:custGeom>
            <a:avLst/>
            <a:gdLst>
              <a:gd name="connsiteX0" fmla="*/ 220158 w 257111"/>
              <a:gd name="connsiteY0" fmla="*/ 16 h 194497"/>
              <a:gd name="connsiteX1" fmla="*/ 245558 w 257111"/>
              <a:gd name="connsiteY1" fmla="*/ 179933 h 194497"/>
              <a:gd name="connsiteX2" fmla="*/ 234974 w 257111"/>
              <a:gd name="connsiteY2" fmla="*/ 184166 h 194497"/>
              <a:gd name="connsiteX3" fmla="*/ 24 w 257111"/>
              <a:gd name="connsiteY3" fmla="*/ 186283 h 194497"/>
              <a:gd name="connsiteX4" fmla="*/ 220158 w 257111"/>
              <a:gd name="connsiteY4" fmla="*/ 169350 h 194497"/>
              <a:gd name="connsiteX5" fmla="*/ 220158 w 257111"/>
              <a:gd name="connsiteY5" fmla="*/ 16 h 19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111" h="194497">
                <a:moveTo>
                  <a:pt x="220158" y="16"/>
                </a:moveTo>
                <a:cubicBezTo>
                  <a:pt x="224391" y="1780"/>
                  <a:pt x="245558" y="179933"/>
                  <a:pt x="245558" y="179933"/>
                </a:cubicBezTo>
                <a:cubicBezTo>
                  <a:pt x="248027" y="210625"/>
                  <a:pt x="275896" y="183108"/>
                  <a:pt x="234974" y="184166"/>
                </a:cubicBezTo>
                <a:cubicBezTo>
                  <a:pt x="194052" y="185224"/>
                  <a:pt x="2493" y="188752"/>
                  <a:pt x="24" y="186283"/>
                </a:cubicBezTo>
                <a:cubicBezTo>
                  <a:pt x="-2445" y="183814"/>
                  <a:pt x="183469" y="197925"/>
                  <a:pt x="220158" y="169350"/>
                </a:cubicBezTo>
                <a:cubicBezTo>
                  <a:pt x="256847" y="140775"/>
                  <a:pt x="215925" y="-1748"/>
                  <a:pt x="22015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E2ADDB52-43DB-4D51-9770-897FF1999281}"/>
              </a:ext>
            </a:extLst>
          </p:cNvPr>
          <p:cNvSpPr/>
          <p:nvPr/>
        </p:nvSpPr>
        <p:spPr>
          <a:xfrm>
            <a:off x="3416156" y="5090513"/>
            <a:ext cx="38613" cy="156764"/>
          </a:xfrm>
          <a:custGeom>
            <a:avLst/>
            <a:gdLst>
              <a:gd name="connsiteX0" fmla="*/ 38244 w 38613"/>
              <a:gd name="connsiteY0" fmla="*/ 70 h 156764"/>
              <a:gd name="connsiteX1" fmla="*/ 4377 w 38613"/>
              <a:gd name="connsiteY1" fmla="*/ 69920 h 156764"/>
              <a:gd name="connsiteX2" fmla="*/ 2261 w 38613"/>
              <a:gd name="connsiteY2" fmla="*/ 156704 h 156764"/>
              <a:gd name="connsiteX3" fmla="*/ 21311 w 38613"/>
              <a:gd name="connsiteY3" fmla="*/ 82620 h 156764"/>
              <a:gd name="connsiteX4" fmla="*/ 38244 w 38613"/>
              <a:gd name="connsiteY4" fmla="*/ 70 h 15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3" h="156764">
                <a:moveTo>
                  <a:pt x="38244" y="70"/>
                </a:moveTo>
                <a:cubicBezTo>
                  <a:pt x="35422" y="-2047"/>
                  <a:pt x="10374" y="43814"/>
                  <a:pt x="4377" y="69920"/>
                </a:cubicBezTo>
                <a:cubicBezTo>
                  <a:pt x="-1620" y="96026"/>
                  <a:pt x="-561" y="154587"/>
                  <a:pt x="2261" y="156704"/>
                </a:cubicBezTo>
                <a:cubicBezTo>
                  <a:pt x="5083" y="158821"/>
                  <a:pt x="15667" y="105198"/>
                  <a:pt x="21311" y="82620"/>
                </a:cubicBezTo>
                <a:cubicBezTo>
                  <a:pt x="26955" y="60042"/>
                  <a:pt x="41066" y="2187"/>
                  <a:pt x="38244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D54222D-C9EA-4818-A4CB-097F9C901CB0}"/>
              </a:ext>
            </a:extLst>
          </p:cNvPr>
          <p:cNvSpPr/>
          <p:nvPr/>
        </p:nvSpPr>
        <p:spPr>
          <a:xfrm>
            <a:off x="3453535" y="3871430"/>
            <a:ext cx="39016" cy="619693"/>
          </a:xfrm>
          <a:custGeom>
            <a:avLst/>
            <a:gdLst>
              <a:gd name="connsiteX0" fmla="*/ 34203 w 39016"/>
              <a:gd name="connsiteY0" fmla="*/ 483 h 619693"/>
              <a:gd name="connsiteX1" fmla="*/ 29440 w 39016"/>
              <a:gd name="connsiteY1" fmla="*/ 194158 h 619693"/>
              <a:gd name="connsiteX2" fmla="*/ 865 w 39016"/>
              <a:gd name="connsiteY2" fmla="*/ 417995 h 619693"/>
              <a:gd name="connsiteX3" fmla="*/ 8803 w 39016"/>
              <a:gd name="connsiteY3" fmla="*/ 619608 h 619693"/>
              <a:gd name="connsiteX4" fmla="*/ 23090 w 39016"/>
              <a:gd name="connsiteY4" fmla="*/ 394183 h 619693"/>
              <a:gd name="connsiteX5" fmla="*/ 38965 w 39016"/>
              <a:gd name="connsiteY5" fmla="*/ 251308 h 619693"/>
              <a:gd name="connsiteX6" fmla="*/ 34203 w 39016"/>
              <a:gd name="connsiteY6" fmla="*/ 483 h 6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6" h="619693">
                <a:moveTo>
                  <a:pt x="34203" y="483"/>
                </a:moveTo>
                <a:cubicBezTo>
                  <a:pt x="32615" y="-9042"/>
                  <a:pt x="34996" y="124573"/>
                  <a:pt x="29440" y="194158"/>
                </a:cubicBezTo>
                <a:cubicBezTo>
                  <a:pt x="23884" y="263743"/>
                  <a:pt x="4304" y="347087"/>
                  <a:pt x="865" y="417995"/>
                </a:cubicBezTo>
                <a:cubicBezTo>
                  <a:pt x="-2575" y="488903"/>
                  <a:pt x="5099" y="623577"/>
                  <a:pt x="8803" y="619608"/>
                </a:cubicBezTo>
                <a:cubicBezTo>
                  <a:pt x="12507" y="615639"/>
                  <a:pt x="18063" y="455566"/>
                  <a:pt x="23090" y="394183"/>
                </a:cubicBezTo>
                <a:cubicBezTo>
                  <a:pt x="28117" y="332800"/>
                  <a:pt x="38436" y="313750"/>
                  <a:pt x="38965" y="251308"/>
                </a:cubicBezTo>
                <a:cubicBezTo>
                  <a:pt x="39494" y="188866"/>
                  <a:pt x="35791" y="10008"/>
                  <a:pt x="34203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8BE9EDF7-8B57-48B3-A68F-7EB72AA1DC9F}"/>
              </a:ext>
            </a:extLst>
          </p:cNvPr>
          <p:cNvSpPr/>
          <p:nvPr/>
        </p:nvSpPr>
        <p:spPr>
          <a:xfrm>
            <a:off x="3562336" y="3885391"/>
            <a:ext cx="45190" cy="770751"/>
          </a:xfrm>
          <a:custGeom>
            <a:avLst/>
            <a:gdLst>
              <a:gd name="connsiteX0" fmla="*/ 14 w 45190"/>
              <a:gd name="connsiteY0" fmla="*/ 809 h 770751"/>
              <a:gd name="connsiteX1" fmla="*/ 34939 w 45190"/>
              <a:gd name="connsiteY1" fmla="*/ 281797 h 770751"/>
              <a:gd name="connsiteX2" fmla="*/ 27002 w 45190"/>
              <a:gd name="connsiteY2" fmla="*/ 359584 h 770751"/>
              <a:gd name="connsiteX3" fmla="*/ 7952 w 45190"/>
              <a:gd name="connsiteY3" fmla="*/ 381809 h 770751"/>
              <a:gd name="connsiteX4" fmla="*/ 22239 w 45190"/>
              <a:gd name="connsiteY4" fmla="*/ 388159 h 770751"/>
              <a:gd name="connsiteX5" fmla="*/ 42877 w 45190"/>
              <a:gd name="connsiteY5" fmla="*/ 770747 h 770751"/>
              <a:gd name="connsiteX6" fmla="*/ 39702 w 45190"/>
              <a:gd name="connsiteY6" fmla="*/ 380222 h 770751"/>
              <a:gd name="connsiteX7" fmla="*/ 14 w 45190"/>
              <a:gd name="connsiteY7" fmla="*/ 809 h 7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90" h="770751">
                <a:moveTo>
                  <a:pt x="14" y="809"/>
                </a:moveTo>
                <a:cubicBezTo>
                  <a:pt x="-780" y="-15595"/>
                  <a:pt x="30441" y="222001"/>
                  <a:pt x="34939" y="281797"/>
                </a:cubicBezTo>
                <a:cubicBezTo>
                  <a:pt x="39437" y="341593"/>
                  <a:pt x="31500" y="342915"/>
                  <a:pt x="27002" y="359584"/>
                </a:cubicBezTo>
                <a:cubicBezTo>
                  <a:pt x="22504" y="376253"/>
                  <a:pt x="8746" y="377047"/>
                  <a:pt x="7952" y="381809"/>
                </a:cubicBezTo>
                <a:cubicBezTo>
                  <a:pt x="7158" y="386571"/>
                  <a:pt x="16418" y="323336"/>
                  <a:pt x="22239" y="388159"/>
                </a:cubicBezTo>
                <a:cubicBezTo>
                  <a:pt x="28060" y="452982"/>
                  <a:pt x="39966" y="772070"/>
                  <a:pt x="42877" y="770747"/>
                </a:cubicBezTo>
                <a:cubicBezTo>
                  <a:pt x="45788" y="769424"/>
                  <a:pt x="47110" y="506957"/>
                  <a:pt x="39702" y="380222"/>
                </a:cubicBezTo>
                <a:cubicBezTo>
                  <a:pt x="32294" y="253487"/>
                  <a:pt x="808" y="17213"/>
                  <a:pt x="14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18D75627-0EA0-458C-934B-03D4091ECFC9}"/>
              </a:ext>
            </a:extLst>
          </p:cNvPr>
          <p:cNvSpPr/>
          <p:nvPr/>
        </p:nvSpPr>
        <p:spPr>
          <a:xfrm>
            <a:off x="3475006" y="3851044"/>
            <a:ext cx="101685" cy="73347"/>
          </a:xfrm>
          <a:custGeom>
            <a:avLst/>
            <a:gdLst>
              <a:gd name="connsiteX0" fmla="*/ 32 w 101685"/>
              <a:gd name="connsiteY0" fmla="*/ 16106 h 73347"/>
              <a:gd name="connsiteX1" fmla="*/ 55594 w 101685"/>
              <a:gd name="connsiteY1" fmla="*/ 73256 h 73347"/>
              <a:gd name="connsiteX2" fmla="*/ 101632 w 101685"/>
              <a:gd name="connsiteY2" fmla="*/ 231 h 73347"/>
              <a:gd name="connsiteX3" fmla="*/ 63532 w 101685"/>
              <a:gd name="connsiteY3" fmla="*/ 49444 h 73347"/>
              <a:gd name="connsiteX4" fmla="*/ 32 w 101685"/>
              <a:gd name="connsiteY4" fmla="*/ 16106 h 7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5" h="73347">
                <a:moveTo>
                  <a:pt x="32" y="16106"/>
                </a:moveTo>
                <a:cubicBezTo>
                  <a:pt x="-1291" y="20075"/>
                  <a:pt x="38661" y="75902"/>
                  <a:pt x="55594" y="73256"/>
                </a:cubicBezTo>
                <a:cubicBezTo>
                  <a:pt x="72527" y="70610"/>
                  <a:pt x="100309" y="4200"/>
                  <a:pt x="101632" y="231"/>
                </a:cubicBezTo>
                <a:cubicBezTo>
                  <a:pt x="102955" y="-3738"/>
                  <a:pt x="79407" y="44682"/>
                  <a:pt x="63532" y="49444"/>
                </a:cubicBezTo>
                <a:cubicBezTo>
                  <a:pt x="47657" y="54206"/>
                  <a:pt x="1355" y="12137"/>
                  <a:pt x="32" y="16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E5510C5F-F697-4223-8C52-E30C8082127D}"/>
              </a:ext>
            </a:extLst>
          </p:cNvPr>
          <p:cNvSpPr/>
          <p:nvPr/>
        </p:nvSpPr>
        <p:spPr>
          <a:xfrm>
            <a:off x="3491325" y="2922332"/>
            <a:ext cx="18263" cy="985720"/>
          </a:xfrm>
          <a:custGeom>
            <a:avLst/>
            <a:gdLst>
              <a:gd name="connsiteX0" fmla="*/ 3292 w 18263"/>
              <a:gd name="connsiteY0" fmla="*/ 785 h 985720"/>
              <a:gd name="connsiteX1" fmla="*/ 1175 w 18263"/>
              <a:gd name="connsiteY1" fmla="*/ 934235 h 985720"/>
              <a:gd name="connsiteX2" fmla="*/ 18108 w 18263"/>
              <a:gd name="connsiteY2" fmla="*/ 775485 h 985720"/>
              <a:gd name="connsiteX3" fmla="*/ 3292 w 18263"/>
              <a:gd name="connsiteY3" fmla="*/ 785 h 98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3" h="985720">
                <a:moveTo>
                  <a:pt x="3292" y="785"/>
                </a:moveTo>
                <a:cubicBezTo>
                  <a:pt x="470" y="27243"/>
                  <a:pt x="-1294" y="805118"/>
                  <a:pt x="1175" y="934235"/>
                </a:cubicBezTo>
                <a:cubicBezTo>
                  <a:pt x="3644" y="1063352"/>
                  <a:pt x="16344" y="926827"/>
                  <a:pt x="18108" y="775485"/>
                </a:cubicBezTo>
                <a:cubicBezTo>
                  <a:pt x="19872" y="624143"/>
                  <a:pt x="6114" y="-25673"/>
                  <a:pt x="3292" y="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BF274162-56D3-4343-8109-8420E9C5B32A}"/>
              </a:ext>
            </a:extLst>
          </p:cNvPr>
          <p:cNvSpPr/>
          <p:nvPr/>
        </p:nvSpPr>
        <p:spPr>
          <a:xfrm>
            <a:off x="3549495" y="2745985"/>
            <a:ext cx="22979" cy="1163980"/>
          </a:xfrm>
          <a:custGeom>
            <a:avLst/>
            <a:gdLst>
              <a:gd name="connsiteX0" fmla="*/ 21322 w 22979"/>
              <a:gd name="connsiteY0" fmla="*/ 1448 h 1163980"/>
              <a:gd name="connsiteX1" fmla="*/ 19205 w 22979"/>
              <a:gd name="connsiteY1" fmla="*/ 1112698 h 1163980"/>
              <a:gd name="connsiteX2" fmla="*/ 155 w 22979"/>
              <a:gd name="connsiteY2" fmla="*/ 881982 h 1163980"/>
              <a:gd name="connsiteX3" fmla="*/ 21322 w 22979"/>
              <a:gd name="connsiteY3" fmla="*/ 1448 h 11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9" h="1163980">
                <a:moveTo>
                  <a:pt x="21322" y="1448"/>
                </a:moveTo>
                <a:cubicBezTo>
                  <a:pt x="24497" y="39901"/>
                  <a:pt x="22733" y="965942"/>
                  <a:pt x="19205" y="1112698"/>
                </a:cubicBezTo>
                <a:cubicBezTo>
                  <a:pt x="15677" y="1259454"/>
                  <a:pt x="2272" y="1062604"/>
                  <a:pt x="155" y="881982"/>
                </a:cubicBezTo>
                <a:cubicBezTo>
                  <a:pt x="-1962" y="701360"/>
                  <a:pt x="18147" y="-37005"/>
                  <a:pt x="21322" y="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898502B3-286B-4299-ADC8-1A76688A5F25}"/>
              </a:ext>
            </a:extLst>
          </p:cNvPr>
          <p:cNvSpPr/>
          <p:nvPr/>
        </p:nvSpPr>
        <p:spPr>
          <a:xfrm>
            <a:off x="3500689" y="2584686"/>
            <a:ext cx="19418" cy="389244"/>
          </a:xfrm>
          <a:custGeom>
            <a:avLst/>
            <a:gdLst>
              <a:gd name="connsiteX0" fmla="*/ 278 w 19418"/>
              <a:gd name="connsiteY0" fmla="*/ 3997 h 389244"/>
              <a:gd name="connsiteX1" fmla="*/ 8744 w 19418"/>
              <a:gd name="connsiteY1" fmla="*/ 384997 h 389244"/>
              <a:gd name="connsiteX2" fmla="*/ 19328 w 19418"/>
              <a:gd name="connsiteY2" fmla="*/ 196614 h 389244"/>
              <a:gd name="connsiteX3" fmla="*/ 278 w 19418"/>
              <a:gd name="connsiteY3" fmla="*/ 3997 h 38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8" h="389244">
                <a:moveTo>
                  <a:pt x="278" y="3997"/>
                </a:moveTo>
                <a:cubicBezTo>
                  <a:pt x="-1486" y="35394"/>
                  <a:pt x="5569" y="352894"/>
                  <a:pt x="8744" y="384997"/>
                </a:cubicBezTo>
                <a:cubicBezTo>
                  <a:pt x="11919" y="417100"/>
                  <a:pt x="20386" y="258703"/>
                  <a:pt x="19328" y="196614"/>
                </a:cubicBezTo>
                <a:cubicBezTo>
                  <a:pt x="18270" y="134525"/>
                  <a:pt x="2042" y="-27400"/>
                  <a:pt x="278" y="3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63AFB1B6-12C7-40DA-902A-FB963A6D3C6B}"/>
              </a:ext>
            </a:extLst>
          </p:cNvPr>
          <p:cNvSpPr/>
          <p:nvPr/>
        </p:nvSpPr>
        <p:spPr>
          <a:xfrm>
            <a:off x="3551646" y="2575329"/>
            <a:ext cx="20584" cy="246822"/>
          </a:xfrm>
          <a:custGeom>
            <a:avLst/>
            <a:gdLst>
              <a:gd name="connsiteX0" fmla="*/ 19171 w 20584"/>
              <a:gd name="connsiteY0" fmla="*/ 654 h 246822"/>
              <a:gd name="connsiteX1" fmla="*/ 17054 w 20584"/>
              <a:gd name="connsiteY1" fmla="*/ 239838 h 246822"/>
              <a:gd name="connsiteX2" fmla="*/ 121 w 20584"/>
              <a:gd name="connsiteY2" fmla="*/ 169988 h 246822"/>
              <a:gd name="connsiteX3" fmla="*/ 19171 w 20584"/>
              <a:gd name="connsiteY3" fmla="*/ 654 h 24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4" h="246822">
                <a:moveTo>
                  <a:pt x="19171" y="654"/>
                </a:moveTo>
                <a:cubicBezTo>
                  <a:pt x="21993" y="12296"/>
                  <a:pt x="20229" y="211616"/>
                  <a:pt x="17054" y="239838"/>
                </a:cubicBezTo>
                <a:cubicBezTo>
                  <a:pt x="13879" y="268060"/>
                  <a:pt x="1885" y="203855"/>
                  <a:pt x="121" y="169988"/>
                </a:cubicBezTo>
                <a:cubicBezTo>
                  <a:pt x="-1643" y="136121"/>
                  <a:pt x="16349" y="-10988"/>
                  <a:pt x="19171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F6CD8EDA-DC2C-48A7-9730-E208BFEFE53C}"/>
              </a:ext>
            </a:extLst>
          </p:cNvPr>
          <p:cNvSpPr/>
          <p:nvPr/>
        </p:nvSpPr>
        <p:spPr>
          <a:xfrm>
            <a:off x="3569527" y="2405753"/>
            <a:ext cx="188575" cy="157614"/>
          </a:xfrm>
          <a:custGeom>
            <a:avLst/>
            <a:gdLst>
              <a:gd name="connsiteX0" fmla="*/ 184911 w 188575"/>
              <a:gd name="connsiteY0" fmla="*/ 897 h 157614"/>
              <a:gd name="connsiteX1" fmla="*/ 46798 w 188575"/>
              <a:gd name="connsiteY1" fmla="*/ 135835 h 157614"/>
              <a:gd name="connsiteX2" fmla="*/ 761 w 188575"/>
              <a:gd name="connsiteY2" fmla="*/ 156472 h 157614"/>
              <a:gd name="connsiteX3" fmla="*/ 76961 w 188575"/>
              <a:gd name="connsiteY3" fmla="*/ 126310 h 157614"/>
              <a:gd name="connsiteX4" fmla="*/ 142048 w 188575"/>
              <a:gd name="connsiteY4" fmla="*/ 78685 h 157614"/>
              <a:gd name="connsiteX5" fmla="*/ 184911 w 188575"/>
              <a:gd name="connsiteY5" fmla="*/ 897 h 15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575" h="157614">
                <a:moveTo>
                  <a:pt x="184911" y="897"/>
                </a:moveTo>
                <a:cubicBezTo>
                  <a:pt x="169036" y="10422"/>
                  <a:pt x="77490" y="109906"/>
                  <a:pt x="46798" y="135835"/>
                </a:cubicBezTo>
                <a:cubicBezTo>
                  <a:pt x="16106" y="161764"/>
                  <a:pt x="-4266" y="158059"/>
                  <a:pt x="761" y="156472"/>
                </a:cubicBezTo>
                <a:cubicBezTo>
                  <a:pt x="5788" y="154885"/>
                  <a:pt x="53413" y="139274"/>
                  <a:pt x="76961" y="126310"/>
                </a:cubicBezTo>
                <a:cubicBezTo>
                  <a:pt x="100509" y="113346"/>
                  <a:pt x="122998" y="96941"/>
                  <a:pt x="142048" y="78685"/>
                </a:cubicBezTo>
                <a:cubicBezTo>
                  <a:pt x="161098" y="60429"/>
                  <a:pt x="200786" y="-8628"/>
                  <a:pt x="184911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34C85B9B-7A96-463D-810F-3A0C6F9A38C3}"/>
              </a:ext>
            </a:extLst>
          </p:cNvPr>
          <p:cNvSpPr/>
          <p:nvPr/>
        </p:nvSpPr>
        <p:spPr>
          <a:xfrm>
            <a:off x="3464993" y="2361659"/>
            <a:ext cx="268322" cy="163337"/>
          </a:xfrm>
          <a:custGeom>
            <a:avLst/>
            <a:gdLst>
              <a:gd name="connsiteX0" fmla="*/ 267220 w 268322"/>
              <a:gd name="connsiteY0" fmla="*/ 541 h 163337"/>
              <a:gd name="connsiteX1" fmla="*/ 151332 w 268322"/>
              <a:gd name="connsiteY1" fmla="*/ 103729 h 163337"/>
              <a:gd name="connsiteX2" fmla="*/ 49732 w 268322"/>
              <a:gd name="connsiteY2" fmla="*/ 145004 h 163337"/>
              <a:gd name="connsiteX3" fmla="*/ 520 w 268322"/>
              <a:gd name="connsiteY3" fmla="*/ 154529 h 163337"/>
              <a:gd name="connsiteX4" fmla="*/ 78307 w 268322"/>
              <a:gd name="connsiteY4" fmla="*/ 152941 h 163337"/>
              <a:gd name="connsiteX5" fmla="*/ 267220 w 268322"/>
              <a:gd name="connsiteY5" fmla="*/ 541 h 16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322" h="163337">
                <a:moveTo>
                  <a:pt x="267220" y="541"/>
                </a:moveTo>
                <a:cubicBezTo>
                  <a:pt x="279391" y="-7661"/>
                  <a:pt x="187580" y="79652"/>
                  <a:pt x="151332" y="103729"/>
                </a:cubicBezTo>
                <a:cubicBezTo>
                  <a:pt x="115084" y="127806"/>
                  <a:pt x="74867" y="136537"/>
                  <a:pt x="49732" y="145004"/>
                </a:cubicBezTo>
                <a:cubicBezTo>
                  <a:pt x="24597" y="153471"/>
                  <a:pt x="-4242" y="153206"/>
                  <a:pt x="520" y="154529"/>
                </a:cubicBezTo>
                <a:cubicBezTo>
                  <a:pt x="5282" y="155852"/>
                  <a:pt x="35444" y="174637"/>
                  <a:pt x="78307" y="152941"/>
                </a:cubicBezTo>
                <a:cubicBezTo>
                  <a:pt x="121169" y="131245"/>
                  <a:pt x="255049" y="8743"/>
                  <a:pt x="267220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9D006DBB-1149-4F50-96D6-93C68D30CC0F}"/>
              </a:ext>
            </a:extLst>
          </p:cNvPr>
          <p:cNvSpPr/>
          <p:nvPr/>
        </p:nvSpPr>
        <p:spPr>
          <a:xfrm>
            <a:off x="3456447" y="2524040"/>
            <a:ext cx="181930" cy="19456"/>
          </a:xfrm>
          <a:custGeom>
            <a:avLst/>
            <a:gdLst>
              <a:gd name="connsiteX0" fmla="*/ 1128 w 181930"/>
              <a:gd name="connsiteY0" fmla="*/ 19135 h 19456"/>
              <a:gd name="connsiteX1" fmla="*/ 178928 w 181930"/>
              <a:gd name="connsiteY1" fmla="*/ 11198 h 19456"/>
              <a:gd name="connsiteX2" fmla="*/ 105903 w 181930"/>
              <a:gd name="connsiteY2" fmla="*/ 85 h 19456"/>
              <a:gd name="connsiteX3" fmla="*/ 1128 w 181930"/>
              <a:gd name="connsiteY3" fmla="*/ 19135 h 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30" h="19456">
                <a:moveTo>
                  <a:pt x="1128" y="19135"/>
                </a:moveTo>
                <a:cubicBezTo>
                  <a:pt x="13299" y="20987"/>
                  <a:pt x="161466" y="14373"/>
                  <a:pt x="178928" y="11198"/>
                </a:cubicBezTo>
                <a:cubicBezTo>
                  <a:pt x="196391" y="8023"/>
                  <a:pt x="133155" y="-973"/>
                  <a:pt x="105903" y="85"/>
                </a:cubicBezTo>
                <a:cubicBezTo>
                  <a:pt x="78651" y="1143"/>
                  <a:pt x="-11043" y="17283"/>
                  <a:pt x="1128" y="19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899E8B4C-08C1-4E75-8622-C99883D04BAE}"/>
              </a:ext>
            </a:extLst>
          </p:cNvPr>
          <p:cNvSpPr/>
          <p:nvPr/>
        </p:nvSpPr>
        <p:spPr>
          <a:xfrm>
            <a:off x="3219448" y="2195425"/>
            <a:ext cx="256681" cy="360509"/>
          </a:xfrm>
          <a:custGeom>
            <a:avLst/>
            <a:gdLst>
              <a:gd name="connsiteX0" fmla="*/ 2 w 256681"/>
              <a:gd name="connsiteY0" fmla="*/ 88 h 360509"/>
              <a:gd name="connsiteX1" fmla="*/ 114302 w 256681"/>
              <a:gd name="connsiteY1" fmla="*/ 244563 h 360509"/>
              <a:gd name="connsiteX2" fmla="*/ 255590 w 256681"/>
              <a:gd name="connsiteY2" fmla="*/ 358863 h 360509"/>
              <a:gd name="connsiteX3" fmla="*/ 176215 w 256681"/>
              <a:gd name="connsiteY3" fmla="*/ 309650 h 360509"/>
              <a:gd name="connsiteX4" fmla="*/ 111127 w 256681"/>
              <a:gd name="connsiteY4" fmla="*/ 273138 h 360509"/>
              <a:gd name="connsiteX5" fmla="*/ 2 w 256681"/>
              <a:gd name="connsiteY5" fmla="*/ 88 h 36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81" h="360509">
                <a:moveTo>
                  <a:pt x="2" y="88"/>
                </a:moveTo>
                <a:cubicBezTo>
                  <a:pt x="531" y="-4675"/>
                  <a:pt x="71704" y="184767"/>
                  <a:pt x="114302" y="244563"/>
                </a:cubicBezTo>
                <a:cubicBezTo>
                  <a:pt x="156900" y="304359"/>
                  <a:pt x="245271" y="348015"/>
                  <a:pt x="255590" y="358863"/>
                </a:cubicBezTo>
                <a:cubicBezTo>
                  <a:pt x="265909" y="369711"/>
                  <a:pt x="200292" y="323937"/>
                  <a:pt x="176215" y="309650"/>
                </a:cubicBezTo>
                <a:cubicBezTo>
                  <a:pt x="152138" y="295363"/>
                  <a:pt x="143142" y="321028"/>
                  <a:pt x="111127" y="273138"/>
                </a:cubicBezTo>
                <a:cubicBezTo>
                  <a:pt x="79112" y="225248"/>
                  <a:pt x="-527" y="4851"/>
                  <a:pt x="2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FE32534-DE20-4B46-82B7-CE5973DC0E6F}"/>
              </a:ext>
            </a:extLst>
          </p:cNvPr>
          <p:cNvSpPr/>
          <p:nvPr/>
        </p:nvSpPr>
        <p:spPr>
          <a:xfrm>
            <a:off x="3114647" y="1975907"/>
            <a:ext cx="392266" cy="636437"/>
          </a:xfrm>
          <a:custGeom>
            <a:avLst/>
            <a:gdLst>
              <a:gd name="connsiteX0" fmla="*/ 28 w 392266"/>
              <a:gd name="connsiteY0" fmla="*/ 531 h 636437"/>
              <a:gd name="connsiteX1" fmla="*/ 96866 w 392266"/>
              <a:gd name="connsiteY1" fmla="*/ 392643 h 636437"/>
              <a:gd name="connsiteX2" fmla="*/ 196878 w 392266"/>
              <a:gd name="connsiteY2" fmla="*/ 533931 h 636437"/>
              <a:gd name="connsiteX3" fmla="*/ 388966 w 392266"/>
              <a:gd name="connsiteY3" fmla="*/ 635531 h 636437"/>
              <a:gd name="connsiteX4" fmla="*/ 306416 w 392266"/>
              <a:gd name="connsiteY4" fmla="*/ 578381 h 636437"/>
              <a:gd name="connsiteX5" fmla="*/ 154016 w 392266"/>
              <a:gd name="connsiteY5" fmla="*/ 486306 h 636437"/>
              <a:gd name="connsiteX6" fmla="*/ 87341 w 392266"/>
              <a:gd name="connsiteY6" fmla="*/ 311681 h 636437"/>
              <a:gd name="connsiteX7" fmla="*/ 28 w 392266"/>
              <a:gd name="connsiteY7" fmla="*/ 531 h 63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266" h="636437">
                <a:moveTo>
                  <a:pt x="28" y="531"/>
                </a:moveTo>
                <a:cubicBezTo>
                  <a:pt x="1615" y="14025"/>
                  <a:pt x="64058" y="303743"/>
                  <a:pt x="96866" y="392643"/>
                </a:cubicBezTo>
                <a:cubicBezTo>
                  <a:pt x="129674" y="481543"/>
                  <a:pt x="148195" y="493450"/>
                  <a:pt x="196878" y="533931"/>
                </a:cubicBezTo>
                <a:cubicBezTo>
                  <a:pt x="245561" y="574412"/>
                  <a:pt x="370710" y="628123"/>
                  <a:pt x="388966" y="635531"/>
                </a:cubicBezTo>
                <a:cubicBezTo>
                  <a:pt x="407222" y="642939"/>
                  <a:pt x="345574" y="603252"/>
                  <a:pt x="306416" y="578381"/>
                </a:cubicBezTo>
                <a:cubicBezTo>
                  <a:pt x="267258" y="553510"/>
                  <a:pt x="190528" y="530756"/>
                  <a:pt x="154016" y="486306"/>
                </a:cubicBezTo>
                <a:cubicBezTo>
                  <a:pt x="117504" y="441856"/>
                  <a:pt x="110624" y="388939"/>
                  <a:pt x="87341" y="311681"/>
                </a:cubicBezTo>
                <a:cubicBezTo>
                  <a:pt x="64058" y="234423"/>
                  <a:pt x="-1559" y="-12963"/>
                  <a:pt x="28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EC08C5FE-E7C2-4601-B062-A344621F9798}"/>
              </a:ext>
            </a:extLst>
          </p:cNvPr>
          <p:cNvSpPr/>
          <p:nvPr/>
        </p:nvSpPr>
        <p:spPr>
          <a:xfrm>
            <a:off x="3146996" y="1558923"/>
            <a:ext cx="81121" cy="660910"/>
          </a:xfrm>
          <a:custGeom>
            <a:avLst/>
            <a:gdLst>
              <a:gd name="connsiteX0" fmla="*/ 53404 w 81121"/>
              <a:gd name="connsiteY0" fmla="*/ 2 h 660910"/>
              <a:gd name="connsiteX1" fmla="*/ 23242 w 81121"/>
              <a:gd name="connsiteY1" fmla="*/ 390527 h 660910"/>
              <a:gd name="connsiteX2" fmla="*/ 78804 w 81121"/>
              <a:gd name="connsiteY2" fmla="*/ 650877 h 660910"/>
              <a:gd name="connsiteX3" fmla="*/ 64517 w 81121"/>
              <a:gd name="connsiteY3" fmla="*/ 590552 h 660910"/>
              <a:gd name="connsiteX4" fmla="*/ 8954 w 81121"/>
              <a:gd name="connsiteY4" fmla="*/ 433390 h 660910"/>
              <a:gd name="connsiteX5" fmla="*/ 4192 w 81121"/>
              <a:gd name="connsiteY5" fmla="*/ 396877 h 660910"/>
              <a:gd name="connsiteX6" fmla="*/ 53404 w 81121"/>
              <a:gd name="connsiteY6" fmla="*/ 2 h 6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21" h="660910">
                <a:moveTo>
                  <a:pt x="53404" y="2"/>
                </a:moveTo>
                <a:cubicBezTo>
                  <a:pt x="56579" y="-1056"/>
                  <a:pt x="19009" y="282048"/>
                  <a:pt x="23242" y="390527"/>
                </a:cubicBezTo>
                <a:cubicBezTo>
                  <a:pt x="27475" y="499006"/>
                  <a:pt x="71925" y="617539"/>
                  <a:pt x="78804" y="650877"/>
                </a:cubicBezTo>
                <a:cubicBezTo>
                  <a:pt x="85683" y="684215"/>
                  <a:pt x="76159" y="626800"/>
                  <a:pt x="64517" y="590552"/>
                </a:cubicBezTo>
                <a:cubicBezTo>
                  <a:pt x="52875" y="554304"/>
                  <a:pt x="19008" y="465669"/>
                  <a:pt x="8954" y="433390"/>
                </a:cubicBezTo>
                <a:cubicBezTo>
                  <a:pt x="-1100" y="401111"/>
                  <a:pt x="-2687" y="470431"/>
                  <a:pt x="4192" y="396877"/>
                </a:cubicBezTo>
                <a:cubicBezTo>
                  <a:pt x="11071" y="323323"/>
                  <a:pt x="50229" y="1060"/>
                  <a:pt x="534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0DC52760-A360-4AD8-887D-0E8D4E9ECD55}"/>
              </a:ext>
            </a:extLst>
          </p:cNvPr>
          <p:cNvSpPr/>
          <p:nvPr/>
        </p:nvSpPr>
        <p:spPr>
          <a:xfrm>
            <a:off x="3122215" y="1356544"/>
            <a:ext cx="55973" cy="609589"/>
          </a:xfrm>
          <a:custGeom>
            <a:avLst/>
            <a:gdLst>
              <a:gd name="connsiteX0" fmla="*/ 55960 w 55973"/>
              <a:gd name="connsiteY0" fmla="*/ 769 h 609589"/>
              <a:gd name="connsiteX1" fmla="*/ 8335 w 55973"/>
              <a:gd name="connsiteY1" fmla="*/ 269056 h 609589"/>
              <a:gd name="connsiteX2" fmla="*/ 398 w 55973"/>
              <a:gd name="connsiteY2" fmla="*/ 608781 h 609589"/>
              <a:gd name="connsiteX3" fmla="*/ 13098 w 55973"/>
              <a:gd name="connsiteY3" fmla="*/ 353194 h 609589"/>
              <a:gd name="connsiteX4" fmla="*/ 55960 w 55973"/>
              <a:gd name="connsiteY4" fmla="*/ 769 h 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73" h="609589">
                <a:moveTo>
                  <a:pt x="55960" y="769"/>
                </a:moveTo>
                <a:cubicBezTo>
                  <a:pt x="55166" y="-13254"/>
                  <a:pt x="17595" y="167721"/>
                  <a:pt x="8335" y="269056"/>
                </a:cubicBezTo>
                <a:cubicBezTo>
                  <a:pt x="-925" y="370391"/>
                  <a:pt x="-396" y="594758"/>
                  <a:pt x="398" y="608781"/>
                </a:cubicBezTo>
                <a:cubicBezTo>
                  <a:pt x="1192" y="622804"/>
                  <a:pt x="4367" y="451090"/>
                  <a:pt x="13098" y="353194"/>
                </a:cubicBezTo>
                <a:cubicBezTo>
                  <a:pt x="21829" y="255298"/>
                  <a:pt x="56754" y="14792"/>
                  <a:pt x="55960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FF31329-D842-4661-BEB8-B3EEDC9B22BC}"/>
              </a:ext>
            </a:extLst>
          </p:cNvPr>
          <p:cNvSpPr/>
          <p:nvPr/>
        </p:nvSpPr>
        <p:spPr>
          <a:xfrm>
            <a:off x="3190195" y="942867"/>
            <a:ext cx="253290" cy="620363"/>
          </a:xfrm>
          <a:custGeom>
            <a:avLst/>
            <a:gdLst>
              <a:gd name="connsiteX0" fmla="*/ 680 w 253290"/>
              <a:gd name="connsiteY0" fmla="*/ 619233 h 620363"/>
              <a:gd name="connsiteX1" fmla="*/ 35605 w 253290"/>
              <a:gd name="connsiteY1" fmla="*/ 382696 h 620363"/>
              <a:gd name="connsiteX2" fmla="*/ 164193 w 253290"/>
              <a:gd name="connsiteY2" fmla="*/ 98533 h 620363"/>
              <a:gd name="connsiteX3" fmla="*/ 253093 w 253290"/>
              <a:gd name="connsiteY3" fmla="*/ 108 h 620363"/>
              <a:gd name="connsiteX4" fmla="*/ 140380 w 253290"/>
              <a:gd name="connsiteY4" fmla="*/ 112821 h 620363"/>
              <a:gd name="connsiteX5" fmla="*/ 57830 w 253290"/>
              <a:gd name="connsiteY5" fmla="*/ 284271 h 620363"/>
              <a:gd name="connsiteX6" fmla="*/ 680 w 253290"/>
              <a:gd name="connsiteY6" fmla="*/ 619233 h 6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90" h="620363">
                <a:moveTo>
                  <a:pt x="680" y="619233"/>
                </a:moveTo>
                <a:cubicBezTo>
                  <a:pt x="-3024" y="635637"/>
                  <a:pt x="8353" y="469479"/>
                  <a:pt x="35605" y="382696"/>
                </a:cubicBezTo>
                <a:cubicBezTo>
                  <a:pt x="62857" y="295913"/>
                  <a:pt x="127945" y="162298"/>
                  <a:pt x="164193" y="98533"/>
                </a:cubicBezTo>
                <a:cubicBezTo>
                  <a:pt x="200441" y="34768"/>
                  <a:pt x="257062" y="-2273"/>
                  <a:pt x="253093" y="108"/>
                </a:cubicBezTo>
                <a:cubicBezTo>
                  <a:pt x="249124" y="2489"/>
                  <a:pt x="172924" y="65461"/>
                  <a:pt x="140380" y="112821"/>
                </a:cubicBezTo>
                <a:cubicBezTo>
                  <a:pt x="107836" y="160181"/>
                  <a:pt x="82436" y="205690"/>
                  <a:pt x="57830" y="284271"/>
                </a:cubicBezTo>
                <a:cubicBezTo>
                  <a:pt x="33224" y="362852"/>
                  <a:pt x="4384" y="602829"/>
                  <a:pt x="680" y="619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F4514E8B-259F-40D4-A9AD-6D367C74D1E2}"/>
              </a:ext>
            </a:extLst>
          </p:cNvPr>
          <p:cNvSpPr/>
          <p:nvPr/>
        </p:nvSpPr>
        <p:spPr>
          <a:xfrm>
            <a:off x="3209014" y="949559"/>
            <a:ext cx="280472" cy="614092"/>
          </a:xfrm>
          <a:custGeom>
            <a:avLst/>
            <a:gdLst>
              <a:gd name="connsiteX0" fmla="*/ 280311 w 280472"/>
              <a:gd name="connsiteY0" fmla="*/ 1354 h 614092"/>
              <a:gd name="connsiteX1" fmla="*/ 102511 w 280472"/>
              <a:gd name="connsiteY1" fmla="*/ 209316 h 614092"/>
              <a:gd name="connsiteX2" fmla="*/ 12024 w 280472"/>
              <a:gd name="connsiteY2" fmla="*/ 534754 h 614092"/>
              <a:gd name="connsiteX3" fmla="*/ 2499 w 280472"/>
              <a:gd name="connsiteY3" fmla="*/ 606191 h 614092"/>
              <a:gd name="connsiteX4" fmla="*/ 26311 w 280472"/>
              <a:gd name="connsiteY4" fmla="*/ 396641 h 614092"/>
              <a:gd name="connsiteX5" fmla="*/ 132674 w 280472"/>
              <a:gd name="connsiteY5" fmla="*/ 133116 h 614092"/>
              <a:gd name="connsiteX6" fmla="*/ 280311 w 280472"/>
              <a:gd name="connsiteY6" fmla="*/ 1354 h 61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472" h="614092">
                <a:moveTo>
                  <a:pt x="280311" y="1354"/>
                </a:moveTo>
                <a:cubicBezTo>
                  <a:pt x="275284" y="14054"/>
                  <a:pt x="147225" y="120416"/>
                  <a:pt x="102511" y="209316"/>
                </a:cubicBezTo>
                <a:cubicBezTo>
                  <a:pt x="57797" y="298216"/>
                  <a:pt x="28693" y="468608"/>
                  <a:pt x="12024" y="534754"/>
                </a:cubicBezTo>
                <a:cubicBezTo>
                  <a:pt x="-4645" y="600900"/>
                  <a:pt x="118" y="629210"/>
                  <a:pt x="2499" y="606191"/>
                </a:cubicBezTo>
                <a:cubicBezTo>
                  <a:pt x="4880" y="583172"/>
                  <a:pt x="4615" y="475487"/>
                  <a:pt x="26311" y="396641"/>
                </a:cubicBezTo>
                <a:cubicBezTo>
                  <a:pt x="48007" y="317795"/>
                  <a:pt x="93780" y="198468"/>
                  <a:pt x="132674" y="133116"/>
                </a:cubicBezTo>
                <a:cubicBezTo>
                  <a:pt x="171568" y="67764"/>
                  <a:pt x="285338" y="-11346"/>
                  <a:pt x="280311" y="1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9EAD5EB1-F1A1-4C92-B66C-60D005135DA5}"/>
              </a:ext>
            </a:extLst>
          </p:cNvPr>
          <p:cNvSpPr/>
          <p:nvPr/>
        </p:nvSpPr>
        <p:spPr>
          <a:xfrm>
            <a:off x="3173407" y="885263"/>
            <a:ext cx="292109" cy="453175"/>
          </a:xfrm>
          <a:custGeom>
            <a:avLst/>
            <a:gdLst>
              <a:gd name="connsiteX0" fmla="*/ 292106 w 292109"/>
              <a:gd name="connsiteY0" fmla="*/ 562 h 453175"/>
              <a:gd name="connsiteX1" fmla="*/ 123831 w 292109"/>
              <a:gd name="connsiteY1" fmla="*/ 130737 h 453175"/>
              <a:gd name="connsiteX2" fmla="*/ 6 w 292109"/>
              <a:gd name="connsiteY2" fmla="*/ 453000 h 453175"/>
              <a:gd name="connsiteX3" fmla="*/ 119068 w 292109"/>
              <a:gd name="connsiteY3" fmla="*/ 173600 h 453175"/>
              <a:gd name="connsiteX4" fmla="*/ 292106 w 292109"/>
              <a:gd name="connsiteY4" fmla="*/ 562 h 4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09" h="453175">
                <a:moveTo>
                  <a:pt x="292106" y="562"/>
                </a:moveTo>
                <a:cubicBezTo>
                  <a:pt x="292900" y="-6582"/>
                  <a:pt x="172514" y="55331"/>
                  <a:pt x="123831" y="130737"/>
                </a:cubicBezTo>
                <a:cubicBezTo>
                  <a:pt x="75148" y="206143"/>
                  <a:pt x="800" y="445856"/>
                  <a:pt x="6" y="453000"/>
                </a:cubicBezTo>
                <a:cubicBezTo>
                  <a:pt x="-788" y="460144"/>
                  <a:pt x="71972" y="246890"/>
                  <a:pt x="119068" y="173600"/>
                </a:cubicBezTo>
                <a:cubicBezTo>
                  <a:pt x="166164" y="100310"/>
                  <a:pt x="291312" y="7706"/>
                  <a:pt x="292106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EB4C864E-C177-4729-A8AB-CA71856B8736}"/>
              </a:ext>
            </a:extLst>
          </p:cNvPr>
          <p:cNvSpPr/>
          <p:nvPr/>
        </p:nvSpPr>
        <p:spPr>
          <a:xfrm>
            <a:off x="3454345" y="909638"/>
            <a:ext cx="258944" cy="95380"/>
          </a:xfrm>
          <a:custGeom>
            <a:avLst/>
            <a:gdLst>
              <a:gd name="connsiteX0" fmla="*/ 55 w 258944"/>
              <a:gd name="connsiteY0" fmla="*/ 20637 h 95380"/>
              <a:gd name="connsiteX1" fmla="*/ 174680 w 258944"/>
              <a:gd name="connsiteY1" fmla="*/ 20637 h 95380"/>
              <a:gd name="connsiteX2" fmla="*/ 258818 w 258944"/>
              <a:gd name="connsiteY2" fmla="*/ 95250 h 95380"/>
              <a:gd name="connsiteX3" fmla="*/ 193730 w 258944"/>
              <a:gd name="connsiteY3" fmla="*/ 0 h 95380"/>
              <a:gd name="connsiteX4" fmla="*/ 193730 w 258944"/>
              <a:gd name="connsiteY4" fmla="*/ 30162 h 95380"/>
              <a:gd name="connsiteX5" fmla="*/ 55 w 258944"/>
              <a:gd name="connsiteY5" fmla="*/ 20637 h 9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44" h="95380">
                <a:moveTo>
                  <a:pt x="55" y="20637"/>
                </a:moveTo>
                <a:cubicBezTo>
                  <a:pt x="-3120" y="19050"/>
                  <a:pt x="131553" y="8201"/>
                  <a:pt x="174680" y="20637"/>
                </a:cubicBezTo>
                <a:cubicBezTo>
                  <a:pt x="217807" y="33073"/>
                  <a:pt x="255643" y="98690"/>
                  <a:pt x="258818" y="95250"/>
                </a:cubicBezTo>
                <a:cubicBezTo>
                  <a:pt x="261993" y="91810"/>
                  <a:pt x="204578" y="10848"/>
                  <a:pt x="193730" y="0"/>
                </a:cubicBezTo>
                <a:lnTo>
                  <a:pt x="193730" y="30162"/>
                </a:lnTo>
                <a:lnTo>
                  <a:pt x="55" y="206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AFD572BD-D1E1-469B-902E-5DA99CCA56DF}"/>
              </a:ext>
            </a:extLst>
          </p:cNvPr>
          <p:cNvSpPr/>
          <p:nvPr/>
        </p:nvSpPr>
        <p:spPr>
          <a:xfrm>
            <a:off x="3454359" y="883235"/>
            <a:ext cx="449998" cy="470195"/>
          </a:xfrm>
          <a:custGeom>
            <a:avLst/>
            <a:gdLst>
              <a:gd name="connsiteX0" fmla="*/ 41 w 449998"/>
              <a:gd name="connsiteY0" fmla="*/ 2590 h 470195"/>
              <a:gd name="connsiteX1" fmla="*/ 223879 w 449998"/>
              <a:gd name="connsiteY1" fmla="*/ 10528 h 470195"/>
              <a:gd name="connsiteX2" fmla="*/ 282616 w 449998"/>
              <a:gd name="connsiteY2" fmla="*/ 72440 h 470195"/>
              <a:gd name="connsiteX3" fmla="*/ 388979 w 449998"/>
              <a:gd name="connsiteY3" fmla="*/ 264528 h 470195"/>
              <a:gd name="connsiteX4" fmla="*/ 449304 w 449998"/>
              <a:gd name="connsiteY4" fmla="*/ 467728 h 470195"/>
              <a:gd name="connsiteX5" fmla="*/ 409616 w 449998"/>
              <a:gd name="connsiteY5" fmla="*/ 355015 h 470195"/>
              <a:gd name="connsiteX6" fmla="*/ 242929 w 449998"/>
              <a:gd name="connsiteY6" fmla="*/ 37515 h 470195"/>
              <a:gd name="connsiteX7" fmla="*/ 41 w 449998"/>
              <a:gd name="connsiteY7" fmla="*/ 2590 h 47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998" h="470195">
                <a:moveTo>
                  <a:pt x="41" y="2590"/>
                </a:moveTo>
                <a:cubicBezTo>
                  <a:pt x="-3134" y="-1908"/>
                  <a:pt x="176783" y="-1114"/>
                  <a:pt x="223879" y="10528"/>
                </a:cubicBezTo>
                <a:cubicBezTo>
                  <a:pt x="270975" y="22170"/>
                  <a:pt x="255099" y="30107"/>
                  <a:pt x="282616" y="72440"/>
                </a:cubicBezTo>
                <a:cubicBezTo>
                  <a:pt x="310133" y="114773"/>
                  <a:pt x="361198" y="198647"/>
                  <a:pt x="388979" y="264528"/>
                </a:cubicBezTo>
                <a:cubicBezTo>
                  <a:pt x="416760" y="330409"/>
                  <a:pt x="445865" y="452647"/>
                  <a:pt x="449304" y="467728"/>
                </a:cubicBezTo>
                <a:cubicBezTo>
                  <a:pt x="452743" y="482809"/>
                  <a:pt x="444012" y="426717"/>
                  <a:pt x="409616" y="355015"/>
                </a:cubicBezTo>
                <a:cubicBezTo>
                  <a:pt x="375220" y="283313"/>
                  <a:pt x="310398" y="95194"/>
                  <a:pt x="242929" y="37515"/>
                </a:cubicBezTo>
                <a:cubicBezTo>
                  <a:pt x="175460" y="-20164"/>
                  <a:pt x="3216" y="7088"/>
                  <a:pt x="41" y="2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161EF629-1001-4D9D-AB7A-B112A9933CAD}"/>
              </a:ext>
            </a:extLst>
          </p:cNvPr>
          <p:cNvSpPr/>
          <p:nvPr/>
        </p:nvSpPr>
        <p:spPr>
          <a:xfrm>
            <a:off x="3724239" y="1018433"/>
            <a:ext cx="151449" cy="355109"/>
          </a:xfrm>
          <a:custGeom>
            <a:avLst/>
            <a:gdLst>
              <a:gd name="connsiteX0" fmla="*/ 36 w 151449"/>
              <a:gd name="connsiteY0" fmla="*/ 742 h 355109"/>
              <a:gd name="connsiteX1" fmla="*/ 125449 w 151449"/>
              <a:gd name="connsiteY1" fmla="*/ 283317 h 355109"/>
              <a:gd name="connsiteX2" fmla="*/ 150849 w 151449"/>
              <a:gd name="connsiteY2" fmla="*/ 351580 h 355109"/>
              <a:gd name="connsiteX3" fmla="*/ 112749 w 151449"/>
              <a:gd name="connsiteY3" fmla="*/ 205530 h 355109"/>
              <a:gd name="connsiteX4" fmla="*/ 36 w 151449"/>
              <a:gd name="connsiteY4" fmla="*/ 742 h 35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9" h="355109">
                <a:moveTo>
                  <a:pt x="36" y="742"/>
                </a:moveTo>
                <a:cubicBezTo>
                  <a:pt x="2153" y="13707"/>
                  <a:pt x="100314" y="224844"/>
                  <a:pt x="125449" y="283317"/>
                </a:cubicBezTo>
                <a:cubicBezTo>
                  <a:pt x="150584" y="341790"/>
                  <a:pt x="152966" y="364545"/>
                  <a:pt x="150849" y="351580"/>
                </a:cubicBezTo>
                <a:cubicBezTo>
                  <a:pt x="148732" y="338615"/>
                  <a:pt x="137355" y="262945"/>
                  <a:pt x="112749" y="205530"/>
                </a:cubicBezTo>
                <a:cubicBezTo>
                  <a:pt x="88143" y="148115"/>
                  <a:pt x="-2081" y="-12223"/>
                  <a:pt x="36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5BA4E3F9-CA3C-4490-B285-53DC62361C95}"/>
              </a:ext>
            </a:extLst>
          </p:cNvPr>
          <p:cNvSpPr/>
          <p:nvPr/>
        </p:nvSpPr>
        <p:spPr>
          <a:xfrm>
            <a:off x="3797253" y="1254112"/>
            <a:ext cx="76396" cy="396903"/>
          </a:xfrm>
          <a:custGeom>
            <a:avLst/>
            <a:gdLst>
              <a:gd name="connsiteX0" fmla="*/ 47 w 76396"/>
              <a:gd name="connsiteY0" fmla="*/ 13 h 396903"/>
              <a:gd name="connsiteX1" fmla="*/ 61960 w 76396"/>
              <a:gd name="connsiteY1" fmla="*/ 211151 h 396903"/>
              <a:gd name="connsiteX2" fmla="*/ 68310 w 76396"/>
              <a:gd name="connsiteY2" fmla="*/ 396888 h 396903"/>
              <a:gd name="connsiteX3" fmla="*/ 73072 w 76396"/>
              <a:gd name="connsiteY3" fmla="*/ 201626 h 396903"/>
              <a:gd name="connsiteX4" fmla="*/ 47 w 76396"/>
              <a:gd name="connsiteY4" fmla="*/ 13 h 39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96" h="396903">
                <a:moveTo>
                  <a:pt x="47" y="13"/>
                </a:moveTo>
                <a:cubicBezTo>
                  <a:pt x="-1805" y="1600"/>
                  <a:pt x="50583" y="145005"/>
                  <a:pt x="61960" y="211151"/>
                </a:cubicBezTo>
                <a:cubicBezTo>
                  <a:pt x="73337" y="277297"/>
                  <a:pt x="66458" y="398475"/>
                  <a:pt x="68310" y="396888"/>
                </a:cubicBezTo>
                <a:cubicBezTo>
                  <a:pt x="70162" y="395301"/>
                  <a:pt x="82068" y="265655"/>
                  <a:pt x="73072" y="201626"/>
                </a:cubicBezTo>
                <a:cubicBezTo>
                  <a:pt x="64076" y="137597"/>
                  <a:pt x="1899" y="-1574"/>
                  <a:pt x="4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3542FF61-8224-4478-A258-8CA7F17B1538}"/>
              </a:ext>
            </a:extLst>
          </p:cNvPr>
          <p:cNvSpPr/>
          <p:nvPr/>
        </p:nvSpPr>
        <p:spPr>
          <a:xfrm>
            <a:off x="3835364" y="1370228"/>
            <a:ext cx="99128" cy="884998"/>
          </a:xfrm>
          <a:custGeom>
            <a:avLst/>
            <a:gdLst>
              <a:gd name="connsiteX0" fmla="*/ 79411 w 99128"/>
              <a:gd name="connsiteY0" fmla="*/ 2960 h 884998"/>
              <a:gd name="connsiteX1" fmla="*/ 74649 w 99128"/>
              <a:gd name="connsiteY1" fmla="*/ 591922 h 884998"/>
              <a:gd name="connsiteX2" fmla="*/ 36 w 99128"/>
              <a:gd name="connsiteY2" fmla="*/ 880847 h 884998"/>
              <a:gd name="connsiteX3" fmla="*/ 65124 w 99128"/>
              <a:gd name="connsiteY3" fmla="*/ 736385 h 884998"/>
              <a:gd name="connsiteX4" fmla="*/ 98461 w 99128"/>
              <a:gd name="connsiteY4" fmla="*/ 379197 h 884998"/>
              <a:gd name="connsiteX5" fmla="*/ 79411 w 99128"/>
              <a:gd name="connsiteY5" fmla="*/ 2960 h 8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28" h="884998">
                <a:moveTo>
                  <a:pt x="79411" y="2960"/>
                </a:moveTo>
                <a:cubicBezTo>
                  <a:pt x="75442" y="38414"/>
                  <a:pt x="87878" y="445607"/>
                  <a:pt x="74649" y="591922"/>
                </a:cubicBezTo>
                <a:cubicBezTo>
                  <a:pt x="61420" y="738237"/>
                  <a:pt x="1623" y="856770"/>
                  <a:pt x="36" y="880847"/>
                </a:cubicBezTo>
                <a:cubicBezTo>
                  <a:pt x="-1552" y="904924"/>
                  <a:pt x="48720" y="819993"/>
                  <a:pt x="65124" y="736385"/>
                </a:cubicBezTo>
                <a:cubicBezTo>
                  <a:pt x="81528" y="652777"/>
                  <a:pt x="93963" y="498524"/>
                  <a:pt x="98461" y="379197"/>
                </a:cubicBezTo>
                <a:cubicBezTo>
                  <a:pt x="102959" y="259870"/>
                  <a:pt x="83380" y="-32494"/>
                  <a:pt x="79411" y="2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0BB47660-D5B5-42A0-A891-312B8F6FA475}"/>
              </a:ext>
            </a:extLst>
          </p:cNvPr>
          <p:cNvSpPr/>
          <p:nvPr/>
        </p:nvSpPr>
        <p:spPr>
          <a:xfrm>
            <a:off x="3808341" y="1652223"/>
            <a:ext cx="69726" cy="585175"/>
          </a:xfrm>
          <a:custGeom>
            <a:avLst/>
            <a:gdLst>
              <a:gd name="connsiteX0" fmla="*/ 58809 w 69726"/>
              <a:gd name="connsiteY0" fmla="*/ 365 h 585175"/>
              <a:gd name="connsiteX1" fmla="*/ 52459 w 69726"/>
              <a:gd name="connsiteY1" fmla="*/ 481377 h 585175"/>
              <a:gd name="connsiteX2" fmla="*/ 72 w 69726"/>
              <a:gd name="connsiteY2" fmla="*/ 581390 h 585175"/>
              <a:gd name="connsiteX3" fmla="*/ 65159 w 69726"/>
              <a:gd name="connsiteY3" fmla="*/ 405177 h 585175"/>
              <a:gd name="connsiteX4" fmla="*/ 58809 w 69726"/>
              <a:gd name="connsiteY4" fmla="*/ 365 h 58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6" h="585175">
                <a:moveTo>
                  <a:pt x="58809" y="365"/>
                </a:moveTo>
                <a:cubicBezTo>
                  <a:pt x="56692" y="13065"/>
                  <a:pt x="62249" y="384540"/>
                  <a:pt x="52459" y="481377"/>
                </a:cubicBezTo>
                <a:cubicBezTo>
                  <a:pt x="42669" y="578215"/>
                  <a:pt x="-2045" y="594090"/>
                  <a:pt x="72" y="581390"/>
                </a:cubicBezTo>
                <a:cubicBezTo>
                  <a:pt x="2189" y="568690"/>
                  <a:pt x="52724" y="500692"/>
                  <a:pt x="65159" y="405177"/>
                </a:cubicBezTo>
                <a:cubicBezTo>
                  <a:pt x="77594" y="309662"/>
                  <a:pt x="60926" y="-12335"/>
                  <a:pt x="58809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43195051-8566-4679-ACD9-23C5049F29FA}"/>
              </a:ext>
            </a:extLst>
          </p:cNvPr>
          <p:cNvSpPr/>
          <p:nvPr/>
        </p:nvSpPr>
        <p:spPr>
          <a:xfrm>
            <a:off x="3770412" y="2254006"/>
            <a:ext cx="64989" cy="171441"/>
          </a:xfrm>
          <a:custGeom>
            <a:avLst/>
            <a:gdLst>
              <a:gd name="connsiteX0" fmla="*/ 64988 w 64989"/>
              <a:gd name="connsiteY0" fmla="*/ 244 h 171441"/>
              <a:gd name="connsiteX1" fmla="*/ 7838 w 64989"/>
              <a:gd name="connsiteY1" fmla="*/ 136769 h 171441"/>
              <a:gd name="connsiteX2" fmla="*/ 1488 w 64989"/>
              <a:gd name="connsiteY2" fmla="*/ 170107 h 171441"/>
              <a:gd name="connsiteX3" fmla="*/ 6251 w 64989"/>
              <a:gd name="connsiteY3" fmla="*/ 105019 h 171441"/>
              <a:gd name="connsiteX4" fmla="*/ 64988 w 64989"/>
              <a:gd name="connsiteY4" fmla="*/ 244 h 17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9" h="171441">
                <a:moveTo>
                  <a:pt x="64988" y="244"/>
                </a:moveTo>
                <a:cubicBezTo>
                  <a:pt x="65252" y="5536"/>
                  <a:pt x="18421" y="108459"/>
                  <a:pt x="7838" y="136769"/>
                </a:cubicBezTo>
                <a:cubicBezTo>
                  <a:pt x="-2745" y="165079"/>
                  <a:pt x="1752" y="175399"/>
                  <a:pt x="1488" y="170107"/>
                </a:cubicBezTo>
                <a:cubicBezTo>
                  <a:pt x="1224" y="164815"/>
                  <a:pt x="-3803" y="133065"/>
                  <a:pt x="6251" y="105019"/>
                </a:cubicBezTo>
                <a:cubicBezTo>
                  <a:pt x="16305" y="76973"/>
                  <a:pt x="64724" y="-5048"/>
                  <a:pt x="64988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E432B3EA-9EAE-4535-875A-43FEC4928B79}"/>
              </a:ext>
            </a:extLst>
          </p:cNvPr>
          <p:cNvSpPr/>
          <p:nvPr/>
        </p:nvSpPr>
        <p:spPr>
          <a:xfrm>
            <a:off x="3715904" y="2237850"/>
            <a:ext cx="119326" cy="85982"/>
          </a:xfrm>
          <a:custGeom>
            <a:avLst/>
            <a:gdLst>
              <a:gd name="connsiteX0" fmla="*/ 116321 w 119326"/>
              <a:gd name="connsiteY0" fmla="*/ 525 h 85982"/>
              <a:gd name="connsiteX1" fmla="*/ 434 w 119326"/>
              <a:gd name="connsiteY1" fmla="*/ 84663 h 85982"/>
              <a:gd name="connsiteX2" fmla="*/ 78221 w 119326"/>
              <a:gd name="connsiteY2" fmla="*/ 49738 h 85982"/>
              <a:gd name="connsiteX3" fmla="*/ 116321 w 119326"/>
              <a:gd name="connsiteY3" fmla="*/ 525 h 8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26" h="85982">
                <a:moveTo>
                  <a:pt x="116321" y="525"/>
                </a:moveTo>
                <a:cubicBezTo>
                  <a:pt x="103357" y="6346"/>
                  <a:pt x="6784" y="76461"/>
                  <a:pt x="434" y="84663"/>
                </a:cubicBezTo>
                <a:cubicBezTo>
                  <a:pt x="-5916" y="92865"/>
                  <a:pt x="59171" y="60586"/>
                  <a:pt x="78221" y="49738"/>
                </a:cubicBezTo>
                <a:cubicBezTo>
                  <a:pt x="97271" y="38890"/>
                  <a:pt x="129285" y="-5296"/>
                  <a:pt x="116321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733150AA-8CF2-4C71-A096-578C77023BD2}"/>
              </a:ext>
            </a:extLst>
          </p:cNvPr>
          <p:cNvSpPr/>
          <p:nvPr/>
        </p:nvSpPr>
        <p:spPr>
          <a:xfrm>
            <a:off x="3294007" y="2273500"/>
            <a:ext cx="541807" cy="107840"/>
          </a:xfrm>
          <a:custGeom>
            <a:avLst/>
            <a:gdLst>
              <a:gd name="connsiteX0" fmla="*/ 6406 w 541807"/>
              <a:gd name="connsiteY0" fmla="*/ 107750 h 107840"/>
              <a:gd name="connsiteX1" fmla="*/ 506468 w 541807"/>
              <a:gd name="connsiteY1" fmla="*/ 12500 h 107840"/>
              <a:gd name="connsiteX2" fmla="*/ 471543 w 541807"/>
              <a:gd name="connsiteY2" fmla="*/ 2975 h 107840"/>
              <a:gd name="connsiteX3" fmla="*/ 238181 w 541807"/>
              <a:gd name="connsiteY3" fmla="*/ 29963 h 107840"/>
              <a:gd name="connsiteX4" fmla="*/ 6406 w 541807"/>
              <a:gd name="connsiteY4" fmla="*/ 107750 h 1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07" h="107840">
                <a:moveTo>
                  <a:pt x="6406" y="107750"/>
                </a:moveTo>
                <a:cubicBezTo>
                  <a:pt x="51120" y="104840"/>
                  <a:pt x="428945" y="29962"/>
                  <a:pt x="506468" y="12500"/>
                </a:cubicBezTo>
                <a:cubicBezTo>
                  <a:pt x="583991" y="-4963"/>
                  <a:pt x="516257" y="65"/>
                  <a:pt x="471543" y="2975"/>
                </a:cubicBezTo>
                <a:cubicBezTo>
                  <a:pt x="426829" y="5885"/>
                  <a:pt x="313323" y="17528"/>
                  <a:pt x="238181" y="29963"/>
                </a:cubicBezTo>
                <a:cubicBezTo>
                  <a:pt x="163039" y="42398"/>
                  <a:pt x="-38308" y="110660"/>
                  <a:pt x="6406" y="107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C59C13EB-DF0B-4A28-B6F2-DDDBAA5AF768}"/>
              </a:ext>
            </a:extLst>
          </p:cNvPr>
          <p:cNvSpPr/>
          <p:nvPr/>
        </p:nvSpPr>
        <p:spPr>
          <a:xfrm>
            <a:off x="3269584" y="2190893"/>
            <a:ext cx="582218" cy="122695"/>
          </a:xfrm>
          <a:custGeom>
            <a:avLst/>
            <a:gdLst>
              <a:gd name="connsiteX0" fmla="*/ 666 w 582218"/>
              <a:gd name="connsiteY0" fmla="*/ 122095 h 122695"/>
              <a:gd name="connsiteX1" fmla="*/ 416591 w 582218"/>
              <a:gd name="connsiteY1" fmla="*/ 49070 h 122695"/>
              <a:gd name="connsiteX2" fmla="*/ 557879 w 582218"/>
              <a:gd name="connsiteY2" fmla="*/ 18907 h 122695"/>
              <a:gd name="connsiteX3" fmla="*/ 522954 w 582218"/>
              <a:gd name="connsiteY3" fmla="*/ 4620 h 122695"/>
              <a:gd name="connsiteX4" fmla="*/ 666 w 582218"/>
              <a:gd name="connsiteY4" fmla="*/ 122095 h 1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18" h="122695">
                <a:moveTo>
                  <a:pt x="666" y="122095"/>
                </a:moveTo>
                <a:cubicBezTo>
                  <a:pt x="-17061" y="129503"/>
                  <a:pt x="323722" y="66268"/>
                  <a:pt x="416591" y="49070"/>
                </a:cubicBezTo>
                <a:cubicBezTo>
                  <a:pt x="509460" y="31872"/>
                  <a:pt x="540152" y="26315"/>
                  <a:pt x="557879" y="18907"/>
                </a:cubicBezTo>
                <a:cubicBezTo>
                  <a:pt x="575606" y="11499"/>
                  <a:pt x="616617" y="-9138"/>
                  <a:pt x="522954" y="4620"/>
                </a:cubicBezTo>
                <a:cubicBezTo>
                  <a:pt x="429292" y="18378"/>
                  <a:pt x="18393" y="114687"/>
                  <a:pt x="666" y="12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DB2054E0-EBA5-4BA9-B15F-864BF0BD80B3}"/>
              </a:ext>
            </a:extLst>
          </p:cNvPr>
          <p:cNvSpPr/>
          <p:nvPr/>
        </p:nvSpPr>
        <p:spPr>
          <a:xfrm>
            <a:off x="3226926" y="2170026"/>
            <a:ext cx="380999" cy="66816"/>
          </a:xfrm>
          <a:custGeom>
            <a:avLst/>
            <a:gdLst>
              <a:gd name="connsiteX0" fmla="*/ 462 w 380999"/>
              <a:gd name="connsiteY0" fmla="*/ 66762 h 66816"/>
              <a:gd name="connsiteX1" fmla="*/ 210012 w 380999"/>
              <a:gd name="connsiteY1" fmla="*/ 23899 h 66816"/>
              <a:gd name="connsiteX2" fmla="*/ 379874 w 380999"/>
              <a:gd name="connsiteY2" fmla="*/ 87 h 66816"/>
              <a:gd name="connsiteX3" fmla="*/ 270337 w 380999"/>
              <a:gd name="connsiteY3" fmla="*/ 31837 h 66816"/>
              <a:gd name="connsiteX4" fmla="*/ 462 w 380999"/>
              <a:gd name="connsiteY4" fmla="*/ 66762 h 6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99" h="66816">
                <a:moveTo>
                  <a:pt x="462" y="66762"/>
                </a:moveTo>
                <a:cubicBezTo>
                  <a:pt x="-9592" y="65439"/>
                  <a:pt x="146777" y="35011"/>
                  <a:pt x="210012" y="23899"/>
                </a:cubicBezTo>
                <a:cubicBezTo>
                  <a:pt x="273247" y="12787"/>
                  <a:pt x="369820" y="-1236"/>
                  <a:pt x="379874" y="87"/>
                </a:cubicBezTo>
                <a:cubicBezTo>
                  <a:pt x="389928" y="1410"/>
                  <a:pt x="330926" y="18608"/>
                  <a:pt x="270337" y="31837"/>
                </a:cubicBezTo>
                <a:cubicBezTo>
                  <a:pt x="209748" y="45066"/>
                  <a:pt x="10516" y="68085"/>
                  <a:pt x="462" y="66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1AEBAFBB-104C-4CEA-8F24-E7B779668F29}"/>
              </a:ext>
            </a:extLst>
          </p:cNvPr>
          <p:cNvSpPr/>
          <p:nvPr/>
        </p:nvSpPr>
        <p:spPr>
          <a:xfrm>
            <a:off x="3679720" y="2125652"/>
            <a:ext cx="179813" cy="26939"/>
          </a:xfrm>
          <a:custGeom>
            <a:avLst/>
            <a:gdLst>
              <a:gd name="connsiteX0" fmla="*/ 105 w 179813"/>
              <a:gd name="connsiteY0" fmla="*/ 20648 h 26939"/>
              <a:gd name="connsiteX1" fmla="*/ 169968 w 179813"/>
              <a:gd name="connsiteY1" fmla="*/ 11 h 26939"/>
              <a:gd name="connsiteX2" fmla="*/ 144568 w 179813"/>
              <a:gd name="connsiteY2" fmla="*/ 23823 h 26939"/>
              <a:gd name="connsiteX3" fmla="*/ 105 w 179813"/>
              <a:gd name="connsiteY3" fmla="*/ 20648 h 2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13" h="26939">
                <a:moveTo>
                  <a:pt x="105" y="20648"/>
                </a:moveTo>
                <a:cubicBezTo>
                  <a:pt x="4338" y="16679"/>
                  <a:pt x="145891" y="-518"/>
                  <a:pt x="169968" y="11"/>
                </a:cubicBezTo>
                <a:cubicBezTo>
                  <a:pt x="194045" y="540"/>
                  <a:pt x="169439" y="16944"/>
                  <a:pt x="144568" y="23823"/>
                </a:cubicBezTo>
                <a:cubicBezTo>
                  <a:pt x="119697" y="30702"/>
                  <a:pt x="-4128" y="24617"/>
                  <a:pt x="105" y="20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6A684813-06DF-4EE1-81E2-B87AEE236422}"/>
              </a:ext>
            </a:extLst>
          </p:cNvPr>
          <p:cNvSpPr/>
          <p:nvPr/>
        </p:nvSpPr>
        <p:spPr>
          <a:xfrm>
            <a:off x="3219372" y="2116111"/>
            <a:ext cx="323948" cy="75433"/>
          </a:xfrm>
          <a:custGeom>
            <a:avLst/>
            <a:gdLst>
              <a:gd name="connsiteX0" fmla="*/ 323928 w 323948"/>
              <a:gd name="connsiteY0" fmla="*/ 1614 h 75433"/>
              <a:gd name="connsiteX1" fmla="*/ 106441 w 323948"/>
              <a:gd name="connsiteY1" fmla="*/ 25427 h 75433"/>
              <a:gd name="connsiteX2" fmla="*/ 78 w 323948"/>
              <a:gd name="connsiteY2" fmla="*/ 69877 h 75433"/>
              <a:gd name="connsiteX3" fmla="*/ 93741 w 323948"/>
              <a:gd name="connsiteY3" fmla="*/ 69877 h 75433"/>
              <a:gd name="connsiteX4" fmla="*/ 323928 w 323948"/>
              <a:gd name="connsiteY4" fmla="*/ 1614 h 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48" h="75433">
                <a:moveTo>
                  <a:pt x="323928" y="1614"/>
                </a:moveTo>
                <a:cubicBezTo>
                  <a:pt x="326045" y="-5794"/>
                  <a:pt x="160416" y="14050"/>
                  <a:pt x="106441" y="25427"/>
                </a:cubicBezTo>
                <a:cubicBezTo>
                  <a:pt x="52466" y="36804"/>
                  <a:pt x="2195" y="62469"/>
                  <a:pt x="78" y="69877"/>
                </a:cubicBezTo>
                <a:cubicBezTo>
                  <a:pt x="-2039" y="77285"/>
                  <a:pt x="38972" y="77285"/>
                  <a:pt x="93741" y="69877"/>
                </a:cubicBezTo>
                <a:cubicBezTo>
                  <a:pt x="148510" y="62469"/>
                  <a:pt x="321811" y="9022"/>
                  <a:pt x="323928" y="1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CF313CC2-05A5-4DF5-970F-DD2E8ED62517}"/>
              </a:ext>
            </a:extLst>
          </p:cNvPr>
          <p:cNvSpPr/>
          <p:nvPr/>
        </p:nvSpPr>
        <p:spPr>
          <a:xfrm>
            <a:off x="3690913" y="2068491"/>
            <a:ext cx="178687" cy="19151"/>
          </a:xfrm>
          <a:custGeom>
            <a:avLst/>
            <a:gdLst>
              <a:gd name="connsiteX0" fmla="*/ 25 w 178687"/>
              <a:gd name="connsiteY0" fmla="*/ 17484 h 19151"/>
              <a:gd name="connsiteX1" fmla="*/ 165125 w 178687"/>
              <a:gd name="connsiteY1" fmla="*/ 22 h 19151"/>
              <a:gd name="connsiteX2" fmla="*/ 152425 w 178687"/>
              <a:gd name="connsiteY2" fmla="*/ 14309 h 19151"/>
              <a:gd name="connsiteX3" fmla="*/ 25 w 178687"/>
              <a:gd name="connsiteY3" fmla="*/ 17484 h 1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87" h="19151">
                <a:moveTo>
                  <a:pt x="25" y="17484"/>
                </a:moveTo>
                <a:cubicBezTo>
                  <a:pt x="2142" y="15103"/>
                  <a:pt x="139725" y="551"/>
                  <a:pt x="165125" y="22"/>
                </a:cubicBezTo>
                <a:cubicBezTo>
                  <a:pt x="190525" y="-507"/>
                  <a:pt x="176767" y="8224"/>
                  <a:pt x="152425" y="14309"/>
                </a:cubicBezTo>
                <a:cubicBezTo>
                  <a:pt x="128083" y="20394"/>
                  <a:pt x="-2092" y="19865"/>
                  <a:pt x="25" y="17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3000D5B6-834A-45CF-BF98-BDCDE23DB99E}"/>
              </a:ext>
            </a:extLst>
          </p:cNvPr>
          <p:cNvSpPr/>
          <p:nvPr/>
        </p:nvSpPr>
        <p:spPr>
          <a:xfrm>
            <a:off x="3208338" y="2063458"/>
            <a:ext cx="290962" cy="52680"/>
          </a:xfrm>
          <a:custGeom>
            <a:avLst/>
            <a:gdLst>
              <a:gd name="connsiteX0" fmla="*/ 0 w 290962"/>
              <a:gd name="connsiteY0" fmla="*/ 43155 h 52680"/>
              <a:gd name="connsiteX1" fmla="*/ 269875 w 290962"/>
              <a:gd name="connsiteY1" fmla="*/ 292 h 52680"/>
              <a:gd name="connsiteX2" fmla="*/ 252412 w 290962"/>
              <a:gd name="connsiteY2" fmla="*/ 25692 h 52680"/>
              <a:gd name="connsiteX3" fmla="*/ 85725 w 290962"/>
              <a:gd name="connsiteY3" fmla="*/ 52680 h 52680"/>
              <a:gd name="connsiteX4" fmla="*/ 0 w 290962"/>
              <a:gd name="connsiteY4" fmla="*/ 43155 h 5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62" h="52680">
                <a:moveTo>
                  <a:pt x="0" y="43155"/>
                </a:moveTo>
                <a:cubicBezTo>
                  <a:pt x="113903" y="23178"/>
                  <a:pt x="227806" y="3202"/>
                  <a:pt x="269875" y="292"/>
                </a:cubicBezTo>
                <a:cubicBezTo>
                  <a:pt x="311944" y="-2618"/>
                  <a:pt x="283104" y="16961"/>
                  <a:pt x="252412" y="25692"/>
                </a:cubicBezTo>
                <a:cubicBezTo>
                  <a:pt x="221720" y="34423"/>
                  <a:pt x="85725" y="52680"/>
                  <a:pt x="85725" y="52680"/>
                </a:cubicBezTo>
                <a:lnTo>
                  <a:pt x="0" y="431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7C407E6D-1EF1-44CE-A2F6-74FC01460879}"/>
              </a:ext>
            </a:extLst>
          </p:cNvPr>
          <p:cNvSpPr/>
          <p:nvPr/>
        </p:nvSpPr>
        <p:spPr>
          <a:xfrm>
            <a:off x="3690912" y="1993577"/>
            <a:ext cx="185962" cy="39017"/>
          </a:xfrm>
          <a:custGeom>
            <a:avLst/>
            <a:gdLst>
              <a:gd name="connsiteX0" fmla="*/ 26 w 185962"/>
              <a:gd name="connsiteY0" fmla="*/ 25723 h 39017"/>
              <a:gd name="connsiteX1" fmla="*/ 166713 w 185962"/>
              <a:gd name="connsiteY1" fmla="*/ 323 h 39017"/>
              <a:gd name="connsiteX2" fmla="*/ 181001 w 185962"/>
              <a:gd name="connsiteY2" fmla="*/ 13023 h 39017"/>
              <a:gd name="connsiteX3" fmla="*/ 154013 w 185962"/>
              <a:gd name="connsiteY3" fmla="*/ 36836 h 39017"/>
              <a:gd name="connsiteX4" fmla="*/ 26 w 185962"/>
              <a:gd name="connsiteY4" fmla="*/ 25723 h 3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62" h="39017">
                <a:moveTo>
                  <a:pt x="26" y="25723"/>
                </a:moveTo>
                <a:cubicBezTo>
                  <a:pt x="2143" y="19637"/>
                  <a:pt x="136551" y="2440"/>
                  <a:pt x="166713" y="323"/>
                </a:cubicBezTo>
                <a:cubicBezTo>
                  <a:pt x="196875" y="-1794"/>
                  <a:pt x="183118" y="6937"/>
                  <a:pt x="181001" y="13023"/>
                </a:cubicBezTo>
                <a:cubicBezTo>
                  <a:pt x="178884" y="19109"/>
                  <a:pt x="183646" y="29692"/>
                  <a:pt x="154013" y="36836"/>
                </a:cubicBezTo>
                <a:cubicBezTo>
                  <a:pt x="124380" y="43980"/>
                  <a:pt x="-2091" y="31809"/>
                  <a:pt x="26" y="25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0059E37B-5FF4-45E4-88B9-1C452616D892}"/>
              </a:ext>
            </a:extLst>
          </p:cNvPr>
          <p:cNvSpPr/>
          <p:nvPr/>
        </p:nvSpPr>
        <p:spPr>
          <a:xfrm>
            <a:off x="3190767" y="1981148"/>
            <a:ext cx="329975" cy="63680"/>
          </a:xfrm>
          <a:custGeom>
            <a:avLst/>
            <a:gdLst>
              <a:gd name="connsiteX0" fmla="*/ 108 w 329975"/>
              <a:gd name="connsiteY0" fmla="*/ 63552 h 63680"/>
              <a:gd name="connsiteX1" fmla="*/ 239821 w 329975"/>
              <a:gd name="connsiteY1" fmla="*/ 33390 h 63680"/>
              <a:gd name="connsiteX2" fmla="*/ 328721 w 329975"/>
              <a:gd name="connsiteY2" fmla="*/ 52 h 63680"/>
              <a:gd name="connsiteX3" fmla="*/ 271571 w 329975"/>
              <a:gd name="connsiteY3" fmla="*/ 41327 h 63680"/>
              <a:gd name="connsiteX4" fmla="*/ 108 w 329975"/>
              <a:gd name="connsiteY4" fmla="*/ 63552 h 6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75" h="63680">
                <a:moveTo>
                  <a:pt x="108" y="63552"/>
                </a:moveTo>
                <a:cubicBezTo>
                  <a:pt x="-5184" y="62229"/>
                  <a:pt x="185052" y="43973"/>
                  <a:pt x="239821" y="33390"/>
                </a:cubicBezTo>
                <a:cubicBezTo>
                  <a:pt x="294590" y="22807"/>
                  <a:pt x="323429" y="-1271"/>
                  <a:pt x="328721" y="52"/>
                </a:cubicBezTo>
                <a:cubicBezTo>
                  <a:pt x="334013" y="1375"/>
                  <a:pt x="323958" y="26775"/>
                  <a:pt x="271571" y="41327"/>
                </a:cubicBezTo>
                <a:cubicBezTo>
                  <a:pt x="219184" y="55879"/>
                  <a:pt x="5400" y="64875"/>
                  <a:pt x="108" y="63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3DBE9E84-77A3-4539-BB78-C8AC1EC1DFC1}"/>
              </a:ext>
            </a:extLst>
          </p:cNvPr>
          <p:cNvSpPr/>
          <p:nvPr/>
        </p:nvSpPr>
        <p:spPr>
          <a:xfrm>
            <a:off x="3681305" y="1930041"/>
            <a:ext cx="184989" cy="33507"/>
          </a:xfrm>
          <a:custGeom>
            <a:avLst/>
            <a:gdLst>
              <a:gd name="connsiteX0" fmla="*/ 108 w 184989"/>
              <a:gd name="connsiteY0" fmla="*/ 30522 h 33507"/>
              <a:gd name="connsiteX1" fmla="*/ 146158 w 184989"/>
              <a:gd name="connsiteY1" fmla="*/ 13059 h 33507"/>
              <a:gd name="connsiteX2" fmla="*/ 176320 w 184989"/>
              <a:gd name="connsiteY2" fmla="*/ 359 h 33507"/>
              <a:gd name="connsiteX3" fmla="*/ 171558 w 184989"/>
              <a:gd name="connsiteY3" fmla="*/ 27347 h 33507"/>
              <a:gd name="connsiteX4" fmla="*/ 108 w 184989"/>
              <a:gd name="connsiteY4" fmla="*/ 30522 h 3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89" h="33507">
                <a:moveTo>
                  <a:pt x="108" y="30522"/>
                </a:moveTo>
                <a:cubicBezTo>
                  <a:pt x="-4125" y="28141"/>
                  <a:pt x="116789" y="18086"/>
                  <a:pt x="146158" y="13059"/>
                </a:cubicBezTo>
                <a:cubicBezTo>
                  <a:pt x="175527" y="8032"/>
                  <a:pt x="172087" y="-2022"/>
                  <a:pt x="176320" y="359"/>
                </a:cubicBezTo>
                <a:cubicBezTo>
                  <a:pt x="180553" y="2740"/>
                  <a:pt x="195900" y="17557"/>
                  <a:pt x="171558" y="27347"/>
                </a:cubicBezTo>
                <a:cubicBezTo>
                  <a:pt x="147216" y="37137"/>
                  <a:pt x="4341" y="32903"/>
                  <a:pt x="108" y="30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95BFDEC1-421F-47EE-A5B8-B97B92525CF4}"/>
              </a:ext>
            </a:extLst>
          </p:cNvPr>
          <p:cNvSpPr/>
          <p:nvPr/>
        </p:nvSpPr>
        <p:spPr>
          <a:xfrm>
            <a:off x="3180510" y="1962124"/>
            <a:ext cx="219717" cy="53056"/>
          </a:xfrm>
          <a:custGeom>
            <a:avLst/>
            <a:gdLst>
              <a:gd name="connsiteX0" fmla="*/ 4015 w 219717"/>
              <a:gd name="connsiteY0" fmla="*/ 30189 h 53056"/>
              <a:gd name="connsiteX1" fmla="*/ 207215 w 219717"/>
              <a:gd name="connsiteY1" fmla="*/ 26 h 53056"/>
              <a:gd name="connsiteX2" fmla="*/ 184990 w 219717"/>
              <a:gd name="connsiteY2" fmla="*/ 25426 h 53056"/>
              <a:gd name="connsiteX3" fmla="*/ 80215 w 219717"/>
              <a:gd name="connsiteY3" fmla="*/ 52414 h 53056"/>
              <a:gd name="connsiteX4" fmla="*/ 4015 w 219717"/>
              <a:gd name="connsiteY4" fmla="*/ 30189 h 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17" h="53056">
                <a:moveTo>
                  <a:pt x="4015" y="30189"/>
                </a:moveTo>
                <a:cubicBezTo>
                  <a:pt x="25182" y="21458"/>
                  <a:pt x="177053" y="820"/>
                  <a:pt x="207215" y="26"/>
                </a:cubicBezTo>
                <a:cubicBezTo>
                  <a:pt x="237377" y="-768"/>
                  <a:pt x="206157" y="16695"/>
                  <a:pt x="184990" y="25426"/>
                </a:cubicBezTo>
                <a:cubicBezTo>
                  <a:pt x="163823" y="34157"/>
                  <a:pt x="109584" y="48181"/>
                  <a:pt x="80215" y="52414"/>
                </a:cubicBezTo>
                <a:cubicBezTo>
                  <a:pt x="50846" y="56647"/>
                  <a:pt x="-17152" y="38920"/>
                  <a:pt x="4015" y="30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2063E84-0F54-4350-81D0-9F582C0AC0BD}"/>
              </a:ext>
            </a:extLst>
          </p:cNvPr>
          <p:cNvSpPr/>
          <p:nvPr/>
        </p:nvSpPr>
        <p:spPr>
          <a:xfrm>
            <a:off x="3482959" y="1914024"/>
            <a:ext cx="133945" cy="50390"/>
          </a:xfrm>
          <a:custGeom>
            <a:avLst/>
            <a:gdLst>
              <a:gd name="connsiteX0" fmla="*/ 16 w 133945"/>
              <a:gd name="connsiteY0" fmla="*/ 38601 h 50390"/>
              <a:gd name="connsiteX1" fmla="*/ 100029 w 133945"/>
              <a:gd name="connsiteY1" fmla="*/ 16376 h 50390"/>
              <a:gd name="connsiteX2" fmla="*/ 133366 w 133945"/>
              <a:gd name="connsiteY2" fmla="*/ 501 h 50390"/>
              <a:gd name="connsiteX3" fmla="*/ 119079 w 133945"/>
              <a:gd name="connsiteY3" fmla="*/ 35426 h 50390"/>
              <a:gd name="connsiteX4" fmla="*/ 92091 w 133945"/>
              <a:gd name="connsiteY4" fmla="*/ 49714 h 50390"/>
              <a:gd name="connsiteX5" fmla="*/ 16 w 133945"/>
              <a:gd name="connsiteY5" fmla="*/ 38601 h 5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945" h="50390">
                <a:moveTo>
                  <a:pt x="16" y="38601"/>
                </a:moveTo>
                <a:cubicBezTo>
                  <a:pt x="1339" y="33045"/>
                  <a:pt x="77804" y="22726"/>
                  <a:pt x="100029" y="16376"/>
                </a:cubicBezTo>
                <a:cubicBezTo>
                  <a:pt x="122254" y="10026"/>
                  <a:pt x="130191" y="-2674"/>
                  <a:pt x="133366" y="501"/>
                </a:cubicBezTo>
                <a:cubicBezTo>
                  <a:pt x="136541" y="3676"/>
                  <a:pt x="125958" y="27224"/>
                  <a:pt x="119079" y="35426"/>
                </a:cubicBezTo>
                <a:cubicBezTo>
                  <a:pt x="112200" y="43628"/>
                  <a:pt x="107966" y="46539"/>
                  <a:pt x="92091" y="49714"/>
                </a:cubicBezTo>
                <a:cubicBezTo>
                  <a:pt x="76216" y="52889"/>
                  <a:pt x="-1307" y="44157"/>
                  <a:pt x="16" y="38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99F0A939-9E10-414C-9551-108419458015}"/>
              </a:ext>
            </a:extLst>
          </p:cNvPr>
          <p:cNvSpPr/>
          <p:nvPr/>
        </p:nvSpPr>
        <p:spPr>
          <a:xfrm>
            <a:off x="3696500" y="1858863"/>
            <a:ext cx="169324" cy="62689"/>
          </a:xfrm>
          <a:custGeom>
            <a:avLst/>
            <a:gdLst>
              <a:gd name="connsiteX0" fmla="*/ 788 w 169324"/>
              <a:gd name="connsiteY0" fmla="*/ 46137 h 62689"/>
              <a:gd name="connsiteX1" fmla="*/ 121438 w 169324"/>
              <a:gd name="connsiteY1" fmla="*/ 30262 h 62689"/>
              <a:gd name="connsiteX2" fmla="*/ 161125 w 169324"/>
              <a:gd name="connsiteY2" fmla="*/ 100 h 62689"/>
              <a:gd name="connsiteX3" fmla="*/ 161125 w 169324"/>
              <a:gd name="connsiteY3" fmla="*/ 41375 h 62689"/>
              <a:gd name="connsiteX4" fmla="*/ 73813 w 169324"/>
              <a:gd name="connsiteY4" fmla="*/ 62012 h 62689"/>
              <a:gd name="connsiteX5" fmla="*/ 788 w 169324"/>
              <a:gd name="connsiteY5" fmla="*/ 46137 h 6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324" h="62689">
                <a:moveTo>
                  <a:pt x="788" y="46137"/>
                </a:moveTo>
                <a:cubicBezTo>
                  <a:pt x="8725" y="40845"/>
                  <a:pt x="94715" y="37935"/>
                  <a:pt x="121438" y="30262"/>
                </a:cubicBezTo>
                <a:cubicBezTo>
                  <a:pt x="148161" y="22589"/>
                  <a:pt x="154511" y="-1752"/>
                  <a:pt x="161125" y="100"/>
                </a:cubicBezTo>
                <a:cubicBezTo>
                  <a:pt x="167740" y="1952"/>
                  <a:pt x="175677" y="31056"/>
                  <a:pt x="161125" y="41375"/>
                </a:cubicBezTo>
                <a:cubicBezTo>
                  <a:pt x="146573" y="51694"/>
                  <a:pt x="100801" y="58043"/>
                  <a:pt x="73813" y="62012"/>
                </a:cubicBezTo>
                <a:cubicBezTo>
                  <a:pt x="46826" y="65981"/>
                  <a:pt x="-7149" y="51429"/>
                  <a:pt x="788" y="46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309CE135-F1C6-4CAC-AB4A-90B5EA08FE10}"/>
              </a:ext>
            </a:extLst>
          </p:cNvPr>
          <p:cNvSpPr/>
          <p:nvPr/>
        </p:nvSpPr>
        <p:spPr>
          <a:xfrm>
            <a:off x="3190848" y="1906584"/>
            <a:ext cx="166212" cy="25820"/>
          </a:xfrm>
          <a:custGeom>
            <a:avLst/>
            <a:gdLst>
              <a:gd name="connsiteX0" fmla="*/ 27 w 166212"/>
              <a:gd name="connsiteY0" fmla="*/ 22229 h 25820"/>
              <a:gd name="connsiteX1" fmla="*/ 154015 w 166212"/>
              <a:gd name="connsiteY1" fmla="*/ 4 h 25820"/>
              <a:gd name="connsiteX2" fmla="*/ 141315 w 166212"/>
              <a:gd name="connsiteY2" fmla="*/ 20641 h 25820"/>
              <a:gd name="connsiteX3" fmla="*/ 27 w 166212"/>
              <a:gd name="connsiteY3" fmla="*/ 22229 h 2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12" h="25820">
                <a:moveTo>
                  <a:pt x="27" y="22229"/>
                </a:moveTo>
                <a:cubicBezTo>
                  <a:pt x="2144" y="18789"/>
                  <a:pt x="130467" y="269"/>
                  <a:pt x="154015" y="4"/>
                </a:cubicBezTo>
                <a:cubicBezTo>
                  <a:pt x="177563" y="-261"/>
                  <a:pt x="163540" y="12439"/>
                  <a:pt x="141315" y="20641"/>
                </a:cubicBezTo>
                <a:cubicBezTo>
                  <a:pt x="119090" y="28843"/>
                  <a:pt x="-2090" y="25669"/>
                  <a:pt x="27" y="2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4D989E13-68DD-4A79-A4AC-DA8433DFCDDB}"/>
              </a:ext>
            </a:extLst>
          </p:cNvPr>
          <p:cNvSpPr/>
          <p:nvPr/>
        </p:nvSpPr>
        <p:spPr>
          <a:xfrm>
            <a:off x="3524324" y="1844640"/>
            <a:ext cx="124144" cy="41622"/>
          </a:xfrm>
          <a:custGeom>
            <a:avLst/>
            <a:gdLst>
              <a:gd name="connsiteX0" fmla="*/ 1514 w 124144"/>
              <a:gd name="connsiteY0" fmla="*/ 28610 h 41622"/>
              <a:gd name="connsiteX1" fmla="*/ 118989 w 124144"/>
              <a:gd name="connsiteY1" fmla="*/ 35 h 41622"/>
              <a:gd name="connsiteX2" fmla="*/ 98351 w 124144"/>
              <a:gd name="connsiteY2" fmla="*/ 34960 h 41622"/>
              <a:gd name="connsiteX3" fmla="*/ 53901 w 124144"/>
              <a:gd name="connsiteY3" fmla="*/ 41310 h 41622"/>
              <a:gd name="connsiteX4" fmla="*/ 1514 w 124144"/>
              <a:gd name="connsiteY4" fmla="*/ 28610 h 4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44" h="41622">
                <a:moveTo>
                  <a:pt x="1514" y="28610"/>
                </a:moveTo>
                <a:cubicBezTo>
                  <a:pt x="12362" y="21731"/>
                  <a:pt x="102850" y="-1023"/>
                  <a:pt x="118989" y="35"/>
                </a:cubicBezTo>
                <a:cubicBezTo>
                  <a:pt x="135128" y="1093"/>
                  <a:pt x="109199" y="28081"/>
                  <a:pt x="98351" y="34960"/>
                </a:cubicBezTo>
                <a:cubicBezTo>
                  <a:pt x="87503" y="41839"/>
                  <a:pt x="66601" y="42104"/>
                  <a:pt x="53901" y="41310"/>
                </a:cubicBezTo>
                <a:cubicBezTo>
                  <a:pt x="41201" y="40516"/>
                  <a:pt x="-9334" y="35489"/>
                  <a:pt x="1514" y="28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234A5909-5F86-4F32-AE41-AC4EBC52A475}"/>
              </a:ext>
            </a:extLst>
          </p:cNvPr>
          <p:cNvSpPr/>
          <p:nvPr/>
        </p:nvSpPr>
        <p:spPr>
          <a:xfrm>
            <a:off x="3698761" y="1804978"/>
            <a:ext cx="171590" cy="35546"/>
          </a:xfrm>
          <a:custGeom>
            <a:avLst/>
            <a:gdLst>
              <a:gd name="connsiteX0" fmla="*/ 114 w 171590"/>
              <a:gd name="connsiteY0" fmla="*/ 31760 h 35546"/>
              <a:gd name="connsiteX1" fmla="*/ 162039 w 171590"/>
              <a:gd name="connsiteY1" fmla="*/ 10 h 35546"/>
              <a:gd name="connsiteX2" fmla="*/ 136639 w 171590"/>
              <a:gd name="connsiteY2" fmla="*/ 28585 h 35546"/>
              <a:gd name="connsiteX3" fmla="*/ 114 w 171590"/>
              <a:gd name="connsiteY3" fmla="*/ 31760 h 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590" h="35546">
                <a:moveTo>
                  <a:pt x="114" y="31760"/>
                </a:moveTo>
                <a:cubicBezTo>
                  <a:pt x="4347" y="26998"/>
                  <a:pt x="139285" y="539"/>
                  <a:pt x="162039" y="10"/>
                </a:cubicBezTo>
                <a:cubicBezTo>
                  <a:pt x="184793" y="-519"/>
                  <a:pt x="163097" y="19060"/>
                  <a:pt x="136639" y="28585"/>
                </a:cubicBezTo>
                <a:cubicBezTo>
                  <a:pt x="110181" y="38110"/>
                  <a:pt x="-4119" y="36522"/>
                  <a:pt x="114" y="3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AAB39D8E-C358-4D28-BB35-376297D69DFF}"/>
              </a:ext>
            </a:extLst>
          </p:cNvPr>
          <p:cNvSpPr/>
          <p:nvPr/>
        </p:nvSpPr>
        <p:spPr>
          <a:xfrm>
            <a:off x="3190641" y="1841380"/>
            <a:ext cx="163950" cy="29518"/>
          </a:xfrm>
          <a:custGeom>
            <a:avLst/>
            <a:gdLst>
              <a:gd name="connsiteX0" fmla="*/ 234 w 163950"/>
              <a:gd name="connsiteY0" fmla="*/ 17583 h 29518"/>
              <a:gd name="connsiteX1" fmla="*/ 157397 w 163950"/>
              <a:gd name="connsiteY1" fmla="*/ 120 h 29518"/>
              <a:gd name="connsiteX2" fmla="*/ 122472 w 163950"/>
              <a:gd name="connsiteY2" fmla="*/ 27108 h 29518"/>
              <a:gd name="connsiteX3" fmla="*/ 234 w 163950"/>
              <a:gd name="connsiteY3" fmla="*/ 17583 h 2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50" h="29518">
                <a:moveTo>
                  <a:pt x="234" y="17583"/>
                </a:moveTo>
                <a:cubicBezTo>
                  <a:pt x="6055" y="13085"/>
                  <a:pt x="137024" y="-1467"/>
                  <a:pt x="157397" y="120"/>
                </a:cubicBezTo>
                <a:cubicBezTo>
                  <a:pt x="177770" y="1707"/>
                  <a:pt x="146284" y="19435"/>
                  <a:pt x="122472" y="27108"/>
                </a:cubicBezTo>
                <a:cubicBezTo>
                  <a:pt x="98660" y="34781"/>
                  <a:pt x="-5587" y="22081"/>
                  <a:pt x="234" y="17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BF7A6BBF-2379-4E0D-B34B-BE827D2D0373}"/>
              </a:ext>
            </a:extLst>
          </p:cNvPr>
          <p:cNvSpPr/>
          <p:nvPr/>
        </p:nvSpPr>
        <p:spPr>
          <a:xfrm>
            <a:off x="3530530" y="1787499"/>
            <a:ext cx="152094" cy="27652"/>
          </a:xfrm>
          <a:custGeom>
            <a:avLst/>
            <a:gdLst>
              <a:gd name="connsiteX0" fmla="*/ 70 w 152094"/>
              <a:gd name="connsiteY0" fmla="*/ 20664 h 27652"/>
              <a:gd name="connsiteX1" fmla="*/ 142945 w 152094"/>
              <a:gd name="connsiteY1" fmla="*/ 26 h 27652"/>
              <a:gd name="connsiteX2" fmla="*/ 123895 w 152094"/>
              <a:gd name="connsiteY2" fmla="*/ 25426 h 27652"/>
              <a:gd name="connsiteX3" fmla="*/ 70 w 152094"/>
              <a:gd name="connsiteY3" fmla="*/ 20664 h 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94" h="27652">
                <a:moveTo>
                  <a:pt x="70" y="20664"/>
                </a:moveTo>
                <a:cubicBezTo>
                  <a:pt x="3245" y="16431"/>
                  <a:pt x="122308" y="-768"/>
                  <a:pt x="142945" y="26"/>
                </a:cubicBezTo>
                <a:cubicBezTo>
                  <a:pt x="163582" y="820"/>
                  <a:pt x="145855" y="19870"/>
                  <a:pt x="123895" y="25426"/>
                </a:cubicBezTo>
                <a:cubicBezTo>
                  <a:pt x="101935" y="30982"/>
                  <a:pt x="-3105" y="24897"/>
                  <a:pt x="70" y="20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F613E561-E56D-4537-8161-A038E8549EA5}"/>
              </a:ext>
            </a:extLst>
          </p:cNvPr>
          <p:cNvSpPr/>
          <p:nvPr/>
        </p:nvSpPr>
        <p:spPr>
          <a:xfrm>
            <a:off x="3695687" y="1756357"/>
            <a:ext cx="176284" cy="29642"/>
          </a:xfrm>
          <a:custGeom>
            <a:avLst/>
            <a:gdLst>
              <a:gd name="connsiteX0" fmla="*/ 13 w 176284"/>
              <a:gd name="connsiteY0" fmla="*/ 21643 h 29642"/>
              <a:gd name="connsiteX1" fmla="*/ 127013 w 176284"/>
              <a:gd name="connsiteY1" fmla="*/ 1006 h 29642"/>
              <a:gd name="connsiteX2" fmla="*/ 176226 w 176284"/>
              <a:gd name="connsiteY2" fmla="*/ 5768 h 29642"/>
              <a:gd name="connsiteX3" fmla="*/ 119076 w 176284"/>
              <a:gd name="connsiteY3" fmla="*/ 27993 h 29642"/>
              <a:gd name="connsiteX4" fmla="*/ 13 w 176284"/>
              <a:gd name="connsiteY4" fmla="*/ 21643 h 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84" h="29642">
                <a:moveTo>
                  <a:pt x="13" y="21643"/>
                </a:moveTo>
                <a:cubicBezTo>
                  <a:pt x="1336" y="17145"/>
                  <a:pt x="97644" y="3652"/>
                  <a:pt x="127013" y="1006"/>
                </a:cubicBezTo>
                <a:cubicBezTo>
                  <a:pt x="156382" y="-1640"/>
                  <a:pt x="177549" y="1270"/>
                  <a:pt x="176226" y="5768"/>
                </a:cubicBezTo>
                <a:cubicBezTo>
                  <a:pt x="174903" y="10266"/>
                  <a:pt x="145534" y="23231"/>
                  <a:pt x="119076" y="27993"/>
                </a:cubicBezTo>
                <a:cubicBezTo>
                  <a:pt x="92618" y="32755"/>
                  <a:pt x="-1310" y="26141"/>
                  <a:pt x="13" y="2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97AF19D0-DD52-4270-9425-0A5018355E3E}"/>
              </a:ext>
            </a:extLst>
          </p:cNvPr>
          <p:cNvSpPr/>
          <p:nvPr/>
        </p:nvSpPr>
        <p:spPr>
          <a:xfrm>
            <a:off x="3176107" y="1774632"/>
            <a:ext cx="168597" cy="34382"/>
          </a:xfrm>
          <a:custGeom>
            <a:avLst/>
            <a:gdLst>
              <a:gd name="connsiteX0" fmla="*/ 481 w 168597"/>
              <a:gd name="connsiteY0" fmla="*/ 19243 h 34382"/>
              <a:gd name="connsiteX1" fmla="*/ 163993 w 168597"/>
              <a:gd name="connsiteY1" fmla="*/ 193 h 34382"/>
              <a:gd name="connsiteX2" fmla="*/ 114781 w 168597"/>
              <a:gd name="connsiteY2" fmla="*/ 31943 h 34382"/>
              <a:gd name="connsiteX3" fmla="*/ 481 w 168597"/>
              <a:gd name="connsiteY3" fmla="*/ 19243 h 3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7" h="34382">
                <a:moveTo>
                  <a:pt x="481" y="19243"/>
                </a:moveTo>
                <a:cubicBezTo>
                  <a:pt x="8683" y="13951"/>
                  <a:pt x="144943" y="-1924"/>
                  <a:pt x="163993" y="193"/>
                </a:cubicBezTo>
                <a:cubicBezTo>
                  <a:pt x="183043" y="2310"/>
                  <a:pt x="138329" y="23476"/>
                  <a:pt x="114781" y="31943"/>
                </a:cubicBezTo>
                <a:cubicBezTo>
                  <a:pt x="91233" y="40410"/>
                  <a:pt x="-7721" y="24535"/>
                  <a:pt x="481" y="19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9C450C80-A6B5-4432-8F39-4B3CB30B74B5}"/>
              </a:ext>
            </a:extLst>
          </p:cNvPr>
          <p:cNvSpPr/>
          <p:nvPr/>
        </p:nvSpPr>
        <p:spPr>
          <a:xfrm>
            <a:off x="3527422" y="1730057"/>
            <a:ext cx="160817" cy="34989"/>
          </a:xfrm>
          <a:custGeom>
            <a:avLst/>
            <a:gdLst>
              <a:gd name="connsiteX0" fmla="*/ 3 w 160817"/>
              <a:gd name="connsiteY0" fmla="*/ 17781 h 34989"/>
              <a:gd name="connsiteX1" fmla="*/ 146053 w 160817"/>
              <a:gd name="connsiteY1" fmla="*/ 318 h 34989"/>
              <a:gd name="connsiteX2" fmla="*/ 141291 w 160817"/>
              <a:gd name="connsiteY2" fmla="*/ 33656 h 34989"/>
              <a:gd name="connsiteX3" fmla="*/ 3 w 160817"/>
              <a:gd name="connsiteY3" fmla="*/ 17781 h 3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17" h="34989">
                <a:moveTo>
                  <a:pt x="3" y="17781"/>
                </a:moveTo>
                <a:cubicBezTo>
                  <a:pt x="797" y="12225"/>
                  <a:pt x="122505" y="-2328"/>
                  <a:pt x="146053" y="318"/>
                </a:cubicBezTo>
                <a:cubicBezTo>
                  <a:pt x="169601" y="2964"/>
                  <a:pt x="162722" y="27571"/>
                  <a:pt x="141291" y="33656"/>
                </a:cubicBezTo>
                <a:cubicBezTo>
                  <a:pt x="119860" y="39741"/>
                  <a:pt x="-791" y="23337"/>
                  <a:pt x="3" y="17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B1809B41-C7DD-4253-ADCA-3A535B385AEE}"/>
              </a:ext>
            </a:extLst>
          </p:cNvPr>
          <p:cNvSpPr/>
          <p:nvPr/>
        </p:nvSpPr>
        <p:spPr>
          <a:xfrm>
            <a:off x="3700449" y="1695446"/>
            <a:ext cx="172053" cy="25821"/>
          </a:xfrm>
          <a:custGeom>
            <a:avLst/>
            <a:gdLst>
              <a:gd name="connsiteX0" fmla="*/ 14 w 172053"/>
              <a:gd name="connsiteY0" fmla="*/ 22229 h 25821"/>
              <a:gd name="connsiteX1" fmla="*/ 158764 w 172053"/>
              <a:gd name="connsiteY1" fmla="*/ 4 h 25821"/>
              <a:gd name="connsiteX2" fmla="*/ 149239 w 172053"/>
              <a:gd name="connsiteY2" fmla="*/ 20642 h 25821"/>
              <a:gd name="connsiteX3" fmla="*/ 14 w 172053"/>
              <a:gd name="connsiteY3" fmla="*/ 22229 h 2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53" h="25821">
                <a:moveTo>
                  <a:pt x="14" y="22229"/>
                </a:moveTo>
                <a:cubicBezTo>
                  <a:pt x="1602" y="18789"/>
                  <a:pt x="133893" y="268"/>
                  <a:pt x="158764" y="4"/>
                </a:cubicBezTo>
                <a:cubicBezTo>
                  <a:pt x="183635" y="-260"/>
                  <a:pt x="169612" y="12440"/>
                  <a:pt x="149239" y="20642"/>
                </a:cubicBezTo>
                <a:cubicBezTo>
                  <a:pt x="128866" y="28844"/>
                  <a:pt x="-1574" y="25669"/>
                  <a:pt x="14" y="2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CF49CB29-DA5D-4C46-AB50-867BF3CC5F3A}"/>
              </a:ext>
            </a:extLst>
          </p:cNvPr>
          <p:cNvSpPr/>
          <p:nvPr/>
        </p:nvSpPr>
        <p:spPr>
          <a:xfrm>
            <a:off x="3197484" y="1709708"/>
            <a:ext cx="177591" cy="47984"/>
          </a:xfrm>
          <a:custGeom>
            <a:avLst/>
            <a:gdLst>
              <a:gd name="connsiteX0" fmla="*/ 2916 w 177591"/>
              <a:gd name="connsiteY0" fmla="*/ 22255 h 47984"/>
              <a:gd name="connsiteX1" fmla="*/ 160079 w 177591"/>
              <a:gd name="connsiteY1" fmla="*/ 30 h 47984"/>
              <a:gd name="connsiteX2" fmla="*/ 163254 w 177591"/>
              <a:gd name="connsiteY2" fmla="*/ 27017 h 47984"/>
              <a:gd name="connsiteX3" fmla="*/ 66416 w 177591"/>
              <a:gd name="connsiteY3" fmla="*/ 47655 h 47984"/>
              <a:gd name="connsiteX4" fmla="*/ 2916 w 177591"/>
              <a:gd name="connsiteY4" fmla="*/ 22255 h 4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91" h="47984">
                <a:moveTo>
                  <a:pt x="2916" y="22255"/>
                </a:moveTo>
                <a:cubicBezTo>
                  <a:pt x="18527" y="14317"/>
                  <a:pt x="133356" y="-764"/>
                  <a:pt x="160079" y="30"/>
                </a:cubicBezTo>
                <a:cubicBezTo>
                  <a:pt x="186802" y="824"/>
                  <a:pt x="178865" y="19079"/>
                  <a:pt x="163254" y="27017"/>
                </a:cubicBezTo>
                <a:cubicBezTo>
                  <a:pt x="147644" y="34955"/>
                  <a:pt x="94726" y="44480"/>
                  <a:pt x="66416" y="47655"/>
                </a:cubicBezTo>
                <a:cubicBezTo>
                  <a:pt x="38106" y="50830"/>
                  <a:pt x="-12695" y="30193"/>
                  <a:pt x="2916" y="22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6E1CC4E5-ADC9-4D1B-97D7-DC5433A1934F}"/>
              </a:ext>
            </a:extLst>
          </p:cNvPr>
          <p:cNvSpPr/>
          <p:nvPr/>
        </p:nvSpPr>
        <p:spPr>
          <a:xfrm>
            <a:off x="3508275" y="1683506"/>
            <a:ext cx="106359" cy="28781"/>
          </a:xfrm>
          <a:custGeom>
            <a:avLst/>
            <a:gdLst>
              <a:gd name="connsiteX0" fmla="*/ 100 w 106359"/>
              <a:gd name="connsiteY0" fmla="*/ 8769 h 28781"/>
              <a:gd name="connsiteX1" fmla="*/ 101700 w 106359"/>
              <a:gd name="connsiteY1" fmla="*/ 832 h 28781"/>
              <a:gd name="connsiteX2" fmla="*/ 82650 w 106359"/>
              <a:gd name="connsiteY2" fmla="*/ 27819 h 28781"/>
              <a:gd name="connsiteX3" fmla="*/ 100 w 106359"/>
              <a:gd name="connsiteY3" fmla="*/ 8769 h 2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59" h="28781">
                <a:moveTo>
                  <a:pt x="100" y="8769"/>
                </a:moveTo>
                <a:cubicBezTo>
                  <a:pt x="3275" y="4271"/>
                  <a:pt x="87942" y="-2343"/>
                  <a:pt x="101700" y="832"/>
                </a:cubicBezTo>
                <a:cubicBezTo>
                  <a:pt x="115458" y="4007"/>
                  <a:pt x="95615" y="22263"/>
                  <a:pt x="82650" y="27819"/>
                </a:cubicBezTo>
                <a:cubicBezTo>
                  <a:pt x="69685" y="33375"/>
                  <a:pt x="-3075" y="13267"/>
                  <a:pt x="100" y="8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1CBB9CCA-D03A-4E79-88C1-E94E5B84B3B2}"/>
              </a:ext>
            </a:extLst>
          </p:cNvPr>
          <p:cNvSpPr/>
          <p:nvPr/>
        </p:nvSpPr>
        <p:spPr>
          <a:xfrm>
            <a:off x="3687762" y="1625600"/>
            <a:ext cx="186567" cy="38978"/>
          </a:xfrm>
          <a:custGeom>
            <a:avLst/>
            <a:gdLst>
              <a:gd name="connsiteX0" fmla="*/ 1 w 186567"/>
              <a:gd name="connsiteY0" fmla="*/ 33338 h 38978"/>
              <a:gd name="connsiteX1" fmla="*/ 168276 w 186567"/>
              <a:gd name="connsiteY1" fmla="*/ 0 h 38978"/>
              <a:gd name="connsiteX2" fmla="*/ 165101 w 186567"/>
              <a:gd name="connsiteY2" fmla="*/ 33338 h 38978"/>
              <a:gd name="connsiteX3" fmla="*/ 1 w 186567"/>
              <a:gd name="connsiteY3" fmla="*/ 33338 h 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67" h="38978">
                <a:moveTo>
                  <a:pt x="1" y="33338"/>
                </a:moveTo>
                <a:cubicBezTo>
                  <a:pt x="530" y="27782"/>
                  <a:pt x="140759" y="0"/>
                  <a:pt x="168276" y="0"/>
                </a:cubicBezTo>
                <a:cubicBezTo>
                  <a:pt x="195793" y="0"/>
                  <a:pt x="190236" y="24078"/>
                  <a:pt x="165101" y="33338"/>
                </a:cubicBezTo>
                <a:cubicBezTo>
                  <a:pt x="139966" y="42598"/>
                  <a:pt x="-528" y="38894"/>
                  <a:pt x="1" y="33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1843F345-3149-4017-A1D2-8FB2E48204FD}"/>
              </a:ext>
            </a:extLst>
          </p:cNvPr>
          <p:cNvSpPr/>
          <p:nvPr/>
        </p:nvSpPr>
        <p:spPr>
          <a:xfrm>
            <a:off x="3211373" y="1625198"/>
            <a:ext cx="349247" cy="43127"/>
          </a:xfrm>
          <a:custGeom>
            <a:avLst/>
            <a:gdLst>
              <a:gd name="connsiteX0" fmla="*/ 140 w 349247"/>
              <a:gd name="connsiteY0" fmla="*/ 40090 h 43127"/>
              <a:gd name="connsiteX1" fmla="*/ 284302 w 349247"/>
              <a:gd name="connsiteY1" fmla="*/ 1990 h 43127"/>
              <a:gd name="connsiteX2" fmla="*/ 347802 w 349247"/>
              <a:gd name="connsiteY2" fmla="*/ 8340 h 43127"/>
              <a:gd name="connsiteX3" fmla="*/ 247790 w 349247"/>
              <a:gd name="connsiteY3" fmla="*/ 33740 h 43127"/>
              <a:gd name="connsiteX4" fmla="*/ 140 w 349247"/>
              <a:gd name="connsiteY4" fmla="*/ 40090 h 4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47" h="43127">
                <a:moveTo>
                  <a:pt x="140" y="40090"/>
                </a:moveTo>
                <a:cubicBezTo>
                  <a:pt x="6225" y="34798"/>
                  <a:pt x="226358" y="7282"/>
                  <a:pt x="284302" y="1990"/>
                </a:cubicBezTo>
                <a:cubicBezTo>
                  <a:pt x="342246" y="-3302"/>
                  <a:pt x="353887" y="3048"/>
                  <a:pt x="347802" y="8340"/>
                </a:cubicBezTo>
                <a:cubicBezTo>
                  <a:pt x="341717" y="13632"/>
                  <a:pt x="308115" y="23421"/>
                  <a:pt x="247790" y="33740"/>
                </a:cubicBezTo>
                <a:cubicBezTo>
                  <a:pt x="187465" y="44059"/>
                  <a:pt x="-5945" y="45382"/>
                  <a:pt x="140" y="40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2E34B8D2-B3E7-4E60-A482-4FAE1247B38F}"/>
              </a:ext>
            </a:extLst>
          </p:cNvPr>
          <p:cNvSpPr/>
          <p:nvPr/>
        </p:nvSpPr>
        <p:spPr>
          <a:xfrm>
            <a:off x="3695417" y="1568047"/>
            <a:ext cx="157935" cy="41956"/>
          </a:xfrm>
          <a:custGeom>
            <a:avLst/>
            <a:gdLst>
              <a:gd name="connsiteX0" fmla="*/ 283 w 157935"/>
              <a:gd name="connsiteY0" fmla="*/ 17866 h 41956"/>
              <a:gd name="connsiteX1" fmla="*/ 78071 w 157935"/>
              <a:gd name="connsiteY1" fmla="*/ 19453 h 41956"/>
              <a:gd name="connsiteX2" fmla="*/ 157446 w 157935"/>
              <a:gd name="connsiteY2" fmla="*/ 403 h 41956"/>
              <a:gd name="connsiteX3" fmla="*/ 106646 w 157935"/>
              <a:gd name="connsiteY3" fmla="*/ 40091 h 41956"/>
              <a:gd name="connsiteX4" fmla="*/ 283 w 157935"/>
              <a:gd name="connsiteY4" fmla="*/ 17866 h 4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35" h="41956">
                <a:moveTo>
                  <a:pt x="283" y="17866"/>
                </a:moveTo>
                <a:cubicBezTo>
                  <a:pt x="-4479" y="14426"/>
                  <a:pt x="51877" y="22364"/>
                  <a:pt x="78071" y="19453"/>
                </a:cubicBezTo>
                <a:cubicBezTo>
                  <a:pt x="104265" y="16542"/>
                  <a:pt x="152684" y="-3037"/>
                  <a:pt x="157446" y="403"/>
                </a:cubicBezTo>
                <a:cubicBezTo>
                  <a:pt x="162208" y="3843"/>
                  <a:pt x="131252" y="30831"/>
                  <a:pt x="106646" y="40091"/>
                </a:cubicBezTo>
                <a:cubicBezTo>
                  <a:pt x="82040" y="49351"/>
                  <a:pt x="5045" y="21306"/>
                  <a:pt x="283" y="17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9E3A544F-D326-44A6-A6EE-50F762241F1A}"/>
              </a:ext>
            </a:extLst>
          </p:cNvPr>
          <p:cNvSpPr/>
          <p:nvPr/>
        </p:nvSpPr>
        <p:spPr>
          <a:xfrm>
            <a:off x="3209925" y="1565120"/>
            <a:ext cx="279339" cy="60480"/>
          </a:xfrm>
          <a:custGeom>
            <a:avLst/>
            <a:gdLst>
              <a:gd name="connsiteX0" fmla="*/ 0 w 279339"/>
              <a:gd name="connsiteY0" fmla="*/ 47780 h 60480"/>
              <a:gd name="connsiteX1" fmla="*/ 244475 w 279339"/>
              <a:gd name="connsiteY1" fmla="*/ 155 h 60480"/>
              <a:gd name="connsiteX2" fmla="*/ 260350 w 279339"/>
              <a:gd name="connsiteY2" fmla="*/ 33493 h 60480"/>
              <a:gd name="connsiteX3" fmla="*/ 79375 w 279339"/>
              <a:gd name="connsiteY3" fmla="*/ 60480 h 60480"/>
              <a:gd name="connsiteX4" fmla="*/ 0 w 279339"/>
              <a:gd name="connsiteY4" fmla="*/ 47780 h 6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9" h="60480">
                <a:moveTo>
                  <a:pt x="0" y="47780"/>
                </a:moveTo>
                <a:cubicBezTo>
                  <a:pt x="100541" y="25158"/>
                  <a:pt x="201083" y="2536"/>
                  <a:pt x="244475" y="155"/>
                </a:cubicBezTo>
                <a:cubicBezTo>
                  <a:pt x="287867" y="-2226"/>
                  <a:pt x="287867" y="23439"/>
                  <a:pt x="260350" y="33493"/>
                </a:cubicBezTo>
                <a:cubicBezTo>
                  <a:pt x="232833" y="43547"/>
                  <a:pt x="79375" y="60480"/>
                  <a:pt x="79375" y="60480"/>
                </a:cubicBezTo>
                <a:lnTo>
                  <a:pt x="0" y="477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2E8D4448-F238-4218-BD92-5C6483B89618}"/>
              </a:ext>
            </a:extLst>
          </p:cNvPr>
          <p:cNvSpPr/>
          <p:nvPr/>
        </p:nvSpPr>
        <p:spPr>
          <a:xfrm>
            <a:off x="3708290" y="1510849"/>
            <a:ext cx="156171" cy="33680"/>
          </a:xfrm>
          <a:custGeom>
            <a:avLst/>
            <a:gdLst>
              <a:gd name="connsiteX0" fmla="*/ 110 w 156171"/>
              <a:gd name="connsiteY0" fmla="*/ 14739 h 33680"/>
              <a:gd name="connsiteX1" fmla="*/ 147748 w 156171"/>
              <a:gd name="connsiteY1" fmla="*/ 451 h 33680"/>
              <a:gd name="connsiteX2" fmla="*/ 123935 w 156171"/>
              <a:gd name="connsiteY2" fmla="*/ 32201 h 33680"/>
              <a:gd name="connsiteX3" fmla="*/ 110 w 156171"/>
              <a:gd name="connsiteY3" fmla="*/ 14739 h 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71" h="33680">
                <a:moveTo>
                  <a:pt x="110" y="14739"/>
                </a:moveTo>
                <a:cubicBezTo>
                  <a:pt x="4079" y="9447"/>
                  <a:pt x="127111" y="-2459"/>
                  <a:pt x="147748" y="451"/>
                </a:cubicBezTo>
                <a:cubicBezTo>
                  <a:pt x="168385" y="3361"/>
                  <a:pt x="147483" y="25322"/>
                  <a:pt x="123935" y="32201"/>
                </a:cubicBezTo>
                <a:cubicBezTo>
                  <a:pt x="100387" y="39080"/>
                  <a:pt x="-3859" y="20031"/>
                  <a:pt x="110" y="14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181D9C5D-AC9F-493C-AB5F-86C3A290FCD7}"/>
              </a:ext>
            </a:extLst>
          </p:cNvPr>
          <p:cNvSpPr/>
          <p:nvPr/>
        </p:nvSpPr>
        <p:spPr>
          <a:xfrm>
            <a:off x="3214556" y="1511232"/>
            <a:ext cx="335348" cy="45529"/>
          </a:xfrm>
          <a:custGeom>
            <a:avLst/>
            <a:gdLst>
              <a:gd name="connsiteX0" fmla="*/ 1719 w 335348"/>
              <a:gd name="connsiteY0" fmla="*/ 31818 h 45529"/>
              <a:gd name="connsiteX1" fmla="*/ 328744 w 335348"/>
              <a:gd name="connsiteY1" fmla="*/ 68 h 45529"/>
              <a:gd name="connsiteX2" fmla="*/ 204919 w 335348"/>
              <a:gd name="connsiteY2" fmla="*/ 41343 h 45529"/>
              <a:gd name="connsiteX3" fmla="*/ 1719 w 335348"/>
              <a:gd name="connsiteY3" fmla="*/ 31818 h 4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48" h="45529">
                <a:moveTo>
                  <a:pt x="1719" y="31818"/>
                </a:moveTo>
                <a:cubicBezTo>
                  <a:pt x="22356" y="24939"/>
                  <a:pt x="294877" y="-1519"/>
                  <a:pt x="328744" y="68"/>
                </a:cubicBezTo>
                <a:cubicBezTo>
                  <a:pt x="362611" y="1655"/>
                  <a:pt x="257836" y="30230"/>
                  <a:pt x="204919" y="41343"/>
                </a:cubicBezTo>
                <a:cubicBezTo>
                  <a:pt x="152002" y="52456"/>
                  <a:pt x="-18918" y="38697"/>
                  <a:pt x="1719" y="31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136E0782-602C-40C8-B43F-DAEB90B2A30F}"/>
              </a:ext>
            </a:extLst>
          </p:cNvPr>
          <p:cNvSpPr/>
          <p:nvPr/>
        </p:nvSpPr>
        <p:spPr>
          <a:xfrm>
            <a:off x="3694813" y="1467722"/>
            <a:ext cx="164356" cy="28240"/>
          </a:xfrm>
          <a:custGeom>
            <a:avLst/>
            <a:gdLst>
              <a:gd name="connsiteX0" fmla="*/ 887 w 164356"/>
              <a:gd name="connsiteY0" fmla="*/ 8653 h 28240"/>
              <a:gd name="connsiteX1" fmla="*/ 161225 w 164356"/>
              <a:gd name="connsiteY1" fmla="*/ 716 h 28240"/>
              <a:gd name="connsiteX2" fmla="*/ 99312 w 164356"/>
              <a:gd name="connsiteY2" fmla="*/ 26116 h 28240"/>
              <a:gd name="connsiteX3" fmla="*/ 887 w 164356"/>
              <a:gd name="connsiteY3" fmla="*/ 8653 h 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56" h="28240">
                <a:moveTo>
                  <a:pt x="887" y="8653"/>
                </a:moveTo>
                <a:cubicBezTo>
                  <a:pt x="11206" y="4420"/>
                  <a:pt x="144821" y="-2194"/>
                  <a:pt x="161225" y="716"/>
                </a:cubicBezTo>
                <a:cubicBezTo>
                  <a:pt x="177629" y="3626"/>
                  <a:pt x="125506" y="17120"/>
                  <a:pt x="99312" y="26116"/>
                </a:cubicBezTo>
                <a:cubicBezTo>
                  <a:pt x="73118" y="35112"/>
                  <a:pt x="-9432" y="12886"/>
                  <a:pt x="887" y="8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603E4D65-E188-45D1-9CBB-3D445444F795}"/>
              </a:ext>
            </a:extLst>
          </p:cNvPr>
          <p:cNvSpPr/>
          <p:nvPr/>
        </p:nvSpPr>
        <p:spPr>
          <a:xfrm>
            <a:off x="3216105" y="1466831"/>
            <a:ext cx="163015" cy="37007"/>
          </a:xfrm>
          <a:custGeom>
            <a:avLst/>
            <a:gdLst>
              <a:gd name="connsiteX0" fmla="*/ 170 w 163015"/>
              <a:gd name="connsiteY0" fmla="*/ 28594 h 37007"/>
              <a:gd name="connsiteX1" fmla="*/ 155745 w 163015"/>
              <a:gd name="connsiteY1" fmla="*/ 19 h 37007"/>
              <a:gd name="connsiteX2" fmla="*/ 125583 w 163015"/>
              <a:gd name="connsiteY2" fmla="*/ 33357 h 37007"/>
              <a:gd name="connsiteX3" fmla="*/ 170 w 163015"/>
              <a:gd name="connsiteY3" fmla="*/ 28594 h 3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15" h="37007">
                <a:moveTo>
                  <a:pt x="170" y="28594"/>
                </a:moveTo>
                <a:cubicBezTo>
                  <a:pt x="5197" y="23038"/>
                  <a:pt x="134843" y="-775"/>
                  <a:pt x="155745" y="19"/>
                </a:cubicBezTo>
                <a:cubicBezTo>
                  <a:pt x="176647" y="813"/>
                  <a:pt x="148072" y="25155"/>
                  <a:pt x="125583" y="33357"/>
                </a:cubicBezTo>
                <a:cubicBezTo>
                  <a:pt x="103094" y="41559"/>
                  <a:pt x="-4857" y="34150"/>
                  <a:pt x="170" y="28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7D5CF606-D0BF-4DE2-BF85-71A0D295BEA6}"/>
              </a:ext>
            </a:extLst>
          </p:cNvPr>
          <p:cNvSpPr/>
          <p:nvPr/>
        </p:nvSpPr>
        <p:spPr>
          <a:xfrm>
            <a:off x="3508286" y="1438249"/>
            <a:ext cx="103657" cy="21355"/>
          </a:xfrm>
          <a:custGeom>
            <a:avLst/>
            <a:gdLst>
              <a:gd name="connsiteX0" fmla="*/ 89 w 103657"/>
              <a:gd name="connsiteY0" fmla="*/ 3201 h 21355"/>
              <a:gd name="connsiteX1" fmla="*/ 98514 w 103657"/>
              <a:gd name="connsiteY1" fmla="*/ 1614 h 21355"/>
              <a:gd name="connsiteX2" fmla="*/ 81052 w 103657"/>
              <a:gd name="connsiteY2" fmla="*/ 20664 h 21355"/>
              <a:gd name="connsiteX3" fmla="*/ 89 w 103657"/>
              <a:gd name="connsiteY3" fmla="*/ 3201 h 2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57" h="21355">
                <a:moveTo>
                  <a:pt x="89" y="3201"/>
                </a:moveTo>
                <a:cubicBezTo>
                  <a:pt x="2999" y="26"/>
                  <a:pt x="85020" y="-1296"/>
                  <a:pt x="98514" y="1614"/>
                </a:cubicBezTo>
                <a:cubicBezTo>
                  <a:pt x="112008" y="4524"/>
                  <a:pt x="96398" y="16166"/>
                  <a:pt x="81052" y="20664"/>
                </a:cubicBezTo>
                <a:cubicBezTo>
                  <a:pt x="65706" y="25162"/>
                  <a:pt x="-2821" y="6376"/>
                  <a:pt x="89" y="3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E6F6D65F-8D3D-46CA-B8BC-47DFB873DBDB}"/>
              </a:ext>
            </a:extLst>
          </p:cNvPr>
          <p:cNvSpPr/>
          <p:nvPr/>
        </p:nvSpPr>
        <p:spPr>
          <a:xfrm>
            <a:off x="3708400" y="1399926"/>
            <a:ext cx="151316" cy="29398"/>
          </a:xfrm>
          <a:custGeom>
            <a:avLst/>
            <a:gdLst>
              <a:gd name="connsiteX0" fmla="*/ 0 w 151316"/>
              <a:gd name="connsiteY0" fmla="*/ 14537 h 29398"/>
              <a:gd name="connsiteX1" fmla="*/ 136525 w 151316"/>
              <a:gd name="connsiteY1" fmla="*/ 249 h 29398"/>
              <a:gd name="connsiteX2" fmla="*/ 134938 w 151316"/>
              <a:gd name="connsiteY2" fmla="*/ 27237 h 29398"/>
              <a:gd name="connsiteX3" fmla="*/ 0 w 151316"/>
              <a:gd name="connsiteY3" fmla="*/ 14537 h 2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16" h="29398">
                <a:moveTo>
                  <a:pt x="0" y="14537"/>
                </a:moveTo>
                <a:cubicBezTo>
                  <a:pt x="265" y="10039"/>
                  <a:pt x="114035" y="-1868"/>
                  <a:pt x="136525" y="249"/>
                </a:cubicBezTo>
                <a:cubicBezTo>
                  <a:pt x="159015" y="2366"/>
                  <a:pt x="153723" y="19300"/>
                  <a:pt x="134938" y="27237"/>
                </a:cubicBezTo>
                <a:cubicBezTo>
                  <a:pt x="116153" y="35174"/>
                  <a:pt x="-265" y="19035"/>
                  <a:pt x="0" y="14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8380F804-58CE-4A19-A0A1-73C51C38DB17}"/>
              </a:ext>
            </a:extLst>
          </p:cNvPr>
          <p:cNvSpPr/>
          <p:nvPr/>
        </p:nvSpPr>
        <p:spPr>
          <a:xfrm>
            <a:off x="3227281" y="1402512"/>
            <a:ext cx="137022" cy="32456"/>
          </a:xfrm>
          <a:custGeom>
            <a:avLst/>
            <a:gdLst>
              <a:gd name="connsiteX0" fmla="*/ 107 w 137022"/>
              <a:gd name="connsiteY0" fmla="*/ 10363 h 32456"/>
              <a:gd name="connsiteX1" fmla="*/ 130282 w 137022"/>
              <a:gd name="connsiteY1" fmla="*/ 838 h 32456"/>
              <a:gd name="connsiteX2" fmla="*/ 108057 w 137022"/>
              <a:gd name="connsiteY2" fmla="*/ 31001 h 32456"/>
              <a:gd name="connsiteX3" fmla="*/ 107 w 137022"/>
              <a:gd name="connsiteY3" fmla="*/ 10363 h 3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022" h="32456">
                <a:moveTo>
                  <a:pt x="107" y="10363"/>
                </a:moveTo>
                <a:cubicBezTo>
                  <a:pt x="3811" y="5336"/>
                  <a:pt x="112290" y="-2602"/>
                  <a:pt x="130282" y="838"/>
                </a:cubicBezTo>
                <a:cubicBezTo>
                  <a:pt x="148274" y="4278"/>
                  <a:pt x="126578" y="23593"/>
                  <a:pt x="108057" y="31001"/>
                </a:cubicBezTo>
                <a:cubicBezTo>
                  <a:pt x="89536" y="38409"/>
                  <a:pt x="-3597" y="15390"/>
                  <a:pt x="107" y="1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B88BC258-64BE-4570-B5AA-827735DD6F8B}"/>
              </a:ext>
            </a:extLst>
          </p:cNvPr>
          <p:cNvSpPr/>
          <p:nvPr/>
        </p:nvSpPr>
        <p:spPr>
          <a:xfrm>
            <a:off x="3534325" y="1356977"/>
            <a:ext cx="119066" cy="41874"/>
          </a:xfrm>
          <a:custGeom>
            <a:avLst/>
            <a:gdLst>
              <a:gd name="connsiteX0" fmla="*/ 1038 w 119066"/>
              <a:gd name="connsiteY0" fmla="*/ 11448 h 41874"/>
              <a:gd name="connsiteX1" fmla="*/ 110575 w 119066"/>
              <a:gd name="connsiteY1" fmla="*/ 336 h 41874"/>
              <a:gd name="connsiteX2" fmla="*/ 105813 w 119066"/>
              <a:gd name="connsiteY2" fmla="*/ 22561 h 41874"/>
              <a:gd name="connsiteX3" fmla="*/ 58188 w 119066"/>
              <a:gd name="connsiteY3" fmla="*/ 41611 h 41874"/>
              <a:gd name="connsiteX4" fmla="*/ 1038 w 119066"/>
              <a:gd name="connsiteY4" fmla="*/ 11448 h 4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6" h="41874">
                <a:moveTo>
                  <a:pt x="1038" y="11448"/>
                </a:moveTo>
                <a:cubicBezTo>
                  <a:pt x="9769" y="4569"/>
                  <a:pt x="93113" y="-1516"/>
                  <a:pt x="110575" y="336"/>
                </a:cubicBezTo>
                <a:cubicBezTo>
                  <a:pt x="128037" y="2188"/>
                  <a:pt x="114544" y="15682"/>
                  <a:pt x="105813" y="22561"/>
                </a:cubicBezTo>
                <a:cubicBezTo>
                  <a:pt x="97082" y="29440"/>
                  <a:pt x="75386" y="38436"/>
                  <a:pt x="58188" y="41611"/>
                </a:cubicBezTo>
                <a:cubicBezTo>
                  <a:pt x="40990" y="44786"/>
                  <a:pt x="-7693" y="18327"/>
                  <a:pt x="1038" y="1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79F738B5-8B6C-43BB-BC60-43C4CFDAE10C}"/>
              </a:ext>
            </a:extLst>
          </p:cNvPr>
          <p:cNvSpPr/>
          <p:nvPr/>
        </p:nvSpPr>
        <p:spPr>
          <a:xfrm>
            <a:off x="3693940" y="1339289"/>
            <a:ext cx="146242" cy="41086"/>
          </a:xfrm>
          <a:custGeom>
            <a:avLst/>
            <a:gdLst>
              <a:gd name="connsiteX0" fmla="*/ 173 w 146242"/>
              <a:gd name="connsiteY0" fmla="*/ 3736 h 41086"/>
              <a:gd name="connsiteX1" fmla="*/ 139873 w 146242"/>
              <a:gd name="connsiteY1" fmla="*/ 5324 h 41086"/>
              <a:gd name="connsiteX2" fmla="*/ 111298 w 146242"/>
              <a:gd name="connsiteY2" fmla="*/ 40249 h 41086"/>
              <a:gd name="connsiteX3" fmla="*/ 173 w 146242"/>
              <a:gd name="connsiteY3" fmla="*/ 3736 h 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242" h="41086">
                <a:moveTo>
                  <a:pt x="173" y="3736"/>
                </a:moveTo>
                <a:cubicBezTo>
                  <a:pt x="4935" y="-2085"/>
                  <a:pt x="121352" y="-761"/>
                  <a:pt x="139873" y="5324"/>
                </a:cubicBezTo>
                <a:cubicBezTo>
                  <a:pt x="158394" y="11409"/>
                  <a:pt x="132729" y="33370"/>
                  <a:pt x="111298" y="40249"/>
                </a:cubicBezTo>
                <a:cubicBezTo>
                  <a:pt x="89867" y="47128"/>
                  <a:pt x="-4589" y="9557"/>
                  <a:pt x="173" y="3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ED1DB62B-A577-4479-A1EC-BE4079D0407B}"/>
              </a:ext>
            </a:extLst>
          </p:cNvPr>
          <p:cNvSpPr/>
          <p:nvPr/>
        </p:nvSpPr>
        <p:spPr>
          <a:xfrm>
            <a:off x="3243250" y="1343887"/>
            <a:ext cx="127115" cy="21068"/>
          </a:xfrm>
          <a:custGeom>
            <a:avLst/>
            <a:gdLst>
              <a:gd name="connsiteX0" fmla="*/ 13 w 127115"/>
              <a:gd name="connsiteY0" fmla="*/ 5488 h 21068"/>
              <a:gd name="connsiteX1" fmla="*/ 117488 w 127115"/>
              <a:gd name="connsiteY1" fmla="*/ 726 h 21068"/>
              <a:gd name="connsiteX2" fmla="*/ 109550 w 127115"/>
              <a:gd name="connsiteY2" fmla="*/ 19776 h 21068"/>
              <a:gd name="connsiteX3" fmla="*/ 13 w 127115"/>
              <a:gd name="connsiteY3" fmla="*/ 5488 h 2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15" h="21068">
                <a:moveTo>
                  <a:pt x="13" y="5488"/>
                </a:moveTo>
                <a:cubicBezTo>
                  <a:pt x="1336" y="2313"/>
                  <a:pt x="99232" y="-1655"/>
                  <a:pt x="117488" y="726"/>
                </a:cubicBezTo>
                <a:cubicBezTo>
                  <a:pt x="135744" y="3107"/>
                  <a:pt x="125161" y="13691"/>
                  <a:pt x="109550" y="19776"/>
                </a:cubicBezTo>
                <a:cubicBezTo>
                  <a:pt x="93940" y="25861"/>
                  <a:pt x="-1310" y="8663"/>
                  <a:pt x="13" y="5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65CDCE54-F7B0-4DA8-A91B-113E9080F779}"/>
              </a:ext>
            </a:extLst>
          </p:cNvPr>
          <p:cNvSpPr/>
          <p:nvPr/>
        </p:nvSpPr>
        <p:spPr>
          <a:xfrm>
            <a:off x="3535215" y="1271326"/>
            <a:ext cx="310433" cy="53763"/>
          </a:xfrm>
          <a:custGeom>
            <a:avLst/>
            <a:gdLst>
              <a:gd name="connsiteX0" fmla="*/ 148 w 310433"/>
              <a:gd name="connsiteY0" fmla="*/ 32012 h 53763"/>
              <a:gd name="connsiteX1" fmla="*/ 292248 w 310433"/>
              <a:gd name="connsiteY1" fmla="*/ 262 h 53763"/>
              <a:gd name="connsiteX2" fmla="*/ 252560 w 310433"/>
              <a:gd name="connsiteY2" fmla="*/ 51062 h 53763"/>
              <a:gd name="connsiteX3" fmla="*/ 148 w 310433"/>
              <a:gd name="connsiteY3" fmla="*/ 32012 h 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33" h="53763">
                <a:moveTo>
                  <a:pt x="148" y="32012"/>
                </a:moveTo>
                <a:cubicBezTo>
                  <a:pt x="6763" y="23545"/>
                  <a:pt x="250179" y="-2913"/>
                  <a:pt x="292248" y="262"/>
                </a:cubicBezTo>
                <a:cubicBezTo>
                  <a:pt x="334317" y="3437"/>
                  <a:pt x="295952" y="41008"/>
                  <a:pt x="252560" y="51062"/>
                </a:cubicBezTo>
                <a:cubicBezTo>
                  <a:pt x="209168" y="61116"/>
                  <a:pt x="-6467" y="40479"/>
                  <a:pt x="148" y="32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48263E7A-2CB6-4782-9316-043DB40A89FB}"/>
              </a:ext>
            </a:extLst>
          </p:cNvPr>
          <p:cNvSpPr/>
          <p:nvPr/>
        </p:nvSpPr>
        <p:spPr>
          <a:xfrm>
            <a:off x="3533935" y="1216013"/>
            <a:ext cx="281326" cy="54675"/>
          </a:xfrm>
          <a:custGeom>
            <a:avLst/>
            <a:gdLst>
              <a:gd name="connsiteX0" fmla="*/ 3015 w 281326"/>
              <a:gd name="connsiteY0" fmla="*/ 28587 h 54675"/>
              <a:gd name="connsiteX1" fmla="*/ 253840 w 281326"/>
              <a:gd name="connsiteY1" fmla="*/ 12 h 54675"/>
              <a:gd name="connsiteX2" fmla="*/ 260190 w 281326"/>
              <a:gd name="connsiteY2" fmla="*/ 25412 h 54675"/>
              <a:gd name="connsiteX3" fmla="*/ 123665 w 281326"/>
              <a:gd name="connsiteY3" fmla="*/ 53987 h 54675"/>
              <a:gd name="connsiteX4" fmla="*/ 3015 w 281326"/>
              <a:gd name="connsiteY4" fmla="*/ 28587 h 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26" h="54675">
                <a:moveTo>
                  <a:pt x="3015" y="28587"/>
                </a:moveTo>
                <a:cubicBezTo>
                  <a:pt x="24711" y="19591"/>
                  <a:pt x="210978" y="541"/>
                  <a:pt x="253840" y="12"/>
                </a:cubicBezTo>
                <a:cubicBezTo>
                  <a:pt x="296702" y="-517"/>
                  <a:pt x="281886" y="16416"/>
                  <a:pt x="260190" y="25412"/>
                </a:cubicBezTo>
                <a:cubicBezTo>
                  <a:pt x="238494" y="34408"/>
                  <a:pt x="164940" y="49225"/>
                  <a:pt x="123665" y="53987"/>
                </a:cubicBezTo>
                <a:cubicBezTo>
                  <a:pt x="82390" y="58749"/>
                  <a:pt x="-18681" y="37583"/>
                  <a:pt x="3015" y="28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10211454-7AFC-48A1-8689-CC4285E197DA}"/>
              </a:ext>
            </a:extLst>
          </p:cNvPr>
          <p:cNvSpPr/>
          <p:nvPr/>
        </p:nvSpPr>
        <p:spPr>
          <a:xfrm>
            <a:off x="3271653" y="1273973"/>
            <a:ext cx="100787" cy="28527"/>
          </a:xfrm>
          <a:custGeom>
            <a:avLst/>
            <a:gdLst>
              <a:gd name="connsiteX0" fmla="*/ 185 w 100787"/>
              <a:gd name="connsiteY0" fmla="*/ 2377 h 28527"/>
              <a:gd name="connsiteX1" fmla="*/ 97022 w 100787"/>
              <a:gd name="connsiteY1" fmla="*/ 3965 h 28527"/>
              <a:gd name="connsiteX2" fmla="*/ 73210 w 100787"/>
              <a:gd name="connsiteY2" fmla="*/ 27777 h 28527"/>
              <a:gd name="connsiteX3" fmla="*/ 185 w 100787"/>
              <a:gd name="connsiteY3" fmla="*/ 2377 h 2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7" h="28527">
                <a:moveTo>
                  <a:pt x="185" y="2377"/>
                </a:moveTo>
                <a:cubicBezTo>
                  <a:pt x="4154" y="-1592"/>
                  <a:pt x="84851" y="-268"/>
                  <a:pt x="97022" y="3965"/>
                </a:cubicBezTo>
                <a:cubicBezTo>
                  <a:pt x="109193" y="8198"/>
                  <a:pt x="89349" y="22221"/>
                  <a:pt x="73210" y="27777"/>
                </a:cubicBezTo>
                <a:cubicBezTo>
                  <a:pt x="57071" y="33333"/>
                  <a:pt x="-3784" y="6346"/>
                  <a:pt x="185" y="2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BCAEEAB8-DD27-4A83-8B49-7537336BC98B}"/>
              </a:ext>
            </a:extLst>
          </p:cNvPr>
          <p:cNvSpPr/>
          <p:nvPr/>
        </p:nvSpPr>
        <p:spPr>
          <a:xfrm>
            <a:off x="3294837" y="1203831"/>
            <a:ext cx="98920" cy="36743"/>
          </a:xfrm>
          <a:custGeom>
            <a:avLst/>
            <a:gdLst>
              <a:gd name="connsiteX0" fmla="*/ 813 w 98920"/>
              <a:gd name="connsiteY0" fmla="*/ 5844 h 36743"/>
              <a:gd name="connsiteX1" fmla="*/ 97651 w 98920"/>
              <a:gd name="connsiteY1" fmla="*/ 2669 h 36743"/>
              <a:gd name="connsiteX2" fmla="*/ 53201 w 98920"/>
              <a:gd name="connsiteY2" fmla="*/ 36007 h 36743"/>
              <a:gd name="connsiteX3" fmla="*/ 813 w 98920"/>
              <a:gd name="connsiteY3" fmla="*/ 5844 h 3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20" h="36743">
                <a:moveTo>
                  <a:pt x="813" y="5844"/>
                </a:moveTo>
                <a:cubicBezTo>
                  <a:pt x="8221" y="288"/>
                  <a:pt x="88920" y="-2358"/>
                  <a:pt x="97651" y="2669"/>
                </a:cubicBezTo>
                <a:cubicBezTo>
                  <a:pt x="106382" y="7696"/>
                  <a:pt x="67753" y="30186"/>
                  <a:pt x="53201" y="36007"/>
                </a:cubicBezTo>
                <a:cubicBezTo>
                  <a:pt x="38649" y="41828"/>
                  <a:pt x="-6595" y="11400"/>
                  <a:pt x="813" y="5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866A9C0C-ABFE-4418-96AD-93CA9F54756C}"/>
              </a:ext>
            </a:extLst>
          </p:cNvPr>
          <p:cNvSpPr/>
          <p:nvPr/>
        </p:nvSpPr>
        <p:spPr>
          <a:xfrm>
            <a:off x="3498503" y="1160461"/>
            <a:ext cx="305390" cy="57308"/>
          </a:xfrm>
          <a:custGeom>
            <a:avLst/>
            <a:gdLst>
              <a:gd name="connsiteX0" fmla="*/ 347 w 305390"/>
              <a:gd name="connsiteY0" fmla="*/ 22227 h 57308"/>
              <a:gd name="connsiteX1" fmla="*/ 54322 w 305390"/>
              <a:gd name="connsiteY1" fmla="*/ 22227 h 57308"/>
              <a:gd name="connsiteX2" fmla="*/ 284510 w 305390"/>
              <a:gd name="connsiteY2" fmla="*/ 2 h 57308"/>
              <a:gd name="connsiteX3" fmla="*/ 270222 w 305390"/>
              <a:gd name="connsiteY3" fmla="*/ 23814 h 57308"/>
              <a:gd name="connsiteX4" fmla="*/ 68610 w 305390"/>
              <a:gd name="connsiteY4" fmla="*/ 57152 h 57308"/>
              <a:gd name="connsiteX5" fmla="*/ 347 w 305390"/>
              <a:gd name="connsiteY5" fmla="*/ 22227 h 5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90" h="57308">
                <a:moveTo>
                  <a:pt x="347" y="22227"/>
                </a:moveTo>
                <a:cubicBezTo>
                  <a:pt x="-2034" y="16406"/>
                  <a:pt x="6962" y="25931"/>
                  <a:pt x="54322" y="22227"/>
                </a:cubicBezTo>
                <a:cubicBezTo>
                  <a:pt x="101682" y="18523"/>
                  <a:pt x="248527" y="-263"/>
                  <a:pt x="284510" y="2"/>
                </a:cubicBezTo>
                <a:cubicBezTo>
                  <a:pt x="320493" y="267"/>
                  <a:pt x="306205" y="14289"/>
                  <a:pt x="270222" y="23814"/>
                </a:cubicBezTo>
                <a:cubicBezTo>
                  <a:pt x="234239" y="33339"/>
                  <a:pt x="113589" y="54506"/>
                  <a:pt x="68610" y="57152"/>
                </a:cubicBezTo>
                <a:cubicBezTo>
                  <a:pt x="23631" y="59798"/>
                  <a:pt x="2728" y="28048"/>
                  <a:pt x="347" y="2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694F94B5-650C-489E-B85B-317629D65261}"/>
              </a:ext>
            </a:extLst>
          </p:cNvPr>
          <p:cNvSpPr/>
          <p:nvPr/>
        </p:nvSpPr>
        <p:spPr>
          <a:xfrm>
            <a:off x="3302000" y="1101301"/>
            <a:ext cx="517420" cy="75502"/>
          </a:xfrm>
          <a:custGeom>
            <a:avLst/>
            <a:gdLst>
              <a:gd name="connsiteX0" fmla="*/ 0 w 517420"/>
              <a:gd name="connsiteY0" fmla="*/ 75037 h 75502"/>
              <a:gd name="connsiteX1" fmla="*/ 463550 w 517420"/>
              <a:gd name="connsiteY1" fmla="*/ 30587 h 75502"/>
              <a:gd name="connsiteX2" fmla="*/ 460375 w 517420"/>
              <a:gd name="connsiteY2" fmla="*/ 424 h 75502"/>
              <a:gd name="connsiteX3" fmla="*/ 0 w 517420"/>
              <a:gd name="connsiteY3" fmla="*/ 75037 h 7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420" h="75502">
                <a:moveTo>
                  <a:pt x="0" y="75037"/>
                </a:moveTo>
                <a:cubicBezTo>
                  <a:pt x="529" y="80064"/>
                  <a:pt x="386821" y="43022"/>
                  <a:pt x="463550" y="30587"/>
                </a:cubicBezTo>
                <a:cubicBezTo>
                  <a:pt x="540279" y="18151"/>
                  <a:pt x="531283" y="-3280"/>
                  <a:pt x="460375" y="424"/>
                </a:cubicBezTo>
                <a:cubicBezTo>
                  <a:pt x="389467" y="4128"/>
                  <a:pt x="-529" y="70010"/>
                  <a:pt x="0" y="75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0C340290-2420-4A8E-91B5-34806855A637}"/>
              </a:ext>
            </a:extLst>
          </p:cNvPr>
          <p:cNvSpPr/>
          <p:nvPr/>
        </p:nvSpPr>
        <p:spPr>
          <a:xfrm>
            <a:off x="3338546" y="1026547"/>
            <a:ext cx="391880" cy="75779"/>
          </a:xfrm>
          <a:custGeom>
            <a:avLst/>
            <a:gdLst>
              <a:gd name="connsiteX0" fmla="*/ 1554 w 391880"/>
              <a:gd name="connsiteY0" fmla="*/ 75178 h 75779"/>
              <a:gd name="connsiteX1" fmla="*/ 350804 w 391880"/>
              <a:gd name="connsiteY1" fmla="*/ 40253 h 75779"/>
              <a:gd name="connsiteX2" fmla="*/ 371442 w 391880"/>
              <a:gd name="connsiteY2" fmla="*/ 2153 h 75779"/>
              <a:gd name="connsiteX3" fmla="*/ 228567 w 391880"/>
              <a:gd name="connsiteY3" fmla="*/ 10091 h 75779"/>
              <a:gd name="connsiteX4" fmla="*/ 1554 w 391880"/>
              <a:gd name="connsiteY4" fmla="*/ 75178 h 7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0" h="75779">
                <a:moveTo>
                  <a:pt x="1554" y="75178"/>
                </a:moveTo>
                <a:cubicBezTo>
                  <a:pt x="21927" y="80205"/>
                  <a:pt x="289156" y="52424"/>
                  <a:pt x="350804" y="40253"/>
                </a:cubicBezTo>
                <a:cubicBezTo>
                  <a:pt x="412452" y="28082"/>
                  <a:pt x="391815" y="7180"/>
                  <a:pt x="371442" y="2153"/>
                </a:cubicBezTo>
                <a:cubicBezTo>
                  <a:pt x="351069" y="-2874"/>
                  <a:pt x="290479" y="1360"/>
                  <a:pt x="228567" y="10091"/>
                </a:cubicBezTo>
                <a:cubicBezTo>
                  <a:pt x="166655" y="18822"/>
                  <a:pt x="-18819" y="70151"/>
                  <a:pt x="1554" y="75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CD0B8A32-052D-422F-BD82-F5511D2E3DA9}"/>
              </a:ext>
            </a:extLst>
          </p:cNvPr>
          <p:cNvSpPr/>
          <p:nvPr/>
        </p:nvSpPr>
        <p:spPr>
          <a:xfrm>
            <a:off x="3332851" y="1656794"/>
            <a:ext cx="239562" cy="347593"/>
          </a:xfrm>
          <a:custGeom>
            <a:avLst/>
            <a:gdLst>
              <a:gd name="connsiteX0" fmla="*/ 72337 w 239562"/>
              <a:gd name="connsiteY0" fmla="*/ 556 h 347593"/>
              <a:gd name="connsiteX1" fmla="*/ 21537 w 239562"/>
              <a:gd name="connsiteY1" fmla="*/ 67231 h 347593"/>
              <a:gd name="connsiteX2" fmla="*/ 899 w 239562"/>
              <a:gd name="connsiteY2" fmla="*/ 189469 h 347593"/>
              <a:gd name="connsiteX3" fmla="*/ 48524 w 239562"/>
              <a:gd name="connsiteY3" fmla="*/ 324406 h 347593"/>
              <a:gd name="connsiteX4" fmla="*/ 170762 w 239562"/>
              <a:gd name="connsiteY4" fmla="*/ 338694 h 347593"/>
              <a:gd name="connsiteX5" fmla="*/ 234262 w 239562"/>
              <a:gd name="connsiteY5" fmla="*/ 230744 h 347593"/>
              <a:gd name="connsiteX6" fmla="*/ 219974 w 239562"/>
              <a:gd name="connsiteY6" fmla="*/ 46594 h 347593"/>
              <a:gd name="connsiteX7" fmla="*/ 72337 w 239562"/>
              <a:gd name="connsiteY7" fmla="*/ 556 h 34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62" h="347593">
                <a:moveTo>
                  <a:pt x="72337" y="556"/>
                </a:moveTo>
                <a:cubicBezTo>
                  <a:pt x="39264" y="3995"/>
                  <a:pt x="33443" y="35746"/>
                  <a:pt x="21537" y="67231"/>
                </a:cubicBezTo>
                <a:cubicBezTo>
                  <a:pt x="9631" y="98716"/>
                  <a:pt x="-3599" y="146607"/>
                  <a:pt x="899" y="189469"/>
                </a:cubicBezTo>
                <a:cubicBezTo>
                  <a:pt x="5397" y="232332"/>
                  <a:pt x="20214" y="299535"/>
                  <a:pt x="48524" y="324406"/>
                </a:cubicBezTo>
                <a:cubicBezTo>
                  <a:pt x="76834" y="349277"/>
                  <a:pt x="139806" y="354304"/>
                  <a:pt x="170762" y="338694"/>
                </a:cubicBezTo>
                <a:cubicBezTo>
                  <a:pt x="201718" y="323084"/>
                  <a:pt x="226060" y="279427"/>
                  <a:pt x="234262" y="230744"/>
                </a:cubicBezTo>
                <a:cubicBezTo>
                  <a:pt x="242464" y="182061"/>
                  <a:pt x="243522" y="83900"/>
                  <a:pt x="219974" y="46594"/>
                </a:cubicBezTo>
                <a:cubicBezTo>
                  <a:pt x="196426" y="9288"/>
                  <a:pt x="105410" y="-2883"/>
                  <a:pt x="72337" y="55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FF2727F-6F74-4AF3-BC6E-D47367AA0FD2}"/>
              </a:ext>
            </a:extLst>
          </p:cNvPr>
          <p:cNvSpPr/>
          <p:nvPr/>
        </p:nvSpPr>
        <p:spPr>
          <a:xfrm>
            <a:off x="3429371" y="1786527"/>
            <a:ext cx="268184" cy="422258"/>
          </a:xfrm>
          <a:custGeom>
            <a:avLst/>
            <a:gdLst>
              <a:gd name="connsiteX0" fmla="*/ 261567 w 268184"/>
              <a:gd name="connsiteY0" fmla="*/ 4173 h 422258"/>
              <a:gd name="connsiteX1" fmla="*/ 258392 w 268184"/>
              <a:gd name="connsiteY1" fmla="*/ 332786 h 422258"/>
              <a:gd name="connsiteX2" fmla="*/ 263154 w 268184"/>
              <a:gd name="connsiteY2" fmla="*/ 418511 h 422258"/>
              <a:gd name="connsiteX3" fmla="*/ 229817 w 268184"/>
              <a:gd name="connsiteY3" fmla="*/ 396286 h 422258"/>
              <a:gd name="connsiteX4" fmla="*/ 71067 w 268184"/>
              <a:gd name="connsiteY4" fmla="*/ 301036 h 422258"/>
              <a:gd name="connsiteX5" fmla="*/ 2804 w 268184"/>
              <a:gd name="connsiteY5" fmla="*/ 262936 h 422258"/>
              <a:gd name="connsiteX6" fmla="*/ 158379 w 268184"/>
              <a:gd name="connsiteY6" fmla="*/ 153398 h 422258"/>
              <a:gd name="connsiteX7" fmla="*/ 261567 w 268184"/>
              <a:gd name="connsiteY7" fmla="*/ 4173 h 42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84" h="422258">
                <a:moveTo>
                  <a:pt x="261567" y="4173"/>
                </a:moveTo>
                <a:cubicBezTo>
                  <a:pt x="278236" y="34071"/>
                  <a:pt x="258128" y="263730"/>
                  <a:pt x="258392" y="332786"/>
                </a:cubicBezTo>
                <a:cubicBezTo>
                  <a:pt x="258656" y="401842"/>
                  <a:pt x="267917" y="407928"/>
                  <a:pt x="263154" y="418511"/>
                </a:cubicBezTo>
                <a:cubicBezTo>
                  <a:pt x="258391" y="429094"/>
                  <a:pt x="261832" y="415865"/>
                  <a:pt x="229817" y="396286"/>
                </a:cubicBezTo>
                <a:cubicBezTo>
                  <a:pt x="197802" y="376707"/>
                  <a:pt x="108902" y="323261"/>
                  <a:pt x="71067" y="301036"/>
                </a:cubicBezTo>
                <a:cubicBezTo>
                  <a:pt x="33232" y="278811"/>
                  <a:pt x="-11748" y="287542"/>
                  <a:pt x="2804" y="262936"/>
                </a:cubicBezTo>
                <a:cubicBezTo>
                  <a:pt x="17356" y="238330"/>
                  <a:pt x="117633" y="193350"/>
                  <a:pt x="158379" y="153398"/>
                </a:cubicBezTo>
                <a:cubicBezTo>
                  <a:pt x="199125" y="113446"/>
                  <a:pt x="244898" y="-25725"/>
                  <a:pt x="261567" y="417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FF3F6AB7-FD62-4B7B-ABD5-4FAC602FE889}"/>
              </a:ext>
            </a:extLst>
          </p:cNvPr>
          <p:cNvSpPr/>
          <p:nvPr/>
        </p:nvSpPr>
        <p:spPr>
          <a:xfrm>
            <a:off x="3455570" y="1288446"/>
            <a:ext cx="241324" cy="451983"/>
          </a:xfrm>
          <a:custGeom>
            <a:avLst/>
            <a:gdLst>
              <a:gd name="connsiteX0" fmla="*/ 236955 w 241324"/>
              <a:gd name="connsiteY0" fmla="*/ 14892 h 451983"/>
              <a:gd name="connsiteX1" fmla="*/ 233780 w 241324"/>
              <a:gd name="connsiteY1" fmla="*/ 354617 h 451983"/>
              <a:gd name="connsiteX2" fmla="*/ 221080 w 241324"/>
              <a:gd name="connsiteY2" fmla="*/ 451454 h 451983"/>
              <a:gd name="connsiteX3" fmla="*/ 159168 w 241324"/>
              <a:gd name="connsiteY3" fmla="*/ 395892 h 451983"/>
              <a:gd name="connsiteX4" fmla="*/ 418 w 241324"/>
              <a:gd name="connsiteY4" fmla="*/ 257779 h 451983"/>
              <a:gd name="connsiteX5" fmla="*/ 114718 w 241324"/>
              <a:gd name="connsiteY5" fmla="*/ 179992 h 451983"/>
              <a:gd name="connsiteX6" fmla="*/ 171868 w 241324"/>
              <a:gd name="connsiteY6" fmla="*/ 72042 h 451983"/>
              <a:gd name="connsiteX7" fmla="*/ 236955 w 241324"/>
              <a:gd name="connsiteY7" fmla="*/ 14892 h 45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24" h="451983">
                <a:moveTo>
                  <a:pt x="236955" y="14892"/>
                </a:moveTo>
                <a:cubicBezTo>
                  <a:pt x="247274" y="61988"/>
                  <a:pt x="236426" y="281857"/>
                  <a:pt x="233780" y="354617"/>
                </a:cubicBezTo>
                <a:cubicBezTo>
                  <a:pt x="231134" y="427377"/>
                  <a:pt x="233515" y="444575"/>
                  <a:pt x="221080" y="451454"/>
                </a:cubicBezTo>
                <a:cubicBezTo>
                  <a:pt x="208645" y="458333"/>
                  <a:pt x="159168" y="395892"/>
                  <a:pt x="159168" y="395892"/>
                </a:cubicBezTo>
                <a:cubicBezTo>
                  <a:pt x="122391" y="363613"/>
                  <a:pt x="7826" y="293762"/>
                  <a:pt x="418" y="257779"/>
                </a:cubicBezTo>
                <a:cubicBezTo>
                  <a:pt x="-6990" y="221796"/>
                  <a:pt x="86143" y="210948"/>
                  <a:pt x="114718" y="179992"/>
                </a:cubicBezTo>
                <a:cubicBezTo>
                  <a:pt x="143293" y="149036"/>
                  <a:pt x="152554" y="99029"/>
                  <a:pt x="171868" y="72042"/>
                </a:cubicBezTo>
                <a:cubicBezTo>
                  <a:pt x="191182" y="45055"/>
                  <a:pt x="226636" y="-32204"/>
                  <a:pt x="236955" y="1489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7C5AC222-E66C-45B5-805F-E806A44CFD81}"/>
              </a:ext>
            </a:extLst>
          </p:cNvPr>
          <p:cNvSpPr/>
          <p:nvPr/>
        </p:nvSpPr>
        <p:spPr>
          <a:xfrm>
            <a:off x="3349125" y="1153834"/>
            <a:ext cx="194361" cy="357694"/>
          </a:xfrm>
          <a:custGeom>
            <a:avLst/>
            <a:gdLst>
              <a:gd name="connsiteX0" fmla="*/ 111625 w 194361"/>
              <a:gd name="connsiteY0" fmla="*/ 279 h 357694"/>
              <a:gd name="connsiteX1" fmla="*/ 192588 w 194361"/>
              <a:gd name="connsiteY1" fmla="*/ 74891 h 357694"/>
              <a:gd name="connsiteX2" fmla="*/ 157663 w 194361"/>
              <a:gd name="connsiteY2" fmla="*/ 311429 h 357694"/>
              <a:gd name="connsiteX3" fmla="*/ 46538 w 194361"/>
              <a:gd name="connsiteY3" fmla="*/ 355879 h 357694"/>
              <a:gd name="connsiteX4" fmla="*/ 5263 w 194361"/>
              <a:gd name="connsiteY4" fmla="*/ 281266 h 357694"/>
              <a:gd name="connsiteX5" fmla="*/ 3675 w 194361"/>
              <a:gd name="connsiteY5" fmla="*/ 103466 h 357694"/>
              <a:gd name="connsiteX6" fmla="*/ 33838 w 194361"/>
              <a:gd name="connsiteY6" fmla="*/ 51079 h 357694"/>
              <a:gd name="connsiteX7" fmla="*/ 111625 w 194361"/>
              <a:gd name="connsiteY7" fmla="*/ 279 h 3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61" h="357694">
                <a:moveTo>
                  <a:pt x="111625" y="279"/>
                </a:moveTo>
                <a:cubicBezTo>
                  <a:pt x="138083" y="4248"/>
                  <a:pt x="184915" y="23033"/>
                  <a:pt x="192588" y="74891"/>
                </a:cubicBezTo>
                <a:cubicBezTo>
                  <a:pt x="200261" y="126749"/>
                  <a:pt x="182005" y="264598"/>
                  <a:pt x="157663" y="311429"/>
                </a:cubicBezTo>
                <a:cubicBezTo>
                  <a:pt x="133321" y="358260"/>
                  <a:pt x="71938" y="360906"/>
                  <a:pt x="46538" y="355879"/>
                </a:cubicBezTo>
                <a:cubicBezTo>
                  <a:pt x="21138" y="350852"/>
                  <a:pt x="12407" y="323335"/>
                  <a:pt x="5263" y="281266"/>
                </a:cubicBezTo>
                <a:cubicBezTo>
                  <a:pt x="-1881" y="239197"/>
                  <a:pt x="-1087" y="141830"/>
                  <a:pt x="3675" y="103466"/>
                </a:cubicBezTo>
                <a:cubicBezTo>
                  <a:pt x="8437" y="65102"/>
                  <a:pt x="17434" y="66425"/>
                  <a:pt x="33838" y="51079"/>
                </a:cubicBezTo>
                <a:cubicBezTo>
                  <a:pt x="50242" y="35733"/>
                  <a:pt x="85167" y="-3690"/>
                  <a:pt x="111625" y="27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049C6954-0FE3-4997-AAB6-F0E91B0A15B3}"/>
              </a:ext>
            </a:extLst>
          </p:cNvPr>
          <p:cNvSpPr/>
          <p:nvPr/>
        </p:nvSpPr>
        <p:spPr>
          <a:xfrm>
            <a:off x="3624927" y="4995240"/>
            <a:ext cx="117921" cy="72494"/>
          </a:xfrm>
          <a:custGeom>
            <a:avLst/>
            <a:gdLst>
              <a:gd name="connsiteX0" fmla="*/ 29498 w 117921"/>
              <a:gd name="connsiteY0" fmla="*/ 623 h 72494"/>
              <a:gd name="connsiteX1" fmla="*/ 92998 w 117921"/>
              <a:gd name="connsiteY1" fmla="*/ 33960 h 72494"/>
              <a:gd name="connsiteX2" fmla="*/ 116811 w 117921"/>
              <a:gd name="connsiteY2" fmla="*/ 53010 h 72494"/>
              <a:gd name="connsiteX3" fmla="*/ 61248 w 117921"/>
              <a:gd name="connsiteY3" fmla="*/ 70473 h 72494"/>
              <a:gd name="connsiteX4" fmla="*/ 923 w 117921"/>
              <a:gd name="connsiteY4" fmla="*/ 65710 h 72494"/>
              <a:gd name="connsiteX5" fmla="*/ 29498 w 117921"/>
              <a:gd name="connsiteY5" fmla="*/ 623 h 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21" h="72494">
                <a:moveTo>
                  <a:pt x="29498" y="623"/>
                </a:moveTo>
                <a:cubicBezTo>
                  <a:pt x="44844" y="-4669"/>
                  <a:pt x="78446" y="25229"/>
                  <a:pt x="92998" y="33960"/>
                </a:cubicBezTo>
                <a:cubicBezTo>
                  <a:pt x="107550" y="42691"/>
                  <a:pt x="122103" y="46925"/>
                  <a:pt x="116811" y="53010"/>
                </a:cubicBezTo>
                <a:cubicBezTo>
                  <a:pt x="111519" y="59095"/>
                  <a:pt x="80563" y="68356"/>
                  <a:pt x="61248" y="70473"/>
                </a:cubicBezTo>
                <a:cubicBezTo>
                  <a:pt x="41933" y="72590"/>
                  <a:pt x="6215" y="75235"/>
                  <a:pt x="923" y="65710"/>
                </a:cubicBezTo>
                <a:cubicBezTo>
                  <a:pt x="-4369" y="56185"/>
                  <a:pt x="14152" y="5915"/>
                  <a:pt x="29498" y="62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9ADF1FE-6FE9-4C6C-8569-3C949C43BECA}"/>
              </a:ext>
            </a:extLst>
          </p:cNvPr>
          <p:cNvSpPr/>
          <p:nvPr/>
        </p:nvSpPr>
        <p:spPr>
          <a:xfrm>
            <a:off x="3507205" y="4821228"/>
            <a:ext cx="113107" cy="84188"/>
          </a:xfrm>
          <a:custGeom>
            <a:avLst/>
            <a:gdLst>
              <a:gd name="connsiteX0" fmla="*/ 55145 w 113107"/>
              <a:gd name="connsiteY0" fmla="*/ 10 h 84188"/>
              <a:gd name="connsiteX1" fmla="*/ 107533 w 113107"/>
              <a:gd name="connsiteY1" fmla="*/ 60335 h 84188"/>
              <a:gd name="connsiteX2" fmla="*/ 99595 w 113107"/>
              <a:gd name="connsiteY2" fmla="*/ 84147 h 84188"/>
              <a:gd name="connsiteX3" fmla="*/ 1170 w 113107"/>
              <a:gd name="connsiteY3" fmla="*/ 55572 h 84188"/>
              <a:gd name="connsiteX4" fmla="*/ 55145 w 113107"/>
              <a:gd name="connsiteY4" fmla="*/ 10 h 8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07" h="84188">
                <a:moveTo>
                  <a:pt x="55145" y="10"/>
                </a:moveTo>
                <a:cubicBezTo>
                  <a:pt x="72872" y="804"/>
                  <a:pt x="100125" y="46312"/>
                  <a:pt x="107533" y="60335"/>
                </a:cubicBezTo>
                <a:cubicBezTo>
                  <a:pt x="114941" y="74358"/>
                  <a:pt x="117322" y="84941"/>
                  <a:pt x="99595" y="84147"/>
                </a:cubicBezTo>
                <a:cubicBezTo>
                  <a:pt x="81868" y="83353"/>
                  <a:pt x="10166" y="66949"/>
                  <a:pt x="1170" y="55572"/>
                </a:cubicBezTo>
                <a:cubicBezTo>
                  <a:pt x="-7826" y="44195"/>
                  <a:pt x="37418" y="-784"/>
                  <a:pt x="55145" y="1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95F0E34C-1D26-48AA-81CF-A0674B1A7E8A}"/>
              </a:ext>
            </a:extLst>
          </p:cNvPr>
          <p:cNvSpPr/>
          <p:nvPr/>
        </p:nvSpPr>
        <p:spPr>
          <a:xfrm>
            <a:off x="3427000" y="4612158"/>
            <a:ext cx="140796" cy="120993"/>
          </a:xfrm>
          <a:custGeom>
            <a:avLst/>
            <a:gdLst>
              <a:gd name="connsiteX0" fmla="*/ 413 w 140796"/>
              <a:gd name="connsiteY0" fmla="*/ 20167 h 120993"/>
              <a:gd name="connsiteX1" fmla="*/ 95663 w 140796"/>
              <a:gd name="connsiteY1" fmla="*/ 118592 h 120993"/>
              <a:gd name="connsiteX2" fmla="*/ 140113 w 140796"/>
              <a:gd name="connsiteY2" fmla="*/ 83667 h 120993"/>
              <a:gd name="connsiteX3" fmla="*/ 63913 w 140796"/>
              <a:gd name="connsiteY3" fmla="*/ 5880 h 120993"/>
              <a:gd name="connsiteX4" fmla="*/ 413 w 140796"/>
              <a:gd name="connsiteY4" fmla="*/ 20167 h 12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96" h="120993">
                <a:moveTo>
                  <a:pt x="413" y="20167"/>
                </a:moveTo>
                <a:cubicBezTo>
                  <a:pt x="5705" y="38952"/>
                  <a:pt x="72380" y="108009"/>
                  <a:pt x="95663" y="118592"/>
                </a:cubicBezTo>
                <a:cubicBezTo>
                  <a:pt x="118946" y="129175"/>
                  <a:pt x="145405" y="102452"/>
                  <a:pt x="140113" y="83667"/>
                </a:cubicBezTo>
                <a:cubicBezTo>
                  <a:pt x="134821" y="64882"/>
                  <a:pt x="85874" y="18051"/>
                  <a:pt x="63913" y="5880"/>
                </a:cubicBezTo>
                <a:cubicBezTo>
                  <a:pt x="41952" y="-6291"/>
                  <a:pt x="-4879" y="1382"/>
                  <a:pt x="413" y="2016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C6B42009-82A7-49BA-831F-1E7B6D3B2E24}"/>
              </a:ext>
            </a:extLst>
          </p:cNvPr>
          <p:cNvSpPr/>
          <p:nvPr/>
        </p:nvSpPr>
        <p:spPr>
          <a:xfrm>
            <a:off x="3548661" y="4717430"/>
            <a:ext cx="114294" cy="76870"/>
          </a:xfrm>
          <a:custGeom>
            <a:avLst/>
            <a:gdLst>
              <a:gd name="connsiteX0" fmla="*/ 989 w 114294"/>
              <a:gd name="connsiteY0" fmla="*/ 32370 h 76870"/>
              <a:gd name="connsiteX1" fmla="*/ 96239 w 114294"/>
              <a:gd name="connsiteY1" fmla="*/ 76820 h 76870"/>
              <a:gd name="connsiteX2" fmla="*/ 110527 w 114294"/>
              <a:gd name="connsiteY2" fmla="*/ 40308 h 76870"/>
              <a:gd name="connsiteX3" fmla="*/ 50202 w 114294"/>
              <a:gd name="connsiteY3" fmla="*/ 620 h 76870"/>
              <a:gd name="connsiteX4" fmla="*/ 989 w 114294"/>
              <a:gd name="connsiteY4" fmla="*/ 32370 h 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4" h="76870">
                <a:moveTo>
                  <a:pt x="989" y="32370"/>
                </a:moveTo>
                <a:cubicBezTo>
                  <a:pt x="8662" y="45070"/>
                  <a:pt x="77983" y="75497"/>
                  <a:pt x="96239" y="76820"/>
                </a:cubicBezTo>
                <a:cubicBezTo>
                  <a:pt x="114495" y="78143"/>
                  <a:pt x="118200" y="53008"/>
                  <a:pt x="110527" y="40308"/>
                </a:cubicBezTo>
                <a:cubicBezTo>
                  <a:pt x="102854" y="27608"/>
                  <a:pt x="68194" y="5382"/>
                  <a:pt x="50202" y="620"/>
                </a:cubicBezTo>
                <a:cubicBezTo>
                  <a:pt x="32210" y="-4143"/>
                  <a:pt x="-6684" y="19670"/>
                  <a:pt x="989" y="3237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C6689AA3-E0D5-4CE7-8990-F3CA518DC54C}"/>
              </a:ext>
            </a:extLst>
          </p:cNvPr>
          <p:cNvSpPr/>
          <p:nvPr/>
        </p:nvSpPr>
        <p:spPr>
          <a:xfrm>
            <a:off x="5970344" y="4443874"/>
            <a:ext cx="81078" cy="944054"/>
          </a:xfrm>
          <a:custGeom>
            <a:avLst/>
            <a:gdLst>
              <a:gd name="connsiteX0" fmla="*/ 30406 w 81078"/>
              <a:gd name="connsiteY0" fmla="*/ 1126 h 944054"/>
              <a:gd name="connsiteX1" fmla="*/ 30406 w 81078"/>
              <a:gd name="connsiteY1" fmla="*/ 485843 h 944054"/>
              <a:gd name="connsiteX2" fmla="*/ 74856 w 81078"/>
              <a:gd name="connsiteY2" fmla="*/ 923993 h 944054"/>
              <a:gd name="connsiteX3" fmla="*/ 72739 w 81078"/>
              <a:gd name="connsiteY3" fmla="*/ 845676 h 944054"/>
              <a:gd name="connsiteX4" fmla="*/ 773 w 81078"/>
              <a:gd name="connsiteY4" fmla="*/ 627659 h 944054"/>
              <a:gd name="connsiteX5" fmla="*/ 30406 w 81078"/>
              <a:gd name="connsiteY5" fmla="*/ 1126 h 94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78" h="944054">
                <a:moveTo>
                  <a:pt x="30406" y="1126"/>
                </a:moveTo>
                <a:cubicBezTo>
                  <a:pt x="35345" y="-22510"/>
                  <a:pt x="22998" y="332032"/>
                  <a:pt x="30406" y="485843"/>
                </a:cubicBezTo>
                <a:cubicBezTo>
                  <a:pt x="37814" y="639654"/>
                  <a:pt x="67801" y="864021"/>
                  <a:pt x="74856" y="923993"/>
                </a:cubicBezTo>
                <a:cubicBezTo>
                  <a:pt x="81911" y="983965"/>
                  <a:pt x="85086" y="895065"/>
                  <a:pt x="72739" y="845676"/>
                </a:cubicBezTo>
                <a:cubicBezTo>
                  <a:pt x="60392" y="796287"/>
                  <a:pt x="6770" y="763478"/>
                  <a:pt x="773" y="627659"/>
                </a:cubicBezTo>
                <a:cubicBezTo>
                  <a:pt x="-5224" y="491840"/>
                  <a:pt x="25467" y="24762"/>
                  <a:pt x="30406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18E3572C-1C4B-473E-B237-5B530F5FF55F}"/>
              </a:ext>
            </a:extLst>
          </p:cNvPr>
          <p:cNvSpPr/>
          <p:nvPr/>
        </p:nvSpPr>
        <p:spPr>
          <a:xfrm>
            <a:off x="5952052" y="5304367"/>
            <a:ext cx="163323" cy="872975"/>
          </a:xfrm>
          <a:custGeom>
            <a:avLst/>
            <a:gdLst>
              <a:gd name="connsiteX0" fmla="*/ 97381 w 163323"/>
              <a:gd name="connsiteY0" fmla="*/ 0 h 872975"/>
              <a:gd name="connsiteX1" fmla="*/ 23298 w 163323"/>
              <a:gd name="connsiteY1" fmla="*/ 548216 h 872975"/>
              <a:gd name="connsiteX2" fmla="*/ 99498 w 163323"/>
              <a:gd name="connsiteY2" fmla="*/ 696383 h 872975"/>
              <a:gd name="connsiteX3" fmla="*/ 162998 w 163323"/>
              <a:gd name="connsiteY3" fmla="*/ 872066 h 872975"/>
              <a:gd name="connsiteX4" fmla="*/ 118548 w 163323"/>
              <a:gd name="connsiteY4" fmla="*/ 755650 h 872975"/>
              <a:gd name="connsiteX5" fmla="*/ 15 w 163323"/>
              <a:gd name="connsiteY5" fmla="*/ 550333 h 872975"/>
              <a:gd name="connsiteX6" fmla="*/ 97381 w 163323"/>
              <a:gd name="connsiteY6" fmla="*/ 0 h 87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23" h="872975">
                <a:moveTo>
                  <a:pt x="97381" y="0"/>
                </a:moveTo>
                <a:cubicBezTo>
                  <a:pt x="101261" y="-353"/>
                  <a:pt x="22945" y="432152"/>
                  <a:pt x="23298" y="548216"/>
                </a:cubicBezTo>
                <a:cubicBezTo>
                  <a:pt x="23651" y="664280"/>
                  <a:pt x="76215" y="642408"/>
                  <a:pt x="99498" y="696383"/>
                </a:cubicBezTo>
                <a:cubicBezTo>
                  <a:pt x="122781" y="750358"/>
                  <a:pt x="159823" y="862188"/>
                  <a:pt x="162998" y="872066"/>
                </a:cubicBezTo>
                <a:cubicBezTo>
                  <a:pt x="166173" y="881944"/>
                  <a:pt x="145712" y="809272"/>
                  <a:pt x="118548" y="755650"/>
                </a:cubicBezTo>
                <a:cubicBezTo>
                  <a:pt x="91384" y="702028"/>
                  <a:pt x="1426" y="676627"/>
                  <a:pt x="15" y="550333"/>
                </a:cubicBezTo>
                <a:cubicBezTo>
                  <a:pt x="-1396" y="424039"/>
                  <a:pt x="93501" y="353"/>
                  <a:pt x="973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210B9ED-EF00-4435-B120-562B5713EE9B}"/>
              </a:ext>
            </a:extLst>
          </p:cNvPr>
          <p:cNvSpPr/>
          <p:nvPr/>
        </p:nvSpPr>
        <p:spPr>
          <a:xfrm>
            <a:off x="4250092" y="5494498"/>
            <a:ext cx="140035" cy="722152"/>
          </a:xfrm>
          <a:custGeom>
            <a:avLst/>
            <a:gdLst>
              <a:gd name="connsiteX0" fmla="*/ 175 w 140035"/>
              <a:gd name="connsiteY0" fmla="*/ 2485 h 722152"/>
              <a:gd name="connsiteX1" fmla="*/ 95425 w 140035"/>
              <a:gd name="connsiteY1" fmla="*/ 190869 h 722152"/>
              <a:gd name="connsiteX2" fmla="*/ 78491 w 140035"/>
              <a:gd name="connsiteY2" fmla="*/ 311519 h 722152"/>
              <a:gd name="connsiteX3" fmla="*/ 89075 w 140035"/>
              <a:gd name="connsiteY3" fmla="*/ 415235 h 722152"/>
              <a:gd name="connsiteX4" fmla="*/ 112358 w 140035"/>
              <a:gd name="connsiteY4" fmla="*/ 446985 h 722152"/>
              <a:gd name="connsiteX5" fmla="*/ 95425 w 140035"/>
              <a:gd name="connsiteY5" fmla="*/ 521069 h 722152"/>
              <a:gd name="connsiteX6" fmla="*/ 129291 w 140035"/>
              <a:gd name="connsiteY6" fmla="*/ 722152 h 722152"/>
              <a:gd name="connsiteX7" fmla="*/ 139875 w 140035"/>
              <a:gd name="connsiteY7" fmla="*/ 523185 h 722152"/>
              <a:gd name="connsiteX8" fmla="*/ 122941 w 140035"/>
              <a:gd name="connsiteY8" fmla="*/ 336919 h 722152"/>
              <a:gd name="connsiteX9" fmla="*/ 175 w 140035"/>
              <a:gd name="connsiteY9" fmla="*/ 2485 h 72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35" h="722152">
                <a:moveTo>
                  <a:pt x="175" y="2485"/>
                </a:moveTo>
                <a:cubicBezTo>
                  <a:pt x="-4411" y="-21857"/>
                  <a:pt x="82372" y="139363"/>
                  <a:pt x="95425" y="190869"/>
                </a:cubicBezTo>
                <a:cubicBezTo>
                  <a:pt x="108478" y="242375"/>
                  <a:pt x="79549" y="274125"/>
                  <a:pt x="78491" y="311519"/>
                </a:cubicBezTo>
                <a:cubicBezTo>
                  <a:pt x="77433" y="348913"/>
                  <a:pt x="83431" y="392657"/>
                  <a:pt x="89075" y="415235"/>
                </a:cubicBezTo>
                <a:cubicBezTo>
                  <a:pt x="94719" y="437813"/>
                  <a:pt x="111300" y="429346"/>
                  <a:pt x="112358" y="446985"/>
                </a:cubicBezTo>
                <a:cubicBezTo>
                  <a:pt x="113416" y="464624"/>
                  <a:pt x="92603" y="475208"/>
                  <a:pt x="95425" y="521069"/>
                </a:cubicBezTo>
                <a:cubicBezTo>
                  <a:pt x="98247" y="566930"/>
                  <a:pt x="121883" y="721799"/>
                  <a:pt x="129291" y="722152"/>
                </a:cubicBezTo>
                <a:cubicBezTo>
                  <a:pt x="136699" y="722505"/>
                  <a:pt x="140933" y="587390"/>
                  <a:pt x="139875" y="523185"/>
                </a:cubicBezTo>
                <a:cubicBezTo>
                  <a:pt x="138817" y="458980"/>
                  <a:pt x="143049" y="422644"/>
                  <a:pt x="122941" y="336919"/>
                </a:cubicBezTo>
                <a:cubicBezTo>
                  <a:pt x="102833" y="251194"/>
                  <a:pt x="4761" y="26827"/>
                  <a:pt x="175" y="2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CA10110A-B5E1-4A65-B0C1-8E2B9358FF05}"/>
              </a:ext>
            </a:extLst>
          </p:cNvPr>
          <p:cNvSpPr/>
          <p:nvPr/>
        </p:nvSpPr>
        <p:spPr>
          <a:xfrm>
            <a:off x="6082077" y="6050825"/>
            <a:ext cx="345639" cy="796865"/>
          </a:xfrm>
          <a:custGeom>
            <a:avLst/>
            <a:gdLst>
              <a:gd name="connsiteX0" fmla="*/ 5456 w 345639"/>
              <a:gd name="connsiteY0" fmla="*/ 15542 h 796865"/>
              <a:gd name="connsiteX1" fmla="*/ 130340 w 345639"/>
              <a:gd name="connsiteY1" fmla="*/ 244142 h 796865"/>
              <a:gd name="connsiteX2" fmla="*/ 329306 w 345639"/>
              <a:gd name="connsiteY2" fmla="*/ 646308 h 796865"/>
              <a:gd name="connsiteX3" fmla="*/ 331423 w 345639"/>
              <a:gd name="connsiteY3" fmla="*/ 669592 h 796865"/>
              <a:gd name="connsiteX4" fmla="*/ 308140 w 345639"/>
              <a:gd name="connsiteY4" fmla="*/ 707692 h 796865"/>
              <a:gd name="connsiteX5" fmla="*/ 7573 w 345639"/>
              <a:gd name="connsiteY5" fmla="*/ 796592 h 796865"/>
              <a:gd name="connsiteX6" fmla="*/ 310256 w 345639"/>
              <a:gd name="connsiteY6" fmla="*/ 675942 h 796865"/>
              <a:gd name="connsiteX7" fmla="*/ 5456 w 345639"/>
              <a:gd name="connsiteY7" fmla="*/ 15542 h 7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39" h="796865">
                <a:moveTo>
                  <a:pt x="5456" y="15542"/>
                </a:moveTo>
                <a:cubicBezTo>
                  <a:pt x="-24530" y="-56425"/>
                  <a:pt x="76365" y="139014"/>
                  <a:pt x="130340" y="244142"/>
                </a:cubicBezTo>
                <a:cubicBezTo>
                  <a:pt x="184315" y="349270"/>
                  <a:pt x="295792" y="575400"/>
                  <a:pt x="329306" y="646308"/>
                </a:cubicBezTo>
                <a:cubicBezTo>
                  <a:pt x="362820" y="717216"/>
                  <a:pt x="334951" y="659361"/>
                  <a:pt x="331423" y="669592"/>
                </a:cubicBezTo>
                <a:cubicBezTo>
                  <a:pt x="327895" y="679823"/>
                  <a:pt x="362115" y="686525"/>
                  <a:pt x="308140" y="707692"/>
                </a:cubicBezTo>
                <a:cubicBezTo>
                  <a:pt x="254165" y="728859"/>
                  <a:pt x="7220" y="801884"/>
                  <a:pt x="7573" y="796592"/>
                </a:cubicBezTo>
                <a:cubicBezTo>
                  <a:pt x="7926" y="791300"/>
                  <a:pt x="309903" y="800825"/>
                  <a:pt x="310256" y="675942"/>
                </a:cubicBezTo>
                <a:cubicBezTo>
                  <a:pt x="310609" y="551059"/>
                  <a:pt x="35442" y="87509"/>
                  <a:pt x="5456" y="15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8E7087F7-8639-4815-93D3-F5DBD3F4D6AC}"/>
              </a:ext>
            </a:extLst>
          </p:cNvPr>
          <p:cNvSpPr/>
          <p:nvPr/>
        </p:nvSpPr>
        <p:spPr>
          <a:xfrm>
            <a:off x="4153919" y="6208150"/>
            <a:ext cx="219665" cy="626223"/>
          </a:xfrm>
          <a:custGeom>
            <a:avLst/>
            <a:gdLst>
              <a:gd name="connsiteX0" fmla="*/ 219114 w 219665"/>
              <a:gd name="connsiteY0" fmla="*/ 33 h 626223"/>
              <a:gd name="connsiteX1" fmla="*/ 204298 w 219665"/>
              <a:gd name="connsiteY1" fmla="*/ 129150 h 626223"/>
              <a:gd name="connsiteX2" fmla="*/ 102698 w 219665"/>
              <a:gd name="connsiteY2" fmla="*/ 199000 h 626223"/>
              <a:gd name="connsiteX3" fmla="*/ 170431 w 219665"/>
              <a:gd name="connsiteY3" fmla="*/ 323883 h 626223"/>
              <a:gd name="connsiteX4" fmla="*/ 145031 w 219665"/>
              <a:gd name="connsiteY4" fmla="*/ 476283 h 626223"/>
              <a:gd name="connsiteX5" fmla="*/ 109048 w 219665"/>
              <a:gd name="connsiteY5" fmla="*/ 505917 h 626223"/>
              <a:gd name="connsiteX6" fmla="*/ 113281 w 219665"/>
              <a:gd name="connsiteY6" fmla="*/ 548250 h 626223"/>
              <a:gd name="connsiteX7" fmla="*/ 1098 w 219665"/>
              <a:gd name="connsiteY7" fmla="*/ 624450 h 626223"/>
              <a:gd name="connsiteX8" fmla="*/ 191598 w 219665"/>
              <a:gd name="connsiteY8" fmla="*/ 465700 h 626223"/>
              <a:gd name="connsiteX9" fmla="*/ 142914 w 219665"/>
              <a:gd name="connsiteY9" fmla="*/ 228633 h 626223"/>
              <a:gd name="connsiteX10" fmla="*/ 206414 w 219665"/>
              <a:gd name="connsiteY10" fmla="*/ 141850 h 626223"/>
              <a:gd name="connsiteX11" fmla="*/ 219114 w 219665"/>
              <a:gd name="connsiteY11" fmla="*/ 33 h 62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65" h="626223">
                <a:moveTo>
                  <a:pt x="219114" y="33"/>
                </a:moveTo>
                <a:cubicBezTo>
                  <a:pt x="218761" y="-2084"/>
                  <a:pt x="223701" y="95989"/>
                  <a:pt x="204298" y="129150"/>
                </a:cubicBezTo>
                <a:cubicBezTo>
                  <a:pt x="184895" y="162311"/>
                  <a:pt x="108342" y="166545"/>
                  <a:pt x="102698" y="199000"/>
                </a:cubicBezTo>
                <a:cubicBezTo>
                  <a:pt x="97054" y="231455"/>
                  <a:pt x="163375" y="277669"/>
                  <a:pt x="170431" y="323883"/>
                </a:cubicBezTo>
                <a:cubicBezTo>
                  <a:pt x="177486" y="370097"/>
                  <a:pt x="155261" y="445944"/>
                  <a:pt x="145031" y="476283"/>
                </a:cubicBezTo>
                <a:cubicBezTo>
                  <a:pt x="134801" y="506622"/>
                  <a:pt x="114340" y="493923"/>
                  <a:pt x="109048" y="505917"/>
                </a:cubicBezTo>
                <a:cubicBezTo>
                  <a:pt x="103756" y="517911"/>
                  <a:pt x="131273" y="528495"/>
                  <a:pt x="113281" y="548250"/>
                </a:cubicBezTo>
                <a:cubicBezTo>
                  <a:pt x="95289" y="568005"/>
                  <a:pt x="-11955" y="638208"/>
                  <a:pt x="1098" y="624450"/>
                </a:cubicBezTo>
                <a:cubicBezTo>
                  <a:pt x="14151" y="610692"/>
                  <a:pt x="167962" y="531669"/>
                  <a:pt x="191598" y="465700"/>
                </a:cubicBezTo>
                <a:cubicBezTo>
                  <a:pt x="215234" y="399731"/>
                  <a:pt x="140445" y="282608"/>
                  <a:pt x="142914" y="228633"/>
                </a:cubicBezTo>
                <a:cubicBezTo>
                  <a:pt x="145383" y="174658"/>
                  <a:pt x="189833" y="174658"/>
                  <a:pt x="206414" y="141850"/>
                </a:cubicBezTo>
                <a:cubicBezTo>
                  <a:pt x="222995" y="109042"/>
                  <a:pt x="219467" y="2150"/>
                  <a:pt x="21911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984528B6-0FA9-4654-B650-B958FDEA46CE}"/>
              </a:ext>
            </a:extLst>
          </p:cNvPr>
          <p:cNvSpPr/>
          <p:nvPr/>
        </p:nvSpPr>
        <p:spPr>
          <a:xfrm>
            <a:off x="4154498" y="6855785"/>
            <a:ext cx="87397" cy="315686"/>
          </a:xfrm>
          <a:custGeom>
            <a:avLst/>
            <a:gdLst>
              <a:gd name="connsiteX0" fmla="*/ 6869 w 87397"/>
              <a:gd name="connsiteY0" fmla="*/ 98 h 315686"/>
              <a:gd name="connsiteX1" fmla="*/ 49202 w 87397"/>
              <a:gd name="connsiteY1" fmla="*/ 182132 h 315686"/>
              <a:gd name="connsiteX2" fmla="*/ 519 w 87397"/>
              <a:gd name="connsiteY2" fmla="*/ 315482 h 315686"/>
              <a:gd name="connsiteX3" fmla="*/ 87302 w 87397"/>
              <a:gd name="connsiteY3" fmla="*/ 207532 h 315686"/>
              <a:gd name="connsiteX4" fmla="*/ 6869 w 87397"/>
              <a:gd name="connsiteY4" fmla="*/ 98 h 31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97" h="315686">
                <a:moveTo>
                  <a:pt x="6869" y="98"/>
                </a:moveTo>
                <a:cubicBezTo>
                  <a:pt x="519" y="-4135"/>
                  <a:pt x="50260" y="129568"/>
                  <a:pt x="49202" y="182132"/>
                </a:cubicBezTo>
                <a:cubicBezTo>
                  <a:pt x="48144" y="234696"/>
                  <a:pt x="-5831" y="311249"/>
                  <a:pt x="519" y="315482"/>
                </a:cubicBezTo>
                <a:cubicBezTo>
                  <a:pt x="6869" y="319715"/>
                  <a:pt x="84127" y="257274"/>
                  <a:pt x="87302" y="207532"/>
                </a:cubicBezTo>
                <a:cubicBezTo>
                  <a:pt x="90477" y="157790"/>
                  <a:pt x="13219" y="4331"/>
                  <a:pt x="686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18CEF818-55E8-4159-8C0D-4EC454522737}"/>
              </a:ext>
            </a:extLst>
          </p:cNvPr>
          <p:cNvSpPr/>
          <p:nvPr/>
        </p:nvSpPr>
        <p:spPr>
          <a:xfrm>
            <a:off x="4138544" y="6827768"/>
            <a:ext cx="1994809" cy="368312"/>
          </a:xfrm>
          <a:custGeom>
            <a:avLst/>
            <a:gdLst>
              <a:gd name="connsiteX0" fmla="*/ 58806 w 1994809"/>
              <a:gd name="connsiteY0" fmla="*/ 339265 h 368312"/>
              <a:gd name="connsiteX1" fmla="*/ 397473 w 1994809"/>
              <a:gd name="connsiteY1" fmla="*/ 349849 h 368312"/>
              <a:gd name="connsiteX2" fmla="*/ 1644189 w 1994809"/>
              <a:gd name="connsiteY2" fmla="*/ 157232 h 368312"/>
              <a:gd name="connsiteX3" fmla="*/ 1796589 w 1994809"/>
              <a:gd name="connsiteY3" fmla="*/ 42932 h 368312"/>
              <a:gd name="connsiteX4" fmla="*/ 1896073 w 1994809"/>
              <a:gd name="connsiteY4" fmla="*/ 19649 h 368312"/>
              <a:gd name="connsiteX5" fmla="*/ 1989206 w 1994809"/>
              <a:gd name="connsiteY5" fmla="*/ 195332 h 368312"/>
              <a:gd name="connsiteX6" fmla="*/ 1980739 w 1994809"/>
              <a:gd name="connsiteY6" fmla="*/ 36582 h 368312"/>
              <a:gd name="connsiteX7" fmla="*/ 1951106 w 1994809"/>
              <a:gd name="connsiteY7" fmla="*/ 599 h 368312"/>
              <a:gd name="connsiteX8" fmla="*/ 1733089 w 1994809"/>
              <a:gd name="connsiteY8" fmla="*/ 53515 h 368312"/>
              <a:gd name="connsiteX9" fmla="*/ 1453689 w 1994809"/>
              <a:gd name="connsiteY9" fmla="*/ 161465 h 368312"/>
              <a:gd name="connsiteX10" fmla="*/ 58806 w 1994809"/>
              <a:gd name="connsiteY10" fmla="*/ 339265 h 36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4809" h="368312">
                <a:moveTo>
                  <a:pt x="58806" y="339265"/>
                </a:moveTo>
                <a:cubicBezTo>
                  <a:pt x="-117230" y="370662"/>
                  <a:pt x="133243" y="380188"/>
                  <a:pt x="397473" y="349849"/>
                </a:cubicBezTo>
                <a:cubicBezTo>
                  <a:pt x="661704" y="319510"/>
                  <a:pt x="1411003" y="208385"/>
                  <a:pt x="1644189" y="157232"/>
                </a:cubicBezTo>
                <a:cubicBezTo>
                  <a:pt x="1877375" y="106079"/>
                  <a:pt x="1754608" y="65862"/>
                  <a:pt x="1796589" y="42932"/>
                </a:cubicBezTo>
                <a:cubicBezTo>
                  <a:pt x="1838570" y="20002"/>
                  <a:pt x="1863970" y="-5751"/>
                  <a:pt x="1896073" y="19649"/>
                </a:cubicBezTo>
                <a:cubicBezTo>
                  <a:pt x="1928176" y="45049"/>
                  <a:pt x="1975095" y="192510"/>
                  <a:pt x="1989206" y="195332"/>
                </a:cubicBezTo>
                <a:cubicBezTo>
                  <a:pt x="2003317" y="198154"/>
                  <a:pt x="1987089" y="69037"/>
                  <a:pt x="1980739" y="36582"/>
                </a:cubicBezTo>
                <a:cubicBezTo>
                  <a:pt x="1974389" y="4127"/>
                  <a:pt x="1992381" y="-2223"/>
                  <a:pt x="1951106" y="599"/>
                </a:cubicBezTo>
                <a:cubicBezTo>
                  <a:pt x="1909831" y="3421"/>
                  <a:pt x="1815992" y="26704"/>
                  <a:pt x="1733089" y="53515"/>
                </a:cubicBezTo>
                <a:cubicBezTo>
                  <a:pt x="1650186" y="80326"/>
                  <a:pt x="1734500" y="113840"/>
                  <a:pt x="1453689" y="161465"/>
                </a:cubicBezTo>
                <a:cubicBezTo>
                  <a:pt x="1172878" y="209090"/>
                  <a:pt x="234842" y="307868"/>
                  <a:pt x="58806" y="339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17D6CDFF-CC60-4ED5-9723-ADA66118BEEE}"/>
              </a:ext>
            </a:extLst>
          </p:cNvPr>
          <p:cNvSpPr/>
          <p:nvPr/>
        </p:nvSpPr>
        <p:spPr>
          <a:xfrm>
            <a:off x="7488236" y="344901"/>
            <a:ext cx="60329" cy="168745"/>
          </a:xfrm>
          <a:custGeom>
            <a:avLst/>
            <a:gdLst>
              <a:gd name="connsiteX0" fmla="*/ 6352 w 60329"/>
              <a:gd name="connsiteY0" fmla="*/ 1174 h 168745"/>
              <a:gd name="connsiteX1" fmla="*/ 58739 w 60329"/>
              <a:gd name="connsiteY1" fmla="*/ 67849 h 168745"/>
              <a:gd name="connsiteX2" fmla="*/ 44452 w 60329"/>
              <a:gd name="connsiteY2" fmla="*/ 153574 h 168745"/>
              <a:gd name="connsiteX3" fmla="*/ 20639 w 60329"/>
              <a:gd name="connsiteY3" fmla="*/ 166274 h 168745"/>
              <a:gd name="connsiteX4" fmla="*/ 3177 w 60329"/>
              <a:gd name="connsiteY4" fmla="*/ 124999 h 168745"/>
              <a:gd name="connsiteX5" fmla="*/ 6352 w 60329"/>
              <a:gd name="connsiteY5" fmla="*/ 1174 h 16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29" h="168745">
                <a:moveTo>
                  <a:pt x="6352" y="1174"/>
                </a:moveTo>
                <a:cubicBezTo>
                  <a:pt x="15612" y="-8351"/>
                  <a:pt x="52389" y="42449"/>
                  <a:pt x="58739" y="67849"/>
                </a:cubicBezTo>
                <a:cubicBezTo>
                  <a:pt x="65089" y="93249"/>
                  <a:pt x="50802" y="137170"/>
                  <a:pt x="44452" y="153574"/>
                </a:cubicBezTo>
                <a:cubicBezTo>
                  <a:pt x="38102" y="169978"/>
                  <a:pt x="27518" y="171036"/>
                  <a:pt x="20639" y="166274"/>
                </a:cubicBezTo>
                <a:cubicBezTo>
                  <a:pt x="13760" y="161512"/>
                  <a:pt x="6617" y="146959"/>
                  <a:pt x="3177" y="124999"/>
                </a:cubicBezTo>
                <a:cubicBezTo>
                  <a:pt x="-263" y="103039"/>
                  <a:pt x="-2908" y="10699"/>
                  <a:pt x="6352" y="117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0B664C4-5D89-4D72-8EA2-C65C3E00460F}"/>
              </a:ext>
            </a:extLst>
          </p:cNvPr>
          <p:cNvSpPr/>
          <p:nvPr/>
        </p:nvSpPr>
        <p:spPr>
          <a:xfrm>
            <a:off x="3409890" y="5260883"/>
            <a:ext cx="262484" cy="29398"/>
          </a:xfrm>
          <a:custGeom>
            <a:avLst/>
            <a:gdLst>
              <a:gd name="connsiteX0" fmla="*/ 60 w 262484"/>
              <a:gd name="connsiteY0" fmla="*/ 7500 h 29398"/>
              <a:gd name="connsiteX1" fmla="*/ 243477 w 262484"/>
              <a:gd name="connsiteY1" fmla="*/ 1150 h 29398"/>
              <a:gd name="connsiteX2" fmla="*/ 220193 w 262484"/>
              <a:gd name="connsiteY2" fmla="*/ 28667 h 29398"/>
              <a:gd name="connsiteX3" fmla="*/ 60 w 262484"/>
              <a:gd name="connsiteY3" fmla="*/ 7500 h 2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4" h="29398">
                <a:moveTo>
                  <a:pt x="60" y="7500"/>
                </a:moveTo>
                <a:cubicBezTo>
                  <a:pt x="3941" y="2914"/>
                  <a:pt x="206788" y="-2378"/>
                  <a:pt x="243477" y="1150"/>
                </a:cubicBezTo>
                <a:cubicBezTo>
                  <a:pt x="280166" y="4678"/>
                  <a:pt x="258999" y="23728"/>
                  <a:pt x="220193" y="28667"/>
                </a:cubicBezTo>
                <a:cubicBezTo>
                  <a:pt x="181387" y="33606"/>
                  <a:pt x="-3821" y="12086"/>
                  <a:pt x="60" y="7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0574C4DD-B3CA-45ED-8BBB-04F2CE81BD93}"/>
              </a:ext>
            </a:extLst>
          </p:cNvPr>
          <p:cNvSpPr/>
          <p:nvPr/>
        </p:nvSpPr>
        <p:spPr>
          <a:xfrm>
            <a:off x="3593109" y="5090583"/>
            <a:ext cx="62397" cy="178009"/>
          </a:xfrm>
          <a:custGeom>
            <a:avLst/>
            <a:gdLst>
              <a:gd name="connsiteX0" fmla="*/ 991 w 62397"/>
              <a:gd name="connsiteY0" fmla="*/ 0 h 178009"/>
              <a:gd name="connsiteX1" fmla="*/ 24274 w 62397"/>
              <a:gd name="connsiteY1" fmla="*/ 152400 h 178009"/>
              <a:gd name="connsiteX2" fmla="*/ 22158 w 62397"/>
              <a:gd name="connsiteY2" fmla="*/ 177800 h 178009"/>
              <a:gd name="connsiteX3" fmla="*/ 62374 w 62397"/>
              <a:gd name="connsiteY3" fmla="*/ 152400 h 178009"/>
              <a:gd name="connsiteX4" fmla="*/ 991 w 62397"/>
              <a:gd name="connsiteY4" fmla="*/ 0 h 17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97" h="178009">
                <a:moveTo>
                  <a:pt x="991" y="0"/>
                </a:moveTo>
                <a:cubicBezTo>
                  <a:pt x="-5359" y="0"/>
                  <a:pt x="20746" y="122767"/>
                  <a:pt x="24274" y="152400"/>
                </a:cubicBezTo>
                <a:cubicBezTo>
                  <a:pt x="27802" y="182033"/>
                  <a:pt x="15808" y="177800"/>
                  <a:pt x="22158" y="177800"/>
                </a:cubicBezTo>
                <a:cubicBezTo>
                  <a:pt x="28508" y="177800"/>
                  <a:pt x="63432" y="179211"/>
                  <a:pt x="62374" y="152400"/>
                </a:cubicBezTo>
                <a:cubicBezTo>
                  <a:pt x="61316" y="125589"/>
                  <a:pt x="7341" y="0"/>
                  <a:pt x="9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F124E2CD-32D8-411C-8C25-3AEF5DC962ED}"/>
              </a:ext>
            </a:extLst>
          </p:cNvPr>
          <p:cNvSpPr/>
          <p:nvPr/>
        </p:nvSpPr>
        <p:spPr>
          <a:xfrm>
            <a:off x="3941666" y="6939118"/>
            <a:ext cx="203349" cy="436144"/>
          </a:xfrm>
          <a:custGeom>
            <a:avLst/>
            <a:gdLst>
              <a:gd name="connsiteX0" fmla="*/ 203297 w 203349"/>
              <a:gd name="connsiteY0" fmla="*/ 1432 h 436144"/>
              <a:gd name="connsiteX1" fmla="*/ 163609 w 203349"/>
              <a:gd name="connsiteY1" fmla="*/ 193520 h 436144"/>
              <a:gd name="connsiteX2" fmla="*/ 165197 w 203349"/>
              <a:gd name="connsiteY2" fmla="*/ 237970 h 436144"/>
              <a:gd name="connsiteX3" fmla="*/ 87409 w 203349"/>
              <a:gd name="connsiteY3" fmla="*/ 369732 h 436144"/>
              <a:gd name="connsiteX4" fmla="*/ 128684 w 203349"/>
              <a:gd name="connsiteY4" fmla="*/ 434820 h 436144"/>
              <a:gd name="connsiteX5" fmla="*/ 97 w 203349"/>
              <a:gd name="connsiteY5" fmla="*/ 412595 h 436144"/>
              <a:gd name="connsiteX6" fmla="*/ 152497 w 203349"/>
              <a:gd name="connsiteY6" fmla="*/ 401482 h 436144"/>
              <a:gd name="connsiteX7" fmla="*/ 154084 w 203349"/>
              <a:gd name="connsiteY7" fmla="*/ 306232 h 436144"/>
              <a:gd name="connsiteX8" fmla="*/ 203297 w 203349"/>
              <a:gd name="connsiteY8" fmla="*/ 1432 h 43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49" h="436144">
                <a:moveTo>
                  <a:pt x="203297" y="1432"/>
                </a:moveTo>
                <a:cubicBezTo>
                  <a:pt x="204884" y="-17353"/>
                  <a:pt x="169959" y="154097"/>
                  <a:pt x="163609" y="193520"/>
                </a:cubicBezTo>
                <a:cubicBezTo>
                  <a:pt x="157259" y="232943"/>
                  <a:pt x="177897" y="208601"/>
                  <a:pt x="165197" y="237970"/>
                </a:cubicBezTo>
                <a:cubicBezTo>
                  <a:pt x="152497" y="267339"/>
                  <a:pt x="93494" y="336924"/>
                  <a:pt x="87409" y="369732"/>
                </a:cubicBezTo>
                <a:cubicBezTo>
                  <a:pt x="81324" y="402540"/>
                  <a:pt x="143236" y="427676"/>
                  <a:pt x="128684" y="434820"/>
                </a:cubicBezTo>
                <a:cubicBezTo>
                  <a:pt x="114132" y="441964"/>
                  <a:pt x="-3872" y="418151"/>
                  <a:pt x="97" y="412595"/>
                </a:cubicBezTo>
                <a:cubicBezTo>
                  <a:pt x="4066" y="407039"/>
                  <a:pt x="126832" y="419209"/>
                  <a:pt x="152497" y="401482"/>
                </a:cubicBezTo>
                <a:cubicBezTo>
                  <a:pt x="178161" y="383755"/>
                  <a:pt x="144559" y="368409"/>
                  <a:pt x="154084" y="306232"/>
                </a:cubicBezTo>
                <a:cubicBezTo>
                  <a:pt x="163609" y="244055"/>
                  <a:pt x="201710" y="20217"/>
                  <a:pt x="203297" y="1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387B23E2-56C3-4C3F-85ED-51624F4F70C8}"/>
              </a:ext>
            </a:extLst>
          </p:cNvPr>
          <p:cNvSpPr/>
          <p:nvPr/>
        </p:nvSpPr>
        <p:spPr>
          <a:xfrm>
            <a:off x="3951254" y="7385265"/>
            <a:ext cx="95372" cy="383493"/>
          </a:xfrm>
          <a:custGeom>
            <a:avLst/>
            <a:gdLst>
              <a:gd name="connsiteX0" fmla="*/ 58771 w 95372"/>
              <a:gd name="connsiteY0" fmla="*/ 2960 h 383493"/>
              <a:gd name="connsiteX1" fmla="*/ 22259 w 95372"/>
              <a:gd name="connsiteY1" fmla="*/ 214098 h 383493"/>
              <a:gd name="connsiteX2" fmla="*/ 57184 w 95372"/>
              <a:gd name="connsiteY2" fmla="*/ 299823 h 383493"/>
              <a:gd name="connsiteX3" fmla="*/ 95284 w 95372"/>
              <a:gd name="connsiteY3" fmla="*/ 382373 h 383493"/>
              <a:gd name="connsiteX4" fmla="*/ 46071 w 95372"/>
              <a:gd name="connsiteY4" fmla="*/ 344273 h 383493"/>
              <a:gd name="connsiteX5" fmla="*/ 34 w 95372"/>
              <a:gd name="connsiteY5" fmla="*/ 296648 h 383493"/>
              <a:gd name="connsiteX6" fmla="*/ 38134 w 95372"/>
              <a:gd name="connsiteY6" fmla="*/ 149010 h 383493"/>
              <a:gd name="connsiteX7" fmla="*/ 14321 w 95372"/>
              <a:gd name="connsiteY7" fmla="*/ 93448 h 383493"/>
              <a:gd name="connsiteX8" fmla="*/ 58771 w 95372"/>
              <a:gd name="connsiteY8" fmla="*/ 2960 h 38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72" h="383493">
                <a:moveTo>
                  <a:pt x="58771" y="2960"/>
                </a:moveTo>
                <a:cubicBezTo>
                  <a:pt x="60094" y="23068"/>
                  <a:pt x="22523" y="164621"/>
                  <a:pt x="22259" y="214098"/>
                </a:cubicBezTo>
                <a:cubicBezTo>
                  <a:pt x="21995" y="263575"/>
                  <a:pt x="45013" y="271777"/>
                  <a:pt x="57184" y="299823"/>
                </a:cubicBezTo>
                <a:cubicBezTo>
                  <a:pt x="69355" y="327869"/>
                  <a:pt x="97136" y="374965"/>
                  <a:pt x="95284" y="382373"/>
                </a:cubicBezTo>
                <a:cubicBezTo>
                  <a:pt x="93432" y="389781"/>
                  <a:pt x="61946" y="358561"/>
                  <a:pt x="46071" y="344273"/>
                </a:cubicBezTo>
                <a:cubicBezTo>
                  <a:pt x="30196" y="329986"/>
                  <a:pt x="1357" y="329192"/>
                  <a:pt x="34" y="296648"/>
                </a:cubicBezTo>
                <a:cubicBezTo>
                  <a:pt x="-1289" y="264104"/>
                  <a:pt x="35753" y="182877"/>
                  <a:pt x="38134" y="149010"/>
                </a:cubicBezTo>
                <a:cubicBezTo>
                  <a:pt x="40515" y="115143"/>
                  <a:pt x="13792" y="115937"/>
                  <a:pt x="14321" y="93448"/>
                </a:cubicBezTo>
                <a:cubicBezTo>
                  <a:pt x="14850" y="70959"/>
                  <a:pt x="57448" y="-17148"/>
                  <a:pt x="58771" y="2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36169AE-FEEE-4AF3-9BB4-08484F9975C2}"/>
              </a:ext>
            </a:extLst>
          </p:cNvPr>
          <p:cNvSpPr/>
          <p:nvPr/>
        </p:nvSpPr>
        <p:spPr>
          <a:xfrm>
            <a:off x="3817808" y="7758056"/>
            <a:ext cx="199043" cy="609663"/>
          </a:xfrm>
          <a:custGeom>
            <a:avLst/>
            <a:gdLst>
              <a:gd name="connsiteX0" fmla="*/ 198567 w 199043"/>
              <a:gd name="connsiteY0" fmla="*/ 57 h 609663"/>
              <a:gd name="connsiteX1" fmla="*/ 131892 w 199043"/>
              <a:gd name="connsiteY1" fmla="*/ 131819 h 609663"/>
              <a:gd name="connsiteX2" fmla="*/ 162055 w 199043"/>
              <a:gd name="connsiteY2" fmla="*/ 255644 h 609663"/>
              <a:gd name="connsiteX3" fmla="*/ 138242 w 199043"/>
              <a:gd name="connsiteY3" fmla="*/ 315969 h 609663"/>
              <a:gd name="connsiteX4" fmla="*/ 139830 w 199043"/>
              <a:gd name="connsiteY4" fmla="*/ 390582 h 609663"/>
              <a:gd name="connsiteX5" fmla="*/ 63630 w 199043"/>
              <a:gd name="connsiteY5" fmla="*/ 449319 h 609663"/>
              <a:gd name="connsiteX6" fmla="*/ 1717 w 199043"/>
              <a:gd name="connsiteY6" fmla="*/ 609657 h 609663"/>
              <a:gd name="connsiteX7" fmla="*/ 133480 w 199043"/>
              <a:gd name="connsiteY7" fmla="*/ 442969 h 609663"/>
              <a:gd name="connsiteX8" fmla="*/ 187455 w 199043"/>
              <a:gd name="connsiteY8" fmla="*/ 276282 h 609663"/>
              <a:gd name="connsiteX9" fmla="*/ 166817 w 199043"/>
              <a:gd name="connsiteY9" fmla="*/ 179444 h 609663"/>
              <a:gd name="connsiteX10" fmla="*/ 162055 w 199043"/>
              <a:gd name="connsiteY10" fmla="*/ 115944 h 609663"/>
              <a:gd name="connsiteX11" fmla="*/ 198567 w 199043"/>
              <a:gd name="connsiteY11" fmla="*/ 57 h 60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043" h="609663">
                <a:moveTo>
                  <a:pt x="198567" y="57"/>
                </a:moveTo>
                <a:cubicBezTo>
                  <a:pt x="193540" y="2703"/>
                  <a:pt x="137977" y="89221"/>
                  <a:pt x="131892" y="131819"/>
                </a:cubicBezTo>
                <a:cubicBezTo>
                  <a:pt x="125807" y="174417"/>
                  <a:pt x="160997" y="224952"/>
                  <a:pt x="162055" y="255644"/>
                </a:cubicBezTo>
                <a:cubicBezTo>
                  <a:pt x="163113" y="286336"/>
                  <a:pt x="141946" y="293479"/>
                  <a:pt x="138242" y="315969"/>
                </a:cubicBezTo>
                <a:cubicBezTo>
                  <a:pt x="134538" y="338459"/>
                  <a:pt x="152265" y="368357"/>
                  <a:pt x="139830" y="390582"/>
                </a:cubicBezTo>
                <a:cubicBezTo>
                  <a:pt x="127395" y="412807"/>
                  <a:pt x="86649" y="412807"/>
                  <a:pt x="63630" y="449319"/>
                </a:cubicBezTo>
                <a:cubicBezTo>
                  <a:pt x="40611" y="485831"/>
                  <a:pt x="-9925" y="610715"/>
                  <a:pt x="1717" y="609657"/>
                </a:cubicBezTo>
                <a:cubicBezTo>
                  <a:pt x="13359" y="608599"/>
                  <a:pt x="102524" y="498532"/>
                  <a:pt x="133480" y="442969"/>
                </a:cubicBezTo>
                <a:cubicBezTo>
                  <a:pt x="164436" y="387407"/>
                  <a:pt x="181899" y="320203"/>
                  <a:pt x="187455" y="276282"/>
                </a:cubicBezTo>
                <a:cubicBezTo>
                  <a:pt x="193011" y="232361"/>
                  <a:pt x="171050" y="206167"/>
                  <a:pt x="166817" y="179444"/>
                </a:cubicBezTo>
                <a:cubicBezTo>
                  <a:pt x="162584" y="152721"/>
                  <a:pt x="156763" y="145313"/>
                  <a:pt x="162055" y="115944"/>
                </a:cubicBezTo>
                <a:cubicBezTo>
                  <a:pt x="167347" y="86575"/>
                  <a:pt x="203594" y="-2589"/>
                  <a:pt x="19856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F15B1001-927C-440E-BAD6-6E0DA533CF6E}"/>
              </a:ext>
            </a:extLst>
          </p:cNvPr>
          <p:cNvSpPr/>
          <p:nvPr/>
        </p:nvSpPr>
        <p:spPr>
          <a:xfrm>
            <a:off x="6062629" y="6973799"/>
            <a:ext cx="285275" cy="670831"/>
          </a:xfrm>
          <a:custGeom>
            <a:avLst/>
            <a:gdLst>
              <a:gd name="connsiteX0" fmla="*/ 44484 w 285275"/>
              <a:gd name="connsiteY0" fmla="*/ 89 h 670831"/>
              <a:gd name="connsiteX1" fmla="*/ 28609 w 285275"/>
              <a:gd name="connsiteY1" fmla="*/ 115976 h 670831"/>
              <a:gd name="connsiteX2" fmla="*/ 77821 w 285275"/>
              <a:gd name="connsiteY2" fmla="*/ 250914 h 670831"/>
              <a:gd name="connsiteX3" fmla="*/ 84171 w 285275"/>
              <a:gd name="connsiteY3" fmla="*/ 320764 h 670831"/>
              <a:gd name="connsiteX4" fmla="*/ 161959 w 285275"/>
              <a:gd name="connsiteY4" fmla="*/ 381089 h 670831"/>
              <a:gd name="connsiteX5" fmla="*/ 228634 w 285275"/>
              <a:gd name="connsiteY5" fmla="*/ 522376 h 670831"/>
              <a:gd name="connsiteX6" fmla="*/ 277846 w 285275"/>
              <a:gd name="connsiteY6" fmla="*/ 666839 h 670831"/>
              <a:gd name="connsiteX7" fmla="*/ 61946 w 285275"/>
              <a:gd name="connsiteY7" fmla="*/ 355689 h 670831"/>
              <a:gd name="connsiteX8" fmla="*/ 7971 w 285275"/>
              <a:gd name="connsiteY8" fmla="*/ 228689 h 670831"/>
              <a:gd name="connsiteX9" fmla="*/ 3209 w 285275"/>
              <a:gd name="connsiteY9" fmla="*/ 98514 h 670831"/>
              <a:gd name="connsiteX10" fmla="*/ 44484 w 285275"/>
              <a:gd name="connsiteY10" fmla="*/ 89 h 67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275" h="670831">
                <a:moveTo>
                  <a:pt x="44484" y="89"/>
                </a:moveTo>
                <a:cubicBezTo>
                  <a:pt x="48717" y="2999"/>
                  <a:pt x="23053" y="74172"/>
                  <a:pt x="28609" y="115976"/>
                </a:cubicBezTo>
                <a:cubicBezTo>
                  <a:pt x="34165" y="157780"/>
                  <a:pt x="68561" y="216783"/>
                  <a:pt x="77821" y="250914"/>
                </a:cubicBezTo>
                <a:cubicBezTo>
                  <a:pt x="87081" y="285045"/>
                  <a:pt x="70148" y="299068"/>
                  <a:pt x="84171" y="320764"/>
                </a:cubicBezTo>
                <a:cubicBezTo>
                  <a:pt x="98194" y="342460"/>
                  <a:pt x="137882" y="347487"/>
                  <a:pt x="161959" y="381089"/>
                </a:cubicBezTo>
                <a:cubicBezTo>
                  <a:pt x="186036" y="414691"/>
                  <a:pt x="209320" y="474751"/>
                  <a:pt x="228634" y="522376"/>
                </a:cubicBezTo>
                <a:cubicBezTo>
                  <a:pt x="247948" y="570001"/>
                  <a:pt x="305627" y="694620"/>
                  <a:pt x="277846" y="666839"/>
                </a:cubicBezTo>
                <a:cubicBezTo>
                  <a:pt x="250065" y="639058"/>
                  <a:pt x="106925" y="428714"/>
                  <a:pt x="61946" y="355689"/>
                </a:cubicBezTo>
                <a:cubicBezTo>
                  <a:pt x="16967" y="282664"/>
                  <a:pt x="17760" y="271551"/>
                  <a:pt x="7971" y="228689"/>
                </a:cubicBezTo>
                <a:cubicBezTo>
                  <a:pt x="-1818" y="185827"/>
                  <a:pt x="-1554" y="130793"/>
                  <a:pt x="3209" y="98514"/>
                </a:cubicBezTo>
                <a:cubicBezTo>
                  <a:pt x="7971" y="66235"/>
                  <a:pt x="40251" y="-2821"/>
                  <a:pt x="44484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2E9C599-4164-463D-9B5A-9DAE35E8D785}"/>
              </a:ext>
            </a:extLst>
          </p:cNvPr>
          <p:cNvSpPr/>
          <p:nvPr/>
        </p:nvSpPr>
        <p:spPr>
          <a:xfrm>
            <a:off x="6358384" y="7650144"/>
            <a:ext cx="473623" cy="656188"/>
          </a:xfrm>
          <a:custGeom>
            <a:avLst/>
            <a:gdLst>
              <a:gd name="connsiteX0" fmla="*/ 1141 w 473623"/>
              <a:gd name="connsiteY0" fmla="*/ 19 h 656188"/>
              <a:gd name="connsiteX1" fmla="*/ 94804 w 473623"/>
              <a:gd name="connsiteY1" fmla="*/ 250844 h 656188"/>
              <a:gd name="connsiteX2" fmla="*/ 197991 w 473623"/>
              <a:gd name="connsiteY2" fmla="*/ 360381 h 656188"/>
              <a:gd name="connsiteX3" fmla="*/ 261491 w 473623"/>
              <a:gd name="connsiteY3" fmla="*/ 447694 h 656188"/>
              <a:gd name="connsiteX4" fmla="*/ 337691 w 473623"/>
              <a:gd name="connsiteY4" fmla="*/ 509606 h 656188"/>
              <a:gd name="connsiteX5" fmla="*/ 472629 w 473623"/>
              <a:gd name="connsiteY5" fmla="*/ 655656 h 656188"/>
              <a:gd name="connsiteX6" fmla="*/ 261491 w 473623"/>
              <a:gd name="connsiteY6" fmla="*/ 452456 h 656188"/>
              <a:gd name="connsiteX7" fmla="*/ 56704 w 473623"/>
              <a:gd name="connsiteY7" fmla="*/ 238144 h 656188"/>
              <a:gd name="connsiteX8" fmla="*/ 1141 w 473623"/>
              <a:gd name="connsiteY8" fmla="*/ 19 h 65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623" h="656188">
                <a:moveTo>
                  <a:pt x="1141" y="19"/>
                </a:moveTo>
                <a:cubicBezTo>
                  <a:pt x="7491" y="2136"/>
                  <a:pt x="61996" y="190784"/>
                  <a:pt x="94804" y="250844"/>
                </a:cubicBezTo>
                <a:cubicBezTo>
                  <a:pt x="127612" y="310904"/>
                  <a:pt x="170210" y="327573"/>
                  <a:pt x="197991" y="360381"/>
                </a:cubicBezTo>
                <a:cubicBezTo>
                  <a:pt x="225772" y="393189"/>
                  <a:pt x="238208" y="422823"/>
                  <a:pt x="261491" y="447694"/>
                </a:cubicBezTo>
                <a:cubicBezTo>
                  <a:pt x="284774" y="472565"/>
                  <a:pt x="302501" y="474946"/>
                  <a:pt x="337691" y="509606"/>
                </a:cubicBezTo>
                <a:cubicBezTo>
                  <a:pt x="372881" y="544266"/>
                  <a:pt x="485329" y="665181"/>
                  <a:pt x="472629" y="655656"/>
                </a:cubicBezTo>
                <a:cubicBezTo>
                  <a:pt x="459929" y="646131"/>
                  <a:pt x="330812" y="522041"/>
                  <a:pt x="261491" y="452456"/>
                </a:cubicBezTo>
                <a:cubicBezTo>
                  <a:pt x="192170" y="382871"/>
                  <a:pt x="98243" y="307729"/>
                  <a:pt x="56704" y="238144"/>
                </a:cubicBezTo>
                <a:cubicBezTo>
                  <a:pt x="15165" y="168559"/>
                  <a:pt x="-5209" y="-2098"/>
                  <a:pt x="114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8AD0E273-490C-45DE-81D0-994920694A11}"/>
              </a:ext>
            </a:extLst>
          </p:cNvPr>
          <p:cNvSpPr/>
          <p:nvPr/>
        </p:nvSpPr>
        <p:spPr>
          <a:xfrm>
            <a:off x="6422113" y="8004097"/>
            <a:ext cx="211948" cy="98718"/>
          </a:xfrm>
          <a:custGeom>
            <a:avLst/>
            <a:gdLst>
              <a:gd name="connsiteX0" fmla="*/ 912 w 211948"/>
              <a:gd name="connsiteY0" fmla="*/ 3253 h 98718"/>
              <a:gd name="connsiteX1" fmla="*/ 207287 w 211948"/>
              <a:gd name="connsiteY1" fmla="*/ 98503 h 98718"/>
              <a:gd name="connsiteX2" fmla="*/ 134262 w 211948"/>
              <a:gd name="connsiteY2" fmla="*/ 28653 h 98718"/>
              <a:gd name="connsiteX3" fmla="*/ 912 w 211948"/>
              <a:gd name="connsiteY3" fmla="*/ 3253 h 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948" h="98718">
                <a:moveTo>
                  <a:pt x="912" y="3253"/>
                </a:moveTo>
                <a:cubicBezTo>
                  <a:pt x="13083" y="14895"/>
                  <a:pt x="185062" y="94270"/>
                  <a:pt x="207287" y="98503"/>
                </a:cubicBezTo>
                <a:cubicBezTo>
                  <a:pt x="229512" y="102736"/>
                  <a:pt x="166806" y="43470"/>
                  <a:pt x="134262" y="28653"/>
                </a:cubicBezTo>
                <a:cubicBezTo>
                  <a:pt x="101718" y="13836"/>
                  <a:pt x="-11259" y="-8389"/>
                  <a:pt x="912" y="3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37ED4E59-55D5-4847-951C-297B48C29D21}"/>
              </a:ext>
            </a:extLst>
          </p:cNvPr>
          <p:cNvSpPr/>
          <p:nvPr/>
        </p:nvSpPr>
        <p:spPr>
          <a:xfrm>
            <a:off x="6409084" y="8034669"/>
            <a:ext cx="341748" cy="305848"/>
          </a:xfrm>
          <a:custGeom>
            <a:avLst/>
            <a:gdLst>
              <a:gd name="connsiteX0" fmla="*/ 1241 w 341748"/>
              <a:gd name="connsiteY0" fmla="*/ 2844 h 305848"/>
              <a:gd name="connsiteX1" fmla="*/ 329854 w 341748"/>
              <a:gd name="connsiteY1" fmla="*/ 298119 h 305848"/>
              <a:gd name="connsiteX2" fmla="*/ 264766 w 341748"/>
              <a:gd name="connsiteY2" fmla="*/ 213981 h 305848"/>
              <a:gd name="connsiteX3" fmla="*/ 218729 w 341748"/>
              <a:gd name="connsiteY3" fmla="*/ 152069 h 305848"/>
              <a:gd name="connsiteX4" fmla="*/ 1241 w 341748"/>
              <a:gd name="connsiteY4" fmla="*/ 2844 h 3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748" h="305848">
                <a:moveTo>
                  <a:pt x="1241" y="2844"/>
                </a:moveTo>
                <a:cubicBezTo>
                  <a:pt x="19762" y="27186"/>
                  <a:pt x="285933" y="262930"/>
                  <a:pt x="329854" y="298119"/>
                </a:cubicBezTo>
                <a:cubicBezTo>
                  <a:pt x="373775" y="333308"/>
                  <a:pt x="283287" y="238323"/>
                  <a:pt x="264766" y="213981"/>
                </a:cubicBezTo>
                <a:cubicBezTo>
                  <a:pt x="246245" y="189639"/>
                  <a:pt x="260533" y="186729"/>
                  <a:pt x="218729" y="152069"/>
                </a:cubicBezTo>
                <a:cubicBezTo>
                  <a:pt x="176925" y="117409"/>
                  <a:pt x="-17280" y="-21498"/>
                  <a:pt x="1241" y="2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30D10DCD-6C37-4D59-86C6-9CEA818D521A}"/>
              </a:ext>
            </a:extLst>
          </p:cNvPr>
          <p:cNvSpPr/>
          <p:nvPr/>
        </p:nvSpPr>
        <p:spPr>
          <a:xfrm>
            <a:off x="5516316" y="8013293"/>
            <a:ext cx="906128" cy="576556"/>
          </a:xfrm>
          <a:custGeom>
            <a:avLst/>
            <a:gdLst>
              <a:gd name="connsiteX0" fmla="*/ 897184 w 906128"/>
              <a:gd name="connsiteY0" fmla="*/ 407 h 576556"/>
              <a:gd name="connsiteX1" fmla="*/ 905651 w 906128"/>
              <a:gd name="connsiteY1" fmla="*/ 529574 h 576556"/>
              <a:gd name="connsiteX2" fmla="*/ 884484 w 906128"/>
              <a:gd name="connsiteY2" fmla="*/ 550740 h 576556"/>
              <a:gd name="connsiteX3" fmla="*/ 831567 w 906128"/>
              <a:gd name="connsiteY3" fmla="*/ 531690 h 576556"/>
              <a:gd name="connsiteX4" fmla="*/ 704567 w 906128"/>
              <a:gd name="connsiteY4" fmla="*/ 497824 h 576556"/>
              <a:gd name="connsiteX5" fmla="*/ 241017 w 906128"/>
              <a:gd name="connsiteY5" fmla="*/ 434324 h 576556"/>
              <a:gd name="connsiteX6" fmla="*/ 1834 w 906128"/>
              <a:gd name="connsiteY6" fmla="*/ 523224 h 576556"/>
              <a:gd name="connsiteX7" fmla="*/ 150001 w 906128"/>
              <a:gd name="connsiteY7" fmla="*/ 425857 h 576556"/>
              <a:gd name="connsiteX8" fmla="*/ 492901 w 906128"/>
              <a:gd name="connsiteY8" fmla="*/ 408924 h 576556"/>
              <a:gd name="connsiteX9" fmla="*/ 865434 w 906128"/>
              <a:gd name="connsiteY9" fmla="*/ 508407 h 576556"/>
              <a:gd name="connsiteX10" fmla="*/ 873901 w 906128"/>
              <a:gd name="connsiteY10" fmla="*/ 442790 h 576556"/>
              <a:gd name="connsiteX11" fmla="*/ 897184 w 906128"/>
              <a:gd name="connsiteY11" fmla="*/ 407 h 57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128" h="576556">
                <a:moveTo>
                  <a:pt x="897184" y="407"/>
                </a:moveTo>
                <a:cubicBezTo>
                  <a:pt x="902476" y="14871"/>
                  <a:pt x="907768" y="437852"/>
                  <a:pt x="905651" y="529574"/>
                </a:cubicBezTo>
                <a:cubicBezTo>
                  <a:pt x="903534" y="621296"/>
                  <a:pt x="896831" y="550387"/>
                  <a:pt x="884484" y="550740"/>
                </a:cubicBezTo>
                <a:cubicBezTo>
                  <a:pt x="872137" y="551093"/>
                  <a:pt x="861553" y="540509"/>
                  <a:pt x="831567" y="531690"/>
                </a:cubicBezTo>
                <a:cubicBezTo>
                  <a:pt x="801581" y="522871"/>
                  <a:pt x="802992" y="514052"/>
                  <a:pt x="704567" y="497824"/>
                </a:cubicBezTo>
                <a:cubicBezTo>
                  <a:pt x="606142" y="481596"/>
                  <a:pt x="358139" y="430091"/>
                  <a:pt x="241017" y="434324"/>
                </a:cubicBezTo>
                <a:cubicBezTo>
                  <a:pt x="123895" y="438557"/>
                  <a:pt x="17003" y="524635"/>
                  <a:pt x="1834" y="523224"/>
                </a:cubicBezTo>
                <a:cubicBezTo>
                  <a:pt x="-13335" y="521813"/>
                  <a:pt x="68157" y="444907"/>
                  <a:pt x="150001" y="425857"/>
                </a:cubicBezTo>
                <a:cubicBezTo>
                  <a:pt x="231845" y="406807"/>
                  <a:pt x="373662" y="395166"/>
                  <a:pt x="492901" y="408924"/>
                </a:cubicBezTo>
                <a:cubicBezTo>
                  <a:pt x="612140" y="422682"/>
                  <a:pt x="801934" y="502763"/>
                  <a:pt x="865434" y="508407"/>
                </a:cubicBezTo>
                <a:cubicBezTo>
                  <a:pt x="928934" y="514051"/>
                  <a:pt x="868609" y="524987"/>
                  <a:pt x="873901" y="442790"/>
                </a:cubicBezTo>
                <a:cubicBezTo>
                  <a:pt x="879193" y="360593"/>
                  <a:pt x="891892" y="-14057"/>
                  <a:pt x="897184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582668AE-F292-4425-B025-698384AB425F}"/>
              </a:ext>
            </a:extLst>
          </p:cNvPr>
          <p:cNvSpPr/>
          <p:nvPr/>
        </p:nvSpPr>
        <p:spPr>
          <a:xfrm>
            <a:off x="6237953" y="8197891"/>
            <a:ext cx="130135" cy="98391"/>
          </a:xfrm>
          <a:custGeom>
            <a:avLst/>
            <a:gdLst>
              <a:gd name="connsiteX0" fmla="*/ 2510 w 130135"/>
              <a:gd name="connsiteY0" fmla="*/ 4722 h 98391"/>
              <a:gd name="connsiteX1" fmla="*/ 127922 w 130135"/>
              <a:gd name="connsiteY1" fmla="*/ 7897 h 98391"/>
              <a:gd name="connsiteX2" fmla="*/ 81885 w 130135"/>
              <a:gd name="connsiteY2" fmla="*/ 57109 h 98391"/>
              <a:gd name="connsiteX3" fmla="*/ 72360 w 130135"/>
              <a:gd name="connsiteY3" fmla="*/ 98384 h 98391"/>
              <a:gd name="connsiteX4" fmla="*/ 45372 w 130135"/>
              <a:gd name="connsiteY4" fmla="*/ 53934 h 98391"/>
              <a:gd name="connsiteX5" fmla="*/ 2510 w 130135"/>
              <a:gd name="connsiteY5" fmla="*/ 4722 h 9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35" h="98391">
                <a:moveTo>
                  <a:pt x="2510" y="4722"/>
                </a:moveTo>
                <a:cubicBezTo>
                  <a:pt x="16268" y="-2951"/>
                  <a:pt x="114693" y="-834"/>
                  <a:pt x="127922" y="7897"/>
                </a:cubicBezTo>
                <a:cubicBezTo>
                  <a:pt x="141151" y="16628"/>
                  <a:pt x="91145" y="42028"/>
                  <a:pt x="81885" y="57109"/>
                </a:cubicBezTo>
                <a:cubicBezTo>
                  <a:pt x="72625" y="72190"/>
                  <a:pt x="78445" y="98913"/>
                  <a:pt x="72360" y="98384"/>
                </a:cubicBezTo>
                <a:cubicBezTo>
                  <a:pt x="66275" y="97855"/>
                  <a:pt x="55162" y="68222"/>
                  <a:pt x="45372" y="53934"/>
                </a:cubicBezTo>
                <a:cubicBezTo>
                  <a:pt x="35582" y="39647"/>
                  <a:pt x="-11248" y="12395"/>
                  <a:pt x="2510" y="4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280E2409-B7E3-40B9-B2F4-4FE457F1A3D7}"/>
              </a:ext>
            </a:extLst>
          </p:cNvPr>
          <p:cNvSpPr/>
          <p:nvPr/>
        </p:nvSpPr>
        <p:spPr>
          <a:xfrm>
            <a:off x="6123756" y="8197684"/>
            <a:ext cx="114780" cy="84521"/>
          </a:xfrm>
          <a:custGeom>
            <a:avLst/>
            <a:gdLst>
              <a:gd name="connsiteX0" fmla="*/ 819 w 114780"/>
              <a:gd name="connsiteY0" fmla="*/ 4929 h 84521"/>
              <a:gd name="connsiteX1" fmla="*/ 113532 w 114780"/>
              <a:gd name="connsiteY1" fmla="*/ 11279 h 84521"/>
              <a:gd name="connsiteX2" fmla="*/ 61144 w 114780"/>
              <a:gd name="connsiteY2" fmla="*/ 82716 h 84521"/>
              <a:gd name="connsiteX3" fmla="*/ 61144 w 114780"/>
              <a:gd name="connsiteY3" fmla="*/ 58904 h 84521"/>
              <a:gd name="connsiteX4" fmla="*/ 819 w 114780"/>
              <a:gd name="connsiteY4" fmla="*/ 4929 h 8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80" h="84521">
                <a:moveTo>
                  <a:pt x="819" y="4929"/>
                </a:moveTo>
                <a:cubicBezTo>
                  <a:pt x="9550" y="-3008"/>
                  <a:pt x="103478" y="-1686"/>
                  <a:pt x="113532" y="11279"/>
                </a:cubicBezTo>
                <a:cubicBezTo>
                  <a:pt x="123586" y="24244"/>
                  <a:pt x="69875" y="74779"/>
                  <a:pt x="61144" y="82716"/>
                </a:cubicBezTo>
                <a:cubicBezTo>
                  <a:pt x="52413" y="90653"/>
                  <a:pt x="66436" y="70546"/>
                  <a:pt x="61144" y="58904"/>
                </a:cubicBezTo>
                <a:cubicBezTo>
                  <a:pt x="55852" y="47262"/>
                  <a:pt x="-7912" y="12866"/>
                  <a:pt x="819" y="4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楕円 1198">
            <a:extLst>
              <a:ext uri="{FF2B5EF4-FFF2-40B4-BE49-F238E27FC236}">
                <a16:creationId xmlns:a16="http://schemas.microsoft.com/office/drawing/2014/main" id="{669EC57D-178D-4B95-BD87-EF156968BA98}"/>
              </a:ext>
            </a:extLst>
          </p:cNvPr>
          <p:cNvSpPr/>
          <p:nvPr/>
        </p:nvSpPr>
        <p:spPr>
          <a:xfrm>
            <a:off x="6059488" y="8256587"/>
            <a:ext cx="100013" cy="1000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楕円 239">
            <a:extLst>
              <a:ext uri="{FF2B5EF4-FFF2-40B4-BE49-F238E27FC236}">
                <a16:creationId xmlns:a16="http://schemas.microsoft.com/office/drawing/2014/main" id="{24C10242-C0A8-4F4B-8C2A-9666D0F7A90D}"/>
              </a:ext>
            </a:extLst>
          </p:cNvPr>
          <p:cNvSpPr/>
          <p:nvPr/>
        </p:nvSpPr>
        <p:spPr>
          <a:xfrm>
            <a:off x="6197600" y="8267699"/>
            <a:ext cx="100013" cy="1000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E6FA57F6-E57D-45AA-AB00-457653850C74}"/>
              </a:ext>
            </a:extLst>
          </p:cNvPr>
          <p:cNvSpPr/>
          <p:nvPr/>
        </p:nvSpPr>
        <p:spPr>
          <a:xfrm>
            <a:off x="4841496" y="8449526"/>
            <a:ext cx="675273" cy="104523"/>
          </a:xfrm>
          <a:custGeom>
            <a:avLst/>
            <a:gdLst>
              <a:gd name="connsiteX0" fmla="*/ 379 w 675273"/>
              <a:gd name="connsiteY0" fmla="*/ 737 h 104523"/>
              <a:gd name="connsiteX1" fmla="*/ 402017 w 675273"/>
              <a:gd name="connsiteY1" fmla="*/ 100749 h 104523"/>
              <a:gd name="connsiteX2" fmla="*/ 675067 w 675273"/>
              <a:gd name="connsiteY2" fmla="*/ 83287 h 104523"/>
              <a:gd name="connsiteX3" fmla="*/ 444879 w 675273"/>
              <a:gd name="connsiteY3" fmla="*/ 81699 h 104523"/>
              <a:gd name="connsiteX4" fmla="*/ 330579 w 675273"/>
              <a:gd name="connsiteY4" fmla="*/ 56299 h 104523"/>
              <a:gd name="connsiteX5" fmla="*/ 379 w 675273"/>
              <a:gd name="connsiteY5" fmla="*/ 737 h 10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273" h="104523">
                <a:moveTo>
                  <a:pt x="379" y="737"/>
                </a:moveTo>
                <a:cubicBezTo>
                  <a:pt x="12285" y="8145"/>
                  <a:pt x="289569" y="86991"/>
                  <a:pt x="402017" y="100749"/>
                </a:cubicBezTo>
                <a:cubicBezTo>
                  <a:pt x="514465" y="114507"/>
                  <a:pt x="667923" y="86462"/>
                  <a:pt x="675067" y="83287"/>
                </a:cubicBezTo>
                <a:cubicBezTo>
                  <a:pt x="682211" y="80112"/>
                  <a:pt x="502294" y="86197"/>
                  <a:pt x="444879" y="81699"/>
                </a:cubicBezTo>
                <a:cubicBezTo>
                  <a:pt x="387464" y="77201"/>
                  <a:pt x="400694" y="68734"/>
                  <a:pt x="330579" y="56299"/>
                </a:cubicBezTo>
                <a:cubicBezTo>
                  <a:pt x="260465" y="43864"/>
                  <a:pt x="-11527" y="-6671"/>
                  <a:pt x="379" y="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4DB70BC8-C6BD-443F-9C1F-81E268731DE8}"/>
              </a:ext>
            </a:extLst>
          </p:cNvPr>
          <p:cNvSpPr/>
          <p:nvPr/>
        </p:nvSpPr>
        <p:spPr>
          <a:xfrm>
            <a:off x="3819694" y="8267411"/>
            <a:ext cx="1086595" cy="213352"/>
          </a:xfrm>
          <a:custGeom>
            <a:avLst/>
            <a:gdLst>
              <a:gd name="connsiteX0" fmla="*/ 3006 w 1086595"/>
              <a:gd name="connsiteY0" fmla="*/ 136814 h 213352"/>
              <a:gd name="connsiteX1" fmla="*/ 206206 w 1086595"/>
              <a:gd name="connsiteY1" fmla="*/ 19339 h 213352"/>
              <a:gd name="connsiteX2" fmla="*/ 982494 w 1086595"/>
              <a:gd name="connsiteY2" fmla="*/ 159039 h 213352"/>
              <a:gd name="connsiteX3" fmla="*/ 1050756 w 1086595"/>
              <a:gd name="connsiteY3" fmla="*/ 206664 h 213352"/>
              <a:gd name="connsiteX4" fmla="*/ 720556 w 1086595"/>
              <a:gd name="connsiteY4" fmla="*/ 24102 h 213352"/>
              <a:gd name="connsiteX5" fmla="*/ 310981 w 1086595"/>
              <a:gd name="connsiteY5" fmla="*/ 12989 h 213352"/>
              <a:gd name="connsiteX6" fmla="*/ 3006 w 1086595"/>
              <a:gd name="connsiteY6" fmla="*/ 136814 h 21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595" h="213352">
                <a:moveTo>
                  <a:pt x="3006" y="136814"/>
                </a:moveTo>
                <a:cubicBezTo>
                  <a:pt x="-14456" y="137872"/>
                  <a:pt x="42958" y="15635"/>
                  <a:pt x="206206" y="19339"/>
                </a:cubicBezTo>
                <a:cubicBezTo>
                  <a:pt x="369454" y="23043"/>
                  <a:pt x="841736" y="127818"/>
                  <a:pt x="982494" y="159039"/>
                </a:cubicBezTo>
                <a:cubicBezTo>
                  <a:pt x="1123252" y="190260"/>
                  <a:pt x="1094412" y="229154"/>
                  <a:pt x="1050756" y="206664"/>
                </a:cubicBezTo>
                <a:cubicBezTo>
                  <a:pt x="1007100" y="184175"/>
                  <a:pt x="843852" y="56381"/>
                  <a:pt x="720556" y="24102"/>
                </a:cubicBezTo>
                <a:cubicBezTo>
                  <a:pt x="597260" y="-8177"/>
                  <a:pt x="430043" y="-3944"/>
                  <a:pt x="310981" y="12989"/>
                </a:cubicBezTo>
                <a:cubicBezTo>
                  <a:pt x="191919" y="29922"/>
                  <a:pt x="20468" y="135756"/>
                  <a:pt x="3006" y="136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4FD1624F-FFE1-4CFB-9D6C-FC12A99A246F}"/>
              </a:ext>
            </a:extLst>
          </p:cNvPr>
          <p:cNvSpPr/>
          <p:nvPr/>
        </p:nvSpPr>
        <p:spPr>
          <a:xfrm>
            <a:off x="4527933" y="8462254"/>
            <a:ext cx="306551" cy="728935"/>
          </a:xfrm>
          <a:custGeom>
            <a:avLst/>
            <a:gdLst>
              <a:gd name="connsiteX0" fmla="*/ 299655 w 306551"/>
              <a:gd name="connsiteY0" fmla="*/ 2296 h 728935"/>
              <a:gd name="connsiteX1" fmla="*/ 166305 w 306551"/>
              <a:gd name="connsiteY1" fmla="*/ 461084 h 728935"/>
              <a:gd name="connsiteX2" fmla="*/ 1205 w 306551"/>
              <a:gd name="connsiteY2" fmla="*/ 726196 h 728935"/>
              <a:gd name="connsiteX3" fmla="*/ 256792 w 306551"/>
              <a:gd name="connsiteY3" fmla="*/ 302334 h 728935"/>
              <a:gd name="connsiteX4" fmla="*/ 299655 w 306551"/>
              <a:gd name="connsiteY4" fmla="*/ 2296 h 72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51" h="728935">
                <a:moveTo>
                  <a:pt x="299655" y="2296"/>
                </a:moveTo>
                <a:cubicBezTo>
                  <a:pt x="284574" y="28754"/>
                  <a:pt x="216047" y="340434"/>
                  <a:pt x="166305" y="461084"/>
                </a:cubicBezTo>
                <a:cubicBezTo>
                  <a:pt x="116563" y="581734"/>
                  <a:pt x="-13876" y="752654"/>
                  <a:pt x="1205" y="726196"/>
                </a:cubicBezTo>
                <a:cubicBezTo>
                  <a:pt x="16286" y="699738"/>
                  <a:pt x="206521" y="420338"/>
                  <a:pt x="256792" y="302334"/>
                </a:cubicBezTo>
                <a:cubicBezTo>
                  <a:pt x="307063" y="184330"/>
                  <a:pt x="314736" y="-24162"/>
                  <a:pt x="299655" y="2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2052C9BC-A386-4262-9808-4B94241AF4E2}"/>
              </a:ext>
            </a:extLst>
          </p:cNvPr>
          <p:cNvSpPr/>
          <p:nvPr/>
        </p:nvSpPr>
        <p:spPr>
          <a:xfrm>
            <a:off x="4186750" y="9217677"/>
            <a:ext cx="343206" cy="783711"/>
          </a:xfrm>
          <a:custGeom>
            <a:avLst/>
            <a:gdLst>
              <a:gd name="connsiteX0" fmla="*/ 340800 w 343206"/>
              <a:gd name="connsiteY0" fmla="*/ 406 h 783711"/>
              <a:gd name="connsiteX1" fmla="*/ 241317 w 343206"/>
              <a:gd name="connsiteY1" fmla="*/ 324256 h 783711"/>
              <a:gd name="connsiteX2" fmla="*/ 163000 w 343206"/>
              <a:gd name="connsiteY2" fmla="*/ 565556 h 783711"/>
              <a:gd name="connsiteX3" fmla="*/ 17 w 343206"/>
              <a:gd name="connsiteY3" fmla="*/ 783573 h 783711"/>
              <a:gd name="connsiteX4" fmla="*/ 152417 w 343206"/>
              <a:gd name="connsiteY4" fmla="*/ 595190 h 783711"/>
              <a:gd name="connsiteX5" fmla="*/ 133367 w 343206"/>
              <a:gd name="connsiteY5" fmla="*/ 394106 h 783711"/>
              <a:gd name="connsiteX6" fmla="*/ 340800 w 343206"/>
              <a:gd name="connsiteY6" fmla="*/ 406 h 78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206" h="783711">
                <a:moveTo>
                  <a:pt x="340800" y="406"/>
                </a:moveTo>
                <a:cubicBezTo>
                  <a:pt x="358792" y="-11236"/>
                  <a:pt x="270950" y="230064"/>
                  <a:pt x="241317" y="324256"/>
                </a:cubicBezTo>
                <a:cubicBezTo>
                  <a:pt x="211684" y="418448"/>
                  <a:pt x="203217" y="489003"/>
                  <a:pt x="163000" y="565556"/>
                </a:cubicBezTo>
                <a:cubicBezTo>
                  <a:pt x="122783" y="642109"/>
                  <a:pt x="1781" y="778634"/>
                  <a:pt x="17" y="783573"/>
                </a:cubicBezTo>
                <a:cubicBezTo>
                  <a:pt x="-1747" y="788512"/>
                  <a:pt x="130192" y="660101"/>
                  <a:pt x="152417" y="595190"/>
                </a:cubicBezTo>
                <a:cubicBezTo>
                  <a:pt x="174642" y="530279"/>
                  <a:pt x="100206" y="492178"/>
                  <a:pt x="133367" y="394106"/>
                </a:cubicBezTo>
                <a:cubicBezTo>
                  <a:pt x="166528" y="296034"/>
                  <a:pt x="322808" y="12048"/>
                  <a:pt x="340800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8511598-A5CE-4F55-BE38-62C87E67A22C}"/>
              </a:ext>
            </a:extLst>
          </p:cNvPr>
          <p:cNvSpPr/>
          <p:nvPr/>
        </p:nvSpPr>
        <p:spPr>
          <a:xfrm>
            <a:off x="3809053" y="8383988"/>
            <a:ext cx="83329" cy="707314"/>
          </a:xfrm>
          <a:custGeom>
            <a:avLst/>
            <a:gdLst>
              <a:gd name="connsiteX0" fmla="*/ 79264 w 83329"/>
              <a:gd name="connsiteY0" fmla="*/ 129 h 707314"/>
              <a:gd name="connsiteX1" fmla="*/ 34814 w 83329"/>
              <a:gd name="connsiteY1" fmla="*/ 431929 h 707314"/>
              <a:gd name="connsiteX2" fmla="*/ 947 w 83329"/>
              <a:gd name="connsiteY2" fmla="*/ 707095 h 707314"/>
              <a:gd name="connsiteX3" fmla="*/ 72914 w 83329"/>
              <a:gd name="connsiteY3" fmla="*/ 389595 h 707314"/>
              <a:gd name="connsiteX4" fmla="*/ 79264 w 83329"/>
              <a:gd name="connsiteY4" fmla="*/ 129 h 70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29" h="707314">
                <a:moveTo>
                  <a:pt x="79264" y="129"/>
                </a:moveTo>
                <a:cubicBezTo>
                  <a:pt x="72914" y="7185"/>
                  <a:pt x="47867" y="314101"/>
                  <a:pt x="34814" y="431929"/>
                </a:cubicBezTo>
                <a:cubicBezTo>
                  <a:pt x="21761" y="549757"/>
                  <a:pt x="-5403" y="714151"/>
                  <a:pt x="947" y="707095"/>
                </a:cubicBezTo>
                <a:cubicBezTo>
                  <a:pt x="7297" y="700039"/>
                  <a:pt x="60567" y="502484"/>
                  <a:pt x="72914" y="389595"/>
                </a:cubicBezTo>
                <a:cubicBezTo>
                  <a:pt x="85261" y="276706"/>
                  <a:pt x="85614" y="-6927"/>
                  <a:pt x="7926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91C60207-B57F-4735-93AA-8AF9B1D4FF72}"/>
              </a:ext>
            </a:extLst>
          </p:cNvPr>
          <p:cNvSpPr/>
          <p:nvPr/>
        </p:nvSpPr>
        <p:spPr>
          <a:xfrm>
            <a:off x="3650670" y="8720425"/>
            <a:ext cx="191344" cy="788819"/>
          </a:xfrm>
          <a:custGeom>
            <a:avLst/>
            <a:gdLst>
              <a:gd name="connsiteX0" fmla="*/ 180497 w 191344"/>
              <a:gd name="connsiteY0" fmla="*/ 27758 h 788819"/>
              <a:gd name="connsiteX1" fmla="*/ 178380 w 191344"/>
              <a:gd name="connsiteY1" fmla="*/ 91258 h 788819"/>
              <a:gd name="connsiteX2" fmla="*/ 72547 w 191344"/>
              <a:gd name="connsiteY2" fmla="*/ 440508 h 788819"/>
              <a:gd name="connsiteX3" fmla="*/ 13280 w 191344"/>
              <a:gd name="connsiteY3" fmla="*/ 728375 h 788819"/>
              <a:gd name="connsiteX4" fmla="*/ 6930 w 191344"/>
              <a:gd name="connsiteY4" fmla="*/ 768592 h 788819"/>
              <a:gd name="connsiteX5" fmla="*/ 95830 w 191344"/>
              <a:gd name="connsiteY5" fmla="*/ 478608 h 788819"/>
              <a:gd name="connsiteX6" fmla="*/ 180497 w 191344"/>
              <a:gd name="connsiteY6" fmla="*/ 27758 h 7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44" h="788819">
                <a:moveTo>
                  <a:pt x="180497" y="27758"/>
                </a:moveTo>
                <a:cubicBezTo>
                  <a:pt x="194255" y="-36800"/>
                  <a:pt x="196372" y="22466"/>
                  <a:pt x="178380" y="91258"/>
                </a:cubicBezTo>
                <a:cubicBezTo>
                  <a:pt x="160388" y="160050"/>
                  <a:pt x="100064" y="334322"/>
                  <a:pt x="72547" y="440508"/>
                </a:cubicBezTo>
                <a:cubicBezTo>
                  <a:pt x="45030" y="546694"/>
                  <a:pt x="24216" y="673694"/>
                  <a:pt x="13280" y="728375"/>
                </a:cubicBezTo>
                <a:cubicBezTo>
                  <a:pt x="2344" y="783056"/>
                  <a:pt x="-6828" y="810220"/>
                  <a:pt x="6930" y="768592"/>
                </a:cubicBezTo>
                <a:cubicBezTo>
                  <a:pt x="20688" y="726964"/>
                  <a:pt x="65491" y="598553"/>
                  <a:pt x="95830" y="478608"/>
                </a:cubicBezTo>
                <a:cubicBezTo>
                  <a:pt x="126169" y="358663"/>
                  <a:pt x="166739" y="92316"/>
                  <a:pt x="180497" y="27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F4E9A02E-70F8-47ED-A39C-2BC88CB1616D}"/>
              </a:ext>
            </a:extLst>
          </p:cNvPr>
          <p:cNvSpPr/>
          <p:nvPr/>
        </p:nvSpPr>
        <p:spPr>
          <a:xfrm>
            <a:off x="3322285" y="9501672"/>
            <a:ext cx="341288" cy="475658"/>
          </a:xfrm>
          <a:custGeom>
            <a:avLst/>
            <a:gdLst>
              <a:gd name="connsiteX0" fmla="*/ 339548 w 341288"/>
              <a:gd name="connsiteY0" fmla="*/ 45 h 475658"/>
              <a:gd name="connsiteX1" fmla="*/ 212548 w 341288"/>
              <a:gd name="connsiteY1" fmla="*/ 311195 h 475658"/>
              <a:gd name="connsiteX2" fmla="*/ 129998 w 341288"/>
              <a:gd name="connsiteY2" fmla="*/ 402211 h 475658"/>
              <a:gd name="connsiteX3" fmla="*/ 2998 w 341288"/>
              <a:gd name="connsiteY3" fmla="*/ 474178 h 475658"/>
              <a:gd name="connsiteX4" fmla="*/ 267582 w 341288"/>
              <a:gd name="connsiteY4" fmla="*/ 334478 h 475658"/>
              <a:gd name="connsiteX5" fmla="*/ 339548 w 341288"/>
              <a:gd name="connsiteY5" fmla="*/ 45 h 4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288" h="475658">
                <a:moveTo>
                  <a:pt x="339548" y="45"/>
                </a:moveTo>
                <a:cubicBezTo>
                  <a:pt x="330376" y="-3835"/>
                  <a:pt x="247473" y="244167"/>
                  <a:pt x="212548" y="311195"/>
                </a:cubicBezTo>
                <a:cubicBezTo>
                  <a:pt x="177623" y="378223"/>
                  <a:pt x="164923" y="375047"/>
                  <a:pt x="129998" y="402211"/>
                </a:cubicBezTo>
                <a:cubicBezTo>
                  <a:pt x="95073" y="429375"/>
                  <a:pt x="-19933" y="485467"/>
                  <a:pt x="2998" y="474178"/>
                </a:cubicBezTo>
                <a:cubicBezTo>
                  <a:pt x="25929" y="462889"/>
                  <a:pt x="213960" y="412795"/>
                  <a:pt x="267582" y="334478"/>
                </a:cubicBezTo>
                <a:cubicBezTo>
                  <a:pt x="321204" y="256161"/>
                  <a:pt x="348720" y="3925"/>
                  <a:pt x="33954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8933C0F-DB0B-4AB3-8902-CE205A0945A0}"/>
              </a:ext>
            </a:extLst>
          </p:cNvPr>
          <p:cNvSpPr/>
          <p:nvPr/>
        </p:nvSpPr>
        <p:spPr>
          <a:xfrm>
            <a:off x="4025286" y="10032710"/>
            <a:ext cx="140592" cy="188743"/>
          </a:xfrm>
          <a:custGeom>
            <a:avLst/>
            <a:gdLst>
              <a:gd name="connsiteX0" fmla="*/ 140314 w 140592"/>
              <a:gd name="connsiteY0" fmla="*/ 290 h 188743"/>
              <a:gd name="connsiteX1" fmla="*/ 45064 w 140592"/>
              <a:gd name="connsiteY1" fmla="*/ 127290 h 188743"/>
              <a:gd name="connsiteX2" fmla="*/ 26014 w 140592"/>
              <a:gd name="connsiteY2" fmla="*/ 188673 h 188743"/>
              <a:gd name="connsiteX3" fmla="*/ 6964 w 140592"/>
              <a:gd name="connsiteY3" fmla="*/ 116707 h 188743"/>
              <a:gd name="connsiteX4" fmla="*/ 11197 w 140592"/>
              <a:gd name="connsiteY4" fmla="*/ 93423 h 188743"/>
              <a:gd name="connsiteX5" fmla="*/ 140314 w 140592"/>
              <a:gd name="connsiteY5" fmla="*/ 290 h 1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92" h="188743">
                <a:moveTo>
                  <a:pt x="140314" y="290"/>
                </a:moveTo>
                <a:cubicBezTo>
                  <a:pt x="145958" y="5934"/>
                  <a:pt x="64114" y="95893"/>
                  <a:pt x="45064" y="127290"/>
                </a:cubicBezTo>
                <a:cubicBezTo>
                  <a:pt x="26014" y="158687"/>
                  <a:pt x="32364" y="190437"/>
                  <a:pt x="26014" y="188673"/>
                </a:cubicBezTo>
                <a:cubicBezTo>
                  <a:pt x="19664" y="186909"/>
                  <a:pt x="9433" y="132582"/>
                  <a:pt x="6964" y="116707"/>
                </a:cubicBezTo>
                <a:cubicBezTo>
                  <a:pt x="4494" y="100832"/>
                  <a:pt x="-9617" y="113884"/>
                  <a:pt x="11197" y="93423"/>
                </a:cubicBezTo>
                <a:cubicBezTo>
                  <a:pt x="32011" y="72962"/>
                  <a:pt x="134670" y="-5354"/>
                  <a:pt x="140314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C52885D0-1F6F-4987-BF4D-832055D346FF}"/>
              </a:ext>
            </a:extLst>
          </p:cNvPr>
          <p:cNvSpPr/>
          <p:nvPr/>
        </p:nvSpPr>
        <p:spPr>
          <a:xfrm>
            <a:off x="3495632" y="10225217"/>
            <a:ext cx="540885" cy="395885"/>
          </a:xfrm>
          <a:custGeom>
            <a:avLst/>
            <a:gdLst>
              <a:gd name="connsiteX0" fmla="*/ 540851 w 540885"/>
              <a:gd name="connsiteY0" fmla="*/ 400 h 395885"/>
              <a:gd name="connsiteX1" fmla="*/ 297435 w 540885"/>
              <a:gd name="connsiteY1" fmla="*/ 176083 h 395885"/>
              <a:gd name="connsiteX2" fmla="*/ 75185 w 540885"/>
              <a:gd name="connsiteY2" fmla="*/ 311550 h 395885"/>
              <a:gd name="connsiteX3" fmla="*/ 5335 w 540885"/>
              <a:gd name="connsiteY3" fmla="*/ 391983 h 395885"/>
              <a:gd name="connsiteX4" fmla="*/ 197951 w 540885"/>
              <a:gd name="connsiteY4" fmla="*/ 188783 h 395885"/>
              <a:gd name="connsiteX5" fmla="*/ 280501 w 540885"/>
              <a:gd name="connsiteY5" fmla="*/ 129516 h 395885"/>
              <a:gd name="connsiteX6" fmla="*/ 540851 w 540885"/>
              <a:gd name="connsiteY6" fmla="*/ 400 h 39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885" h="395885">
                <a:moveTo>
                  <a:pt x="540851" y="400"/>
                </a:moveTo>
                <a:cubicBezTo>
                  <a:pt x="543673" y="8161"/>
                  <a:pt x="375046" y="124225"/>
                  <a:pt x="297435" y="176083"/>
                </a:cubicBezTo>
                <a:cubicBezTo>
                  <a:pt x="219824" y="227941"/>
                  <a:pt x="123868" y="275567"/>
                  <a:pt x="75185" y="311550"/>
                </a:cubicBezTo>
                <a:cubicBezTo>
                  <a:pt x="26502" y="347533"/>
                  <a:pt x="-15126" y="412444"/>
                  <a:pt x="5335" y="391983"/>
                </a:cubicBezTo>
                <a:cubicBezTo>
                  <a:pt x="25796" y="371522"/>
                  <a:pt x="152090" y="232527"/>
                  <a:pt x="197951" y="188783"/>
                </a:cubicBezTo>
                <a:cubicBezTo>
                  <a:pt x="243812" y="145039"/>
                  <a:pt x="228290" y="159149"/>
                  <a:pt x="280501" y="129516"/>
                </a:cubicBezTo>
                <a:cubicBezTo>
                  <a:pt x="332712" y="99883"/>
                  <a:pt x="538029" y="-7361"/>
                  <a:pt x="54085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1937F1A2-89A0-423C-9D79-68DB8D240A7B}"/>
              </a:ext>
            </a:extLst>
          </p:cNvPr>
          <p:cNvSpPr/>
          <p:nvPr/>
        </p:nvSpPr>
        <p:spPr>
          <a:xfrm>
            <a:off x="2481695" y="9961923"/>
            <a:ext cx="900364" cy="812760"/>
          </a:xfrm>
          <a:custGeom>
            <a:avLst/>
            <a:gdLst>
              <a:gd name="connsiteX0" fmla="*/ 898622 w 900364"/>
              <a:gd name="connsiteY0" fmla="*/ 3344 h 812760"/>
              <a:gd name="connsiteX1" fmla="*/ 617105 w 900364"/>
              <a:gd name="connsiteY1" fmla="*/ 126110 h 812760"/>
              <a:gd name="connsiteX2" fmla="*/ 367338 w 900364"/>
              <a:gd name="connsiteY2" fmla="*/ 291210 h 812760"/>
              <a:gd name="connsiteX3" fmla="*/ 1155 w 900364"/>
              <a:gd name="connsiteY3" fmla="*/ 809794 h 812760"/>
              <a:gd name="connsiteX4" fmla="*/ 259388 w 900364"/>
              <a:gd name="connsiteY4" fmla="*/ 492294 h 812760"/>
              <a:gd name="connsiteX5" fmla="*/ 477405 w 900364"/>
              <a:gd name="connsiteY5" fmla="*/ 261577 h 812760"/>
              <a:gd name="connsiteX6" fmla="*/ 898622 w 900364"/>
              <a:gd name="connsiteY6" fmla="*/ 3344 h 81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364" h="812760">
                <a:moveTo>
                  <a:pt x="898622" y="3344"/>
                </a:moveTo>
                <a:cubicBezTo>
                  <a:pt x="921905" y="-19234"/>
                  <a:pt x="705652" y="78132"/>
                  <a:pt x="617105" y="126110"/>
                </a:cubicBezTo>
                <a:cubicBezTo>
                  <a:pt x="528558" y="174088"/>
                  <a:pt x="469996" y="177263"/>
                  <a:pt x="367338" y="291210"/>
                </a:cubicBezTo>
                <a:cubicBezTo>
                  <a:pt x="264680" y="405157"/>
                  <a:pt x="19147" y="776280"/>
                  <a:pt x="1155" y="809794"/>
                </a:cubicBezTo>
                <a:cubicBezTo>
                  <a:pt x="-16837" y="843308"/>
                  <a:pt x="180013" y="583664"/>
                  <a:pt x="259388" y="492294"/>
                </a:cubicBezTo>
                <a:cubicBezTo>
                  <a:pt x="338763" y="400925"/>
                  <a:pt x="372983" y="341305"/>
                  <a:pt x="477405" y="261577"/>
                </a:cubicBezTo>
                <a:cubicBezTo>
                  <a:pt x="581827" y="181849"/>
                  <a:pt x="875339" y="25922"/>
                  <a:pt x="898622" y="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BBC27A68-9EA0-4180-B17E-271B793C38F7}"/>
              </a:ext>
            </a:extLst>
          </p:cNvPr>
          <p:cNvSpPr/>
          <p:nvPr/>
        </p:nvSpPr>
        <p:spPr>
          <a:xfrm>
            <a:off x="2465774" y="10615096"/>
            <a:ext cx="1072127" cy="974481"/>
          </a:xfrm>
          <a:custGeom>
            <a:avLst/>
            <a:gdLst>
              <a:gd name="connsiteX0" fmla="*/ 1066414 w 1072127"/>
              <a:gd name="connsiteY0" fmla="*/ 6867 h 974481"/>
              <a:gd name="connsiteX1" fmla="*/ 763201 w 1072127"/>
              <a:gd name="connsiteY1" fmla="*/ 222767 h 974481"/>
              <a:gd name="connsiteX2" fmla="*/ 39301 w 1072127"/>
              <a:gd name="connsiteY2" fmla="*/ 938729 h 974481"/>
              <a:gd name="connsiteX3" fmla="*/ 105976 w 1072127"/>
              <a:gd name="connsiteY3" fmla="*/ 849829 h 974481"/>
              <a:gd name="connsiteX4" fmla="*/ 186939 w 1072127"/>
              <a:gd name="connsiteY4" fmla="*/ 702192 h 974481"/>
              <a:gd name="connsiteX5" fmla="*/ 863214 w 1072127"/>
              <a:gd name="connsiteY5" fmla="*/ 56079 h 974481"/>
              <a:gd name="connsiteX6" fmla="*/ 398076 w 1072127"/>
              <a:gd name="connsiteY6" fmla="*/ 549792 h 974481"/>
              <a:gd name="connsiteX7" fmla="*/ 526664 w 1072127"/>
              <a:gd name="connsiteY7" fmla="*/ 425967 h 974481"/>
              <a:gd name="connsiteX8" fmla="*/ 1066414 w 1072127"/>
              <a:gd name="connsiteY8" fmla="*/ 6867 h 9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127" h="974481">
                <a:moveTo>
                  <a:pt x="1066414" y="6867"/>
                </a:moveTo>
                <a:cubicBezTo>
                  <a:pt x="1105837" y="-27000"/>
                  <a:pt x="934386" y="67457"/>
                  <a:pt x="763201" y="222767"/>
                </a:cubicBezTo>
                <a:cubicBezTo>
                  <a:pt x="592016" y="378077"/>
                  <a:pt x="148838" y="834219"/>
                  <a:pt x="39301" y="938729"/>
                </a:cubicBezTo>
                <a:cubicBezTo>
                  <a:pt x="-70236" y="1043239"/>
                  <a:pt x="81370" y="889252"/>
                  <a:pt x="105976" y="849829"/>
                </a:cubicBezTo>
                <a:cubicBezTo>
                  <a:pt x="130582" y="810406"/>
                  <a:pt x="60733" y="834484"/>
                  <a:pt x="186939" y="702192"/>
                </a:cubicBezTo>
                <a:cubicBezTo>
                  <a:pt x="313145" y="569900"/>
                  <a:pt x="828025" y="81479"/>
                  <a:pt x="863214" y="56079"/>
                </a:cubicBezTo>
                <a:cubicBezTo>
                  <a:pt x="898403" y="30679"/>
                  <a:pt x="454168" y="488144"/>
                  <a:pt x="398076" y="549792"/>
                </a:cubicBezTo>
                <a:cubicBezTo>
                  <a:pt x="341984" y="611440"/>
                  <a:pt x="414481" y="515925"/>
                  <a:pt x="526664" y="425967"/>
                </a:cubicBezTo>
                <a:cubicBezTo>
                  <a:pt x="638847" y="336009"/>
                  <a:pt x="1026991" y="40734"/>
                  <a:pt x="1066414" y="6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F25E4E1B-0276-48A4-8AC6-26E38AFA9C32}"/>
              </a:ext>
            </a:extLst>
          </p:cNvPr>
          <p:cNvSpPr/>
          <p:nvPr/>
        </p:nvSpPr>
        <p:spPr>
          <a:xfrm>
            <a:off x="2207445" y="10731422"/>
            <a:ext cx="326920" cy="589953"/>
          </a:xfrm>
          <a:custGeom>
            <a:avLst/>
            <a:gdLst>
              <a:gd name="connsiteX0" fmla="*/ 323030 w 326920"/>
              <a:gd name="connsiteY0" fmla="*/ 14366 h 589953"/>
              <a:gd name="connsiteX1" fmla="*/ 46805 w 326920"/>
              <a:gd name="connsiteY1" fmla="*/ 450928 h 589953"/>
              <a:gd name="connsiteX2" fmla="*/ 3943 w 326920"/>
              <a:gd name="connsiteY2" fmla="*/ 589041 h 589953"/>
              <a:gd name="connsiteX3" fmla="*/ 89668 w 326920"/>
              <a:gd name="connsiteY3" fmla="*/ 400128 h 589953"/>
              <a:gd name="connsiteX4" fmla="*/ 202380 w 326920"/>
              <a:gd name="connsiteY4" fmla="*/ 130253 h 589953"/>
              <a:gd name="connsiteX5" fmla="*/ 323030 w 326920"/>
              <a:gd name="connsiteY5" fmla="*/ 14366 h 58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20" h="589953">
                <a:moveTo>
                  <a:pt x="323030" y="14366"/>
                </a:moveTo>
                <a:cubicBezTo>
                  <a:pt x="297101" y="67812"/>
                  <a:pt x="99986" y="355149"/>
                  <a:pt x="46805" y="450928"/>
                </a:cubicBezTo>
                <a:cubicBezTo>
                  <a:pt x="-6376" y="546707"/>
                  <a:pt x="-3201" y="597508"/>
                  <a:pt x="3943" y="589041"/>
                </a:cubicBezTo>
                <a:cubicBezTo>
                  <a:pt x="11087" y="580574"/>
                  <a:pt x="56595" y="476593"/>
                  <a:pt x="89668" y="400128"/>
                </a:cubicBezTo>
                <a:cubicBezTo>
                  <a:pt x="122741" y="323663"/>
                  <a:pt x="166661" y="191107"/>
                  <a:pt x="202380" y="130253"/>
                </a:cubicBezTo>
                <a:cubicBezTo>
                  <a:pt x="238099" y="69399"/>
                  <a:pt x="348959" y="-39080"/>
                  <a:pt x="323030" y="14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36937573-E19B-4F76-9B66-29FF7634F647}"/>
              </a:ext>
            </a:extLst>
          </p:cNvPr>
          <p:cNvSpPr/>
          <p:nvPr/>
        </p:nvSpPr>
        <p:spPr>
          <a:xfrm>
            <a:off x="2123692" y="11253712"/>
            <a:ext cx="405433" cy="389091"/>
          </a:xfrm>
          <a:custGeom>
            <a:avLst/>
            <a:gdLst>
              <a:gd name="connsiteX0" fmla="*/ 100396 w 405433"/>
              <a:gd name="connsiteY0" fmla="*/ 76 h 389091"/>
              <a:gd name="connsiteX1" fmla="*/ 54358 w 405433"/>
              <a:gd name="connsiteY1" fmla="*/ 128663 h 389091"/>
              <a:gd name="connsiteX2" fmla="*/ 144846 w 405433"/>
              <a:gd name="connsiteY2" fmla="*/ 209626 h 389091"/>
              <a:gd name="connsiteX3" fmla="*/ 376621 w 405433"/>
              <a:gd name="connsiteY3" fmla="*/ 368376 h 389091"/>
              <a:gd name="connsiteX4" fmla="*/ 402021 w 405433"/>
              <a:gd name="connsiteY4" fmla="*/ 309638 h 389091"/>
              <a:gd name="connsiteX5" fmla="*/ 378208 w 405433"/>
              <a:gd name="connsiteY5" fmla="*/ 389013 h 389091"/>
              <a:gd name="connsiteX6" fmla="*/ 201996 w 405433"/>
              <a:gd name="connsiteY6" fmla="*/ 292176 h 389091"/>
              <a:gd name="connsiteX7" fmla="*/ 1971 w 405433"/>
              <a:gd name="connsiteY7" fmla="*/ 147713 h 389091"/>
              <a:gd name="connsiteX8" fmla="*/ 100396 w 405433"/>
              <a:gd name="connsiteY8" fmla="*/ 76 h 38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33" h="389091">
                <a:moveTo>
                  <a:pt x="100396" y="76"/>
                </a:moveTo>
                <a:cubicBezTo>
                  <a:pt x="109127" y="-3099"/>
                  <a:pt x="46950" y="93738"/>
                  <a:pt x="54358" y="128663"/>
                </a:cubicBezTo>
                <a:cubicBezTo>
                  <a:pt x="61766" y="163588"/>
                  <a:pt x="91135" y="169674"/>
                  <a:pt x="144846" y="209626"/>
                </a:cubicBezTo>
                <a:cubicBezTo>
                  <a:pt x="198557" y="249578"/>
                  <a:pt x="333759" y="351707"/>
                  <a:pt x="376621" y="368376"/>
                </a:cubicBezTo>
                <a:cubicBezTo>
                  <a:pt x="419483" y="385045"/>
                  <a:pt x="401757" y="306199"/>
                  <a:pt x="402021" y="309638"/>
                </a:cubicBezTo>
                <a:cubicBezTo>
                  <a:pt x="402285" y="313077"/>
                  <a:pt x="411545" y="391923"/>
                  <a:pt x="378208" y="389013"/>
                </a:cubicBezTo>
                <a:cubicBezTo>
                  <a:pt x="344871" y="386103"/>
                  <a:pt x="264702" y="332393"/>
                  <a:pt x="201996" y="292176"/>
                </a:cubicBezTo>
                <a:cubicBezTo>
                  <a:pt x="139290" y="251959"/>
                  <a:pt x="19698" y="194015"/>
                  <a:pt x="1971" y="147713"/>
                </a:cubicBezTo>
                <a:cubicBezTo>
                  <a:pt x="-15756" y="101411"/>
                  <a:pt x="91665" y="3251"/>
                  <a:pt x="100396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FBA25E2-C2BF-487A-9B57-7B74CBBFD73B}"/>
              </a:ext>
            </a:extLst>
          </p:cNvPr>
          <p:cNvSpPr/>
          <p:nvPr/>
        </p:nvSpPr>
        <p:spPr>
          <a:xfrm>
            <a:off x="1753087" y="11298197"/>
            <a:ext cx="734662" cy="579327"/>
          </a:xfrm>
          <a:custGeom>
            <a:avLst/>
            <a:gdLst>
              <a:gd name="connsiteX0" fmla="*/ 417026 w 734662"/>
              <a:gd name="connsiteY0" fmla="*/ 11153 h 579327"/>
              <a:gd name="connsiteX1" fmla="*/ 129688 w 734662"/>
              <a:gd name="connsiteY1" fmla="*/ 366753 h 579327"/>
              <a:gd name="connsiteX2" fmla="*/ 23326 w 734662"/>
              <a:gd name="connsiteY2" fmla="*/ 474703 h 579327"/>
              <a:gd name="connsiteX3" fmla="*/ 4276 w 734662"/>
              <a:gd name="connsiteY3" fmla="*/ 557253 h 579327"/>
              <a:gd name="connsiteX4" fmla="*/ 83651 w 734662"/>
              <a:gd name="connsiteY4" fmla="*/ 577891 h 579327"/>
              <a:gd name="connsiteX5" fmla="*/ 142388 w 734662"/>
              <a:gd name="connsiteY5" fmla="*/ 527091 h 579327"/>
              <a:gd name="connsiteX6" fmla="*/ 201126 w 734662"/>
              <a:gd name="connsiteY6" fmla="*/ 511216 h 579327"/>
              <a:gd name="connsiteX7" fmla="*/ 402738 w 734662"/>
              <a:gd name="connsiteY7" fmla="*/ 520741 h 579327"/>
              <a:gd name="connsiteX8" fmla="*/ 617051 w 734662"/>
              <a:gd name="connsiteY8" fmla="*/ 557253 h 579327"/>
              <a:gd name="connsiteX9" fmla="*/ 623401 w 734662"/>
              <a:gd name="connsiteY9" fmla="*/ 509628 h 579327"/>
              <a:gd name="connsiteX10" fmla="*/ 624988 w 734662"/>
              <a:gd name="connsiteY10" fmla="*/ 468353 h 579327"/>
              <a:gd name="connsiteX11" fmla="*/ 734526 w 734662"/>
              <a:gd name="connsiteY11" fmla="*/ 323891 h 579327"/>
              <a:gd name="connsiteX12" fmla="*/ 599588 w 734662"/>
              <a:gd name="connsiteY12" fmla="*/ 473116 h 579327"/>
              <a:gd name="connsiteX13" fmla="*/ 585301 w 734662"/>
              <a:gd name="connsiteY13" fmla="*/ 511216 h 579327"/>
              <a:gd name="connsiteX14" fmla="*/ 301138 w 734662"/>
              <a:gd name="connsiteY14" fmla="*/ 498516 h 579327"/>
              <a:gd name="connsiteX15" fmla="*/ 85238 w 734662"/>
              <a:gd name="connsiteY15" fmla="*/ 538203 h 579327"/>
              <a:gd name="connsiteX16" fmla="*/ 42376 w 734662"/>
              <a:gd name="connsiteY16" fmla="*/ 546141 h 579327"/>
              <a:gd name="connsiteX17" fmla="*/ 34438 w 734662"/>
              <a:gd name="connsiteY17" fmla="*/ 512803 h 579327"/>
              <a:gd name="connsiteX18" fmla="*/ 359876 w 734662"/>
              <a:gd name="connsiteY18" fmla="*/ 127041 h 579327"/>
              <a:gd name="connsiteX19" fmla="*/ 417026 w 734662"/>
              <a:gd name="connsiteY19" fmla="*/ 11153 h 57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4662" h="579327">
                <a:moveTo>
                  <a:pt x="417026" y="11153"/>
                </a:moveTo>
                <a:cubicBezTo>
                  <a:pt x="378662" y="51105"/>
                  <a:pt x="195305" y="289495"/>
                  <a:pt x="129688" y="366753"/>
                </a:cubicBezTo>
                <a:cubicBezTo>
                  <a:pt x="64071" y="444011"/>
                  <a:pt x="44228" y="442953"/>
                  <a:pt x="23326" y="474703"/>
                </a:cubicBezTo>
                <a:cubicBezTo>
                  <a:pt x="2424" y="506453"/>
                  <a:pt x="-5778" y="540055"/>
                  <a:pt x="4276" y="557253"/>
                </a:cubicBezTo>
                <a:cubicBezTo>
                  <a:pt x="14330" y="574451"/>
                  <a:pt x="60632" y="582918"/>
                  <a:pt x="83651" y="577891"/>
                </a:cubicBezTo>
                <a:cubicBezTo>
                  <a:pt x="106670" y="572864"/>
                  <a:pt x="122809" y="538203"/>
                  <a:pt x="142388" y="527091"/>
                </a:cubicBezTo>
                <a:cubicBezTo>
                  <a:pt x="161967" y="515979"/>
                  <a:pt x="157734" y="512274"/>
                  <a:pt x="201126" y="511216"/>
                </a:cubicBezTo>
                <a:cubicBezTo>
                  <a:pt x="244518" y="510158"/>
                  <a:pt x="333417" y="513068"/>
                  <a:pt x="402738" y="520741"/>
                </a:cubicBezTo>
                <a:cubicBezTo>
                  <a:pt x="472059" y="528414"/>
                  <a:pt x="580274" y="559105"/>
                  <a:pt x="617051" y="557253"/>
                </a:cubicBezTo>
                <a:cubicBezTo>
                  <a:pt x="653828" y="555401"/>
                  <a:pt x="622078" y="524445"/>
                  <a:pt x="623401" y="509628"/>
                </a:cubicBezTo>
                <a:cubicBezTo>
                  <a:pt x="624724" y="494811"/>
                  <a:pt x="606467" y="499309"/>
                  <a:pt x="624988" y="468353"/>
                </a:cubicBezTo>
                <a:cubicBezTo>
                  <a:pt x="643509" y="437397"/>
                  <a:pt x="738759" y="323097"/>
                  <a:pt x="734526" y="323891"/>
                </a:cubicBezTo>
                <a:cubicBezTo>
                  <a:pt x="730293" y="324685"/>
                  <a:pt x="624459" y="441895"/>
                  <a:pt x="599588" y="473116"/>
                </a:cubicBezTo>
                <a:cubicBezTo>
                  <a:pt x="574717" y="504337"/>
                  <a:pt x="635043" y="506983"/>
                  <a:pt x="585301" y="511216"/>
                </a:cubicBezTo>
                <a:cubicBezTo>
                  <a:pt x="535559" y="515449"/>
                  <a:pt x="384482" y="494018"/>
                  <a:pt x="301138" y="498516"/>
                </a:cubicBezTo>
                <a:cubicBezTo>
                  <a:pt x="217794" y="503014"/>
                  <a:pt x="128365" y="530266"/>
                  <a:pt x="85238" y="538203"/>
                </a:cubicBezTo>
                <a:cubicBezTo>
                  <a:pt x="42111" y="546140"/>
                  <a:pt x="50843" y="550374"/>
                  <a:pt x="42376" y="546141"/>
                </a:cubicBezTo>
                <a:cubicBezTo>
                  <a:pt x="33909" y="541908"/>
                  <a:pt x="-18479" y="582653"/>
                  <a:pt x="34438" y="512803"/>
                </a:cubicBezTo>
                <a:cubicBezTo>
                  <a:pt x="87355" y="442953"/>
                  <a:pt x="295318" y="208797"/>
                  <a:pt x="359876" y="127041"/>
                </a:cubicBezTo>
                <a:cubicBezTo>
                  <a:pt x="424434" y="45285"/>
                  <a:pt x="455390" y="-28799"/>
                  <a:pt x="417026" y="1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B9E6289A-3038-4B28-97AD-4E2760D31B19}"/>
              </a:ext>
            </a:extLst>
          </p:cNvPr>
          <p:cNvSpPr/>
          <p:nvPr/>
        </p:nvSpPr>
        <p:spPr>
          <a:xfrm>
            <a:off x="5578281" y="8528060"/>
            <a:ext cx="1016383" cy="860773"/>
          </a:xfrm>
          <a:custGeom>
            <a:avLst/>
            <a:gdLst>
              <a:gd name="connsiteX0" fmla="*/ 16069 w 1016383"/>
              <a:gd name="connsiteY0" fmla="*/ 6340 h 860773"/>
              <a:gd name="connsiteX1" fmla="*/ 270069 w 1016383"/>
              <a:gd name="connsiteY1" fmla="*/ 250815 h 860773"/>
              <a:gd name="connsiteX2" fmla="*/ 844744 w 1016383"/>
              <a:gd name="connsiteY2" fmla="*/ 704840 h 860773"/>
              <a:gd name="connsiteX3" fmla="*/ 1009844 w 1016383"/>
              <a:gd name="connsiteY3" fmla="*/ 860415 h 860773"/>
              <a:gd name="connsiteX4" fmla="*/ 955869 w 1016383"/>
              <a:gd name="connsiteY4" fmla="*/ 739765 h 860773"/>
              <a:gd name="connsiteX5" fmla="*/ 705044 w 1016383"/>
              <a:gd name="connsiteY5" fmla="*/ 498465 h 860773"/>
              <a:gd name="connsiteX6" fmla="*/ 16069 w 1016383"/>
              <a:gd name="connsiteY6" fmla="*/ 6340 h 86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383" h="860773">
                <a:moveTo>
                  <a:pt x="16069" y="6340"/>
                </a:moveTo>
                <a:cubicBezTo>
                  <a:pt x="-56427" y="-34935"/>
                  <a:pt x="131957" y="134398"/>
                  <a:pt x="270069" y="250815"/>
                </a:cubicBezTo>
                <a:cubicBezTo>
                  <a:pt x="408182" y="367232"/>
                  <a:pt x="721448" y="603240"/>
                  <a:pt x="844744" y="704840"/>
                </a:cubicBezTo>
                <a:cubicBezTo>
                  <a:pt x="968040" y="806440"/>
                  <a:pt x="991323" y="854594"/>
                  <a:pt x="1009844" y="860415"/>
                </a:cubicBezTo>
                <a:cubicBezTo>
                  <a:pt x="1028365" y="866236"/>
                  <a:pt x="1006669" y="800090"/>
                  <a:pt x="955869" y="739765"/>
                </a:cubicBezTo>
                <a:cubicBezTo>
                  <a:pt x="905069" y="679440"/>
                  <a:pt x="863265" y="620173"/>
                  <a:pt x="705044" y="498465"/>
                </a:cubicBezTo>
                <a:cubicBezTo>
                  <a:pt x="546823" y="376757"/>
                  <a:pt x="88565" y="47615"/>
                  <a:pt x="16069" y="6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4A16E8D0-C20B-46BF-85DD-27B9EBD3412F}"/>
              </a:ext>
            </a:extLst>
          </p:cNvPr>
          <p:cNvSpPr/>
          <p:nvPr/>
        </p:nvSpPr>
        <p:spPr>
          <a:xfrm>
            <a:off x="6602312" y="9412394"/>
            <a:ext cx="919638" cy="624671"/>
          </a:xfrm>
          <a:custGeom>
            <a:avLst/>
            <a:gdLst>
              <a:gd name="connsiteX0" fmla="*/ 4863 w 919638"/>
              <a:gd name="connsiteY0" fmla="*/ 1481 h 624671"/>
              <a:gd name="connsiteX1" fmla="*/ 254101 w 919638"/>
              <a:gd name="connsiteY1" fmla="*/ 322156 h 624671"/>
              <a:gd name="connsiteX2" fmla="*/ 436663 w 919638"/>
              <a:gd name="connsiteY2" fmla="*/ 484081 h 624671"/>
              <a:gd name="connsiteX3" fmla="*/ 646213 w 919638"/>
              <a:gd name="connsiteY3" fmla="*/ 595206 h 624671"/>
              <a:gd name="connsiteX4" fmla="*/ 658913 w 919638"/>
              <a:gd name="connsiteY4" fmla="*/ 623781 h 624671"/>
              <a:gd name="connsiteX5" fmla="*/ 919263 w 919638"/>
              <a:gd name="connsiteY5" fmla="*/ 571394 h 624671"/>
              <a:gd name="connsiteX6" fmla="*/ 711301 w 919638"/>
              <a:gd name="connsiteY6" fmla="*/ 580919 h 624671"/>
              <a:gd name="connsiteX7" fmla="*/ 493813 w 919638"/>
              <a:gd name="connsiteY7" fmla="*/ 463444 h 624671"/>
              <a:gd name="connsiteX8" fmla="*/ 4863 w 919638"/>
              <a:gd name="connsiteY8" fmla="*/ 1481 h 62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9638" h="624671">
                <a:moveTo>
                  <a:pt x="4863" y="1481"/>
                </a:moveTo>
                <a:cubicBezTo>
                  <a:pt x="-35089" y="-22067"/>
                  <a:pt x="182134" y="241723"/>
                  <a:pt x="254101" y="322156"/>
                </a:cubicBezTo>
                <a:cubicBezTo>
                  <a:pt x="326068" y="402589"/>
                  <a:pt x="371311" y="438573"/>
                  <a:pt x="436663" y="484081"/>
                </a:cubicBezTo>
                <a:cubicBezTo>
                  <a:pt x="502015" y="529589"/>
                  <a:pt x="609171" y="571923"/>
                  <a:pt x="646213" y="595206"/>
                </a:cubicBezTo>
                <a:cubicBezTo>
                  <a:pt x="683255" y="618489"/>
                  <a:pt x="613405" y="627750"/>
                  <a:pt x="658913" y="623781"/>
                </a:cubicBezTo>
                <a:cubicBezTo>
                  <a:pt x="704421" y="619812"/>
                  <a:pt x="910532" y="578538"/>
                  <a:pt x="919263" y="571394"/>
                </a:cubicBezTo>
                <a:cubicBezTo>
                  <a:pt x="927994" y="564250"/>
                  <a:pt x="782209" y="598911"/>
                  <a:pt x="711301" y="580919"/>
                </a:cubicBezTo>
                <a:cubicBezTo>
                  <a:pt x="640393" y="562927"/>
                  <a:pt x="609171" y="560017"/>
                  <a:pt x="493813" y="463444"/>
                </a:cubicBezTo>
                <a:cubicBezTo>
                  <a:pt x="378455" y="366871"/>
                  <a:pt x="44815" y="25029"/>
                  <a:pt x="4863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10A4D511-FF0C-4EB2-A9DB-441F23433100}"/>
              </a:ext>
            </a:extLst>
          </p:cNvPr>
          <p:cNvSpPr/>
          <p:nvPr/>
        </p:nvSpPr>
        <p:spPr>
          <a:xfrm>
            <a:off x="6729405" y="8334554"/>
            <a:ext cx="645566" cy="933825"/>
          </a:xfrm>
          <a:custGeom>
            <a:avLst/>
            <a:gdLst>
              <a:gd name="connsiteX0" fmla="*/ 9533 w 645566"/>
              <a:gd name="connsiteY0" fmla="*/ 7759 h 933825"/>
              <a:gd name="connsiteX1" fmla="*/ 414345 w 645566"/>
              <a:gd name="connsiteY1" fmla="*/ 582434 h 933825"/>
              <a:gd name="connsiteX2" fmla="*/ 642945 w 645566"/>
              <a:gd name="connsiteY2" fmla="*/ 928509 h 933825"/>
              <a:gd name="connsiteX3" fmla="*/ 544520 w 645566"/>
              <a:gd name="connsiteY3" fmla="*/ 801509 h 933825"/>
              <a:gd name="connsiteX4" fmla="*/ 161933 w 645566"/>
              <a:gd name="connsiteY4" fmla="*/ 287159 h 933825"/>
              <a:gd name="connsiteX5" fmla="*/ 9533 w 645566"/>
              <a:gd name="connsiteY5" fmla="*/ 7759 h 93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566" h="933825">
                <a:moveTo>
                  <a:pt x="9533" y="7759"/>
                </a:moveTo>
                <a:cubicBezTo>
                  <a:pt x="51602" y="56971"/>
                  <a:pt x="308776" y="428976"/>
                  <a:pt x="414345" y="582434"/>
                </a:cubicBezTo>
                <a:cubicBezTo>
                  <a:pt x="519914" y="735892"/>
                  <a:pt x="621249" y="891997"/>
                  <a:pt x="642945" y="928509"/>
                </a:cubicBezTo>
                <a:cubicBezTo>
                  <a:pt x="664641" y="965021"/>
                  <a:pt x="544520" y="801509"/>
                  <a:pt x="544520" y="801509"/>
                </a:cubicBezTo>
                <a:cubicBezTo>
                  <a:pt x="464351" y="694617"/>
                  <a:pt x="250833" y="419980"/>
                  <a:pt x="161933" y="287159"/>
                </a:cubicBezTo>
                <a:cubicBezTo>
                  <a:pt x="73033" y="154338"/>
                  <a:pt x="-32536" y="-41453"/>
                  <a:pt x="9533" y="7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F94ABC4F-D87D-4D00-90E6-128F3F3862DD}"/>
              </a:ext>
            </a:extLst>
          </p:cNvPr>
          <p:cNvSpPr/>
          <p:nvPr/>
        </p:nvSpPr>
        <p:spPr>
          <a:xfrm>
            <a:off x="7706695" y="9105253"/>
            <a:ext cx="436054" cy="26300"/>
          </a:xfrm>
          <a:custGeom>
            <a:avLst/>
            <a:gdLst>
              <a:gd name="connsiteX0" fmla="*/ 435593 w 436054"/>
              <a:gd name="connsiteY0" fmla="*/ 647 h 26300"/>
              <a:gd name="connsiteX1" fmla="*/ 262555 w 436054"/>
              <a:gd name="connsiteY1" fmla="*/ 6997 h 26300"/>
              <a:gd name="connsiteX2" fmla="*/ 618 w 436054"/>
              <a:gd name="connsiteY2" fmla="*/ 10172 h 26300"/>
              <a:gd name="connsiteX3" fmla="*/ 197468 w 436054"/>
              <a:gd name="connsiteY3" fmla="*/ 26047 h 26300"/>
              <a:gd name="connsiteX4" fmla="*/ 435593 w 436054"/>
              <a:gd name="connsiteY4" fmla="*/ 647 h 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054" h="26300">
                <a:moveTo>
                  <a:pt x="435593" y="647"/>
                </a:moveTo>
                <a:cubicBezTo>
                  <a:pt x="446441" y="-2528"/>
                  <a:pt x="262555" y="6997"/>
                  <a:pt x="262555" y="6997"/>
                </a:cubicBezTo>
                <a:cubicBezTo>
                  <a:pt x="190059" y="8584"/>
                  <a:pt x="11466" y="6997"/>
                  <a:pt x="618" y="10172"/>
                </a:cubicBezTo>
                <a:cubicBezTo>
                  <a:pt x="-10230" y="13347"/>
                  <a:pt x="124179" y="28428"/>
                  <a:pt x="197468" y="26047"/>
                </a:cubicBezTo>
                <a:cubicBezTo>
                  <a:pt x="270757" y="23666"/>
                  <a:pt x="424745" y="3822"/>
                  <a:pt x="435593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55D68A28-3DD0-49B9-887A-40DA564F00F9}"/>
              </a:ext>
            </a:extLst>
          </p:cNvPr>
          <p:cNvSpPr/>
          <p:nvPr/>
        </p:nvSpPr>
        <p:spPr>
          <a:xfrm>
            <a:off x="7388068" y="9131245"/>
            <a:ext cx="398913" cy="169926"/>
          </a:xfrm>
          <a:custGeom>
            <a:avLst/>
            <a:gdLst>
              <a:gd name="connsiteX0" fmla="*/ 1745 w 398913"/>
              <a:gd name="connsiteY0" fmla="*/ 169918 h 169926"/>
              <a:gd name="connsiteX1" fmla="*/ 154145 w 398913"/>
              <a:gd name="connsiteY1" fmla="*/ 46093 h 169926"/>
              <a:gd name="connsiteX2" fmla="*/ 397032 w 398913"/>
              <a:gd name="connsiteY2" fmla="*/ 55 h 169926"/>
              <a:gd name="connsiteX3" fmla="*/ 252570 w 398913"/>
              <a:gd name="connsiteY3" fmla="*/ 39743 h 169926"/>
              <a:gd name="connsiteX4" fmla="*/ 1745 w 398913"/>
              <a:gd name="connsiteY4" fmla="*/ 169918 h 1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913" h="169926">
                <a:moveTo>
                  <a:pt x="1745" y="169918"/>
                </a:moveTo>
                <a:cubicBezTo>
                  <a:pt x="-14659" y="170976"/>
                  <a:pt x="88264" y="74403"/>
                  <a:pt x="154145" y="46093"/>
                </a:cubicBezTo>
                <a:cubicBezTo>
                  <a:pt x="220026" y="17782"/>
                  <a:pt x="380628" y="1113"/>
                  <a:pt x="397032" y="55"/>
                </a:cubicBezTo>
                <a:cubicBezTo>
                  <a:pt x="413436" y="-1003"/>
                  <a:pt x="318980" y="13020"/>
                  <a:pt x="252570" y="39743"/>
                </a:cubicBezTo>
                <a:cubicBezTo>
                  <a:pt x="186160" y="66466"/>
                  <a:pt x="18149" y="168860"/>
                  <a:pt x="1745" y="169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EC753F2D-FE64-4D8A-A703-02E495CA252D}"/>
              </a:ext>
            </a:extLst>
          </p:cNvPr>
          <p:cNvSpPr/>
          <p:nvPr/>
        </p:nvSpPr>
        <p:spPr>
          <a:xfrm>
            <a:off x="7715177" y="9512300"/>
            <a:ext cx="566811" cy="335373"/>
          </a:xfrm>
          <a:custGeom>
            <a:avLst/>
            <a:gdLst>
              <a:gd name="connsiteX0" fmla="*/ 566811 w 566811"/>
              <a:gd name="connsiteY0" fmla="*/ 0 h 335373"/>
              <a:gd name="connsiteX1" fmla="*/ 381073 w 566811"/>
              <a:gd name="connsiteY1" fmla="*/ 139700 h 335373"/>
              <a:gd name="connsiteX2" fmla="*/ 225498 w 566811"/>
              <a:gd name="connsiteY2" fmla="*/ 250825 h 335373"/>
              <a:gd name="connsiteX3" fmla="*/ 73 w 566811"/>
              <a:gd name="connsiteY3" fmla="*/ 334963 h 335373"/>
              <a:gd name="connsiteX4" fmla="*/ 198511 w 566811"/>
              <a:gd name="connsiteY4" fmla="*/ 215900 h 335373"/>
              <a:gd name="connsiteX5" fmla="*/ 566811 w 566811"/>
              <a:gd name="connsiteY5" fmla="*/ 0 h 33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811" h="335373">
                <a:moveTo>
                  <a:pt x="566811" y="0"/>
                </a:moveTo>
                <a:lnTo>
                  <a:pt x="381073" y="139700"/>
                </a:lnTo>
                <a:cubicBezTo>
                  <a:pt x="324188" y="181504"/>
                  <a:pt x="288998" y="218281"/>
                  <a:pt x="225498" y="250825"/>
                </a:cubicBezTo>
                <a:cubicBezTo>
                  <a:pt x="161998" y="283369"/>
                  <a:pt x="4571" y="340784"/>
                  <a:pt x="73" y="334963"/>
                </a:cubicBezTo>
                <a:cubicBezTo>
                  <a:pt x="-4425" y="329142"/>
                  <a:pt x="198511" y="215900"/>
                  <a:pt x="198511" y="215900"/>
                </a:cubicBezTo>
                <a:lnTo>
                  <a:pt x="56681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D27B10E9-B59B-4249-ACAA-8B2752012E8B}"/>
              </a:ext>
            </a:extLst>
          </p:cNvPr>
          <p:cNvSpPr/>
          <p:nvPr/>
        </p:nvSpPr>
        <p:spPr>
          <a:xfrm>
            <a:off x="7477879" y="9813629"/>
            <a:ext cx="291492" cy="197260"/>
          </a:xfrm>
          <a:custGeom>
            <a:avLst/>
            <a:gdLst>
              <a:gd name="connsiteX0" fmla="*/ 291346 w 291492"/>
              <a:gd name="connsiteY0" fmla="*/ 5059 h 197260"/>
              <a:gd name="connsiteX1" fmla="*/ 65921 w 291492"/>
              <a:gd name="connsiteY1" fmla="*/ 147934 h 197260"/>
              <a:gd name="connsiteX2" fmla="*/ 834 w 291492"/>
              <a:gd name="connsiteY2" fmla="*/ 192384 h 197260"/>
              <a:gd name="connsiteX3" fmla="*/ 99259 w 291492"/>
              <a:gd name="connsiteY3" fmla="*/ 46334 h 197260"/>
              <a:gd name="connsiteX4" fmla="*/ 291346 w 291492"/>
              <a:gd name="connsiteY4" fmla="*/ 5059 h 1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92" h="197260">
                <a:moveTo>
                  <a:pt x="291346" y="5059"/>
                </a:moveTo>
                <a:cubicBezTo>
                  <a:pt x="285790" y="21992"/>
                  <a:pt x="114340" y="116713"/>
                  <a:pt x="65921" y="147934"/>
                </a:cubicBezTo>
                <a:cubicBezTo>
                  <a:pt x="17502" y="179155"/>
                  <a:pt x="-4722" y="209317"/>
                  <a:pt x="834" y="192384"/>
                </a:cubicBezTo>
                <a:cubicBezTo>
                  <a:pt x="6390" y="175451"/>
                  <a:pt x="55338" y="75967"/>
                  <a:pt x="99259" y="46334"/>
                </a:cubicBezTo>
                <a:cubicBezTo>
                  <a:pt x="143180" y="16701"/>
                  <a:pt x="296902" y="-11874"/>
                  <a:pt x="291346" y="5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D80B060F-D37F-4B19-A8C6-FB4C5043AE51}"/>
              </a:ext>
            </a:extLst>
          </p:cNvPr>
          <p:cNvSpPr/>
          <p:nvPr/>
        </p:nvSpPr>
        <p:spPr>
          <a:xfrm>
            <a:off x="7373489" y="9713882"/>
            <a:ext cx="197678" cy="169626"/>
          </a:xfrm>
          <a:custGeom>
            <a:avLst/>
            <a:gdLst>
              <a:gd name="connsiteX0" fmla="*/ 197299 w 197678"/>
              <a:gd name="connsiteY0" fmla="*/ 31 h 169626"/>
              <a:gd name="connsiteX1" fmla="*/ 163961 w 197678"/>
              <a:gd name="connsiteY1" fmla="*/ 155606 h 169626"/>
              <a:gd name="connsiteX2" fmla="*/ 100461 w 197678"/>
              <a:gd name="connsiteY2" fmla="*/ 155606 h 169626"/>
              <a:gd name="connsiteX3" fmla="*/ 449 w 197678"/>
              <a:gd name="connsiteY3" fmla="*/ 96868 h 169626"/>
              <a:gd name="connsiteX4" fmla="*/ 143324 w 197678"/>
              <a:gd name="connsiteY4" fmla="*/ 141318 h 169626"/>
              <a:gd name="connsiteX5" fmla="*/ 197299 w 197678"/>
              <a:gd name="connsiteY5" fmla="*/ 31 h 16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678" h="169626">
                <a:moveTo>
                  <a:pt x="197299" y="31"/>
                </a:moveTo>
                <a:cubicBezTo>
                  <a:pt x="200739" y="2412"/>
                  <a:pt x="180101" y="129677"/>
                  <a:pt x="163961" y="155606"/>
                </a:cubicBezTo>
                <a:cubicBezTo>
                  <a:pt x="147821" y="181535"/>
                  <a:pt x="127713" y="165396"/>
                  <a:pt x="100461" y="155606"/>
                </a:cubicBezTo>
                <a:cubicBezTo>
                  <a:pt x="73209" y="145816"/>
                  <a:pt x="-6695" y="99249"/>
                  <a:pt x="449" y="96868"/>
                </a:cubicBezTo>
                <a:cubicBezTo>
                  <a:pt x="7593" y="94487"/>
                  <a:pt x="109722" y="152166"/>
                  <a:pt x="143324" y="141318"/>
                </a:cubicBezTo>
                <a:cubicBezTo>
                  <a:pt x="176926" y="130470"/>
                  <a:pt x="193859" y="-2350"/>
                  <a:pt x="19729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B6CD4573-9FC9-4882-85A5-284316F8AB01}"/>
              </a:ext>
            </a:extLst>
          </p:cNvPr>
          <p:cNvSpPr/>
          <p:nvPr/>
        </p:nvSpPr>
        <p:spPr>
          <a:xfrm>
            <a:off x="7238852" y="9736107"/>
            <a:ext cx="114427" cy="214443"/>
          </a:xfrm>
          <a:custGeom>
            <a:avLst/>
            <a:gdLst>
              <a:gd name="connsiteX0" fmla="*/ 84286 w 114427"/>
              <a:gd name="connsiteY0" fmla="*/ 31 h 214443"/>
              <a:gd name="connsiteX1" fmla="*/ 111273 w 114427"/>
              <a:gd name="connsiteY1" fmla="*/ 149256 h 214443"/>
              <a:gd name="connsiteX2" fmla="*/ 148 w 114427"/>
              <a:gd name="connsiteY2" fmla="*/ 214343 h 214443"/>
              <a:gd name="connsiteX3" fmla="*/ 87461 w 114427"/>
              <a:gd name="connsiteY3" fmla="*/ 136556 h 214443"/>
              <a:gd name="connsiteX4" fmla="*/ 84286 w 114427"/>
              <a:gd name="connsiteY4" fmla="*/ 31 h 21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7" h="214443">
                <a:moveTo>
                  <a:pt x="84286" y="31"/>
                </a:moveTo>
                <a:cubicBezTo>
                  <a:pt x="88255" y="2148"/>
                  <a:pt x="125296" y="113537"/>
                  <a:pt x="111273" y="149256"/>
                </a:cubicBezTo>
                <a:cubicBezTo>
                  <a:pt x="97250" y="184975"/>
                  <a:pt x="4117" y="216460"/>
                  <a:pt x="148" y="214343"/>
                </a:cubicBezTo>
                <a:cubicBezTo>
                  <a:pt x="-3821" y="212226"/>
                  <a:pt x="72909" y="169629"/>
                  <a:pt x="87461" y="136556"/>
                </a:cubicBezTo>
                <a:cubicBezTo>
                  <a:pt x="102013" y="103483"/>
                  <a:pt x="80317" y="-2086"/>
                  <a:pt x="8428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132ACA2C-89C8-42DB-8E8F-F798FE79AF67}"/>
              </a:ext>
            </a:extLst>
          </p:cNvPr>
          <p:cNvSpPr/>
          <p:nvPr/>
        </p:nvSpPr>
        <p:spPr>
          <a:xfrm>
            <a:off x="3956048" y="9504035"/>
            <a:ext cx="49061" cy="357746"/>
          </a:xfrm>
          <a:custGeom>
            <a:avLst/>
            <a:gdLst>
              <a:gd name="connsiteX0" fmla="*/ 42335 w 49061"/>
              <a:gd name="connsiteY0" fmla="*/ 1915 h 357746"/>
              <a:gd name="connsiteX1" fmla="*/ 2 w 49061"/>
              <a:gd name="connsiteY1" fmla="*/ 351165 h 357746"/>
              <a:gd name="connsiteX2" fmla="*/ 44452 w 49061"/>
              <a:gd name="connsiteY2" fmla="*/ 215698 h 357746"/>
              <a:gd name="connsiteX3" fmla="*/ 42335 w 49061"/>
              <a:gd name="connsiteY3" fmla="*/ 1915 h 3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1" h="357746">
                <a:moveTo>
                  <a:pt x="42335" y="1915"/>
                </a:moveTo>
                <a:cubicBezTo>
                  <a:pt x="34927" y="24493"/>
                  <a:pt x="-351" y="315535"/>
                  <a:pt x="2" y="351165"/>
                </a:cubicBezTo>
                <a:cubicBezTo>
                  <a:pt x="355" y="386795"/>
                  <a:pt x="37044" y="268615"/>
                  <a:pt x="44452" y="215698"/>
                </a:cubicBezTo>
                <a:cubicBezTo>
                  <a:pt x="51860" y="162781"/>
                  <a:pt x="49743" y="-20663"/>
                  <a:pt x="42335" y="1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2271A12C-CFD5-4E53-9C78-EBBE8C7D8888}"/>
              </a:ext>
            </a:extLst>
          </p:cNvPr>
          <p:cNvSpPr/>
          <p:nvPr/>
        </p:nvSpPr>
        <p:spPr>
          <a:xfrm>
            <a:off x="3759173" y="9886004"/>
            <a:ext cx="357206" cy="104716"/>
          </a:xfrm>
          <a:custGeom>
            <a:avLst/>
            <a:gdLst>
              <a:gd name="connsiteX0" fmla="*/ 27 w 357206"/>
              <a:gd name="connsiteY0" fmla="*/ 53863 h 104716"/>
              <a:gd name="connsiteX1" fmla="*/ 226510 w 357206"/>
              <a:gd name="connsiteY1" fmla="*/ 15763 h 104716"/>
              <a:gd name="connsiteX2" fmla="*/ 353510 w 357206"/>
              <a:gd name="connsiteY2" fmla="*/ 104663 h 104716"/>
              <a:gd name="connsiteX3" fmla="*/ 313294 w 357206"/>
              <a:gd name="connsiteY3" fmla="*/ 28463 h 104716"/>
              <a:gd name="connsiteX4" fmla="*/ 211694 w 357206"/>
              <a:gd name="connsiteY4" fmla="*/ 946 h 104716"/>
              <a:gd name="connsiteX5" fmla="*/ 27 w 357206"/>
              <a:gd name="connsiteY5" fmla="*/ 53863 h 1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206" h="104716">
                <a:moveTo>
                  <a:pt x="27" y="53863"/>
                </a:moveTo>
                <a:cubicBezTo>
                  <a:pt x="2496" y="56332"/>
                  <a:pt x="167596" y="7296"/>
                  <a:pt x="226510" y="15763"/>
                </a:cubicBezTo>
                <a:cubicBezTo>
                  <a:pt x="285424" y="24230"/>
                  <a:pt x="339046" y="102546"/>
                  <a:pt x="353510" y="104663"/>
                </a:cubicBezTo>
                <a:cubicBezTo>
                  <a:pt x="367974" y="106780"/>
                  <a:pt x="336930" y="45749"/>
                  <a:pt x="313294" y="28463"/>
                </a:cubicBezTo>
                <a:cubicBezTo>
                  <a:pt x="289658" y="11177"/>
                  <a:pt x="261788" y="-3993"/>
                  <a:pt x="211694" y="946"/>
                </a:cubicBezTo>
                <a:cubicBezTo>
                  <a:pt x="161600" y="5885"/>
                  <a:pt x="-2442" y="51394"/>
                  <a:pt x="27" y="53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6DA3FD19-0657-422D-8BB8-878FE379CE11}"/>
              </a:ext>
            </a:extLst>
          </p:cNvPr>
          <p:cNvSpPr/>
          <p:nvPr/>
        </p:nvSpPr>
        <p:spPr>
          <a:xfrm>
            <a:off x="3818444" y="9183884"/>
            <a:ext cx="52955" cy="387738"/>
          </a:xfrm>
          <a:custGeom>
            <a:avLst/>
            <a:gdLst>
              <a:gd name="connsiteX0" fmla="*/ 29656 w 52955"/>
              <a:gd name="connsiteY0" fmla="*/ 333 h 387738"/>
              <a:gd name="connsiteX1" fmla="*/ 19073 w 52955"/>
              <a:gd name="connsiteY1" fmla="*/ 292433 h 387738"/>
              <a:gd name="connsiteX2" fmla="*/ 52939 w 52955"/>
              <a:gd name="connsiteY2" fmla="*/ 387683 h 387738"/>
              <a:gd name="connsiteX3" fmla="*/ 23306 w 52955"/>
              <a:gd name="connsiteY3" fmla="*/ 305133 h 387738"/>
              <a:gd name="connsiteX4" fmla="*/ 23 w 52955"/>
              <a:gd name="connsiteY4" fmla="*/ 235283 h 387738"/>
              <a:gd name="connsiteX5" fmla="*/ 29656 w 52955"/>
              <a:gd name="connsiteY5" fmla="*/ 333 h 38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55" h="387738">
                <a:moveTo>
                  <a:pt x="29656" y="333"/>
                </a:moveTo>
                <a:cubicBezTo>
                  <a:pt x="32831" y="9858"/>
                  <a:pt x="15193" y="227875"/>
                  <a:pt x="19073" y="292433"/>
                </a:cubicBezTo>
                <a:cubicBezTo>
                  <a:pt x="22953" y="356991"/>
                  <a:pt x="52234" y="385566"/>
                  <a:pt x="52939" y="387683"/>
                </a:cubicBezTo>
                <a:cubicBezTo>
                  <a:pt x="53645" y="389800"/>
                  <a:pt x="32125" y="330533"/>
                  <a:pt x="23306" y="305133"/>
                </a:cubicBezTo>
                <a:cubicBezTo>
                  <a:pt x="14487" y="279733"/>
                  <a:pt x="-682" y="282555"/>
                  <a:pt x="23" y="235283"/>
                </a:cubicBezTo>
                <a:cubicBezTo>
                  <a:pt x="728" y="188011"/>
                  <a:pt x="26481" y="-9192"/>
                  <a:pt x="29656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E41D0F32-7786-42C2-B8BB-B82709842B2E}"/>
              </a:ext>
            </a:extLst>
          </p:cNvPr>
          <p:cNvSpPr/>
          <p:nvPr/>
        </p:nvSpPr>
        <p:spPr>
          <a:xfrm>
            <a:off x="3553713" y="9996982"/>
            <a:ext cx="281295" cy="140602"/>
          </a:xfrm>
          <a:custGeom>
            <a:avLst/>
            <a:gdLst>
              <a:gd name="connsiteX0" fmla="*/ 279570 w 281295"/>
              <a:gd name="connsiteY0" fmla="*/ 35 h 140602"/>
              <a:gd name="connsiteX1" fmla="*/ 230887 w 281295"/>
              <a:gd name="connsiteY1" fmla="*/ 118568 h 140602"/>
              <a:gd name="connsiteX2" fmla="*/ 170 w 281295"/>
              <a:gd name="connsiteY2" fmla="*/ 139735 h 140602"/>
              <a:gd name="connsiteX3" fmla="*/ 194904 w 281295"/>
              <a:gd name="connsiteY3" fmla="*/ 105868 h 140602"/>
              <a:gd name="connsiteX4" fmla="*/ 279570 w 281295"/>
              <a:gd name="connsiteY4" fmla="*/ 35 h 14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95" h="140602">
                <a:moveTo>
                  <a:pt x="279570" y="35"/>
                </a:moveTo>
                <a:cubicBezTo>
                  <a:pt x="285567" y="2152"/>
                  <a:pt x="277454" y="95285"/>
                  <a:pt x="230887" y="118568"/>
                </a:cubicBezTo>
                <a:cubicBezTo>
                  <a:pt x="184320" y="141851"/>
                  <a:pt x="6167" y="141852"/>
                  <a:pt x="170" y="139735"/>
                </a:cubicBezTo>
                <a:cubicBezTo>
                  <a:pt x="-5827" y="137618"/>
                  <a:pt x="147985" y="121390"/>
                  <a:pt x="194904" y="105868"/>
                </a:cubicBezTo>
                <a:cubicBezTo>
                  <a:pt x="241823" y="90346"/>
                  <a:pt x="273573" y="-2082"/>
                  <a:pt x="27957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62A08B4C-0D76-4981-8F89-D6B3718515FA}"/>
              </a:ext>
            </a:extLst>
          </p:cNvPr>
          <p:cNvSpPr/>
          <p:nvPr/>
        </p:nvSpPr>
        <p:spPr>
          <a:xfrm>
            <a:off x="2714489" y="10486857"/>
            <a:ext cx="561004" cy="270518"/>
          </a:xfrm>
          <a:custGeom>
            <a:avLst/>
            <a:gdLst>
              <a:gd name="connsiteX0" fmla="*/ 558936 w 561004"/>
              <a:gd name="connsiteY0" fmla="*/ 168 h 270518"/>
              <a:gd name="connsiteX1" fmla="*/ 101736 w 561004"/>
              <a:gd name="connsiteY1" fmla="*/ 190668 h 270518"/>
              <a:gd name="connsiteX2" fmla="*/ 9661 w 561004"/>
              <a:gd name="connsiteY2" fmla="*/ 270043 h 270518"/>
              <a:gd name="connsiteX3" fmla="*/ 260486 w 561004"/>
              <a:gd name="connsiteY3" fmla="*/ 158918 h 270518"/>
              <a:gd name="connsiteX4" fmla="*/ 558936 w 561004"/>
              <a:gd name="connsiteY4" fmla="*/ 168 h 27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004" h="270518">
                <a:moveTo>
                  <a:pt x="558936" y="168"/>
                </a:moveTo>
                <a:cubicBezTo>
                  <a:pt x="532478" y="5460"/>
                  <a:pt x="193282" y="145689"/>
                  <a:pt x="101736" y="190668"/>
                </a:cubicBezTo>
                <a:cubicBezTo>
                  <a:pt x="10190" y="235647"/>
                  <a:pt x="-16797" y="275335"/>
                  <a:pt x="9661" y="270043"/>
                </a:cubicBezTo>
                <a:cubicBezTo>
                  <a:pt x="36119" y="264751"/>
                  <a:pt x="169998" y="201781"/>
                  <a:pt x="260486" y="158918"/>
                </a:cubicBezTo>
                <a:cubicBezTo>
                  <a:pt x="350974" y="116055"/>
                  <a:pt x="585394" y="-5124"/>
                  <a:pt x="558936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0FA110A0-192E-4B74-9440-7B738BE9520A}"/>
              </a:ext>
            </a:extLst>
          </p:cNvPr>
          <p:cNvSpPr/>
          <p:nvPr/>
        </p:nvSpPr>
        <p:spPr>
          <a:xfrm>
            <a:off x="8085480" y="9064179"/>
            <a:ext cx="459532" cy="519812"/>
          </a:xfrm>
          <a:custGeom>
            <a:avLst/>
            <a:gdLst>
              <a:gd name="connsiteX0" fmla="*/ 2833 w 459532"/>
              <a:gd name="connsiteY0" fmla="*/ 24259 h 519812"/>
              <a:gd name="connsiteX1" fmla="*/ 180633 w 459532"/>
              <a:gd name="connsiteY1" fmla="*/ 446 h 519812"/>
              <a:gd name="connsiteX2" fmla="*/ 364783 w 459532"/>
              <a:gd name="connsiteY2" fmla="*/ 46484 h 519812"/>
              <a:gd name="connsiteX3" fmla="*/ 453683 w 459532"/>
              <a:gd name="connsiteY3" fmla="*/ 233809 h 519812"/>
              <a:gd name="connsiteX4" fmla="*/ 447333 w 459532"/>
              <a:gd name="connsiteY4" fmla="*/ 257621 h 519812"/>
              <a:gd name="connsiteX5" fmla="*/ 417170 w 459532"/>
              <a:gd name="connsiteY5" fmla="*/ 394146 h 519812"/>
              <a:gd name="connsiteX6" fmla="*/ 293345 w 459532"/>
              <a:gd name="connsiteY6" fmla="*/ 511621 h 519812"/>
              <a:gd name="connsiteX7" fmla="*/ 220320 w 459532"/>
              <a:gd name="connsiteY7" fmla="*/ 510034 h 519812"/>
              <a:gd name="connsiteX8" fmla="*/ 85383 w 459532"/>
              <a:gd name="connsiteY8" fmla="*/ 505271 h 519812"/>
              <a:gd name="connsiteX9" fmla="*/ 306045 w 459532"/>
              <a:gd name="connsiteY9" fmla="*/ 478284 h 519812"/>
              <a:gd name="connsiteX10" fmla="*/ 410820 w 459532"/>
              <a:gd name="connsiteY10" fmla="*/ 343346 h 519812"/>
              <a:gd name="connsiteX11" fmla="*/ 425108 w 459532"/>
              <a:gd name="connsiteY11" fmla="*/ 175071 h 519812"/>
              <a:gd name="connsiteX12" fmla="*/ 328270 w 459532"/>
              <a:gd name="connsiteY12" fmla="*/ 43309 h 519812"/>
              <a:gd name="connsiteX13" fmla="*/ 2833 w 459532"/>
              <a:gd name="connsiteY13" fmla="*/ 24259 h 51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9532" h="519812">
                <a:moveTo>
                  <a:pt x="2833" y="24259"/>
                </a:moveTo>
                <a:cubicBezTo>
                  <a:pt x="-21773" y="17115"/>
                  <a:pt x="120308" y="-3258"/>
                  <a:pt x="180633" y="446"/>
                </a:cubicBezTo>
                <a:cubicBezTo>
                  <a:pt x="240958" y="4150"/>
                  <a:pt x="319275" y="7590"/>
                  <a:pt x="364783" y="46484"/>
                </a:cubicBezTo>
                <a:cubicBezTo>
                  <a:pt x="410291" y="85378"/>
                  <a:pt x="439925" y="198620"/>
                  <a:pt x="453683" y="233809"/>
                </a:cubicBezTo>
                <a:cubicBezTo>
                  <a:pt x="467441" y="268999"/>
                  <a:pt x="453418" y="230898"/>
                  <a:pt x="447333" y="257621"/>
                </a:cubicBezTo>
                <a:cubicBezTo>
                  <a:pt x="441248" y="284344"/>
                  <a:pt x="442835" y="351813"/>
                  <a:pt x="417170" y="394146"/>
                </a:cubicBezTo>
                <a:cubicBezTo>
                  <a:pt x="391505" y="436479"/>
                  <a:pt x="326153" y="492306"/>
                  <a:pt x="293345" y="511621"/>
                </a:cubicBezTo>
                <a:cubicBezTo>
                  <a:pt x="260537" y="530936"/>
                  <a:pt x="220320" y="510034"/>
                  <a:pt x="220320" y="510034"/>
                </a:cubicBezTo>
                <a:cubicBezTo>
                  <a:pt x="185660" y="508976"/>
                  <a:pt x="71096" y="510563"/>
                  <a:pt x="85383" y="505271"/>
                </a:cubicBezTo>
                <a:cubicBezTo>
                  <a:pt x="99670" y="499979"/>
                  <a:pt x="251806" y="505271"/>
                  <a:pt x="306045" y="478284"/>
                </a:cubicBezTo>
                <a:cubicBezTo>
                  <a:pt x="360284" y="451297"/>
                  <a:pt x="390976" y="393881"/>
                  <a:pt x="410820" y="343346"/>
                </a:cubicBezTo>
                <a:cubicBezTo>
                  <a:pt x="430664" y="292811"/>
                  <a:pt x="438866" y="225077"/>
                  <a:pt x="425108" y="175071"/>
                </a:cubicBezTo>
                <a:cubicBezTo>
                  <a:pt x="411350" y="125065"/>
                  <a:pt x="396003" y="69503"/>
                  <a:pt x="328270" y="43309"/>
                </a:cubicBezTo>
                <a:cubicBezTo>
                  <a:pt x="260537" y="17115"/>
                  <a:pt x="27439" y="31403"/>
                  <a:pt x="2833" y="24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71B1818D-511F-45B6-AFC9-6DEFC5E2EC93}"/>
              </a:ext>
            </a:extLst>
          </p:cNvPr>
          <p:cNvSpPr/>
          <p:nvPr/>
        </p:nvSpPr>
        <p:spPr>
          <a:xfrm>
            <a:off x="8063280" y="9063061"/>
            <a:ext cx="365120" cy="507532"/>
          </a:xfrm>
          <a:custGeom>
            <a:avLst/>
            <a:gdLst>
              <a:gd name="connsiteX0" fmla="*/ 13920 w 365120"/>
              <a:gd name="connsiteY0" fmla="*/ 15852 h 507532"/>
              <a:gd name="connsiteX1" fmla="*/ 256808 w 365120"/>
              <a:gd name="connsiteY1" fmla="*/ 147614 h 507532"/>
              <a:gd name="connsiteX2" fmla="*/ 331420 w 365120"/>
              <a:gd name="connsiteY2" fmla="*/ 368277 h 507532"/>
              <a:gd name="connsiteX3" fmla="*/ 261570 w 365120"/>
              <a:gd name="connsiteY3" fmla="*/ 465114 h 507532"/>
              <a:gd name="connsiteX4" fmla="*/ 228233 w 365120"/>
              <a:gd name="connsiteY4" fmla="*/ 496864 h 507532"/>
              <a:gd name="connsiteX5" fmla="*/ 361583 w 365120"/>
              <a:gd name="connsiteY5" fmla="*/ 285727 h 507532"/>
              <a:gd name="connsiteX6" fmla="*/ 61545 w 365120"/>
              <a:gd name="connsiteY6" fmla="*/ 31727 h 507532"/>
              <a:gd name="connsiteX7" fmla="*/ 13920 w 365120"/>
              <a:gd name="connsiteY7" fmla="*/ 15852 h 5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120" h="507532">
                <a:moveTo>
                  <a:pt x="13920" y="15852"/>
                </a:moveTo>
                <a:cubicBezTo>
                  <a:pt x="46464" y="35166"/>
                  <a:pt x="203891" y="88877"/>
                  <a:pt x="256808" y="147614"/>
                </a:cubicBezTo>
                <a:cubicBezTo>
                  <a:pt x="309725" y="206351"/>
                  <a:pt x="330626" y="315360"/>
                  <a:pt x="331420" y="368277"/>
                </a:cubicBezTo>
                <a:cubicBezTo>
                  <a:pt x="332214" y="421194"/>
                  <a:pt x="278768" y="443683"/>
                  <a:pt x="261570" y="465114"/>
                </a:cubicBezTo>
                <a:cubicBezTo>
                  <a:pt x="244372" y="486545"/>
                  <a:pt x="211564" y="526762"/>
                  <a:pt x="228233" y="496864"/>
                </a:cubicBezTo>
                <a:cubicBezTo>
                  <a:pt x="244902" y="466966"/>
                  <a:pt x="389364" y="363250"/>
                  <a:pt x="361583" y="285727"/>
                </a:cubicBezTo>
                <a:cubicBezTo>
                  <a:pt x="333802" y="208204"/>
                  <a:pt x="113668" y="75648"/>
                  <a:pt x="61545" y="31727"/>
                </a:cubicBezTo>
                <a:cubicBezTo>
                  <a:pt x="9422" y="-12194"/>
                  <a:pt x="-18624" y="-3462"/>
                  <a:pt x="13920" y="15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2513C032-7392-4D15-9F88-10C07F28CF48}"/>
              </a:ext>
            </a:extLst>
          </p:cNvPr>
          <p:cNvSpPr/>
          <p:nvPr/>
        </p:nvSpPr>
        <p:spPr>
          <a:xfrm>
            <a:off x="8226241" y="9248775"/>
            <a:ext cx="133792" cy="307258"/>
          </a:xfrm>
          <a:custGeom>
            <a:avLst/>
            <a:gdLst>
              <a:gd name="connsiteX0" fmla="*/ 103372 w 133792"/>
              <a:gd name="connsiteY0" fmla="*/ 0 h 307258"/>
              <a:gd name="connsiteX1" fmla="*/ 124009 w 133792"/>
              <a:gd name="connsiteY1" fmla="*/ 157163 h 307258"/>
              <a:gd name="connsiteX2" fmla="*/ 184 w 133792"/>
              <a:gd name="connsiteY2" fmla="*/ 304800 h 307258"/>
              <a:gd name="connsiteX3" fmla="*/ 97022 w 133792"/>
              <a:gd name="connsiteY3" fmla="*/ 242888 h 307258"/>
              <a:gd name="connsiteX4" fmla="*/ 133534 w 133792"/>
              <a:gd name="connsiteY4" fmla="*/ 157163 h 307258"/>
              <a:gd name="connsiteX5" fmla="*/ 103372 w 133792"/>
              <a:gd name="connsiteY5" fmla="*/ 0 h 30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" h="307258">
                <a:moveTo>
                  <a:pt x="103372" y="0"/>
                </a:moveTo>
                <a:cubicBezTo>
                  <a:pt x="101785" y="0"/>
                  <a:pt x="141207" y="106363"/>
                  <a:pt x="124009" y="157163"/>
                </a:cubicBezTo>
                <a:cubicBezTo>
                  <a:pt x="106811" y="207963"/>
                  <a:pt x="4682" y="290513"/>
                  <a:pt x="184" y="304800"/>
                </a:cubicBezTo>
                <a:cubicBezTo>
                  <a:pt x="-4314" y="319088"/>
                  <a:pt x="74797" y="267494"/>
                  <a:pt x="97022" y="242888"/>
                </a:cubicBezTo>
                <a:cubicBezTo>
                  <a:pt x="119247" y="218282"/>
                  <a:pt x="130095" y="196850"/>
                  <a:pt x="133534" y="157163"/>
                </a:cubicBezTo>
                <a:cubicBezTo>
                  <a:pt x="136973" y="117476"/>
                  <a:pt x="104959" y="0"/>
                  <a:pt x="1033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390C68FE-6CDD-413C-81FD-B6DA5D46D26F}"/>
              </a:ext>
            </a:extLst>
          </p:cNvPr>
          <p:cNvSpPr/>
          <p:nvPr/>
        </p:nvSpPr>
        <p:spPr>
          <a:xfrm>
            <a:off x="1636111" y="11657457"/>
            <a:ext cx="254795" cy="248603"/>
          </a:xfrm>
          <a:custGeom>
            <a:avLst/>
            <a:gdLst>
              <a:gd name="connsiteX0" fmla="*/ 41877 w 254795"/>
              <a:gd name="connsiteY0" fmla="*/ 7493 h 248603"/>
              <a:gd name="connsiteX1" fmla="*/ 129189 w 254795"/>
              <a:gd name="connsiteY1" fmla="*/ 18606 h 248603"/>
              <a:gd name="connsiteX2" fmla="*/ 19652 w 254795"/>
              <a:gd name="connsiteY2" fmla="*/ 147193 h 248603"/>
              <a:gd name="connsiteX3" fmla="*/ 5364 w 254795"/>
              <a:gd name="connsiteY3" fmla="*/ 207518 h 248603"/>
              <a:gd name="connsiteX4" fmla="*/ 79977 w 254795"/>
              <a:gd name="connsiteY4" fmla="*/ 247206 h 248603"/>
              <a:gd name="connsiteX5" fmla="*/ 254602 w 254795"/>
              <a:gd name="connsiteY5" fmla="*/ 237681 h 248603"/>
              <a:gd name="connsiteX6" fmla="*/ 43464 w 254795"/>
              <a:gd name="connsiteY6" fmla="*/ 218631 h 248603"/>
              <a:gd name="connsiteX7" fmla="*/ 16477 w 254795"/>
              <a:gd name="connsiteY7" fmla="*/ 188468 h 248603"/>
              <a:gd name="connsiteX8" fmla="*/ 141889 w 254795"/>
              <a:gd name="connsiteY8" fmla="*/ 29718 h 248603"/>
              <a:gd name="connsiteX9" fmla="*/ 137127 w 254795"/>
              <a:gd name="connsiteY9" fmla="*/ 1143 h 248603"/>
              <a:gd name="connsiteX10" fmla="*/ 41877 w 254795"/>
              <a:gd name="connsiteY10" fmla="*/ 7493 h 24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95" h="248603">
                <a:moveTo>
                  <a:pt x="41877" y="7493"/>
                </a:moveTo>
                <a:cubicBezTo>
                  <a:pt x="40554" y="10403"/>
                  <a:pt x="132893" y="-4677"/>
                  <a:pt x="129189" y="18606"/>
                </a:cubicBezTo>
                <a:cubicBezTo>
                  <a:pt x="125485" y="41889"/>
                  <a:pt x="40289" y="115708"/>
                  <a:pt x="19652" y="147193"/>
                </a:cubicBezTo>
                <a:cubicBezTo>
                  <a:pt x="-985" y="178678"/>
                  <a:pt x="-4690" y="190849"/>
                  <a:pt x="5364" y="207518"/>
                </a:cubicBezTo>
                <a:cubicBezTo>
                  <a:pt x="15418" y="224187"/>
                  <a:pt x="38437" y="242179"/>
                  <a:pt x="79977" y="247206"/>
                </a:cubicBezTo>
                <a:cubicBezTo>
                  <a:pt x="121517" y="252233"/>
                  <a:pt x="260687" y="242443"/>
                  <a:pt x="254602" y="237681"/>
                </a:cubicBezTo>
                <a:cubicBezTo>
                  <a:pt x="248517" y="232919"/>
                  <a:pt x="83151" y="226833"/>
                  <a:pt x="43464" y="218631"/>
                </a:cubicBezTo>
                <a:cubicBezTo>
                  <a:pt x="3777" y="210429"/>
                  <a:pt x="73" y="219954"/>
                  <a:pt x="16477" y="188468"/>
                </a:cubicBezTo>
                <a:cubicBezTo>
                  <a:pt x="32881" y="156983"/>
                  <a:pt x="121781" y="60939"/>
                  <a:pt x="141889" y="29718"/>
                </a:cubicBezTo>
                <a:cubicBezTo>
                  <a:pt x="161997" y="-1503"/>
                  <a:pt x="149562" y="5112"/>
                  <a:pt x="137127" y="1143"/>
                </a:cubicBezTo>
                <a:cubicBezTo>
                  <a:pt x="124692" y="-2826"/>
                  <a:pt x="43200" y="4583"/>
                  <a:pt x="41877" y="7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A6C6CA5F-4F31-4B39-97C9-45465BD0BB0D}"/>
              </a:ext>
            </a:extLst>
          </p:cNvPr>
          <p:cNvSpPr/>
          <p:nvPr/>
        </p:nvSpPr>
        <p:spPr>
          <a:xfrm>
            <a:off x="1719083" y="11607309"/>
            <a:ext cx="151672" cy="156485"/>
          </a:xfrm>
          <a:custGeom>
            <a:avLst/>
            <a:gdLst>
              <a:gd name="connsiteX0" fmla="*/ 180 w 151672"/>
              <a:gd name="connsiteY0" fmla="*/ 491 h 156485"/>
              <a:gd name="connsiteX1" fmla="*/ 119242 w 151672"/>
              <a:gd name="connsiteY1" fmla="*/ 89391 h 156485"/>
              <a:gd name="connsiteX2" fmla="*/ 71617 w 151672"/>
              <a:gd name="connsiteY2" fmla="*/ 156066 h 156485"/>
              <a:gd name="connsiteX3" fmla="*/ 150992 w 151672"/>
              <a:gd name="connsiteY3" fmla="*/ 57641 h 156485"/>
              <a:gd name="connsiteX4" fmla="*/ 180 w 151672"/>
              <a:gd name="connsiteY4" fmla="*/ 491 h 1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72" h="156485">
                <a:moveTo>
                  <a:pt x="180" y="491"/>
                </a:moveTo>
                <a:cubicBezTo>
                  <a:pt x="-5112" y="5783"/>
                  <a:pt x="107336" y="63462"/>
                  <a:pt x="119242" y="89391"/>
                </a:cubicBezTo>
                <a:cubicBezTo>
                  <a:pt x="131148" y="115320"/>
                  <a:pt x="66325" y="161358"/>
                  <a:pt x="71617" y="156066"/>
                </a:cubicBezTo>
                <a:cubicBezTo>
                  <a:pt x="76909" y="150774"/>
                  <a:pt x="159988" y="81453"/>
                  <a:pt x="150992" y="57641"/>
                </a:cubicBezTo>
                <a:cubicBezTo>
                  <a:pt x="141996" y="33829"/>
                  <a:pt x="5472" y="-4801"/>
                  <a:pt x="180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209EC414-8506-4DC3-8A1C-76EA9F0A2112}"/>
              </a:ext>
            </a:extLst>
          </p:cNvPr>
          <p:cNvSpPr/>
          <p:nvPr/>
        </p:nvSpPr>
        <p:spPr>
          <a:xfrm>
            <a:off x="1501261" y="11674169"/>
            <a:ext cx="254539" cy="486300"/>
          </a:xfrm>
          <a:custGeom>
            <a:avLst/>
            <a:gdLst>
              <a:gd name="connsiteX0" fmla="*/ 254514 w 254539"/>
              <a:gd name="connsiteY0" fmla="*/ 306 h 486300"/>
              <a:gd name="connsiteX1" fmla="*/ 48139 w 254539"/>
              <a:gd name="connsiteY1" fmla="*/ 211444 h 486300"/>
              <a:gd name="connsiteX2" fmla="*/ 3689 w 254539"/>
              <a:gd name="connsiteY2" fmla="*/ 301931 h 486300"/>
              <a:gd name="connsiteX3" fmla="*/ 114814 w 254539"/>
              <a:gd name="connsiteY3" fmla="*/ 486081 h 486300"/>
              <a:gd name="connsiteX4" fmla="*/ 33852 w 254539"/>
              <a:gd name="connsiteY4" fmla="*/ 262244 h 486300"/>
              <a:gd name="connsiteX5" fmla="*/ 254514 w 254539"/>
              <a:gd name="connsiteY5" fmla="*/ 306 h 4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539" h="486300">
                <a:moveTo>
                  <a:pt x="254514" y="306"/>
                </a:moveTo>
                <a:cubicBezTo>
                  <a:pt x="256895" y="-8160"/>
                  <a:pt x="89943" y="161173"/>
                  <a:pt x="48139" y="211444"/>
                </a:cubicBezTo>
                <a:cubicBezTo>
                  <a:pt x="6335" y="261715"/>
                  <a:pt x="-7424" y="256158"/>
                  <a:pt x="3689" y="301931"/>
                </a:cubicBezTo>
                <a:cubicBezTo>
                  <a:pt x="14801" y="347704"/>
                  <a:pt x="109787" y="492696"/>
                  <a:pt x="114814" y="486081"/>
                </a:cubicBezTo>
                <a:cubicBezTo>
                  <a:pt x="119841" y="479466"/>
                  <a:pt x="13215" y="336063"/>
                  <a:pt x="33852" y="262244"/>
                </a:cubicBezTo>
                <a:cubicBezTo>
                  <a:pt x="54489" y="188425"/>
                  <a:pt x="252133" y="8772"/>
                  <a:pt x="254514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394D8FF5-A6D4-4C16-970A-5FB002EF3BF5}"/>
              </a:ext>
            </a:extLst>
          </p:cNvPr>
          <p:cNvSpPr/>
          <p:nvPr/>
        </p:nvSpPr>
        <p:spPr>
          <a:xfrm>
            <a:off x="1854118" y="11813775"/>
            <a:ext cx="535397" cy="151214"/>
          </a:xfrm>
          <a:custGeom>
            <a:avLst/>
            <a:gdLst>
              <a:gd name="connsiteX0" fmla="*/ 82 w 535397"/>
              <a:gd name="connsiteY0" fmla="*/ 63900 h 151214"/>
              <a:gd name="connsiteX1" fmla="*/ 125495 w 535397"/>
              <a:gd name="connsiteY1" fmla="*/ 400 h 151214"/>
              <a:gd name="connsiteX2" fmla="*/ 471570 w 535397"/>
              <a:gd name="connsiteY2" fmla="*/ 40088 h 151214"/>
              <a:gd name="connsiteX3" fmla="*/ 535070 w 535397"/>
              <a:gd name="connsiteY3" fmla="*/ 103588 h 151214"/>
              <a:gd name="connsiteX4" fmla="*/ 496970 w 535397"/>
              <a:gd name="connsiteY4" fmla="*/ 151213 h 151214"/>
              <a:gd name="connsiteX5" fmla="*/ 509670 w 535397"/>
              <a:gd name="connsiteY5" fmla="*/ 105175 h 151214"/>
              <a:gd name="connsiteX6" fmla="*/ 471570 w 535397"/>
              <a:gd name="connsiteY6" fmla="*/ 51200 h 151214"/>
              <a:gd name="connsiteX7" fmla="*/ 139782 w 535397"/>
              <a:gd name="connsiteY7" fmla="*/ 5163 h 151214"/>
              <a:gd name="connsiteX8" fmla="*/ 82 w 535397"/>
              <a:gd name="connsiteY8" fmla="*/ 63900 h 15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397" h="151214">
                <a:moveTo>
                  <a:pt x="82" y="63900"/>
                </a:moveTo>
                <a:cubicBezTo>
                  <a:pt x="-2299" y="63106"/>
                  <a:pt x="46914" y="4369"/>
                  <a:pt x="125495" y="400"/>
                </a:cubicBezTo>
                <a:cubicBezTo>
                  <a:pt x="204076" y="-3569"/>
                  <a:pt x="403307" y="22890"/>
                  <a:pt x="471570" y="40088"/>
                </a:cubicBezTo>
                <a:cubicBezTo>
                  <a:pt x="539833" y="57286"/>
                  <a:pt x="530837" y="85067"/>
                  <a:pt x="535070" y="103588"/>
                </a:cubicBezTo>
                <a:cubicBezTo>
                  <a:pt x="539303" y="122109"/>
                  <a:pt x="501203" y="150949"/>
                  <a:pt x="496970" y="151213"/>
                </a:cubicBezTo>
                <a:cubicBezTo>
                  <a:pt x="492737" y="151477"/>
                  <a:pt x="513903" y="121844"/>
                  <a:pt x="509670" y="105175"/>
                </a:cubicBezTo>
                <a:cubicBezTo>
                  <a:pt x="505437" y="88506"/>
                  <a:pt x="533218" y="67869"/>
                  <a:pt x="471570" y="51200"/>
                </a:cubicBezTo>
                <a:cubicBezTo>
                  <a:pt x="409922" y="34531"/>
                  <a:pt x="217040" y="3046"/>
                  <a:pt x="139782" y="5163"/>
                </a:cubicBezTo>
                <a:cubicBezTo>
                  <a:pt x="62524" y="7280"/>
                  <a:pt x="2463" y="64694"/>
                  <a:pt x="82" y="63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FF4A9224-340D-4D22-80C2-4CE1AA9D9045}"/>
              </a:ext>
            </a:extLst>
          </p:cNvPr>
          <p:cNvSpPr/>
          <p:nvPr/>
        </p:nvSpPr>
        <p:spPr>
          <a:xfrm>
            <a:off x="1958975" y="11828200"/>
            <a:ext cx="414925" cy="77203"/>
          </a:xfrm>
          <a:custGeom>
            <a:avLst/>
            <a:gdLst>
              <a:gd name="connsiteX0" fmla="*/ 0 w 414925"/>
              <a:gd name="connsiteY0" fmla="*/ 263 h 77203"/>
              <a:gd name="connsiteX1" fmla="*/ 125413 w 414925"/>
              <a:gd name="connsiteY1" fmla="*/ 36775 h 77203"/>
              <a:gd name="connsiteX2" fmla="*/ 187325 w 414925"/>
              <a:gd name="connsiteY2" fmla="*/ 36775 h 77203"/>
              <a:gd name="connsiteX3" fmla="*/ 244475 w 414925"/>
              <a:gd name="connsiteY3" fmla="*/ 38363 h 77203"/>
              <a:gd name="connsiteX4" fmla="*/ 347663 w 414925"/>
              <a:gd name="connsiteY4" fmla="*/ 57413 h 77203"/>
              <a:gd name="connsiteX5" fmla="*/ 412750 w 414925"/>
              <a:gd name="connsiteY5" fmla="*/ 76463 h 77203"/>
              <a:gd name="connsiteX6" fmla="*/ 268288 w 414925"/>
              <a:gd name="connsiteY6" fmla="*/ 30425 h 77203"/>
              <a:gd name="connsiteX7" fmla="*/ 127000 w 414925"/>
              <a:gd name="connsiteY7" fmla="*/ 20900 h 77203"/>
              <a:gd name="connsiteX8" fmla="*/ 0 w 414925"/>
              <a:gd name="connsiteY8" fmla="*/ 263 h 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25" h="77203">
                <a:moveTo>
                  <a:pt x="0" y="263"/>
                </a:moveTo>
                <a:cubicBezTo>
                  <a:pt x="-264" y="2909"/>
                  <a:pt x="94192" y="30690"/>
                  <a:pt x="125413" y="36775"/>
                </a:cubicBezTo>
                <a:cubicBezTo>
                  <a:pt x="156634" y="42860"/>
                  <a:pt x="167481" y="36510"/>
                  <a:pt x="187325" y="36775"/>
                </a:cubicBezTo>
                <a:cubicBezTo>
                  <a:pt x="207169" y="37040"/>
                  <a:pt x="217752" y="34923"/>
                  <a:pt x="244475" y="38363"/>
                </a:cubicBezTo>
                <a:cubicBezTo>
                  <a:pt x="271198" y="41803"/>
                  <a:pt x="319617" y="51063"/>
                  <a:pt x="347663" y="57413"/>
                </a:cubicBezTo>
                <a:cubicBezTo>
                  <a:pt x="375709" y="63763"/>
                  <a:pt x="425979" y="80961"/>
                  <a:pt x="412750" y="76463"/>
                </a:cubicBezTo>
                <a:cubicBezTo>
                  <a:pt x="399521" y="71965"/>
                  <a:pt x="315913" y="39686"/>
                  <a:pt x="268288" y="30425"/>
                </a:cubicBezTo>
                <a:cubicBezTo>
                  <a:pt x="220663" y="21164"/>
                  <a:pt x="174360" y="26192"/>
                  <a:pt x="127000" y="20900"/>
                </a:cubicBezTo>
                <a:cubicBezTo>
                  <a:pt x="79640" y="15608"/>
                  <a:pt x="264" y="-2383"/>
                  <a:pt x="0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28CDC317-4D52-479D-B41D-36564BB9CFF0}"/>
              </a:ext>
            </a:extLst>
          </p:cNvPr>
          <p:cNvSpPr/>
          <p:nvPr/>
        </p:nvSpPr>
        <p:spPr>
          <a:xfrm>
            <a:off x="1922394" y="11842695"/>
            <a:ext cx="200158" cy="65429"/>
          </a:xfrm>
          <a:custGeom>
            <a:avLst/>
            <a:gdLst>
              <a:gd name="connsiteX0" fmla="*/ 69 w 200158"/>
              <a:gd name="connsiteY0" fmla="*/ 55 h 65429"/>
              <a:gd name="connsiteX1" fmla="*/ 90556 w 200158"/>
              <a:gd name="connsiteY1" fmla="*/ 50855 h 65429"/>
              <a:gd name="connsiteX2" fmla="*/ 200094 w 200158"/>
              <a:gd name="connsiteY2" fmla="*/ 65143 h 65429"/>
              <a:gd name="connsiteX3" fmla="*/ 104844 w 200158"/>
              <a:gd name="connsiteY3" fmla="*/ 41330 h 65429"/>
              <a:gd name="connsiteX4" fmla="*/ 69 w 200158"/>
              <a:gd name="connsiteY4" fmla="*/ 55 h 6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58" h="65429">
                <a:moveTo>
                  <a:pt x="69" y="55"/>
                </a:moveTo>
                <a:cubicBezTo>
                  <a:pt x="-2312" y="1642"/>
                  <a:pt x="57219" y="40007"/>
                  <a:pt x="90556" y="50855"/>
                </a:cubicBezTo>
                <a:cubicBezTo>
                  <a:pt x="123894" y="61703"/>
                  <a:pt x="197713" y="66730"/>
                  <a:pt x="200094" y="65143"/>
                </a:cubicBezTo>
                <a:cubicBezTo>
                  <a:pt x="202475" y="63556"/>
                  <a:pt x="138711" y="51120"/>
                  <a:pt x="104844" y="41330"/>
                </a:cubicBezTo>
                <a:cubicBezTo>
                  <a:pt x="70977" y="31540"/>
                  <a:pt x="2450" y="-1532"/>
                  <a:pt x="69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F615D50B-9C3D-447C-AF56-8D60383E4CE0}"/>
              </a:ext>
            </a:extLst>
          </p:cNvPr>
          <p:cNvSpPr/>
          <p:nvPr/>
        </p:nvSpPr>
        <p:spPr>
          <a:xfrm>
            <a:off x="1352324" y="11905890"/>
            <a:ext cx="194047" cy="420915"/>
          </a:xfrm>
          <a:custGeom>
            <a:avLst/>
            <a:gdLst>
              <a:gd name="connsiteX0" fmla="*/ 189139 w 194047"/>
              <a:gd name="connsiteY0" fmla="*/ 1948 h 420915"/>
              <a:gd name="connsiteX1" fmla="*/ 19276 w 194047"/>
              <a:gd name="connsiteY1" fmla="*/ 82910 h 420915"/>
              <a:gd name="connsiteX2" fmla="*/ 14514 w 194047"/>
              <a:gd name="connsiteY2" fmla="*/ 232135 h 420915"/>
              <a:gd name="connsiteX3" fmla="*/ 114526 w 194047"/>
              <a:gd name="connsiteY3" fmla="*/ 419460 h 420915"/>
              <a:gd name="connsiteX4" fmla="*/ 4989 w 194047"/>
              <a:gd name="connsiteY4" fmla="*/ 125773 h 420915"/>
              <a:gd name="connsiteX5" fmla="*/ 135164 w 194047"/>
              <a:gd name="connsiteY5" fmla="*/ 33698 h 420915"/>
              <a:gd name="connsiteX6" fmla="*/ 189139 w 194047"/>
              <a:gd name="connsiteY6" fmla="*/ 1948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47" h="420915">
                <a:moveTo>
                  <a:pt x="189139" y="1948"/>
                </a:moveTo>
                <a:cubicBezTo>
                  <a:pt x="169824" y="10150"/>
                  <a:pt x="48380" y="44546"/>
                  <a:pt x="19276" y="82910"/>
                </a:cubicBezTo>
                <a:cubicBezTo>
                  <a:pt x="-9828" y="121274"/>
                  <a:pt x="-1361" y="176043"/>
                  <a:pt x="14514" y="232135"/>
                </a:cubicBezTo>
                <a:cubicBezTo>
                  <a:pt x="30389" y="288227"/>
                  <a:pt x="116114" y="437187"/>
                  <a:pt x="114526" y="419460"/>
                </a:cubicBezTo>
                <a:cubicBezTo>
                  <a:pt x="112938" y="401733"/>
                  <a:pt x="1549" y="190067"/>
                  <a:pt x="4989" y="125773"/>
                </a:cubicBezTo>
                <a:cubicBezTo>
                  <a:pt x="8429" y="61479"/>
                  <a:pt x="103679" y="54600"/>
                  <a:pt x="135164" y="33698"/>
                </a:cubicBezTo>
                <a:cubicBezTo>
                  <a:pt x="166649" y="12796"/>
                  <a:pt x="208454" y="-6254"/>
                  <a:pt x="189139" y="1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7D679619-3175-48EA-B0D9-A7CDED03E6B5}"/>
              </a:ext>
            </a:extLst>
          </p:cNvPr>
          <p:cNvSpPr/>
          <p:nvPr/>
        </p:nvSpPr>
        <p:spPr>
          <a:xfrm>
            <a:off x="1482710" y="12329981"/>
            <a:ext cx="321110" cy="380255"/>
          </a:xfrm>
          <a:custGeom>
            <a:avLst/>
            <a:gdLst>
              <a:gd name="connsiteX0" fmla="*/ 15 w 321110"/>
              <a:gd name="connsiteY0" fmla="*/ 132 h 380255"/>
              <a:gd name="connsiteX1" fmla="*/ 136540 w 321110"/>
              <a:gd name="connsiteY1" fmla="*/ 79507 h 380255"/>
              <a:gd name="connsiteX2" fmla="*/ 119078 w 321110"/>
              <a:gd name="connsiteY2" fmla="*/ 131894 h 380255"/>
              <a:gd name="connsiteX3" fmla="*/ 195278 w 321110"/>
              <a:gd name="connsiteY3" fmla="*/ 236669 h 380255"/>
              <a:gd name="connsiteX4" fmla="*/ 320690 w 321110"/>
              <a:gd name="connsiteY4" fmla="*/ 377957 h 380255"/>
              <a:gd name="connsiteX5" fmla="*/ 149240 w 321110"/>
              <a:gd name="connsiteY5" fmla="*/ 114432 h 380255"/>
              <a:gd name="connsiteX6" fmla="*/ 146065 w 321110"/>
              <a:gd name="connsiteY6" fmla="*/ 62044 h 380255"/>
              <a:gd name="connsiteX7" fmla="*/ 15 w 321110"/>
              <a:gd name="connsiteY7" fmla="*/ 132 h 3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110" h="380255">
                <a:moveTo>
                  <a:pt x="15" y="132"/>
                </a:moveTo>
                <a:cubicBezTo>
                  <a:pt x="-1572" y="3042"/>
                  <a:pt x="116696" y="57547"/>
                  <a:pt x="136540" y="79507"/>
                </a:cubicBezTo>
                <a:cubicBezTo>
                  <a:pt x="156384" y="101467"/>
                  <a:pt x="109288" y="105700"/>
                  <a:pt x="119078" y="131894"/>
                </a:cubicBezTo>
                <a:cubicBezTo>
                  <a:pt x="128868" y="158088"/>
                  <a:pt x="161676" y="195659"/>
                  <a:pt x="195278" y="236669"/>
                </a:cubicBezTo>
                <a:cubicBezTo>
                  <a:pt x="228880" y="277679"/>
                  <a:pt x="328363" y="398330"/>
                  <a:pt x="320690" y="377957"/>
                </a:cubicBezTo>
                <a:cubicBezTo>
                  <a:pt x="313017" y="357584"/>
                  <a:pt x="178344" y="167084"/>
                  <a:pt x="149240" y="114432"/>
                </a:cubicBezTo>
                <a:cubicBezTo>
                  <a:pt x="120136" y="61780"/>
                  <a:pt x="170671" y="81094"/>
                  <a:pt x="146065" y="62044"/>
                </a:cubicBezTo>
                <a:cubicBezTo>
                  <a:pt x="121459" y="42994"/>
                  <a:pt x="1602" y="-2778"/>
                  <a:pt x="15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D6BF7ACF-77A9-4FD7-839B-FE6FCF5B38AF}"/>
              </a:ext>
            </a:extLst>
          </p:cNvPr>
          <p:cNvSpPr/>
          <p:nvPr/>
        </p:nvSpPr>
        <p:spPr>
          <a:xfrm>
            <a:off x="2316093" y="11976444"/>
            <a:ext cx="95517" cy="533177"/>
          </a:xfrm>
          <a:custGeom>
            <a:avLst/>
            <a:gdLst>
              <a:gd name="connsiteX0" fmla="*/ 36582 w 95517"/>
              <a:gd name="connsiteY0" fmla="*/ 2831 h 533177"/>
              <a:gd name="connsiteX1" fmla="*/ 17532 w 95517"/>
              <a:gd name="connsiteY1" fmla="*/ 113956 h 533177"/>
              <a:gd name="connsiteX2" fmla="*/ 39757 w 95517"/>
              <a:gd name="connsiteY2" fmla="*/ 209206 h 533177"/>
              <a:gd name="connsiteX3" fmla="*/ 20707 w 95517"/>
              <a:gd name="connsiteY3" fmla="*/ 231431 h 533177"/>
              <a:gd name="connsiteX4" fmla="*/ 46107 w 95517"/>
              <a:gd name="connsiteY4" fmla="*/ 298106 h 533177"/>
              <a:gd name="connsiteX5" fmla="*/ 47695 w 95517"/>
              <a:gd name="connsiteY5" fmla="*/ 347319 h 533177"/>
              <a:gd name="connsiteX6" fmla="*/ 34995 w 95517"/>
              <a:gd name="connsiteY6" fmla="*/ 401294 h 533177"/>
              <a:gd name="connsiteX7" fmla="*/ 95320 w 95517"/>
              <a:gd name="connsiteY7" fmla="*/ 529881 h 533177"/>
              <a:gd name="connsiteX8" fmla="*/ 52457 w 95517"/>
              <a:gd name="connsiteY8" fmla="*/ 252069 h 533177"/>
              <a:gd name="connsiteX9" fmla="*/ 70 w 95517"/>
              <a:gd name="connsiteY9" fmla="*/ 53631 h 533177"/>
              <a:gd name="connsiteX10" fmla="*/ 36582 w 95517"/>
              <a:gd name="connsiteY10" fmla="*/ 2831 h 53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17" h="533177">
                <a:moveTo>
                  <a:pt x="36582" y="2831"/>
                </a:moveTo>
                <a:cubicBezTo>
                  <a:pt x="39492" y="12885"/>
                  <a:pt x="17003" y="79560"/>
                  <a:pt x="17532" y="113956"/>
                </a:cubicBezTo>
                <a:cubicBezTo>
                  <a:pt x="18061" y="148352"/>
                  <a:pt x="39228" y="189627"/>
                  <a:pt x="39757" y="209206"/>
                </a:cubicBezTo>
                <a:cubicBezTo>
                  <a:pt x="40286" y="228785"/>
                  <a:pt x="19649" y="216614"/>
                  <a:pt x="20707" y="231431"/>
                </a:cubicBezTo>
                <a:cubicBezTo>
                  <a:pt x="21765" y="246248"/>
                  <a:pt x="41609" y="278791"/>
                  <a:pt x="46107" y="298106"/>
                </a:cubicBezTo>
                <a:cubicBezTo>
                  <a:pt x="50605" y="317421"/>
                  <a:pt x="49547" y="330121"/>
                  <a:pt x="47695" y="347319"/>
                </a:cubicBezTo>
                <a:cubicBezTo>
                  <a:pt x="45843" y="364517"/>
                  <a:pt x="27058" y="370867"/>
                  <a:pt x="34995" y="401294"/>
                </a:cubicBezTo>
                <a:cubicBezTo>
                  <a:pt x="42932" y="431721"/>
                  <a:pt x="92410" y="554752"/>
                  <a:pt x="95320" y="529881"/>
                </a:cubicBezTo>
                <a:cubicBezTo>
                  <a:pt x="98230" y="505010"/>
                  <a:pt x="68332" y="331444"/>
                  <a:pt x="52457" y="252069"/>
                </a:cubicBezTo>
                <a:cubicBezTo>
                  <a:pt x="36582" y="172694"/>
                  <a:pt x="1922" y="97816"/>
                  <a:pt x="70" y="53631"/>
                </a:cubicBezTo>
                <a:cubicBezTo>
                  <a:pt x="-1782" y="9446"/>
                  <a:pt x="33672" y="-7223"/>
                  <a:pt x="36582" y="2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87958AFB-ABFB-4013-B728-5F60F8B1C4BD}"/>
              </a:ext>
            </a:extLst>
          </p:cNvPr>
          <p:cNvSpPr/>
          <p:nvPr/>
        </p:nvSpPr>
        <p:spPr>
          <a:xfrm>
            <a:off x="1800188" y="12712695"/>
            <a:ext cx="771857" cy="125478"/>
          </a:xfrm>
          <a:custGeom>
            <a:avLst/>
            <a:gdLst>
              <a:gd name="connsiteX0" fmla="*/ 3212 w 771857"/>
              <a:gd name="connsiteY0" fmla="*/ 5 h 125478"/>
              <a:gd name="connsiteX1" fmla="*/ 214350 w 771857"/>
              <a:gd name="connsiteY1" fmla="*/ 98430 h 125478"/>
              <a:gd name="connsiteX2" fmla="*/ 346112 w 771857"/>
              <a:gd name="connsiteY2" fmla="*/ 125418 h 125478"/>
              <a:gd name="connsiteX3" fmla="*/ 590587 w 771857"/>
              <a:gd name="connsiteY3" fmla="*/ 93668 h 125478"/>
              <a:gd name="connsiteX4" fmla="*/ 768387 w 771857"/>
              <a:gd name="connsiteY4" fmla="*/ 66680 h 125478"/>
              <a:gd name="connsiteX5" fmla="*/ 430250 w 771857"/>
              <a:gd name="connsiteY5" fmla="*/ 96843 h 125478"/>
              <a:gd name="connsiteX6" fmla="*/ 392150 w 771857"/>
              <a:gd name="connsiteY6" fmla="*/ 103193 h 125478"/>
              <a:gd name="connsiteX7" fmla="*/ 3212 w 771857"/>
              <a:gd name="connsiteY7" fmla="*/ 5 h 12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857" h="125478">
                <a:moveTo>
                  <a:pt x="3212" y="5"/>
                </a:moveTo>
                <a:cubicBezTo>
                  <a:pt x="-26421" y="-789"/>
                  <a:pt x="157200" y="77528"/>
                  <a:pt x="214350" y="98430"/>
                </a:cubicBezTo>
                <a:cubicBezTo>
                  <a:pt x="271500" y="119332"/>
                  <a:pt x="283406" y="126212"/>
                  <a:pt x="346112" y="125418"/>
                </a:cubicBezTo>
                <a:cubicBezTo>
                  <a:pt x="408818" y="124624"/>
                  <a:pt x="590587" y="93668"/>
                  <a:pt x="590587" y="93668"/>
                </a:cubicBezTo>
                <a:cubicBezTo>
                  <a:pt x="660966" y="83878"/>
                  <a:pt x="795110" y="66151"/>
                  <a:pt x="768387" y="66680"/>
                </a:cubicBezTo>
                <a:cubicBezTo>
                  <a:pt x="741664" y="67209"/>
                  <a:pt x="492956" y="90758"/>
                  <a:pt x="430250" y="96843"/>
                </a:cubicBezTo>
                <a:cubicBezTo>
                  <a:pt x="367544" y="102928"/>
                  <a:pt x="464910" y="117745"/>
                  <a:pt x="392150" y="103193"/>
                </a:cubicBezTo>
                <a:cubicBezTo>
                  <a:pt x="319390" y="88641"/>
                  <a:pt x="32845" y="799"/>
                  <a:pt x="32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94DEEDE0-DB83-4E39-926A-ED4F03D37383}"/>
              </a:ext>
            </a:extLst>
          </p:cNvPr>
          <p:cNvSpPr/>
          <p:nvPr/>
        </p:nvSpPr>
        <p:spPr>
          <a:xfrm>
            <a:off x="2347341" y="12444262"/>
            <a:ext cx="220325" cy="174818"/>
          </a:xfrm>
          <a:custGeom>
            <a:avLst/>
            <a:gdLst>
              <a:gd name="connsiteX0" fmla="*/ 2159 w 220325"/>
              <a:gd name="connsiteY0" fmla="*/ 1738 h 174818"/>
              <a:gd name="connsiteX1" fmla="*/ 111697 w 220325"/>
              <a:gd name="connsiteY1" fmla="*/ 98576 h 174818"/>
              <a:gd name="connsiteX2" fmla="*/ 132334 w 220325"/>
              <a:gd name="connsiteY2" fmla="*/ 111276 h 174818"/>
              <a:gd name="connsiteX3" fmla="*/ 219647 w 220325"/>
              <a:gd name="connsiteY3" fmla="*/ 174776 h 174818"/>
              <a:gd name="connsiteX4" fmla="*/ 79947 w 220325"/>
              <a:gd name="connsiteY4" fmla="*/ 120801 h 174818"/>
              <a:gd name="connsiteX5" fmla="*/ 60897 w 220325"/>
              <a:gd name="connsiteY5" fmla="*/ 98576 h 174818"/>
              <a:gd name="connsiteX6" fmla="*/ 37084 w 220325"/>
              <a:gd name="connsiteY6" fmla="*/ 39838 h 174818"/>
              <a:gd name="connsiteX7" fmla="*/ 2159 w 220325"/>
              <a:gd name="connsiteY7" fmla="*/ 1738 h 17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325" h="174818">
                <a:moveTo>
                  <a:pt x="2159" y="1738"/>
                </a:moveTo>
                <a:cubicBezTo>
                  <a:pt x="14594" y="11528"/>
                  <a:pt x="90001" y="80320"/>
                  <a:pt x="111697" y="98576"/>
                </a:cubicBezTo>
                <a:cubicBezTo>
                  <a:pt x="133393" y="116832"/>
                  <a:pt x="114342" y="98576"/>
                  <a:pt x="132334" y="111276"/>
                </a:cubicBezTo>
                <a:cubicBezTo>
                  <a:pt x="150326" y="123976"/>
                  <a:pt x="228378" y="173188"/>
                  <a:pt x="219647" y="174776"/>
                </a:cubicBezTo>
                <a:cubicBezTo>
                  <a:pt x="210916" y="176364"/>
                  <a:pt x="106405" y="133501"/>
                  <a:pt x="79947" y="120801"/>
                </a:cubicBezTo>
                <a:cubicBezTo>
                  <a:pt x="53489" y="108101"/>
                  <a:pt x="68041" y="112070"/>
                  <a:pt x="60897" y="98576"/>
                </a:cubicBezTo>
                <a:cubicBezTo>
                  <a:pt x="53753" y="85082"/>
                  <a:pt x="39201" y="53596"/>
                  <a:pt x="37084" y="39838"/>
                </a:cubicBezTo>
                <a:cubicBezTo>
                  <a:pt x="34967" y="26080"/>
                  <a:pt x="-10276" y="-8052"/>
                  <a:pt x="2159" y="1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4334CE9A-A8DA-4DD3-A450-620F9CB1FFDF}"/>
              </a:ext>
            </a:extLst>
          </p:cNvPr>
          <p:cNvSpPr/>
          <p:nvPr/>
        </p:nvSpPr>
        <p:spPr>
          <a:xfrm>
            <a:off x="2088667" y="12641232"/>
            <a:ext cx="486822" cy="109701"/>
          </a:xfrm>
          <a:custGeom>
            <a:avLst/>
            <a:gdLst>
              <a:gd name="connsiteX0" fmla="*/ 486258 w 486822"/>
              <a:gd name="connsiteY0" fmla="*/ 31 h 109701"/>
              <a:gd name="connsiteX1" fmla="*/ 305283 w 486822"/>
              <a:gd name="connsiteY1" fmla="*/ 82581 h 109701"/>
              <a:gd name="connsiteX2" fmla="*/ 183046 w 486822"/>
              <a:gd name="connsiteY2" fmla="*/ 109568 h 109701"/>
              <a:gd name="connsiteX3" fmla="*/ 483 w 486822"/>
              <a:gd name="connsiteY3" fmla="*/ 92106 h 109701"/>
              <a:gd name="connsiteX4" fmla="*/ 241783 w 486822"/>
              <a:gd name="connsiteY4" fmla="*/ 73056 h 109701"/>
              <a:gd name="connsiteX5" fmla="*/ 486258 w 486822"/>
              <a:gd name="connsiteY5" fmla="*/ 31 h 1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822" h="109701">
                <a:moveTo>
                  <a:pt x="486258" y="31"/>
                </a:moveTo>
                <a:cubicBezTo>
                  <a:pt x="496841" y="1619"/>
                  <a:pt x="355818" y="64325"/>
                  <a:pt x="305283" y="82581"/>
                </a:cubicBezTo>
                <a:cubicBezTo>
                  <a:pt x="254748" y="100837"/>
                  <a:pt x="233846" y="107981"/>
                  <a:pt x="183046" y="109568"/>
                </a:cubicBezTo>
                <a:cubicBezTo>
                  <a:pt x="132246" y="111156"/>
                  <a:pt x="-9307" y="98191"/>
                  <a:pt x="483" y="92106"/>
                </a:cubicBezTo>
                <a:cubicBezTo>
                  <a:pt x="10272" y="86021"/>
                  <a:pt x="163996" y="88931"/>
                  <a:pt x="241783" y="73056"/>
                </a:cubicBezTo>
                <a:cubicBezTo>
                  <a:pt x="319570" y="57181"/>
                  <a:pt x="475675" y="-1557"/>
                  <a:pt x="48625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7DDF0BB0-0F0E-4A95-BA03-FF2D2ED3E3FA}"/>
              </a:ext>
            </a:extLst>
          </p:cNvPr>
          <p:cNvSpPr/>
          <p:nvPr/>
        </p:nvSpPr>
        <p:spPr>
          <a:xfrm>
            <a:off x="2551024" y="12634839"/>
            <a:ext cx="54692" cy="176837"/>
          </a:xfrm>
          <a:custGeom>
            <a:avLst/>
            <a:gdLst>
              <a:gd name="connsiteX0" fmla="*/ 30251 w 54692"/>
              <a:gd name="connsiteY0" fmla="*/ 74 h 176837"/>
              <a:gd name="connsiteX1" fmla="*/ 54064 w 54692"/>
              <a:gd name="connsiteY1" fmla="*/ 139774 h 176837"/>
              <a:gd name="connsiteX2" fmla="*/ 89 w 54692"/>
              <a:gd name="connsiteY2" fmla="*/ 176286 h 176837"/>
              <a:gd name="connsiteX3" fmla="*/ 41364 w 54692"/>
              <a:gd name="connsiteY3" fmla="*/ 120724 h 176837"/>
              <a:gd name="connsiteX4" fmla="*/ 30251 w 54692"/>
              <a:gd name="connsiteY4" fmla="*/ 74 h 17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2" h="176837">
                <a:moveTo>
                  <a:pt x="30251" y="74"/>
                </a:moveTo>
                <a:cubicBezTo>
                  <a:pt x="32368" y="3249"/>
                  <a:pt x="59091" y="110405"/>
                  <a:pt x="54064" y="139774"/>
                </a:cubicBezTo>
                <a:cubicBezTo>
                  <a:pt x="49037" y="169143"/>
                  <a:pt x="2206" y="179461"/>
                  <a:pt x="89" y="176286"/>
                </a:cubicBezTo>
                <a:cubicBezTo>
                  <a:pt x="-2028" y="173111"/>
                  <a:pt x="34220" y="145859"/>
                  <a:pt x="41364" y="120724"/>
                </a:cubicBezTo>
                <a:cubicBezTo>
                  <a:pt x="48508" y="95589"/>
                  <a:pt x="28134" y="-3101"/>
                  <a:pt x="3025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A87831DE-091A-4FE4-8A76-0B0CB4DB79F9}"/>
              </a:ext>
            </a:extLst>
          </p:cNvPr>
          <p:cNvSpPr/>
          <p:nvPr/>
        </p:nvSpPr>
        <p:spPr>
          <a:xfrm>
            <a:off x="2110714" y="12668603"/>
            <a:ext cx="483437" cy="107597"/>
          </a:xfrm>
          <a:custGeom>
            <a:avLst/>
            <a:gdLst>
              <a:gd name="connsiteX0" fmla="*/ 661 w 483437"/>
              <a:gd name="connsiteY0" fmla="*/ 107597 h 107597"/>
              <a:gd name="connsiteX1" fmla="*/ 286411 w 483437"/>
              <a:gd name="connsiteY1" fmla="*/ 79022 h 107597"/>
              <a:gd name="connsiteX2" fmla="*/ 359436 w 483437"/>
              <a:gd name="connsiteY2" fmla="*/ 34572 h 107597"/>
              <a:gd name="connsiteX3" fmla="*/ 480086 w 483437"/>
              <a:gd name="connsiteY3" fmla="*/ 1235 h 107597"/>
              <a:gd name="connsiteX4" fmla="*/ 214974 w 483437"/>
              <a:gd name="connsiteY4" fmla="*/ 79022 h 107597"/>
              <a:gd name="connsiteX5" fmla="*/ 661 w 483437"/>
              <a:gd name="connsiteY5" fmla="*/ 107597 h 10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37" h="107597">
                <a:moveTo>
                  <a:pt x="661" y="107597"/>
                </a:moveTo>
                <a:cubicBezTo>
                  <a:pt x="12567" y="107597"/>
                  <a:pt x="226615" y="91193"/>
                  <a:pt x="286411" y="79022"/>
                </a:cubicBezTo>
                <a:cubicBezTo>
                  <a:pt x="346207" y="66851"/>
                  <a:pt x="327157" y="47536"/>
                  <a:pt x="359436" y="34572"/>
                </a:cubicBezTo>
                <a:cubicBezTo>
                  <a:pt x="391715" y="21608"/>
                  <a:pt x="504163" y="-6173"/>
                  <a:pt x="480086" y="1235"/>
                </a:cubicBezTo>
                <a:cubicBezTo>
                  <a:pt x="456009" y="8643"/>
                  <a:pt x="289322" y="62089"/>
                  <a:pt x="214974" y="79022"/>
                </a:cubicBezTo>
                <a:cubicBezTo>
                  <a:pt x="140626" y="95955"/>
                  <a:pt x="-11245" y="107597"/>
                  <a:pt x="661" y="107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C97C8F8E-C66A-4FBF-B746-3E61C9FDDEEA}"/>
              </a:ext>
            </a:extLst>
          </p:cNvPr>
          <p:cNvSpPr/>
          <p:nvPr/>
        </p:nvSpPr>
        <p:spPr>
          <a:xfrm>
            <a:off x="1780784" y="12415000"/>
            <a:ext cx="298901" cy="50054"/>
          </a:xfrm>
          <a:custGeom>
            <a:avLst/>
            <a:gdLst>
              <a:gd name="connsiteX0" fmla="*/ 391 w 298901"/>
              <a:gd name="connsiteY0" fmla="*/ 29413 h 50054"/>
              <a:gd name="connsiteX1" fmla="*/ 214704 w 298901"/>
              <a:gd name="connsiteY1" fmla="*/ 4013 h 50054"/>
              <a:gd name="connsiteX2" fmla="*/ 286141 w 298901"/>
              <a:gd name="connsiteY2" fmla="*/ 50050 h 50054"/>
              <a:gd name="connsiteX3" fmla="*/ 273441 w 298901"/>
              <a:gd name="connsiteY3" fmla="*/ 838 h 50054"/>
              <a:gd name="connsiteX4" fmla="*/ 391 w 298901"/>
              <a:gd name="connsiteY4" fmla="*/ 29413 h 5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901" h="50054">
                <a:moveTo>
                  <a:pt x="391" y="29413"/>
                </a:moveTo>
                <a:cubicBezTo>
                  <a:pt x="-9399" y="29942"/>
                  <a:pt x="167079" y="574"/>
                  <a:pt x="214704" y="4013"/>
                </a:cubicBezTo>
                <a:cubicBezTo>
                  <a:pt x="262329" y="7452"/>
                  <a:pt x="276352" y="50579"/>
                  <a:pt x="286141" y="50050"/>
                </a:cubicBezTo>
                <a:cubicBezTo>
                  <a:pt x="295931" y="49521"/>
                  <a:pt x="314451" y="7452"/>
                  <a:pt x="273441" y="838"/>
                </a:cubicBezTo>
                <a:cubicBezTo>
                  <a:pt x="232431" y="-5776"/>
                  <a:pt x="10181" y="28884"/>
                  <a:pt x="391" y="29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CBBF69A5-210A-41CF-B4E5-96FA8AC1016E}"/>
              </a:ext>
            </a:extLst>
          </p:cNvPr>
          <p:cNvSpPr/>
          <p:nvPr/>
        </p:nvSpPr>
        <p:spPr>
          <a:xfrm>
            <a:off x="1882378" y="12506436"/>
            <a:ext cx="372653" cy="85286"/>
          </a:xfrm>
          <a:custGeom>
            <a:avLst/>
            <a:gdLst>
              <a:gd name="connsiteX0" fmla="*/ 397 w 372653"/>
              <a:gd name="connsiteY0" fmla="*/ 30052 h 85286"/>
              <a:gd name="connsiteX1" fmla="*/ 205185 w 372653"/>
              <a:gd name="connsiteY1" fmla="*/ 1477 h 85286"/>
              <a:gd name="connsiteX2" fmla="*/ 368697 w 372653"/>
              <a:gd name="connsiteY2" fmla="*/ 84027 h 85286"/>
              <a:gd name="connsiteX3" fmla="*/ 308372 w 372653"/>
              <a:gd name="connsiteY3" fmla="*/ 49102 h 85286"/>
              <a:gd name="connsiteX4" fmla="*/ 157560 w 372653"/>
              <a:gd name="connsiteY4" fmla="*/ 17352 h 85286"/>
              <a:gd name="connsiteX5" fmla="*/ 397 w 372653"/>
              <a:gd name="connsiteY5" fmla="*/ 30052 h 8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653" h="85286">
                <a:moveTo>
                  <a:pt x="397" y="30052"/>
                </a:moveTo>
                <a:cubicBezTo>
                  <a:pt x="8334" y="27406"/>
                  <a:pt x="143802" y="-7519"/>
                  <a:pt x="205185" y="1477"/>
                </a:cubicBezTo>
                <a:cubicBezTo>
                  <a:pt x="266568" y="10473"/>
                  <a:pt x="351499" y="76090"/>
                  <a:pt x="368697" y="84027"/>
                </a:cubicBezTo>
                <a:cubicBezTo>
                  <a:pt x="385895" y="91965"/>
                  <a:pt x="343561" y="60214"/>
                  <a:pt x="308372" y="49102"/>
                </a:cubicBezTo>
                <a:cubicBezTo>
                  <a:pt x="273183" y="37990"/>
                  <a:pt x="209683" y="19469"/>
                  <a:pt x="157560" y="17352"/>
                </a:cubicBezTo>
                <a:cubicBezTo>
                  <a:pt x="105437" y="15235"/>
                  <a:pt x="-7540" y="32698"/>
                  <a:pt x="397" y="30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D37750D3-1693-4284-B7E3-D5B8102B95AE}"/>
              </a:ext>
            </a:extLst>
          </p:cNvPr>
          <p:cNvSpPr/>
          <p:nvPr/>
        </p:nvSpPr>
        <p:spPr>
          <a:xfrm>
            <a:off x="1660908" y="11947500"/>
            <a:ext cx="82042" cy="403827"/>
          </a:xfrm>
          <a:custGeom>
            <a:avLst/>
            <a:gdLst>
              <a:gd name="connsiteX0" fmla="*/ 1205 w 82042"/>
              <a:gd name="connsiteY0" fmla="*/ 25 h 403827"/>
              <a:gd name="connsiteX1" fmla="*/ 26605 w 82042"/>
              <a:gd name="connsiteY1" fmla="*/ 314350 h 403827"/>
              <a:gd name="connsiteX2" fmla="*/ 80580 w 82042"/>
              <a:gd name="connsiteY2" fmla="*/ 403250 h 403827"/>
              <a:gd name="connsiteX3" fmla="*/ 63117 w 82042"/>
              <a:gd name="connsiteY3" fmla="*/ 331813 h 403827"/>
              <a:gd name="connsiteX4" fmla="*/ 1205 w 82042"/>
              <a:gd name="connsiteY4" fmla="*/ 25 h 4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2" h="403827">
                <a:moveTo>
                  <a:pt x="1205" y="25"/>
                </a:moveTo>
                <a:cubicBezTo>
                  <a:pt x="-4880" y="-2885"/>
                  <a:pt x="13376" y="247146"/>
                  <a:pt x="26605" y="314350"/>
                </a:cubicBezTo>
                <a:cubicBezTo>
                  <a:pt x="39834" y="381554"/>
                  <a:pt x="74495" y="400340"/>
                  <a:pt x="80580" y="403250"/>
                </a:cubicBezTo>
                <a:cubicBezTo>
                  <a:pt x="86665" y="406160"/>
                  <a:pt x="72378" y="400340"/>
                  <a:pt x="63117" y="331813"/>
                </a:cubicBezTo>
                <a:cubicBezTo>
                  <a:pt x="53857" y="263286"/>
                  <a:pt x="7290" y="2935"/>
                  <a:pt x="1205" y="2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F881C27F-95CC-42EA-A157-022ECFB8F9BD}"/>
              </a:ext>
            </a:extLst>
          </p:cNvPr>
          <p:cNvSpPr/>
          <p:nvPr/>
        </p:nvSpPr>
        <p:spPr>
          <a:xfrm>
            <a:off x="1728513" y="11949332"/>
            <a:ext cx="104475" cy="413376"/>
          </a:xfrm>
          <a:custGeom>
            <a:avLst/>
            <a:gdLst>
              <a:gd name="connsiteX0" fmla="*/ 20912 w 104475"/>
              <a:gd name="connsiteY0" fmla="*/ 7718 h 413376"/>
              <a:gd name="connsiteX1" fmla="*/ 100287 w 104475"/>
              <a:gd name="connsiteY1" fmla="*/ 388718 h 413376"/>
              <a:gd name="connsiteX2" fmla="*/ 89175 w 104475"/>
              <a:gd name="connsiteY2" fmla="*/ 372843 h 413376"/>
              <a:gd name="connsiteX3" fmla="*/ 52662 w 104475"/>
              <a:gd name="connsiteY3" fmla="*/ 349031 h 413376"/>
              <a:gd name="connsiteX4" fmla="*/ 3450 w 104475"/>
              <a:gd name="connsiteY4" fmla="*/ 149006 h 413376"/>
              <a:gd name="connsiteX5" fmla="*/ 20912 w 104475"/>
              <a:gd name="connsiteY5" fmla="*/ 7718 h 41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75" h="413376">
                <a:moveTo>
                  <a:pt x="20912" y="7718"/>
                </a:moveTo>
                <a:cubicBezTo>
                  <a:pt x="37051" y="47670"/>
                  <a:pt x="88910" y="327864"/>
                  <a:pt x="100287" y="388718"/>
                </a:cubicBezTo>
                <a:cubicBezTo>
                  <a:pt x="111664" y="449572"/>
                  <a:pt x="97112" y="379457"/>
                  <a:pt x="89175" y="372843"/>
                </a:cubicBezTo>
                <a:cubicBezTo>
                  <a:pt x="81238" y="366229"/>
                  <a:pt x="66950" y="386337"/>
                  <a:pt x="52662" y="349031"/>
                </a:cubicBezTo>
                <a:cubicBezTo>
                  <a:pt x="38375" y="311725"/>
                  <a:pt x="12710" y="204833"/>
                  <a:pt x="3450" y="149006"/>
                </a:cubicBezTo>
                <a:cubicBezTo>
                  <a:pt x="-5810" y="93179"/>
                  <a:pt x="4773" y="-32234"/>
                  <a:pt x="20912" y="77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3784D533-B024-482F-A718-EB30D5D9704E}"/>
              </a:ext>
            </a:extLst>
          </p:cNvPr>
          <p:cNvSpPr/>
          <p:nvPr/>
        </p:nvSpPr>
        <p:spPr>
          <a:xfrm>
            <a:off x="1792884" y="11912437"/>
            <a:ext cx="138296" cy="471757"/>
          </a:xfrm>
          <a:custGeom>
            <a:avLst/>
            <a:gdLst>
              <a:gd name="connsiteX0" fmla="*/ 51791 w 138296"/>
              <a:gd name="connsiteY0" fmla="*/ 31913 h 471757"/>
              <a:gd name="connsiteX1" fmla="*/ 137516 w 138296"/>
              <a:gd name="connsiteY1" fmla="*/ 438313 h 471757"/>
              <a:gd name="connsiteX2" fmla="*/ 89891 w 138296"/>
              <a:gd name="connsiteY2" fmla="*/ 417676 h 471757"/>
              <a:gd name="connsiteX3" fmla="*/ 16866 w 138296"/>
              <a:gd name="connsiteY3" fmla="*/ 171613 h 471757"/>
              <a:gd name="connsiteX4" fmla="*/ 991 w 138296"/>
              <a:gd name="connsiteY4" fmla="*/ 41438 h 471757"/>
              <a:gd name="connsiteX5" fmla="*/ 51791 w 138296"/>
              <a:gd name="connsiteY5" fmla="*/ 31913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296" h="471757">
                <a:moveTo>
                  <a:pt x="51791" y="31913"/>
                </a:moveTo>
                <a:cubicBezTo>
                  <a:pt x="74545" y="98059"/>
                  <a:pt x="131166" y="374019"/>
                  <a:pt x="137516" y="438313"/>
                </a:cubicBezTo>
                <a:cubicBezTo>
                  <a:pt x="143866" y="502607"/>
                  <a:pt x="109999" y="462126"/>
                  <a:pt x="89891" y="417676"/>
                </a:cubicBezTo>
                <a:cubicBezTo>
                  <a:pt x="69783" y="373226"/>
                  <a:pt x="31683" y="234319"/>
                  <a:pt x="16866" y="171613"/>
                </a:cubicBezTo>
                <a:cubicBezTo>
                  <a:pt x="2049" y="108907"/>
                  <a:pt x="-2184" y="63398"/>
                  <a:pt x="991" y="41438"/>
                </a:cubicBezTo>
                <a:cubicBezTo>
                  <a:pt x="4166" y="19478"/>
                  <a:pt x="29037" y="-34233"/>
                  <a:pt x="51791" y="3191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3CEB8AFD-6D52-4F10-9EC4-2982839DBD2F}"/>
              </a:ext>
            </a:extLst>
          </p:cNvPr>
          <p:cNvSpPr/>
          <p:nvPr/>
        </p:nvSpPr>
        <p:spPr>
          <a:xfrm>
            <a:off x="1953509" y="11933238"/>
            <a:ext cx="227499" cy="17402"/>
          </a:xfrm>
          <a:custGeom>
            <a:avLst/>
            <a:gdLst>
              <a:gd name="connsiteX0" fmla="*/ 704 w 227499"/>
              <a:gd name="connsiteY0" fmla="*/ 0 h 17402"/>
              <a:gd name="connsiteX1" fmla="*/ 221366 w 227499"/>
              <a:gd name="connsiteY1" fmla="*/ 15875 h 17402"/>
              <a:gd name="connsiteX2" fmla="*/ 153104 w 227499"/>
              <a:gd name="connsiteY2" fmla="*/ 15875 h 17402"/>
              <a:gd name="connsiteX3" fmla="*/ 704 w 227499"/>
              <a:gd name="connsiteY3" fmla="*/ 0 h 1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99" h="17402">
                <a:moveTo>
                  <a:pt x="704" y="0"/>
                </a:moveTo>
                <a:cubicBezTo>
                  <a:pt x="12081" y="0"/>
                  <a:pt x="195966" y="13229"/>
                  <a:pt x="221366" y="15875"/>
                </a:cubicBezTo>
                <a:cubicBezTo>
                  <a:pt x="246766" y="18521"/>
                  <a:pt x="187235" y="17198"/>
                  <a:pt x="153104" y="15875"/>
                </a:cubicBezTo>
                <a:cubicBezTo>
                  <a:pt x="118973" y="14552"/>
                  <a:pt x="-10673" y="0"/>
                  <a:pt x="7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A214ED5E-9802-46EB-A0D3-A65B1AA6B2F7}"/>
              </a:ext>
            </a:extLst>
          </p:cNvPr>
          <p:cNvSpPr/>
          <p:nvPr/>
        </p:nvSpPr>
        <p:spPr>
          <a:xfrm>
            <a:off x="2172610" y="11855207"/>
            <a:ext cx="173758" cy="139325"/>
          </a:xfrm>
          <a:custGeom>
            <a:avLst/>
            <a:gdLst>
              <a:gd name="connsiteX0" fmla="*/ 678 w 173758"/>
              <a:gd name="connsiteY0" fmla="*/ 243 h 139325"/>
              <a:gd name="connsiteX1" fmla="*/ 70528 w 173758"/>
              <a:gd name="connsiteY1" fmla="*/ 73268 h 139325"/>
              <a:gd name="connsiteX2" fmla="*/ 108628 w 173758"/>
              <a:gd name="connsiteY2" fmla="*/ 66918 h 139325"/>
              <a:gd name="connsiteX3" fmla="*/ 173715 w 173758"/>
              <a:gd name="connsiteY3" fmla="*/ 138356 h 139325"/>
              <a:gd name="connsiteX4" fmla="*/ 116565 w 173758"/>
              <a:gd name="connsiteY4" fmla="*/ 101843 h 139325"/>
              <a:gd name="connsiteX5" fmla="*/ 678 w 173758"/>
              <a:gd name="connsiteY5" fmla="*/ 243 h 1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58" h="139325">
                <a:moveTo>
                  <a:pt x="678" y="243"/>
                </a:moveTo>
                <a:cubicBezTo>
                  <a:pt x="-6995" y="-4520"/>
                  <a:pt x="52537" y="62156"/>
                  <a:pt x="70528" y="73268"/>
                </a:cubicBezTo>
                <a:cubicBezTo>
                  <a:pt x="88519" y="84380"/>
                  <a:pt x="91430" y="56070"/>
                  <a:pt x="108628" y="66918"/>
                </a:cubicBezTo>
                <a:cubicBezTo>
                  <a:pt x="125826" y="77766"/>
                  <a:pt x="172392" y="132535"/>
                  <a:pt x="173715" y="138356"/>
                </a:cubicBezTo>
                <a:cubicBezTo>
                  <a:pt x="175038" y="144177"/>
                  <a:pt x="145669" y="122745"/>
                  <a:pt x="116565" y="101843"/>
                </a:cubicBezTo>
                <a:cubicBezTo>
                  <a:pt x="87461" y="80941"/>
                  <a:pt x="8351" y="5006"/>
                  <a:pt x="678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A14ED76F-2283-4D83-8E34-2CE871B0B166}"/>
              </a:ext>
            </a:extLst>
          </p:cNvPr>
          <p:cNvSpPr/>
          <p:nvPr/>
        </p:nvSpPr>
        <p:spPr>
          <a:xfrm>
            <a:off x="1949450" y="11960225"/>
            <a:ext cx="236997" cy="35963"/>
          </a:xfrm>
          <a:custGeom>
            <a:avLst/>
            <a:gdLst>
              <a:gd name="connsiteX0" fmla="*/ 0 w 236997"/>
              <a:gd name="connsiteY0" fmla="*/ 0 h 35963"/>
              <a:gd name="connsiteX1" fmla="*/ 233363 w 236997"/>
              <a:gd name="connsiteY1" fmla="*/ 34925 h 35963"/>
              <a:gd name="connsiteX2" fmla="*/ 133350 w 236997"/>
              <a:gd name="connsiteY2" fmla="*/ 23813 h 35963"/>
              <a:gd name="connsiteX3" fmla="*/ 0 w 236997"/>
              <a:gd name="connsiteY3" fmla="*/ 0 h 3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997" h="35963">
                <a:moveTo>
                  <a:pt x="0" y="0"/>
                </a:moveTo>
                <a:cubicBezTo>
                  <a:pt x="16669" y="1852"/>
                  <a:pt x="211138" y="30956"/>
                  <a:pt x="233363" y="34925"/>
                </a:cubicBezTo>
                <a:cubicBezTo>
                  <a:pt x="255588" y="38894"/>
                  <a:pt x="170127" y="30692"/>
                  <a:pt x="133350" y="238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BF75F91E-BD23-4DD4-A34A-17635150B23B}"/>
              </a:ext>
            </a:extLst>
          </p:cNvPr>
          <p:cNvSpPr/>
          <p:nvPr/>
        </p:nvSpPr>
        <p:spPr>
          <a:xfrm>
            <a:off x="2150237" y="11994922"/>
            <a:ext cx="91765" cy="167131"/>
          </a:xfrm>
          <a:custGeom>
            <a:avLst/>
            <a:gdLst>
              <a:gd name="connsiteX0" fmla="*/ 13526 w 91765"/>
              <a:gd name="connsiteY0" fmla="*/ 228 h 167131"/>
              <a:gd name="connsiteX1" fmla="*/ 4001 w 91765"/>
              <a:gd name="connsiteY1" fmla="*/ 162153 h 167131"/>
              <a:gd name="connsiteX2" fmla="*/ 88138 w 91765"/>
              <a:gd name="connsiteY2" fmla="*/ 120878 h 167131"/>
              <a:gd name="connsiteX3" fmla="*/ 75438 w 91765"/>
              <a:gd name="connsiteY3" fmla="*/ 71666 h 167131"/>
              <a:gd name="connsiteX4" fmla="*/ 65913 w 91765"/>
              <a:gd name="connsiteY4" fmla="*/ 114528 h 167131"/>
              <a:gd name="connsiteX5" fmla="*/ 13526 w 91765"/>
              <a:gd name="connsiteY5" fmla="*/ 125641 h 167131"/>
              <a:gd name="connsiteX6" fmla="*/ 13526 w 91765"/>
              <a:gd name="connsiteY6" fmla="*/ 228 h 16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5" h="167131">
                <a:moveTo>
                  <a:pt x="13526" y="228"/>
                </a:moveTo>
                <a:cubicBezTo>
                  <a:pt x="11939" y="6313"/>
                  <a:pt x="-8434" y="142045"/>
                  <a:pt x="4001" y="162153"/>
                </a:cubicBezTo>
                <a:cubicBezTo>
                  <a:pt x="16436" y="182261"/>
                  <a:pt x="76232" y="135959"/>
                  <a:pt x="88138" y="120878"/>
                </a:cubicBezTo>
                <a:cubicBezTo>
                  <a:pt x="100044" y="105797"/>
                  <a:pt x="79142" y="72724"/>
                  <a:pt x="75438" y="71666"/>
                </a:cubicBezTo>
                <a:cubicBezTo>
                  <a:pt x="71734" y="70608"/>
                  <a:pt x="76232" y="105532"/>
                  <a:pt x="65913" y="114528"/>
                </a:cubicBezTo>
                <a:cubicBezTo>
                  <a:pt x="55594" y="123524"/>
                  <a:pt x="22257" y="139928"/>
                  <a:pt x="13526" y="125641"/>
                </a:cubicBezTo>
                <a:cubicBezTo>
                  <a:pt x="4795" y="111354"/>
                  <a:pt x="15113" y="-5857"/>
                  <a:pt x="13526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2C405973-279F-4741-8925-923D62990B03}"/>
              </a:ext>
            </a:extLst>
          </p:cNvPr>
          <p:cNvSpPr/>
          <p:nvPr/>
        </p:nvSpPr>
        <p:spPr>
          <a:xfrm>
            <a:off x="2274881" y="12006809"/>
            <a:ext cx="28755" cy="134156"/>
          </a:xfrm>
          <a:custGeom>
            <a:avLst/>
            <a:gdLst>
              <a:gd name="connsiteX0" fmla="*/ 28582 w 28755"/>
              <a:gd name="connsiteY0" fmla="*/ 1041 h 134156"/>
              <a:gd name="connsiteX1" fmla="*/ 12707 w 28755"/>
              <a:gd name="connsiteY1" fmla="*/ 113754 h 134156"/>
              <a:gd name="connsiteX2" fmla="*/ 28582 w 28755"/>
              <a:gd name="connsiteY2" fmla="*/ 129629 h 134156"/>
              <a:gd name="connsiteX3" fmla="*/ 7 w 28755"/>
              <a:gd name="connsiteY3" fmla="*/ 61366 h 134156"/>
              <a:gd name="connsiteX4" fmla="*/ 28582 w 28755"/>
              <a:gd name="connsiteY4" fmla="*/ 1041 h 13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5" h="134156">
                <a:moveTo>
                  <a:pt x="28582" y="1041"/>
                </a:moveTo>
                <a:cubicBezTo>
                  <a:pt x="30699" y="9772"/>
                  <a:pt x="12707" y="92323"/>
                  <a:pt x="12707" y="113754"/>
                </a:cubicBezTo>
                <a:cubicBezTo>
                  <a:pt x="12707" y="135185"/>
                  <a:pt x="30699" y="138360"/>
                  <a:pt x="28582" y="129629"/>
                </a:cubicBezTo>
                <a:cubicBezTo>
                  <a:pt x="26465" y="120898"/>
                  <a:pt x="-522" y="82003"/>
                  <a:pt x="7" y="61366"/>
                </a:cubicBezTo>
                <a:cubicBezTo>
                  <a:pt x="536" y="40729"/>
                  <a:pt x="26465" y="-7690"/>
                  <a:pt x="28582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81757CD8-7768-402B-88F5-AFABD5C35EAB}"/>
              </a:ext>
            </a:extLst>
          </p:cNvPr>
          <p:cNvSpPr/>
          <p:nvPr/>
        </p:nvSpPr>
        <p:spPr>
          <a:xfrm>
            <a:off x="2007439" y="12007433"/>
            <a:ext cx="276392" cy="38800"/>
          </a:xfrm>
          <a:custGeom>
            <a:avLst/>
            <a:gdLst>
              <a:gd name="connsiteX0" fmla="*/ 273799 w 276392"/>
              <a:gd name="connsiteY0" fmla="*/ 16292 h 38800"/>
              <a:gd name="connsiteX1" fmla="*/ 111874 w 276392"/>
              <a:gd name="connsiteY1" fmla="*/ 19467 h 38800"/>
              <a:gd name="connsiteX2" fmla="*/ 46786 w 276392"/>
              <a:gd name="connsiteY2" fmla="*/ 17880 h 38800"/>
              <a:gd name="connsiteX3" fmla="*/ 7099 w 276392"/>
              <a:gd name="connsiteY3" fmla="*/ 38517 h 38800"/>
              <a:gd name="connsiteX4" fmla="*/ 196011 w 276392"/>
              <a:gd name="connsiteY4" fmla="*/ 417 h 38800"/>
              <a:gd name="connsiteX5" fmla="*/ 273799 w 276392"/>
              <a:gd name="connsiteY5" fmla="*/ 16292 h 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392" h="38800">
                <a:moveTo>
                  <a:pt x="273799" y="16292"/>
                </a:moveTo>
                <a:cubicBezTo>
                  <a:pt x="259776" y="19467"/>
                  <a:pt x="149709" y="19202"/>
                  <a:pt x="111874" y="19467"/>
                </a:cubicBezTo>
                <a:cubicBezTo>
                  <a:pt x="74039" y="19732"/>
                  <a:pt x="64248" y="14705"/>
                  <a:pt x="46786" y="17880"/>
                </a:cubicBezTo>
                <a:cubicBezTo>
                  <a:pt x="29323" y="21055"/>
                  <a:pt x="-17772" y="41428"/>
                  <a:pt x="7099" y="38517"/>
                </a:cubicBezTo>
                <a:cubicBezTo>
                  <a:pt x="31970" y="35606"/>
                  <a:pt x="149444" y="3592"/>
                  <a:pt x="196011" y="417"/>
                </a:cubicBezTo>
                <a:cubicBezTo>
                  <a:pt x="242578" y="-2758"/>
                  <a:pt x="287822" y="13117"/>
                  <a:pt x="273799" y="16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557B2268-3A10-4935-AB5B-773E87465958}"/>
              </a:ext>
            </a:extLst>
          </p:cNvPr>
          <p:cNvSpPr/>
          <p:nvPr/>
        </p:nvSpPr>
        <p:spPr>
          <a:xfrm>
            <a:off x="1967932" y="11982311"/>
            <a:ext cx="232343" cy="58877"/>
          </a:xfrm>
          <a:custGeom>
            <a:avLst/>
            <a:gdLst>
              <a:gd name="connsiteX0" fmla="*/ 2156 w 232343"/>
              <a:gd name="connsiteY0" fmla="*/ 58877 h 58877"/>
              <a:gd name="connsiteX1" fmla="*/ 159318 w 232343"/>
              <a:gd name="connsiteY1" fmla="*/ 8077 h 58877"/>
              <a:gd name="connsiteX2" fmla="*/ 232343 w 232343"/>
              <a:gd name="connsiteY2" fmla="*/ 139 h 58877"/>
              <a:gd name="connsiteX3" fmla="*/ 76768 w 232343"/>
              <a:gd name="connsiteY3" fmla="*/ 8077 h 58877"/>
              <a:gd name="connsiteX4" fmla="*/ 2156 w 232343"/>
              <a:gd name="connsiteY4" fmla="*/ 58877 h 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43" h="58877">
                <a:moveTo>
                  <a:pt x="2156" y="58877"/>
                </a:moveTo>
                <a:cubicBezTo>
                  <a:pt x="15914" y="58877"/>
                  <a:pt x="120954" y="17867"/>
                  <a:pt x="159318" y="8077"/>
                </a:cubicBezTo>
                <a:cubicBezTo>
                  <a:pt x="197683" y="-1713"/>
                  <a:pt x="232343" y="139"/>
                  <a:pt x="232343" y="139"/>
                </a:cubicBezTo>
                <a:cubicBezTo>
                  <a:pt x="218585" y="139"/>
                  <a:pt x="109841" y="-1448"/>
                  <a:pt x="76768" y="8077"/>
                </a:cubicBezTo>
                <a:cubicBezTo>
                  <a:pt x="43695" y="17602"/>
                  <a:pt x="-11602" y="58877"/>
                  <a:pt x="2156" y="58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16E4EFBE-04AE-4D81-8B9F-D176E6FB315D}"/>
              </a:ext>
            </a:extLst>
          </p:cNvPr>
          <p:cNvSpPr/>
          <p:nvPr/>
        </p:nvSpPr>
        <p:spPr>
          <a:xfrm>
            <a:off x="1963204" y="12061724"/>
            <a:ext cx="186502" cy="108261"/>
          </a:xfrm>
          <a:custGeom>
            <a:avLst/>
            <a:gdLst>
              <a:gd name="connsiteX0" fmla="*/ 148171 w 186502"/>
              <a:gd name="connsiteY0" fmla="*/ 101 h 108261"/>
              <a:gd name="connsiteX1" fmla="*/ 19584 w 186502"/>
              <a:gd name="connsiteY1" fmla="*/ 69951 h 108261"/>
              <a:gd name="connsiteX2" fmla="*/ 6884 w 186502"/>
              <a:gd name="connsiteY2" fmla="*/ 74714 h 108261"/>
              <a:gd name="connsiteX3" fmla="*/ 83084 w 186502"/>
              <a:gd name="connsiteY3" fmla="*/ 108051 h 108261"/>
              <a:gd name="connsiteX4" fmla="*/ 186271 w 186502"/>
              <a:gd name="connsiteY4" fmla="*/ 89001 h 108261"/>
              <a:gd name="connsiteX5" fmla="*/ 52921 w 186502"/>
              <a:gd name="connsiteY5" fmla="*/ 90589 h 108261"/>
              <a:gd name="connsiteX6" fmla="*/ 44984 w 186502"/>
              <a:gd name="connsiteY6" fmla="*/ 87414 h 108261"/>
              <a:gd name="connsiteX7" fmla="*/ 148171 w 186502"/>
              <a:gd name="connsiteY7" fmla="*/ 101 h 10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502" h="108261">
                <a:moveTo>
                  <a:pt x="148171" y="101"/>
                </a:moveTo>
                <a:cubicBezTo>
                  <a:pt x="143938" y="-2809"/>
                  <a:pt x="43132" y="57516"/>
                  <a:pt x="19584" y="69951"/>
                </a:cubicBezTo>
                <a:cubicBezTo>
                  <a:pt x="-3964" y="82387"/>
                  <a:pt x="-3699" y="68364"/>
                  <a:pt x="6884" y="74714"/>
                </a:cubicBezTo>
                <a:cubicBezTo>
                  <a:pt x="17467" y="81064"/>
                  <a:pt x="53186" y="105670"/>
                  <a:pt x="83084" y="108051"/>
                </a:cubicBezTo>
                <a:cubicBezTo>
                  <a:pt x="112982" y="110432"/>
                  <a:pt x="191298" y="91911"/>
                  <a:pt x="186271" y="89001"/>
                </a:cubicBezTo>
                <a:cubicBezTo>
                  <a:pt x="181244" y="86091"/>
                  <a:pt x="76469" y="90853"/>
                  <a:pt x="52921" y="90589"/>
                </a:cubicBezTo>
                <a:cubicBezTo>
                  <a:pt x="29373" y="90325"/>
                  <a:pt x="31490" y="98527"/>
                  <a:pt x="44984" y="87414"/>
                </a:cubicBezTo>
                <a:cubicBezTo>
                  <a:pt x="58478" y="76302"/>
                  <a:pt x="152404" y="3011"/>
                  <a:pt x="14817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86E8B79E-AD3E-457B-8A05-BD3072EFDFC5}"/>
              </a:ext>
            </a:extLst>
          </p:cNvPr>
          <p:cNvSpPr/>
          <p:nvPr/>
        </p:nvSpPr>
        <p:spPr>
          <a:xfrm>
            <a:off x="2027056" y="12156654"/>
            <a:ext cx="346508" cy="78238"/>
          </a:xfrm>
          <a:custGeom>
            <a:avLst/>
            <a:gdLst>
              <a:gd name="connsiteX0" fmla="*/ 182 w 346508"/>
              <a:gd name="connsiteY0" fmla="*/ 78209 h 78238"/>
              <a:gd name="connsiteX1" fmla="*/ 206557 w 346508"/>
              <a:gd name="connsiteY1" fmla="*/ 9946 h 78238"/>
              <a:gd name="connsiteX2" fmla="*/ 346257 w 346508"/>
              <a:gd name="connsiteY2" fmla="*/ 38521 h 78238"/>
              <a:gd name="connsiteX3" fmla="*/ 173219 w 346508"/>
              <a:gd name="connsiteY3" fmla="*/ 421 h 78238"/>
              <a:gd name="connsiteX4" fmla="*/ 182 w 346508"/>
              <a:gd name="connsiteY4" fmla="*/ 78209 h 7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08" h="78238">
                <a:moveTo>
                  <a:pt x="182" y="78209"/>
                </a:moveTo>
                <a:cubicBezTo>
                  <a:pt x="5738" y="79796"/>
                  <a:pt x="148878" y="16561"/>
                  <a:pt x="206557" y="9946"/>
                </a:cubicBezTo>
                <a:cubicBezTo>
                  <a:pt x="264236" y="3331"/>
                  <a:pt x="351813" y="40108"/>
                  <a:pt x="346257" y="38521"/>
                </a:cubicBezTo>
                <a:cubicBezTo>
                  <a:pt x="340701" y="36934"/>
                  <a:pt x="229311" y="-4606"/>
                  <a:pt x="173219" y="421"/>
                </a:cubicBezTo>
                <a:cubicBezTo>
                  <a:pt x="117127" y="5448"/>
                  <a:pt x="-5374" y="76622"/>
                  <a:pt x="182" y="78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BC32F547-7241-4214-9F7C-1ABA11646726}"/>
              </a:ext>
            </a:extLst>
          </p:cNvPr>
          <p:cNvSpPr/>
          <p:nvPr/>
        </p:nvSpPr>
        <p:spPr>
          <a:xfrm>
            <a:off x="2120858" y="11868635"/>
            <a:ext cx="86144" cy="92418"/>
          </a:xfrm>
          <a:custGeom>
            <a:avLst/>
            <a:gdLst>
              <a:gd name="connsiteX0" fmla="*/ 42 w 86144"/>
              <a:gd name="connsiteY0" fmla="*/ 1103 h 92418"/>
              <a:gd name="connsiteX1" fmla="*/ 81005 w 86144"/>
              <a:gd name="connsiteY1" fmla="*/ 91590 h 92418"/>
              <a:gd name="connsiteX2" fmla="*/ 69892 w 86144"/>
              <a:gd name="connsiteY2" fmla="*/ 43965 h 92418"/>
              <a:gd name="connsiteX3" fmla="*/ 42 w 86144"/>
              <a:gd name="connsiteY3" fmla="*/ 1103 h 9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44" h="92418">
                <a:moveTo>
                  <a:pt x="42" y="1103"/>
                </a:moveTo>
                <a:cubicBezTo>
                  <a:pt x="1894" y="9041"/>
                  <a:pt x="69363" y="84446"/>
                  <a:pt x="81005" y="91590"/>
                </a:cubicBezTo>
                <a:cubicBezTo>
                  <a:pt x="92647" y="98734"/>
                  <a:pt x="82592" y="57723"/>
                  <a:pt x="69892" y="43965"/>
                </a:cubicBezTo>
                <a:cubicBezTo>
                  <a:pt x="57192" y="30207"/>
                  <a:pt x="-1810" y="-6835"/>
                  <a:pt x="42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3CA1BC5A-95CF-47C7-9BDE-DFF8EE332935}"/>
              </a:ext>
            </a:extLst>
          </p:cNvPr>
          <p:cNvSpPr/>
          <p:nvPr/>
        </p:nvSpPr>
        <p:spPr>
          <a:xfrm>
            <a:off x="2098675" y="12215616"/>
            <a:ext cx="185739" cy="27336"/>
          </a:xfrm>
          <a:custGeom>
            <a:avLst/>
            <a:gdLst>
              <a:gd name="connsiteX0" fmla="*/ 0 w 185739"/>
              <a:gd name="connsiteY0" fmla="*/ 197 h 27336"/>
              <a:gd name="connsiteX1" fmla="*/ 106363 w 185739"/>
              <a:gd name="connsiteY1" fmla="*/ 27184 h 27336"/>
              <a:gd name="connsiteX2" fmla="*/ 185738 w 185739"/>
              <a:gd name="connsiteY2" fmla="*/ 11309 h 27336"/>
              <a:gd name="connsiteX3" fmla="*/ 107950 w 185739"/>
              <a:gd name="connsiteY3" fmla="*/ 14484 h 27336"/>
              <a:gd name="connsiteX4" fmla="*/ 0 w 185739"/>
              <a:gd name="connsiteY4" fmla="*/ 197 h 2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9" h="27336">
                <a:moveTo>
                  <a:pt x="0" y="197"/>
                </a:moveTo>
                <a:cubicBezTo>
                  <a:pt x="-264" y="2314"/>
                  <a:pt x="75407" y="25332"/>
                  <a:pt x="106363" y="27184"/>
                </a:cubicBezTo>
                <a:cubicBezTo>
                  <a:pt x="137319" y="29036"/>
                  <a:pt x="185474" y="13426"/>
                  <a:pt x="185738" y="11309"/>
                </a:cubicBezTo>
                <a:cubicBezTo>
                  <a:pt x="186002" y="9192"/>
                  <a:pt x="135731" y="15278"/>
                  <a:pt x="107950" y="14484"/>
                </a:cubicBezTo>
                <a:cubicBezTo>
                  <a:pt x="80169" y="13690"/>
                  <a:pt x="264" y="-1920"/>
                  <a:pt x="0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64D3C0C1-720F-4B7D-81E1-A71C0A0EE183}"/>
              </a:ext>
            </a:extLst>
          </p:cNvPr>
          <p:cNvSpPr/>
          <p:nvPr/>
        </p:nvSpPr>
        <p:spPr>
          <a:xfrm>
            <a:off x="2049345" y="12266213"/>
            <a:ext cx="322523" cy="71909"/>
          </a:xfrm>
          <a:custGeom>
            <a:avLst/>
            <a:gdLst>
              <a:gd name="connsiteX0" fmla="*/ 118 w 322523"/>
              <a:gd name="connsiteY0" fmla="*/ 71837 h 71909"/>
              <a:gd name="connsiteX1" fmla="*/ 182680 w 322523"/>
              <a:gd name="connsiteY1" fmla="*/ 400 h 71909"/>
              <a:gd name="connsiteX2" fmla="*/ 322380 w 322523"/>
              <a:gd name="connsiteY2" fmla="*/ 41675 h 71909"/>
              <a:gd name="connsiteX3" fmla="*/ 157280 w 322523"/>
              <a:gd name="connsiteY3" fmla="*/ 14687 h 71909"/>
              <a:gd name="connsiteX4" fmla="*/ 118 w 322523"/>
              <a:gd name="connsiteY4" fmla="*/ 71837 h 7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23" h="71909">
                <a:moveTo>
                  <a:pt x="118" y="71837"/>
                </a:moveTo>
                <a:cubicBezTo>
                  <a:pt x="4351" y="69456"/>
                  <a:pt x="128970" y="5427"/>
                  <a:pt x="182680" y="400"/>
                </a:cubicBezTo>
                <a:cubicBezTo>
                  <a:pt x="236390" y="-4627"/>
                  <a:pt x="326613" y="39294"/>
                  <a:pt x="322380" y="41675"/>
                </a:cubicBezTo>
                <a:cubicBezTo>
                  <a:pt x="318147" y="44056"/>
                  <a:pt x="208874" y="12306"/>
                  <a:pt x="157280" y="14687"/>
                </a:cubicBezTo>
                <a:cubicBezTo>
                  <a:pt x="105686" y="17068"/>
                  <a:pt x="-4115" y="74218"/>
                  <a:pt x="118" y="7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ACD84AD3-4E53-4AAE-8E1A-455DF48A4E90}"/>
              </a:ext>
            </a:extLst>
          </p:cNvPr>
          <p:cNvSpPr/>
          <p:nvPr/>
        </p:nvSpPr>
        <p:spPr>
          <a:xfrm>
            <a:off x="2100948" y="12301259"/>
            <a:ext cx="201581" cy="51939"/>
          </a:xfrm>
          <a:custGeom>
            <a:avLst/>
            <a:gdLst>
              <a:gd name="connsiteX0" fmla="*/ 902 w 201581"/>
              <a:gd name="connsiteY0" fmla="*/ 25679 h 51939"/>
              <a:gd name="connsiteX1" fmla="*/ 113615 w 201581"/>
              <a:gd name="connsiteY1" fmla="*/ 30441 h 51939"/>
              <a:gd name="connsiteX2" fmla="*/ 200927 w 201581"/>
              <a:gd name="connsiteY2" fmla="*/ 279 h 51939"/>
              <a:gd name="connsiteX3" fmla="*/ 67577 w 201581"/>
              <a:gd name="connsiteY3" fmla="*/ 51079 h 51939"/>
              <a:gd name="connsiteX4" fmla="*/ 902 w 201581"/>
              <a:gd name="connsiteY4" fmla="*/ 25679 h 5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81" h="51939">
                <a:moveTo>
                  <a:pt x="902" y="25679"/>
                </a:moveTo>
                <a:cubicBezTo>
                  <a:pt x="8575" y="22239"/>
                  <a:pt x="80277" y="34674"/>
                  <a:pt x="113615" y="30441"/>
                </a:cubicBezTo>
                <a:cubicBezTo>
                  <a:pt x="146953" y="26208"/>
                  <a:pt x="208600" y="-3161"/>
                  <a:pt x="200927" y="279"/>
                </a:cubicBezTo>
                <a:cubicBezTo>
                  <a:pt x="193254" y="3719"/>
                  <a:pt x="99062" y="44994"/>
                  <a:pt x="67577" y="51079"/>
                </a:cubicBezTo>
                <a:cubicBezTo>
                  <a:pt x="36092" y="57164"/>
                  <a:pt x="-6771" y="29119"/>
                  <a:pt x="902" y="25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89220F9F-6919-429F-AD03-CAC377DB9986}"/>
              </a:ext>
            </a:extLst>
          </p:cNvPr>
          <p:cNvSpPr/>
          <p:nvPr/>
        </p:nvSpPr>
        <p:spPr>
          <a:xfrm>
            <a:off x="1989130" y="12052599"/>
            <a:ext cx="158892" cy="41255"/>
          </a:xfrm>
          <a:custGeom>
            <a:avLst/>
            <a:gdLst>
              <a:gd name="connsiteX0" fmla="*/ 8 w 158892"/>
              <a:gd name="connsiteY0" fmla="*/ 13989 h 41255"/>
              <a:gd name="connsiteX1" fmla="*/ 128595 w 158892"/>
              <a:gd name="connsiteY1" fmla="*/ 18751 h 41255"/>
              <a:gd name="connsiteX2" fmla="*/ 158758 w 158892"/>
              <a:gd name="connsiteY2" fmla="*/ 40976 h 41255"/>
              <a:gd name="connsiteX3" fmla="*/ 122245 w 158892"/>
              <a:gd name="connsiteY3" fmla="*/ 1289 h 41255"/>
              <a:gd name="connsiteX4" fmla="*/ 8 w 158892"/>
              <a:gd name="connsiteY4" fmla="*/ 13989 h 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92" h="41255">
                <a:moveTo>
                  <a:pt x="8" y="13989"/>
                </a:moveTo>
                <a:cubicBezTo>
                  <a:pt x="1066" y="16899"/>
                  <a:pt x="102137" y="14253"/>
                  <a:pt x="128595" y="18751"/>
                </a:cubicBezTo>
                <a:cubicBezTo>
                  <a:pt x="155053" y="23249"/>
                  <a:pt x="159816" y="43886"/>
                  <a:pt x="158758" y="40976"/>
                </a:cubicBezTo>
                <a:cubicBezTo>
                  <a:pt x="157700" y="38066"/>
                  <a:pt x="149497" y="7110"/>
                  <a:pt x="122245" y="1289"/>
                </a:cubicBezTo>
                <a:cubicBezTo>
                  <a:pt x="94993" y="-4532"/>
                  <a:pt x="-1050" y="11079"/>
                  <a:pt x="8" y="13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CD1739CF-BC1E-4D8F-820E-3F2BD2C27500}"/>
              </a:ext>
            </a:extLst>
          </p:cNvPr>
          <p:cNvSpPr/>
          <p:nvPr/>
        </p:nvSpPr>
        <p:spPr>
          <a:xfrm>
            <a:off x="2093555" y="12334756"/>
            <a:ext cx="236895" cy="52867"/>
          </a:xfrm>
          <a:custGeom>
            <a:avLst/>
            <a:gdLst>
              <a:gd name="connsiteX0" fmla="*/ 1945 w 236895"/>
              <a:gd name="connsiteY0" fmla="*/ 23932 h 52867"/>
              <a:gd name="connsiteX1" fmla="*/ 78145 w 236895"/>
              <a:gd name="connsiteY1" fmla="*/ 52507 h 52867"/>
              <a:gd name="connsiteX2" fmla="*/ 235308 w 236895"/>
              <a:gd name="connsiteY2" fmla="*/ 1707 h 52867"/>
              <a:gd name="connsiteX3" fmla="*/ 152758 w 236895"/>
              <a:gd name="connsiteY3" fmla="*/ 14407 h 52867"/>
              <a:gd name="connsiteX4" fmla="*/ 1945 w 236895"/>
              <a:gd name="connsiteY4" fmla="*/ 23932 h 5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95" h="52867">
                <a:moveTo>
                  <a:pt x="1945" y="23932"/>
                </a:moveTo>
                <a:cubicBezTo>
                  <a:pt x="-10491" y="30282"/>
                  <a:pt x="39251" y="56211"/>
                  <a:pt x="78145" y="52507"/>
                </a:cubicBezTo>
                <a:cubicBezTo>
                  <a:pt x="117039" y="48803"/>
                  <a:pt x="222873" y="8057"/>
                  <a:pt x="235308" y="1707"/>
                </a:cubicBezTo>
                <a:cubicBezTo>
                  <a:pt x="247744" y="-4643"/>
                  <a:pt x="183979" y="8322"/>
                  <a:pt x="152758" y="14407"/>
                </a:cubicBezTo>
                <a:cubicBezTo>
                  <a:pt x="121537" y="20492"/>
                  <a:pt x="14381" y="17582"/>
                  <a:pt x="1945" y="23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6097A983-9156-4376-BFC7-FE894CD2D90D}"/>
              </a:ext>
            </a:extLst>
          </p:cNvPr>
          <p:cNvSpPr/>
          <p:nvPr/>
        </p:nvSpPr>
        <p:spPr>
          <a:xfrm>
            <a:off x="2060173" y="12372034"/>
            <a:ext cx="150953" cy="75096"/>
          </a:xfrm>
          <a:custGeom>
            <a:avLst/>
            <a:gdLst>
              <a:gd name="connsiteX0" fmla="*/ 402 w 150953"/>
              <a:gd name="connsiteY0" fmla="*/ 73966 h 75096"/>
              <a:gd name="connsiteX1" fmla="*/ 149627 w 150953"/>
              <a:gd name="connsiteY1" fmla="*/ 62854 h 75096"/>
              <a:gd name="connsiteX2" fmla="*/ 75015 w 150953"/>
              <a:gd name="connsiteY2" fmla="*/ 26341 h 75096"/>
              <a:gd name="connsiteX3" fmla="*/ 100415 w 150953"/>
              <a:gd name="connsiteY3" fmla="*/ 5704 h 75096"/>
              <a:gd name="connsiteX4" fmla="*/ 82952 w 150953"/>
              <a:gd name="connsiteY4" fmla="*/ 2529 h 75096"/>
              <a:gd name="connsiteX5" fmla="*/ 103590 w 150953"/>
              <a:gd name="connsiteY5" fmla="*/ 39041 h 75096"/>
              <a:gd name="connsiteX6" fmla="*/ 402 w 150953"/>
              <a:gd name="connsiteY6" fmla="*/ 73966 h 7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53" h="75096">
                <a:moveTo>
                  <a:pt x="402" y="73966"/>
                </a:moveTo>
                <a:cubicBezTo>
                  <a:pt x="8075" y="77935"/>
                  <a:pt x="137192" y="70791"/>
                  <a:pt x="149627" y="62854"/>
                </a:cubicBezTo>
                <a:cubicBezTo>
                  <a:pt x="162062" y="54917"/>
                  <a:pt x="83217" y="35866"/>
                  <a:pt x="75015" y="26341"/>
                </a:cubicBezTo>
                <a:cubicBezTo>
                  <a:pt x="66813" y="16816"/>
                  <a:pt x="99092" y="9673"/>
                  <a:pt x="100415" y="5704"/>
                </a:cubicBezTo>
                <a:cubicBezTo>
                  <a:pt x="101738" y="1735"/>
                  <a:pt x="82423" y="-3027"/>
                  <a:pt x="82952" y="2529"/>
                </a:cubicBezTo>
                <a:cubicBezTo>
                  <a:pt x="83481" y="8085"/>
                  <a:pt x="109940" y="29252"/>
                  <a:pt x="103590" y="39041"/>
                </a:cubicBezTo>
                <a:cubicBezTo>
                  <a:pt x="97240" y="48830"/>
                  <a:pt x="-7271" y="69997"/>
                  <a:pt x="402" y="73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AEB76841-C517-42C4-BB05-CE07969483BA}"/>
              </a:ext>
            </a:extLst>
          </p:cNvPr>
          <p:cNvSpPr/>
          <p:nvPr/>
        </p:nvSpPr>
        <p:spPr>
          <a:xfrm>
            <a:off x="2247881" y="12337597"/>
            <a:ext cx="176237" cy="105938"/>
          </a:xfrm>
          <a:custGeom>
            <a:avLst/>
            <a:gdLst>
              <a:gd name="connsiteX0" fmla="*/ 19 w 176237"/>
              <a:gd name="connsiteY0" fmla="*/ 453 h 105938"/>
              <a:gd name="connsiteX1" fmla="*/ 52407 w 176237"/>
              <a:gd name="connsiteY1" fmla="*/ 87766 h 105938"/>
              <a:gd name="connsiteX2" fmla="*/ 176232 w 176237"/>
              <a:gd name="connsiteY2" fmla="*/ 103641 h 105938"/>
              <a:gd name="connsiteX3" fmla="*/ 57169 w 176237"/>
              <a:gd name="connsiteY3" fmla="*/ 54428 h 105938"/>
              <a:gd name="connsiteX4" fmla="*/ 19 w 176237"/>
              <a:gd name="connsiteY4" fmla="*/ 453 h 10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37" h="105938">
                <a:moveTo>
                  <a:pt x="19" y="453"/>
                </a:moveTo>
                <a:cubicBezTo>
                  <a:pt x="-775" y="6009"/>
                  <a:pt x="23038" y="70568"/>
                  <a:pt x="52407" y="87766"/>
                </a:cubicBezTo>
                <a:cubicBezTo>
                  <a:pt x="81776" y="104964"/>
                  <a:pt x="175438" y="109197"/>
                  <a:pt x="176232" y="103641"/>
                </a:cubicBezTo>
                <a:cubicBezTo>
                  <a:pt x="177026" y="98085"/>
                  <a:pt x="84421" y="66864"/>
                  <a:pt x="57169" y="54428"/>
                </a:cubicBezTo>
                <a:cubicBezTo>
                  <a:pt x="29917" y="41993"/>
                  <a:pt x="813" y="-5103"/>
                  <a:pt x="19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BFCE82C3-807C-41D2-B88C-C79CA4A83380}"/>
              </a:ext>
            </a:extLst>
          </p:cNvPr>
          <p:cNvSpPr/>
          <p:nvPr/>
        </p:nvSpPr>
        <p:spPr>
          <a:xfrm>
            <a:off x="8000618" y="8738284"/>
            <a:ext cx="616966" cy="346545"/>
          </a:xfrm>
          <a:custGeom>
            <a:avLst/>
            <a:gdLst>
              <a:gd name="connsiteX0" fmla="*/ 10965 w 616966"/>
              <a:gd name="connsiteY0" fmla="*/ 346449 h 346545"/>
              <a:gd name="connsiteX1" fmla="*/ 23665 w 616966"/>
              <a:gd name="connsiteY1" fmla="*/ 134783 h 346545"/>
              <a:gd name="connsiteX2" fmla="*/ 108332 w 616966"/>
              <a:gd name="connsiteY2" fmla="*/ 73399 h 346545"/>
              <a:gd name="connsiteX3" fmla="*/ 269199 w 616966"/>
              <a:gd name="connsiteY3" fmla="*/ 12016 h 346545"/>
              <a:gd name="connsiteX4" fmla="*/ 387732 w 616966"/>
              <a:gd name="connsiteY4" fmla="*/ 31066 h 346545"/>
              <a:gd name="connsiteX5" fmla="*/ 612099 w 616966"/>
              <a:gd name="connsiteY5" fmla="*/ 304116 h 346545"/>
              <a:gd name="connsiteX6" fmla="*/ 512615 w 616966"/>
              <a:gd name="connsiteY6" fmla="*/ 94566 h 346545"/>
              <a:gd name="connsiteX7" fmla="*/ 180299 w 616966"/>
              <a:gd name="connsiteY7" fmla="*/ 1433 h 346545"/>
              <a:gd name="connsiteX8" fmla="*/ 15199 w 616966"/>
              <a:gd name="connsiteY8" fmla="*/ 160183 h 346545"/>
              <a:gd name="connsiteX9" fmla="*/ 10965 w 616966"/>
              <a:gd name="connsiteY9" fmla="*/ 346449 h 3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966" h="346545">
                <a:moveTo>
                  <a:pt x="10965" y="346449"/>
                </a:moveTo>
                <a:cubicBezTo>
                  <a:pt x="12376" y="342216"/>
                  <a:pt x="7437" y="180291"/>
                  <a:pt x="23665" y="134783"/>
                </a:cubicBezTo>
                <a:cubicBezTo>
                  <a:pt x="39893" y="89275"/>
                  <a:pt x="67410" y="93860"/>
                  <a:pt x="108332" y="73399"/>
                </a:cubicBezTo>
                <a:cubicBezTo>
                  <a:pt x="149254" y="52938"/>
                  <a:pt x="222633" y="19071"/>
                  <a:pt x="269199" y="12016"/>
                </a:cubicBezTo>
                <a:cubicBezTo>
                  <a:pt x="315765" y="4961"/>
                  <a:pt x="330582" y="-17617"/>
                  <a:pt x="387732" y="31066"/>
                </a:cubicBezTo>
                <a:cubicBezTo>
                  <a:pt x="444882" y="79749"/>
                  <a:pt x="591285" y="293533"/>
                  <a:pt x="612099" y="304116"/>
                </a:cubicBezTo>
                <a:cubicBezTo>
                  <a:pt x="632913" y="314699"/>
                  <a:pt x="584582" y="145013"/>
                  <a:pt x="512615" y="94566"/>
                </a:cubicBezTo>
                <a:cubicBezTo>
                  <a:pt x="440648" y="44119"/>
                  <a:pt x="263202" y="-9503"/>
                  <a:pt x="180299" y="1433"/>
                </a:cubicBezTo>
                <a:cubicBezTo>
                  <a:pt x="97396" y="12369"/>
                  <a:pt x="45891" y="106208"/>
                  <a:pt x="15199" y="160183"/>
                </a:cubicBezTo>
                <a:cubicBezTo>
                  <a:pt x="-15493" y="214158"/>
                  <a:pt x="9554" y="350682"/>
                  <a:pt x="10965" y="346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B9E7AA79-7947-4F4A-91D3-DC778B789596}"/>
              </a:ext>
            </a:extLst>
          </p:cNvPr>
          <p:cNvSpPr/>
          <p:nvPr/>
        </p:nvSpPr>
        <p:spPr>
          <a:xfrm>
            <a:off x="8038918" y="8815180"/>
            <a:ext cx="618256" cy="363050"/>
          </a:xfrm>
          <a:custGeom>
            <a:avLst/>
            <a:gdLst>
              <a:gd name="connsiteX0" fmla="*/ 182 w 618256"/>
              <a:gd name="connsiteY0" fmla="*/ 250503 h 363050"/>
              <a:gd name="connsiteX1" fmla="*/ 42515 w 618256"/>
              <a:gd name="connsiteY1" fmla="*/ 76937 h 363050"/>
              <a:gd name="connsiteX2" fmla="*/ 213965 w 618256"/>
              <a:gd name="connsiteY2" fmla="*/ 24020 h 363050"/>
              <a:gd name="connsiteX3" fmla="*/ 313449 w 618256"/>
              <a:gd name="connsiteY3" fmla="*/ 45187 h 363050"/>
              <a:gd name="connsiteX4" fmla="*/ 463732 w 618256"/>
              <a:gd name="connsiteY4" fmla="*/ 176420 h 363050"/>
              <a:gd name="connsiteX5" fmla="*/ 618249 w 618256"/>
              <a:gd name="connsiteY5" fmla="*/ 362687 h 363050"/>
              <a:gd name="connsiteX6" fmla="*/ 457382 w 618256"/>
              <a:gd name="connsiteY6" fmla="*/ 125620 h 363050"/>
              <a:gd name="connsiteX7" fmla="*/ 169515 w 618256"/>
              <a:gd name="connsiteY7" fmla="*/ 2853 h 363050"/>
              <a:gd name="connsiteX8" fmla="*/ 34049 w 618256"/>
              <a:gd name="connsiteY8" fmla="*/ 53653 h 363050"/>
              <a:gd name="connsiteX9" fmla="*/ 182 w 618256"/>
              <a:gd name="connsiteY9" fmla="*/ 250503 h 36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256" h="363050">
                <a:moveTo>
                  <a:pt x="182" y="250503"/>
                </a:moveTo>
                <a:cubicBezTo>
                  <a:pt x="1593" y="254384"/>
                  <a:pt x="6885" y="114684"/>
                  <a:pt x="42515" y="76937"/>
                </a:cubicBezTo>
                <a:cubicBezTo>
                  <a:pt x="78145" y="39190"/>
                  <a:pt x="168809" y="29312"/>
                  <a:pt x="213965" y="24020"/>
                </a:cubicBezTo>
                <a:cubicBezTo>
                  <a:pt x="259121" y="18728"/>
                  <a:pt x="271821" y="19787"/>
                  <a:pt x="313449" y="45187"/>
                </a:cubicBezTo>
                <a:cubicBezTo>
                  <a:pt x="355077" y="70587"/>
                  <a:pt x="412932" y="123503"/>
                  <a:pt x="463732" y="176420"/>
                </a:cubicBezTo>
                <a:cubicBezTo>
                  <a:pt x="514532" y="229337"/>
                  <a:pt x="619307" y="371154"/>
                  <a:pt x="618249" y="362687"/>
                </a:cubicBezTo>
                <a:cubicBezTo>
                  <a:pt x="617191" y="354220"/>
                  <a:pt x="532171" y="185592"/>
                  <a:pt x="457382" y="125620"/>
                </a:cubicBezTo>
                <a:cubicBezTo>
                  <a:pt x="382593" y="65648"/>
                  <a:pt x="240070" y="14847"/>
                  <a:pt x="169515" y="2853"/>
                </a:cubicBezTo>
                <a:cubicBezTo>
                  <a:pt x="98960" y="-9141"/>
                  <a:pt x="62977" y="18375"/>
                  <a:pt x="34049" y="53653"/>
                </a:cubicBezTo>
                <a:cubicBezTo>
                  <a:pt x="5121" y="88931"/>
                  <a:pt x="-1229" y="246622"/>
                  <a:pt x="182" y="250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3CA6D27D-AEC1-4A67-869A-1C344E717559}"/>
              </a:ext>
            </a:extLst>
          </p:cNvPr>
          <p:cNvSpPr/>
          <p:nvPr/>
        </p:nvSpPr>
        <p:spPr>
          <a:xfrm>
            <a:off x="8663449" y="9209897"/>
            <a:ext cx="291353" cy="357617"/>
          </a:xfrm>
          <a:custGeom>
            <a:avLst/>
            <a:gdLst>
              <a:gd name="connsiteX0" fmla="*/ 2184 w 291353"/>
              <a:gd name="connsiteY0" fmla="*/ 6070 h 357617"/>
              <a:gd name="connsiteX1" fmla="*/ 114368 w 291353"/>
              <a:gd name="connsiteY1" fmla="*/ 58986 h 357617"/>
              <a:gd name="connsiteX2" fmla="*/ 262534 w 291353"/>
              <a:gd name="connsiteY2" fmla="*/ 291820 h 357617"/>
              <a:gd name="connsiteX3" fmla="*/ 287934 w 291353"/>
              <a:gd name="connsiteY3" fmla="*/ 351086 h 357617"/>
              <a:gd name="connsiteX4" fmla="*/ 215968 w 291353"/>
              <a:gd name="connsiteY4" fmla="*/ 166936 h 357617"/>
              <a:gd name="connsiteX5" fmla="*/ 2184 w 291353"/>
              <a:gd name="connsiteY5" fmla="*/ 6070 h 35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353" h="357617">
                <a:moveTo>
                  <a:pt x="2184" y="6070"/>
                </a:moveTo>
                <a:cubicBezTo>
                  <a:pt x="-14749" y="-11922"/>
                  <a:pt x="70976" y="11361"/>
                  <a:pt x="114368" y="58986"/>
                </a:cubicBezTo>
                <a:cubicBezTo>
                  <a:pt x="157760" y="106611"/>
                  <a:pt x="233606" y="243137"/>
                  <a:pt x="262534" y="291820"/>
                </a:cubicBezTo>
                <a:cubicBezTo>
                  <a:pt x="291462" y="340503"/>
                  <a:pt x="295695" y="371900"/>
                  <a:pt x="287934" y="351086"/>
                </a:cubicBezTo>
                <a:cubicBezTo>
                  <a:pt x="280173" y="330272"/>
                  <a:pt x="263593" y="224086"/>
                  <a:pt x="215968" y="166936"/>
                </a:cubicBezTo>
                <a:cubicBezTo>
                  <a:pt x="168343" y="109786"/>
                  <a:pt x="19117" y="24062"/>
                  <a:pt x="2184" y="6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9431515E-4331-482C-B7A4-78CF34F7FA94}"/>
              </a:ext>
            </a:extLst>
          </p:cNvPr>
          <p:cNvSpPr/>
          <p:nvPr/>
        </p:nvSpPr>
        <p:spPr>
          <a:xfrm>
            <a:off x="8932043" y="9588108"/>
            <a:ext cx="107448" cy="569974"/>
          </a:xfrm>
          <a:custGeom>
            <a:avLst/>
            <a:gdLst>
              <a:gd name="connsiteX0" fmla="*/ 15107 w 107448"/>
              <a:gd name="connsiteY0" fmla="*/ 392 h 569974"/>
              <a:gd name="connsiteX1" fmla="*/ 65907 w 107448"/>
              <a:gd name="connsiteY1" fmla="*/ 241692 h 569974"/>
              <a:gd name="connsiteX2" fmla="*/ 65907 w 107448"/>
              <a:gd name="connsiteY2" fmla="*/ 432192 h 569974"/>
              <a:gd name="connsiteX3" fmla="*/ 290 w 107448"/>
              <a:gd name="connsiteY3" fmla="*/ 569775 h 569974"/>
              <a:gd name="connsiteX4" fmla="*/ 95540 w 107448"/>
              <a:gd name="connsiteY4" fmla="*/ 402559 h 569974"/>
              <a:gd name="connsiteX5" fmla="*/ 97657 w 107448"/>
              <a:gd name="connsiteY5" fmla="*/ 300959 h 569974"/>
              <a:gd name="connsiteX6" fmla="*/ 15107 w 107448"/>
              <a:gd name="connsiteY6" fmla="*/ 392 h 56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48" h="569974">
                <a:moveTo>
                  <a:pt x="15107" y="392"/>
                </a:moveTo>
                <a:cubicBezTo>
                  <a:pt x="9815" y="-9486"/>
                  <a:pt x="57440" y="169725"/>
                  <a:pt x="65907" y="241692"/>
                </a:cubicBezTo>
                <a:cubicBezTo>
                  <a:pt x="74374" y="313659"/>
                  <a:pt x="76843" y="377512"/>
                  <a:pt x="65907" y="432192"/>
                </a:cubicBezTo>
                <a:cubicBezTo>
                  <a:pt x="54971" y="486873"/>
                  <a:pt x="-4649" y="574714"/>
                  <a:pt x="290" y="569775"/>
                </a:cubicBezTo>
                <a:cubicBezTo>
                  <a:pt x="5229" y="564836"/>
                  <a:pt x="79312" y="447362"/>
                  <a:pt x="95540" y="402559"/>
                </a:cubicBezTo>
                <a:cubicBezTo>
                  <a:pt x="111768" y="357756"/>
                  <a:pt x="110357" y="365165"/>
                  <a:pt x="97657" y="300959"/>
                </a:cubicBezTo>
                <a:cubicBezTo>
                  <a:pt x="84957" y="236753"/>
                  <a:pt x="20399" y="10270"/>
                  <a:pt x="15107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BF99C0EB-587C-490A-9726-FCB589BD3530}"/>
              </a:ext>
            </a:extLst>
          </p:cNvPr>
          <p:cNvSpPr/>
          <p:nvPr/>
        </p:nvSpPr>
        <p:spPr>
          <a:xfrm>
            <a:off x="8230058" y="9559364"/>
            <a:ext cx="711953" cy="662242"/>
          </a:xfrm>
          <a:custGeom>
            <a:avLst/>
            <a:gdLst>
              <a:gd name="connsiteX0" fmla="*/ 8009 w 711953"/>
              <a:gd name="connsiteY0" fmla="*/ 12203 h 662242"/>
              <a:gd name="connsiteX1" fmla="*/ 177342 w 711953"/>
              <a:gd name="connsiteY1" fmla="*/ 221753 h 662242"/>
              <a:gd name="connsiteX2" fmla="*/ 253542 w 711953"/>
              <a:gd name="connsiteY2" fmla="*/ 357219 h 662242"/>
              <a:gd name="connsiteX3" fmla="*/ 344559 w 711953"/>
              <a:gd name="connsiteY3" fmla="*/ 475753 h 662242"/>
              <a:gd name="connsiteX4" fmla="*/ 395359 w 711953"/>
              <a:gd name="connsiteY4" fmla="*/ 541369 h 662242"/>
              <a:gd name="connsiteX5" fmla="*/ 467325 w 711953"/>
              <a:gd name="connsiteY5" fmla="*/ 626036 h 662242"/>
              <a:gd name="connsiteX6" fmla="*/ 645125 w 711953"/>
              <a:gd name="connsiteY6" fmla="*/ 662019 h 662242"/>
              <a:gd name="connsiteX7" fmla="*/ 702275 w 711953"/>
              <a:gd name="connsiteY7" fmla="*/ 611219 h 662242"/>
              <a:gd name="connsiteX8" fmla="*/ 460975 w 711953"/>
              <a:gd name="connsiteY8" fmla="*/ 615453 h 662242"/>
              <a:gd name="connsiteX9" fmla="*/ 8009 w 711953"/>
              <a:gd name="connsiteY9" fmla="*/ 12203 h 66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953" h="662242">
                <a:moveTo>
                  <a:pt x="8009" y="12203"/>
                </a:moveTo>
                <a:cubicBezTo>
                  <a:pt x="-39263" y="-53414"/>
                  <a:pt x="136420" y="164250"/>
                  <a:pt x="177342" y="221753"/>
                </a:cubicBezTo>
                <a:cubicBezTo>
                  <a:pt x="218264" y="279256"/>
                  <a:pt x="225673" y="314886"/>
                  <a:pt x="253542" y="357219"/>
                </a:cubicBezTo>
                <a:cubicBezTo>
                  <a:pt x="281411" y="399552"/>
                  <a:pt x="344559" y="475753"/>
                  <a:pt x="344559" y="475753"/>
                </a:cubicBezTo>
                <a:cubicBezTo>
                  <a:pt x="368195" y="506445"/>
                  <a:pt x="374898" y="516322"/>
                  <a:pt x="395359" y="541369"/>
                </a:cubicBezTo>
                <a:cubicBezTo>
                  <a:pt x="415820" y="566416"/>
                  <a:pt x="425697" y="605928"/>
                  <a:pt x="467325" y="626036"/>
                </a:cubicBezTo>
                <a:cubicBezTo>
                  <a:pt x="508953" y="646144"/>
                  <a:pt x="605967" y="664488"/>
                  <a:pt x="645125" y="662019"/>
                </a:cubicBezTo>
                <a:cubicBezTo>
                  <a:pt x="684283" y="659550"/>
                  <a:pt x="732967" y="618980"/>
                  <a:pt x="702275" y="611219"/>
                </a:cubicBezTo>
                <a:cubicBezTo>
                  <a:pt x="671583" y="603458"/>
                  <a:pt x="576333" y="711761"/>
                  <a:pt x="460975" y="615453"/>
                </a:cubicBezTo>
                <a:cubicBezTo>
                  <a:pt x="345617" y="519145"/>
                  <a:pt x="55281" y="77820"/>
                  <a:pt x="8009" y="12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1E683B8C-DA86-4488-9FE1-8226E282A100}"/>
              </a:ext>
            </a:extLst>
          </p:cNvPr>
          <p:cNvSpPr/>
          <p:nvPr/>
        </p:nvSpPr>
        <p:spPr>
          <a:xfrm>
            <a:off x="8298999" y="8802683"/>
            <a:ext cx="167390" cy="101611"/>
          </a:xfrm>
          <a:custGeom>
            <a:avLst/>
            <a:gdLst>
              <a:gd name="connsiteX0" fmla="*/ 451 w 167390"/>
              <a:gd name="connsiteY0" fmla="*/ 5 h 101611"/>
              <a:gd name="connsiteX1" fmla="*/ 132214 w 167390"/>
              <a:gd name="connsiteY1" fmla="*/ 53980 h 101611"/>
              <a:gd name="connsiteX2" fmla="*/ 165551 w 167390"/>
              <a:gd name="connsiteY2" fmla="*/ 101605 h 101611"/>
              <a:gd name="connsiteX3" fmla="*/ 90939 w 167390"/>
              <a:gd name="connsiteY3" fmla="*/ 50805 h 101611"/>
              <a:gd name="connsiteX4" fmla="*/ 451 w 167390"/>
              <a:gd name="connsiteY4" fmla="*/ 5 h 10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90" h="101611">
                <a:moveTo>
                  <a:pt x="451" y="5"/>
                </a:moveTo>
                <a:cubicBezTo>
                  <a:pt x="7330" y="534"/>
                  <a:pt x="104697" y="37047"/>
                  <a:pt x="132214" y="53980"/>
                </a:cubicBezTo>
                <a:cubicBezTo>
                  <a:pt x="159731" y="70913"/>
                  <a:pt x="172430" y="102134"/>
                  <a:pt x="165551" y="101605"/>
                </a:cubicBezTo>
                <a:cubicBezTo>
                  <a:pt x="158672" y="101076"/>
                  <a:pt x="114751" y="65357"/>
                  <a:pt x="90939" y="50805"/>
                </a:cubicBezTo>
                <a:cubicBezTo>
                  <a:pt x="67127" y="36253"/>
                  <a:pt x="-6428" y="-524"/>
                  <a:pt x="45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48440674-F187-48AD-B12F-B61A4F6F0959}"/>
              </a:ext>
            </a:extLst>
          </p:cNvPr>
          <p:cNvSpPr/>
          <p:nvPr/>
        </p:nvSpPr>
        <p:spPr>
          <a:xfrm>
            <a:off x="8231176" y="8926283"/>
            <a:ext cx="300062" cy="162338"/>
          </a:xfrm>
          <a:custGeom>
            <a:avLst/>
            <a:gdLst>
              <a:gd name="connsiteX0" fmla="*/ 12 w 300062"/>
              <a:gd name="connsiteY0" fmla="*/ 230 h 162338"/>
              <a:gd name="connsiteX1" fmla="*/ 157174 w 300062"/>
              <a:gd name="connsiteY1" fmla="*/ 65317 h 162338"/>
              <a:gd name="connsiteX2" fmla="*/ 300049 w 300062"/>
              <a:gd name="connsiteY2" fmla="*/ 162155 h 162338"/>
              <a:gd name="connsiteX3" fmla="*/ 149237 w 300062"/>
              <a:gd name="connsiteY3" fmla="*/ 87542 h 162338"/>
              <a:gd name="connsiteX4" fmla="*/ 12 w 300062"/>
              <a:gd name="connsiteY4" fmla="*/ 230 h 1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62" h="162338">
                <a:moveTo>
                  <a:pt x="12" y="230"/>
                </a:moveTo>
                <a:cubicBezTo>
                  <a:pt x="1335" y="-3474"/>
                  <a:pt x="107168" y="38329"/>
                  <a:pt x="157174" y="65317"/>
                </a:cubicBezTo>
                <a:cubicBezTo>
                  <a:pt x="207180" y="92305"/>
                  <a:pt x="301372" y="158451"/>
                  <a:pt x="300049" y="162155"/>
                </a:cubicBezTo>
                <a:cubicBezTo>
                  <a:pt x="298726" y="165859"/>
                  <a:pt x="196862" y="112677"/>
                  <a:pt x="149237" y="87542"/>
                </a:cubicBezTo>
                <a:cubicBezTo>
                  <a:pt x="101612" y="62407"/>
                  <a:pt x="-1311" y="3934"/>
                  <a:pt x="1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FA36E9FC-622C-4283-8788-75AEA6B066F8}"/>
              </a:ext>
            </a:extLst>
          </p:cNvPr>
          <p:cNvSpPr/>
          <p:nvPr/>
        </p:nvSpPr>
        <p:spPr>
          <a:xfrm>
            <a:off x="8752187" y="9855638"/>
            <a:ext cx="184477" cy="255369"/>
          </a:xfrm>
          <a:custGeom>
            <a:avLst/>
            <a:gdLst>
              <a:gd name="connsiteX0" fmla="*/ 169563 w 184477"/>
              <a:gd name="connsiteY0" fmla="*/ 4325 h 255369"/>
              <a:gd name="connsiteX1" fmla="*/ 158451 w 184477"/>
              <a:gd name="connsiteY1" fmla="*/ 58300 h 255369"/>
              <a:gd name="connsiteX2" fmla="*/ 163213 w 184477"/>
              <a:gd name="connsiteY2" fmla="*/ 183712 h 255369"/>
              <a:gd name="connsiteX3" fmla="*/ 87013 w 184477"/>
              <a:gd name="connsiteY3" fmla="*/ 237687 h 255369"/>
              <a:gd name="connsiteX4" fmla="*/ 1288 w 184477"/>
              <a:gd name="connsiteY4" fmla="*/ 255150 h 255369"/>
              <a:gd name="connsiteX5" fmla="*/ 156863 w 184477"/>
              <a:gd name="connsiteY5" fmla="*/ 228162 h 255369"/>
              <a:gd name="connsiteX6" fmla="*/ 183851 w 184477"/>
              <a:gd name="connsiteY6" fmla="*/ 166250 h 255369"/>
              <a:gd name="connsiteX7" fmla="*/ 169563 w 184477"/>
              <a:gd name="connsiteY7" fmla="*/ 4325 h 25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477" h="255369">
                <a:moveTo>
                  <a:pt x="169563" y="4325"/>
                </a:moveTo>
                <a:cubicBezTo>
                  <a:pt x="165330" y="-13667"/>
                  <a:pt x="159509" y="28402"/>
                  <a:pt x="158451" y="58300"/>
                </a:cubicBezTo>
                <a:cubicBezTo>
                  <a:pt x="157393" y="88198"/>
                  <a:pt x="175119" y="153814"/>
                  <a:pt x="163213" y="183712"/>
                </a:cubicBezTo>
                <a:cubicBezTo>
                  <a:pt x="151307" y="213610"/>
                  <a:pt x="114000" y="225781"/>
                  <a:pt x="87013" y="237687"/>
                </a:cubicBezTo>
                <a:cubicBezTo>
                  <a:pt x="60026" y="249593"/>
                  <a:pt x="-10354" y="256737"/>
                  <a:pt x="1288" y="255150"/>
                </a:cubicBezTo>
                <a:cubicBezTo>
                  <a:pt x="12930" y="253563"/>
                  <a:pt x="126436" y="242979"/>
                  <a:pt x="156863" y="228162"/>
                </a:cubicBezTo>
                <a:cubicBezTo>
                  <a:pt x="187290" y="213345"/>
                  <a:pt x="180147" y="200381"/>
                  <a:pt x="183851" y="166250"/>
                </a:cubicBezTo>
                <a:cubicBezTo>
                  <a:pt x="187555" y="132119"/>
                  <a:pt x="173796" y="22317"/>
                  <a:pt x="169563" y="4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304EC4A7-CEAC-4246-A34C-AAC9D4173B06}"/>
              </a:ext>
            </a:extLst>
          </p:cNvPr>
          <p:cNvSpPr/>
          <p:nvPr/>
        </p:nvSpPr>
        <p:spPr>
          <a:xfrm>
            <a:off x="8685633" y="9238892"/>
            <a:ext cx="266099" cy="378555"/>
          </a:xfrm>
          <a:custGeom>
            <a:avLst/>
            <a:gdLst>
              <a:gd name="connsiteX0" fmla="*/ 1167 w 266099"/>
              <a:gd name="connsiteY0" fmla="*/ 358 h 378555"/>
              <a:gd name="connsiteX1" fmla="*/ 159917 w 266099"/>
              <a:gd name="connsiteY1" fmla="*/ 178158 h 378555"/>
              <a:gd name="connsiteX2" fmla="*/ 237705 w 266099"/>
              <a:gd name="connsiteY2" fmla="*/ 290871 h 378555"/>
              <a:gd name="connsiteX3" fmla="*/ 256755 w 266099"/>
              <a:gd name="connsiteY3" fmla="*/ 373421 h 378555"/>
              <a:gd name="connsiteX4" fmla="*/ 96417 w 266099"/>
              <a:gd name="connsiteY4" fmla="*/ 138471 h 378555"/>
              <a:gd name="connsiteX5" fmla="*/ 1167 w 266099"/>
              <a:gd name="connsiteY5" fmla="*/ 358 h 37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99" h="378555">
                <a:moveTo>
                  <a:pt x="1167" y="358"/>
                </a:moveTo>
                <a:cubicBezTo>
                  <a:pt x="11750" y="6972"/>
                  <a:pt x="120494" y="129739"/>
                  <a:pt x="159917" y="178158"/>
                </a:cubicBezTo>
                <a:cubicBezTo>
                  <a:pt x="199340" y="226577"/>
                  <a:pt x="221565" y="258327"/>
                  <a:pt x="237705" y="290871"/>
                </a:cubicBezTo>
                <a:cubicBezTo>
                  <a:pt x="253845" y="323415"/>
                  <a:pt x="280303" y="398821"/>
                  <a:pt x="256755" y="373421"/>
                </a:cubicBezTo>
                <a:cubicBezTo>
                  <a:pt x="233207" y="348021"/>
                  <a:pt x="138486" y="196944"/>
                  <a:pt x="96417" y="138471"/>
                </a:cubicBezTo>
                <a:cubicBezTo>
                  <a:pt x="54348" y="79998"/>
                  <a:pt x="-9416" y="-6256"/>
                  <a:pt x="1167" y="35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2FED8455-AF9B-406C-B257-892815D3A0F9}"/>
              </a:ext>
            </a:extLst>
          </p:cNvPr>
          <p:cNvSpPr/>
          <p:nvPr/>
        </p:nvSpPr>
        <p:spPr>
          <a:xfrm>
            <a:off x="8645744" y="9263930"/>
            <a:ext cx="180860" cy="231438"/>
          </a:xfrm>
          <a:custGeom>
            <a:avLst/>
            <a:gdLst>
              <a:gd name="connsiteX0" fmla="*/ 2956 w 180860"/>
              <a:gd name="connsiteY0" fmla="*/ 2308 h 231438"/>
              <a:gd name="connsiteX1" fmla="*/ 168056 w 180860"/>
              <a:gd name="connsiteY1" fmla="*/ 195983 h 231438"/>
              <a:gd name="connsiteX2" fmla="*/ 158531 w 180860"/>
              <a:gd name="connsiteY2" fmla="*/ 222970 h 231438"/>
              <a:gd name="connsiteX3" fmla="*/ 68044 w 180860"/>
              <a:gd name="connsiteY3" fmla="*/ 97558 h 231438"/>
              <a:gd name="connsiteX4" fmla="*/ 2956 w 180860"/>
              <a:gd name="connsiteY4" fmla="*/ 2308 h 23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60" h="231438">
                <a:moveTo>
                  <a:pt x="2956" y="2308"/>
                </a:moveTo>
                <a:cubicBezTo>
                  <a:pt x="19625" y="18712"/>
                  <a:pt x="142127" y="159206"/>
                  <a:pt x="168056" y="195983"/>
                </a:cubicBezTo>
                <a:cubicBezTo>
                  <a:pt x="193985" y="232760"/>
                  <a:pt x="175200" y="239374"/>
                  <a:pt x="158531" y="222970"/>
                </a:cubicBezTo>
                <a:cubicBezTo>
                  <a:pt x="141862" y="206566"/>
                  <a:pt x="91592" y="134070"/>
                  <a:pt x="68044" y="97558"/>
                </a:cubicBezTo>
                <a:cubicBezTo>
                  <a:pt x="44496" y="61046"/>
                  <a:pt x="-13713" y="-14096"/>
                  <a:pt x="2956" y="230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7B41EAC4-BD91-4DF1-9ADC-C0C9B1A8C9B9}"/>
              </a:ext>
            </a:extLst>
          </p:cNvPr>
          <p:cNvSpPr/>
          <p:nvPr/>
        </p:nvSpPr>
        <p:spPr>
          <a:xfrm>
            <a:off x="8619395" y="9286770"/>
            <a:ext cx="208370" cy="311700"/>
          </a:xfrm>
          <a:custGeom>
            <a:avLst/>
            <a:gdLst>
              <a:gd name="connsiteX0" fmla="*/ 730 w 208370"/>
              <a:gd name="connsiteY0" fmla="*/ 105 h 311700"/>
              <a:gd name="connsiteX1" fmla="*/ 184880 w 208370"/>
              <a:gd name="connsiteY1" fmla="*/ 230293 h 311700"/>
              <a:gd name="connsiteX2" fmla="*/ 199168 w 208370"/>
              <a:gd name="connsiteY2" fmla="*/ 311255 h 311700"/>
              <a:gd name="connsiteX3" fmla="*/ 122968 w 208370"/>
              <a:gd name="connsiteY3" fmla="*/ 201718 h 311700"/>
              <a:gd name="connsiteX4" fmla="*/ 730 w 208370"/>
              <a:gd name="connsiteY4" fmla="*/ 105 h 3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70" h="311700">
                <a:moveTo>
                  <a:pt x="730" y="105"/>
                </a:moveTo>
                <a:cubicBezTo>
                  <a:pt x="11049" y="4867"/>
                  <a:pt x="151807" y="178435"/>
                  <a:pt x="184880" y="230293"/>
                </a:cubicBezTo>
                <a:cubicBezTo>
                  <a:pt x="217953" y="282151"/>
                  <a:pt x="209487" y="316017"/>
                  <a:pt x="199168" y="311255"/>
                </a:cubicBezTo>
                <a:cubicBezTo>
                  <a:pt x="188849" y="306493"/>
                  <a:pt x="153660" y="250930"/>
                  <a:pt x="122968" y="201718"/>
                </a:cubicBezTo>
                <a:cubicBezTo>
                  <a:pt x="92276" y="152506"/>
                  <a:pt x="-9589" y="-4657"/>
                  <a:pt x="730" y="10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A7492CB0-0938-4349-B48D-9EBA26362412}"/>
              </a:ext>
            </a:extLst>
          </p:cNvPr>
          <p:cNvSpPr/>
          <p:nvPr/>
        </p:nvSpPr>
        <p:spPr>
          <a:xfrm>
            <a:off x="8120012" y="8858230"/>
            <a:ext cx="97208" cy="142929"/>
          </a:xfrm>
          <a:custGeom>
            <a:avLst/>
            <a:gdLst>
              <a:gd name="connsiteX0" fmla="*/ 96888 w 97208"/>
              <a:gd name="connsiteY0" fmla="*/ 20 h 142929"/>
              <a:gd name="connsiteX1" fmla="*/ 38151 w 97208"/>
              <a:gd name="connsiteY1" fmla="*/ 114320 h 142929"/>
              <a:gd name="connsiteX2" fmla="*/ 47676 w 97208"/>
              <a:gd name="connsiteY2" fmla="*/ 142895 h 142929"/>
              <a:gd name="connsiteX3" fmla="*/ 9576 w 97208"/>
              <a:gd name="connsiteY3" fmla="*/ 111145 h 142929"/>
              <a:gd name="connsiteX4" fmla="*/ 7988 w 97208"/>
              <a:gd name="connsiteY4" fmla="*/ 104795 h 142929"/>
              <a:gd name="connsiteX5" fmla="*/ 96888 w 97208"/>
              <a:gd name="connsiteY5" fmla="*/ 20 h 14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08" h="142929">
                <a:moveTo>
                  <a:pt x="96888" y="20"/>
                </a:moveTo>
                <a:cubicBezTo>
                  <a:pt x="101915" y="1607"/>
                  <a:pt x="46353" y="90508"/>
                  <a:pt x="38151" y="114320"/>
                </a:cubicBezTo>
                <a:cubicBezTo>
                  <a:pt x="29949" y="138132"/>
                  <a:pt x="52438" y="143424"/>
                  <a:pt x="47676" y="142895"/>
                </a:cubicBezTo>
                <a:cubicBezTo>
                  <a:pt x="42913" y="142366"/>
                  <a:pt x="16191" y="117495"/>
                  <a:pt x="9576" y="111145"/>
                </a:cubicBezTo>
                <a:cubicBezTo>
                  <a:pt x="2961" y="104795"/>
                  <a:pt x="-7358" y="120934"/>
                  <a:pt x="7988" y="104795"/>
                </a:cubicBezTo>
                <a:cubicBezTo>
                  <a:pt x="23334" y="88656"/>
                  <a:pt x="91861" y="-1567"/>
                  <a:pt x="9688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ACDAC8DE-0054-40E6-99AC-0A0EBCC33EA2}"/>
              </a:ext>
            </a:extLst>
          </p:cNvPr>
          <p:cNvSpPr/>
          <p:nvPr/>
        </p:nvSpPr>
        <p:spPr>
          <a:xfrm>
            <a:off x="8066093" y="8979364"/>
            <a:ext cx="315396" cy="61521"/>
          </a:xfrm>
          <a:custGeom>
            <a:avLst/>
            <a:gdLst>
              <a:gd name="connsiteX0" fmla="*/ 314320 w 315396"/>
              <a:gd name="connsiteY0" fmla="*/ 34461 h 61521"/>
              <a:gd name="connsiteX1" fmla="*/ 169857 w 315396"/>
              <a:gd name="connsiteY1" fmla="*/ 16999 h 61521"/>
              <a:gd name="connsiteX2" fmla="*/ 96832 w 315396"/>
              <a:gd name="connsiteY2" fmla="*/ 21761 h 61521"/>
              <a:gd name="connsiteX3" fmla="*/ 36507 w 315396"/>
              <a:gd name="connsiteY3" fmla="*/ 1124 h 61521"/>
              <a:gd name="connsiteX4" fmla="*/ 1582 w 315396"/>
              <a:gd name="connsiteY4" fmla="*/ 61449 h 61521"/>
              <a:gd name="connsiteX5" fmla="*/ 87307 w 315396"/>
              <a:gd name="connsiteY5" fmla="*/ 13824 h 61521"/>
              <a:gd name="connsiteX6" fmla="*/ 314320 w 315396"/>
              <a:gd name="connsiteY6" fmla="*/ 34461 h 6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396" h="61521">
                <a:moveTo>
                  <a:pt x="314320" y="34461"/>
                </a:moveTo>
                <a:cubicBezTo>
                  <a:pt x="328078" y="34990"/>
                  <a:pt x="206105" y="19116"/>
                  <a:pt x="169857" y="16999"/>
                </a:cubicBezTo>
                <a:cubicBezTo>
                  <a:pt x="133609" y="14882"/>
                  <a:pt x="119057" y="24407"/>
                  <a:pt x="96832" y="21761"/>
                </a:cubicBezTo>
                <a:cubicBezTo>
                  <a:pt x="74607" y="19115"/>
                  <a:pt x="52382" y="-5491"/>
                  <a:pt x="36507" y="1124"/>
                </a:cubicBezTo>
                <a:cubicBezTo>
                  <a:pt x="20632" y="7739"/>
                  <a:pt x="-6885" y="59332"/>
                  <a:pt x="1582" y="61449"/>
                </a:cubicBezTo>
                <a:cubicBezTo>
                  <a:pt x="10049" y="63566"/>
                  <a:pt x="41005" y="18586"/>
                  <a:pt x="87307" y="13824"/>
                </a:cubicBezTo>
                <a:cubicBezTo>
                  <a:pt x="133609" y="9061"/>
                  <a:pt x="300562" y="33932"/>
                  <a:pt x="314320" y="34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1BF20475-3C08-4F2B-94F1-06907216DE74}"/>
              </a:ext>
            </a:extLst>
          </p:cNvPr>
          <p:cNvSpPr/>
          <p:nvPr/>
        </p:nvSpPr>
        <p:spPr>
          <a:xfrm>
            <a:off x="8078349" y="9029242"/>
            <a:ext cx="397547" cy="83169"/>
          </a:xfrm>
          <a:custGeom>
            <a:avLst/>
            <a:gdLst>
              <a:gd name="connsiteX0" fmla="*/ 439 w 397547"/>
              <a:gd name="connsiteY0" fmla="*/ 30621 h 83169"/>
              <a:gd name="connsiteX1" fmla="*/ 143314 w 397547"/>
              <a:gd name="connsiteY1" fmla="*/ 9983 h 83169"/>
              <a:gd name="connsiteX2" fmla="*/ 235389 w 397547"/>
              <a:gd name="connsiteY2" fmla="*/ 32208 h 83169"/>
              <a:gd name="connsiteX3" fmla="*/ 310001 w 397547"/>
              <a:gd name="connsiteY3" fmla="*/ 40146 h 83169"/>
              <a:gd name="connsiteX4" fmla="*/ 397314 w 397547"/>
              <a:gd name="connsiteY4" fmla="*/ 83008 h 83169"/>
              <a:gd name="connsiteX5" fmla="*/ 327464 w 397547"/>
              <a:gd name="connsiteY5" fmla="*/ 22683 h 83169"/>
              <a:gd name="connsiteX6" fmla="*/ 106801 w 397547"/>
              <a:gd name="connsiteY6" fmla="*/ 458 h 83169"/>
              <a:gd name="connsiteX7" fmla="*/ 439 w 397547"/>
              <a:gd name="connsiteY7" fmla="*/ 30621 h 8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7" h="83169">
                <a:moveTo>
                  <a:pt x="439" y="30621"/>
                </a:moveTo>
                <a:cubicBezTo>
                  <a:pt x="6524" y="32208"/>
                  <a:pt x="104156" y="9719"/>
                  <a:pt x="143314" y="9983"/>
                </a:cubicBezTo>
                <a:cubicBezTo>
                  <a:pt x="182472" y="10247"/>
                  <a:pt x="207608" y="27181"/>
                  <a:pt x="235389" y="32208"/>
                </a:cubicBezTo>
                <a:cubicBezTo>
                  <a:pt x="263170" y="37235"/>
                  <a:pt x="283013" y="31679"/>
                  <a:pt x="310001" y="40146"/>
                </a:cubicBezTo>
                <a:cubicBezTo>
                  <a:pt x="336989" y="48613"/>
                  <a:pt x="394404" y="85918"/>
                  <a:pt x="397314" y="83008"/>
                </a:cubicBezTo>
                <a:cubicBezTo>
                  <a:pt x="400224" y="80098"/>
                  <a:pt x="375883" y="36441"/>
                  <a:pt x="327464" y="22683"/>
                </a:cubicBezTo>
                <a:cubicBezTo>
                  <a:pt x="279045" y="8925"/>
                  <a:pt x="161041" y="-2453"/>
                  <a:pt x="106801" y="458"/>
                </a:cubicBezTo>
                <a:cubicBezTo>
                  <a:pt x="52561" y="3369"/>
                  <a:pt x="-5646" y="29034"/>
                  <a:pt x="439" y="30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3443D2D1-8F64-42BA-A16D-8DE087688E11}"/>
              </a:ext>
            </a:extLst>
          </p:cNvPr>
          <p:cNvSpPr/>
          <p:nvPr/>
        </p:nvSpPr>
        <p:spPr>
          <a:xfrm>
            <a:off x="8336448" y="9505927"/>
            <a:ext cx="160891" cy="165321"/>
          </a:xfrm>
          <a:custGeom>
            <a:avLst/>
            <a:gdLst>
              <a:gd name="connsiteX0" fmla="*/ 159852 w 160891"/>
              <a:gd name="connsiteY0" fmla="*/ 23 h 165321"/>
              <a:gd name="connsiteX1" fmla="*/ 53490 w 160891"/>
              <a:gd name="connsiteY1" fmla="*/ 109561 h 165321"/>
              <a:gd name="connsiteX2" fmla="*/ 15390 w 160891"/>
              <a:gd name="connsiteY2" fmla="*/ 144486 h 165321"/>
              <a:gd name="connsiteX3" fmla="*/ 5865 w 160891"/>
              <a:gd name="connsiteY3" fmla="*/ 163536 h 165321"/>
              <a:gd name="connsiteX4" fmla="*/ 102702 w 160891"/>
              <a:gd name="connsiteY4" fmla="*/ 100036 h 165321"/>
              <a:gd name="connsiteX5" fmla="*/ 159852 w 160891"/>
              <a:gd name="connsiteY5" fmla="*/ 23 h 16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91" h="165321">
                <a:moveTo>
                  <a:pt x="159852" y="23"/>
                </a:moveTo>
                <a:cubicBezTo>
                  <a:pt x="151650" y="1611"/>
                  <a:pt x="77567" y="85484"/>
                  <a:pt x="53490" y="109561"/>
                </a:cubicBezTo>
                <a:cubicBezTo>
                  <a:pt x="29413" y="133638"/>
                  <a:pt x="23327" y="135490"/>
                  <a:pt x="15390" y="144486"/>
                </a:cubicBezTo>
                <a:cubicBezTo>
                  <a:pt x="7452" y="153482"/>
                  <a:pt x="-8687" y="170944"/>
                  <a:pt x="5865" y="163536"/>
                </a:cubicBezTo>
                <a:cubicBezTo>
                  <a:pt x="20417" y="156128"/>
                  <a:pt x="79683" y="123584"/>
                  <a:pt x="102702" y="100036"/>
                </a:cubicBezTo>
                <a:cubicBezTo>
                  <a:pt x="125721" y="76488"/>
                  <a:pt x="168054" y="-1565"/>
                  <a:pt x="15985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7004AFD9-D19A-45CD-A647-37BFAFEAFED0}"/>
              </a:ext>
            </a:extLst>
          </p:cNvPr>
          <p:cNvSpPr/>
          <p:nvPr/>
        </p:nvSpPr>
        <p:spPr>
          <a:xfrm>
            <a:off x="8293755" y="9577102"/>
            <a:ext cx="60112" cy="73095"/>
          </a:xfrm>
          <a:custGeom>
            <a:avLst/>
            <a:gdLst>
              <a:gd name="connsiteX0" fmla="*/ 933 w 60112"/>
              <a:gd name="connsiteY0" fmla="*/ 286 h 73095"/>
              <a:gd name="connsiteX1" fmla="*/ 59670 w 60112"/>
              <a:gd name="connsiteY1" fmla="*/ 71723 h 73095"/>
              <a:gd name="connsiteX2" fmla="*/ 26333 w 60112"/>
              <a:gd name="connsiteY2" fmla="*/ 46323 h 73095"/>
              <a:gd name="connsiteX3" fmla="*/ 933 w 60112"/>
              <a:gd name="connsiteY3" fmla="*/ 286 h 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12" h="73095">
                <a:moveTo>
                  <a:pt x="933" y="286"/>
                </a:moveTo>
                <a:cubicBezTo>
                  <a:pt x="6489" y="4519"/>
                  <a:pt x="59670" y="71723"/>
                  <a:pt x="59670" y="71723"/>
                </a:cubicBezTo>
                <a:cubicBezTo>
                  <a:pt x="63903" y="79396"/>
                  <a:pt x="36652" y="52673"/>
                  <a:pt x="26333" y="46323"/>
                </a:cubicBezTo>
                <a:cubicBezTo>
                  <a:pt x="16014" y="39973"/>
                  <a:pt x="-4623" y="-3947"/>
                  <a:pt x="933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3D53F35-FF32-4657-B8AB-42F479492913}"/>
              </a:ext>
            </a:extLst>
          </p:cNvPr>
          <p:cNvSpPr/>
          <p:nvPr/>
        </p:nvSpPr>
        <p:spPr>
          <a:xfrm>
            <a:off x="8519340" y="9378755"/>
            <a:ext cx="72359" cy="213477"/>
          </a:xfrm>
          <a:custGeom>
            <a:avLst/>
            <a:gdLst>
              <a:gd name="connsiteX0" fmla="*/ 62685 w 72359"/>
              <a:gd name="connsiteY0" fmla="*/ 195 h 213477"/>
              <a:gd name="connsiteX1" fmla="*/ 69035 w 72359"/>
              <a:gd name="connsiteY1" fmla="*/ 111320 h 213477"/>
              <a:gd name="connsiteX2" fmla="*/ 3948 w 72359"/>
              <a:gd name="connsiteY2" fmla="*/ 184345 h 213477"/>
              <a:gd name="connsiteX3" fmla="*/ 10298 w 72359"/>
              <a:gd name="connsiteY3" fmla="*/ 212920 h 213477"/>
              <a:gd name="connsiteX4" fmla="*/ 35698 w 72359"/>
              <a:gd name="connsiteY4" fmla="*/ 162120 h 213477"/>
              <a:gd name="connsiteX5" fmla="*/ 61098 w 72359"/>
              <a:gd name="connsiteY5" fmla="*/ 85920 h 213477"/>
              <a:gd name="connsiteX6" fmla="*/ 62685 w 72359"/>
              <a:gd name="connsiteY6" fmla="*/ 195 h 21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59" h="213477">
                <a:moveTo>
                  <a:pt x="62685" y="195"/>
                </a:moveTo>
                <a:cubicBezTo>
                  <a:pt x="64008" y="4428"/>
                  <a:pt x="78824" y="80628"/>
                  <a:pt x="69035" y="111320"/>
                </a:cubicBezTo>
                <a:cubicBezTo>
                  <a:pt x="59246" y="142012"/>
                  <a:pt x="13737" y="167412"/>
                  <a:pt x="3948" y="184345"/>
                </a:cubicBezTo>
                <a:cubicBezTo>
                  <a:pt x="-5841" y="201278"/>
                  <a:pt x="5006" y="216624"/>
                  <a:pt x="10298" y="212920"/>
                </a:cubicBezTo>
                <a:cubicBezTo>
                  <a:pt x="15590" y="209216"/>
                  <a:pt x="27231" y="183287"/>
                  <a:pt x="35698" y="162120"/>
                </a:cubicBezTo>
                <a:cubicBezTo>
                  <a:pt x="44165" y="140953"/>
                  <a:pt x="54483" y="110262"/>
                  <a:pt x="61098" y="85920"/>
                </a:cubicBezTo>
                <a:cubicBezTo>
                  <a:pt x="67713" y="61578"/>
                  <a:pt x="61362" y="-4038"/>
                  <a:pt x="62685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D934A367-96F2-445C-BEEC-F7CA30867FB1}"/>
              </a:ext>
            </a:extLst>
          </p:cNvPr>
          <p:cNvSpPr/>
          <p:nvPr/>
        </p:nvSpPr>
        <p:spPr>
          <a:xfrm>
            <a:off x="8602468" y="9420225"/>
            <a:ext cx="39882" cy="141331"/>
          </a:xfrm>
          <a:custGeom>
            <a:avLst/>
            <a:gdLst>
              <a:gd name="connsiteX0" fmla="*/ 39882 w 39882"/>
              <a:gd name="connsiteY0" fmla="*/ 0 h 141331"/>
              <a:gd name="connsiteX1" fmla="*/ 195 w 39882"/>
              <a:gd name="connsiteY1" fmla="*/ 141288 h 141331"/>
              <a:gd name="connsiteX2" fmla="*/ 39882 w 39882"/>
              <a:gd name="connsiteY2" fmla="*/ 0 h 14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82" h="141331">
                <a:moveTo>
                  <a:pt x="39882" y="0"/>
                </a:moveTo>
                <a:cubicBezTo>
                  <a:pt x="39882" y="0"/>
                  <a:pt x="3634" y="138378"/>
                  <a:pt x="195" y="141288"/>
                </a:cubicBezTo>
                <a:cubicBezTo>
                  <a:pt x="-3245" y="144199"/>
                  <a:pt x="39882" y="0"/>
                  <a:pt x="39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F23C588F-3806-44C1-978F-DF9BEEDE75D7}"/>
              </a:ext>
            </a:extLst>
          </p:cNvPr>
          <p:cNvSpPr/>
          <p:nvPr/>
        </p:nvSpPr>
        <p:spPr>
          <a:xfrm>
            <a:off x="8385996" y="9604171"/>
            <a:ext cx="129059" cy="70130"/>
          </a:xfrm>
          <a:custGeom>
            <a:avLst/>
            <a:gdLst>
              <a:gd name="connsiteX0" fmla="*/ 127767 w 129059"/>
              <a:gd name="connsiteY0" fmla="*/ 204 h 70130"/>
              <a:gd name="connsiteX1" fmla="*/ 62679 w 129059"/>
              <a:gd name="connsiteY1" fmla="*/ 49417 h 70130"/>
              <a:gd name="connsiteX2" fmla="*/ 767 w 129059"/>
              <a:gd name="connsiteY2" fmla="*/ 70054 h 70130"/>
              <a:gd name="connsiteX3" fmla="*/ 127767 w 129059"/>
              <a:gd name="connsiteY3" fmla="*/ 204 h 7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59" h="70130">
                <a:moveTo>
                  <a:pt x="127767" y="204"/>
                </a:moveTo>
                <a:cubicBezTo>
                  <a:pt x="138086" y="-3235"/>
                  <a:pt x="83846" y="37775"/>
                  <a:pt x="62679" y="49417"/>
                </a:cubicBezTo>
                <a:cubicBezTo>
                  <a:pt x="41512" y="61059"/>
                  <a:pt x="-6641" y="71112"/>
                  <a:pt x="767" y="70054"/>
                </a:cubicBezTo>
                <a:cubicBezTo>
                  <a:pt x="8175" y="68996"/>
                  <a:pt x="117448" y="3643"/>
                  <a:pt x="127767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3CB858B7-95AC-4DEE-AF8D-68244B8EA0A8}"/>
              </a:ext>
            </a:extLst>
          </p:cNvPr>
          <p:cNvSpPr/>
          <p:nvPr/>
        </p:nvSpPr>
        <p:spPr>
          <a:xfrm>
            <a:off x="8575233" y="9493247"/>
            <a:ext cx="133448" cy="117652"/>
          </a:xfrm>
          <a:custGeom>
            <a:avLst/>
            <a:gdLst>
              <a:gd name="connsiteX0" fmla="*/ 124267 w 133448"/>
              <a:gd name="connsiteY0" fmla="*/ 3 h 117652"/>
              <a:gd name="connsiteX1" fmla="*/ 32192 w 133448"/>
              <a:gd name="connsiteY1" fmla="*/ 80966 h 117652"/>
              <a:gd name="connsiteX2" fmla="*/ 71880 w 133448"/>
              <a:gd name="connsiteY2" fmla="*/ 100016 h 117652"/>
              <a:gd name="connsiteX3" fmla="*/ 132205 w 133448"/>
              <a:gd name="connsiteY3" fmla="*/ 71441 h 117652"/>
              <a:gd name="connsiteX4" fmla="*/ 11555 w 133448"/>
              <a:gd name="connsiteY4" fmla="*/ 117478 h 117652"/>
              <a:gd name="connsiteX5" fmla="*/ 14730 w 133448"/>
              <a:gd name="connsiteY5" fmla="*/ 84141 h 117652"/>
              <a:gd name="connsiteX6" fmla="*/ 124267 w 133448"/>
              <a:gd name="connsiteY6" fmla="*/ 3 h 11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48" h="117652">
                <a:moveTo>
                  <a:pt x="124267" y="3"/>
                </a:moveTo>
                <a:cubicBezTo>
                  <a:pt x="127177" y="-526"/>
                  <a:pt x="40923" y="64297"/>
                  <a:pt x="32192" y="80966"/>
                </a:cubicBezTo>
                <a:cubicBezTo>
                  <a:pt x="23461" y="97635"/>
                  <a:pt x="55211" y="101603"/>
                  <a:pt x="71880" y="100016"/>
                </a:cubicBezTo>
                <a:cubicBezTo>
                  <a:pt x="88549" y="98429"/>
                  <a:pt x="142259" y="68531"/>
                  <a:pt x="132205" y="71441"/>
                </a:cubicBezTo>
                <a:cubicBezTo>
                  <a:pt x="122151" y="74351"/>
                  <a:pt x="31134" y="115361"/>
                  <a:pt x="11555" y="117478"/>
                </a:cubicBezTo>
                <a:cubicBezTo>
                  <a:pt x="-8024" y="119595"/>
                  <a:pt x="178" y="102133"/>
                  <a:pt x="14730" y="84141"/>
                </a:cubicBezTo>
                <a:cubicBezTo>
                  <a:pt x="29282" y="66149"/>
                  <a:pt x="121357" y="532"/>
                  <a:pt x="1242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48DCC314-A146-4104-AAEB-6504EF5B1B58}"/>
              </a:ext>
            </a:extLst>
          </p:cNvPr>
          <p:cNvSpPr/>
          <p:nvPr/>
        </p:nvSpPr>
        <p:spPr>
          <a:xfrm>
            <a:off x="8577212" y="9572582"/>
            <a:ext cx="382279" cy="233553"/>
          </a:xfrm>
          <a:custGeom>
            <a:avLst/>
            <a:gdLst>
              <a:gd name="connsiteX0" fmla="*/ 51 w 382279"/>
              <a:gd name="connsiteY0" fmla="*/ 43 h 233553"/>
              <a:gd name="connsiteX1" fmla="*/ 149276 w 382279"/>
              <a:gd name="connsiteY1" fmla="*/ 65131 h 233553"/>
              <a:gd name="connsiteX2" fmla="*/ 179438 w 382279"/>
              <a:gd name="connsiteY2" fmla="*/ 57193 h 233553"/>
              <a:gd name="connsiteX3" fmla="*/ 244526 w 382279"/>
              <a:gd name="connsiteY3" fmla="*/ 104818 h 233553"/>
              <a:gd name="connsiteX4" fmla="*/ 377876 w 382279"/>
              <a:gd name="connsiteY4" fmla="*/ 187368 h 233553"/>
              <a:gd name="connsiteX5" fmla="*/ 346126 w 382279"/>
              <a:gd name="connsiteY5" fmla="*/ 233406 h 233553"/>
              <a:gd name="connsiteX6" fmla="*/ 304851 w 382279"/>
              <a:gd name="connsiteY6" fmla="*/ 173081 h 233553"/>
              <a:gd name="connsiteX7" fmla="*/ 166738 w 382279"/>
              <a:gd name="connsiteY7" fmla="*/ 76243 h 233553"/>
              <a:gd name="connsiteX8" fmla="*/ 51 w 382279"/>
              <a:gd name="connsiteY8" fmla="*/ 43 h 23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79" h="233553">
                <a:moveTo>
                  <a:pt x="51" y="43"/>
                </a:moveTo>
                <a:cubicBezTo>
                  <a:pt x="-2859" y="-1809"/>
                  <a:pt x="119378" y="55606"/>
                  <a:pt x="149276" y="65131"/>
                </a:cubicBezTo>
                <a:cubicBezTo>
                  <a:pt x="179174" y="74656"/>
                  <a:pt x="163563" y="50579"/>
                  <a:pt x="179438" y="57193"/>
                </a:cubicBezTo>
                <a:cubicBezTo>
                  <a:pt x="195313" y="63807"/>
                  <a:pt x="211453" y="83122"/>
                  <a:pt x="244526" y="104818"/>
                </a:cubicBezTo>
                <a:cubicBezTo>
                  <a:pt x="277599" y="126514"/>
                  <a:pt x="360943" y="165937"/>
                  <a:pt x="377876" y="187368"/>
                </a:cubicBezTo>
                <a:cubicBezTo>
                  <a:pt x="394809" y="208799"/>
                  <a:pt x="358297" y="235787"/>
                  <a:pt x="346126" y="233406"/>
                </a:cubicBezTo>
                <a:cubicBezTo>
                  <a:pt x="333955" y="231025"/>
                  <a:pt x="334749" y="199275"/>
                  <a:pt x="304851" y="173081"/>
                </a:cubicBezTo>
                <a:cubicBezTo>
                  <a:pt x="274953" y="146887"/>
                  <a:pt x="219919" y="103231"/>
                  <a:pt x="166738" y="76243"/>
                </a:cubicBezTo>
                <a:cubicBezTo>
                  <a:pt x="113557" y="49255"/>
                  <a:pt x="2961" y="1895"/>
                  <a:pt x="5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59A3C6D5-978A-4A5B-AD8B-F76A5B065D08}"/>
              </a:ext>
            </a:extLst>
          </p:cNvPr>
          <p:cNvSpPr/>
          <p:nvPr/>
        </p:nvSpPr>
        <p:spPr>
          <a:xfrm>
            <a:off x="8439184" y="9661614"/>
            <a:ext cx="369700" cy="121896"/>
          </a:xfrm>
          <a:custGeom>
            <a:avLst/>
            <a:gdLst>
              <a:gd name="connsiteX0" fmla="*/ 3141 w 369700"/>
              <a:gd name="connsiteY0" fmla="*/ 7849 h 121896"/>
              <a:gd name="connsiteX1" fmla="*/ 301591 w 369700"/>
              <a:gd name="connsiteY1" fmla="*/ 69761 h 121896"/>
              <a:gd name="connsiteX2" fmla="*/ 360329 w 369700"/>
              <a:gd name="connsiteY2" fmla="*/ 120561 h 121896"/>
              <a:gd name="connsiteX3" fmla="*/ 157129 w 369700"/>
              <a:gd name="connsiteY3" fmla="*/ 14199 h 121896"/>
              <a:gd name="connsiteX4" fmla="*/ 3141 w 369700"/>
              <a:gd name="connsiteY4" fmla="*/ 7849 h 12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700" h="121896">
                <a:moveTo>
                  <a:pt x="3141" y="7849"/>
                </a:moveTo>
                <a:cubicBezTo>
                  <a:pt x="27218" y="17109"/>
                  <a:pt x="242060" y="50976"/>
                  <a:pt x="301591" y="69761"/>
                </a:cubicBezTo>
                <a:cubicBezTo>
                  <a:pt x="361122" y="88546"/>
                  <a:pt x="384406" y="129821"/>
                  <a:pt x="360329" y="120561"/>
                </a:cubicBezTo>
                <a:cubicBezTo>
                  <a:pt x="336252" y="111301"/>
                  <a:pt x="214808" y="34307"/>
                  <a:pt x="157129" y="14199"/>
                </a:cubicBezTo>
                <a:cubicBezTo>
                  <a:pt x="99450" y="-5909"/>
                  <a:pt x="-20936" y="-1411"/>
                  <a:pt x="3141" y="7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1348877E-B498-4841-A183-257818B4F970}"/>
              </a:ext>
            </a:extLst>
          </p:cNvPr>
          <p:cNvSpPr/>
          <p:nvPr/>
        </p:nvSpPr>
        <p:spPr>
          <a:xfrm>
            <a:off x="8372386" y="9632492"/>
            <a:ext cx="198572" cy="96594"/>
          </a:xfrm>
          <a:custGeom>
            <a:avLst/>
            <a:gdLst>
              <a:gd name="connsiteX0" fmla="*/ 89 w 198572"/>
              <a:gd name="connsiteY0" fmla="*/ 92533 h 96594"/>
              <a:gd name="connsiteX1" fmla="*/ 117564 w 198572"/>
              <a:gd name="connsiteY1" fmla="*/ 87771 h 96594"/>
              <a:gd name="connsiteX2" fmla="*/ 198527 w 198572"/>
              <a:gd name="connsiteY2" fmla="*/ 458 h 96594"/>
              <a:gd name="connsiteX3" fmla="*/ 128677 w 198572"/>
              <a:gd name="connsiteY3" fmla="*/ 54433 h 96594"/>
              <a:gd name="connsiteX4" fmla="*/ 98514 w 198572"/>
              <a:gd name="connsiteY4" fmla="*/ 78246 h 96594"/>
              <a:gd name="connsiteX5" fmla="*/ 89 w 198572"/>
              <a:gd name="connsiteY5" fmla="*/ 92533 h 9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572" h="96594">
                <a:moveTo>
                  <a:pt x="89" y="92533"/>
                </a:moveTo>
                <a:cubicBezTo>
                  <a:pt x="3264" y="94120"/>
                  <a:pt x="84491" y="103117"/>
                  <a:pt x="117564" y="87771"/>
                </a:cubicBezTo>
                <a:cubicBezTo>
                  <a:pt x="150637" y="72425"/>
                  <a:pt x="196675" y="6014"/>
                  <a:pt x="198527" y="458"/>
                </a:cubicBezTo>
                <a:cubicBezTo>
                  <a:pt x="200379" y="-5098"/>
                  <a:pt x="145346" y="41468"/>
                  <a:pt x="128677" y="54433"/>
                </a:cubicBezTo>
                <a:cubicBezTo>
                  <a:pt x="112008" y="67398"/>
                  <a:pt x="117564" y="72954"/>
                  <a:pt x="98514" y="78246"/>
                </a:cubicBezTo>
                <a:cubicBezTo>
                  <a:pt x="79464" y="83538"/>
                  <a:pt x="-3086" y="90946"/>
                  <a:pt x="89" y="92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890B219B-71C6-4448-978D-F9BAD1F44337}"/>
              </a:ext>
            </a:extLst>
          </p:cNvPr>
          <p:cNvSpPr/>
          <p:nvPr/>
        </p:nvSpPr>
        <p:spPr>
          <a:xfrm>
            <a:off x="8437215" y="9664584"/>
            <a:ext cx="253134" cy="109324"/>
          </a:xfrm>
          <a:custGeom>
            <a:avLst/>
            <a:gdLst>
              <a:gd name="connsiteX0" fmla="*/ 348 w 253134"/>
              <a:gd name="connsiteY0" fmla="*/ 82666 h 109324"/>
              <a:gd name="connsiteX1" fmla="*/ 111473 w 253134"/>
              <a:gd name="connsiteY1" fmla="*/ 84254 h 109324"/>
              <a:gd name="connsiteX2" fmla="*/ 252760 w 253134"/>
              <a:gd name="connsiteY2" fmla="*/ 116 h 109324"/>
              <a:gd name="connsiteX3" fmla="*/ 147985 w 253134"/>
              <a:gd name="connsiteY3" fmla="*/ 104891 h 109324"/>
              <a:gd name="connsiteX4" fmla="*/ 348 w 253134"/>
              <a:gd name="connsiteY4" fmla="*/ 82666 h 1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34" h="109324">
                <a:moveTo>
                  <a:pt x="348" y="82666"/>
                </a:moveTo>
                <a:cubicBezTo>
                  <a:pt x="-5737" y="79227"/>
                  <a:pt x="69404" y="98012"/>
                  <a:pt x="111473" y="84254"/>
                </a:cubicBezTo>
                <a:cubicBezTo>
                  <a:pt x="153542" y="70496"/>
                  <a:pt x="246675" y="-3323"/>
                  <a:pt x="252760" y="116"/>
                </a:cubicBezTo>
                <a:cubicBezTo>
                  <a:pt x="258845" y="3555"/>
                  <a:pt x="189260" y="88222"/>
                  <a:pt x="147985" y="104891"/>
                </a:cubicBezTo>
                <a:cubicBezTo>
                  <a:pt x="106710" y="121560"/>
                  <a:pt x="6433" y="86105"/>
                  <a:pt x="348" y="8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4FB4051B-504D-4E66-811D-4F04861D82A3}"/>
              </a:ext>
            </a:extLst>
          </p:cNvPr>
          <p:cNvSpPr/>
          <p:nvPr/>
        </p:nvSpPr>
        <p:spPr>
          <a:xfrm>
            <a:off x="8458193" y="9732714"/>
            <a:ext cx="284180" cy="58408"/>
          </a:xfrm>
          <a:custGeom>
            <a:avLst/>
            <a:gdLst>
              <a:gd name="connsiteX0" fmla="*/ 7 w 284180"/>
              <a:gd name="connsiteY0" fmla="*/ 52636 h 58408"/>
              <a:gd name="connsiteX1" fmla="*/ 161932 w 284180"/>
              <a:gd name="connsiteY1" fmla="*/ 54224 h 58408"/>
              <a:gd name="connsiteX2" fmla="*/ 284170 w 284180"/>
              <a:gd name="connsiteY2" fmla="*/ 249 h 58408"/>
              <a:gd name="connsiteX3" fmla="*/ 155582 w 284180"/>
              <a:gd name="connsiteY3" fmla="*/ 35174 h 58408"/>
              <a:gd name="connsiteX4" fmla="*/ 7 w 284180"/>
              <a:gd name="connsiteY4" fmla="*/ 52636 h 5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80" h="58408">
                <a:moveTo>
                  <a:pt x="7" y="52636"/>
                </a:moveTo>
                <a:cubicBezTo>
                  <a:pt x="1065" y="55811"/>
                  <a:pt x="114572" y="62955"/>
                  <a:pt x="161932" y="54224"/>
                </a:cubicBezTo>
                <a:cubicBezTo>
                  <a:pt x="209293" y="45493"/>
                  <a:pt x="285228" y="3424"/>
                  <a:pt x="284170" y="249"/>
                </a:cubicBezTo>
                <a:cubicBezTo>
                  <a:pt x="283112" y="-2926"/>
                  <a:pt x="198180" y="25120"/>
                  <a:pt x="155582" y="35174"/>
                </a:cubicBezTo>
                <a:cubicBezTo>
                  <a:pt x="112984" y="45228"/>
                  <a:pt x="-1051" y="49461"/>
                  <a:pt x="7" y="5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C3B0A55C-0C0F-4897-B99D-D34798444E84}"/>
              </a:ext>
            </a:extLst>
          </p:cNvPr>
          <p:cNvSpPr/>
          <p:nvPr/>
        </p:nvSpPr>
        <p:spPr>
          <a:xfrm>
            <a:off x="8586713" y="9738851"/>
            <a:ext cx="147597" cy="101547"/>
          </a:xfrm>
          <a:custGeom>
            <a:avLst/>
            <a:gdLst>
              <a:gd name="connsiteX0" fmla="*/ 139775 w 147597"/>
              <a:gd name="connsiteY0" fmla="*/ 462 h 101547"/>
              <a:gd name="connsiteX1" fmla="*/ 28650 w 147597"/>
              <a:gd name="connsiteY1" fmla="*/ 92537 h 101547"/>
              <a:gd name="connsiteX2" fmla="*/ 6425 w 147597"/>
              <a:gd name="connsiteY2" fmla="*/ 94124 h 101547"/>
              <a:gd name="connsiteX3" fmla="*/ 123900 w 147597"/>
              <a:gd name="connsiteY3" fmla="*/ 57612 h 101547"/>
              <a:gd name="connsiteX4" fmla="*/ 139775 w 147597"/>
              <a:gd name="connsiteY4" fmla="*/ 462 h 10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97" h="101547">
                <a:moveTo>
                  <a:pt x="139775" y="462"/>
                </a:moveTo>
                <a:cubicBezTo>
                  <a:pt x="123900" y="6283"/>
                  <a:pt x="50875" y="76927"/>
                  <a:pt x="28650" y="92537"/>
                </a:cubicBezTo>
                <a:cubicBezTo>
                  <a:pt x="6425" y="108147"/>
                  <a:pt x="-9450" y="99945"/>
                  <a:pt x="6425" y="94124"/>
                </a:cubicBezTo>
                <a:cubicBezTo>
                  <a:pt x="22300" y="88303"/>
                  <a:pt x="101940" y="69783"/>
                  <a:pt x="123900" y="57612"/>
                </a:cubicBezTo>
                <a:cubicBezTo>
                  <a:pt x="145860" y="45441"/>
                  <a:pt x="155650" y="-5359"/>
                  <a:pt x="139775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C295B017-D06E-4AF7-9B4E-34B15A3EDF03}"/>
              </a:ext>
            </a:extLst>
          </p:cNvPr>
          <p:cNvSpPr/>
          <p:nvPr/>
        </p:nvSpPr>
        <p:spPr>
          <a:xfrm>
            <a:off x="8502636" y="9746858"/>
            <a:ext cx="97233" cy="102610"/>
          </a:xfrm>
          <a:custGeom>
            <a:avLst/>
            <a:gdLst>
              <a:gd name="connsiteX0" fmla="*/ 96852 w 97233"/>
              <a:gd name="connsiteY0" fmla="*/ 392 h 102610"/>
              <a:gd name="connsiteX1" fmla="*/ 71452 w 97233"/>
              <a:gd name="connsiteY1" fmla="*/ 60717 h 102610"/>
              <a:gd name="connsiteX2" fmla="*/ 14 w 97233"/>
              <a:gd name="connsiteY2" fmla="*/ 95642 h 102610"/>
              <a:gd name="connsiteX3" fmla="*/ 77802 w 97233"/>
              <a:gd name="connsiteY3" fmla="*/ 92467 h 102610"/>
              <a:gd name="connsiteX4" fmla="*/ 96852 w 97233"/>
              <a:gd name="connsiteY4" fmla="*/ 392 h 10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" h="102610">
                <a:moveTo>
                  <a:pt x="96852" y="392"/>
                </a:moveTo>
                <a:cubicBezTo>
                  <a:pt x="95794" y="-4899"/>
                  <a:pt x="87592" y="44842"/>
                  <a:pt x="71452" y="60717"/>
                </a:cubicBezTo>
                <a:cubicBezTo>
                  <a:pt x="55312" y="76592"/>
                  <a:pt x="-1044" y="90351"/>
                  <a:pt x="14" y="95642"/>
                </a:cubicBezTo>
                <a:cubicBezTo>
                  <a:pt x="1072" y="100933"/>
                  <a:pt x="57429" y="109665"/>
                  <a:pt x="77802" y="92467"/>
                </a:cubicBezTo>
                <a:cubicBezTo>
                  <a:pt x="98175" y="75269"/>
                  <a:pt x="97910" y="5683"/>
                  <a:pt x="96852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0C5C9F56-9EEB-425F-B123-B896D3B1C105}"/>
              </a:ext>
            </a:extLst>
          </p:cNvPr>
          <p:cNvSpPr/>
          <p:nvPr/>
        </p:nvSpPr>
        <p:spPr>
          <a:xfrm>
            <a:off x="8732749" y="9762256"/>
            <a:ext cx="222469" cy="83703"/>
          </a:xfrm>
          <a:custGeom>
            <a:avLst/>
            <a:gdLst>
              <a:gd name="connsiteX0" fmla="*/ 89 w 222469"/>
              <a:gd name="connsiteY0" fmla="*/ 83419 h 83703"/>
              <a:gd name="connsiteX1" fmla="*/ 115976 w 222469"/>
              <a:gd name="connsiteY1" fmla="*/ 27857 h 83703"/>
              <a:gd name="connsiteX2" fmla="*/ 222339 w 222469"/>
              <a:gd name="connsiteY2" fmla="*/ 24682 h 83703"/>
              <a:gd name="connsiteX3" fmla="*/ 135026 w 222469"/>
              <a:gd name="connsiteY3" fmla="*/ 869 h 83703"/>
              <a:gd name="connsiteX4" fmla="*/ 89 w 222469"/>
              <a:gd name="connsiteY4" fmla="*/ 83419 h 8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69" h="83703">
                <a:moveTo>
                  <a:pt x="89" y="83419"/>
                </a:moveTo>
                <a:cubicBezTo>
                  <a:pt x="-3086" y="87917"/>
                  <a:pt x="78934" y="37646"/>
                  <a:pt x="115976" y="27857"/>
                </a:cubicBezTo>
                <a:cubicBezTo>
                  <a:pt x="153018" y="18068"/>
                  <a:pt x="219164" y="29180"/>
                  <a:pt x="222339" y="24682"/>
                </a:cubicBezTo>
                <a:cubicBezTo>
                  <a:pt x="225514" y="20184"/>
                  <a:pt x="169951" y="-4952"/>
                  <a:pt x="135026" y="869"/>
                </a:cubicBezTo>
                <a:cubicBezTo>
                  <a:pt x="100101" y="6690"/>
                  <a:pt x="3264" y="78921"/>
                  <a:pt x="89" y="83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9E1813E7-12CF-435F-826C-62E45723FB90}"/>
              </a:ext>
            </a:extLst>
          </p:cNvPr>
          <p:cNvSpPr/>
          <p:nvPr/>
        </p:nvSpPr>
        <p:spPr>
          <a:xfrm>
            <a:off x="8541609" y="9620611"/>
            <a:ext cx="268891" cy="100516"/>
          </a:xfrm>
          <a:custGeom>
            <a:avLst/>
            <a:gdLst>
              <a:gd name="connsiteX0" fmla="*/ 729 w 268891"/>
              <a:gd name="connsiteY0" fmla="*/ 1227 h 100516"/>
              <a:gd name="connsiteX1" fmla="*/ 261079 w 268891"/>
              <a:gd name="connsiteY1" fmla="*/ 99652 h 100516"/>
              <a:gd name="connsiteX2" fmla="*/ 184879 w 268891"/>
              <a:gd name="connsiteY2" fmla="*/ 47264 h 100516"/>
              <a:gd name="connsiteX3" fmla="*/ 729 w 268891"/>
              <a:gd name="connsiteY3" fmla="*/ 1227 h 10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91" h="100516">
                <a:moveTo>
                  <a:pt x="729" y="1227"/>
                </a:moveTo>
                <a:cubicBezTo>
                  <a:pt x="13429" y="9958"/>
                  <a:pt x="230387" y="91979"/>
                  <a:pt x="261079" y="99652"/>
                </a:cubicBezTo>
                <a:cubicBezTo>
                  <a:pt x="291771" y="107325"/>
                  <a:pt x="224831" y="61816"/>
                  <a:pt x="184879" y="47264"/>
                </a:cubicBezTo>
                <a:cubicBezTo>
                  <a:pt x="144927" y="32712"/>
                  <a:pt x="-11971" y="-7504"/>
                  <a:pt x="729" y="1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50999560-50F3-47D6-A97F-9AC959770360}"/>
              </a:ext>
            </a:extLst>
          </p:cNvPr>
          <p:cNvSpPr/>
          <p:nvPr/>
        </p:nvSpPr>
        <p:spPr>
          <a:xfrm>
            <a:off x="8538892" y="9841521"/>
            <a:ext cx="147417" cy="81984"/>
          </a:xfrm>
          <a:custGeom>
            <a:avLst/>
            <a:gdLst>
              <a:gd name="connsiteX0" fmla="*/ 271 w 147417"/>
              <a:gd name="connsiteY0" fmla="*/ 81942 h 81984"/>
              <a:gd name="connsiteX1" fmla="*/ 139971 w 147417"/>
              <a:gd name="connsiteY1" fmla="*/ 35904 h 81984"/>
              <a:gd name="connsiteX2" fmla="*/ 125683 w 147417"/>
              <a:gd name="connsiteY2" fmla="*/ 12092 h 81984"/>
              <a:gd name="connsiteX3" fmla="*/ 103458 w 147417"/>
              <a:gd name="connsiteY3" fmla="*/ 13679 h 81984"/>
              <a:gd name="connsiteX4" fmla="*/ 105046 w 147417"/>
              <a:gd name="connsiteY4" fmla="*/ 979 h 81984"/>
              <a:gd name="connsiteX5" fmla="*/ 103458 w 147417"/>
              <a:gd name="connsiteY5" fmla="*/ 43842 h 81984"/>
              <a:gd name="connsiteX6" fmla="*/ 271 w 147417"/>
              <a:gd name="connsiteY6" fmla="*/ 81942 h 8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17" h="81984">
                <a:moveTo>
                  <a:pt x="271" y="81942"/>
                </a:moveTo>
                <a:cubicBezTo>
                  <a:pt x="6356" y="80619"/>
                  <a:pt x="119069" y="47546"/>
                  <a:pt x="139971" y="35904"/>
                </a:cubicBezTo>
                <a:cubicBezTo>
                  <a:pt x="160873" y="24262"/>
                  <a:pt x="131769" y="15796"/>
                  <a:pt x="125683" y="12092"/>
                </a:cubicBezTo>
                <a:cubicBezTo>
                  <a:pt x="119598" y="8388"/>
                  <a:pt x="106897" y="15531"/>
                  <a:pt x="103458" y="13679"/>
                </a:cubicBezTo>
                <a:cubicBezTo>
                  <a:pt x="100019" y="11827"/>
                  <a:pt x="105046" y="-4048"/>
                  <a:pt x="105046" y="979"/>
                </a:cubicBezTo>
                <a:cubicBezTo>
                  <a:pt x="105046" y="6006"/>
                  <a:pt x="114571" y="34052"/>
                  <a:pt x="103458" y="43842"/>
                </a:cubicBezTo>
                <a:cubicBezTo>
                  <a:pt x="92346" y="53632"/>
                  <a:pt x="-5814" y="83265"/>
                  <a:pt x="271" y="81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E51CC3A5-5030-4229-8008-437E2290C0F2}"/>
              </a:ext>
            </a:extLst>
          </p:cNvPr>
          <p:cNvSpPr/>
          <p:nvPr/>
        </p:nvSpPr>
        <p:spPr>
          <a:xfrm>
            <a:off x="1312484" y="11589657"/>
            <a:ext cx="1320683" cy="1238307"/>
          </a:xfrm>
          <a:custGeom>
            <a:avLst/>
            <a:gdLst>
              <a:gd name="connsiteX0" fmla="*/ 378733 w 1320683"/>
              <a:gd name="connsiteY0" fmla="*/ 1210 h 1238307"/>
              <a:gd name="connsiteX1" fmla="*/ 535366 w 1320683"/>
              <a:gd name="connsiteY1" fmla="*/ 90110 h 1238307"/>
              <a:gd name="connsiteX2" fmla="*/ 446466 w 1320683"/>
              <a:gd name="connsiteY2" fmla="*/ 255210 h 1238307"/>
              <a:gd name="connsiteX3" fmla="*/ 467633 w 1320683"/>
              <a:gd name="connsiteY3" fmla="*/ 308126 h 1238307"/>
              <a:gd name="connsiteX4" fmla="*/ 656016 w 1320683"/>
              <a:gd name="connsiteY4" fmla="*/ 227693 h 1238307"/>
              <a:gd name="connsiteX5" fmla="*/ 956583 w 1320683"/>
              <a:gd name="connsiteY5" fmla="*/ 244626 h 1238307"/>
              <a:gd name="connsiteX6" fmla="*/ 1068766 w 1320683"/>
              <a:gd name="connsiteY6" fmla="*/ 325060 h 1238307"/>
              <a:gd name="connsiteX7" fmla="*/ 1030666 w 1320683"/>
              <a:gd name="connsiteY7" fmla="*/ 587526 h 1238307"/>
              <a:gd name="connsiteX8" fmla="*/ 1060299 w 1320683"/>
              <a:gd name="connsiteY8" fmla="*/ 769560 h 1238307"/>
              <a:gd name="connsiteX9" fmla="*/ 1212699 w 1320683"/>
              <a:gd name="connsiteY9" fmla="*/ 1006626 h 1238307"/>
              <a:gd name="connsiteX10" fmla="*/ 1320649 w 1320683"/>
              <a:gd name="connsiteY10" fmla="*/ 1137860 h 1238307"/>
              <a:gd name="connsiteX11" fmla="*/ 1202116 w 1320683"/>
              <a:gd name="connsiteY11" fmla="*/ 1237343 h 1238307"/>
              <a:gd name="connsiteX12" fmla="*/ 573466 w 1320683"/>
              <a:gd name="connsiteY12" fmla="*/ 1161143 h 1238307"/>
              <a:gd name="connsiteX13" fmla="*/ 255966 w 1320683"/>
              <a:gd name="connsiteY13" fmla="*/ 784376 h 1238307"/>
              <a:gd name="connsiteX14" fmla="*/ 90866 w 1320683"/>
              <a:gd name="connsiteY14" fmla="*/ 634093 h 1238307"/>
              <a:gd name="connsiteX15" fmla="*/ 4083 w 1320683"/>
              <a:gd name="connsiteY15" fmla="*/ 428776 h 1238307"/>
              <a:gd name="connsiteX16" fmla="*/ 217866 w 1320683"/>
              <a:gd name="connsiteY16" fmla="*/ 306010 h 1238307"/>
              <a:gd name="connsiteX17" fmla="*/ 370266 w 1320683"/>
              <a:gd name="connsiteY17" fmla="*/ 151493 h 1238307"/>
              <a:gd name="connsiteX18" fmla="*/ 378733 w 1320683"/>
              <a:gd name="connsiteY18" fmla="*/ 1210 h 123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0683" h="1238307">
                <a:moveTo>
                  <a:pt x="378733" y="1210"/>
                </a:moveTo>
                <a:cubicBezTo>
                  <a:pt x="406250" y="-9020"/>
                  <a:pt x="524077" y="47777"/>
                  <a:pt x="535366" y="90110"/>
                </a:cubicBezTo>
                <a:cubicBezTo>
                  <a:pt x="546655" y="132443"/>
                  <a:pt x="457755" y="218874"/>
                  <a:pt x="446466" y="255210"/>
                </a:cubicBezTo>
                <a:cubicBezTo>
                  <a:pt x="435177" y="291546"/>
                  <a:pt x="432708" y="312712"/>
                  <a:pt x="467633" y="308126"/>
                </a:cubicBezTo>
                <a:cubicBezTo>
                  <a:pt x="502558" y="303540"/>
                  <a:pt x="574524" y="238276"/>
                  <a:pt x="656016" y="227693"/>
                </a:cubicBezTo>
                <a:cubicBezTo>
                  <a:pt x="737508" y="217110"/>
                  <a:pt x="887791" y="228398"/>
                  <a:pt x="956583" y="244626"/>
                </a:cubicBezTo>
                <a:cubicBezTo>
                  <a:pt x="1025375" y="260854"/>
                  <a:pt x="1056419" y="267910"/>
                  <a:pt x="1068766" y="325060"/>
                </a:cubicBezTo>
                <a:cubicBezTo>
                  <a:pt x="1081113" y="382210"/>
                  <a:pt x="1032077" y="513443"/>
                  <a:pt x="1030666" y="587526"/>
                </a:cubicBezTo>
                <a:cubicBezTo>
                  <a:pt x="1029255" y="661609"/>
                  <a:pt x="1029960" y="699710"/>
                  <a:pt x="1060299" y="769560"/>
                </a:cubicBezTo>
                <a:cubicBezTo>
                  <a:pt x="1090638" y="839410"/>
                  <a:pt x="1169307" y="945243"/>
                  <a:pt x="1212699" y="1006626"/>
                </a:cubicBezTo>
                <a:cubicBezTo>
                  <a:pt x="1256091" y="1068009"/>
                  <a:pt x="1322413" y="1099407"/>
                  <a:pt x="1320649" y="1137860"/>
                </a:cubicBezTo>
                <a:cubicBezTo>
                  <a:pt x="1318885" y="1176313"/>
                  <a:pt x="1326646" y="1233463"/>
                  <a:pt x="1202116" y="1237343"/>
                </a:cubicBezTo>
                <a:cubicBezTo>
                  <a:pt x="1077586" y="1241223"/>
                  <a:pt x="731158" y="1236638"/>
                  <a:pt x="573466" y="1161143"/>
                </a:cubicBezTo>
                <a:cubicBezTo>
                  <a:pt x="415774" y="1085649"/>
                  <a:pt x="336399" y="872218"/>
                  <a:pt x="255966" y="784376"/>
                </a:cubicBezTo>
                <a:cubicBezTo>
                  <a:pt x="175533" y="696534"/>
                  <a:pt x="132846" y="693360"/>
                  <a:pt x="90866" y="634093"/>
                </a:cubicBezTo>
                <a:cubicBezTo>
                  <a:pt x="48885" y="574826"/>
                  <a:pt x="-17084" y="483456"/>
                  <a:pt x="4083" y="428776"/>
                </a:cubicBezTo>
                <a:cubicBezTo>
                  <a:pt x="25250" y="374096"/>
                  <a:pt x="156836" y="352224"/>
                  <a:pt x="217866" y="306010"/>
                </a:cubicBezTo>
                <a:cubicBezTo>
                  <a:pt x="278896" y="259796"/>
                  <a:pt x="342749" y="201940"/>
                  <a:pt x="370266" y="151493"/>
                </a:cubicBezTo>
                <a:cubicBezTo>
                  <a:pt x="397783" y="101046"/>
                  <a:pt x="351216" y="11440"/>
                  <a:pt x="378733" y="121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9A09E08B-73EA-486A-8E9E-B89772D5E341}"/>
              </a:ext>
            </a:extLst>
          </p:cNvPr>
          <p:cNvSpPr/>
          <p:nvPr/>
        </p:nvSpPr>
        <p:spPr>
          <a:xfrm>
            <a:off x="7979699" y="8787410"/>
            <a:ext cx="1018468" cy="1401603"/>
          </a:xfrm>
          <a:custGeom>
            <a:avLst/>
            <a:gdLst>
              <a:gd name="connsiteX0" fmla="*/ 14951 w 1018468"/>
              <a:gd name="connsiteY0" fmla="*/ 246523 h 1401603"/>
              <a:gd name="connsiteX1" fmla="*/ 152534 w 1018468"/>
              <a:gd name="connsiteY1" fmla="*/ 45440 h 1401603"/>
              <a:gd name="connsiteX2" fmla="*/ 425584 w 1018468"/>
              <a:gd name="connsiteY2" fmla="*/ 58140 h 1401603"/>
              <a:gd name="connsiteX3" fmla="*/ 939934 w 1018468"/>
              <a:gd name="connsiteY3" fmla="*/ 663507 h 1401603"/>
              <a:gd name="connsiteX4" fmla="*/ 984384 w 1018468"/>
              <a:gd name="connsiteY4" fmla="*/ 1349307 h 1401603"/>
              <a:gd name="connsiteX5" fmla="*/ 622434 w 1018468"/>
              <a:gd name="connsiteY5" fmla="*/ 1292157 h 1401603"/>
              <a:gd name="connsiteX6" fmla="*/ 294351 w 1018468"/>
              <a:gd name="connsiteY6" fmla="*/ 798973 h 1401603"/>
              <a:gd name="connsiteX7" fmla="*/ 501784 w 1018468"/>
              <a:gd name="connsiteY7" fmla="*/ 720657 h 1401603"/>
              <a:gd name="connsiteX8" fmla="*/ 503901 w 1018468"/>
              <a:gd name="connsiteY8" fmla="*/ 367173 h 1401603"/>
              <a:gd name="connsiteX9" fmla="*/ 14951 w 1018468"/>
              <a:gd name="connsiteY9" fmla="*/ 246523 h 140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468" h="1401603">
                <a:moveTo>
                  <a:pt x="14951" y="246523"/>
                </a:moveTo>
                <a:cubicBezTo>
                  <a:pt x="-43610" y="192901"/>
                  <a:pt x="84095" y="76837"/>
                  <a:pt x="152534" y="45440"/>
                </a:cubicBezTo>
                <a:cubicBezTo>
                  <a:pt x="220973" y="14043"/>
                  <a:pt x="294351" y="-44871"/>
                  <a:pt x="425584" y="58140"/>
                </a:cubicBezTo>
                <a:cubicBezTo>
                  <a:pt x="556817" y="161151"/>
                  <a:pt x="846801" y="448313"/>
                  <a:pt x="939934" y="663507"/>
                </a:cubicBezTo>
                <a:cubicBezTo>
                  <a:pt x="1033067" y="878702"/>
                  <a:pt x="1037301" y="1244532"/>
                  <a:pt x="984384" y="1349307"/>
                </a:cubicBezTo>
                <a:cubicBezTo>
                  <a:pt x="931467" y="1454082"/>
                  <a:pt x="737440" y="1383879"/>
                  <a:pt x="622434" y="1292157"/>
                </a:cubicBezTo>
                <a:cubicBezTo>
                  <a:pt x="507428" y="1200435"/>
                  <a:pt x="314459" y="894223"/>
                  <a:pt x="294351" y="798973"/>
                </a:cubicBezTo>
                <a:cubicBezTo>
                  <a:pt x="274243" y="703723"/>
                  <a:pt x="466859" y="792624"/>
                  <a:pt x="501784" y="720657"/>
                </a:cubicBezTo>
                <a:cubicBezTo>
                  <a:pt x="536709" y="648690"/>
                  <a:pt x="588920" y="445490"/>
                  <a:pt x="503901" y="367173"/>
                </a:cubicBezTo>
                <a:cubicBezTo>
                  <a:pt x="418882" y="288856"/>
                  <a:pt x="73512" y="300145"/>
                  <a:pt x="14951" y="24652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A86ED04B-853D-4F0B-AC8F-B8ACDFE2127C}"/>
              </a:ext>
            </a:extLst>
          </p:cNvPr>
          <p:cNvSpPr/>
          <p:nvPr/>
        </p:nvSpPr>
        <p:spPr>
          <a:xfrm>
            <a:off x="7744592" y="9194800"/>
            <a:ext cx="367736" cy="298492"/>
          </a:xfrm>
          <a:custGeom>
            <a:avLst/>
            <a:gdLst>
              <a:gd name="connsiteX0" fmla="*/ 361183 w 367736"/>
              <a:gd name="connsiteY0" fmla="*/ 0 h 298492"/>
              <a:gd name="connsiteX1" fmla="*/ 316733 w 367736"/>
              <a:gd name="connsiteY1" fmla="*/ 107950 h 298492"/>
              <a:gd name="connsiteX2" fmla="*/ 56383 w 367736"/>
              <a:gd name="connsiteY2" fmla="*/ 177800 h 298492"/>
              <a:gd name="connsiteX3" fmla="*/ 30983 w 367736"/>
              <a:gd name="connsiteY3" fmla="*/ 298450 h 298492"/>
              <a:gd name="connsiteX4" fmla="*/ 11933 w 367736"/>
              <a:gd name="connsiteY4" fmla="*/ 190500 h 298492"/>
              <a:gd name="connsiteX5" fmla="*/ 227833 w 367736"/>
              <a:gd name="connsiteY5" fmla="*/ 107950 h 298492"/>
              <a:gd name="connsiteX6" fmla="*/ 361183 w 367736"/>
              <a:gd name="connsiteY6" fmla="*/ 0 h 29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736" h="298492">
                <a:moveTo>
                  <a:pt x="361183" y="0"/>
                </a:moveTo>
                <a:cubicBezTo>
                  <a:pt x="376000" y="0"/>
                  <a:pt x="367533" y="78317"/>
                  <a:pt x="316733" y="107950"/>
                </a:cubicBezTo>
                <a:cubicBezTo>
                  <a:pt x="265933" y="137583"/>
                  <a:pt x="104008" y="146050"/>
                  <a:pt x="56383" y="177800"/>
                </a:cubicBezTo>
                <a:cubicBezTo>
                  <a:pt x="8758" y="209550"/>
                  <a:pt x="38391" y="296333"/>
                  <a:pt x="30983" y="298450"/>
                </a:cubicBezTo>
                <a:cubicBezTo>
                  <a:pt x="23575" y="300567"/>
                  <a:pt x="-20875" y="222250"/>
                  <a:pt x="11933" y="190500"/>
                </a:cubicBezTo>
                <a:cubicBezTo>
                  <a:pt x="44741" y="158750"/>
                  <a:pt x="173329" y="133879"/>
                  <a:pt x="227833" y="107950"/>
                </a:cubicBezTo>
                <a:cubicBezTo>
                  <a:pt x="282337" y="82021"/>
                  <a:pt x="346366" y="0"/>
                  <a:pt x="3611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B30D30D3-6A13-4086-91E8-3A04EAEF4917}"/>
              </a:ext>
            </a:extLst>
          </p:cNvPr>
          <p:cNvSpPr/>
          <p:nvPr/>
        </p:nvSpPr>
        <p:spPr>
          <a:xfrm>
            <a:off x="6632533" y="8731075"/>
            <a:ext cx="534547" cy="660540"/>
          </a:xfrm>
          <a:custGeom>
            <a:avLst/>
            <a:gdLst>
              <a:gd name="connsiteX0" fmla="*/ 42 w 534547"/>
              <a:gd name="connsiteY0" fmla="*/ 175 h 660540"/>
              <a:gd name="connsiteX1" fmla="*/ 206417 w 534547"/>
              <a:gd name="connsiteY1" fmla="*/ 365300 h 660540"/>
              <a:gd name="connsiteX2" fmla="*/ 530267 w 534547"/>
              <a:gd name="connsiteY2" fmla="*/ 654225 h 660540"/>
              <a:gd name="connsiteX3" fmla="*/ 381042 w 534547"/>
              <a:gd name="connsiteY3" fmla="*/ 552625 h 660540"/>
              <a:gd name="connsiteX4" fmla="*/ 222292 w 534547"/>
              <a:gd name="connsiteY4" fmla="*/ 412925 h 660540"/>
              <a:gd name="connsiteX5" fmla="*/ 42 w 534547"/>
              <a:gd name="connsiteY5" fmla="*/ 175 h 6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547" h="660540">
                <a:moveTo>
                  <a:pt x="42" y="175"/>
                </a:moveTo>
                <a:cubicBezTo>
                  <a:pt x="-2604" y="-7762"/>
                  <a:pt x="118046" y="256292"/>
                  <a:pt x="206417" y="365300"/>
                </a:cubicBezTo>
                <a:cubicBezTo>
                  <a:pt x="294788" y="474308"/>
                  <a:pt x="501163" y="623004"/>
                  <a:pt x="530267" y="654225"/>
                </a:cubicBezTo>
                <a:cubicBezTo>
                  <a:pt x="559371" y="685446"/>
                  <a:pt x="432371" y="592842"/>
                  <a:pt x="381042" y="552625"/>
                </a:cubicBezTo>
                <a:cubicBezTo>
                  <a:pt x="329713" y="512408"/>
                  <a:pt x="285792" y="502354"/>
                  <a:pt x="222292" y="412925"/>
                </a:cubicBezTo>
                <a:cubicBezTo>
                  <a:pt x="158792" y="323496"/>
                  <a:pt x="2688" y="8112"/>
                  <a:pt x="4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A9A98BC1-61EF-4A58-A4CA-ED4EBE78CAEA}"/>
              </a:ext>
            </a:extLst>
          </p:cNvPr>
          <p:cNvSpPr/>
          <p:nvPr/>
        </p:nvSpPr>
        <p:spPr>
          <a:xfrm>
            <a:off x="7656756" y="9400913"/>
            <a:ext cx="331803" cy="227415"/>
          </a:xfrm>
          <a:custGeom>
            <a:avLst/>
            <a:gdLst>
              <a:gd name="connsiteX0" fmla="*/ 1344 w 331803"/>
              <a:gd name="connsiteY0" fmla="*/ 262 h 227415"/>
              <a:gd name="connsiteX1" fmla="*/ 96594 w 331803"/>
              <a:gd name="connsiteY1" fmla="*/ 219337 h 227415"/>
              <a:gd name="connsiteX2" fmla="*/ 204544 w 331803"/>
              <a:gd name="connsiteY2" fmla="*/ 168537 h 227415"/>
              <a:gd name="connsiteX3" fmla="*/ 331544 w 331803"/>
              <a:gd name="connsiteY3" fmla="*/ 57412 h 227415"/>
              <a:gd name="connsiteX4" fmla="*/ 169619 w 331803"/>
              <a:gd name="connsiteY4" fmla="*/ 171712 h 227415"/>
              <a:gd name="connsiteX5" fmla="*/ 1344 w 331803"/>
              <a:gd name="connsiteY5" fmla="*/ 262 h 2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03" h="227415">
                <a:moveTo>
                  <a:pt x="1344" y="262"/>
                </a:moveTo>
                <a:cubicBezTo>
                  <a:pt x="-10827" y="8199"/>
                  <a:pt x="62727" y="191291"/>
                  <a:pt x="96594" y="219337"/>
                </a:cubicBezTo>
                <a:cubicBezTo>
                  <a:pt x="130461" y="247383"/>
                  <a:pt x="165386" y="195525"/>
                  <a:pt x="204544" y="168537"/>
                </a:cubicBezTo>
                <a:cubicBezTo>
                  <a:pt x="243702" y="141550"/>
                  <a:pt x="337365" y="56883"/>
                  <a:pt x="331544" y="57412"/>
                </a:cubicBezTo>
                <a:cubicBezTo>
                  <a:pt x="325723" y="57941"/>
                  <a:pt x="226769" y="176475"/>
                  <a:pt x="169619" y="171712"/>
                </a:cubicBezTo>
                <a:cubicBezTo>
                  <a:pt x="112469" y="166950"/>
                  <a:pt x="13515" y="-7675"/>
                  <a:pt x="1344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ACBB0149-077C-4123-8508-D1D1C0094E55}"/>
              </a:ext>
            </a:extLst>
          </p:cNvPr>
          <p:cNvSpPr/>
          <p:nvPr/>
        </p:nvSpPr>
        <p:spPr>
          <a:xfrm>
            <a:off x="7512050" y="9575800"/>
            <a:ext cx="216015" cy="171270"/>
          </a:xfrm>
          <a:custGeom>
            <a:avLst/>
            <a:gdLst>
              <a:gd name="connsiteX0" fmla="*/ 0 w 216015"/>
              <a:gd name="connsiteY0" fmla="*/ 0 h 171270"/>
              <a:gd name="connsiteX1" fmla="*/ 136525 w 216015"/>
              <a:gd name="connsiteY1" fmla="*/ 149225 h 171270"/>
              <a:gd name="connsiteX2" fmla="*/ 215900 w 216015"/>
              <a:gd name="connsiteY2" fmla="*/ 168275 h 171270"/>
              <a:gd name="connsiteX3" fmla="*/ 155575 w 216015"/>
              <a:gd name="connsiteY3" fmla="*/ 127000 h 171270"/>
              <a:gd name="connsiteX4" fmla="*/ 0 w 216015"/>
              <a:gd name="connsiteY4" fmla="*/ 0 h 17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15" h="171270">
                <a:moveTo>
                  <a:pt x="0" y="0"/>
                </a:moveTo>
                <a:cubicBezTo>
                  <a:pt x="50271" y="60589"/>
                  <a:pt x="100542" y="121179"/>
                  <a:pt x="136525" y="149225"/>
                </a:cubicBezTo>
                <a:cubicBezTo>
                  <a:pt x="172508" y="177271"/>
                  <a:pt x="212725" y="171979"/>
                  <a:pt x="215900" y="168275"/>
                </a:cubicBezTo>
                <a:cubicBezTo>
                  <a:pt x="219075" y="164571"/>
                  <a:pt x="155575" y="127000"/>
                  <a:pt x="155575" y="127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9C547F44-F38D-4233-9641-56A495248784}"/>
              </a:ext>
            </a:extLst>
          </p:cNvPr>
          <p:cNvSpPr/>
          <p:nvPr/>
        </p:nvSpPr>
        <p:spPr>
          <a:xfrm>
            <a:off x="7958667" y="9257675"/>
            <a:ext cx="285362" cy="258858"/>
          </a:xfrm>
          <a:custGeom>
            <a:avLst/>
            <a:gdLst>
              <a:gd name="connsiteX0" fmla="*/ 283633 w 285362"/>
              <a:gd name="connsiteY0" fmla="*/ 625 h 258858"/>
              <a:gd name="connsiteX1" fmla="*/ 124883 w 285362"/>
              <a:gd name="connsiteY1" fmla="*/ 214408 h 258858"/>
              <a:gd name="connsiteX2" fmla="*/ 0 w 285362"/>
              <a:gd name="connsiteY2" fmla="*/ 258858 h 258858"/>
              <a:gd name="connsiteX3" fmla="*/ 160866 w 285362"/>
              <a:gd name="connsiteY3" fmla="*/ 201708 h 258858"/>
              <a:gd name="connsiteX4" fmla="*/ 207433 w 285362"/>
              <a:gd name="connsiteY4" fmla="*/ 150908 h 258858"/>
              <a:gd name="connsiteX5" fmla="*/ 283633 w 285362"/>
              <a:gd name="connsiteY5" fmla="*/ 625 h 2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62" h="258858">
                <a:moveTo>
                  <a:pt x="283633" y="625"/>
                </a:moveTo>
                <a:cubicBezTo>
                  <a:pt x="269875" y="11208"/>
                  <a:pt x="172155" y="171369"/>
                  <a:pt x="124883" y="214408"/>
                </a:cubicBezTo>
                <a:cubicBezTo>
                  <a:pt x="77611" y="257447"/>
                  <a:pt x="0" y="258858"/>
                  <a:pt x="0" y="258858"/>
                </a:cubicBezTo>
                <a:cubicBezTo>
                  <a:pt x="5997" y="256741"/>
                  <a:pt x="126294" y="219700"/>
                  <a:pt x="160866" y="201708"/>
                </a:cubicBezTo>
                <a:cubicBezTo>
                  <a:pt x="195438" y="183716"/>
                  <a:pt x="189794" y="185127"/>
                  <a:pt x="207433" y="150908"/>
                </a:cubicBezTo>
                <a:cubicBezTo>
                  <a:pt x="225072" y="116689"/>
                  <a:pt x="297391" y="-9958"/>
                  <a:pt x="283633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B9841ED8-59D5-4EF1-B580-F6DBD731686A}"/>
              </a:ext>
            </a:extLst>
          </p:cNvPr>
          <p:cNvSpPr/>
          <p:nvPr/>
        </p:nvSpPr>
        <p:spPr>
          <a:xfrm>
            <a:off x="3751194" y="5316538"/>
            <a:ext cx="97211" cy="169864"/>
          </a:xfrm>
          <a:custGeom>
            <a:avLst/>
            <a:gdLst>
              <a:gd name="connsiteX0" fmla="*/ 69 w 97211"/>
              <a:gd name="connsiteY0" fmla="*/ 0 h 169864"/>
              <a:gd name="connsiteX1" fmla="*/ 73094 w 97211"/>
              <a:gd name="connsiteY1" fmla="*/ 120650 h 169864"/>
              <a:gd name="connsiteX2" fmla="*/ 95319 w 97211"/>
              <a:gd name="connsiteY2" fmla="*/ 169862 h 169864"/>
              <a:gd name="connsiteX3" fmla="*/ 87381 w 97211"/>
              <a:gd name="connsiteY3" fmla="*/ 119062 h 169864"/>
              <a:gd name="connsiteX4" fmla="*/ 69 w 97211"/>
              <a:gd name="connsiteY4" fmla="*/ 0 h 16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11" h="169864">
                <a:moveTo>
                  <a:pt x="69" y="0"/>
                </a:moveTo>
                <a:cubicBezTo>
                  <a:pt x="-2312" y="265"/>
                  <a:pt x="57219" y="92340"/>
                  <a:pt x="73094" y="120650"/>
                </a:cubicBezTo>
                <a:cubicBezTo>
                  <a:pt x="88969" y="148960"/>
                  <a:pt x="92938" y="170127"/>
                  <a:pt x="95319" y="169862"/>
                </a:cubicBezTo>
                <a:cubicBezTo>
                  <a:pt x="97700" y="169597"/>
                  <a:pt x="100081" y="143139"/>
                  <a:pt x="87381" y="119062"/>
                </a:cubicBezTo>
                <a:cubicBezTo>
                  <a:pt x="74681" y="94985"/>
                  <a:pt x="2450" y="-265"/>
                  <a:pt x="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57C91133-C0B3-45D7-A049-3CF4FDF1ADC4}"/>
              </a:ext>
            </a:extLst>
          </p:cNvPr>
          <p:cNvSpPr/>
          <p:nvPr/>
        </p:nvSpPr>
        <p:spPr>
          <a:xfrm>
            <a:off x="4029035" y="5249529"/>
            <a:ext cx="173480" cy="380058"/>
          </a:xfrm>
          <a:custGeom>
            <a:avLst/>
            <a:gdLst>
              <a:gd name="connsiteX0" fmla="*/ 40 w 173480"/>
              <a:gd name="connsiteY0" fmla="*/ 334 h 380058"/>
              <a:gd name="connsiteX1" fmla="*/ 173078 w 173480"/>
              <a:gd name="connsiteY1" fmla="*/ 165434 h 380058"/>
              <a:gd name="connsiteX2" fmla="*/ 50840 w 173480"/>
              <a:gd name="connsiteY2" fmla="*/ 379746 h 380058"/>
              <a:gd name="connsiteX3" fmla="*/ 155615 w 173480"/>
              <a:gd name="connsiteY3" fmla="*/ 208296 h 380058"/>
              <a:gd name="connsiteX4" fmla="*/ 40 w 173480"/>
              <a:gd name="connsiteY4" fmla="*/ 334 h 38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80" h="380058">
                <a:moveTo>
                  <a:pt x="40" y="334"/>
                </a:moveTo>
                <a:cubicBezTo>
                  <a:pt x="2951" y="-6810"/>
                  <a:pt x="164611" y="102199"/>
                  <a:pt x="173078" y="165434"/>
                </a:cubicBezTo>
                <a:cubicBezTo>
                  <a:pt x="181545" y="228669"/>
                  <a:pt x="53751" y="372602"/>
                  <a:pt x="50840" y="379746"/>
                </a:cubicBezTo>
                <a:cubicBezTo>
                  <a:pt x="47929" y="386890"/>
                  <a:pt x="159319" y="269679"/>
                  <a:pt x="155615" y="208296"/>
                </a:cubicBezTo>
                <a:cubicBezTo>
                  <a:pt x="151911" y="146913"/>
                  <a:pt x="-2871" y="7478"/>
                  <a:pt x="40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B9EF7FDF-48F1-4D6B-9CA3-33FDF3EF2685}"/>
              </a:ext>
            </a:extLst>
          </p:cNvPr>
          <p:cNvSpPr/>
          <p:nvPr/>
        </p:nvSpPr>
        <p:spPr>
          <a:xfrm>
            <a:off x="4272834" y="3033571"/>
            <a:ext cx="212498" cy="261507"/>
          </a:xfrm>
          <a:custGeom>
            <a:avLst/>
            <a:gdLst>
              <a:gd name="connsiteX0" fmla="*/ 211854 w 212498"/>
              <a:gd name="connsiteY0" fmla="*/ 142 h 261507"/>
              <a:gd name="connsiteX1" fmla="*/ 72154 w 212498"/>
              <a:gd name="connsiteY1" fmla="*/ 130317 h 261507"/>
              <a:gd name="connsiteX2" fmla="*/ 46754 w 212498"/>
              <a:gd name="connsiteY2" fmla="*/ 260492 h 261507"/>
              <a:gd name="connsiteX3" fmla="*/ 37229 w 212498"/>
              <a:gd name="connsiteY3" fmla="*/ 189054 h 261507"/>
              <a:gd name="connsiteX4" fmla="*/ 8654 w 212498"/>
              <a:gd name="connsiteY4" fmla="*/ 155717 h 261507"/>
              <a:gd name="connsiteX5" fmla="*/ 211854 w 212498"/>
              <a:gd name="connsiteY5" fmla="*/ 142 h 2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98" h="261507">
                <a:moveTo>
                  <a:pt x="211854" y="142"/>
                </a:moveTo>
                <a:cubicBezTo>
                  <a:pt x="222437" y="-4091"/>
                  <a:pt x="99671" y="86925"/>
                  <a:pt x="72154" y="130317"/>
                </a:cubicBezTo>
                <a:cubicBezTo>
                  <a:pt x="44637" y="173709"/>
                  <a:pt x="52575" y="250703"/>
                  <a:pt x="46754" y="260492"/>
                </a:cubicBezTo>
                <a:cubicBezTo>
                  <a:pt x="40933" y="270281"/>
                  <a:pt x="43579" y="206516"/>
                  <a:pt x="37229" y="189054"/>
                </a:cubicBezTo>
                <a:cubicBezTo>
                  <a:pt x="30879" y="171592"/>
                  <a:pt x="-19921" y="184027"/>
                  <a:pt x="8654" y="155717"/>
                </a:cubicBezTo>
                <a:cubicBezTo>
                  <a:pt x="37229" y="127407"/>
                  <a:pt x="201271" y="4375"/>
                  <a:pt x="211854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DFC17B5F-64DE-4220-A9A8-4D27B18D7CDA}"/>
              </a:ext>
            </a:extLst>
          </p:cNvPr>
          <p:cNvSpPr/>
          <p:nvPr/>
        </p:nvSpPr>
        <p:spPr>
          <a:xfrm>
            <a:off x="5200530" y="3061845"/>
            <a:ext cx="167049" cy="172796"/>
          </a:xfrm>
          <a:custGeom>
            <a:avLst/>
            <a:gdLst>
              <a:gd name="connsiteX0" fmla="*/ 120 w 167049"/>
              <a:gd name="connsiteY0" fmla="*/ 443 h 172796"/>
              <a:gd name="connsiteX1" fmla="*/ 130295 w 167049"/>
              <a:gd name="connsiteY1" fmla="*/ 86168 h 172796"/>
              <a:gd name="connsiteX2" fmla="*/ 155695 w 167049"/>
              <a:gd name="connsiteY2" fmla="*/ 171893 h 172796"/>
              <a:gd name="connsiteX3" fmla="*/ 155695 w 167049"/>
              <a:gd name="connsiteY3" fmla="*/ 124268 h 172796"/>
              <a:gd name="connsiteX4" fmla="*/ 120 w 167049"/>
              <a:gd name="connsiteY4" fmla="*/ 443 h 17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9" h="172796">
                <a:moveTo>
                  <a:pt x="120" y="443"/>
                </a:moveTo>
                <a:cubicBezTo>
                  <a:pt x="-4113" y="-5907"/>
                  <a:pt x="104366" y="57593"/>
                  <a:pt x="130295" y="86168"/>
                </a:cubicBezTo>
                <a:cubicBezTo>
                  <a:pt x="156224" y="114743"/>
                  <a:pt x="151462" y="165543"/>
                  <a:pt x="155695" y="171893"/>
                </a:cubicBezTo>
                <a:cubicBezTo>
                  <a:pt x="159928" y="178243"/>
                  <a:pt x="178978" y="149933"/>
                  <a:pt x="155695" y="124268"/>
                </a:cubicBezTo>
                <a:cubicBezTo>
                  <a:pt x="132412" y="98603"/>
                  <a:pt x="4353" y="6793"/>
                  <a:pt x="120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69DEFC8B-A685-40D0-8F7D-C9F81B09A412}"/>
              </a:ext>
            </a:extLst>
          </p:cNvPr>
          <p:cNvSpPr/>
          <p:nvPr/>
        </p:nvSpPr>
        <p:spPr>
          <a:xfrm>
            <a:off x="5294044" y="3355975"/>
            <a:ext cx="70122" cy="265113"/>
          </a:xfrm>
          <a:custGeom>
            <a:avLst/>
            <a:gdLst>
              <a:gd name="connsiteX0" fmla="*/ 9794 w 70122"/>
              <a:gd name="connsiteY0" fmla="*/ 0 h 265113"/>
              <a:gd name="connsiteX1" fmla="*/ 44719 w 70122"/>
              <a:gd name="connsiteY1" fmla="*/ 206375 h 265113"/>
              <a:gd name="connsiteX2" fmla="*/ 269 w 70122"/>
              <a:gd name="connsiteY2" fmla="*/ 265113 h 265113"/>
              <a:gd name="connsiteX3" fmla="*/ 70119 w 70122"/>
              <a:gd name="connsiteY3" fmla="*/ 206375 h 265113"/>
              <a:gd name="connsiteX4" fmla="*/ 9794 w 70122"/>
              <a:gd name="connsiteY4" fmla="*/ 0 h 26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22" h="265113">
                <a:moveTo>
                  <a:pt x="9794" y="0"/>
                </a:moveTo>
                <a:cubicBezTo>
                  <a:pt x="5561" y="0"/>
                  <a:pt x="46306" y="162190"/>
                  <a:pt x="44719" y="206375"/>
                </a:cubicBezTo>
                <a:cubicBezTo>
                  <a:pt x="43132" y="250560"/>
                  <a:pt x="-3964" y="265113"/>
                  <a:pt x="269" y="265113"/>
                </a:cubicBezTo>
                <a:cubicBezTo>
                  <a:pt x="4502" y="265113"/>
                  <a:pt x="69590" y="249767"/>
                  <a:pt x="70119" y="206375"/>
                </a:cubicBezTo>
                <a:cubicBezTo>
                  <a:pt x="70648" y="162983"/>
                  <a:pt x="14027" y="0"/>
                  <a:pt x="97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8B5183BD-BE84-49A1-87A1-BEB73A650B7E}"/>
              </a:ext>
            </a:extLst>
          </p:cNvPr>
          <p:cNvSpPr/>
          <p:nvPr/>
        </p:nvSpPr>
        <p:spPr>
          <a:xfrm>
            <a:off x="4047376" y="3148729"/>
            <a:ext cx="379146" cy="358341"/>
          </a:xfrm>
          <a:custGeom>
            <a:avLst/>
            <a:gdLst>
              <a:gd name="connsiteX0" fmla="*/ 378574 w 379146"/>
              <a:gd name="connsiteY0" fmla="*/ 871 h 358341"/>
              <a:gd name="connsiteX1" fmla="*/ 265862 w 379146"/>
              <a:gd name="connsiteY1" fmla="*/ 175496 h 358341"/>
              <a:gd name="connsiteX2" fmla="*/ 113462 w 379146"/>
              <a:gd name="connsiteY2" fmla="*/ 281859 h 358341"/>
              <a:gd name="connsiteX3" fmla="*/ 2337 w 379146"/>
              <a:gd name="connsiteY3" fmla="*/ 358059 h 358341"/>
              <a:gd name="connsiteX4" fmla="*/ 218237 w 379146"/>
              <a:gd name="connsiteY4" fmla="*/ 254871 h 358341"/>
              <a:gd name="connsiteX5" fmla="*/ 378574 w 379146"/>
              <a:gd name="connsiteY5" fmla="*/ 871 h 35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46" h="358341">
                <a:moveTo>
                  <a:pt x="378574" y="871"/>
                </a:moveTo>
                <a:cubicBezTo>
                  <a:pt x="386511" y="-12358"/>
                  <a:pt x="310047" y="128665"/>
                  <a:pt x="265862" y="175496"/>
                </a:cubicBezTo>
                <a:cubicBezTo>
                  <a:pt x="221677" y="222327"/>
                  <a:pt x="113462" y="281859"/>
                  <a:pt x="113462" y="281859"/>
                </a:cubicBezTo>
                <a:cubicBezTo>
                  <a:pt x="69541" y="312286"/>
                  <a:pt x="-15126" y="362557"/>
                  <a:pt x="2337" y="358059"/>
                </a:cubicBezTo>
                <a:cubicBezTo>
                  <a:pt x="19800" y="353561"/>
                  <a:pt x="155795" y="310169"/>
                  <a:pt x="218237" y="254871"/>
                </a:cubicBezTo>
                <a:cubicBezTo>
                  <a:pt x="280679" y="199573"/>
                  <a:pt x="370637" y="14100"/>
                  <a:pt x="378574" y="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6BF3BD74-2E45-4265-A736-277F59A6D7C2}"/>
              </a:ext>
            </a:extLst>
          </p:cNvPr>
          <p:cNvSpPr/>
          <p:nvPr/>
        </p:nvSpPr>
        <p:spPr>
          <a:xfrm>
            <a:off x="4176564" y="2989917"/>
            <a:ext cx="355773" cy="314015"/>
          </a:xfrm>
          <a:custGeom>
            <a:avLst/>
            <a:gdLst>
              <a:gd name="connsiteX0" fmla="*/ 355749 w 355773"/>
              <a:gd name="connsiteY0" fmla="*/ 2521 h 314015"/>
              <a:gd name="connsiteX1" fmla="*/ 174774 w 355773"/>
              <a:gd name="connsiteY1" fmla="*/ 54908 h 314015"/>
              <a:gd name="connsiteX2" fmla="*/ 63649 w 355773"/>
              <a:gd name="connsiteY2" fmla="*/ 229533 h 314015"/>
              <a:gd name="connsiteX3" fmla="*/ 3324 w 355773"/>
              <a:gd name="connsiteY3" fmla="*/ 310496 h 314015"/>
              <a:gd name="connsiteX4" fmla="*/ 162074 w 355773"/>
              <a:gd name="connsiteY4" fmla="*/ 119996 h 314015"/>
              <a:gd name="connsiteX5" fmla="*/ 355749 w 355773"/>
              <a:gd name="connsiteY5" fmla="*/ 2521 h 31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73" h="314015">
                <a:moveTo>
                  <a:pt x="355749" y="2521"/>
                </a:moveTo>
                <a:cubicBezTo>
                  <a:pt x="357866" y="-8327"/>
                  <a:pt x="223457" y="17073"/>
                  <a:pt x="174774" y="54908"/>
                </a:cubicBezTo>
                <a:cubicBezTo>
                  <a:pt x="126091" y="92743"/>
                  <a:pt x="92224" y="186935"/>
                  <a:pt x="63649" y="229533"/>
                </a:cubicBezTo>
                <a:cubicBezTo>
                  <a:pt x="35074" y="272131"/>
                  <a:pt x="-13080" y="328752"/>
                  <a:pt x="3324" y="310496"/>
                </a:cubicBezTo>
                <a:cubicBezTo>
                  <a:pt x="19728" y="292240"/>
                  <a:pt x="105718" y="169473"/>
                  <a:pt x="162074" y="119996"/>
                </a:cubicBezTo>
                <a:cubicBezTo>
                  <a:pt x="218430" y="70519"/>
                  <a:pt x="353632" y="13369"/>
                  <a:pt x="355749" y="2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1877D34D-915B-4610-9032-36D1266D65EB}"/>
              </a:ext>
            </a:extLst>
          </p:cNvPr>
          <p:cNvSpPr/>
          <p:nvPr/>
        </p:nvSpPr>
        <p:spPr>
          <a:xfrm>
            <a:off x="4127261" y="3836931"/>
            <a:ext cx="106618" cy="219157"/>
          </a:xfrm>
          <a:custGeom>
            <a:avLst/>
            <a:gdLst>
              <a:gd name="connsiteX0" fmla="*/ 106602 w 106618"/>
              <a:gd name="connsiteY0" fmla="*/ 57 h 219157"/>
              <a:gd name="connsiteX1" fmla="*/ 8177 w 106618"/>
              <a:gd name="connsiteY1" fmla="*/ 77844 h 219157"/>
              <a:gd name="connsiteX2" fmla="*/ 6589 w 106618"/>
              <a:gd name="connsiteY2" fmla="*/ 219132 h 219157"/>
              <a:gd name="connsiteX3" fmla="*/ 16114 w 106618"/>
              <a:gd name="connsiteY3" fmla="*/ 88957 h 219157"/>
              <a:gd name="connsiteX4" fmla="*/ 106602 w 106618"/>
              <a:gd name="connsiteY4" fmla="*/ 57 h 21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18" h="219157">
                <a:moveTo>
                  <a:pt x="106602" y="57"/>
                </a:moveTo>
                <a:cubicBezTo>
                  <a:pt x="105279" y="-1795"/>
                  <a:pt x="24846" y="41332"/>
                  <a:pt x="8177" y="77844"/>
                </a:cubicBezTo>
                <a:cubicBezTo>
                  <a:pt x="-8492" y="114356"/>
                  <a:pt x="5266" y="217280"/>
                  <a:pt x="6589" y="219132"/>
                </a:cubicBezTo>
                <a:cubicBezTo>
                  <a:pt x="7912" y="220984"/>
                  <a:pt x="1033" y="122030"/>
                  <a:pt x="16114" y="88957"/>
                </a:cubicBezTo>
                <a:cubicBezTo>
                  <a:pt x="31195" y="55884"/>
                  <a:pt x="107925" y="1909"/>
                  <a:pt x="10660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745ABA84-DC38-4B56-91F0-189F00270C3E}"/>
              </a:ext>
            </a:extLst>
          </p:cNvPr>
          <p:cNvSpPr/>
          <p:nvPr/>
        </p:nvSpPr>
        <p:spPr>
          <a:xfrm>
            <a:off x="4295895" y="3765537"/>
            <a:ext cx="230810" cy="387208"/>
          </a:xfrm>
          <a:custGeom>
            <a:avLst/>
            <a:gdLst>
              <a:gd name="connsiteX0" fmla="*/ 3055 w 230810"/>
              <a:gd name="connsiteY0" fmla="*/ 13 h 387208"/>
              <a:gd name="connsiteX1" fmla="*/ 145930 w 230810"/>
              <a:gd name="connsiteY1" fmla="*/ 93676 h 387208"/>
              <a:gd name="connsiteX2" fmla="*/ 220543 w 230810"/>
              <a:gd name="connsiteY2" fmla="*/ 365138 h 387208"/>
              <a:gd name="connsiteX3" fmla="*/ 223718 w 230810"/>
              <a:gd name="connsiteY3" fmla="*/ 349263 h 387208"/>
              <a:gd name="connsiteX4" fmla="*/ 160218 w 230810"/>
              <a:gd name="connsiteY4" fmla="*/ 174638 h 387208"/>
              <a:gd name="connsiteX5" fmla="*/ 55443 w 230810"/>
              <a:gd name="connsiteY5" fmla="*/ 98438 h 387208"/>
              <a:gd name="connsiteX6" fmla="*/ 3055 w 230810"/>
              <a:gd name="connsiteY6" fmla="*/ 13 h 38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10" h="387208">
                <a:moveTo>
                  <a:pt x="3055" y="13"/>
                </a:moveTo>
                <a:cubicBezTo>
                  <a:pt x="18136" y="-781"/>
                  <a:pt x="109682" y="32822"/>
                  <a:pt x="145930" y="93676"/>
                </a:cubicBezTo>
                <a:cubicBezTo>
                  <a:pt x="182178" y="154530"/>
                  <a:pt x="207578" y="322540"/>
                  <a:pt x="220543" y="365138"/>
                </a:cubicBezTo>
                <a:cubicBezTo>
                  <a:pt x="233508" y="407736"/>
                  <a:pt x="233772" y="381013"/>
                  <a:pt x="223718" y="349263"/>
                </a:cubicBezTo>
                <a:cubicBezTo>
                  <a:pt x="213664" y="317513"/>
                  <a:pt x="188264" y="216442"/>
                  <a:pt x="160218" y="174638"/>
                </a:cubicBezTo>
                <a:cubicBezTo>
                  <a:pt x="132172" y="132834"/>
                  <a:pt x="78462" y="125690"/>
                  <a:pt x="55443" y="98438"/>
                </a:cubicBezTo>
                <a:cubicBezTo>
                  <a:pt x="32424" y="71186"/>
                  <a:pt x="-12026" y="807"/>
                  <a:pt x="305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404BEBAE-3BA2-4BED-9F38-1B32E0374987}"/>
              </a:ext>
            </a:extLst>
          </p:cNvPr>
          <p:cNvSpPr/>
          <p:nvPr/>
        </p:nvSpPr>
        <p:spPr>
          <a:xfrm>
            <a:off x="4289244" y="3833776"/>
            <a:ext cx="138786" cy="390004"/>
          </a:xfrm>
          <a:custGeom>
            <a:avLst/>
            <a:gdLst>
              <a:gd name="connsiteX0" fmla="*/ 181 w 138786"/>
              <a:gd name="connsiteY0" fmla="*/ 37 h 390004"/>
              <a:gd name="connsiteX1" fmla="*/ 135119 w 138786"/>
              <a:gd name="connsiteY1" fmla="*/ 209587 h 390004"/>
              <a:gd name="connsiteX2" fmla="*/ 98606 w 138786"/>
              <a:gd name="connsiteY2" fmla="*/ 354049 h 390004"/>
              <a:gd name="connsiteX3" fmla="*/ 77969 w 138786"/>
              <a:gd name="connsiteY3" fmla="*/ 365162 h 390004"/>
              <a:gd name="connsiteX4" fmla="*/ 44631 w 138786"/>
              <a:gd name="connsiteY4" fmla="*/ 388974 h 390004"/>
              <a:gd name="connsiteX5" fmla="*/ 23994 w 138786"/>
              <a:gd name="connsiteY5" fmla="*/ 381037 h 390004"/>
              <a:gd name="connsiteX6" fmla="*/ 119244 w 138786"/>
              <a:gd name="connsiteY6" fmla="*/ 339762 h 390004"/>
              <a:gd name="connsiteX7" fmla="*/ 106544 w 138786"/>
              <a:gd name="connsiteY7" fmla="*/ 193712 h 390004"/>
              <a:gd name="connsiteX8" fmla="*/ 181 w 138786"/>
              <a:gd name="connsiteY8" fmla="*/ 37 h 39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786" h="390004">
                <a:moveTo>
                  <a:pt x="181" y="37"/>
                </a:moveTo>
                <a:cubicBezTo>
                  <a:pt x="4943" y="2683"/>
                  <a:pt x="118715" y="150585"/>
                  <a:pt x="135119" y="209587"/>
                </a:cubicBezTo>
                <a:cubicBezTo>
                  <a:pt x="151523" y="268589"/>
                  <a:pt x="108131" y="328120"/>
                  <a:pt x="98606" y="354049"/>
                </a:cubicBezTo>
                <a:cubicBezTo>
                  <a:pt x="89081" y="379978"/>
                  <a:pt x="86965" y="359341"/>
                  <a:pt x="77969" y="365162"/>
                </a:cubicBezTo>
                <a:cubicBezTo>
                  <a:pt x="68973" y="370983"/>
                  <a:pt x="53627" y="386328"/>
                  <a:pt x="44631" y="388974"/>
                </a:cubicBezTo>
                <a:cubicBezTo>
                  <a:pt x="35635" y="391620"/>
                  <a:pt x="11559" y="389239"/>
                  <a:pt x="23994" y="381037"/>
                </a:cubicBezTo>
                <a:cubicBezTo>
                  <a:pt x="36430" y="372835"/>
                  <a:pt x="105486" y="370983"/>
                  <a:pt x="119244" y="339762"/>
                </a:cubicBezTo>
                <a:cubicBezTo>
                  <a:pt x="133002" y="308541"/>
                  <a:pt x="127182" y="253773"/>
                  <a:pt x="106544" y="193712"/>
                </a:cubicBezTo>
                <a:cubicBezTo>
                  <a:pt x="85906" y="133651"/>
                  <a:pt x="-4581" y="-2609"/>
                  <a:pt x="181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993757C9-A01E-4FE0-BA42-C71AE7E13328}"/>
              </a:ext>
            </a:extLst>
          </p:cNvPr>
          <p:cNvSpPr/>
          <p:nvPr/>
        </p:nvSpPr>
        <p:spPr>
          <a:xfrm>
            <a:off x="4261028" y="3763016"/>
            <a:ext cx="86123" cy="379210"/>
          </a:xfrm>
          <a:custGeom>
            <a:avLst/>
            <a:gdLst>
              <a:gd name="connsiteX0" fmla="*/ 2997 w 86123"/>
              <a:gd name="connsiteY0" fmla="*/ 2534 h 379210"/>
              <a:gd name="connsiteX1" fmla="*/ 85547 w 86123"/>
              <a:gd name="connsiteY1" fmla="*/ 235897 h 379210"/>
              <a:gd name="connsiteX2" fmla="*/ 41097 w 86123"/>
              <a:gd name="connsiteY2" fmla="*/ 377184 h 379210"/>
              <a:gd name="connsiteX3" fmla="*/ 69672 w 86123"/>
              <a:gd name="connsiteY3" fmla="*/ 305747 h 379210"/>
              <a:gd name="connsiteX4" fmla="*/ 22047 w 86123"/>
              <a:gd name="connsiteY4" fmla="*/ 121597 h 379210"/>
              <a:gd name="connsiteX5" fmla="*/ 2997 w 86123"/>
              <a:gd name="connsiteY5" fmla="*/ 2534 h 37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23" h="379210">
                <a:moveTo>
                  <a:pt x="2997" y="2534"/>
                </a:moveTo>
                <a:cubicBezTo>
                  <a:pt x="13580" y="21584"/>
                  <a:pt x="79197" y="173455"/>
                  <a:pt x="85547" y="235897"/>
                </a:cubicBezTo>
                <a:cubicBezTo>
                  <a:pt x="91897" y="298339"/>
                  <a:pt x="43743" y="365542"/>
                  <a:pt x="41097" y="377184"/>
                </a:cubicBezTo>
                <a:cubicBezTo>
                  <a:pt x="38451" y="388826"/>
                  <a:pt x="72847" y="348345"/>
                  <a:pt x="69672" y="305747"/>
                </a:cubicBezTo>
                <a:cubicBezTo>
                  <a:pt x="66497" y="263149"/>
                  <a:pt x="31572" y="166576"/>
                  <a:pt x="22047" y="121597"/>
                </a:cubicBezTo>
                <a:cubicBezTo>
                  <a:pt x="12522" y="76618"/>
                  <a:pt x="-7586" y="-16516"/>
                  <a:pt x="2997" y="2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A4688A04-5F29-4F1A-948C-61861A5CD2D6}"/>
              </a:ext>
            </a:extLst>
          </p:cNvPr>
          <p:cNvSpPr/>
          <p:nvPr/>
        </p:nvSpPr>
        <p:spPr>
          <a:xfrm>
            <a:off x="4084385" y="2889280"/>
            <a:ext cx="570047" cy="83415"/>
          </a:xfrm>
          <a:custGeom>
            <a:avLst/>
            <a:gdLst>
              <a:gd name="connsiteX0" fmla="*/ 565932 w 570047"/>
              <a:gd name="connsiteY0" fmla="*/ 25370 h 83415"/>
              <a:gd name="connsiteX1" fmla="*/ 358498 w 570047"/>
              <a:gd name="connsiteY1" fmla="*/ 2087 h 83415"/>
              <a:gd name="connsiteX2" fmla="*/ 5015 w 570047"/>
              <a:gd name="connsiteY2" fmla="*/ 82520 h 83415"/>
              <a:gd name="connsiteX3" fmla="*/ 176465 w 570047"/>
              <a:gd name="connsiteY3" fmla="*/ 44420 h 83415"/>
              <a:gd name="connsiteX4" fmla="*/ 565932 w 570047"/>
              <a:gd name="connsiteY4" fmla="*/ 25370 h 8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47" h="83415">
                <a:moveTo>
                  <a:pt x="565932" y="25370"/>
                </a:moveTo>
                <a:cubicBezTo>
                  <a:pt x="596271" y="18314"/>
                  <a:pt x="451984" y="-7438"/>
                  <a:pt x="358498" y="2087"/>
                </a:cubicBezTo>
                <a:cubicBezTo>
                  <a:pt x="265012" y="11612"/>
                  <a:pt x="5015" y="82520"/>
                  <a:pt x="5015" y="82520"/>
                </a:cubicBezTo>
                <a:cubicBezTo>
                  <a:pt x="-25324" y="89576"/>
                  <a:pt x="88270" y="52887"/>
                  <a:pt x="176465" y="44420"/>
                </a:cubicBezTo>
                <a:cubicBezTo>
                  <a:pt x="264659" y="35953"/>
                  <a:pt x="535593" y="32426"/>
                  <a:pt x="565932" y="25370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1FBB6368-E275-4FBC-BACF-C32D532CCA7B}"/>
              </a:ext>
            </a:extLst>
          </p:cNvPr>
          <p:cNvSpPr/>
          <p:nvPr/>
        </p:nvSpPr>
        <p:spPr>
          <a:xfrm>
            <a:off x="4156689" y="2999184"/>
            <a:ext cx="398938" cy="369355"/>
          </a:xfrm>
          <a:custGeom>
            <a:avLst/>
            <a:gdLst>
              <a:gd name="connsiteX0" fmla="*/ 396261 w 398938"/>
              <a:gd name="connsiteY0" fmla="*/ 133 h 369355"/>
              <a:gd name="connsiteX1" fmla="*/ 102044 w 398938"/>
              <a:gd name="connsiteY1" fmla="*/ 154649 h 369355"/>
              <a:gd name="connsiteX2" fmla="*/ 444 w 398938"/>
              <a:gd name="connsiteY2" fmla="*/ 366316 h 369355"/>
              <a:gd name="connsiteX3" fmla="*/ 72411 w 398938"/>
              <a:gd name="connsiteY3" fmla="*/ 273183 h 369355"/>
              <a:gd name="connsiteX4" fmla="*/ 239628 w 398938"/>
              <a:gd name="connsiteY4" fmla="*/ 180049 h 369355"/>
              <a:gd name="connsiteX5" fmla="*/ 396261 w 398938"/>
              <a:gd name="connsiteY5" fmla="*/ 133 h 36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938" h="369355">
                <a:moveTo>
                  <a:pt x="396261" y="133"/>
                </a:moveTo>
                <a:cubicBezTo>
                  <a:pt x="373330" y="-4100"/>
                  <a:pt x="168013" y="93619"/>
                  <a:pt x="102044" y="154649"/>
                </a:cubicBezTo>
                <a:cubicBezTo>
                  <a:pt x="36074" y="215680"/>
                  <a:pt x="5383" y="346560"/>
                  <a:pt x="444" y="366316"/>
                </a:cubicBezTo>
                <a:cubicBezTo>
                  <a:pt x="-4495" y="386072"/>
                  <a:pt x="32547" y="304228"/>
                  <a:pt x="72411" y="273183"/>
                </a:cubicBezTo>
                <a:cubicBezTo>
                  <a:pt x="112275" y="242138"/>
                  <a:pt x="190592" y="222735"/>
                  <a:pt x="239628" y="180049"/>
                </a:cubicBezTo>
                <a:cubicBezTo>
                  <a:pt x="288664" y="137363"/>
                  <a:pt x="419192" y="4366"/>
                  <a:pt x="396261" y="133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FE408C9D-0706-4689-AF84-F84859267BB0}"/>
              </a:ext>
            </a:extLst>
          </p:cNvPr>
          <p:cNvSpPr/>
          <p:nvPr/>
        </p:nvSpPr>
        <p:spPr>
          <a:xfrm>
            <a:off x="4362018" y="3155894"/>
            <a:ext cx="95733" cy="308352"/>
          </a:xfrm>
          <a:custGeom>
            <a:avLst/>
            <a:gdLst>
              <a:gd name="connsiteX0" fmla="*/ 95682 w 95733"/>
              <a:gd name="connsiteY0" fmla="*/ 6406 h 308352"/>
              <a:gd name="connsiteX1" fmla="*/ 27949 w 95733"/>
              <a:gd name="connsiteY1" fmla="*/ 279456 h 308352"/>
              <a:gd name="connsiteX2" fmla="*/ 432 w 95733"/>
              <a:gd name="connsiteY2" fmla="*/ 287923 h 308352"/>
              <a:gd name="connsiteX3" fmla="*/ 46999 w 95733"/>
              <a:gd name="connsiteY3" fmla="*/ 169389 h 308352"/>
              <a:gd name="connsiteX4" fmla="*/ 38532 w 95733"/>
              <a:gd name="connsiteY4" fmla="*/ 95306 h 308352"/>
              <a:gd name="connsiteX5" fmla="*/ 95682 w 95733"/>
              <a:gd name="connsiteY5" fmla="*/ 6406 h 30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33" h="308352">
                <a:moveTo>
                  <a:pt x="95682" y="6406"/>
                </a:moveTo>
                <a:cubicBezTo>
                  <a:pt x="93918" y="37098"/>
                  <a:pt x="43824" y="232537"/>
                  <a:pt x="27949" y="279456"/>
                </a:cubicBezTo>
                <a:cubicBezTo>
                  <a:pt x="12074" y="326375"/>
                  <a:pt x="-2743" y="306268"/>
                  <a:pt x="432" y="287923"/>
                </a:cubicBezTo>
                <a:cubicBezTo>
                  <a:pt x="3607" y="269579"/>
                  <a:pt x="40649" y="201492"/>
                  <a:pt x="46999" y="169389"/>
                </a:cubicBezTo>
                <a:cubicBezTo>
                  <a:pt x="53349" y="137286"/>
                  <a:pt x="24068" y="127056"/>
                  <a:pt x="38532" y="95306"/>
                </a:cubicBezTo>
                <a:cubicBezTo>
                  <a:pt x="52996" y="63556"/>
                  <a:pt x="97446" y="-24286"/>
                  <a:pt x="95682" y="6406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6D2BC1A6-93E2-4BB2-A1AF-22FF96224695}"/>
              </a:ext>
            </a:extLst>
          </p:cNvPr>
          <p:cNvSpPr/>
          <p:nvPr/>
        </p:nvSpPr>
        <p:spPr>
          <a:xfrm>
            <a:off x="4020959" y="3206742"/>
            <a:ext cx="372943" cy="627013"/>
          </a:xfrm>
          <a:custGeom>
            <a:avLst/>
            <a:gdLst>
              <a:gd name="connsiteX0" fmla="*/ 371124 w 372943"/>
              <a:gd name="connsiteY0" fmla="*/ 8 h 627013"/>
              <a:gd name="connsiteX1" fmla="*/ 81141 w 372943"/>
              <a:gd name="connsiteY1" fmla="*/ 254008 h 627013"/>
              <a:gd name="connsiteX2" fmla="*/ 4941 w 372943"/>
              <a:gd name="connsiteY2" fmla="*/ 620191 h 627013"/>
              <a:gd name="connsiteX3" fmla="*/ 28224 w 372943"/>
              <a:gd name="connsiteY3" fmla="*/ 474141 h 627013"/>
              <a:gd name="connsiteX4" fmla="*/ 195441 w 372943"/>
              <a:gd name="connsiteY4" fmla="*/ 245541 h 627013"/>
              <a:gd name="connsiteX5" fmla="*/ 371124 w 372943"/>
              <a:gd name="connsiteY5" fmla="*/ 8 h 62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943" h="627013">
                <a:moveTo>
                  <a:pt x="371124" y="8"/>
                </a:moveTo>
                <a:cubicBezTo>
                  <a:pt x="352074" y="1419"/>
                  <a:pt x="142171" y="150644"/>
                  <a:pt x="81141" y="254008"/>
                </a:cubicBezTo>
                <a:cubicBezTo>
                  <a:pt x="20111" y="357372"/>
                  <a:pt x="13760" y="583502"/>
                  <a:pt x="4941" y="620191"/>
                </a:cubicBezTo>
                <a:cubicBezTo>
                  <a:pt x="-3878" y="656880"/>
                  <a:pt x="-3526" y="536583"/>
                  <a:pt x="28224" y="474141"/>
                </a:cubicBezTo>
                <a:cubicBezTo>
                  <a:pt x="59974" y="411699"/>
                  <a:pt x="136174" y="327385"/>
                  <a:pt x="195441" y="245541"/>
                </a:cubicBezTo>
                <a:cubicBezTo>
                  <a:pt x="254708" y="163697"/>
                  <a:pt x="390174" y="-1403"/>
                  <a:pt x="371124" y="8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377FA0F1-23F8-4DEF-B34C-8B51DDDEB4BA}"/>
              </a:ext>
            </a:extLst>
          </p:cNvPr>
          <p:cNvSpPr/>
          <p:nvPr/>
        </p:nvSpPr>
        <p:spPr>
          <a:xfrm>
            <a:off x="4133859" y="3274195"/>
            <a:ext cx="269238" cy="356712"/>
          </a:xfrm>
          <a:custGeom>
            <a:avLst/>
            <a:gdLst>
              <a:gd name="connsiteX0" fmla="*/ 256108 w 269238"/>
              <a:gd name="connsiteY0" fmla="*/ 8755 h 356712"/>
              <a:gd name="connsiteX1" fmla="*/ 232824 w 269238"/>
              <a:gd name="connsiteY1" fmla="*/ 65905 h 356712"/>
              <a:gd name="connsiteX2" fmla="*/ 220124 w 269238"/>
              <a:gd name="connsiteY2" fmla="*/ 182322 h 356712"/>
              <a:gd name="connsiteX3" fmla="*/ 131224 w 269238"/>
              <a:gd name="connsiteY3" fmla="*/ 186555 h 356712"/>
              <a:gd name="connsiteX4" fmla="*/ 48674 w 269238"/>
              <a:gd name="connsiteY4" fmla="*/ 353772 h 356712"/>
              <a:gd name="connsiteX5" fmla="*/ 63491 w 269238"/>
              <a:gd name="connsiteY5" fmla="*/ 290272 h 356712"/>
              <a:gd name="connsiteX6" fmla="*/ 6341 w 269238"/>
              <a:gd name="connsiteY6" fmla="*/ 252172 h 356712"/>
              <a:gd name="connsiteX7" fmla="*/ 256108 w 269238"/>
              <a:gd name="connsiteY7" fmla="*/ 8755 h 35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238" h="356712">
                <a:moveTo>
                  <a:pt x="256108" y="8755"/>
                </a:moveTo>
                <a:cubicBezTo>
                  <a:pt x="293855" y="-22289"/>
                  <a:pt x="238821" y="36977"/>
                  <a:pt x="232824" y="65905"/>
                </a:cubicBezTo>
                <a:cubicBezTo>
                  <a:pt x="226827" y="94833"/>
                  <a:pt x="237057" y="162214"/>
                  <a:pt x="220124" y="182322"/>
                </a:cubicBezTo>
                <a:cubicBezTo>
                  <a:pt x="203191" y="202430"/>
                  <a:pt x="159799" y="157980"/>
                  <a:pt x="131224" y="186555"/>
                </a:cubicBezTo>
                <a:cubicBezTo>
                  <a:pt x="102649" y="215130"/>
                  <a:pt x="59963" y="336486"/>
                  <a:pt x="48674" y="353772"/>
                </a:cubicBezTo>
                <a:cubicBezTo>
                  <a:pt x="37385" y="371058"/>
                  <a:pt x="70546" y="307205"/>
                  <a:pt x="63491" y="290272"/>
                </a:cubicBezTo>
                <a:cubicBezTo>
                  <a:pt x="56436" y="273339"/>
                  <a:pt x="-22587" y="297680"/>
                  <a:pt x="6341" y="252172"/>
                </a:cubicBezTo>
                <a:cubicBezTo>
                  <a:pt x="35269" y="206664"/>
                  <a:pt x="218361" y="39799"/>
                  <a:pt x="256108" y="8755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BBA30DB4-7F35-4650-BEB4-C0B0D2E15085}"/>
              </a:ext>
            </a:extLst>
          </p:cNvPr>
          <p:cNvSpPr/>
          <p:nvPr/>
        </p:nvSpPr>
        <p:spPr>
          <a:xfrm>
            <a:off x="4183967" y="3607870"/>
            <a:ext cx="371185" cy="680025"/>
          </a:xfrm>
          <a:custGeom>
            <a:avLst/>
            <a:gdLst>
              <a:gd name="connsiteX0" fmla="*/ 683 w 371185"/>
              <a:gd name="connsiteY0" fmla="*/ 1047 h 680025"/>
              <a:gd name="connsiteX1" fmla="*/ 233516 w 371185"/>
              <a:gd name="connsiteY1" fmla="*/ 225413 h 680025"/>
              <a:gd name="connsiteX2" fmla="*/ 352050 w 371185"/>
              <a:gd name="connsiteY2" fmla="*/ 644513 h 680025"/>
              <a:gd name="connsiteX3" fmla="*/ 352050 w 371185"/>
              <a:gd name="connsiteY3" fmla="*/ 619113 h 680025"/>
              <a:gd name="connsiteX4" fmla="*/ 167900 w 371185"/>
              <a:gd name="connsiteY4" fmla="*/ 310080 h 680025"/>
              <a:gd name="connsiteX5" fmla="*/ 683 w 371185"/>
              <a:gd name="connsiteY5" fmla="*/ 1047 h 68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185" h="680025">
                <a:moveTo>
                  <a:pt x="683" y="1047"/>
                </a:moveTo>
                <a:cubicBezTo>
                  <a:pt x="11619" y="-13064"/>
                  <a:pt x="174955" y="118169"/>
                  <a:pt x="233516" y="225413"/>
                </a:cubicBezTo>
                <a:cubicBezTo>
                  <a:pt x="292077" y="332657"/>
                  <a:pt x="332294" y="578896"/>
                  <a:pt x="352050" y="644513"/>
                </a:cubicBezTo>
                <a:cubicBezTo>
                  <a:pt x="371806" y="710130"/>
                  <a:pt x="382742" y="674852"/>
                  <a:pt x="352050" y="619113"/>
                </a:cubicBezTo>
                <a:cubicBezTo>
                  <a:pt x="321358" y="563374"/>
                  <a:pt x="222933" y="410622"/>
                  <a:pt x="167900" y="310080"/>
                </a:cubicBezTo>
                <a:cubicBezTo>
                  <a:pt x="112867" y="209538"/>
                  <a:pt x="-10253" y="15158"/>
                  <a:pt x="683" y="1047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9F6800E2-DB73-452A-A443-714ED92FE594}"/>
              </a:ext>
            </a:extLst>
          </p:cNvPr>
          <p:cNvSpPr/>
          <p:nvPr/>
        </p:nvSpPr>
        <p:spPr>
          <a:xfrm>
            <a:off x="4107625" y="3570416"/>
            <a:ext cx="144876" cy="761796"/>
          </a:xfrm>
          <a:custGeom>
            <a:avLst/>
            <a:gdLst>
              <a:gd name="connsiteX0" fmla="*/ 83375 w 144876"/>
              <a:gd name="connsiteY0" fmla="*/ 401 h 761796"/>
              <a:gd name="connsiteX1" fmla="*/ 132058 w 144876"/>
              <a:gd name="connsiteY1" fmla="*/ 254401 h 761796"/>
              <a:gd name="connsiteX2" fmla="*/ 136292 w 144876"/>
              <a:gd name="connsiteY2" fmla="*/ 749701 h 761796"/>
              <a:gd name="connsiteX3" fmla="*/ 134175 w 144876"/>
              <a:gd name="connsiteY3" fmla="*/ 584601 h 761796"/>
              <a:gd name="connsiteX4" fmla="*/ 825 w 144876"/>
              <a:gd name="connsiteY4" fmla="*/ 307317 h 761796"/>
              <a:gd name="connsiteX5" fmla="*/ 83375 w 144876"/>
              <a:gd name="connsiteY5" fmla="*/ 401 h 76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76" h="761796">
                <a:moveTo>
                  <a:pt x="83375" y="401"/>
                </a:moveTo>
                <a:cubicBezTo>
                  <a:pt x="105247" y="-8418"/>
                  <a:pt x="123239" y="129518"/>
                  <a:pt x="132058" y="254401"/>
                </a:cubicBezTo>
                <a:cubicBezTo>
                  <a:pt x="140878" y="379284"/>
                  <a:pt x="135939" y="694668"/>
                  <a:pt x="136292" y="749701"/>
                </a:cubicBezTo>
                <a:cubicBezTo>
                  <a:pt x="136645" y="804734"/>
                  <a:pt x="156753" y="658332"/>
                  <a:pt x="134175" y="584601"/>
                </a:cubicBezTo>
                <a:cubicBezTo>
                  <a:pt x="111597" y="510870"/>
                  <a:pt x="9997" y="401509"/>
                  <a:pt x="825" y="307317"/>
                </a:cubicBezTo>
                <a:cubicBezTo>
                  <a:pt x="-8347" y="213125"/>
                  <a:pt x="61503" y="9220"/>
                  <a:pt x="83375" y="401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8A453354-87CE-448F-8F51-4D3D6809F097}"/>
              </a:ext>
            </a:extLst>
          </p:cNvPr>
          <p:cNvSpPr/>
          <p:nvPr/>
        </p:nvSpPr>
        <p:spPr>
          <a:xfrm>
            <a:off x="4203421" y="3713070"/>
            <a:ext cx="192233" cy="688890"/>
          </a:xfrm>
          <a:custGeom>
            <a:avLst/>
            <a:gdLst>
              <a:gd name="connsiteX0" fmla="*/ 68012 w 192233"/>
              <a:gd name="connsiteY0" fmla="*/ 35547 h 688890"/>
              <a:gd name="connsiteX1" fmla="*/ 87062 w 192233"/>
              <a:gd name="connsiteY1" fmla="*/ 82113 h 688890"/>
              <a:gd name="connsiteX2" fmla="*/ 190779 w 192233"/>
              <a:gd name="connsiteY2" fmla="*/ 444063 h 688890"/>
              <a:gd name="connsiteX3" fmla="*/ 279 w 192233"/>
              <a:gd name="connsiteY3" fmla="*/ 687480 h 688890"/>
              <a:gd name="connsiteX4" fmla="*/ 146329 w 192233"/>
              <a:gd name="connsiteY4" fmla="*/ 520263 h 688890"/>
              <a:gd name="connsiteX5" fmla="*/ 68012 w 192233"/>
              <a:gd name="connsiteY5" fmla="*/ 35547 h 68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33" h="688890">
                <a:moveTo>
                  <a:pt x="68012" y="35547"/>
                </a:moveTo>
                <a:cubicBezTo>
                  <a:pt x="58134" y="-37478"/>
                  <a:pt x="66601" y="14027"/>
                  <a:pt x="87062" y="82113"/>
                </a:cubicBezTo>
                <a:cubicBezTo>
                  <a:pt x="107523" y="150199"/>
                  <a:pt x="205243" y="343169"/>
                  <a:pt x="190779" y="444063"/>
                </a:cubicBezTo>
                <a:cubicBezTo>
                  <a:pt x="176315" y="544957"/>
                  <a:pt x="7687" y="674780"/>
                  <a:pt x="279" y="687480"/>
                </a:cubicBezTo>
                <a:cubicBezTo>
                  <a:pt x="-7129" y="700180"/>
                  <a:pt x="135040" y="625744"/>
                  <a:pt x="146329" y="520263"/>
                </a:cubicBezTo>
                <a:cubicBezTo>
                  <a:pt x="157618" y="414782"/>
                  <a:pt x="77890" y="108572"/>
                  <a:pt x="68012" y="35547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14FCF14B-287B-45D2-8144-7923AEA59017}"/>
              </a:ext>
            </a:extLst>
          </p:cNvPr>
          <p:cNvSpPr/>
          <p:nvPr/>
        </p:nvSpPr>
        <p:spPr>
          <a:xfrm>
            <a:off x="4484174" y="2791334"/>
            <a:ext cx="847818" cy="160344"/>
          </a:xfrm>
          <a:custGeom>
            <a:avLst/>
            <a:gdLst>
              <a:gd name="connsiteX0" fmla="*/ 53959 w 847818"/>
              <a:gd name="connsiteY0" fmla="*/ 152949 h 160344"/>
              <a:gd name="connsiteX1" fmla="*/ 115343 w 847818"/>
              <a:gd name="connsiteY1" fmla="*/ 129666 h 160344"/>
              <a:gd name="connsiteX2" fmla="*/ 644509 w 847818"/>
              <a:gd name="connsiteY2" fmla="*/ 549 h 160344"/>
              <a:gd name="connsiteX3" fmla="*/ 826543 w 847818"/>
              <a:gd name="connsiteY3" fmla="*/ 80983 h 160344"/>
              <a:gd name="connsiteX4" fmla="*/ 760926 w 847818"/>
              <a:gd name="connsiteY4" fmla="*/ 25949 h 160344"/>
              <a:gd name="connsiteX5" fmla="*/ 53959 w 847818"/>
              <a:gd name="connsiteY5" fmla="*/ 152949 h 16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818" h="160344">
                <a:moveTo>
                  <a:pt x="53959" y="152949"/>
                </a:moveTo>
                <a:cubicBezTo>
                  <a:pt x="-53638" y="170235"/>
                  <a:pt x="16918" y="155066"/>
                  <a:pt x="115343" y="129666"/>
                </a:cubicBezTo>
                <a:cubicBezTo>
                  <a:pt x="213768" y="104266"/>
                  <a:pt x="525976" y="8663"/>
                  <a:pt x="644509" y="549"/>
                </a:cubicBezTo>
                <a:cubicBezTo>
                  <a:pt x="763042" y="-7565"/>
                  <a:pt x="807140" y="76750"/>
                  <a:pt x="826543" y="80983"/>
                </a:cubicBezTo>
                <a:cubicBezTo>
                  <a:pt x="845946" y="85216"/>
                  <a:pt x="884398" y="15718"/>
                  <a:pt x="760926" y="25949"/>
                </a:cubicBezTo>
                <a:cubicBezTo>
                  <a:pt x="637454" y="36179"/>
                  <a:pt x="161556" y="135663"/>
                  <a:pt x="53959" y="152949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27F4E5F9-511D-4B93-ADE5-25CF88BC8335}"/>
              </a:ext>
            </a:extLst>
          </p:cNvPr>
          <p:cNvSpPr/>
          <p:nvPr/>
        </p:nvSpPr>
        <p:spPr>
          <a:xfrm>
            <a:off x="4622339" y="2841029"/>
            <a:ext cx="744850" cy="404989"/>
          </a:xfrm>
          <a:custGeom>
            <a:avLst/>
            <a:gdLst>
              <a:gd name="connsiteX0" fmla="*/ 21628 w 744850"/>
              <a:gd name="connsiteY0" fmla="*/ 41871 h 404989"/>
              <a:gd name="connsiteX1" fmla="*/ 80894 w 744850"/>
              <a:gd name="connsiteY1" fmla="*/ 27054 h 404989"/>
              <a:gd name="connsiteX2" fmla="*/ 398394 w 744850"/>
              <a:gd name="connsiteY2" fmla="*/ 27054 h 404989"/>
              <a:gd name="connsiteX3" fmla="*/ 720128 w 744850"/>
              <a:gd name="connsiteY3" fmla="*/ 384771 h 404989"/>
              <a:gd name="connsiteX4" fmla="*/ 718011 w 744850"/>
              <a:gd name="connsiteY4" fmla="*/ 346671 h 404989"/>
              <a:gd name="connsiteX5" fmla="*/ 677794 w 744850"/>
              <a:gd name="connsiteY5" fmla="*/ 232371 h 404989"/>
              <a:gd name="connsiteX6" fmla="*/ 387811 w 744850"/>
              <a:gd name="connsiteY6" fmla="*/ 58804 h 404989"/>
              <a:gd name="connsiteX7" fmla="*/ 21628 w 744850"/>
              <a:gd name="connsiteY7" fmla="*/ 41871 h 4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850" h="404989">
                <a:moveTo>
                  <a:pt x="21628" y="41871"/>
                </a:moveTo>
                <a:cubicBezTo>
                  <a:pt x="-29525" y="36579"/>
                  <a:pt x="18100" y="29523"/>
                  <a:pt x="80894" y="27054"/>
                </a:cubicBezTo>
                <a:cubicBezTo>
                  <a:pt x="143688" y="24585"/>
                  <a:pt x="291855" y="-32565"/>
                  <a:pt x="398394" y="27054"/>
                </a:cubicBezTo>
                <a:cubicBezTo>
                  <a:pt x="504933" y="86673"/>
                  <a:pt x="666859" y="331502"/>
                  <a:pt x="720128" y="384771"/>
                </a:cubicBezTo>
                <a:cubicBezTo>
                  <a:pt x="773397" y="438040"/>
                  <a:pt x="725067" y="372071"/>
                  <a:pt x="718011" y="346671"/>
                </a:cubicBezTo>
                <a:cubicBezTo>
                  <a:pt x="710955" y="321271"/>
                  <a:pt x="732827" y="280349"/>
                  <a:pt x="677794" y="232371"/>
                </a:cubicBezTo>
                <a:cubicBezTo>
                  <a:pt x="622761" y="184393"/>
                  <a:pt x="492939" y="90201"/>
                  <a:pt x="387811" y="58804"/>
                </a:cubicBezTo>
                <a:cubicBezTo>
                  <a:pt x="282683" y="27407"/>
                  <a:pt x="72781" y="47163"/>
                  <a:pt x="21628" y="41871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B7BAF0F7-582C-465D-827A-FB26B411FD0E}"/>
              </a:ext>
            </a:extLst>
          </p:cNvPr>
          <p:cNvSpPr/>
          <p:nvPr/>
        </p:nvSpPr>
        <p:spPr>
          <a:xfrm>
            <a:off x="4748504" y="2877220"/>
            <a:ext cx="669898" cy="732431"/>
          </a:xfrm>
          <a:custGeom>
            <a:avLst/>
            <a:gdLst>
              <a:gd name="connsiteX0" fmla="*/ 1296 w 669898"/>
              <a:gd name="connsiteY0" fmla="*/ 16263 h 732431"/>
              <a:gd name="connsiteX1" fmla="*/ 293396 w 669898"/>
              <a:gd name="connsiteY1" fmla="*/ 69180 h 732431"/>
              <a:gd name="connsiteX2" fmla="*/ 560096 w 669898"/>
              <a:gd name="connsiteY2" fmla="*/ 621630 h 732431"/>
              <a:gd name="connsiteX3" fmla="*/ 530463 w 669898"/>
              <a:gd name="connsiteY3" fmla="*/ 725347 h 732431"/>
              <a:gd name="connsiteX4" fmla="*/ 668046 w 669898"/>
              <a:gd name="connsiteY4" fmla="*/ 509447 h 732431"/>
              <a:gd name="connsiteX5" fmla="*/ 414046 w 669898"/>
              <a:gd name="connsiteY5" fmla="*/ 143263 h 732431"/>
              <a:gd name="connsiteX6" fmla="*/ 1296 w 669898"/>
              <a:gd name="connsiteY6" fmla="*/ 16263 h 7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98" h="732431">
                <a:moveTo>
                  <a:pt x="1296" y="16263"/>
                </a:moveTo>
                <a:cubicBezTo>
                  <a:pt x="-18812" y="3916"/>
                  <a:pt x="200263" y="-31714"/>
                  <a:pt x="293396" y="69180"/>
                </a:cubicBezTo>
                <a:cubicBezTo>
                  <a:pt x="386529" y="170074"/>
                  <a:pt x="520585" y="512269"/>
                  <a:pt x="560096" y="621630"/>
                </a:cubicBezTo>
                <a:cubicBezTo>
                  <a:pt x="599607" y="730991"/>
                  <a:pt x="512471" y="744044"/>
                  <a:pt x="530463" y="725347"/>
                </a:cubicBezTo>
                <a:cubicBezTo>
                  <a:pt x="548455" y="706650"/>
                  <a:pt x="687449" y="606461"/>
                  <a:pt x="668046" y="509447"/>
                </a:cubicBezTo>
                <a:cubicBezTo>
                  <a:pt x="648643" y="412433"/>
                  <a:pt x="527288" y="224755"/>
                  <a:pt x="414046" y="143263"/>
                </a:cubicBezTo>
                <a:cubicBezTo>
                  <a:pt x="300804" y="61771"/>
                  <a:pt x="21404" y="28610"/>
                  <a:pt x="1296" y="16263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241BC66A-3398-4CCF-AD30-34F5529D5FF7}"/>
              </a:ext>
            </a:extLst>
          </p:cNvPr>
          <p:cNvSpPr/>
          <p:nvPr/>
        </p:nvSpPr>
        <p:spPr>
          <a:xfrm>
            <a:off x="5254475" y="3455711"/>
            <a:ext cx="158020" cy="251916"/>
          </a:xfrm>
          <a:custGeom>
            <a:avLst/>
            <a:gdLst>
              <a:gd name="connsiteX0" fmla="*/ 117625 w 158020"/>
              <a:gd name="connsiteY0" fmla="*/ 277 h 251916"/>
              <a:gd name="connsiteX1" fmla="*/ 146200 w 158020"/>
              <a:gd name="connsiteY1" fmla="*/ 224114 h 251916"/>
              <a:gd name="connsiteX2" fmla="*/ 155725 w 158020"/>
              <a:gd name="connsiteY2" fmla="*/ 247927 h 251916"/>
              <a:gd name="connsiteX3" fmla="*/ 141438 w 158020"/>
              <a:gd name="connsiteY3" fmla="*/ 219352 h 251916"/>
              <a:gd name="connsiteX4" fmla="*/ 150 w 158020"/>
              <a:gd name="connsiteY4" fmla="*/ 178077 h 251916"/>
              <a:gd name="connsiteX5" fmla="*/ 117625 w 158020"/>
              <a:gd name="connsiteY5" fmla="*/ 277 h 25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20" h="251916">
                <a:moveTo>
                  <a:pt x="117625" y="277"/>
                </a:moveTo>
                <a:cubicBezTo>
                  <a:pt x="141967" y="7950"/>
                  <a:pt x="139850" y="182839"/>
                  <a:pt x="146200" y="224114"/>
                </a:cubicBezTo>
                <a:cubicBezTo>
                  <a:pt x="152550" y="265389"/>
                  <a:pt x="156519" y="248721"/>
                  <a:pt x="155725" y="247927"/>
                </a:cubicBezTo>
                <a:cubicBezTo>
                  <a:pt x="154931" y="247133"/>
                  <a:pt x="167367" y="230994"/>
                  <a:pt x="141438" y="219352"/>
                </a:cubicBezTo>
                <a:cubicBezTo>
                  <a:pt x="115509" y="207710"/>
                  <a:pt x="4648" y="209827"/>
                  <a:pt x="150" y="178077"/>
                </a:cubicBezTo>
                <a:cubicBezTo>
                  <a:pt x="-4348" y="146327"/>
                  <a:pt x="93283" y="-7396"/>
                  <a:pt x="117625" y="277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824DD572-9319-4F4F-B0DF-D34CE340D2AE}"/>
              </a:ext>
            </a:extLst>
          </p:cNvPr>
          <p:cNvSpPr/>
          <p:nvPr/>
        </p:nvSpPr>
        <p:spPr>
          <a:xfrm>
            <a:off x="3422528" y="860339"/>
            <a:ext cx="288617" cy="39158"/>
          </a:xfrm>
          <a:custGeom>
            <a:avLst/>
            <a:gdLst>
              <a:gd name="connsiteX0" fmla="*/ 3297 w 288617"/>
              <a:gd name="connsiteY0" fmla="*/ 25486 h 39158"/>
              <a:gd name="connsiteX1" fmla="*/ 285872 w 288617"/>
              <a:gd name="connsiteY1" fmla="*/ 38186 h 39158"/>
              <a:gd name="connsiteX2" fmla="*/ 139822 w 288617"/>
              <a:gd name="connsiteY2" fmla="*/ 86 h 39158"/>
              <a:gd name="connsiteX3" fmla="*/ 3297 w 288617"/>
              <a:gd name="connsiteY3" fmla="*/ 25486 h 3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17" h="39158">
                <a:moveTo>
                  <a:pt x="3297" y="25486"/>
                </a:moveTo>
                <a:cubicBezTo>
                  <a:pt x="27639" y="31836"/>
                  <a:pt x="263118" y="42419"/>
                  <a:pt x="285872" y="38186"/>
                </a:cubicBezTo>
                <a:cubicBezTo>
                  <a:pt x="308626" y="33953"/>
                  <a:pt x="183743" y="1673"/>
                  <a:pt x="139822" y="86"/>
                </a:cubicBezTo>
                <a:cubicBezTo>
                  <a:pt x="95901" y="-1501"/>
                  <a:pt x="-21045" y="19136"/>
                  <a:pt x="3297" y="254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楕円 1261">
            <a:extLst>
              <a:ext uri="{FF2B5EF4-FFF2-40B4-BE49-F238E27FC236}">
                <a16:creationId xmlns:a16="http://schemas.microsoft.com/office/drawing/2014/main" id="{3F6F8E2D-D643-4A42-8CE8-3366E1DDC53E}"/>
              </a:ext>
            </a:extLst>
          </p:cNvPr>
          <p:cNvSpPr/>
          <p:nvPr/>
        </p:nvSpPr>
        <p:spPr>
          <a:xfrm>
            <a:off x="5052483" y="3092450"/>
            <a:ext cx="45719" cy="45719"/>
          </a:xfrm>
          <a:prstGeom prst="ellipse">
            <a:avLst/>
          </a:pr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楕円 366">
            <a:extLst>
              <a:ext uri="{FF2B5EF4-FFF2-40B4-BE49-F238E27FC236}">
                <a16:creationId xmlns:a16="http://schemas.microsoft.com/office/drawing/2014/main" id="{2D05D307-8642-45AD-AF67-719E72FD4C76}"/>
              </a:ext>
            </a:extLst>
          </p:cNvPr>
          <p:cNvSpPr/>
          <p:nvPr/>
        </p:nvSpPr>
        <p:spPr>
          <a:xfrm>
            <a:off x="4724400" y="3037417"/>
            <a:ext cx="45719" cy="45719"/>
          </a:xfrm>
          <a:prstGeom prst="ellipse">
            <a:avLst/>
          </a:pr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3F93C713-F910-475B-87D0-C61067DFF436}"/>
              </a:ext>
            </a:extLst>
          </p:cNvPr>
          <p:cNvGrpSpPr/>
          <p:nvPr/>
        </p:nvGrpSpPr>
        <p:grpSpPr>
          <a:xfrm rot="20309197">
            <a:off x="5789613" y="6659927"/>
            <a:ext cx="308600" cy="170028"/>
            <a:chOff x="7116763" y="7937334"/>
            <a:chExt cx="308600" cy="170028"/>
          </a:xfrm>
        </p:grpSpPr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9A81274C-5F4B-4C19-8E11-C602BE6B6164}"/>
                </a:ext>
              </a:extLst>
            </p:cNvPr>
            <p:cNvSpPr/>
            <p:nvPr/>
          </p:nvSpPr>
          <p:spPr>
            <a:xfrm>
              <a:off x="7295228" y="7937541"/>
              <a:ext cx="130135" cy="98391"/>
            </a:xfrm>
            <a:custGeom>
              <a:avLst/>
              <a:gdLst>
                <a:gd name="connsiteX0" fmla="*/ 2510 w 130135"/>
                <a:gd name="connsiteY0" fmla="*/ 4722 h 98391"/>
                <a:gd name="connsiteX1" fmla="*/ 127922 w 130135"/>
                <a:gd name="connsiteY1" fmla="*/ 7897 h 98391"/>
                <a:gd name="connsiteX2" fmla="*/ 81885 w 130135"/>
                <a:gd name="connsiteY2" fmla="*/ 57109 h 98391"/>
                <a:gd name="connsiteX3" fmla="*/ 72360 w 130135"/>
                <a:gd name="connsiteY3" fmla="*/ 98384 h 98391"/>
                <a:gd name="connsiteX4" fmla="*/ 45372 w 130135"/>
                <a:gd name="connsiteY4" fmla="*/ 53934 h 98391"/>
                <a:gd name="connsiteX5" fmla="*/ 2510 w 130135"/>
                <a:gd name="connsiteY5" fmla="*/ 4722 h 9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35" h="98391">
                  <a:moveTo>
                    <a:pt x="2510" y="4722"/>
                  </a:moveTo>
                  <a:cubicBezTo>
                    <a:pt x="16268" y="-2951"/>
                    <a:pt x="114693" y="-834"/>
                    <a:pt x="127922" y="7897"/>
                  </a:cubicBezTo>
                  <a:cubicBezTo>
                    <a:pt x="141151" y="16628"/>
                    <a:pt x="91145" y="42028"/>
                    <a:pt x="81885" y="57109"/>
                  </a:cubicBezTo>
                  <a:cubicBezTo>
                    <a:pt x="72625" y="72190"/>
                    <a:pt x="78445" y="98913"/>
                    <a:pt x="72360" y="98384"/>
                  </a:cubicBezTo>
                  <a:cubicBezTo>
                    <a:pt x="66275" y="97855"/>
                    <a:pt x="55162" y="68222"/>
                    <a:pt x="45372" y="53934"/>
                  </a:cubicBezTo>
                  <a:cubicBezTo>
                    <a:pt x="35582" y="39647"/>
                    <a:pt x="-11248" y="12395"/>
                    <a:pt x="2510" y="4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E9BF8BCF-276B-4218-83D1-7AB79324DE9D}"/>
                </a:ext>
              </a:extLst>
            </p:cNvPr>
            <p:cNvSpPr/>
            <p:nvPr/>
          </p:nvSpPr>
          <p:spPr>
            <a:xfrm>
              <a:off x="7181031" y="7937334"/>
              <a:ext cx="114780" cy="84521"/>
            </a:xfrm>
            <a:custGeom>
              <a:avLst/>
              <a:gdLst>
                <a:gd name="connsiteX0" fmla="*/ 819 w 114780"/>
                <a:gd name="connsiteY0" fmla="*/ 4929 h 84521"/>
                <a:gd name="connsiteX1" fmla="*/ 113532 w 114780"/>
                <a:gd name="connsiteY1" fmla="*/ 11279 h 84521"/>
                <a:gd name="connsiteX2" fmla="*/ 61144 w 114780"/>
                <a:gd name="connsiteY2" fmla="*/ 82716 h 84521"/>
                <a:gd name="connsiteX3" fmla="*/ 61144 w 114780"/>
                <a:gd name="connsiteY3" fmla="*/ 58904 h 84521"/>
                <a:gd name="connsiteX4" fmla="*/ 819 w 114780"/>
                <a:gd name="connsiteY4" fmla="*/ 4929 h 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0" h="84521">
                  <a:moveTo>
                    <a:pt x="819" y="4929"/>
                  </a:moveTo>
                  <a:cubicBezTo>
                    <a:pt x="9550" y="-3008"/>
                    <a:pt x="103478" y="-1686"/>
                    <a:pt x="113532" y="11279"/>
                  </a:cubicBezTo>
                  <a:cubicBezTo>
                    <a:pt x="123586" y="24244"/>
                    <a:pt x="69875" y="74779"/>
                    <a:pt x="61144" y="82716"/>
                  </a:cubicBezTo>
                  <a:cubicBezTo>
                    <a:pt x="52413" y="90653"/>
                    <a:pt x="66436" y="70546"/>
                    <a:pt x="61144" y="58904"/>
                  </a:cubicBezTo>
                  <a:cubicBezTo>
                    <a:pt x="55852" y="47262"/>
                    <a:pt x="-7912" y="12866"/>
                    <a:pt x="819" y="4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楕円 369">
              <a:extLst>
                <a:ext uri="{FF2B5EF4-FFF2-40B4-BE49-F238E27FC236}">
                  <a16:creationId xmlns:a16="http://schemas.microsoft.com/office/drawing/2014/main" id="{7AA7C5A5-A753-40C8-ABB0-FED21FDC4CA3}"/>
                </a:ext>
              </a:extLst>
            </p:cNvPr>
            <p:cNvSpPr/>
            <p:nvPr/>
          </p:nvSpPr>
          <p:spPr>
            <a:xfrm>
              <a:off x="7116763" y="7996237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楕円 370">
              <a:extLst>
                <a:ext uri="{FF2B5EF4-FFF2-40B4-BE49-F238E27FC236}">
                  <a16:creationId xmlns:a16="http://schemas.microsoft.com/office/drawing/2014/main" id="{B57ACC26-D89F-4747-8D98-1179866B25F0}"/>
                </a:ext>
              </a:extLst>
            </p:cNvPr>
            <p:cNvSpPr/>
            <p:nvPr/>
          </p:nvSpPr>
          <p:spPr>
            <a:xfrm>
              <a:off x="7254875" y="8007349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380A2D18-C079-424D-8BEC-8CF4DC6EF2F0}"/>
              </a:ext>
            </a:extLst>
          </p:cNvPr>
          <p:cNvSpPr/>
          <p:nvPr/>
        </p:nvSpPr>
        <p:spPr>
          <a:xfrm>
            <a:off x="4713020" y="4992632"/>
            <a:ext cx="1129777" cy="549283"/>
          </a:xfrm>
          <a:custGeom>
            <a:avLst/>
            <a:gdLst>
              <a:gd name="connsiteX0" fmla="*/ 797 w 1129777"/>
              <a:gd name="connsiteY0" fmla="*/ 548801 h 549283"/>
              <a:gd name="connsiteX1" fmla="*/ 508797 w 1129777"/>
              <a:gd name="connsiteY1" fmla="*/ 290568 h 549283"/>
              <a:gd name="connsiteX2" fmla="*/ 1128980 w 1129777"/>
              <a:gd name="connsiteY2" fmla="*/ 585 h 549283"/>
              <a:gd name="connsiteX3" fmla="*/ 625213 w 1129777"/>
              <a:gd name="connsiteY3" fmla="*/ 224951 h 549283"/>
              <a:gd name="connsiteX4" fmla="*/ 797 w 1129777"/>
              <a:gd name="connsiteY4" fmla="*/ 548801 h 54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777" h="549283">
                <a:moveTo>
                  <a:pt x="797" y="548801"/>
                </a:moveTo>
                <a:cubicBezTo>
                  <a:pt x="-18606" y="559737"/>
                  <a:pt x="320766" y="381937"/>
                  <a:pt x="508797" y="290568"/>
                </a:cubicBezTo>
                <a:cubicBezTo>
                  <a:pt x="696828" y="199199"/>
                  <a:pt x="1109577" y="11521"/>
                  <a:pt x="1128980" y="585"/>
                </a:cubicBezTo>
                <a:cubicBezTo>
                  <a:pt x="1148383" y="-10351"/>
                  <a:pt x="809010" y="134287"/>
                  <a:pt x="625213" y="224951"/>
                </a:cubicBezTo>
                <a:cubicBezTo>
                  <a:pt x="441416" y="315615"/>
                  <a:pt x="20200" y="537865"/>
                  <a:pt x="797" y="5488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6C31B17F-5C01-40F6-85CF-371AFD5847FC}"/>
              </a:ext>
            </a:extLst>
          </p:cNvPr>
          <p:cNvSpPr/>
          <p:nvPr/>
        </p:nvSpPr>
        <p:spPr>
          <a:xfrm>
            <a:off x="5645134" y="4408783"/>
            <a:ext cx="210788" cy="231346"/>
          </a:xfrm>
          <a:custGeom>
            <a:avLst/>
            <a:gdLst>
              <a:gd name="connsiteX0" fmla="*/ 16 w 210788"/>
              <a:gd name="connsiteY0" fmla="*/ 234 h 231346"/>
              <a:gd name="connsiteX1" fmla="*/ 175699 w 210788"/>
              <a:gd name="connsiteY1" fmla="*/ 163217 h 231346"/>
              <a:gd name="connsiteX2" fmla="*/ 207449 w 210788"/>
              <a:gd name="connsiteY2" fmla="*/ 184384 h 231346"/>
              <a:gd name="connsiteX3" fmla="*/ 207449 w 210788"/>
              <a:gd name="connsiteY3" fmla="*/ 228834 h 231346"/>
              <a:gd name="connsiteX4" fmla="*/ 186283 w 210788"/>
              <a:gd name="connsiteY4" fmla="*/ 203434 h 231346"/>
              <a:gd name="connsiteX5" fmla="*/ 16 w 210788"/>
              <a:gd name="connsiteY5" fmla="*/ 234 h 23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88" h="231346">
                <a:moveTo>
                  <a:pt x="16" y="234"/>
                </a:moveTo>
                <a:cubicBezTo>
                  <a:pt x="-1748" y="-6469"/>
                  <a:pt x="141127" y="132525"/>
                  <a:pt x="175699" y="163217"/>
                </a:cubicBezTo>
                <a:cubicBezTo>
                  <a:pt x="210271" y="193909"/>
                  <a:pt x="202157" y="173448"/>
                  <a:pt x="207449" y="184384"/>
                </a:cubicBezTo>
                <a:cubicBezTo>
                  <a:pt x="212741" y="195320"/>
                  <a:pt x="210977" y="225659"/>
                  <a:pt x="207449" y="228834"/>
                </a:cubicBezTo>
                <a:cubicBezTo>
                  <a:pt x="203921" y="232009"/>
                  <a:pt x="220150" y="238006"/>
                  <a:pt x="186283" y="203434"/>
                </a:cubicBezTo>
                <a:cubicBezTo>
                  <a:pt x="152416" y="168862"/>
                  <a:pt x="1780" y="6937"/>
                  <a:pt x="16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64" name="グループ化 1263">
            <a:extLst>
              <a:ext uri="{FF2B5EF4-FFF2-40B4-BE49-F238E27FC236}">
                <a16:creationId xmlns:a16="http://schemas.microsoft.com/office/drawing/2014/main" id="{137254A9-11E2-411B-88C9-127964EEA622}"/>
              </a:ext>
            </a:extLst>
          </p:cNvPr>
          <p:cNvGrpSpPr/>
          <p:nvPr/>
        </p:nvGrpSpPr>
        <p:grpSpPr>
          <a:xfrm rot="19428397">
            <a:off x="4927522" y="4600643"/>
            <a:ext cx="518192" cy="249724"/>
            <a:chOff x="3882938" y="5580288"/>
            <a:chExt cx="1746854" cy="841833"/>
          </a:xfrm>
        </p:grpSpPr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BFCBA43A-9AE4-4536-B1CB-2160C4DA15E6}"/>
                </a:ext>
              </a:extLst>
            </p:cNvPr>
            <p:cNvSpPr/>
            <p:nvPr/>
          </p:nvSpPr>
          <p:spPr>
            <a:xfrm>
              <a:off x="3918337" y="5585003"/>
              <a:ext cx="312016" cy="466670"/>
            </a:xfrm>
            <a:custGeom>
              <a:avLst/>
              <a:gdLst>
                <a:gd name="connsiteX0" fmla="*/ 177413 w 312016"/>
                <a:gd name="connsiteY0" fmla="*/ 880 h 466670"/>
                <a:gd name="connsiteX1" fmla="*/ 192230 w 312016"/>
                <a:gd name="connsiteY1" fmla="*/ 87664 h 466670"/>
                <a:gd name="connsiteX2" fmla="*/ 1730 w 312016"/>
                <a:gd name="connsiteY2" fmla="*/ 449614 h 466670"/>
                <a:gd name="connsiteX3" fmla="*/ 107563 w 312016"/>
                <a:gd name="connsiteY3" fmla="*/ 390347 h 466670"/>
                <a:gd name="connsiteX4" fmla="*/ 268430 w 312016"/>
                <a:gd name="connsiteY4" fmla="*/ 235830 h 466670"/>
                <a:gd name="connsiteX5" fmla="*/ 308646 w 312016"/>
                <a:gd name="connsiteY5" fmla="*/ 119414 h 466670"/>
                <a:gd name="connsiteX6" fmla="*/ 177413 w 312016"/>
                <a:gd name="connsiteY6" fmla="*/ 880 h 46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16" h="466670">
                  <a:moveTo>
                    <a:pt x="177413" y="880"/>
                  </a:moveTo>
                  <a:cubicBezTo>
                    <a:pt x="158010" y="-4412"/>
                    <a:pt x="221511" y="12875"/>
                    <a:pt x="192230" y="87664"/>
                  </a:cubicBezTo>
                  <a:cubicBezTo>
                    <a:pt x="162949" y="162453"/>
                    <a:pt x="15841" y="399167"/>
                    <a:pt x="1730" y="449614"/>
                  </a:cubicBezTo>
                  <a:cubicBezTo>
                    <a:pt x="-12381" y="500061"/>
                    <a:pt x="63113" y="425978"/>
                    <a:pt x="107563" y="390347"/>
                  </a:cubicBezTo>
                  <a:cubicBezTo>
                    <a:pt x="152013" y="354716"/>
                    <a:pt x="234916" y="280986"/>
                    <a:pt x="268430" y="235830"/>
                  </a:cubicBezTo>
                  <a:cubicBezTo>
                    <a:pt x="301944" y="190675"/>
                    <a:pt x="319935" y="157867"/>
                    <a:pt x="308646" y="119414"/>
                  </a:cubicBezTo>
                  <a:cubicBezTo>
                    <a:pt x="297357" y="80961"/>
                    <a:pt x="196816" y="6172"/>
                    <a:pt x="177413" y="88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153E7410-8387-4C24-A0DC-0444DEF6C67B}"/>
                </a:ext>
              </a:extLst>
            </p:cNvPr>
            <p:cNvSpPr/>
            <p:nvPr/>
          </p:nvSpPr>
          <p:spPr>
            <a:xfrm>
              <a:off x="4045311" y="5784178"/>
              <a:ext cx="662211" cy="97594"/>
            </a:xfrm>
            <a:custGeom>
              <a:avLst/>
              <a:gdLst>
                <a:gd name="connsiteX0" fmla="*/ 92772 w 662211"/>
                <a:gd name="connsiteY0" fmla="*/ 36655 h 97594"/>
                <a:gd name="connsiteX1" fmla="*/ 456839 w 662211"/>
                <a:gd name="connsiteY1" fmla="*/ 40889 h 97594"/>
                <a:gd name="connsiteX2" fmla="*/ 571139 w 662211"/>
                <a:gd name="connsiteY2" fmla="*/ 672 h 97594"/>
                <a:gd name="connsiteX3" fmla="*/ 662156 w 662211"/>
                <a:gd name="connsiteY3" fmla="*/ 78989 h 97594"/>
                <a:gd name="connsiteX4" fmla="*/ 558439 w 662211"/>
                <a:gd name="connsiteY4" fmla="*/ 91689 h 97594"/>
                <a:gd name="connsiteX5" fmla="*/ 35622 w 662211"/>
                <a:gd name="connsiteY5" fmla="*/ 95922 h 97594"/>
                <a:gd name="connsiteX6" fmla="*/ 92772 w 662211"/>
                <a:gd name="connsiteY6" fmla="*/ 36655 h 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211" h="97594">
                  <a:moveTo>
                    <a:pt x="92772" y="36655"/>
                  </a:moveTo>
                  <a:cubicBezTo>
                    <a:pt x="162975" y="27483"/>
                    <a:pt x="377111" y="46886"/>
                    <a:pt x="456839" y="40889"/>
                  </a:cubicBezTo>
                  <a:cubicBezTo>
                    <a:pt x="536567" y="34892"/>
                    <a:pt x="536920" y="-5678"/>
                    <a:pt x="571139" y="672"/>
                  </a:cubicBezTo>
                  <a:cubicBezTo>
                    <a:pt x="605358" y="7022"/>
                    <a:pt x="664273" y="63820"/>
                    <a:pt x="662156" y="78989"/>
                  </a:cubicBezTo>
                  <a:cubicBezTo>
                    <a:pt x="660039" y="94158"/>
                    <a:pt x="662861" y="88867"/>
                    <a:pt x="558439" y="91689"/>
                  </a:cubicBezTo>
                  <a:cubicBezTo>
                    <a:pt x="454017" y="94511"/>
                    <a:pt x="113939" y="100508"/>
                    <a:pt x="35622" y="95922"/>
                  </a:cubicBezTo>
                  <a:cubicBezTo>
                    <a:pt x="-42695" y="91336"/>
                    <a:pt x="22569" y="45827"/>
                    <a:pt x="92772" y="366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8BD6006C-1BC3-4758-9DEF-2B35141C33A8}"/>
                </a:ext>
              </a:extLst>
            </p:cNvPr>
            <p:cNvSpPr/>
            <p:nvPr/>
          </p:nvSpPr>
          <p:spPr>
            <a:xfrm>
              <a:off x="4270599" y="5580288"/>
              <a:ext cx="144404" cy="795536"/>
            </a:xfrm>
            <a:custGeom>
              <a:avLst/>
              <a:gdLst>
                <a:gd name="connsiteX0" fmla="*/ 7184 w 144404"/>
                <a:gd name="connsiteY0" fmla="*/ 24645 h 795536"/>
                <a:gd name="connsiteX1" fmla="*/ 17768 w 144404"/>
                <a:gd name="connsiteY1" fmla="*/ 282879 h 795536"/>
                <a:gd name="connsiteX2" fmla="*/ 22001 w 144404"/>
                <a:gd name="connsiteY2" fmla="*/ 752779 h 795536"/>
                <a:gd name="connsiteX3" fmla="*/ 123601 w 144404"/>
                <a:gd name="connsiteY3" fmla="*/ 767595 h 795536"/>
                <a:gd name="connsiteX4" fmla="*/ 127834 w 144404"/>
                <a:gd name="connsiteY4" fmla="*/ 697745 h 795536"/>
                <a:gd name="connsiteX5" fmla="*/ 138418 w 144404"/>
                <a:gd name="connsiteY5" fmla="*/ 88145 h 795536"/>
                <a:gd name="connsiteX6" fmla="*/ 7184 w 144404"/>
                <a:gd name="connsiteY6" fmla="*/ 24645 h 79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04" h="795536">
                  <a:moveTo>
                    <a:pt x="7184" y="24645"/>
                  </a:moveTo>
                  <a:cubicBezTo>
                    <a:pt x="-12924" y="57101"/>
                    <a:pt x="15299" y="161523"/>
                    <a:pt x="17768" y="282879"/>
                  </a:cubicBezTo>
                  <a:cubicBezTo>
                    <a:pt x="20237" y="404235"/>
                    <a:pt x="4362" y="671993"/>
                    <a:pt x="22001" y="752779"/>
                  </a:cubicBezTo>
                  <a:cubicBezTo>
                    <a:pt x="39640" y="833565"/>
                    <a:pt x="105962" y="776767"/>
                    <a:pt x="123601" y="767595"/>
                  </a:cubicBezTo>
                  <a:cubicBezTo>
                    <a:pt x="141240" y="758423"/>
                    <a:pt x="125365" y="810987"/>
                    <a:pt x="127834" y="697745"/>
                  </a:cubicBezTo>
                  <a:cubicBezTo>
                    <a:pt x="130303" y="584503"/>
                    <a:pt x="155704" y="202445"/>
                    <a:pt x="138418" y="88145"/>
                  </a:cubicBezTo>
                  <a:cubicBezTo>
                    <a:pt x="121132" y="-26155"/>
                    <a:pt x="27292" y="-7811"/>
                    <a:pt x="7184" y="246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107F6AD3-53CA-4962-8768-3C166A557F15}"/>
                </a:ext>
              </a:extLst>
            </p:cNvPr>
            <p:cNvSpPr/>
            <p:nvPr/>
          </p:nvSpPr>
          <p:spPr>
            <a:xfrm>
              <a:off x="4012193" y="6006688"/>
              <a:ext cx="669028" cy="98985"/>
            </a:xfrm>
            <a:custGeom>
              <a:avLst/>
              <a:gdLst>
                <a:gd name="connsiteX0" fmla="*/ 34874 w 669028"/>
                <a:gd name="connsiteY0" fmla="*/ 40629 h 98985"/>
                <a:gd name="connsiteX1" fmla="*/ 496307 w 669028"/>
                <a:gd name="connsiteY1" fmla="*/ 55445 h 98985"/>
                <a:gd name="connsiteX2" fmla="*/ 568274 w 669028"/>
                <a:gd name="connsiteY2" fmla="*/ 412 h 98985"/>
                <a:gd name="connsiteX3" fmla="*/ 661407 w 669028"/>
                <a:gd name="connsiteY3" fmla="*/ 89312 h 98985"/>
                <a:gd name="connsiteX4" fmla="*/ 352374 w 669028"/>
                <a:gd name="connsiteY4" fmla="*/ 95662 h 98985"/>
                <a:gd name="connsiteX5" fmla="*/ 66624 w 669028"/>
                <a:gd name="connsiteY5" fmla="*/ 80845 h 98985"/>
                <a:gd name="connsiteX6" fmla="*/ 34874 w 669028"/>
                <a:gd name="connsiteY6" fmla="*/ 40629 h 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028" h="98985">
                  <a:moveTo>
                    <a:pt x="34874" y="40629"/>
                  </a:moveTo>
                  <a:cubicBezTo>
                    <a:pt x="106488" y="36396"/>
                    <a:pt x="407407" y="62148"/>
                    <a:pt x="496307" y="55445"/>
                  </a:cubicBezTo>
                  <a:cubicBezTo>
                    <a:pt x="585207" y="48742"/>
                    <a:pt x="540757" y="-5232"/>
                    <a:pt x="568274" y="412"/>
                  </a:cubicBezTo>
                  <a:cubicBezTo>
                    <a:pt x="595791" y="6056"/>
                    <a:pt x="697390" y="73437"/>
                    <a:pt x="661407" y="89312"/>
                  </a:cubicBezTo>
                  <a:cubicBezTo>
                    <a:pt x="625424" y="105187"/>
                    <a:pt x="451504" y="97073"/>
                    <a:pt x="352374" y="95662"/>
                  </a:cubicBezTo>
                  <a:cubicBezTo>
                    <a:pt x="253244" y="94251"/>
                    <a:pt x="117071" y="86842"/>
                    <a:pt x="66624" y="80845"/>
                  </a:cubicBezTo>
                  <a:cubicBezTo>
                    <a:pt x="16177" y="74848"/>
                    <a:pt x="-36740" y="44862"/>
                    <a:pt x="34874" y="406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26BF0783-F9FC-4E9F-9520-77234558C72F}"/>
                </a:ext>
              </a:extLst>
            </p:cNvPr>
            <p:cNvSpPr/>
            <p:nvPr/>
          </p:nvSpPr>
          <p:spPr>
            <a:xfrm>
              <a:off x="3882938" y="6286497"/>
              <a:ext cx="930289" cy="104219"/>
            </a:xfrm>
            <a:custGeom>
              <a:avLst/>
              <a:gdLst>
                <a:gd name="connsiteX0" fmla="*/ 30779 w 930289"/>
                <a:gd name="connsiteY0" fmla="*/ 27520 h 104219"/>
                <a:gd name="connsiteX1" fmla="*/ 106979 w 930289"/>
                <a:gd name="connsiteY1" fmla="*/ 97370 h 104219"/>
                <a:gd name="connsiteX2" fmla="*/ 212812 w 930289"/>
                <a:gd name="connsiteY2" fmla="*/ 101603 h 104219"/>
                <a:gd name="connsiteX3" fmla="*/ 883795 w 930289"/>
                <a:gd name="connsiteY3" fmla="*/ 93136 h 104219"/>
                <a:gd name="connsiteX4" fmla="*/ 860512 w 930289"/>
                <a:gd name="connsiteY4" fmla="*/ 40220 h 104219"/>
                <a:gd name="connsiteX5" fmla="*/ 763145 w 930289"/>
                <a:gd name="connsiteY5" fmla="*/ 3 h 104219"/>
                <a:gd name="connsiteX6" fmla="*/ 653079 w 930289"/>
                <a:gd name="connsiteY6" fmla="*/ 42336 h 104219"/>
                <a:gd name="connsiteX7" fmla="*/ 30779 w 930289"/>
                <a:gd name="connsiteY7" fmla="*/ 27520 h 10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0289" h="104219">
                  <a:moveTo>
                    <a:pt x="30779" y="27520"/>
                  </a:moveTo>
                  <a:cubicBezTo>
                    <a:pt x="-60238" y="36692"/>
                    <a:pt x="76640" y="85023"/>
                    <a:pt x="106979" y="97370"/>
                  </a:cubicBezTo>
                  <a:cubicBezTo>
                    <a:pt x="137318" y="109717"/>
                    <a:pt x="212812" y="101603"/>
                    <a:pt x="212812" y="101603"/>
                  </a:cubicBezTo>
                  <a:lnTo>
                    <a:pt x="883795" y="93136"/>
                  </a:lnTo>
                  <a:cubicBezTo>
                    <a:pt x="991745" y="82906"/>
                    <a:pt x="880620" y="55742"/>
                    <a:pt x="860512" y="40220"/>
                  </a:cubicBezTo>
                  <a:cubicBezTo>
                    <a:pt x="840404" y="24698"/>
                    <a:pt x="797717" y="-350"/>
                    <a:pt x="763145" y="3"/>
                  </a:cubicBezTo>
                  <a:cubicBezTo>
                    <a:pt x="728573" y="356"/>
                    <a:pt x="771965" y="39514"/>
                    <a:pt x="653079" y="42336"/>
                  </a:cubicBezTo>
                  <a:cubicBezTo>
                    <a:pt x="534193" y="45158"/>
                    <a:pt x="121796" y="18348"/>
                    <a:pt x="30779" y="275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692E395F-9F12-4AC2-B48E-3FCF072C2E42}"/>
                </a:ext>
              </a:extLst>
            </p:cNvPr>
            <p:cNvSpPr/>
            <p:nvPr/>
          </p:nvSpPr>
          <p:spPr>
            <a:xfrm>
              <a:off x="4911657" y="5595914"/>
              <a:ext cx="150592" cy="826207"/>
            </a:xfrm>
            <a:custGeom>
              <a:avLst/>
              <a:gdLst>
                <a:gd name="connsiteX0" fmla="*/ 9593 w 150592"/>
                <a:gd name="connsiteY0" fmla="*/ 66169 h 826207"/>
                <a:gd name="connsiteX1" fmla="*/ 22293 w 150592"/>
                <a:gd name="connsiteY1" fmla="*/ 783719 h 826207"/>
                <a:gd name="connsiteX2" fmla="*/ 142943 w 150592"/>
                <a:gd name="connsiteY2" fmla="*/ 673653 h 826207"/>
                <a:gd name="connsiteX3" fmla="*/ 128126 w 150592"/>
                <a:gd name="connsiteY3" fmla="*/ 97919 h 826207"/>
                <a:gd name="connsiteX4" fmla="*/ 9593 w 150592"/>
                <a:gd name="connsiteY4" fmla="*/ 66169 h 82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92" h="826207">
                  <a:moveTo>
                    <a:pt x="9593" y="66169"/>
                  </a:moveTo>
                  <a:cubicBezTo>
                    <a:pt x="-8046" y="180469"/>
                    <a:pt x="68" y="682472"/>
                    <a:pt x="22293" y="783719"/>
                  </a:cubicBezTo>
                  <a:cubicBezTo>
                    <a:pt x="44518" y="884966"/>
                    <a:pt x="125304" y="787953"/>
                    <a:pt x="142943" y="673653"/>
                  </a:cubicBezTo>
                  <a:cubicBezTo>
                    <a:pt x="160582" y="559353"/>
                    <a:pt x="144354" y="194933"/>
                    <a:pt x="128126" y="97919"/>
                  </a:cubicBezTo>
                  <a:cubicBezTo>
                    <a:pt x="111898" y="905"/>
                    <a:pt x="27232" y="-48131"/>
                    <a:pt x="9593" y="661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C15A9A3A-7CB5-4F5C-8FCD-EC7ACD4D8D5D}"/>
                </a:ext>
              </a:extLst>
            </p:cNvPr>
            <p:cNvSpPr/>
            <p:nvPr/>
          </p:nvSpPr>
          <p:spPr>
            <a:xfrm>
              <a:off x="5022850" y="5652356"/>
              <a:ext cx="606942" cy="710998"/>
            </a:xfrm>
            <a:custGeom>
              <a:avLst/>
              <a:gdLst>
                <a:gd name="connsiteX0" fmla="*/ 0 w 606942"/>
                <a:gd name="connsiteY0" fmla="*/ 26661 h 710998"/>
                <a:gd name="connsiteX1" fmla="*/ 444500 w 606942"/>
                <a:gd name="connsiteY1" fmla="*/ 30894 h 710998"/>
                <a:gd name="connsiteX2" fmla="*/ 497417 w 606942"/>
                <a:gd name="connsiteY2" fmla="*/ 1261 h 710998"/>
                <a:gd name="connsiteX3" fmla="*/ 605367 w 606942"/>
                <a:gd name="connsiteY3" fmla="*/ 79577 h 710998"/>
                <a:gd name="connsiteX4" fmla="*/ 560917 w 606942"/>
                <a:gd name="connsiteY4" fmla="*/ 121911 h 710998"/>
                <a:gd name="connsiteX5" fmla="*/ 550333 w 606942"/>
                <a:gd name="connsiteY5" fmla="*/ 606627 h 710998"/>
                <a:gd name="connsiteX6" fmla="*/ 552450 w 606942"/>
                <a:gd name="connsiteY6" fmla="*/ 680711 h 710998"/>
                <a:gd name="connsiteX7" fmla="*/ 510117 w 606942"/>
                <a:gd name="connsiteY7" fmla="*/ 708227 h 710998"/>
                <a:gd name="connsiteX8" fmla="*/ 472017 w 606942"/>
                <a:gd name="connsiteY8" fmla="*/ 638377 h 710998"/>
                <a:gd name="connsiteX9" fmla="*/ 446617 w 606942"/>
                <a:gd name="connsiteY9" fmla="*/ 75344 h 710998"/>
                <a:gd name="connsiteX10" fmla="*/ 412750 w 606942"/>
                <a:gd name="connsiteY10" fmla="*/ 77461 h 710998"/>
                <a:gd name="connsiteX11" fmla="*/ 0 w 606942"/>
                <a:gd name="connsiteY11" fmla="*/ 26661 h 71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942" h="710998">
                  <a:moveTo>
                    <a:pt x="0" y="26661"/>
                  </a:moveTo>
                  <a:cubicBezTo>
                    <a:pt x="180798" y="30894"/>
                    <a:pt x="361597" y="35127"/>
                    <a:pt x="444500" y="30894"/>
                  </a:cubicBezTo>
                  <a:cubicBezTo>
                    <a:pt x="527403" y="26661"/>
                    <a:pt x="470606" y="-6853"/>
                    <a:pt x="497417" y="1261"/>
                  </a:cubicBezTo>
                  <a:cubicBezTo>
                    <a:pt x="524228" y="9375"/>
                    <a:pt x="594784" y="59469"/>
                    <a:pt x="605367" y="79577"/>
                  </a:cubicBezTo>
                  <a:cubicBezTo>
                    <a:pt x="615950" y="99685"/>
                    <a:pt x="570089" y="34069"/>
                    <a:pt x="560917" y="121911"/>
                  </a:cubicBezTo>
                  <a:cubicBezTo>
                    <a:pt x="551745" y="209753"/>
                    <a:pt x="551744" y="513494"/>
                    <a:pt x="550333" y="606627"/>
                  </a:cubicBezTo>
                  <a:cubicBezTo>
                    <a:pt x="548922" y="699760"/>
                    <a:pt x="559153" y="663778"/>
                    <a:pt x="552450" y="680711"/>
                  </a:cubicBezTo>
                  <a:cubicBezTo>
                    <a:pt x="545747" y="697644"/>
                    <a:pt x="523522" y="715283"/>
                    <a:pt x="510117" y="708227"/>
                  </a:cubicBezTo>
                  <a:cubicBezTo>
                    <a:pt x="496712" y="701171"/>
                    <a:pt x="482600" y="743857"/>
                    <a:pt x="472017" y="638377"/>
                  </a:cubicBezTo>
                  <a:cubicBezTo>
                    <a:pt x="461434" y="532897"/>
                    <a:pt x="456495" y="168830"/>
                    <a:pt x="446617" y="75344"/>
                  </a:cubicBezTo>
                  <a:cubicBezTo>
                    <a:pt x="436739" y="-18142"/>
                    <a:pt x="412750" y="77461"/>
                    <a:pt x="412750" y="77461"/>
                  </a:cubicBezTo>
                  <a:lnTo>
                    <a:pt x="0" y="2666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8C1E7F42-6ABD-44A1-B928-7DEF2F1325A2}"/>
                </a:ext>
              </a:extLst>
            </p:cNvPr>
            <p:cNvSpPr/>
            <p:nvPr/>
          </p:nvSpPr>
          <p:spPr>
            <a:xfrm>
              <a:off x="5183715" y="5676554"/>
              <a:ext cx="152335" cy="610251"/>
            </a:xfrm>
            <a:custGeom>
              <a:avLst/>
              <a:gdLst>
                <a:gd name="connsiteX0" fmla="*/ 2 w 152335"/>
                <a:gd name="connsiteY0" fmla="*/ 32096 h 610251"/>
                <a:gd name="connsiteX1" fmla="*/ 35985 w 152335"/>
                <a:gd name="connsiteY1" fmla="*/ 495646 h 610251"/>
                <a:gd name="connsiteX2" fmla="*/ 29635 w 152335"/>
                <a:gd name="connsiteY2" fmla="*/ 599363 h 610251"/>
                <a:gd name="connsiteX3" fmla="*/ 141818 w 152335"/>
                <a:gd name="connsiteY3" fmla="*/ 601479 h 610251"/>
                <a:gd name="connsiteX4" fmla="*/ 139702 w 152335"/>
                <a:gd name="connsiteY4" fmla="*/ 552796 h 610251"/>
                <a:gd name="connsiteX5" fmla="*/ 146052 w 152335"/>
                <a:gd name="connsiteY5" fmla="*/ 25746 h 610251"/>
                <a:gd name="connsiteX6" fmla="*/ 38102 w 152335"/>
                <a:gd name="connsiteY6" fmla="*/ 78663 h 610251"/>
                <a:gd name="connsiteX7" fmla="*/ 2 w 152335"/>
                <a:gd name="connsiteY7" fmla="*/ 32096 h 61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35" h="610251">
                  <a:moveTo>
                    <a:pt x="2" y="32096"/>
                  </a:moveTo>
                  <a:cubicBezTo>
                    <a:pt x="-351" y="101593"/>
                    <a:pt x="31046" y="401102"/>
                    <a:pt x="35985" y="495646"/>
                  </a:cubicBezTo>
                  <a:cubicBezTo>
                    <a:pt x="40924" y="590190"/>
                    <a:pt x="11996" y="581724"/>
                    <a:pt x="29635" y="599363"/>
                  </a:cubicBezTo>
                  <a:cubicBezTo>
                    <a:pt x="47274" y="617002"/>
                    <a:pt x="123474" y="609240"/>
                    <a:pt x="141818" y="601479"/>
                  </a:cubicBezTo>
                  <a:cubicBezTo>
                    <a:pt x="160162" y="593718"/>
                    <a:pt x="138996" y="648751"/>
                    <a:pt x="139702" y="552796"/>
                  </a:cubicBezTo>
                  <a:cubicBezTo>
                    <a:pt x="140408" y="456841"/>
                    <a:pt x="162985" y="104768"/>
                    <a:pt x="146052" y="25746"/>
                  </a:cubicBezTo>
                  <a:cubicBezTo>
                    <a:pt x="129119" y="-53276"/>
                    <a:pt x="58563" y="74430"/>
                    <a:pt x="38102" y="78663"/>
                  </a:cubicBezTo>
                  <a:cubicBezTo>
                    <a:pt x="17641" y="82896"/>
                    <a:pt x="355" y="-37401"/>
                    <a:pt x="2" y="320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004100BF-FD43-4880-9957-C6C47747C7FC}"/>
                </a:ext>
              </a:extLst>
            </p:cNvPr>
            <p:cNvSpPr/>
            <p:nvPr/>
          </p:nvSpPr>
          <p:spPr>
            <a:xfrm>
              <a:off x="5022800" y="5961453"/>
              <a:ext cx="574797" cy="46494"/>
            </a:xfrm>
            <a:custGeom>
              <a:avLst/>
              <a:gdLst>
                <a:gd name="connsiteX0" fmla="*/ 50 w 574797"/>
                <a:gd name="connsiteY0" fmla="*/ 3314 h 46494"/>
                <a:gd name="connsiteX1" fmla="*/ 524983 w 574797"/>
                <a:gd name="connsiteY1" fmla="*/ 7547 h 46494"/>
                <a:gd name="connsiteX2" fmla="*/ 493233 w 574797"/>
                <a:gd name="connsiteY2" fmla="*/ 45647 h 46494"/>
                <a:gd name="connsiteX3" fmla="*/ 50 w 574797"/>
                <a:gd name="connsiteY3" fmla="*/ 3314 h 4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797" h="46494">
                  <a:moveTo>
                    <a:pt x="50" y="3314"/>
                  </a:moveTo>
                  <a:cubicBezTo>
                    <a:pt x="5342" y="-3036"/>
                    <a:pt x="442786" y="491"/>
                    <a:pt x="524983" y="7547"/>
                  </a:cubicBezTo>
                  <a:cubicBezTo>
                    <a:pt x="607180" y="14603"/>
                    <a:pt x="581427" y="38239"/>
                    <a:pt x="493233" y="45647"/>
                  </a:cubicBezTo>
                  <a:cubicBezTo>
                    <a:pt x="405039" y="53055"/>
                    <a:pt x="-5242" y="9664"/>
                    <a:pt x="50" y="33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25C3B5AD-ED2B-4C51-8854-8FE18429B32B}"/>
                </a:ext>
              </a:extLst>
            </p:cNvPr>
            <p:cNvSpPr/>
            <p:nvPr/>
          </p:nvSpPr>
          <p:spPr>
            <a:xfrm>
              <a:off x="4966732" y="6255317"/>
              <a:ext cx="559191" cy="74302"/>
            </a:xfrm>
            <a:custGeom>
              <a:avLst/>
              <a:gdLst>
                <a:gd name="connsiteX0" fmla="*/ 43418 w 559191"/>
                <a:gd name="connsiteY0" fmla="*/ 3666 h 74302"/>
                <a:gd name="connsiteX1" fmla="*/ 396901 w 559191"/>
                <a:gd name="connsiteY1" fmla="*/ 7900 h 74302"/>
                <a:gd name="connsiteX2" fmla="*/ 549301 w 559191"/>
                <a:gd name="connsiteY2" fmla="*/ 20600 h 74302"/>
                <a:gd name="connsiteX3" fmla="*/ 523901 w 559191"/>
                <a:gd name="connsiteY3" fmla="*/ 67166 h 74302"/>
                <a:gd name="connsiteX4" fmla="*/ 358801 w 559191"/>
                <a:gd name="connsiteY4" fmla="*/ 73516 h 74302"/>
                <a:gd name="connsiteX5" fmla="*/ 183118 w 559191"/>
                <a:gd name="connsiteY5" fmla="*/ 60816 h 74302"/>
                <a:gd name="connsiteX6" fmla="*/ 22251 w 559191"/>
                <a:gd name="connsiteY6" fmla="*/ 62933 h 74302"/>
                <a:gd name="connsiteX7" fmla="*/ 43418 w 559191"/>
                <a:gd name="connsiteY7" fmla="*/ 3666 h 7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191" h="74302">
                  <a:moveTo>
                    <a:pt x="43418" y="3666"/>
                  </a:moveTo>
                  <a:cubicBezTo>
                    <a:pt x="105860" y="-5506"/>
                    <a:pt x="312587" y="5078"/>
                    <a:pt x="396901" y="7900"/>
                  </a:cubicBezTo>
                  <a:cubicBezTo>
                    <a:pt x="481215" y="10722"/>
                    <a:pt x="528134" y="10722"/>
                    <a:pt x="549301" y="20600"/>
                  </a:cubicBezTo>
                  <a:cubicBezTo>
                    <a:pt x="570468" y="30478"/>
                    <a:pt x="555651" y="58347"/>
                    <a:pt x="523901" y="67166"/>
                  </a:cubicBezTo>
                  <a:cubicBezTo>
                    <a:pt x="492151" y="75985"/>
                    <a:pt x="415598" y="74574"/>
                    <a:pt x="358801" y="73516"/>
                  </a:cubicBezTo>
                  <a:cubicBezTo>
                    <a:pt x="302004" y="72458"/>
                    <a:pt x="239210" y="62580"/>
                    <a:pt x="183118" y="60816"/>
                  </a:cubicBezTo>
                  <a:cubicBezTo>
                    <a:pt x="127026" y="59052"/>
                    <a:pt x="47298" y="67872"/>
                    <a:pt x="22251" y="62933"/>
                  </a:cubicBezTo>
                  <a:cubicBezTo>
                    <a:pt x="-2796" y="57994"/>
                    <a:pt x="-19024" y="12838"/>
                    <a:pt x="43418" y="366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41AB6ACE-CBFE-4BBA-8331-CC2E61B5EE3D}"/>
              </a:ext>
            </a:extLst>
          </p:cNvPr>
          <p:cNvSpPr/>
          <p:nvPr/>
        </p:nvSpPr>
        <p:spPr>
          <a:xfrm>
            <a:off x="4335716" y="4281663"/>
            <a:ext cx="86056" cy="186737"/>
          </a:xfrm>
          <a:custGeom>
            <a:avLst/>
            <a:gdLst>
              <a:gd name="connsiteX0" fmla="*/ 86001 w 86056"/>
              <a:gd name="connsiteY0" fmla="*/ 354 h 186737"/>
              <a:gd name="connsiteX1" fmla="*/ 16151 w 86056"/>
              <a:gd name="connsiteY1" fmla="*/ 152754 h 186737"/>
              <a:gd name="connsiteX2" fmla="*/ 11917 w 86056"/>
              <a:gd name="connsiteY2" fmla="*/ 184504 h 186737"/>
              <a:gd name="connsiteX3" fmla="*/ 3451 w 86056"/>
              <a:gd name="connsiteY3" fmla="*/ 112537 h 186737"/>
              <a:gd name="connsiteX4" fmla="*/ 86001 w 86056"/>
              <a:gd name="connsiteY4" fmla="*/ 354 h 1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56" h="186737">
                <a:moveTo>
                  <a:pt x="86001" y="354"/>
                </a:moveTo>
                <a:cubicBezTo>
                  <a:pt x="88118" y="7057"/>
                  <a:pt x="28498" y="122062"/>
                  <a:pt x="16151" y="152754"/>
                </a:cubicBezTo>
                <a:cubicBezTo>
                  <a:pt x="3804" y="183446"/>
                  <a:pt x="14034" y="191207"/>
                  <a:pt x="11917" y="184504"/>
                </a:cubicBezTo>
                <a:cubicBezTo>
                  <a:pt x="9800" y="177801"/>
                  <a:pt x="-7132" y="141112"/>
                  <a:pt x="3451" y="112537"/>
                </a:cubicBezTo>
                <a:cubicBezTo>
                  <a:pt x="14034" y="83962"/>
                  <a:pt x="83884" y="-6349"/>
                  <a:pt x="86001" y="3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82339A00-F640-4E63-8242-DDF02A571AAC}"/>
              </a:ext>
            </a:extLst>
          </p:cNvPr>
          <p:cNvSpPr/>
          <p:nvPr/>
        </p:nvSpPr>
        <p:spPr>
          <a:xfrm>
            <a:off x="4059007" y="4376313"/>
            <a:ext cx="273403" cy="810996"/>
          </a:xfrm>
          <a:custGeom>
            <a:avLst/>
            <a:gdLst>
              <a:gd name="connsiteX0" fmla="*/ 269576 w 273403"/>
              <a:gd name="connsiteY0" fmla="*/ 954 h 810996"/>
              <a:gd name="connsiteX1" fmla="*/ 248410 w 273403"/>
              <a:gd name="connsiteY1" fmla="*/ 83504 h 810996"/>
              <a:gd name="connsiteX2" fmla="*/ 214543 w 273403"/>
              <a:gd name="connsiteY2" fmla="*/ 138537 h 810996"/>
              <a:gd name="connsiteX3" fmla="*/ 125643 w 273403"/>
              <a:gd name="connsiteY3" fmla="*/ 229554 h 810996"/>
              <a:gd name="connsiteX4" fmla="*/ 87543 w 273403"/>
              <a:gd name="connsiteY4" fmla="*/ 293054 h 810996"/>
              <a:gd name="connsiteX5" fmla="*/ 74843 w 273403"/>
              <a:gd name="connsiteY5" fmla="*/ 377720 h 810996"/>
              <a:gd name="connsiteX6" fmla="*/ 30393 w 273403"/>
              <a:gd name="connsiteY6" fmla="*/ 445454 h 810996"/>
              <a:gd name="connsiteX7" fmla="*/ 15576 w 273403"/>
              <a:gd name="connsiteY7" fmla="*/ 542820 h 810996"/>
              <a:gd name="connsiteX8" fmla="*/ 13460 w 273403"/>
              <a:gd name="connsiteY8" fmla="*/ 633837 h 810996"/>
              <a:gd name="connsiteX9" fmla="*/ 38860 w 273403"/>
              <a:gd name="connsiteY9" fmla="*/ 809520 h 810996"/>
              <a:gd name="connsiteX10" fmla="*/ 9226 w 273403"/>
              <a:gd name="connsiteY10" fmla="*/ 703687 h 810996"/>
              <a:gd name="connsiteX11" fmla="*/ 2876 w 273403"/>
              <a:gd name="connsiteY11" fmla="*/ 460270 h 810996"/>
              <a:gd name="connsiteX12" fmla="*/ 51560 w 273403"/>
              <a:gd name="connsiteY12" fmla="*/ 318454 h 810996"/>
              <a:gd name="connsiteX13" fmla="*/ 167976 w 273403"/>
              <a:gd name="connsiteY13" fmla="*/ 142770 h 810996"/>
              <a:gd name="connsiteX14" fmla="*/ 269576 w 273403"/>
              <a:gd name="connsiteY14" fmla="*/ 954 h 81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403" h="810996">
                <a:moveTo>
                  <a:pt x="269576" y="954"/>
                </a:moveTo>
                <a:cubicBezTo>
                  <a:pt x="282982" y="-8924"/>
                  <a:pt x="257582" y="60574"/>
                  <a:pt x="248410" y="83504"/>
                </a:cubicBezTo>
                <a:cubicBezTo>
                  <a:pt x="239238" y="106434"/>
                  <a:pt x="235004" y="114195"/>
                  <a:pt x="214543" y="138537"/>
                </a:cubicBezTo>
                <a:cubicBezTo>
                  <a:pt x="194082" y="162879"/>
                  <a:pt x="146810" y="203801"/>
                  <a:pt x="125643" y="229554"/>
                </a:cubicBezTo>
                <a:cubicBezTo>
                  <a:pt x="104476" y="255307"/>
                  <a:pt x="96010" y="268360"/>
                  <a:pt x="87543" y="293054"/>
                </a:cubicBezTo>
                <a:cubicBezTo>
                  <a:pt x="79076" y="317748"/>
                  <a:pt x="84368" y="352320"/>
                  <a:pt x="74843" y="377720"/>
                </a:cubicBezTo>
                <a:cubicBezTo>
                  <a:pt x="65318" y="403120"/>
                  <a:pt x="40271" y="417937"/>
                  <a:pt x="30393" y="445454"/>
                </a:cubicBezTo>
                <a:cubicBezTo>
                  <a:pt x="20515" y="472971"/>
                  <a:pt x="18398" y="511423"/>
                  <a:pt x="15576" y="542820"/>
                </a:cubicBezTo>
                <a:cubicBezTo>
                  <a:pt x="12754" y="574217"/>
                  <a:pt x="9579" y="589387"/>
                  <a:pt x="13460" y="633837"/>
                </a:cubicBezTo>
                <a:cubicBezTo>
                  <a:pt x="17341" y="678287"/>
                  <a:pt x="39566" y="797878"/>
                  <a:pt x="38860" y="809520"/>
                </a:cubicBezTo>
                <a:cubicBezTo>
                  <a:pt x="38154" y="821162"/>
                  <a:pt x="15223" y="761895"/>
                  <a:pt x="9226" y="703687"/>
                </a:cubicBezTo>
                <a:cubicBezTo>
                  <a:pt x="3229" y="645479"/>
                  <a:pt x="-4180" y="524476"/>
                  <a:pt x="2876" y="460270"/>
                </a:cubicBezTo>
                <a:cubicBezTo>
                  <a:pt x="9932" y="396065"/>
                  <a:pt x="24043" y="371371"/>
                  <a:pt x="51560" y="318454"/>
                </a:cubicBezTo>
                <a:cubicBezTo>
                  <a:pt x="79077" y="265537"/>
                  <a:pt x="130934" y="193570"/>
                  <a:pt x="167976" y="142770"/>
                </a:cubicBezTo>
                <a:cubicBezTo>
                  <a:pt x="205018" y="91970"/>
                  <a:pt x="256170" y="10832"/>
                  <a:pt x="269576" y="9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87D504AF-FAA8-4E3A-A608-A08E5F79DDA9}"/>
              </a:ext>
            </a:extLst>
          </p:cNvPr>
          <p:cNvSpPr/>
          <p:nvPr/>
        </p:nvSpPr>
        <p:spPr>
          <a:xfrm>
            <a:off x="4240182" y="4576763"/>
            <a:ext cx="103218" cy="176348"/>
          </a:xfrm>
          <a:custGeom>
            <a:avLst/>
            <a:gdLst>
              <a:gd name="connsiteX0" fmla="*/ 103218 w 103218"/>
              <a:gd name="connsiteY0" fmla="*/ 0 h 176348"/>
              <a:gd name="connsiteX1" fmla="*/ 31 w 103218"/>
              <a:gd name="connsiteY1" fmla="*/ 176212 h 176348"/>
              <a:gd name="connsiteX2" fmla="*/ 103218 w 103218"/>
              <a:gd name="connsiteY2" fmla="*/ 0 h 1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18" h="176348">
                <a:moveTo>
                  <a:pt x="103218" y="0"/>
                </a:moveTo>
                <a:cubicBezTo>
                  <a:pt x="103218" y="0"/>
                  <a:pt x="2148" y="170391"/>
                  <a:pt x="31" y="176212"/>
                </a:cubicBezTo>
                <a:cubicBezTo>
                  <a:pt x="-2086" y="182033"/>
                  <a:pt x="103218" y="0"/>
                  <a:pt x="1032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0F4C8F01-EE6C-4B05-9C86-20A65B3B35C7}"/>
              </a:ext>
            </a:extLst>
          </p:cNvPr>
          <p:cNvSpPr/>
          <p:nvPr/>
        </p:nvSpPr>
        <p:spPr>
          <a:xfrm>
            <a:off x="4310743" y="4451348"/>
            <a:ext cx="152384" cy="127615"/>
          </a:xfrm>
          <a:custGeom>
            <a:avLst/>
            <a:gdLst>
              <a:gd name="connsiteX0" fmla="*/ 24720 w 152384"/>
              <a:gd name="connsiteY0" fmla="*/ 2 h 127615"/>
              <a:gd name="connsiteX1" fmla="*/ 16782 w 152384"/>
              <a:gd name="connsiteY1" fmla="*/ 101602 h 127615"/>
              <a:gd name="connsiteX2" fmla="*/ 62820 w 152384"/>
              <a:gd name="connsiteY2" fmla="*/ 111127 h 127615"/>
              <a:gd name="connsiteX3" fmla="*/ 151720 w 152384"/>
              <a:gd name="connsiteY3" fmla="*/ 117477 h 127615"/>
              <a:gd name="connsiteX4" fmla="*/ 12020 w 152384"/>
              <a:gd name="connsiteY4" fmla="*/ 127002 h 127615"/>
              <a:gd name="connsiteX5" fmla="*/ 7257 w 152384"/>
              <a:gd name="connsiteY5" fmla="*/ 98427 h 127615"/>
              <a:gd name="connsiteX6" fmla="*/ 24720 w 152384"/>
              <a:gd name="connsiteY6" fmla="*/ 2 h 12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84" h="127615">
                <a:moveTo>
                  <a:pt x="24720" y="2"/>
                </a:moveTo>
                <a:cubicBezTo>
                  <a:pt x="26307" y="531"/>
                  <a:pt x="10432" y="83081"/>
                  <a:pt x="16782" y="101602"/>
                </a:cubicBezTo>
                <a:cubicBezTo>
                  <a:pt x="23132" y="120123"/>
                  <a:pt x="40330" y="108481"/>
                  <a:pt x="62820" y="111127"/>
                </a:cubicBezTo>
                <a:cubicBezTo>
                  <a:pt x="85310" y="113773"/>
                  <a:pt x="160187" y="114831"/>
                  <a:pt x="151720" y="117477"/>
                </a:cubicBezTo>
                <a:cubicBezTo>
                  <a:pt x="143253" y="120123"/>
                  <a:pt x="36097" y="130177"/>
                  <a:pt x="12020" y="127002"/>
                </a:cubicBezTo>
                <a:cubicBezTo>
                  <a:pt x="-12057" y="123827"/>
                  <a:pt x="7522" y="115096"/>
                  <a:pt x="7257" y="98427"/>
                </a:cubicBezTo>
                <a:cubicBezTo>
                  <a:pt x="6992" y="81758"/>
                  <a:pt x="23133" y="-527"/>
                  <a:pt x="24720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FD1342FD-B246-4692-A567-565AFF08B5A9}"/>
              </a:ext>
            </a:extLst>
          </p:cNvPr>
          <p:cNvSpPr/>
          <p:nvPr/>
        </p:nvSpPr>
        <p:spPr>
          <a:xfrm>
            <a:off x="4120724" y="4538306"/>
            <a:ext cx="198076" cy="365865"/>
          </a:xfrm>
          <a:custGeom>
            <a:avLst/>
            <a:gdLst>
              <a:gd name="connsiteX0" fmla="*/ 197276 w 198076"/>
              <a:gd name="connsiteY0" fmla="*/ 357 h 365865"/>
              <a:gd name="connsiteX1" fmla="*/ 132189 w 198076"/>
              <a:gd name="connsiteY1" fmla="*/ 74969 h 365865"/>
              <a:gd name="connsiteX2" fmla="*/ 100439 w 198076"/>
              <a:gd name="connsiteY2" fmla="*/ 151169 h 365865"/>
              <a:gd name="connsiteX3" fmla="*/ 22651 w 198076"/>
              <a:gd name="connsiteY3" fmla="*/ 248007 h 365865"/>
              <a:gd name="connsiteX4" fmla="*/ 3601 w 198076"/>
              <a:gd name="connsiteY4" fmla="*/ 365482 h 365865"/>
              <a:gd name="connsiteX5" fmla="*/ 6776 w 198076"/>
              <a:gd name="connsiteY5" fmla="*/ 281344 h 365865"/>
              <a:gd name="connsiteX6" fmla="*/ 70276 w 198076"/>
              <a:gd name="connsiteY6" fmla="*/ 163869 h 365865"/>
              <a:gd name="connsiteX7" fmla="*/ 82976 w 198076"/>
              <a:gd name="connsiteY7" fmla="*/ 106719 h 365865"/>
              <a:gd name="connsiteX8" fmla="*/ 197276 w 198076"/>
              <a:gd name="connsiteY8" fmla="*/ 357 h 36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76" h="365865">
                <a:moveTo>
                  <a:pt x="197276" y="357"/>
                </a:moveTo>
                <a:cubicBezTo>
                  <a:pt x="205478" y="-4935"/>
                  <a:pt x="148328" y="49834"/>
                  <a:pt x="132189" y="74969"/>
                </a:cubicBezTo>
                <a:cubicBezTo>
                  <a:pt x="116050" y="100104"/>
                  <a:pt x="118695" y="122329"/>
                  <a:pt x="100439" y="151169"/>
                </a:cubicBezTo>
                <a:cubicBezTo>
                  <a:pt x="82183" y="180009"/>
                  <a:pt x="38791" y="212288"/>
                  <a:pt x="22651" y="248007"/>
                </a:cubicBezTo>
                <a:cubicBezTo>
                  <a:pt x="6511" y="283726"/>
                  <a:pt x="6247" y="359926"/>
                  <a:pt x="3601" y="365482"/>
                </a:cubicBezTo>
                <a:cubicBezTo>
                  <a:pt x="955" y="371038"/>
                  <a:pt x="-4336" y="314946"/>
                  <a:pt x="6776" y="281344"/>
                </a:cubicBezTo>
                <a:cubicBezTo>
                  <a:pt x="17888" y="247742"/>
                  <a:pt x="57576" y="192973"/>
                  <a:pt x="70276" y="163869"/>
                </a:cubicBezTo>
                <a:cubicBezTo>
                  <a:pt x="82976" y="134765"/>
                  <a:pt x="63661" y="131061"/>
                  <a:pt x="82976" y="106719"/>
                </a:cubicBezTo>
                <a:cubicBezTo>
                  <a:pt x="102291" y="82377"/>
                  <a:pt x="189074" y="5649"/>
                  <a:pt x="197276" y="3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65A07E6F-56AD-4EFE-994A-5B579070138F}"/>
              </a:ext>
            </a:extLst>
          </p:cNvPr>
          <p:cNvSpPr/>
          <p:nvPr/>
        </p:nvSpPr>
        <p:spPr>
          <a:xfrm>
            <a:off x="4107006" y="4598988"/>
            <a:ext cx="430226" cy="329018"/>
          </a:xfrm>
          <a:custGeom>
            <a:avLst/>
            <a:gdLst>
              <a:gd name="connsiteX0" fmla="*/ 430069 w 430226"/>
              <a:gd name="connsiteY0" fmla="*/ 0 h 329018"/>
              <a:gd name="connsiteX1" fmla="*/ 193532 w 430226"/>
              <a:gd name="connsiteY1" fmla="*/ 127000 h 329018"/>
              <a:gd name="connsiteX2" fmla="*/ 99869 w 430226"/>
              <a:gd name="connsiteY2" fmla="*/ 193675 h 329018"/>
              <a:gd name="connsiteX3" fmla="*/ 1444 w 430226"/>
              <a:gd name="connsiteY3" fmla="*/ 328612 h 329018"/>
              <a:gd name="connsiteX4" fmla="*/ 49069 w 430226"/>
              <a:gd name="connsiteY4" fmla="*/ 231775 h 329018"/>
              <a:gd name="connsiteX5" fmla="*/ 155432 w 430226"/>
              <a:gd name="connsiteY5" fmla="*/ 127000 h 329018"/>
              <a:gd name="connsiteX6" fmla="*/ 430069 w 430226"/>
              <a:gd name="connsiteY6" fmla="*/ 0 h 32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226" h="329018">
                <a:moveTo>
                  <a:pt x="430069" y="0"/>
                </a:moveTo>
                <a:cubicBezTo>
                  <a:pt x="436419" y="0"/>
                  <a:pt x="248565" y="94721"/>
                  <a:pt x="193532" y="127000"/>
                </a:cubicBezTo>
                <a:cubicBezTo>
                  <a:pt x="138499" y="159279"/>
                  <a:pt x="131884" y="160073"/>
                  <a:pt x="99869" y="193675"/>
                </a:cubicBezTo>
                <a:cubicBezTo>
                  <a:pt x="67854" y="227277"/>
                  <a:pt x="9911" y="322262"/>
                  <a:pt x="1444" y="328612"/>
                </a:cubicBezTo>
                <a:cubicBezTo>
                  <a:pt x="-7023" y="334962"/>
                  <a:pt x="23404" y="265377"/>
                  <a:pt x="49069" y="231775"/>
                </a:cubicBezTo>
                <a:cubicBezTo>
                  <a:pt x="74734" y="198173"/>
                  <a:pt x="96165" y="165100"/>
                  <a:pt x="155432" y="127000"/>
                </a:cubicBezTo>
                <a:cubicBezTo>
                  <a:pt x="214699" y="88900"/>
                  <a:pt x="423719" y="0"/>
                  <a:pt x="43006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E51371C8-C2F3-42D0-B77F-98B69D3D823F}"/>
              </a:ext>
            </a:extLst>
          </p:cNvPr>
          <p:cNvSpPr/>
          <p:nvPr/>
        </p:nvSpPr>
        <p:spPr>
          <a:xfrm>
            <a:off x="4761596" y="4086200"/>
            <a:ext cx="380327" cy="379370"/>
          </a:xfrm>
          <a:custGeom>
            <a:avLst/>
            <a:gdLst>
              <a:gd name="connsiteX0" fmla="*/ 380317 w 380327"/>
              <a:gd name="connsiteY0" fmla="*/ 25 h 379370"/>
              <a:gd name="connsiteX1" fmla="*/ 261254 w 380327"/>
              <a:gd name="connsiteY1" fmla="*/ 161950 h 379370"/>
              <a:gd name="connsiteX2" fmla="*/ 904 w 380327"/>
              <a:gd name="connsiteY2" fmla="*/ 377850 h 379370"/>
              <a:gd name="connsiteX3" fmla="*/ 178704 w 380327"/>
              <a:gd name="connsiteY3" fmla="*/ 254025 h 379370"/>
              <a:gd name="connsiteX4" fmla="*/ 267604 w 380327"/>
              <a:gd name="connsiteY4" fmla="*/ 173063 h 379370"/>
              <a:gd name="connsiteX5" fmla="*/ 380317 w 380327"/>
              <a:gd name="connsiteY5" fmla="*/ 25 h 37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327" h="379370">
                <a:moveTo>
                  <a:pt x="380317" y="25"/>
                </a:moveTo>
                <a:cubicBezTo>
                  <a:pt x="379259" y="-1827"/>
                  <a:pt x="324490" y="98979"/>
                  <a:pt x="261254" y="161950"/>
                </a:cubicBezTo>
                <a:cubicBezTo>
                  <a:pt x="198018" y="224921"/>
                  <a:pt x="14662" y="362504"/>
                  <a:pt x="904" y="377850"/>
                </a:cubicBezTo>
                <a:cubicBezTo>
                  <a:pt x="-12854" y="393196"/>
                  <a:pt x="134254" y="288156"/>
                  <a:pt x="178704" y="254025"/>
                </a:cubicBezTo>
                <a:cubicBezTo>
                  <a:pt x="223154" y="219894"/>
                  <a:pt x="235060" y="213015"/>
                  <a:pt x="267604" y="173063"/>
                </a:cubicBezTo>
                <a:cubicBezTo>
                  <a:pt x="300148" y="133111"/>
                  <a:pt x="381375" y="1877"/>
                  <a:pt x="380317" y="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B11247F2-A203-4D59-A2F8-96D7B69280E3}"/>
              </a:ext>
            </a:extLst>
          </p:cNvPr>
          <p:cNvSpPr/>
          <p:nvPr/>
        </p:nvSpPr>
        <p:spPr>
          <a:xfrm>
            <a:off x="4498971" y="4302125"/>
            <a:ext cx="519117" cy="408137"/>
          </a:xfrm>
          <a:custGeom>
            <a:avLst/>
            <a:gdLst>
              <a:gd name="connsiteX0" fmla="*/ 519117 w 519117"/>
              <a:gd name="connsiteY0" fmla="*/ 0 h 408137"/>
              <a:gd name="connsiteX1" fmla="*/ 200029 w 519117"/>
              <a:gd name="connsiteY1" fmla="*/ 228600 h 408137"/>
              <a:gd name="connsiteX2" fmla="*/ 4 w 519117"/>
              <a:gd name="connsiteY2" fmla="*/ 407988 h 408137"/>
              <a:gd name="connsiteX3" fmla="*/ 193679 w 519117"/>
              <a:gd name="connsiteY3" fmla="*/ 261938 h 408137"/>
              <a:gd name="connsiteX4" fmla="*/ 519117 w 519117"/>
              <a:gd name="connsiteY4" fmla="*/ 0 h 4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7" h="408137">
                <a:moveTo>
                  <a:pt x="519117" y="0"/>
                </a:moveTo>
                <a:cubicBezTo>
                  <a:pt x="402832" y="80301"/>
                  <a:pt x="286548" y="160602"/>
                  <a:pt x="200029" y="228600"/>
                </a:cubicBezTo>
                <a:cubicBezTo>
                  <a:pt x="113510" y="296598"/>
                  <a:pt x="1062" y="402432"/>
                  <a:pt x="4" y="407988"/>
                </a:cubicBezTo>
                <a:cubicBezTo>
                  <a:pt x="-1054" y="413544"/>
                  <a:pt x="193679" y="261938"/>
                  <a:pt x="193679" y="261938"/>
                </a:cubicBezTo>
                <a:lnTo>
                  <a:pt x="519117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DF408CFA-A480-43F9-B8E8-6546A04FC9FD}"/>
              </a:ext>
            </a:extLst>
          </p:cNvPr>
          <p:cNvSpPr/>
          <p:nvPr/>
        </p:nvSpPr>
        <p:spPr>
          <a:xfrm>
            <a:off x="4670383" y="4160835"/>
            <a:ext cx="466795" cy="703277"/>
          </a:xfrm>
          <a:custGeom>
            <a:avLst/>
            <a:gdLst>
              <a:gd name="connsiteX0" fmla="*/ 466767 w 466795"/>
              <a:gd name="connsiteY0" fmla="*/ 3 h 703277"/>
              <a:gd name="connsiteX1" fmla="*/ 208005 w 466795"/>
              <a:gd name="connsiteY1" fmla="*/ 481015 h 703277"/>
              <a:gd name="connsiteX2" fmla="*/ 42 w 466795"/>
              <a:gd name="connsiteY2" fmla="*/ 703265 h 703277"/>
              <a:gd name="connsiteX3" fmla="*/ 192130 w 466795"/>
              <a:gd name="connsiteY3" fmla="*/ 473078 h 703277"/>
              <a:gd name="connsiteX4" fmla="*/ 466767 w 466795"/>
              <a:gd name="connsiteY4" fmla="*/ 3 h 70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5" h="703277">
                <a:moveTo>
                  <a:pt x="466767" y="3"/>
                </a:moveTo>
                <a:cubicBezTo>
                  <a:pt x="469413" y="1326"/>
                  <a:pt x="285792" y="363805"/>
                  <a:pt x="208005" y="481015"/>
                </a:cubicBezTo>
                <a:cubicBezTo>
                  <a:pt x="130217" y="598225"/>
                  <a:pt x="2688" y="704588"/>
                  <a:pt x="42" y="703265"/>
                </a:cubicBezTo>
                <a:cubicBezTo>
                  <a:pt x="-2604" y="701942"/>
                  <a:pt x="118311" y="587907"/>
                  <a:pt x="192130" y="473078"/>
                </a:cubicBezTo>
                <a:cubicBezTo>
                  <a:pt x="265949" y="358249"/>
                  <a:pt x="464121" y="-1320"/>
                  <a:pt x="466767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462AF7CC-C14C-417E-A703-6E7BCEBB40F8}"/>
              </a:ext>
            </a:extLst>
          </p:cNvPr>
          <p:cNvSpPr/>
          <p:nvPr/>
        </p:nvSpPr>
        <p:spPr>
          <a:xfrm>
            <a:off x="4415179" y="4837056"/>
            <a:ext cx="334818" cy="492337"/>
          </a:xfrm>
          <a:custGeom>
            <a:avLst/>
            <a:gdLst>
              <a:gd name="connsiteX0" fmla="*/ 334621 w 334818"/>
              <a:gd name="connsiteY0" fmla="*/ 57 h 492337"/>
              <a:gd name="connsiteX1" fmla="*/ 110784 w 334818"/>
              <a:gd name="connsiteY1" fmla="*/ 308032 h 492337"/>
              <a:gd name="connsiteX2" fmla="*/ 1246 w 334818"/>
              <a:gd name="connsiteY2" fmla="*/ 492182 h 492337"/>
              <a:gd name="connsiteX3" fmla="*/ 69509 w 334818"/>
              <a:gd name="connsiteY3" fmla="*/ 333432 h 492337"/>
              <a:gd name="connsiteX4" fmla="*/ 334621 w 334818"/>
              <a:gd name="connsiteY4" fmla="*/ 57 h 49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18" h="492337">
                <a:moveTo>
                  <a:pt x="334621" y="57"/>
                </a:moveTo>
                <a:cubicBezTo>
                  <a:pt x="341500" y="-4176"/>
                  <a:pt x="166346" y="226011"/>
                  <a:pt x="110784" y="308032"/>
                </a:cubicBezTo>
                <a:cubicBezTo>
                  <a:pt x="55222" y="390053"/>
                  <a:pt x="8125" y="487949"/>
                  <a:pt x="1246" y="492182"/>
                </a:cubicBezTo>
                <a:cubicBezTo>
                  <a:pt x="-5633" y="496415"/>
                  <a:pt x="15798" y="413601"/>
                  <a:pt x="69509" y="333432"/>
                </a:cubicBezTo>
                <a:cubicBezTo>
                  <a:pt x="123219" y="253263"/>
                  <a:pt x="327742" y="4290"/>
                  <a:pt x="334621" y="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C61BCA54-4869-46C9-8E5B-25E4629D015F}"/>
              </a:ext>
            </a:extLst>
          </p:cNvPr>
          <p:cNvSpPr/>
          <p:nvPr/>
        </p:nvSpPr>
        <p:spPr>
          <a:xfrm>
            <a:off x="4443818" y="4727512"/>
            <a:ext cx="289537" cy="178303"/>
          </a:xfrm>
          <a:custGeom>
            <a:avLst/>
            <a:gdLst>
              <a:gd name="connsiteX0" fmla="*/ 288520 w 289537"/>
              <a:gd name="connsiteY0" fmla="*/ 63 h 178303"/>
              <a:gd name="connsiteX1" fmla="*/ 104370 w 289537"/>
              <a:gd name="connsiteY1" fmla="*/ 139763 h 178303"/>
              <a:gd name="connsiteX2" fmla="*/ 1182 w 289537"/>
              <a:gd name="connsiteY2" fmla="*/ 177863 h 178303"/>
              <a:gd name="connsiteX3" fmla="*/ 169457 w 289537"/>
              <a:gd name="connsiteY3" fmla="*/ 122301 h 178303"/>
              <a:gd name="connsiteX4" fmla="*/ 288520 w 289537"/>
              <a:gd name="connsiteY4" fmla="*/ 63 h 17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37" h="178303">
                <a:moveTo>
                  <a:pt x="288520" y="63"/>
                </a:moveTo>
                <a:cubicBezTo>
                  <a:pt x="277672" y="2973"/>
                  <a:pt x="152260" y="110130"/>
                  <a:pt x="104370" y="139763"/>
                </a:cubicBezTo>
                <a:cubicBezTo>
                  <a:pt x="56480" y="169396"/>
                  <a:pt x="-9666" y="180773"/>
                  <a:pt x="1182" y="177863"/>
                </a:cubicBezTo>
                <a:cubicBezTo>
                  <a:pt x="12030" y="174953"/>
                  <a:pt x="117863" y="149818"/>
                  <a:pt x="169457" y="122301"/>
                </a:cubicBezTo>
                <a:cubicBezTo>
                  <a:pt x="221051" y="94784"/>
                  <a:pt x="299368" y="-2847"/>
                  <a:pt x="288520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2573169C-73F2-440E-8E75-27BDCC542654}"/>
              </a:ext>
            </a:extLst>
          </p:cNvPr>
          <p:cNvSpPr/>
          <p:nvPr/>
        </p:nvSpPr>
        <p:spPr>
          <a:xfrm>
            <a:off x="4261913" y="4956160"/>
            <a:ext cx="340641" cy="295316"/>
          </a:xfrm>
          <a:custGeom>
            <a:avLst/>
            <a:gdLst>
              <a:gd name="connsiteX0" fmla="*/ 340250 w 340641"/>
              <a:gd name="connsiteY0" fmla="*/ 15 h 295316"/>
              <a:gd name="connsiteX1" fmla="*/ 176737 w 340641"/>
              <a:gd name="connsiteY1" fmla="*/ 177815 h 295316"/>
              <a:gd name="connsiteX2" fmla="*/ 525 w 340641"/>
              <a:gd name="connsiteY2" fmla="*/ 295290 h 295316"/>
              <a:gd name="connsiteX3" fmla="*/ 129112 w 340641"/>
              <a:gd name="connsiteY3" fmla="*/ 168290 h 295316"/>
              <a:gd name="connsiteX4" fmla="*/ 340250 w 340641"/>
              <a:gd name="connsiteY4" fmla="*/ 15 h 29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41" h="295316">
                <a:moveTo>
                  <a:pt x="340250" y="15"/>
                </a:moveTo>
                <a:cubicBezTo>
                  <a:pt x="348188" y="1603"/>
                  <a:pt x="233358" y="128602"/>
                  <a:pt x="176737" y="177815"/>
                </a:cubicBezTo>
                <a:cubicBezTo>
                  <a:pt x="120116" y="227028"/>
                  <a:pt x="8463" y="296878"/>
                  <a:pt x="525" y="295290"/>
                </a:cubicBezTo>
                <a:cubicBezTo>
                  <a:pt x="-7413" y="293702"/>
                  <a:pt x="76460" y="213269"/>
                  <a:pt x="129112" y="168290"/>
                </a:cubicBezTo>
                <a:cubicBezTo>
                  <a:pt x="181764" y="123311"/>
                  <a:pt x="332312" y="-1573"/>
                  <a:pt x="340250" y="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C50C61BC-89AC-4968-807B-97A96D9FD348}"/>
              </a:ext>
            </a:extLst>
          </p:cNvPr>
          <p:cNvSpPr/>
          <p:nvPr/>
        </p:nvSpPr>
        <p:spPr>
          <a:xfrm>
            <a:off x="5133852" y="4005214"/>
            <a:ext cx="171630" cy="100198"/>
          </a:xfrm>
          <a:custGeom>
            <a:avLst/>
            <a:gdLst>
              <a:gd name="connsiteX0" fmla="*/ 123 w 171630"/>
              <a:gd name="connsiteY0" fmla="*/ 100061 h 100198"/>
              <a:gd name="connsiteX1" fmla="*/ 58861 w 171630"/>
              <a:gd name="connsiteY1" fmla="*/ 49 h 100198"/>
              <a:gd name="connsiteX2" fmla="*/ 171573 w 171630"/>
              <a:gd name="connsiteY2" fmla="*/ 85774 h 100198"/>
              <a:gd name="connsiteX3" fmla="*/ 73148 w 171630"/>
              <a:gd name="connsiteY3" fmla="*/ 23861 h 100198"/>
              <a:gd name="connsiteX4" fmla="*/ 123 w 171630"/>
              <a:gd name="connsiteY4" fmla="*/ 100061 h 10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30" h="100198">
                <a:moveTo>
                  <a:pt x="123" y="100061"/>
                </a:moveTo>
                <a:cubicBezTo>
                  <a:pt x="-2258" y="96092"/>
                  <a:pt x="30286" y="2430"/>
                  <a:pt x="58861" y="49"/>
                </a:cubicBezTo>
                <a:cubicBezTo>
                  <a:pt x="87436" y="-2332"/>
                  <a:pt x="169192" y="81805"/>
                  <a:pt x="171573" y="85774"/>
                </a:cubicBezTo>
                <a:cubicBezTo>
                  <a:pt x="173954" y="89743"/>
                  <a:pt x="101723" y="26772"/>
                  <a:pt x="73148" y="23861"/>
                </a:cubicBezTo>
                <a:cubicBezTo>
                  <a:pt x="44573" y="20950"/>
                  <a:pt x="2504" y="104030"/>
                  <a:pt x="123" y="1000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A180CBD0-2C6B-4E24-AFB2-A7CE56668505}"/>
              </a:ext>
            </a:extLst>
          </p:cNvPr>
          <p:cNvSpPr/>
          <p:nvPr/>
        </p:nvSpPr>
        <p:spPr>
          <a:xfrm>
            <a:off x="5173641" y="3971440"/>
            <a:ext cx="144521" cy="99279"/>
          </a:xfrm>
          <a:custGeom>
            <a:avLst/>
            <a:gdLst>
              <a:gd name="connsiteX0" fmla="*/ 22 w 144521"/>
              <a:gd name="connsiteY0" fmla="*/ 2073 h 99279"/>
              <a:gd name="connsiteX1" fmla="*/ 80984 w 144521"/>
              <a:gd name="connsiteY1" fmla="*/ 16360 h 99279"/>
              <a:gd name="connsiteX2" fmla="*/ 144484 w 144521"/>
              <a:gd name="connsiteY2" fmla="*/ 98910 h 99279"/>
              <a:gd name="connsiteX3" fmla="*/ 88922 w 144521"/>
              <a:gd name="connsiteY3" fmla="*/ 44935 h 99279"/>
              <a:gd name="connsiteX4" fmla="*/ 22 w 144521"/>
              <a:gd name="connsiteY4" fmla="*/ 2073 h 9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21" h="99279">
                <a:moveTo>
                  <a:pt x="22" y="2073"/>
                </a:moveTo>
                <a:cubicBezTo>
                  <a:pt x="-1301" y="-2689"/>
                  <a:pt x="56907" y="220"/>
                  <a:pt x="80984" y="16360"/>
                </a:cubicBezTo>
                <a:cubicBezTo>
                  <a:pt x="105061" y="32500"/>
                  <a:pt x="143161" y="94148"/>
                  <a:pt x="144484" y="98910"/>
                </a:cubicBezTo>
                <a:cubicBezTo>
                  <a:pt x="145807" y="103672"/>
                  <a:pt x="111411" y="61074"/>
                  <a:pt x="88922" y="44935"/>
                </a:cubicBezTo>
                <a:cubicBezTo>
                  <a:pt x="66433" y="28796"/>
                  <a:pt x="1345" y="6835"/>
                  <a:pt x="22" y="20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AE1EC1A0-47E1-48FD-A479-ADB3FF136AE4}"/>
              </a:ext>
            </a:extLst>
          </p:cNvPr>
          <p:cNvSpPr/>
          <p:nvPr/>
        </p:nvSpPr>
        <p:spPr>
          <a:xfrm>
            <a:off x="5279921" y="3933755"/>
            <a:ext cx="157428" cy="70093"/>
          </a:xfrm>
          <a:custGeom>
            <a:avLst/>
            <a:gdLst>
              <a:gd name="connsiteX0" fmla="*/ 104 w 157428"/>
              <a:gd name="connsiteY0" fmla="*/ 69920 h 70093"/>
              <a:gd name="connsiteX1" fmla="*/ 96942 w 157428"/>
              <a:gd name="connsiteY1" fmla="*/ 20708 h 70093"/>
              <a:gd name="connsiteX2" fmla="*/ 157267 w 157428"/>
              <a:gd name="connsiteY2" fmla="*/ 47695 h 70093"/>
              <a:gd name="connsiteX3" fmla="*/ 79479 w 157428"/>
              <a:gd name="connsiteY3" fmla="*/ 70 h 70093"/>
              <a:gd name="connsiteX4" fmla="*/ 104 w 157428"/>
              <a:gd name="connsiteY4" fmla="*/ 69920 h 7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28" h="70093">
                <a:moveTo>
                  <a:pt x="104" y="69920"/>
                </a:moveTo>
                <a:cubicBezTo>
                  <a:pt x="3015" y="73360"/>
                  <a:pt x="70748" y="24412"/>
                  <a:pt x="96942" y="20708"/>
                </a:cubicBezTo>
                <a:cubicBezTo>
                  <a:pt x="123136" y="17004"/>
                  <a:pt x="160178" y="51135"/>
                  <a:pt x="157267" y="47695"/>
                </a:cubicBezTo>
                <a:cubicBezTo>
                  <a:pt x="154357" y="44255"/>
                  <a:pt x="103292" y="-2047"/>
                  <a:pt x="79479" y="70"/>
                </a:cubicBezTo>
                <a:cubicBezTo>
                  <a:pt x="55666" y="2187"/>
                  <a:pt x="-2807" y="66480"/>
                  <a:pt x="104" y="699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D611FD0A-D33E-4CBE-856F-2E8AC7E2A0CA}"/>
              </a:ext>
            </a:extLst>
          </p:cNvPr>
          <p:cNvSpPr/>
          <p:nvPr/>
        </p:nvSpPr>
        <p:spPr>
          <a:xfrm>
            <a:off x="5349675" y="3845880"/>
            <a:ext cx="103459" cy="116753"/>
          </a:xfrm>
          <a:custGeom>
            <a:avLst/>
            <a:gdLst>
              <a:gd name="connsiteX0" fmla="*/ 103388 w 103459"/>
              <a:gd name="connsiteY0" fmla="*/ 116520 h 116753"/>
              <a:gd name="connsiteX1" fmla="*/ 43063 w 103459"/>
              <a:gd name="connsiteY1" fmla="*/ 3808 h 116753"/>
              <a:gd name="connsiteX2" fmla="*/ 1788 w 103459"/>
              <a:gd name="connsiteY2" fmla="*/ 29208 h 116753"/>
              <a:gd name="connsiteX3" fmla="*/ 9725 w 103459"/>
              <a:gd name="connsiteY3" fmla="*/ 56195 h 116753"/>
              <a:gd name="connsiteX4" fmla="*/ 30363 w 103459"/>
              <a:gd name="connsiteY4" fmla="*/ 33970 h 116753"/>
              <a:gd name="connsiteX5" fmla="*/ 103388 w 103459"/>
              <a:gd name="connsiteY5" fmla="*/ 116520 h 1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9" h="116753">
                <a:moveTo>
                  <a:pt x="103388" y="116520"/>
                </a:moveTo>
                <a:cubicBezTo>
                  <a:pt x="105505" y="111493"/>
                  <a:pt x="59996" y="18360"/>
                  <a:pt x="43063" y="3808"/>
                </a:cubicBezTo>
                <a:cubicBezTo>
                  <a:pt x="26130" y="-10744"/>
                  <a:pt x="7344" y="20477"/>
                  <a:pt x="1788" y="29208"/>
                </a:cubicBezTo>
                <a:cubicBezTo>
                  <a:pt x="-3768" y="37939"/>
                  <a:pt x="4963" y="55401"/>
                  <a:pt x="9725" y="56195"/>
                </a:cubicBezTo>
                <a:cubicBezTo>
                  <a:pt x="14487" y="56989"/>
                  <a:pt x="17928" y="24180"/>
                  <a:pt x="30363" y="33970"/>
                </a:cubicBezTo>
                <a:cubicBezTo>
                  <a:pt x="42798" y="43760"/>
                  <a:pt x="101271" y="121547"/>
                  <a:pt x="103388" y="1165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EFE0EA48-0F82-4F67-8DDD-9AF7A13239C4}"/>
              </a:ext>
            </a:extLst>
          </p:cNvPr>
          <p:cNvSpPr/>
          <p:nvPr/>
        </p:nvSpPr>
        <p:spPr>
          <a:xfrm>
            <a:off x="5083106" y="4276403"/>
            <a:ext cx="276331" cy="379132"/>
          </a:xfrm>
          <a:custGeom>
            <a:avLst/>
            <a:gdLst>
              <a:gd name="connsiteX0" fmla="*/ 276294 w 276331"/>
              <a:gd name="connsiteY0" fmla="*/ 322 h 379132"/>
              <a:gd name="connsiteX1" fmla="*/ 93732 w 276331"/>
              <a:gd name="connsiteY1" fmla="*/ 179710 h 379132"/>
              <a:gd name="connsiteX2" fmla="*/ 60394 w 276331"/>
              <a:gd name="connsiteY2" fmla="*/ 294010 h 379132"/>
              <a:gd name="connsiteX3" fmla="*/ 69 w 276331"/>
              <a:gd name="connsiteY3" fmla="*/ 376560 h 379132"/>
              <a:gd name="connsiteX4" fmla="*/ 73094 w 276331"/>
              <a:gd name="connsiteY4" fmla="*/ 195585 h 379132"/>
              <a:gd name="connsiteX5" fmla="*/ 109607 w 276331"/>
              <a:gd name="connsiteY5" fmla="*/ 136847 h 379132"/>
              <a:gd name="connsiteX6" fmla="*/ 276294 w 276331"/>
              <a:gd name="connsiteY6" fmla="*/ 322 h 37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331" h="379132">
                <a:moveTo>
                  <a:pt x="276294" y="322"/>
                </a:moveTo>
                <a:cubicBezTo>
                  <a:pt x="273648" y="7466"/>
                  <a:pt x="129715" y="130762"/>
                  <a:pt x="93732" y="179710"/>
                </a:cubicBezTo>
                <a:cubicBezTo>
                  <a:pt x="57749" y="228658"/>
                  <a:pt x="76004" y="261202"/>
                  <a:pt x="60394" y="294010"/>
                </a:cubicBezTo>
                <a:cubicBezTo>
                  <a:pt x="44784" y="326818"/>
                  <a:pt x="-2048" y="392964"/>
                  <a:pt x="69" y="376560"/>
                </a:cubicBezTo>
                <a:cubicBezTo>
                  <a:pt x="2186" y="360156"/>
                  <a:pt x="54838" y="235537"/>
                  <a:pt x="73094" y="195585"/>
                </a:cubicBezTo>
                <a:cubicBezTo>
                  <a:pt x="91350" y="155633"/>
                  <a:pt x="78121" y="167010"/>
                  <a:pt x="109607" y="136847"/>
                </a:cubicBezTo>
                <a:cubicBezTo>
                  <a:pt x="141092" y="106685"/>
                  <a:pt x="278940" y="-6822"/>
                  <a:pt x="276294" y="3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B5D27F25-1D02-4BF4-AF48-4D26FFF623AB}"/>
              </a:ext>
            </a:extLst>
          </p:cNvPr>
          <p:cNvSpPr/>
          <p:nvPr/>
        </p:nvSpPr>
        <p:spPr>
          <a:xfrm>
            <a:off x="5127150" y="4389397"/>
            <a:ext cx="244993" cy="249417"/>
          </a:xfrm>
          <a:custGeom>
            <a:avLst/>
            <a:gdLst>
              <a:gd name="connsiteX0" fmla="*/ 244950 w 244993"/>
              <a:gd name="connsiteY0" fmla="*/ 41 h 249417"/>
              <a:gd name="connsiteX1" fmla="*/ 48100 w 244993"/>
              <a:gd name="connsiteY1" fmla="*/ 163553 h 249417"/>
              <a:gd name="connsiteX2" fmla="*/ 475 w 244993"/>
              <a:gd name="connsiteY2" fmla="*/ 249278 h 249417"/>
              <a:gd name="connsiteX3" fmla="*/ 65563 w 244993"/>
              <a:gd name="connsiteY3" fmla="*/ 179428 h 249417"/>
              <a:gd name="connsiteX4" fmla="*/ 244950 w 244993"/>
              <a:gd name="connsiteY4" fmla="*/ 41 h 24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93" h="249417">
                <a:moveTo>
                  <a:pt x="244950" y="41"/>
                </a:moveTo>
                <a:cubicBezTo>
                  <a:pt x="242040" y="-2605"/>
                  <a:pt x="88846" y="122014"/>
                  <a:pt x="48100" y="163553"/>
                </a:cubicBezTo>
                <a:cubicBezTo>
                  <a:pt x="7354" y="205092"/>
                  <a:pt x="-2435" y="246632"/>
                  <a:pt x="475" y="249278"/>
                </a:cubicBezTo>
                <a:cubicBezTo>
                  <a:pt x="3385" y="251924"/>
                  <a:pt x="27198" y="216470"/>
                  <a:pt x="65563" y="179428"/>
                </a:cubicBezTo>
                <a:cubicBezTo>
                  <a:pt x="103928" y="142386"/>
                  <a:pt x="247860" y="2687"/>
                  <a:pt x="244950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5426721F-B540-4281-A0B5-ADBBCD036084}"/>
              </a:ext>
            </a:extLst>
          </p:cNvPr>
          <p:cNvSpPr/>
          <p:nvPr/>
        </p:nvSpPr>
        <p:spPr>
          <a:xfrm>
            <a:off x="5018080" y="4515618"/>
            <a:ext cx="543175" cy="556208"/>
          </a:xfrm>
          <a:custGeom>
            <a:avLst/>
            <a:gdLst>
              <a:gd name="connsiteX0" fmla="*/ 542933 w 543175"/>
              <a:gd name="connsiteY0" fmla="*/ 820 h 556208"/>
              <a:gd name="connsiteX1" fmla="*/ 328620 w 543175"/>
              <a:gd name="connsiteY1" fmla="*/ 342132 h 556208"/>
              <a:gd name="connsiteX2" fmla="*/ 273058 w 543175"/>
              <a:gd name="connsiteY2" fmla="*/ 408807 h 556208"/>
              <a:gd name="connsiteX3" fmla="*/ 8 w 543175"/>
              <a:gd name="connsiteY3" fmla="*/ 554857 h 556208"/>
              <a:gd name="connsiteX4" fmla="*/ 282583 w 543175"/>
              <a:gd name="connsiteY4" fmla="*/ 451670 h 556208"/>
              <a:gd name="connsiteX5" fmla="*/ 542933 w 543175"/>
              <a:gd name="connsiteY5" fmla="*/ 820 h 55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175" h="556208">
                <a:moveTo>
                  <a:pt x="542933" y="820"/>
                </a:moveTo>
                <a:cubicBezTo>
                  <a:pt x="550606" y="-17436"/>
                  <a:pt x="373599" y="274134"/>
                  <a:pt x="328620" y="342132"/>
                </a:cubicBezTo>
                <a:cubicBezTo>
                  <a:pt x="283641" y="410130"/>
                  <a:pt x="327827" y="373353"/>
                  <a:pt x="273058" y="408807"/>
                </a:cubicBezTo>
                <a:cubicBezTo>
                  <a:pt x="218289" y="444261"/>
                  <a:pt x="-1580" y="547713"/>
                  <a:pt x="8" y="554857"/>
                </a:cubicBezTo>
                <a:cubicBezTo>
                  <a:pt x="1595" y="562001"/>
                  <a:pt x="191302" y="542687"/>
                  <a:pt x="282583" y="451670"/>
                </a:cubicBezTo>
                <a:cubicBezTo>
                  <a:pt x="373864" y="360653"/>
                  <a:pt x="535260" y="19076"/>
                  <a:pt x="542933" y="8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5721373C-1C5F-4634-A03E-564D656B90C9}"/>
              </a:ext>
            </a:extLst>
          </p:cNvPr>
          <p:cNvSpPr/>
          <p:nvPr/>
        </p:nvSpPr>
        <p:spPr>
          <a:xfrm>
            <a:off x="4940139" y="5441709"/>
            <a:ext cx="610587" cy="1167539"/>
          </a:xfrm>
          <a:custGeom>
            <a:avLst/>
            <a:gdLst>
              <a:gd name="connsiteX0" fmla="*/ 609761 w 610587"/>
              <a:gd name="connsiteY0" fmla="*/ 241 h 1167539"/>
              <a:gd name="connsiteX1" fmla="*/ 340944 w 610587"/>
              <a:gd name="connsiteY1" fmla="*/ 730491 h 1167539"/>
              <a:gd name="connsiteX2" fmla="*/ 34028 w 610587"/>
              <a:gd name="connsiteY2" fmla="*/ 1130541 h 1167539"/>
              <a:gd name="connsiteX3" fmla="*/ 36144 w 610587"/>
              <a:gd name="connsiteY3" fmla="*/ 1124191 h 1167539"/>
              <a:gd name="connsiteX4" fmla="*/ 288028 w 610587"/>
              <a:gd name="connsiteY4" fmla="*/ 904058 h 1167539"/>
              <a:gd name="connsiteX5" fmla="*/ 419261 w 610587"/>
              <a:gd name="connsiteY5" fmla="*/ 652174 h 1167539"/>
              <a:gd name="connsiteX6" fmla="*/ 609761 w 610587"/>
              <a:gd name="connsiteY6" fmla="*/ 241 h 116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587" h="1167539">
                <a:moveTo>
                  <a:pt x="609761" y="241"/>
                </a:moveTo>
                <a:cubicBezTo>
                  <a:pt x="596708" y="13294"/>
                  <a:pt x="436899" y="542108"/>
                  <a:pt x="340944" y="730491"/>
                </a:cubicBezTo>
                <a:cubicBezTo>
                  <a:pt x="244988" y="918874"/>
                  <a:pt x="84828" y="1064924"/>
                  <a:pt x="34028" y="1130541"/>
                </a:cubicBezTo>
                <a:cubicBezTo>
                  <a:pt x="-16772" y="1196158"/>
                  <a:pt x="-6189" y="1161938"/>
                  <a:pt x="36144" y="1124191"/>
                </a:cubicBezTo>
                <a:cubicBezTo>
                  <a:pt x="78477" y="1086444"/>
                  <a:pt x="224175" y="982728"/>
                  <a:pt x="288028" y="904058"/>
                </a:cubicBezTo>
                <a:cubicBezTo>
                  <a:pt x="351881" y="825388"/>
                  <a:pt x="360700" y="798224"/>
                  <a:pt x="419261" y="652174"/>
                </a:cubicBezTo>
                <a:cubicBezTo>
                  <a:pt x="477822" y="506124"/>
                  <a:pt x="622814" y="-12812"/>
                  <a:pt x="609761" y="2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01DA58AE-3F25-4FD0-8DED-FB6CCC547312}"/>
              </a:ext>
            </a:extLst>
          </p:cNvPr>
          <p:cNvSpPr/>
          <p:nvPr/>
        </p:nvSpPr>
        <p:spPr>
          <a:xfrm>
            <a:off x="4314556" y="6532359"/>
            <a:ext cx="731706" cy="501413"/>
          </a:xfrm>
          <a:custGeom>
            <a:avLst/>
            <a:gdLst>
              <a:gd name="connsiteX0" fmla="*/ 729461 w 731706"/>
              <a:gd name="connsiteY0" fmla="*/ 1791 h 501413"/>
              <a:gd name="connsiteX1" fmla="*/ 407727 w 731706"/>
              <a:gd name="connsiteY1" fmla="*/ 272724 h 501413"/>
              <a:gd name="connsiteX2" fmla="*/ 100811 w 731706"/>
              <a:gd name="connsiteY2" fmla="*/ 429358 h 501413"/>
              <a:gd name="connsiteX3" fmla="*/ 5561 w 731706"/>
              <a:gd name="connsiteY3" fmla="*/ 501324 h 501413"/>
              <a:gd name="connsiteX4" fmla="*/ 238394 w 731706"/>
              <a:gd name="connsiteY4" fmla="*/ 416658 h 501413"/>
              <a:gd name="connsiteX5" fmla="*/ 729461 w 731706"/>
              <a:gd name="connsiteY5" fmla="*/ 1791 h 5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706" h="501413">
                <a:moveTo>
                  <a:pt x="729461" y="1791"/>
                </a:moveTo>
                <a:cubicBezTo>
                  <a:pt x="757683" y="-22198"/>
                  <a:pt x="512502" y="201463"/>
                  <a:pt x="407727" y="272724"/>
                </a:cubicBezTo>
                <a:cubicBezTo>
                  <a:pt x="302952" y="343985"/>
                  <a:pt x="167839" y="391258"/>
                  <a:pt x="100811" y="429358"/>
                </a:cubicBezTo>
                <a:cubicBezTo>
                  <a:pt x="33783" y="467458"/>
                  <a:pt x="-17369" y="503441"/>
                  <a:pt x="5561" y="501324"/>
                </a:cubicBezTo>
                <a:cubicBezTo>
                  <a:pt x="28491" y="499207"/>
                  <a:pt x="117744" y="498855"/>
                  <a:pt x="238394" y="416658"/>
                </a:cubicBezTo>
                <a:cubicBezTo>
                  <a:pt x="359044" y="334461"/>
                  <a:pt x="701239" y="25780"/>
                  <a:pt x="729461" y="17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6FD95505-514F-400A-AE8F-D365A55E140B}"/>
              </a:ext>
            </a:extLst>
          </p:cNvPr>
          <p:cNvSpPr/>
          <p:nvPr/>
        </p:nvSpPr>
        <p:spPr>
          <a:xfrm>
            <a:off x="4211749" y="6552489"/>
            <a:ext cx="655093" cy="290235"/>
          </a:xfrm>
          <a:custGeom>
            <a:avLst/>
            <a:gdLst>
              <a:gd name="connsiteX0" fmla="*/ 8884 w 655093"/>
              <a:gd name="connsiteY0" fmla="*/ 282228 h 290235"/>
              <a:gd name="connsiteX1" fmla="*/ 91434 w 655093"/>
              <a:gd name="connsiteY1" fmla="*/ 258944 h 290235"/>
              <a:gd name="connsiteX2" fmla="*/ 472434 w 655093"/>
              <a:gd name="connsiteY2" fmla="*/ 85378 h 290235"/>
              <a:gd name="connsiteX3" fmla="*/ 652351 w 655093"/>
              <a:gd name="connsiteY3" fmla="*/ 4944 h 290235"/>
              <a:gd name="connsiteX4" fmla="*/ 557101 w 655093"/>
              <a:gd name="connsiteY4" fmla="*/ 26111 h 290235"/>
              <a:gd name="connsiteX5" fmla="*/ 245951 w 655093"/>
              <a:gd name="connsiteY5" fmla="*/ 167928 h 290235"/>
              <a:gd name="connsiteX6" fmla="*/ 8884 w 655093"/>
              <a:gd name="connsiteY6" fmla="*/ 282228 h 29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93" h="290235">
                <a:moveTo>
                  <a:pt x="8884" y="282228"/>
                </a:moveTo>
                <a:cubicBezTo>
                  <a:pt x="-16869" y="297397"/>
                  <a:pt x="14176" y="291752"/>
                  <a:pt x="91434" y="258944"/>
                </a:cubicBezTo>
                <a:cubicBezTo>
                  <a:pt x="168692" y="226136"/>
                  <a:pt x="472434" y="85378"/>
                  <a:pt x="472434" y="85378"/>
                </a:cubicBezTo>
                <a:cubicBezTo>
                  <a:pt x="565920" y="43045"/>
                  <a:pt x="638240" y="14822"/>
                  <a:pt x="652351" y="4944"/>
                </a:cubicBezTo>
                <a:cubicBezTo>
                  <a:pt x="666462" y="-4934"/>
                  <a:pt x="624834" y="-1053"/>
                  <a:pt x="557101" y="26111"/>
                </a:cubicBezTo>
                <a:cubicBezTo>
                  <a:pt x="489368" y="53275"/>
                  <a:pt x="338379" y="124184"/>
                  <a:pt x="245951" y="167928"/>
                </a:cubicBezTo>
                <a:cubicBezTo>
                  <a:pt x="153523" y="211672"/>
                  <a:pt x="34637" y="267059"/>
                  <a:pt x="8884" y="2822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863DA669-B408-4E33-B43C-7EEF5E92EBCB}"/>
              </a:ext>
            </a:extLst>
          </p:cNvPr>
          <p:cNvSpPr/>
          <p:nvPr/>
        </p:nvSpPr>
        <p:spPr>
          <a:xfrm>
            <a:off x="4848514" y="5614047"/>
            <a:ext cx="300874" cy="539181"/>
          </a:xfrm>
          <a:custGeom>
            <a:avLst/>
            <a:gdLst>
              <a:gd name="connsiteX0" fmla="*/ 299219 w 300874"/>
              <a:gd name="connsiteY0" fmla="*/ 1470 h 539181"/>
              <a:gd name="connsiteX1" fmla="*/ 62153 w 300874"/>
              <a:gd name="connsiteY1" fmla="*/ 460786 h 539181"/>
              <a:gd name="connsiteX2" fmla="*/ 5003 w 300874"/>
              <a:gd name="connsiteY2" fmla="*/ 526403 h 539181"/>
              <a:gd name="connsiteX3" fmla="*/ 159519 w 300874"/>
              <a:gd name="connsiteY3" fmla="*/ 321086 h 539181"/>
              <a:gd name="connsiteX4" fmla="*/ 299219 w 300874"/>
              <a:gd name="connsiteY4" fmla="*/ 1470 h 53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74" h="539181">
                <a:moveTo>
                  <a:pt x="299219" y="1470"/>
                </a:moveTo>
                <a:cubicBezTo>
                  <a:pt x="282991" y="24753"/>
                  <a:pt x="111189" y="373297"/>
                  <a:pt x="62153" y="460786"/>
                </a:cubicBezTo>
                <a:cubicBezTo>
                  <a:pt x="13117" y="548275"/>
                  <a:pt x="-11225" y="549686"/>
                  <a:pt x="5003" y="526403"/>
                </a:cubicBezTo>
                <a:cubicBezTo>
                  <a:pt x="21231" y="503120"/>
                  <a:pt x="110836" y="404341"/>
                  <a:pt x="159519" y="321086"/>
                </a:cubicBezTo>
                <a:cubicBezTo>
                  <a:pt x="208202" y="237831"/>
                  <a:pt x="315447" y="-21813"/>
                  <a:pt x="299219" y="14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0B346D1C-E665-468D-82CA-DD459FFB7C39}"/>
              </a:ext>
            </a:extLst>
          </p:cNvPr>
          <p:cNvSpPr/>
          <p:nvPr/>
        </p:nvSpPr>
        <p:spPr>
          <a:xfrm>
            <a:off x="4421609" y="6210070"/>
            <a:ext cx="323967" cy="202722"/>
          </a:xfrm>
          <a:custGeom>
            <a:avLst/>
            <a:gdLst>
              <a:gd name="connsiteX0" fmla="*/ 228708 w 323967"/>
              <a:gd name="connsiteY0" fmla="*/ 230 h 202722"/>
              <a:gd name="connsiteX1" fmla="*/ 105941 w 323967"/>
              <a:gd name="connsiteY1" fmla="*/ 133580 h 202722"/>
              <a:gd name="connsiteX2" fmla="*/ 36091 w 323967"/>
              <a:gd name="connsiteY2" fmla="*/ 158980 h 202722"/>
              <a:gd name="connsiteX3" fmla="*/ 108 w 323967"/>
              <a:gd name="connsiteY3" fmla="*/ 169563 h 202722"/>
              <a:gd name="connsiteX4" fmla="*/ 46674 w 323967"/>
              <a:gd name="connsiteY4" fmla="*/ 182263 h 202722"/>
              <a:gd name="connsiteX5" fmla="*/ 124991 w 323967"/>
              <a:gd name="connsiteY5" fmla="*/ 197080 h 202722"/>
              <a:gd name="connsiteX6" fmla="*/ 323958 w 323967"/>
              <a:gd name="connsiteY6" fmla="*/ 78547 h 202722"/>
              <a:gd name="connsiteX7" fmla="*/ 116524 w 323967"/>
              <a:gd name="connsiteY7" fmla="*/ 175913 h 202722"/>
              <a:gd name="connsiteX8" fmla="*/ 72074 w 323967"/>
              <a:gd name="connsiteY8" fmla="*/ 169563 h 202722"/>
              <a:gd name="connsiteX9" fmla="*/ 228708 w 323967"/>
              <a:gd name="connsiteY9" fmla="*/ 230 h 20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967" h="202722">
                <a:moveTo>
                  <a:pt x="228708" y="230"/>
                </a:moveTo>
                <a:cubicBezTo>
                  <a:pt x="234353" y="-5767"/>
                  <a:pt x="138044" y="107122"/>
                  <a:pt x="105941" y="133580"/>
                </a:cubicBezTo>
                <a:cubicBezTo>
                  <a:pt x="73838" y="160038"/>
                  <a:pt x="53730" y="152983"/>
                  <a:pt x="36091" y="158980"/>
                </a:cubicBezTo>
                <a:cubicBezTo>
                  <a:pt x="18452" y="164977"/>
                  <a:pt x="-1656" y="165683"/>
                  <a:pt x="108" y="169563"/>
                </a:cubicBezTo>
                <a:cubicBezTo>
                  <a:pt x="1872" y="173443"/>
                  <a:pt x="25860" y="177677"/>
                  <a:pt x="46674" y="182263"/>
                </a:cubicBezTo>
                <a:cubicBezTo>
                  <a:pt x="67488" y="186849"/>
                  <a:pt x="78777" y="214366"/>
                  <a:pt x="124991" y="197080"/>
                </a:cubicBezTo>
                <a:cubicBezTo>
                  <a:pt x="171205" y="179794"/>
                  <a:pt x="325369" y="82075"/>
                  <a:pt x="323958" y="78547"/>
                </a:cubicBezTo>
                <a:cubicBezTo>
                  <a:pt x="322547" y="75019"/>
                  <a:pt x="158505" y="160744"/>
                  <a:pt x="116524" y="175913"/>
                </a:cubicBezTo>
                <a:cubicBezTo>
                  <a:pt x="74543" y="191082"/>
                  <a:pt x="51613" y="193199"/>
                  <a:pt x="72074" y="169563"/>
                </a:cubicBezTo>
                <a:cubicBezTo>
                  <a:pt x="92535" y="145927"/>
                  <a:pt x="223063" y="6227"/>
                  <a:pt x="228708" y="2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23B8D44E-41E4-4527-B4D7-2C55CF704FD0}"/>
              </a:ext>
            </a:extLst>
          </p:cNvPr>
          <p:cNvSpPr/>
          <p:nvPr/>
        </p:nvSpPr>
        <p:spPr>
          <a:xfrm>
            <a:off x="4457631" y="5666146"/>
            <a:ext cx="448843" cy="374342"/>
          </a:xfrm>
          <a:custGeom>
            <a:avLst/>
            <a:gdLst>
              <a:gd name="connsiteX0" fmla="*/ 448802 w 448843"/>
              <a:gd name="connsiteY0" fmla="*/ 171 h 374342"/>
              <a:gd name="connsiteX1" fmla="*/ 196919 w 448843"/>
              <a:gd name="connsiteY1" fmla="*/ 307087 h 374342"/>
              <a:gd name="connsiteX2" fmla="*/ 69 w 448843"/>
              <a:gd name="connsiteY2" fmla="*/ 336721 h 374342"/>
              <a:gd name="connsiteX3" fmla="*/ 177869 w 448843"/>
              <a:gd name="connsiteY3" fmla="*/ 353654 h 374342"/>
              <a:gd name="connsiteX4" fmla="*/ 448802 w 448843"/>
              <a:gd name="connsiteY4" fmla="*/ 171 h 37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43" h="374342">
                <a:moveTo>
                  <a:pt x="448802" y="171"/>
                </a:moveTo>
                <a:cubicBezTo>
                  <a:pt x="451977" y="-7590"/>
                  <a:pt x="271708" y="250995"/>
                  <a:pt x="196919" y="307087"/>
                </a:cubicBezTo>
                <a:cubicBezTo>
                  <a:pt x="122130" y="363179"/>
                  <a:pt x="3244" y="328960"/>
                  <a:pt x="69" y="336721"/>
                </a:cubicBezTo>
                <a:cubicBezTo>
                  <a:pt x="-3106" y="344482"/>
                  <a:pt x="103786" y="405512"/>
                  <a:pt x="177869" y="353654"/>
                </a:cubicBezTo>
                <a:cubicBezTo>
                  <a:pt x="251952" y="301796"/>
                  <a:pt x="445627" y="7932"/>
                  <a:pt x="448802" y="1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41BE4338-3EDC-498C-986F-D19A666A4B3B}"/>
              </a:ext>
            </a:extLst>
          </p:cNvPr>
          <p:cNvSpPr/>
          <p:nvPr/>
        </p:nvSpPr>
        <p:spPr>
          <a:xfrm>
            <a:off x="4402948" y="5708544"/>
            <a:ext cx="224223" cy="262915"/>
          </a:xfrm>
          <a:custGeom>
            <a:avLst/>
            <a:gdLst>
              <a:gd name="connsiteX0" fmla="*/ 224085 w 224223"/>
              <a:gd name="connsiteY0" fmla="*/ 106 h 262915"/>
              <a:gd name="connsiteX1" fmla="*/ 37819 w 224223"/>
              <a:gd name="connsiteY1" fmla="*/ 163089 h 262915"/>
              <a:gd name="connsiteX2" fmla="*/ 86502 w 224223"/>
              <a:gd name="connsiteY2" fmla="*/ 262573 h 262915"/>
              <a:gd name="connsiteX3" fmla="*/ 3952 w 224223"/>
              <a:gd name="connsiteY3" fmla="*/ 188489 h 262915"/>
              <a:gd name="connsiteX4" fmla="*/ 224085 w 224223"/>
              <a:gd name="connsiteY4" fmla="*/ 106 h 26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23" h="262915">
                <a:moveTo>
                  <a:pt x="224085" y="106"/>
                </a:moveTo>
                <a:cubicBezTo>
                  <a:pt x="229729" y="-4127"/>
                  <a:pt x="60749" y="119345"/>
                  <a:pt x="37819" y="163089"/>
                </a:cubicBezTo>
                <a:cubicBezTo>
                  <a:pt x="14888" y="206834"/>
                  <a:pt x="92146" y="258340"/>
                  <a:pt x="86502" y="262573"/>
                </a:cubicBezTo>
                <a:cubicBezTo>
                  <a:pt x="80858" y="266806"/>
                  <a:pt x="-21095" y="231175"/>
                  <a:pt x="3952" y="188489"/>
                </a:cubicBezTo>
                <a:cubicBezTo>
                  <a:pt x="28999" y="145803"/>
                  <a:pt x="218441" y="4339"/>
                  <a:pt x="224085" y="1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629C43A8-75A9-40DB-A8DE-68544F5A1A96}"/>
              </a:ext>
            </a:extLst>
          </p:cNvPr>
          <p:cNvSpPr/>
          <p:nvPr/>
        </p:nvSpPr>
        <p:spPr>
          <a:xfrm>
            <a:off x="5393678" y="7131050"/>
            <a:ext cx="478296" cy="186136"/>
          </a:xfrm>
          <a:custGeom>
            <a:avLst/>
            <a:gdLst>
              <a:gd name="connsiteX0" fmla="*/ 647 w 478296"/>
              <a:gd name="connsiteY0" fmla="*/ 0 h 186136"/>
              <a:gd name="connsiteX1" fmla="*/ 457847 w 478296"/>
              <a:gd name="connsiteY1" fmla="*/ 165100 h 186136"/>
              <a:gd name="connsiteX2" fmla="*/ 359422 w 478296"/>
              <a:gd name="connsiteY2" fmla="*/ 165100 h 186136"/>
              <a:gd name="connsiteX3" fmla="*/ 647 w 478296"/>
              <a:gd name="connsiteY3" fmla="*/ 0 h 1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296" h="186136">
                <a:moveTo>
                  <a:pt x="647" y="0"/>
                </a:moveTo>
                <a:cubicBezTo>
                  <a:pt x="17051" y="0"/>
                  <a:pt x="398051" y="137583"/>
                  <a:pt x="457847" y="165100"/>
                </a:cubicBezTo>
                <a:cubicBezTo>
                  <a:pt x="517643" y="192617"/>
                  <a:pt x="434564" y="193675"/>
                  <a:pt x="359422" y="165100"/>
                </a:cubicBezTo>
                <a:cubicBezTo>
                  <a:pt x="284280" y="136525"/>
                  <a:pt x="-15757" y="0"/>
                  <a:pt x="6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C23CD7E4-ED7F-4F6E-B55A-A89BF3FDE72A}"/>
              </a:ext>
            </a:extLst>
          </p:cNvPr>
          <p:cNvSpPr/>
          <p:nvPr/>
        </p:nvSpPr>
        <p:spPr>
          <a:xfrm>
            <a:off x="5819620" y="7069352"/>
            <a:ext cx="263439" cy="138587"/>
          </a:xfrm>
          <a:custGeom>
            <a:avLst/>
            <a:gdLst>
              <a:gd name="connsiteX0" fmla="*/ 155 w 263439"/>
              <a:gd name="connsiteY0" fmla="*/ 23598 h 138587"/>
              <a:gd name="connsiteX1" fmla="*/ 197005 w 263439"/>
              <a:gd name="connsiteY1" fmla="*/ 55348 h 138587"/>
              <a:gd name="connsiteX2" fmla="*/ 257330 w 263439"/>
              <a:gd name="connsiteY2" fmla="*/ 137898 h 138587"/>
              <a:gd name="connsiteX3" fmla="*/ 231930 w 263439"/>
              <a:gd name="connsiteY3" fmla="*/ 4548 h 138587"/>
              <a:gd name="connsiteX4" fmla="*/ 155 w 263439"/>
              <a:gd name="connsiteY4" fmla="*/ 23598 h 13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439" h="138587">
                <a:moveTo>
                  <a:pt x="155" y="23598"/>
                </a:moveTo>
                <a:cubicBezTo>
                  <a:pt x="-5666" y="32065"/>
                  <a:pt x="154143" y="36298"/>
                  <a:pt x="197005" y="55348"/>
                </a:cubicBezTo>
                <a:cubicBezTo>
                  <a:pt x="239868" y="74398"/>
                  <a:pt x="251509" y="146365"/>
                  <a:pt x="257330" y="137898"/>
                </a:cubicBezTo>
                <a:cubicBezTo>
                  <a:pt x="263151" y="129431"/>
                  <a:pt x="275322" y="19365"/>
                  <a:pt x="231930" y="4548"/>
                </a:cubicBezTo>
                <a:cubicBezTo>
                  <a:pt x="188538" y="-10269"/>
                  <a:pt x="5976" y="15131"/>
                  <a:pt x="155" y="235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BD4F108A-023F-4F06-BD5D-4FFB07DF3367}"/>
              </a:ext>
            </a:extLst>
          </p:cNvPr>
          <p:cNvSpPr/>
          <p:nvPr/>
        </p:nvSpPr>
        <p:spPr>
          <a:xfrm>
            <a:off x="4127279" y="7300030"/>
            <a:ext cx="1168793" cy="255581"/>
          </a:xfrm>
          <a:custGeom>
            <a:avLst/>
            <a:gdLst>
              <a:gd name="connsiteX0" fmla="*/ 79596 w 1168793"/>
              <a:gd name="connsiteY0" fmla="*/ 11995 h 255581"/>
              <a:gd name="connsiteX1" fmla="*/ 206596 w 1168793"/>
              <a:gd name="connsiteY1" fmla="*/ 34220 h 255581"/>
              <a:gd name="connsiteX2" fmla="*/ 771746 w 1168793"/>
              <a:gd name="connsiteY2" fmla="*/ 186620 h 255581"/>
              <a:gd name="connsiteX3" fmla="*/ 1168621 w 1168793"/>
              <a:gd name="connsiteY3" fmla="*/ 250120 h 255581"/>
              <a:gd name="connsiteX4" fmla="*/ 809846 w 1168793"/>
              <a:gd name="connsiteY4" fmla="*/ 234245 h 255581"/>
              <a:gd name="connsiteX5" fmla="*/ 221 w 1168793"/>
              <a:gd name="connsiteY5" fmla="*/ 91370 h 255581"/>
              <a:gd name="connsiteX6" fmla="*/ 727296 w 1168793"/>
              <a:gd name="connsiteY6" fmla="*/ 196145 h 255581"/>
              <a:gd name="connsiteX7" fmla="*/ 654271 w 1168793"/>
              <a:gd name="connsiteY7" fmla="*/ 186620 h 255581"/>
              <a:gd name="connsiteX8" fmla="*/ 79596 w 1168793"/>
              <a:gd name="connsiteY8" fmla="*/ 11995 h 25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793" h="255581">
                <a:moveTo>
                  <a:pt x="79596" y="11995"/>
                </a:moveTo>
                <a:cubicBezTo>
                  <a:pt x="4984" y="-13405"/>
                  <a:pt x="91238" y="5116"/>
                  <a:pt x="206596" y="34220"/>
                </a:cubicBezTo>
                <a:cubicBezTo>
                  <a:pt x="321954" y="63324"/>
                  <a:pt x="611409" y="150637"/>
                  <a:pt x="771746" y="186620"/>
                </a:cubicBezTo>
                <a:cubicBezTo>
                  <a:pt x="932084" y="222603"/>
                  <a:pt x="1162271" y="242183"/>
                  <a:pt x="1168621" y="250120"/>
                </a:cubicBezTo>
                <a:cubicBezTo>
                  <a:pt x="1174971" y="258057"/>
                  <a:pt x="1004579" y="260703"/>
                  <a:pt x="809846" y="234245"/>
                </a:cubicBezTo>
                <a:cubicBezTo>
                  <a:pt x="615113" y="207787"/>
                  <a:pt x="13979" y="97720"/>
                  <a:pt x="221" y="91370"/>
                </a:cubicBezTo>
                <a:cubicBezTo>
                  <a:pt x="-13537" y="85020"/>
                  <a:pt x="618288" y="180270"/>
                  <a:pt x="727296" y="196145"/>
                </a:cubicBezTo>
                <a:cubicBezTo>
                  <a:pt x="836304" y="212020"/>
                  <a:pt x="756400" y="215195"/>
                  <a:pt x="654271" y="186620"/>
                </a:cubicBezTo>
                <a:cubicBezTo>
                  <a:pt x="552142" y="158045"/>
                  <a:pt x="154208" y="37395"/>
                  <a:pt x="79596" y="119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53F454A7-50CC-4D81-8AB5-A23B2A0EFE15}"/>
              </a:ext>
            </a:extLst>
          </p:cNvPr>
          <p:cNvSpPr/>
          <p:nvPr/>
        </p:nvSpPr>
        <p:spPr>
          <a:xfrm>
            <a:off x="5905096" y="7277075"/>
            <a:ext cx="334695" cy="178793"/>
          </a:xfrm>
          <a:custGeom>
            <a:avLst/>
            <a:gdLst>
              <a:gd name="connsiteX0" fmla="*/ 194079 w 334695"/>
              <a:gd name="connsiteY0" fmla="*/ 25 h 178793"/>
              <a:gd name="connsiteX1" fmla="*/ 60729 w 334695"/>
              <a:gd name="connsiteY1" fmla="*/ 60350 h 178793"/>
              <a:gd name="connsiteX2" fmla="*/ 133754 w 334695"/>
              <a:gd name="connsiteY2" fmla="*/ 127025 h 178793"/>
              <a:gd name="connsiteX3" fmla="*/ 333779 w 334695"/>
              <a:gd name="connsiteY3" fmla="*/ 171475 h 178793"/>
              <a:gd name="connsiteX4" fmla="*/ 200429 w 334695"/>
              <a:gd name="connsiteY4" fmla="*/ 174650 h 178793"/>
              <a:gd name="connsiteX5" fmla="*/ 22629 w 334695"/>
              <a:gd name="connsiteY5" fmla="*/ 130200 h 178793"/>
              <a:gd name="connsiteX6" fmla="*/ 19454 w 334695"/>
              <a:gd name="connsiteY6" fmla="*/ 54000 h 178793"/>
              <a:gd name="connsiteX7" fmla="*/ 194079 w 334695"/>
              <a:gd name="connsiteY7" fmla="*/ 25 h 1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695" h="178793">
                <a:moveTo>
                  <a:pt x="194079" y="25"/>
                </a:moveTo>
                <a:cubicBezTo>
                  <a:pt x="200958" y="1083"/>
                  <a:pt x="70783" y="39183"/>
                  <a:pt x="60729" y="60350"/>
                </a:cubicBezTo>
                <a:cubicBezTo>
                  <a:pt x="50675" y="81517"/>
                  <a:pt x="88246" y="108504"/>
                  <a:pt x="133754" y="127025"/>
                </a:cubicBezTo>
                <a:cubicBezTo>
                  <a:pt x="179262" y="145546"/>
                  <a:pt x="322667" y="163538"/>
                  <a:pt x="333779" y="171475"/>
                </a:cubicBezTo>
                <a:cubicBezTo>
                  <a:pt x="344892" y="179413"/>
                  <a:pt x="252287" y="181529"/>
                  <a:pt x="200429" y="174650"/>
                </a:cubicBezTo>
                <a:cubicBezTo>
                  <a:pt x="148571" y="167771"/>
                  <a:pt x="52792" y="150308"/>
                  <a:pt x="22629" y="130200"/>
                </a:cubicBezTo>
                <a:cubicBezTo>
                  <a:pt x="-7534" y="110092"/>
                  <a:pt x="-6475" y="76754"/>
                  <a:pt x="19454" y="54000"/>
                </a:cubicBezTo>
                <a:cubicBezTo>
                  <a:pt x="45383" y="31246"/>
                  <a:pt x="187200" y="-1033"/>
                  <a:pt x="194079" y="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18BD73C8-15B8-4B30-8E08-5DCD626099F4}"/>
              </a:ext>
            </a:extLst>
          </p:cNvPr>
          <p:cNvSpPr/>
          <p:nvPr/>
        </p:nvSpPr>
        <p:spPr>
          <a:xfrm>
            <a:off x="5309737" y="7486340"/>
            <a:ext cx="872388" cy="126142"/>
          </a:xfrm>
          <a:custGeom>
            <a:avLst/>
            <a:gdLst>
              <a:gd name="connsiteX0" fmla="*/ 871988 w 872388"/>
              <a:gd name="connsiteY0" fmla="*/ 13010 h 126142"/>
              <a:gd name="connsiteX1" fmla="*/ 608463 w 872388"/>
              <a:gd name="connsiteY1" fmla="*/ 124135 h 126142"/>
              <a:gd name="connsiteX2" fmla="*/ 2038 w 872388"/>
              <a:gd name="connsiteY2" fmla="*/ 82860 h 126142"/>
              <a:gd name="connsiteX3" fmla="*/ 421138 w 872388"/>
              <a:gd name="connsiteY3" fmla="*/ 60635 h 126142"/>
              <a:gd name="connsiteX4" fmla="*/ 687838 w 872388"/>
              <a:gd name="connsiteY4" fmla="*/ 310 h 126142"/>
              <a:gd name="connsiteX5" fmla="*/ 338588 w 872388"/>
              <a:gd name="connsiteY5" fmla="*/ 89210 h 126142"/>
              <a:gd name="connsiteX6" fmla="*/ 557663 w 872388"/>
              <a:gd name="connsiteY6" fmla="*/ 89210 h 126142"/>
              <a:gd name="connsiteX7" fmla="*/ 871988 w 872388"/>
              <a:gd name="connsiteY7" fmla="*/ 13010 h 1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388" h="126142">
                <a:moveTo>
                  <a:pt x="871988" y="13010"/>
                </a:moveTo>
                <a:cubicBezTo>
                  <a:pt x="880455" y="18831"/>
                  <a:pt x="753455" y="112493"/>
                  <a:pt x="608463" y="124135"/>
                </a:cubicBezTo>
                <a:cubicBezTo>
                  <a:pt x="463471" y="135777"/>
                  <a:pt x="33259" y="93443"/>
                  <a:pt x="2038" y="82860"/>
                </a:cubicBezTo>
                <a:cubicBezTo>
                  <a:pt x="-29183" y="72277"/>
                  <a:pt x="306838" y="74393"/>
                  <a:pt x="421138" y="60635"/>
                </a:cubicBezTo>
                <a:cubicBezTo>
                  <a:pt x="535438" y="46877"/>
                  <a:pt x="701596" y="-4452"/>
                  <a:pt x="687838" y="310"/>
                </a:cubicBezTo>
                <a:cubicBezTo>
                  <a:pt x="674080" y="5072"/>
                  <a:pt x="360284" y="74393"/>
                  <a:pt x="338588" y="89210"/>
                </a:cubicBezTo>
                <a:cubicBezTo>
                  <a:pt x="316892" y="104027"/>
                  <a:pt x="469292" y="99793"/>
                  <a:pt x="557663" y="89210"/>
                </a:cubicBezTo>
                <a:cubicBezTo>
                  <a:pt x="646034" y="78627"/>
                  <a:pt x="863521" y="7189"/>
                  <a:pt x="871988" y="130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8A057C6D-EDEC-4081-BFE8-8401C2ACD609}"/>
              </a:ext>
            </a:extLst>
          </p:cNvPr>
          <p:cNvSpPr/>
          <p:nvPr/>
        </p:nvSpPr>
        <p:spPr>
          <a:xfrm>
            <a:off x="5508625" y="7642225"/>
            <a:ext cx="783860" cy="194010"/>
          </a:xfrm>
          <a:custGeom>
            <a:avLst/>
            <a:gdLst>
              <a:gd name="connsiteX0" fmla="*/ 0 w 783860"/>
              <a:gd name="connsiteY0" fmla="*/ 0 h 194010"/>
              <a:gd name="connsiteX1" fmla="*/ 555625 w 783860"/>
              <a:gd name="connsiteY1" fmla="*/ 15875 h 194010"/>
              <a:gd name="connsiteX2" fmla="*/ 708025 w 783860"/>
              <a:gd name="connsiteY2" fmla="*/ 69850 h 194010"/>
              <a:gd name="connsiteX3" fmla="*/ 781050 w 783860"/>
              <a:gd name="connsiteY3" fmla="*/ 193675 h 194010"/>
              <a:gd name="connsiteX4" fmla="*/ 762000 w 783860"/>
              <a:gd name="connsiteY4" fmla="*/ 104775 h 194010"/>
              <a:gd name="connsiteX5" fmla="*/ 698500 w 783860"/>
              <a:gd name="connsiteY5" fmla="*/ 53975 h 194010"/>
              <a:gd name="connsiteX6" fmla="*/ 428625 w 783860"/>
              <a:gd name="connsiteY6" fmla="*/ 38100 h 194010"/>
              <a:gd name="connsiteX7" fmla="*/ 0 w 783860"/>
              <a:gd name="connsiteY7" fmla="*/ 0 h 19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860" h="194010">
                <a:moveTo>
                  <a:pt x="0" y="0"/>
                </a:moveTo>
                <a:cubicBezTo>
                  <a:pt x="218810" y="2116"/>
                  <a:pt x="437621" y="4233"/>
                  <a:pt x="555625" y="15875"/>
                </a:cubicBezTo>
                <a:cubicBezTo>
                  <a:pt x="673629" y="27517"/>
                  <a:pt x="670454" y="40217"/>
                  <a:pt x="708025" y="69850"/>
                </a:cubicBezTo>
                <a:cubicBezTo>
                  <a:pt x="745596" y="99483"/>
                  <a:pt x="772054" y="187854"/>
                  <a:pt x="781050" y="193675"/>
                </a:cubicBezTo>
                <a:cubicBezTo>
                  <a:pt x="790046" y="199496"/>
                  <a:pt x="775758" y="128058"/>
                  <a:pt x="762000" y="104775"/>
                </a:cubicBezTo>
                <a:cubicBezTo>
                  <a:pt x="748242" y="81492"/>
                  <a:pt x="754063" y="65088"/>
                  <a:pt x="698500" y="53975"/>
                </a:cubicBezTo>
                <a:cubicBezTo>
                  <a:pt x="642937" y="42862"/>
                  <a:pt x="428625" y="38100"/>
                  <a:pt x="428625" y="381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E654040A-88BD-47B6-91BF-DA84C0391637}"/>
              </a:ext>
            </a:extLst>
          </p:cNvPr>
          <p:cNvSpPr/>
          <p:nvPr/>
        </p:nvSpPr>
        <p:spPr>
          <a:xfrm>
            <a:off x="6046049" y="7502479"/>
            <a:ext cx="220604" cy="147113"/>
          </a:xfrm>
          <a:custGeom>
            <a:avLst/>
            <a:gdLst>
              <a:gd name="connsiteX0" fmla="*/ 215051 w 220604"/>
              <a:gd name="connsiteY0" fmla="*/ 46 h 147113"/>
              <a:gd name="connsiteX1" fmla="*/ 211876 w 220604"/>
              <a:gd name="connsiteY1" fmla="*/ 122284 h 147113"/>
              <a:gd name="connsiteX2" fmla="*/ 126151 w 220604"/>
              <a:gd name="connsiteY2" fmla="*/ 134984 h 147113"/>
              <a:gd name="connsiteX3" fmla="*/ 739 w 220604"/>
              <a:gd name="connsiteY3" fmla="*/ 146096 h 147113"/>
              <a:gd name="connsiteX4" fmla="*/ 188064 w 220604"/>
              <a:gd name="connsiteY4" fmla="*/ 107996 h 147113"/>
              <a:gd name="connsiteX5" fmla="*/ 215051 w 220604"/>
              <a:gd name="connsiteY5" fmla="*/ 46 h 14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04" h="147113">
                <a:moveTo>
                  <a:pt x="215051" y="46"/>
                </a:moveTo>
                <a:cubicBezTo>
                  <a:pt x="219020" y="2427"/>
                  <a:pt x="226693" y="99794"/>
                  <a:pt x="211876" y="122284"/>
                </a:cubicBezTo>
                <a:cubicBezTo>
                  <a:pt x="197059" y="144774"/>
                  <a:pt x="161340" y="131015"/>
                  <a:pt x="126151" y="134984"/>
                </a:cubicBezTo>
                <a:cubicBezTo>
                  <a:pt x="90962" y="138953"/>
                  <a:pt x="-9580" y="150594"/>
                  <a:pt x="739" y="146096"/>
                </a:cubicBezTo>
                <a:cubicBezTo>
                  <a:pt x="11058" y="141598"/>
                  <a:pt x="152081" y="127840"/>
                  <a:pt x="188064" y="107996"/>
                </a:cubicBezTo>
                <a:cubicBezTo>
                  <a:pt x="224047" y="88152"/>
                  <a:pt x="211082" y="-2335"/>
                  <a:pt x="215051" y="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69CD781E-8575-48A4-910B-1619B80B4856}"/>
              </a:ext>
            </a:extLst>
          </p:cNvPr>
          <p:cNvSpPr/>
          <p:nvPr/>
        </p:nvSpPr>
        <p:spPr>
          <a:xfrm>
            <a:off x="4270265" y="7426249"/>
            <a:ext cx="647126" cy="466452"/>
          </a:xfrm>
          <a:custGeom>
            <a:avLst/>
            <a:gdLst>
              <a:gd name="connsiteX0" fmla="*/ 110 w 647126"/>
              <a:gd name="connsiteY0" fmla="*/ 76 h 466452"/>
              <a:gd name="connsiteX1" fmla="*/ 149335 w 647126"/>
              <a:gd name="connsiteY1" fmla="*/ 181051 h 466452"/>
              <a:gd name="connsiteX2" fmla="*/ 206485 w 647126"/>
              <a:gd name="connsiteY2" fmla="*/ 171526 h 466452"/>
              <a:gd name="connsiteX3" fmla="*/ 374760 w 647126"/>
              <a:gd name="connsiteY3" fmla="*/ 228676 h 466452"/>
              <a:gd name="connsiteX4" fmla="*/ 638285 w 647126"/>
              <a:gd name="connsiteY4" fmla="*/ 463626 h 466452"/>
              <a:gd name="connsiteX5" fmla="*/ 562085 w 647126"/>
              <a:gd name="connsiteY5" fmla="*/ 346151 h 466452"/>
              <a:gd name="connsiteX6" fmla="*/ 339835 w 647126"/>
              <a:gd name="connsiteY6" fmla="*/ 162001 h 466452"/>
              <a:gd name="connsiteX7" fmla="*/ 174735 w 647126"/>
              <a:gd name="connsiteY7" fmla="*/ 158826 h 466452"/>
              <a:gd name="connsiteX8" fmla="*/ 110 w 647126"/>
              <a:gd name="connsiteY8" fmla="*/ 76 h 46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126" h="466452">
                <a:moveTo>
                  <a:pt x="110" y="76"/>
                </a:moveTo>
                <a:cubicBezTo>
                  <a:pt x="-4123" y="3780"/>
                  <a:pt x="114939" y="152476"/>
                  <a:pt x="149335" y="181051"/>
                </a:cubicBezTo>
                <a:cubicBezTo>
                  <a:pt x="183731" y="209626"/>
                  <a:pt x="168914" y="163589"/>
                  <a:pt x="206485" y="171526"/>
                </a:cubicBezTo>
                <a:cubicBezTo>
                  <a:pt x="244056" y="179463"/>
                  <a:pt x="302793" y="179993"/>
                  <a:pt x="374760" y="228676"/>
                </a:cubicBezTo>
                <a:cubicBezTo>
                  <a:pt x="446727" y="277359"/>
                  <a:pt x="607064" y="444047"/>
                  <a:pt x="638285" y="463626"/>
                </a:cubicBezTo>
                <a:cubicBezTo>
                  <a:pt x="669506" y="483205"/>
                  <a:pt x="611827" y="396422"/>
                  <a:pt x="562085" y="346151"/>
                </a:cubicBezTo>
                <a:cubicBezTo>
                  <a:pt x="512343" y="295880"/>
                  <a:pt x="404393" y="193222"/>
                  <a:pt x="339835" y="162001"/>
                </a:cubicBezTo>
                <a:cubicBezTo>
                  <a:pt x="275277" y="130780"/>
                  <a:pt x="228710" y="188989"/>
                  <a:pt x="174735" y="158826"/>
                </a:cubicBezTo>
                <a:cubicBezTo>
                  <a:pt x="120760" y="128664"/>
                  <a:pt x="4343" y="-3628"/>
                  <a:pt x="110" y="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F1DDE7A6-0883-4586-9660-144675F88E6F}"/>
              </a:ext>
            </a:extLst>
          </p:cNvPr>
          <p:cNvSpPr/>
          <p:nvPr/>
        </p:nvSpPr>
        <p:spPr>
          <a:xfrm>
            <a:off x="4212854" y="7467547"/>
            <a:ext cx="575294" cy="419175"/>
          </a:xfrm>
          <a:custGeom>
            <a:avLst/>
            <a:gdLst>
              <a:gd name="connsiteX0" fmla="*/ 371 w 575294"/>
              <a:gd name="connsiteY0" fmla="*/ 53 h 419175"/>
              <a:gd name="connsiteX1" fmla="*/ 222621 w 575294"/>
              <a:gd name="connsiteY1" fmla="*/ 190553 h 419175"/>
              <a:gd name="connsiteX2" fmla="*/ 314696 w 575294"/>
              <a:gd name="connsiteY2" fmla="*/ 219128 h 419175"/>
              <a:gd name="connsiteX3" fmla="*/ 575046 w 575294"/>
              <a:gd name="connsiteY3" fmla="*/ 419153 h 419175"/>
              <a:gd name="connsiteX4" fmla="*/ 263896 w 575294"/>
              <a:gd name="connsiteY4" fmla="*/ 231828 h 419175"/>
              <a:gd name="connsiteX5" fmla="*/ 171821 w 575294"/>
              <a:gd name="connsiteY5" fmla="*/ 171503 h 419175"/>
              <a:gd name="connsiteX6" fmla="*/ 371 w 575294"/>
              <a:gd name="connsiteY6" fmla="*/ 53 h 4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294" h="419175">
                <a:moveTo>
                  <a:pt x="371" y="53"/>
                </a:moveTo>
                <a:cubicBezTo>
                  <a:pt x="8838" y="3228"/>
                  <a:pt x="170234" y="154041"/>
                  <a:pt x="222621" y="190553"/>
                </a:cubicBezTo>
                <a:cubicBezTo>
                  <a:pt x="275008" y="227065"/>
                  <a:pt x="255958" y="181028"/>
                  <a:pt x="314696" y="219128"/>
                </a:cubicBezTo>
                <a:cubicBezTo>
                  <a:pt x="373434" y="257228"/>
                  <a:pt x="583513" y="417036"/>
                  <a:pt x="575046" y="419153"/>
                </a:cubicBezTo>
                <a:cubicBezTo>
                  <a:pt x="566579" y="421270"/>
                  <a:pt x="331100" y="273103"/>
                  <a:pt x="263896" y="231828"/>
                </a:cubicBezTo>
                <a:cubicBezTo>
                  <a:pt x="196692" y="190553"/>
                  <a:pt x="213096" y="206428"/>
                  <a:pt x="171821" y="171503"/>
                </a:cubicBezTo>
                <a:cubicBezTo>
                  <a:pt x="130546" y="136578"/>
                  <a:pt x="-8096" y="-3122"/>
                  <a:pt x="371" y="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FCCCAFE7-4C5A-4E52-B562-8C96FCCB846C}"/>
              </a:ext>
            </a:extLst>
          </p:cNvPr>
          <p:cNvSpPr/>
          <p:nvPr/>
        </p:nvSpPr>
        <p:spPr>
          <a:xfrm>
            <a:off x="4049589" y="7421917"/>
            <a:ext cx="389000" cy="353679"/>
          </a:xfrm>
          <a:custGeom>
            <a:avLst/>
            <a:gdLst>
              <a:gd name="connsiteX0" fmla="*/ 14411 w 389000"/>
              <a:gd name="connsiteY0" fmla="*/ 23458 h 353679"/>
              <a:gd name="connsiteX1" fmla="*/ 68386 w 389000"/>
              <a:gd name="connsiteY1" fmla="*/ 42508 h 353679"/>
              <a:gd name="connsiteX2" fmla="*/ 382711 w 389000"/>
              <a:gd name="connsiteY2" fmla="*/ 337783 h 353679"/>
              <a:gd name="connsiteX3" fmla="*/ 258886 w 389000"/>
              <a:gd name="connsiteY3" fmla="*/ 299683 h 353679"/>
              <a:gd name="connsiteX4" fmla="*/ 23936 w 389000"/>
              <a:gd name="connsiteY4" fmla="*/ 179033 h 353679"/>
              <a:gd name="connsiteX5" fmla="*/ 265236 w 389000"/>
              <a:gd name="connsiteY5" fmla="*/ 248883 h 353679"/>
              <a:gd name="connsiteX6" fmla="*/ 14411 w 389000"/>
              <a:gd name="connsiteY6" fmla="*/ 23458 h 35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00" h="353679">
                <a:moveTo>
                  <a:pt x="14411" y="23458"/>
                </a:moveTo>
                <a:cubicBezTo>
                  <a:pt x="-18397" y="-10938"/>
                  <a:pt x="7003" y="-9880"/>
                  <a:pt x="68386" y="42508"/>
                </a:cubicBezTo>
                <a:cubicBezTo>
                  <a:pt x="129769" y="94896"/>
                  <a:pt x="350961" y="294921"/>
                  <a:pt x="382711" y="337783"/>
                </a:cubicBezTo>
                <a:cubicBezTo>
                  <a:pt x="414461" y="380645"/>
                  <a:pt x="318682" y="326141"/>
                  <a:pt x="258886" y="299683"/>
                </a:cubicBezTo>
                <a:cubicBezTo>
                  <a:pt x="199090" y="273225"/>
                  <a:pt x="22878" y="187500"/>
                  <a:pt x="23936" y="179033"/>
                </a:cubicBezTo>
                <a:cubicBezTo>
                  <a:pt x="24994" y="170566"/>
                  <a:pt x="264707" y="276400"/>
                  <a:pt x="265236" y="248883"/>
                </a:cubicBezTo>
                <a:cubicBezTo>
                  <a:pt x="265765" y="221366"/>
                  <a:pt x="47219" y="57854"/>
                  <a:pt x="14411" y="234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B40594C9-B698-4D7B-9D0A-BFBCC244E839}"/>
              </a:ext>
            </a:extLst>
          </p:cNvPr>
          <p:cNvSpPr/>
          <p:nvPr/>
        </p:nvSpPr>
        <p:spPr>
          <a:xfrm>
            <a:off x="4606921" y="7886531"/>
            <a:ext cx="482610" cy="184938"/>
          </a:xfrm>
          <a:custGeom>
            <a:avLst/>
            <a:gdLst>
              <a:gd name="connsiteX0" fmla="*/ 4 w 482610"/>
              <a:gd name="connsiteY0" fmla="*/ 169 h 184938"/>
              <a:gd name="connsiteX1" fmla="*/ 276229 w 482610"/>
              <a:gd name="connsiteY1" fmla="*/ 143044 h 184938"/>
              <a:gd name="connsiteX2" fmla="*/ 482604 w 482610"/>
              <a:gd name="connsiteY2" fmla="*/ 168444 h 184938"/>
              <a:gd name="connsiteX3" fmla="*/ 269879 w 482610"/>
              <a:gd name="connsiteY3" fmla="*/ 174794 h 184938"/>
              <a:gd name="connsiteX4" fmla="*/ 4 w 482610"/>
              <a:gd name="connsiteY4" fmla="*/ 169 h 18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10" h="184938">
                <a:moveTo>
                  <a:pt x="4" y="169"/>
                </a:moveTo>
                <a:cubicBezTo>
                  <a:pt x="1062" y="-5122"/>
                  <a:pt x="195796" y="114998"/>
                  <a:pt x="276229" y="143044"/>
                </a:cubicBezTo>
                <a:cubicBezTo>
                  <a:pt x="356662" y="171090"/>
                  <a:pt x="483662" y="163153"/>
                  <a:pt x="482604" y="168444"/>
                </a:cubicBezTo>
                <a:cubicBezTo>
                  <a:pt x="481546" y="173735"/>
                  <a:pt x="345550" y="198607"/>
                  <a:pt x="269879" y="174794"/>
                </a:cubicBezTo>
                <a:cubicBezTo>
                  <a:pt x="194208" y="150981"/>
                  <a:pt x="-1054" y="5460"/>
                  <a:pt x="4" y="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571AD6FC-8479-46BE-A0DC-D5D263503707}"/>
              </a:ext>
            </a:extLst>
          </p:cNvPr>
          <p:cNvSpPr/>
          <p:nvPr/>
        </p:nvSpPr>
        <p:spPr>
          <a:xfrm>
            <a:off x="5422827" y="7996865"/>
            <a:ext cx="814958" cy="321641"/>
          </a:xfrm>
          <a:custGeom>
            <a:avLst/>
            <a:gdLst>
              <a:gd name="connsiteX0" fmla="*/ 73 w 814958"/>
              <a:gd name="connsiteY0" fmla="*/ 321635 h 321641"/>
              <a:gd name="connsiteX1" fmla="*/ 542998 w 814958"/>
              <a:gd name="connsiteY1" fmla="*/ 134310 h 321641"/>
              <a:gd name="connsiteX2" fmla="*/ 812873 w 814958"/>
              <a:gd name="connsiteY2" fmla="*/ 960 h 321641"/>
              <a:gd name="connsiteX3" fmla="*/ 641423 w 814958"/>
              <a:gd name="connsiteY3" fmla="*/ 73985 h 321641"/>
              <a:gd name="connsiteX4" fmla="*/ 181048 w 814958"/>
              <a:gd name="connsiteY4" fmla="*/ 67635 h 321641"/>
              <a:gd name="connsiteX5" fmla="*/ 501723 w 814958"/>
              <a:gd name="connsiteY5" fmla="*/ 127960 h 321641"/>
              <a:gd name="connsiteX6" fmla="*/ 73 w 814958"/>
              <a:gd name="connsiteY6" fmla="*/ 321635 h 32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958" h="321641">
                <a:moveTo>
                  <a:pt x="73" y="321635"/>
                </a:moveTo>
                <a:cubicBezTo>
                  <a:pt x="6952" y="322693"/>
                  <a:pt x="407531" y="187756"/>
                  <a:pt x="542998" y="134310"/>
                </a:cubicBezTo>
                <a:cubicBezTo>
                  <a:pt x="678465" y="80864"/>
                  <a:pt x="796469" y="11014"/>
                  <a:pt x="812873" y="960"/>
                </a:cubicBezTo>
                <a:cubicBezTo>
                  <a:pt x="829277" y="-9094"/>
                  <a:pt x="746727" y="62873"/>
                  <a:pt x="641423" y="73985"/>
                </a:cubicBezTo>
                <a:cubicBezTo>
                  <a:pt x="536119" y="85097"/>
                  <a:pt x="204331" y="58639"/>
                  <a:pt x="181048" y="67635"/>
                </a:cubicBezTo>
                <a:cubicBezTo>
                  <a:pt x="157765" y="76631"/>
                  <a:pt x="530827" y="84568"/>
                  <a:pt x="501723" y="127960"/>
                </a:cubicBezTo>
                <a:cubicBezTo>
                  <a:pt x="472619" y="171352"/>
                  <a:pt x="-6806" y="320577"/>
                  <a:pt x="73" y="3216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9A2F89BC-C4BF-489F-8BCF-FA745D6720BC}"/>
              </a:ext>
            </a:extLst>
          </p:cNvPr>
          <p:cNvSpPr/>
          <p:nvPr/>
        </p:nvSpPr>
        <p:spPr>
          <a:xfrm>
            <a:off x="4013165" y="7714888"/>
            <a:ext cx="395933" cy="155479"/>
          </a:xfrm>
          <a:custGeom>
            <a:avLst/>
            <a:gdLst>
              <a:gd name="connsiteX0" fmla="*/ 35 w 395933"/>
              <a:gd name="connsiteY0" fmla="*/ 108312 h 155479"/>
              <a:gd name="connsiteX1" fmla="*/ 149260 w 395933"/>
              <a:gd name="connsiteY1" fmla="*/ 362 h 155479"/>
              <a:gd name="connsiteX2" fmla="*/ 393735 w 395933"/>
              <a:gd name="connsiteY2" fmla="*/ 152762 h 155479"/>
              <a:gd name="connsiteX3" fmla="*/ 276260 w 395933"/>
              <a:gd name="connsiteY3" fmla="*/ 101962 h 155479"/>
              <a:gd name="connsiteX4" fmla="*/ 136560 w 395933"/>
              <a:gd name="connsiteY4" fmla="*/ 41637 h 155479"/>
              <a:gd name="connsiteX5" fmla="*/ 35 w 395933"/>
              <a:gd name="connsiteY5" fmla="*/ 108312 h 1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33" h="155479">
                <a:moveTo>
                  <a:pt x="35" y="108312"/>
                </a:moveTo>
                <a:cubicBezTo>
                  <a:pt x="2152" y="101433"/>
                  <a:pt x="83644" y="-7046"/>
                  <a:pt x="149260" y="362"/>
                </a:cubicBezTo>
                <a:cubicBezTo>
                  <a:pt x="214876" y="7770"/>
                  <a:pt x="372568" y="135829"/>
                  <a:pt x="393735" y="152762"/>
                </a:cubicBezTo>
                <a:cubicBezTo>
                  <a:pt x="414902" y="169695"/>
                  <a:pt x="276260" y="101962"/>
                  <a:pt x="276260" y="101962"/>
                </a:cubicBezTo>
                <a:cubicBezTo>
                  <a:pt x="233398" y="83441"/>
                  <a:pt x="181539" y="44283"/>
                  <a:pt x="136560" y="41637"/>
                </a:cubicBezTo>
                <a:cubicBezTo>
                  <a:pt x="91581" y="38991"/>
                  <a:pt x="-2082" y="115191"/>
                  <a:pt x="35" y="1083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54F2EE7F-AFBA-4458-8F59-9C74550748CC}"/>
              </a:ext>
            </a:extLst>
          </p:cNvPr>
          <p:cNvSpPr/>
          <p:nvPr/>
        </p:nvSpPr>
        <p:spPr>
          <a:xfrm>
            <a:off x="3980231" y="7847311"/>
            <a:ext cx="471182" cy="168839"/>
          </a:xfrm>
          <a:custGeom>
            <a:avLst/>
            <a:gdLst>
              <a:gd name="connsiteX0" fmla="*/ 7569 w 471182"/>
              <a:gd name="connsiteY0" fmla="*/ 10814 h 168839"/>
              <a:gd name="connsiteX1" fmla="*/ 58369 w 471182"/>
              <a:gd name="connsiteY1" fmla="*/ 4464 h 168839"/>
              <a:gd name="connsiteX2" fmla="*/ 175844 w 471182"/>
              <a:gd name="connsiteY2" fmla="*/ 1289 h 168839"/>
              <a:gd name="connsiteX3" fmla="*/ 245694 w 471182"/>
              <a:gd name="connsiteY3" fmla="*/ 26689 h 168839"/>
              <a:gd name="connsiteX4" fmla="*/ 461594 w 471182"/>
              <a:gd name="connsiteY4" fmla="*/ 163214 h 168839"/>
              <a:gd name="connsiteX5" fmla="*/ 426669 w 471182"/>
              <a:gd name="connsiteY5" fmla="*/ 140989 h 168839"/>
              <a:gd name="connsiteX6" fmla="*/ 366344 w 471182"/>
              <a:gd name="connsiteY6" fmla="*/ 125114 h 168839"/>
              <a:gd name="connsiteX7" fmla="*/ 217119 w 471182"/>
              <a:gd name="connsiteY7" fmla="*/ 36214 h 168839"/>
              <a:gd name="connsiteX8" fmla="*/ 7569 w 471182"/>
              <a:gd name="connsiteY8" fmla="*/ 10814 h 1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182" h="168839">
                <a:moveTo>
                  <a:pt x="7569" y="10814"/>
                </a:moveTo>
                <a:cubicBezTo>
                  <a:pt x="-18889" y="5522"/>
                  <a:pt x="30323" y="6051"/>
                  <a:pt x="58369" y="4464"/>
                </a:cubicBezTo>
                <a:cubicBezTo>
                  <a:pt x="86415" y="2877"/>
                  <a:pt x="144623" y="-2415"/>
                  <a:pt x="175844" y="1289"/>
                </a:cubicBezTo>
                <a:cubicBezTo>
                  <a:pt x="207065" y="4993"/>
                  <a:pt x="198069" y="-298"/>
                  <a:pt x="245694" y="26689"/>
                </a:cubicBezTo>
                <a:cubicBezTo>
                  <a:pt x="293319" y="53676"/>
                  <a:pt x="431432" y="144164"/>
                  <a:pt x="461594" y="163214"/>
                </a:cubicBezTo>
                <a:cubicBezTo>
                  <a:pt x="491757" y="182264"/>
                  <a:pt x="442544" y="147339"/>
                  <a:pt x="426669" y="140989"/>
                </a:cubicBezTo>
                <a:cubicBezTo>
                  <a:pt x="410794" y="134639"/>
                  <a:pt x="401269" y="142577"/>
                  <a:pt x="366344" y="125114"/>
                </a:cubicBezTo>
                <a:cubicBezTo>
                  <a:pt x="331419" y="107652"/>
                  <a:pt x="270565" y="52618"/>
                  <a:pt x="217119" y="36214"/>
                </a:cubicBezTo>
                <a:cubicBezTo>
                  <a:pt x="163673" y="19810"/>
                  <a:pt x="34027" y="16106"/>
                  <a:pt x="7569" y="108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AFE8CF94-C32A-4065-A530-E94FFE92BF6F}"/>
              </a:ext>
            </a:extLst>
          </p:cNvPr>
          <p:cNvSpPr/>
          <p:nvPr/>
        </p:nvSpPr>
        <p:spPr>
          <a:xfrm>
            <a:off x="3998383" y="8128000"/>
            <a:ext cx="576477" cy="19050"/>
          </a:xfrm>
          <a:custGeom>
            <a:avLst/>
            <a:gdLst>
              <a:gd name="connsiteX0" fmla="*/ 0 w 576477"/>
              <a:gd name="connsiteY0" fmla="*/ 14817 h 19050"/>
              <a:gd name="connsiteX1" fmla="*/ 110067 w 576477"/>
              <a:gd name="connsiteY1" fmla="*/ 14817 h 19050"/>
              <a:gd name="connsiteX2" fmla="*/ 565150 w 576477"/>
              <a:gd name="connsiteY2" fmla="*/ 19050 h 19050"/>
              <a:gd name="connsiteX3" fmla="*/ 448734 w 576477"/>
              <a:gd name="connsiteY3" fmla="*/ 0 h 19050"/>
              <a:gd name="connsiteX4" fmla="*/ 0 w 576477"/>
              <a:gd name="connsiteY4" fmla="*/ 14817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477" h="19050">
                <a:moveTo>
                  <a:pt x="0" y="14817"/>
                </a:moveTo>
                <a:lnTo>
                  <a:pt x="110067" y="14817"/>
                </a:lnTo>
                <a:lnTo>
                  <a:pt x="565150" y="19050"/>
                </a:lnTo>
                <a:cubicBezTo>
                  <a:pt x="621594" y="16581"/>
                  <a:pt x="448734" y="0"/>
                  <a:pt x="448734" y="0"/>
                </a:cubicBezTo>
                <a:lnTo>
                  <a:pt x="0" y="1481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E4D15300-4663-4BC0-BA5B-89CC85976DB4}"/>
              </a:ext>
            </a:extLst>
          </p:cNvPr>
          <p:cNvSpPr/>
          <p:nvPr/>
        </p:nvSpPr>
        <p:spPr>
          <a:xfrm>
            <a:off x="4581913" y="8204200"/>
            <a:ext cx="882586" cy="181862"/>
          </a:xfrm>
          <a:custGeom>
            <a:avLst/>
            <a:gdLst>
              <a:gd name="connsiteX0" fmla="*/ 670 w 882586"/>
              <a:gd name="connsiteY0" fmla="*/ 0 h 181862"/>
              <a:gd name="connsiteX1" fmla="*/ 286420 w 882586"/>
              <a:gd name="connsiteY1" fmla="*/ 137583 h 181862"/>
              <a:gd name="connsiteX2" fmla="*/ 525604 w 882586"/>
              <a:gd name="connsiteY2" fmla="*/ 179917 h 181862"/>
              <a:gd name="connsiteX3" fmla="*/ 879087 w 882586"/>
              <a:gd name="connsiteY3" fmla="*/ 173567 h 181862"/>
              <a:gd name="connsiteX4" fmla="*/ 716104 w 882586"/>
              <a:gd name="connsiteY4" fmla="*/ 162983 h 181862"/>
              <a:gd name="connsiteX5" fmla="*/ 371087 w 882586"/>
              <a:gd name="connsiteY5" fmla="*/ 137583 h 181862"/>
              <a:gd name="connsiteX6" fmla="*/ 670 w 882586"/>
              <a:gd name="connsiteY6" fmla="*/ 0 h 18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586" h="181862">
                <a:moveTo>
                  <a:pt x="670" y="0"/>
                </a:moveTo>
                <a:cubicBezTo>
                  <a:pt x="-13441" y="0"/>
                  <a:pt x="198931" y="107597"/>
                  <a:pt x="286420" y="137583"/>
                </a:cubicBezTo>
                <a:cubicBezTo>
                  <a:pt x="373909" y="167569"/>
                  <a:pt x="426826" y="173920"/>
                  <a:pt x="525604" y="179917"/>
                </a:cubicBezTo>
                <a:cubicBezTo>
                  <a:pt x="624382" y="185914"/>
                  <a:pt x="847337" y="176389"/>
                  <a:pt x="879087" y="173567"/>
                </a:cubicBezTo>
                <a:cubicBezTo>
                  <a:pt x="910837" y="170745"/>
                  <a:pt x="716104" y="162983"/>
                  <a:pt x="716104" y="162983"/>
                </a:cubicBezTo>
                <a:cubicBezTo>
                  <a:pt x="631437" y="156986"/>
                  <a:pt x="488209" y="164747"/>
                  <a:pt x="371087" y="137583"/>
                </a:cubicBezTo>
                <a:cubicBezTo>
                  <a:pt x="253965" y="110419"/>
                  <a:pt x="14781" y="0"/>
                  <a:pt x="67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81C5B0F9-3F6B-4DFD-BD60-4B2D1D8442D8}"/>
              </a:ext>
            </a:extLst>
          </p:cNvPr>
          <p:cNvSpPr/>
          <p:nvPr/>
        </p:nvSpPr>
        <p:spPr>
          <a:xfrm>
            <a:off x="3971802" y="8174142"/>
            <a:ext cx="848342" cy="237445"/>
          </a:xfrm>
          <a:custGeom>
            <a:avLst/>
            <a:gdLst>
              <a:gd name="connsiteX0" fmla="*/ 1181 w 848342"/>
              <a:gd name="connsiteY0" fmla="*/ 36408 h 237445"/>
              <a:gd name="connsiteX1" fmla="*/ 483781 w 848342"/>
              <a:gd name="connsiteY1" fmla="*/ 40641 h 237445"/>
              <a:gd name="connsiteX2" fmla="*/ 828798 w 848342"/>
              <a:gd name="connsiteY2" fmla="*/ 231141 h 237445"/>
              <a:gd name="connsiteX3" fmla="*/ 773765 w 848342"/>
              <a:gd name="connsiteY3" fmla="*/ 176108 h 237445"/>
              <a:gd name="connsiteX4" fmla="*/ 509181 w 848342"/>
              <a:gd name="connsiteY4" fmla="*/ 21591 h 237445"/>
              <a:gd name="connsiteX5" fmla="*/ 352548 w 848342"/>
              <a:gd name="connsiteY5" fmla="*/ 2541 h 237445"/>
              <a:gd name="connsiteX6" fmla="*/ 1181 w 848342"/>
              <a:gd name="connsiteY6" fmla="*/ 36408 h 23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342" h="237445">
                <a:moveTo>
                  <a:pt x="1181" y="36408"/>
                </a:moveTo>
                <a:cubicBezTo>
                  <a:pt x="23053" y="42758"/>
                  <a:pt x="345845" y="8186"/>
                  <a:pt x="483781" y="40641"/>
                </a:cubicBezTo>
                <a:cubicBezTo>
                  <a:pt x="621717" y="73096"/>
                  <a:pt x="780467" y="208563"/>
                  <a:pt x="828798" y="231141"/>
                </a:cubicBezTo>
                <a:cubicBezTo>
                  <a:pt x="877129" y="253719"/>
                  <a:pt x="827034" y="211033"/>
                  <a:pt x="773765" y="176108"/>
                </a:cubicBezTo>
                <a:cubicBezTo>
                  <a:pt x="720496" y="141183"/>
                  <a:pt x="579384" y="50519"/>
                  <a:pt x="509181" y="21591"/>
                </a:cubicBezTo>
                <a:cubicBezTo>
                  <a:pt x="438978" y="-7337"/>
                  <a:pt x="437920" y="424"/>
                  <a:pt x="352548" y="2541"/>
                </a:cubicBezTo>
                <a:cubicBezTo>
                  <a:pt x="267176" y="4658"/>
                  <a:pt x="-20691" y="30058"/>
                  <a:pt x="1181" y="364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DFE8249B-7087-4AB3-AC49-ACD689103716}"/>
              </a:ext>
            </a:extLst>
          </p:cNvPr>
          <p:cNvSpPr/>
          <p:nvPr/>
        </p:nvSpPr>
        <p:spPr>
          <a:xfrm>
            <a:off x="5024967" y="8420100"/>
            <a:ext cx="463896" cy="31803"/>
          </a:xfrm>
          <a:custGeom>
            <a:avLst/>
            <a:gdLst>
              <a:gd name="connsiteX0" fmla="*/ 0 w 463896"/>
              <a:gd name="connsiteY0" fmla="*/ 0 h 31803"/>
              <a:gd name="connsiteX1" fmla="*/ 84666 w 463896"/>
              <a:gd name="connsiteY1" fmla="*/ 6350 h 31803"/>
              <a:gd name="connsiteX2" fmla="*/ 442383 w 463896"/>
              <a:gd name="connsiteY2" fmla="*/ 31750 h 31803"/>
              <a:gd name="connsiteX3" fmla="*/ 378883 w 463896"/>
              <a:gd name="connsiteY3" fmla="*/ 12700 h 31803"/>
              <a:gd name="connsiteX4" fmla="*/ 0 w 463896"/>
              <a:gd name="connsiteY4" fmla="*/ 0 h 3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96" h="31803">
                <a:moveTo>
                  <a:pt x="0" y="0"/>
                </a:moveTo>
                <a:lnTo>
                  <a:pt x="84666" y="6350"/>
                </a:lnTo>
                <a:lnTo>
                  <a:pt x="442383" y="31750"/>
                </a:lnTo>
                <a:cubicBezTo>
                  <a:pt x="491419" y="32808"/>
                  <a:pt x="450850" y="17992"/>
                  <a:pt x="378883" y="12700"/>
                </a:cubicBezTo>
                <a:cubicBezTo>
                  <a:pt x="306916" y="7408"/>
                  <a:pt x="158749" y="370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156C2592-5918-4B7D-83A5-5241C619260B}"/>
              </a:ext>
            </a:extLst>
          </p:cNvPr>
          <p:cNvSpPr/>
          <p:nvPr/>
        </p:nvSpPr>
        <p:spPr>
          <a:xfrm>
            <a:off x="5450273" y="8172208"/>
            <a:ext cx="658906" cy="246070"/>
          </a:xfrm>
          <a:custGeom>
            <a:avLst/>
            <a:gdLst>
              <a:gd name="connsiteX0" fmla="*/ 2260 w 658906"/>
              <a:gd name="connsiteY0" fmla="*/ 245775 h 246070"/>
              <a:gd name="connsiteX1" fmla="*/ 74227 w 658906"/>
              <a:gd name="connsiteY1" fmla="*/ 214025 h 246070"/>
              <a:gd name="connsiteX2" fmla="*/ 643610 w 658906"/>
              <a:gd name="connsiteY2" fmla="*/ 8709 h 246070"/>
              <a:gd name="connsiteX3" fmla="*/ 455227 w 658906"/>
              <a:gd name="connsiteY3" fmla="*/ 57392 h 246070"/>
              <a:gd name="connsiteX4" fmla="*/ 2260 w 658906"/>
              <a:gd name="connsiteY4" fmla="*/ 245775 h 24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906" h="246070">
                <a:moveTo>
                  <a:pt x="2260" y="245775"/>
                </a:moveTo>
                <a:cubicBezTo>
                  <a:pt x="-15203" y="249655"/>
                  <a:pt x="74227" y="214025"/>
                  <a:pt x="74227" y="214025"/>
                </a:cubicBezTo>
                <a:lnTo>
                  <a:pt x="643610" y="8709"/>
                </a:lnTo>
                <a:cubicBezTo>
                  <a:pt x="707110" y="-17397"/>
                  <a:pt x="558943" y="19998"/>
                  <a:pt x="455227" y="57392"/>
                </a:cubicBezTo>
                <a:cubicBezTo>
                  <a:pt x="351511" y="94786"/>
                  <a:pt x="186410" y="163930"/>
                  <a:pt x="2260" y="2457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76730219-4CB8-4DDB-B1C0-A3223C8495E4}"/>
              </a:ext>
            </a:extLst>
          </p:cNvPr>
          <p:cNvSpPr/>
          <p:nvPr/>
        </p:nvSpPr>
        <p:spPr>
          <a:xfrm>
            <a:off x="5352831" y="4001408"/>
            <a:ext cx="246898" cy="647115"/>
          </a:xfrm>
          <a:custGeom>
            <a:avLst/>
            <a:gdLst>
              <a:gd name="connsiteX0" fmla="*/ 219 w 246898"/>
              <a:gd name="connsiteY0" fmla="*/ 2267 h 647115"/>
              <a:gd name="connsiteX1" fmla="*/ 200244 w 246898"/>
              <a:gd name="connsiteY1" fmla="*/ 424542 h 647115"/>
              <a:gd name="connsiteX2" fmla="*/ 244694 w 246898"/>
              <a:gd name="connsiteY2" fmla="*/ 646792 h 647115"/>
              <a:gd name="connsiteX3" fmla="*/ 231994 w 246898"/>
              <a:gd name="connsiteY3" fmla="*/ 468992 h 647115"/>
              <a:gd name="connsiteX4" fmla="*/ 162144 w 246898"/>
              <a:gd name="connsiteY4" fmla="*/ 265792 h 647115"/>
              <a:gd name="connsiteX5" fmla="*/ 219 w 246898"/>
              <a:gd name="connsiteY5" fmla="*/ 2267 h 6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98" h="647115">
                <a:moveTo>
                  <a:pt x="219" y="2267"/>
                </a:moveTo>
                <a:cubicBezTo>
                  <a:pt x="6569" y="28725"/>
                  <a:pt x="159498" y="317121"/>
                  <a:pt x="200244" y="424542"/>
                </a:cubicBezTo>
                <a:cubicBezTo>
                  <a:pt x="240990" y="531963"/>
                  <a:pt x="239402" y="639384"/>
                  <a:pt x="244694" y="646792"/>
                </a:cubicBezTo>
                <a:cubicBezTo>
                  <a:pt x="249986" y="654200"/>
                  <a:pt x="245752" y="532492"/>
                  <a:pt x="231994" y="468992"/>
                </a:cubicBezTo>
                <a:cubicBezTo>
                  <a:pt x="218236" y="405492"/>
                  <a:pt x="197069" y="343579"/>
                  <a:pt x="162144" y="265792"/>
                </a:cubicBezTo>
                <a:cubicBezTo>
                  <a:pt x="127219" y="188005"/>
                  <a:pt x="-6131" y="-24191"/>
                  <a:pt x="219" y="22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9431D749-61D4-4FE5-9FF6-5D842A37E332}"/>
              </a:ext>
            </a:extLst>
          </p:cNvPr>
          <p:cNvSpPr/>
          <p:nvPr/>
        </p:nvSpPr>
        <p:spPr>
          <a:xfrm>
            <a:off x="5315926" y="3997242"/>
            <a:ext cx="330086" cy="1013147"/>
          </a:xfrm>
          <a:custGeom>
            <a:avLst/>
            <a:gdLst>
              <a:gd name="connsiteX0" fmla="*/ 2199 w 330086"/>
              <a:gd name="connsiteY0" fmla="*/ 12783 h 1013147"/>
              <a:gd name="connsiteX1" fmla="*/ 240324 w 330086"/>
              <a:gd name="connsiteY1" fmla="*/ 571583 h 1013147"/>
              <a:gd name="connsiteX2" fmla="*/ 256199 w 330086"/>
              <a:gd name="connsiteY2" fmla="*/ 803358 h 1013147"/>
              <a:gd name="connsiteX3" fmla="*/ 329224 w 330086"/>
              <a:gd name="connsiteY3" fmla="*/ 1012908 h 1013147"/>
              <a:gd name="connsiteX4" fmla="*/ 291124 w 330086"/>
              <a:gd name="connsiteY4" fmla="*/ 762083 h 1013147"/>
              <a:gd name="connsiteX5" fmla="*/ 214924 w 330086"/>
              <a:gd name="connsiteY5" fmla="*/ 469983 h 1013147"/>
              <a:gd name="connsiteX6" fmla="*/ 126024 w 330086"/>
              <a:gd name="connsiteY6" fmla="*/ 200108 h 1013147"/>
              <a:gd name="connsiteX7" fmla="*/ 2199 w 330086"/>
              <a:gd name="connsiteY7" fmla="*/ 12783 h 10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086" h="1013147">
                <a:moveTo>
                  <a:pt x="2199" y="12783"/>
                </a:moveTo>
                <a:cubicBezTo>
                  <a:pt x="21249" y="74696"/>
                  <a:pt x="197991" y="439821"/>
                  <a:pt x="240324" y="571583"/>
                </a:cubicBezTo>
                <a:cubicBezTo>
                  <a:pt x="282657" y="703345"/>
                  <a:pt x="241382" y="729804"/>
                  <a:pt x="256199" y="803358"/>
                </a:cubicBezTo>
                <a:cubicBezTo>
                  <a:pt x="271016" y="876912"/>
                  <a:pt x="323403" y="1019787"/>
                  <a:pt x="329224" y="1012908"/>
                </a:cubicBezTo>
                <a:cubicBezTo>
                  <a:pt x="335045" y="1006029"/>
                  <a:pt x="310174" y="852571"/>
                  <a:pt x="291124" y="762083"/>
                </a:cubicBezTo>
                <a:cubicBezTo>
                  <a:pt x="272074" y="671595"/>
                  <a:pt x="242441" y="563645"/>
                  <a:pt x="214924" y="469983"/>
                </a:cubicBezTo>
                <a:cubicBezTo>
                  <a:pt x="187407" y="376321"/>
                  <a:pt x="158832" y="269958"/>
                  <a:pt x="126024" y="200108"/>
                </a:cubicBezTo>
                <a:cubicBezTo>
                  <a:pt x="93216" y="130258"/>
                  <a:pt x="-16851" y="-49130"/>
                  <a:pt x="2199" y="127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DA034FC0-9FD0-4CBD-A762-9A1BC9EB1586}"/>
              </a:ext>
            </a:extLst>
          </p:cNvPr>
          <p:cNvSpPr/>
          <p:nvPr/>
        </p:nvSpPr>
        <p:spPr>
          <a:xfrm>
            <a:off x="5678654" y="5091332"/>
            <a:ext cx="276888" cy="969070"/>
          </a:xfrm>
          <a:custGeom>
            <a:avLst/>
            <a:gdLst>
              <a:gd name="connsiteX0" fmla="*/ 1421 w 276888"/>
              <a:gd name="connsiteY0" fmla="*/ 1368 h 969070"/>
              <a:gd name="connsiteX1" fmla="*/ 156996 w 276888"/>
              <a:gd name="connsiteY1" fmla="*/ 607793 h 969070"/>
              <a:gd name="connsiteX2" fmla="*/ 252246 w 276888"/>
              <a:gd name="connsiteY2" fmla="*/ 960218 h 969070"/>
              <a:gd name="connsiteX3" fmla="*/ 255421 w 276888"/>
              <a:gd name="connsiteY3" fmla="*/ 788768 h 969070"/>
              <a:gd name="connsiteX4" fmla="*/ 1421 w 276888"/>
              <a:gd name="connsiteY4" fmla="*/ 1368 h 9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88" h="969070">
                <a:moveTo>
                  <a:pt x="1421" y="1368"/>
                </a:moveTo>
                <a:cubicBezTo>
                  <a:pt x="-14983" y="-28794"/>
                  <a:pt x="115192" y="447985"/>
                  <a:pt x="156996" y="607793"/>
                </a:cubicBezTo>
                <a:cubicBezTo>
                  <a:pt x="198800" y="767601"/>
                  <a:pt x="235842" y="930056"/>
                  <a:pt x="252246" y="960218"/>
                </a:cubicBezTo>
                <a:cubicBezTo>
                  <a:pt x="268650" y="990380"/>
                  <a:pt x="296696" y="945930"/>
                  <a:pt x="255421" y="788768"/>
                </a:cubicBezTo>
                <a:cubicBezTo>
                  <a:pt x="214146" y="631606"/>
                  <a:pt x="17825" y="31530"/>
                  <a:pt x="1421" y="13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FF96F838-B5C8-4A07-BF73-A070A796936E}"/>
              </a:ext>
            </a:extLst>
          </p:cNvPr>
          <p:cNvSpPr/>
          <p:nvPr/>
        </p:nvSpPr>
        <p:spPr>
          <a:xfrm>
            <a:off x="5937245" y="6069207"/>
            <a:ext cx="213810" cy="753894"/>
          </a:xfrm>
          <a:custGeom>
            <a:avLst/>
            <a:gdLst>
              <a:gd name="connsiteX0" fmla="*/ 5 w 213810"/>
              <a:gd name="connsiteY0" fmla="*/ 1393 h 753894"/>
              <a:gd name="connsiteX1" fmla="*/ 193680 w 213810"/>
              <a:gd name="connsiteY1" fmla="*/ 725293 h 753894"/>
              <a:gd name="connsiteX2" fmla="*/ 187330 w 213810"/>
              <a:gd name="connsiteY2" fmla="*/ 547493 h 753894"/>
              <a:gd name="connsiteX3" fmla="*/ 5 w 213810"/>
              <a:gd name="connsiteY3" fmla="*/ 1393 h 75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10" h="753894">
                <a:moveTo>
                  <a:pt x="5" y="1393"/>
                </a:moveTo>
                <a:cubicBezTo>
                  <a:pt x="1063" y="31026"/>
                  <a:pt x="162459" y="634276"/>
                  <a:pt x="193680" y="725293"/>
                </a:cubicBezTo>
                <a:cubicBezTo>
                  <a:pt x="224901" y="816310"/>
                  <a:pt x="217493" y="671847"/>
                  <a:pt x="187330" y="547493"/>
                </a:cubicBezTo>
                <a:cubicBezTo>
                  <a:pt x="157168" y="423139"/>
                  <a:pt x="-1053" y="-28240"/>
                  <a:pt x="5" y="13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4A84C7C0-490C-4324-824E-5DA1A8C0276B}"/>
              </a:ext>
            </a:extLst>
          </p:cNvPr>
          <p:cNvSpPr/>
          <p:nvPr/>
        </p:nvSpPr>
        <p:spPr>
          <a:xfrm>
            <a:off x="3460077" y="3854033"/>
            <a:ext cx="147020" cy="812995"/>
          </a:xfrm>
          <a:custGeom>
            <a:avLst/>
            <a:gdLst>
              <a:gd name="connsiteX0" fmla="*/ 98040 w 147020"/>
              <a:gd name="connsiteY0" fmla="*/ 49100 h 812995"/>
              <a:gd name="connsiteX1" fmla="*/ 123440 w 147020"/>
              <a:gd name="connsiteY1" fmla="*/ 383534 h 812995"/>
              <a:gd name="connsiteX2" fmla="*/ 146723 w 147020"/>
              <a:gd name="connsiteY2" fmla="*/ 789934 h 812995"/>
              <a:gd name="connsiteX3" fmla="*/ 106506 w 147020"/>
              <a:gd name="connsiteY3" fmla="*/ 758184 h 812995"/>
              <a:gd name="connsiteX4" fmla="*/ 19723 w 147020"/>
              <a:gd name="connsiteY4" fmla="*/ 722200 h 812995"/>
              <a:gd name="connsiteX5" fmla="*/ 673 w 147020"/>
              <a:gd name="connsiteY5" fmla="*/ 605784 h 812995"/>
              <a:gd name="connsiteX6" fmla="*/ 34540 w 147020"/>
              <a:gd name="connsiteY6" fmla="*/ 36400 h 812995"/>
              <a:gd name="connsiteX7" fmla="*/ 47240 w 147020"/>
              <a:gd name="connsiteY7" fmla="*/ 57567 h 812995"/>
              <a:gd name="connsiteX8" fmla="*/ 98040 w 147020"/>
              <a:gd name="connsiteY8" fmla="*/ 49100 h 81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020" h="812995">
                <a:moveTo>
                  <a:pt x="98040" y="49100"/>
                </a:moveTo>
                <a:cubicBezTo>
                  <a:pt x="110740" y="103428"/>
                  <a:pt x="115326" y="260062"/>
                  <a:pt x="123440" y="383534"/>
                </a:cubicBezTo>
                <a:cubicBezTo>
                  <a:pt x="131554" y="507006"/>
                  <a:pt x="149545" y="727492"/>
                  <a:pt x="146723" y="789934"/>
                </a:cubicBezTo>
                <a:cubicBezTo>
                  <a:pt x="143901" y="852376"/>
                  <a:pt x="127673" y="769473"/>
                  <a:pt x="106506" y="758184"/>
                </a:cubicBezTo>
                <a:cubicBezTo>
                  <a:pt x="85339" y="746895"/>
                  <a:pt x="37362" y="747600"/>
                  <a:pt x="19723" y="722200"/>
                </a:cubicBezTo>
                <a:cubicBezTo>
                  <a:pt x="2084" y="696800"/>
                  <a:pt x="-1797" y="720084"/>
                  <a:pt x="673" y="605784"/>
                </a:cubicBezTo>
                <a:cubicBezTo>
                  <a:pt x="3142" y="491484"/>
                  <a:pt x="26779" y="127769"/>
                  <a:pt x="34540" y="36400"/>
                </a:cubicBezTo>
                <a:cubicBezTo>
                  <a:pt x="42301" y="-54969"/>
                  <a:pt x="37362" y="54039"/>
                  <a:pt x="47240" y="57567"/>
                </a:cubicBezTo>
                <a:cubicBezTo>
                  <a:pt x="57118" y="61095"/>
                  <a:pt x="85340" y="-5228"/>
                  <a:pt x="98040" y="4910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FB815DE2-A987-4497-BAE4-FF79FF1477B0}"/>
              </a:ext>
            </a:extLst>
          </p:cNvPr>
          <p:cNvSpPr/>
          <p:nvPr/>
        </p:nvSpPr>
        <p:spPr>
          <a:xfrm>
            <a:off x="3411536" y="5105400"/>
            <a:ext cx="233549" cy="166841"/>
          </a:xfrm>
          <a:custGeom>
            <a:avLst/>
            <a:gdLst>
              <a:gd name="connsiteX0" fmla="*/ 42864 w 233549"/>
              <a:gd name="connsiteY0" fmla="*/ 0 h 166841"/>
              <a:gd name="connsiteX1" fmla="*/ 2 w 233549"/>
              <a:gd name="connsiteY1" fmla="*/ 139700 h 166841"/>
              <a:gd name="connsiteX2" fmla="*/ 44452 w 233549"/>
              <a:gd name="connsiteY2" fmla="*/ 149225 h 166841"/>
              <a:gd name="connsiteX3" fmla="*/ 182564 w 233549"/>
              <a:gd name="connsiteY3" fmla="*/ 166688 h 166841"/>
              <a:gd name="connsiteX4" fmla="*/ 227014 w 233549"/>
              <a:gd name="connsiteY4" fmla="*/ 155575 h 166841"/>
              <a:gd name="connsiteX5" fmla="*/ 230189 w 233549"/>
              <a:gd name="connsiteY5" fmla="*/ 120650 h 166841"/>
              <a:gd name="connsiteX6" fmla="*/ 196852 w 233549"/>
              <a:gd name="connsiteY6" fmla="*/ 17463 h 166841"/>
              <a:gd name="connsiteX7" fmla="*/ 166689 w 233549"/>
              <a:gd name="connsiteY7" fmla="*/ 12700 h 166841"/>
              <a:gd name="connsiteX8" fmla="*/ 42864 w 233549"/>
              <a:gd name="connsiteY8" fmla="*/ 0 h 16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549" h="166841">
                <a:moveTo>
                  <a:pt x="42864" y="0"/>
                </a:moveTo>
                <a:cubicBezTo>
                  <a:pt x="21300" y="57414"/>
                  <a:pt x="-263" y="114829"/>
                  <a:pt x="2" y="139700"/>
                </a:cubicBezTo>
                <a:cubicBezTo>
                  <a:pt x="267" y="164571"/>
                  <a:pt x="14025" y="144727"/>
                  <a:pt x="44452" y="149225"/>
                </a:cubicBezTo>
                <a:cubicBezTo>
                  <a:pt x="74879" y="153723"/>
                  <a:pt x="152137" y="165630"/>
                  <a:pt x="182564" y="166688"/>
                </a:cubicBezTo>
                <a:cubicBezTo>
                  <a:pt x="212991" y="167746"/>
                  <a:pt x="219077" y="163248"/>
                  <a:pt x="227014" y="155575"/>
                </a:cubicBezTo>
                <a:cubicBezTo>
                  <a:pt x="234952" y="147902"/>
                  <a:pt x="235216" y="143669"/>
                  <a:pt x="230189" y="120650"/>
                </a:cubicBezTo>
                <a:cubicBezTo>
                  <a:pt x="225162" y="97631"/>
                  <a:pt x="207435" y="35455"/>
                  <a:pt x="196852" y="17463"/>
                </a:cubicBezTo>
                <a:cubicBezTo>
                  <a:pt x="186269" y="-529"/>
                  <a:pt x="166689" y="12700"/>
                  <a:pt x="166689" y="12700"/>
                </a:cubicBezTo>
                <a:lnTo>
                  <a:pt x="42864" y="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D3442B5F-376B-4E80-8780-E4817C879195}"/>
              </a:ext>
            </a:extLst>
          </p:cNvPr>
          <p:cNvSpPr/>
          <p:nvPr/>
        </p:nvSpPr>
        <p:spPr>
          <a:xfrm>
            <a:off x="4560436" y="3601917"/>
            <a:ext cx="422813" cy="117846"/>
          </a:xfrm>
          <a:custGeom>
            <a:avLst/>
            <a:gdLst>
              <a:gd name="connsiteX0" fmla="*/ 452 w 422813"/>
              <a:gd name="connsiteY0" fmla="*/ 117596 h 117846"/>
              <a:gd name="connsiteX1" fmla="*/ 151264 w 422813"/>
              <a:gd name="connsiteY1" fmla="*/ 33458 h 117846"/>
              <a:gd name="connsiteX2" fmla="*/ 236989 w 422813"/>
              <a:gd name="connsiteY2" fmla="*/ 14408 h 117846"/>
              <a:gd name="connsiteX3" fmla="*/ 338589 w 422813"/>
              <a:gd name="connsiteY3" fmla="*/ 39808 h 117846"/>
              <a:gd name="connsiteX4" fmla="*/ 422727 w 422813"/>
              <a:gd name="connsiteY4" fmla="*/ 42983 h 117846"/>
              <a:gd name="connsiteX5" fmla="*/ 351289 w 422813"/>
              <a:gd name="connsiteY5" fmla="*/ 27108 h 117846"/>
              <a:gd name="connsiteX6" fmla="*/ 203652 w 422813"/>
              <a:gd name="connsiteY6" fmla="*/ 3296 h 117846"/>
              <a:gd name="connsiteX7" fmla="*/ 452 w 422813"/>
              <a:gd name="connsiteY7" fmla="*/ 117596 h 11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13" h="117846">
                <a:moveTo>
                  <a:pt x="452" y="117596"/>
                </a:moveTo>
                <a:cubicBezTo>
                  <a:pt x="-8279" y="122623"/>
                  <a:pt x="111841" y="50656"/>
                  <a:pt x="151264" y="33458"/>
                </a:cubicBezTo>
                <a:cubicBezTo>
                  <a:pt x="190687" y="16260"/>
                  <a:pt x="205768" y="13350"/>
                  <a:pt x="236989" y="14408"/>
                </a:cubicBezTo>
                <a:cubicBezTo>
                  <a:pt x="268210" y="15466"/>
                  <a:pt x="307633" y="35045"/>
                  <a:pt x="338589" y="39808"/>
                </a:cubicBezTo>
                <a:cubicBezTo>
                  <a:pt x="369545" y="44571"/>
                  <a:pt x="420610" y="45100"/>
                  <a:pt x="422727" y="42983"/>
                </a:cubicBezTo>
                <a:cubicBezTo>
                  <a:pt x="424844" y="40866"/>
                  <a:pt x="387802" y="33722"/>
                  <a:pt x="351289" y="27108"/>
                </a:cubicBezTo>
                <a:cubicBezTo>
                  <a:pt x="314777" y="20493"/>
                  <a:pt x="260802" y="-9933"/>
                  <a:pt x="203652" y="3296"/>
                </a:cubicBezTo>
                <a:cubicBezTo>
                  <a:pt x="146502" y="16525"/>
                  <a:pt x="9183" y="112569"/>
                  <a:pt x="452" y="1175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87E19DAF-DC29-4C47-B167-16529700C75D}"/>
              </a:ext>
            </a:extLst>
          </p:cNvPr>
          <p:cNvSpPr/>
          <p:nvPr/>
        </p:nvSpPr>
        <p:spPr>
          <a:xfrm>
            <a:off x="4673799" y="3805105"/>
            <a:ext cx="71324" cy="282297"/>
          </a:xfrm>
          <a:custGeom>
            <a:avLst/>
            <a:gdLst>
              <a:gd name="connsiteX0" fmla="*/ 71239 w 71324"/>
              <a:gd name="connsiteY0" fmla="*/ 133 h 282297"/>
              <a:gd name="connsiteX1" fmla="*/ 15676 w 71324"/>
              <a:gd name="connsiteY1" fmla="*/ 128720 h 282297"/>
              <a:gd name="connsiteX2" fmla="*/ 12501 w 71324"/>
              <a:gd name="connsiteY2" fmla="*/ 277945 h 282297"/>
              <a:gd name="connsiteX3" fmla="*/ 15676 w 71324"/>
              <a:gd name="connsiteY3" fmla="*/ 230320 h 282297"/>
              <a:gd name="connsiteX4" fmla="*/ 1389 w 71324"/>
              <a:gd name="connsiteY4" fmla="*/ 106495 h 282297"/>
              <a:gd name="connsiteX5" fmla="*/ 71239 w 71324"/>
              <a:gd name="connsiteY5" fmla="*/ 133 h 28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24" h="282297">
                <a:moveTo>
                  <a:pt x="71239" y="133"/>
                </a:moveTo>
                <a:cubicBezTo>
                  <a:pt x="73620" y="3837"/>
                  <a:pt x="25466" y="82418"/>
                  <a:pt x="15676" y="128720"/>
                </a:cubicBezTo>
                <a:cubicBezTo>
                  <a:pt x="5886" y="175022"/>
                  <a:pt x="12501" y="261012"/>
                  <a:pt x="12501" y="277945"/>
                </a:cubicBezTo>
                <a:cubicBezTo>
                  <a:pt x="12501" y="294878"/>
                  <a:pt x="17528" y="258895"/>
                  <a:pt x="15676" y="230320"/>
                </a:cubicBezTo>
                <a:cubicBezTo>
                  <a:pt x="13824" y="201745"/>
                  <a:pt x="-5226" y="142214"/>
                  <a:pt x="1389" y="106495"/>
                </a:cubicBezTo>
                <a:cubicBezTo>
                  <a:pt x="8004" y="70776"/>
                  <a:pt x="68858" y="-3571"/>
                  <a:pt x="71239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C989B2E2-B238-4AC9-91AC-070580934ABD}"/>
              </a:ext>
            </a:extLst>
          </p:cNvPr>
          <p:cNvSpPr/>
          <p:nvPr/>
        </p:nvSpPr>
        <p:spPr>
          <a:xfrm>
            <a:off x="5025454" y="3620525"/>
            <a:ext cx="118649" cy="26013"/>
          </a:xfrm>
          <a:custGeom>
            <a:avLst/>
            <a:gdLst>
              <a:gd name="connsiteX0" fmla="*/ 2159 w 118649"/>
              <a:gd name="connsiteY0" fmla="*/ 25963 h 26013"/>
              <a:gd name="connsiteX1" fmla="*/ 118046 w 118649"/>
              <a:gd name="connsiteY1" fmla="*/ 6913 h 26013"/>
              <a:gd name="connsiteX2" fmla="*/ 46609 w 118649"/>
              <a:gd name="connsiteY2" fmla="*/ 563 h 26013"/>
              <a:gd name="connsiteX3" fmla="*/ 2159 w 118649"/>
              <a:gd name="connsiteY3" fmla="*/ 25963 h 2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49" h="26013">
                <a:moveTo>
                  <a:pt x="2159" y="25963"/>
                </a:moveTo>
                <a:cubicBezTo>
                  <a:pt x="14065" y="27021"/>
                  <a:pt x="110638" y="11146"/>
                  <a:pt x="118046" y="6913"/>
                </a:cubicBezTo>
                <a:cubicBezTo>
                  <a:pt x="125454" y="2680"/>
                  <a:pt x="62484" y="-1554"/>
                  <a:pt x="46609" y="563"/>
                </a:cubicBezTo>
                <a:cubicBezTo>
                  <a:pt x="30734" y="2680"/>
                  <a:pt x="-9747" y="24905"/>
                  <a:pt x="2159" y="259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94B0E75C-BEB7-493B-8293-EBA30FA41198}"/>
              </a:ext>
            </a:extLst>
          </p:cNvPr>
          <p:cNvSpPr/>
          <p:nvPr/>
        </p:nvSpPr>
        <p:spPr>
          <a:xfrm>
            <a:off x="4944523" y="3707777"/>
            <a:ext cx="40254" cy="213453"/>
          </a:xfrm>
          <a:custGeom>
            <a:avLst/>
            <a:gdLst>
              <a:gd name="connsiteX0" fmla="*/ 40227 w 40254"/>
              <a:gd name="connsiteY0" fmla="*/ 623 h 213453"/>
              <a:gd name="connsiteX1" fmla="*/ 8477 w 40254"/>
              <a:gd name="connsiteY1" fmla="*/ 130798 h 213453"/>
              <a:gd name="connsiteX2" fmla="*/ 19590 w 40254"/>
              <a:gd name="connsiteY2" fmla="*/ 213348 h 213453"/>
              <a:gd name="connsiteX3" fmla="*/ 3715 w 40254"/>
              <a:gd name="connsiteY3" fmla="*/ 146673 h 213453"/>
              <a:gd name="connsiteX4" fmla="*/ 2127 w 40254"/>
              <a:gd name="connsiteY4" fmla="*/ 83173 h 213453"/>
              <a:gd name="connsiteX5" fmla="*/ 40227 w 40254"/>
              <a:gd name="connsiteY5" fmla="*/ 623 h 21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4" h="213453">
                <a:moveTo>
                  <a:pt x="40227" y="623"/>
                </a:moveTo>
                <a:cubicBezTo>
                  <a:pt x="41285" y="8560"/>
                  <a:pt x="11916" y="95344"/>
                  <a:pt x="8477" y="130798"/>
                </a:cubicBezTo>
                <a:cubicBezTo>
                  <a:pt x="5037" y="166252"/>
                  <a:pt x="20384" y="210702"/>
                  <a:pt x="19590" y="213348"/>
                </a:cubicBezTo>
                <a:cubicBezTo>
                  <a:pt x="18796" y="215994"/>
                  <a:pt x="6625" y="168369"/>
                  <a:pt x="3715" y="146673"/>
                </a:cubicBezTo>
                <a:cubicBezTo>
                  <a:pt x="805" y="124977"/>
                  <a:pt x="-2106" y="103546"/>
                  <a:pt x="2127" y="83173"/>
                </a:cubicBezTo>
                <a:cubicBezTo>
                  <a:pt x="6360" y="62800"/>
                  <a:pt x="39169" y="-7314"/>
                  <a:pt x="40227" y="6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D4EA6175-3A10-43DB-B91D-B8C70BC26AF2}"/>
              </a:ext>
            </a:extLst>
          </p:cNvPr>
          <p:cNvSpPr/>
          <p:nvPr/>
        </p:nvSpPr>
        <p:spPr>
          <a:xfrm>
            <a:off x="5024445" y="3692521"/>
            <a:ext cx="95363" cy="219682"/>
          </a:xfrm>
          <a:custGeom>
            <a:avLst/>
            <a:gdLst>
              <a:gd name="connsiteX0" fmla="*/ 95243 w 95363"/>
              <a:gd name="connsiteY0" fmla="*/ 4 h 219682"/>
              <a:gd name="connsiteX1" fmla="*/ 23805 w 95363"/>
              <a:gd name="connsiteY1" fmla="*/ 125417 h 219682"/>
              <a:gd name="connsiteX2" fmla="*/ 9518 w 95363"/>
              <a:gd name="connsiteY2" fmla="*/ 219079 h 219682"/>
              <a:gd name="connsiteX3" fmla="*/ 9518 w 95363"/>
              <a:gd name="connsiteY3" fmla="*/ 163517 h 219682"/>
              <a:gd name="connsiteX4" fmla="*/ 4755 w 95363"/>
              <a:gd name="connsiteY4" fmla="*/ 120654 h 219682"/>
              <a:gd name="connsiteX5" fmla="*/ 95243 w 95363"/>
              <a:gd name="connsiteY5" fmla="*/ 4 h 21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63" h="219682">
                <a:moveTo>
                  <a:pt x="95243" y="4"/>
                </a:moveTo>
                <a:cubicBezTo>
                  <a:pt x="98418" y="798"/>
                  <a:pt x="38092" y="88905"/>
                  <a:pt x="23805" y="125417"/>
                </a:cubicBezTo>
                <a:cubicBezTo>
                  <a:pt x="9518" y="161929"/>
                  <a:pt x="11899" y="212729"/>
                  <a:pt x="9518" y="219079"/>
                </a:cubicBezTo>
                <a:cubicBezTo>
                  <a:pt x="7137" y="225429"/>
                  <a:pt x="10312" y="179921"/>
                  <a:pt x="9518" y="163517"/>
                </a:cubicBezTo>
                <a:cubicBezTo>
                  <a:pt x="8724" y="147113"/>
                  <a:pt x="-7945" y="145789"/>
                  <a:pt x="4755" y="120654"/>
                </a:cubicBezTo>
                <a:cubicBezTo>
                  <a:pt x="17455" y="95519"/>
                  <a:pt x="92068" y="-790"/>
                  <a:pt x="95243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00521AAF-2AF9-4D3D-BAB1-30C6D34F3097}"/>
              </a:ext>
            </a:extLst>
          </p:cNvPr>
          <p:cNvSpPr/>
          <p:nvPr/>
        </p:nvSpPr>
        <p:spPr>
          <a:xfrm>
            <a:off x="4787873" y="3690938"/>
            <a:ext cx="96561" cy="171451"/>
          </a:xfrm>
          <a:custGeom>
            <a:avLst/>
            <a:gdLst>
              <a:gd name="connsiteX0" fmla="*/ 27 w 96561"/>
              <a:gd name="connsiteY0" fmla="*/ 0 h 171451"/>
              <a:gd name="connsiteX1" fmla="*/ 80990 w 96561"/>
              <a:gd name="connsiteY1" fmla="*/ 100012 h 171451"/>
              <a:gd name="connsiteX2" fmla="*/ 92102 w 96561"/>
              <a:gd name="connsiteY2" fmla="*/ 171450 h 171451"/>
              <a:gd name="connsiteX3" fmla="*/ 90515 w 96561"/>
              <a:gd name="connsiteY3" fmla="*/ 98425 h 171451"/>
              <a:gd name="connsiteX4" fmla="*/ 27 w 96561"/>
              <a:gd name="connsiteY4" fmla="*/ 0 h 17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61" h="171451">
                <a:moveTo>
                  <a:pt x="27" y="0"/>
                </a:moveTo>
                <a:cubicBezTo>
                  <a:pt x="-1560" y="264"/>
                  <a:pt x="65644" y="71437"/>
                  <a:pt x="80990" y="100012"/>
                </a:cubicBezTo>
                <a:cubicBezTo>
                  <a:pt x="96336" y="128587"/>
                  <a:pt x="90515" y="171714"/>
                  <a:pt x="92102" y="171450"/>
                </a:cubicBezTo>
                <a:cubicBezTo>
                  <a:pt x="93689" y="171186"/>
                  <a:pt x="102157" y="124619"/>
                  <a:pt x="90515" y="98425"/>
                </a:cubicBezTo>
                <a:cubicBezTo>
                  <a:pt x="78873" y="72231"/>
                  <a:pt x="1614" y="-264"/>
                  <a:pt x="2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6C99ACE2-F749-41BD-B24E-F3EC519FE8F8}"/>
              </a:ext>
            </a:extLst>
          </p:cNvPr>
          <p:cNvSpPr/>
          <p:nvPr/>
        </p:nvSpPr>
        <p:spPr>
          <a:xfrm>
            <a:off x="6417200" y="2569323"/>
            <a:ext cx="145206" cy="148909"/>
          </a:xfrm>
          <a:custGeom>
            <a:avLst/>
            <a:gdLst>
              <a:gd name="connsiteX0" fmla="*/ 144467 w 145206"/>
              <a:gd name="connsiteY0" fmla="*/ 310 h 148909"/>
              <a:gd name="connsiteX1" fmla="*/ 28050 w 145206"/>
              <a:gd name="connsiteY1" fmla="*/ 95560 h 148909"/>
              <a:gd name="connsiteX2" fmla="*/ 2650 w 145206"/>
              <a:gd name="connsiteY2" fmla="*/ 148477 h 148909"/>
              <a:gd name="connsiteX3" fmla="*/ 74617 w 145206"/>
              <a:gd name="connsiteY3" fmla="*/ 68044 h 148909"/>
              <a:gd name="connsiteX4" fmla="*/ 144467 w 145206"/>
              <a:gd name="connsiteY4" fmla="*/ 310 h 14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06" h="148909">
                <a:moveTo>
                  <a:pt x="144467" y="310"/>
                </a:moveTo>
                <a:cubicBezTo>
                  <a:pt x="136706" y="4896"/>
                  <a:pt x="51686" y="70866"/>
                  <a:pt x="28050" y="95560"/>
                </a:cubicBezTo>
                <a:cubicBezTo>
                  <a:pt x="4414" y="120255"/>
                  <a:pt x="-5111" y="153063"/>
                  <a:pt x="2650" y="148477"/>
                </a:cubicBezTo>
                <a:cubicBezTo>
                  <a:pt x="10411" y="143891"/>
                  <a:pt x="74617" y="68044"/>
                  <a:pt x="74617" y="68044"/>
                </a:cubicBezTo>
                <a:cubicBezTo>
                  <a:pt x="96842" y="42997"/>
                  <a:pt x="152228" y="-4276"/>
                  <a:pt x="144467" y="3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5" name="グループ化 444">
            <a:extLst>
              <a:ext uri="{FF2B5EF4-FFF2-40B4-BE49-F238E27FC236}">
                <a16:creationId xmlns:a16="http://schemas.microsoft.com/office/drawing/2014/main" id="{BA3B72AE-5A94-43EF-8E7A-0A6D15E9BAE4}"/>
              </a:ext>
            </a:extLst>
          </p:cNvPr>
          <p:cNvGrpSpPr/>
          <p:nvPr/>
        </p:nvGrpSpPr>
        <p:grpSpPr>
          <a:xfrm rot="1544430">
            <a:off x="1991680" y="11559989"/>
            <a:ext cx="297334" cy="163821"/>
            <a:chOff x="7116763" y="7937334"/>
            <a:chExt cx="308600" cy="170028"/>
          </a:xfrm>
        </p:grpSpPr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DB240A79-B857-471A-9B8E-A9FDBFD537CB}"/>
                </a:ext>
              </a:extLst>
            </p:cNvPr>
            <p:cNvSpPr/>
            <p:nvPr/>
          </p:nvSpPr>
          <p:spPr>
            <a:xfrm>
              <a:off x="7295228" y="7937541"/>
              <a:ext cx="130135" cy="98391"/>
            </a:xfrm>
            <a:custGeom>
              <a:avLst/>
              <a:gdLst>
                <a:gd name="connsiteX0" fmla="*/ 2510 w 130135"/>
                <a:gd name="connsiteY0" fmla="*/ 4722 h 98391"/>
                <a:gd name="connsiteX1" fmla="*/ 127922 w 130135"/>
                <a:gd name="connsiteY1" fmla="*/ 7897 h 98391"/>
                <a:gd name="connsiteX2" fmla="*/ 81885 w 130135"/>
                <a:gd name="connsiteY2" fmla="*/ 57109 h 98391"/>
                <a:gd name="connsiteX3" fmla="*/ 72360 w 130135"/>
                <a:gd name="connsiteY3" fmla="*/ 98384 h 98391"/>
                <a:gd name="connsiteX4" fmla="*/ 45372 w 130135"/>
                <a:gd name="connsiteY4" fmla="*/ 53934 h 98391"/>
                <a:gd name="connsiteX5" fmla="*/ 2510 w 130135"/>
                <a:gd name="connsiteY5" fmla="*/ 4722 h 9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35" h="98391">
                  <a:moveTo>
                    <a:pt x="2510" y="4722"/>
                  </a:moveTo>
                  <a:cubicBezTo>
                    <a:pt x="16268" y="-2951"/>
                    <a:pt x="114693" y="-834"/>
                    <a:pt x="127922" y="7897"/>
                  </a:cubicBezTo>
                  <a:cubicBezTo>
                    <a:pt x="141151" y="16628"/>
                    <a:pt x="91145" y="42028"/>
                    <a:pt x="81885" y="57109"/>
                  </a:cubicBezTo>
                  <a:cubicBezTo>
                    <a:pt x="72625" y="72190"/>
                    <a:pt x="78445" y="98913"/>
                    <a:pt x="72360" y="98384"/>
                  </a:cubicBezTo>
                  <a:cubicBezTo>
                    <a:pt x="66275" y="97855"/>
                    <a:pt x="55162" y="68222"/>
                    <a:pt x="45372" y="53934"/>
                  </a:cubicBezTo>
                  <a:cubicBezTo>
                    <a:pt x="35582" y="39647"/>
                    <a:pt x="-11248" y="12395"/>
                    <a:pt x="2510" y="4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1014412A-F8DD-419C-8E48-5BA1453D3B3C}"/>
                </a:ext>
              </a:extLst>
            </p:cNvPr>
            <p:cNvSpPr/>
            <p:nvPr/>
          </p:nvSpPr>
          <p:spPr>
            <a:xfrm>
              <a:off x="7181031" y="7937334"/>
              <a:ext cx="114780" cy="84521"/>
            </a:xfrm>
            <a:custGeom>
              <a:avLst/>
              <a:gdLst>
                <a:gd name="connsiteX0" fmla="*/ 819 w 114780"/>
                <a:gd name="connsiteY0" fmla="*/ 4929 h 84521"/>
                <a:gd name="connsiteX1" fmla="*/ 113532 w 114780"/>
                <a:gd name="connsiteY1" fmla="*/ 11279 h 84521"/>
                <a:gd name="connsiteX2" fmla="*/ 61144 w 114780"/>
                <a:gd name="connsiteY2" fmla="*/ 82716 h 84521"/>
                <a:gd name="connsiteX3" fmla="*/ 61144 w 114780"/>
                <a:gd name="connsiteY3" fmla="*/ 58904 h 84521"/>
                <a:gd name="connsiteX4" fmla="*/ 819 w 114780"/>
                <a:gd name="connsiteY4" fmla="*/ 4929 h 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0" h="84521">
                  <a:moveTo>
                    <a:pt x="819" y="4929"/>
                  </a:moveTo>
                  <a:cubicBezTo>
                    <a:pt x="9550" y="-3008"/>
                    <a:pt x="103478" y="-1686"/>
                    <a:pt x="113532" y="11279"/>
                  </a:cubicBezTo>
                  <a:cubicBezTo>
                    <a:pt x="123586" y="24244"/>
                    <a:pt x="69875" y="74779"/>
                    <a:pt x="61144" y="82716"/>
                  </a:cubicBezTo>
                  <a:cubicBezTo>
                    <a:pt x="52413" y="90653"/>
                    <a:pt x="66436" y="70546"/>
                    <a:pt x="61144" y="58904"/>
                  </a:cubicBezTo>
                  <a:cubicBezTo>
                    <a:pt x="55852" y="47262"/>
                    <a:pt x="-7912" y="12866"/>
                    <a:pt x="819" y="4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楕円 447">
              <a:extLst>
                <a:ext uri="{FF2B5EF4-FFF2-40B4-BE49-F238E27FC236}">
                  <a16:creationId xmlns:a16="http://schemas.microsoft.com/office/drawing/2014/main" id="{9F05B505-692F-4495-B85D-B80D1A542E62}"/>
                </a:ext>
              </a:extLst>
            </p:cNvPr>
            <p:cNvSpPr/>
            <p:nvPr/>
          </p:nvSpPr>
          <p:spPr>
            <a:xfrm>
              <a:off x="7116763" y="7996237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楕円 448">
              <a:extLst>
                <a:ext uri="{FF2B5EF4-FFF2-40B4-BE49-F238E27FC236}">
                  <a16:creationId xmlns:a16="http://schemas.microsoft.com/office/drawing/2014/main" id="{307A8E0A-D790-43DE-A4D0-3E58F79C0BA2}"/>
                </a:ext>
              </a:extLst>
            </p:cNvPr>
            <p:cNvSpPr/>
            <p:nvPr/>
          </p:nvSpPr>
          <p:spPr>
            <a:xfrm>
              <a:off x="7254875" y="8007349"/>
              <a:ext cx="100013" cy="1000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27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ドミントン・潮田玲子さんのピル服用体験談「男性コーチ、パートナーと生理を語る難しさ」 (webマガジン mi-mollet) - Yahoo!ニュース">
            <a:extLst>
              <a:ext uri="{FF2B5EF4-FFF2-40B4-BE49-F238E27FC236}">
                <a16:creationId xmlns:a16="http://schemas.microsoft.com/office/drawing/2014/main" id="{428FA83C-D907-45EC-BAE7-D4566636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-38636"/>
            <a:ext cx="8546783" cy="128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52</Words>
  <Application>Microsoft Office PowerPoint</Application>
  <PresentationFormat>A3 297x420 mm</PresentationFormat>
  <Paragraphs>10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HGS創英ﾌﾟﾚｾﾞﾝｽEB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17</cp:revision>
  <dcterms:created xsi:type="dcterms:W3CDTF">2021-11-12T11:46:13Z</dcterms:created>
  <dcterms:modified xsi:type="dcterms:W3CDTF">2021-11-13T01:51:29Z</dcterms:modified>
</cp:coreProperties>
</file>