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880" y="-60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F8D0-1FA6-41EE-857A-4FB7615356B6}" type="datetimeFigureOut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607-CD07-4F85-AD0F-74942932C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64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F8D0-1FA6-41EE-857A-4FB7615356B6}" type="datetimeFigureOut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607-CD07-4F85-AD0F-74942932C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40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F8D0-1FA6-41EE-857A-4FB7615356B6}" type="datetimeFigureOut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607-CD07-4F85-AD0F-74942932C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5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F8D0-1FA6-41EE-857A-4FB7615356B6}" type="datetimeFigureOut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607-CD07-4F85-AD0F-74942932C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5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F8D0-1FA6-41EE-857A-4FB7615356B6}" type="datetimeFigureOut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607-CD07-4F85-AD0F-74942932C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5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F8D0-1FA6-41EE-857A-4FB7615356B6}" type="datetimeFigureOut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607-CD07-4F85-AD0F-74942932C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72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F8D0-1FA6-41EE-857A-4FB7615356B6}" type="datetimeFigureOut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607-CD07-4F85-AD0F-74942932C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32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F8D0-1FA6-41EE-857A-4FB7615356B6}" type="datetimeFigureOut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607-CD07-4F85-AD0F-74942932C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96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F8D0-1FA6-41EE-857A-4FB7615356B6}" type="datetimeFigureOut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607-CD07-4F85-AD0F-74942932C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50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F8D0-1FA6-41EE-857A-4FB7615356B6}" type="datetimeFigureOut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607-CD07-4F85-AD0F-74942932C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27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F8D0-1FA6-41EE-857A-4FB7615356B6}" type="datetimeFigureOut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8607-CD07-4F85-AD0F-74942932C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10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0F8D0-1FA6-41EE-857A-4FB7615356B6}" type="datetimeFigureOut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38607-CD07-4F85-AD0F-74942932C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30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だいごろう 祝！矢部浩之メジャーデビュー on Twitter: &amp;quot;ビーバップハイスクールの頃の 仲村トオルに憧れていたであろう ピョンスこと上田晋也  #くりぃむしちゅー… &amp;quot;" hidden="1">
            <a:extLst>
              <a:ext uri="{FF2B5EF4-FFF2-40B4-BE49-F238E27FC236}">
                <a16:creationId xmlns:a16="http://schemas.microsoft.com/office/drawing/2014/main" id="{6F47047B-D669-4C80-9ECD-0A24101A7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180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3C2BAC70-7347-4534-8848-1B53B62A0D57}"/>
              </a:ext>
            </a:extLst>
          </p:cNvPr>
          <p:cNvSpPr/>
          <p:nvPr/>
        </p:nvSpPr>
        <p:spPr>
          <a:xfrm>
            <a:off x="4354234" y="5881638"/>
            <a:ext cx="739027" cy="49350"/>
          </a:xfrm>
          <a:custGeom>
            <a:avLst/>
            <a:gdLst>
              <a:gd name="connsiteX0" fmla="*/ 279 w 739027"/>
              <a:gd name="connsiteY0" fmla="*/ 49262 h 49350"/>
              <a:gd name="connsiteX1" fmla="*/ 276504 w 739027"/>
              <a:gd name="connsiteY1" fmla="*/ 50 h 49350"/>
              <a:gd name="connsiteX2" fmla="*/ 727354 w 739027"/>
              <a:gd name="connsiteY2" fmla="*/ 39737 h 49350"/>
              <a:gd name="connsiteX3" fmla="*/ 616229 w 739027"/>
              <a:gd name="connsiteY3" fmla="*/ 31800 h 49350"/>
              <a:gd name="connsiteX4" fmla="*/ 324129 w 739027"/>
              <a:gd name="connsiteY4" fmla="*/ 12750 h 49350"/>
              <a:gd name="connsiteX5" fmla="*/ 279 w 739027"/>
              <a:gd name="connsiteY5" fmla="*/ 49262 h 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9027" h="49350">
                <a:moveTo>
                  <a:pt x="279" y="49262"/>
                </a:moveTo>
                <a:cubicBezTo>
                  <a:pt x="-7658" y="47145"/>
                  <a:pt x="155325" y="1637"/>
                  <a:pt x="276504" y="50"/>
                </a:cubicBezTo>
                <a:cubicBezTo>
                  <a:pt x="397683" y="-1537"/>
                  <a:pt x="670733" y="34445"/>
                  <a:pt x="727354" y="39737"/>
                </a:cubicBezTo>
                <a:cubicBezTo>
                  <a:pt x="783975" y="45029"/>
                  <a:pt x="616229" y="31800"/>
                  <a:pt x="616229" y="31800"/>
                </a:cubicBezTo>
                <a:cubicBezTo>
                  <a:pt x="549025" y="27302"/>
                  <a:pt x="426787" y="10633"/>
                  <a:pt x="324129" y="12750"/>
                </a:cubicBezTo>
                <a:cubicBezTo>
                  <a:pt x="221471" y="14867"/>
                  <a:pt x="8216" y="51379"/>
                  <a:pt x="279" y="49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AFDD7FE7-F692-4D2F-B76E-EE624D0BBB5B}"/>
              </a:ext>
            </a:extLst>
          </p:cNvPr>
          <p:cNvSpPr/>
          <p:nvPr/>
        </p:nvSpPr>
        <p:spPr>
          <a:xfrm>
            <a:off x="4428831" y="5901879"/>
            <a:ext cx="331553" cy="40140"/>
          </a:xfrm>
          <a:custGeom>
            <a:avLst/>
            <a:gdLst>
              <a:gd name="connsiteX0" fmla="*/ 3469 w 331553"/>
              <a:gd name="connsiteY0" fmla="*/ 40134 h 40140"/>
              <a:gd name="connsiteX1" fmla="*/ 319382 w 331553"/>
              <a:gd name="connsiteY1" fmla="*/ 2034 h 40140"/>
              <a:gd name="connsiteX2" fmla="*/ 255882 w 331553"/>
              <a:gd name="connsiteY2" fmla="*/ 5209 h 40140"/>
              <a:gd name="connsiteX3" fmla="*/ 155869 w 331553"/>
              <a:gd name="connsiteY3" fmla="*/ 5209 h 40140"/>
              <a:gd name="connsiteX4" fmla="*/ 3469 w 331553"/>
              <a:gd name="connsiteY4" fmla="*/ 40134 h 4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553" h="40140">
                <a:moveTo>
                  <a:pt x="3469" y="40134"/>
                </a:moveTo>
                <a:cubicBezTo>
                  <a:pt x="30721" y="39605"/>
                  <a:pt x="277313" y="7855"/>
                  <a:pt x="319382" y="2034"/>
                </a:cubicBezTo>
                <a:cubicBezTo>
                  <a:pt x="361451" y="-3787"/>
                  <a:pt x="283134" y="4680"/>
                  <a:pt x="255882" y="5209"/>
                </a:cubicBezTo>
                <a:cubicBezTo>
                  <a:pt x="228630" y="5738"/>
                  <a:pt x="194498" y="1240"/>
                  <a:pt x="155869" y="5209"/>
                </a:cubicBezTo>
                <a:cubicBezTo>
                  <a:pt x="117240" y="9178"/>
                  <a:pt x="-23783" y="40663"/>
                  <a:pt x="3469" y="40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F139919-4254-4E3A-9727-30D54BDC7B98}"/>
              </a:ext>
            </a:extLst>
          </p:cNvPr>
          <p:cNvSpPr/>
          <p:nvPr/>
        </p:nvSpPr>
        <p:spPr>
          <a:xfrm>
            <a:off x="5089439" y="5938836"/>
            <a:ext cx="78982" cy="241309"/>
          </a:xfrm>
          <a:custGeom>
            <a:avLst/>
            <a:gdLst>
              <a:gd name="connsiteX0" fmla="*/ 86 w 78982"/>
              <a:gd name="connsiteY0" fmla="*/ 2 h 241309"/>
              <a:gd name="connsiteX1" fmla="*/ 55649 w 78982"/>
              <a:gd name="connsiteY1" fmla="*/ 127002 h 241309"/>
              <a:gd name="connsiteX2" fmla="*/ 61999 w 78982"/>
              <a:gd name="connsiteY2" fmla="*/ 193677 h 241309"/>
              <a:gd name="connsiteX3" fmla="*/ 22311 w 78982"/>
              <a:gd name="connsiteY3" fmla="*/ 241302 h 241309"/>
              <a:gd name="connsiteX4" fmla="*/ 74699 w 78982"/>
              <a:gd name="connsiteY4" fmla="*/ 190502 h 241309"/>
              <a:gd name="connsiteX5" fmla="*/ 69936 w 78982"/>
              <a:gd name="connsiteY5" fmla="*/ 130177 h 241309"/>
              <a:gd name="connsiteX6" fmla="*/ 86 w 78982"/>
              <a:gd name="connsiteY6" fmla="*/ 2 h 24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982" h="241309">
                <a:moveTo>
                  <a:pt x="86" y="2"/>
                </a:moveTo>
                <a:cubicBezTo>
                  <a:pt x="-2295" y="-527"/>
                  <a:pt x="45330" y="94723"/>
                  <a:pt x="55649" y="127002"/>
                </a:cubicBezTo>
                <a:cubicBezTo>
                  <a:pt x="65968" y="159281"/>
                  <a:pt x="67555" y="174627"/>
                  <a:pt x="61999" y="193677"/>
                </a:cubicBezTo>
                <a:cubicBezTo>
                  <a:pt x="56443" y="212727"/>
                  <a:pt x="20194" y="241831"/>
                  <a:pt x="22311" y="241302"/>
                </a:cubicBezTo>
                <a:cubicBezTo>
                  <a:pt x="24428" y="240773"/>
                  <a:pt x="66762" y="209023"/>
                  <a:pt x="74699" y="190502"/>
                </a:cubicBezTo>
                <a:cubicBezTo>
                  <a:pt x="82636" y="171981"/>
                  <a:pt x="78667" y="159546"/>
                  <a:pt x="69936" y="130177"/>
                </a:cubicBezTo>
                <a:cubicBezTo>
                  <a:pt x="61205" y="100808"/>
                  <a:pt x="2467" y="531"/>
                  <a:pt x="8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E43D856-A5D2-45BE-87ED-B363D3AF1C6D}"/>
              </a:ext>
            </a:extLst>
          </p:cNvPr>
          <p:cNvSpPr/>
          <p:nvPr/>
        </p:nvSpPr>
        <p:spPr>
          <a:xfrm>
            <a:off x="4507356" y="5884863"/>
            <a:ext cx="522992" cy="88912"/>
          </a:xfrm>
          <a:custGeom>
            <a:avLst/>
            <a:gdLst>
              <a:gd name="connsiteX0" fmla="*/ 61469 w 522992"/>
              <a:gd name="connsiteY0" fmla="*/ 88900 h 88912"/>
              <a:gd name="connsiteX1" fmla="*/ 269432 w 522992"/>
              <a:gd name="connsiteY1" fmla="*/ 44450 h 88912"/>
              <a:gd name="connsiteX2" fmla="*/ 418657 w 522992"/>
              <a:gd name="connsiteY2" fmla="*/ 41275 h 88912"/>
              <a:gd name="connsiteX3" fmla="*/ 518669 w 522992"/>
              <a:gd name="connsiteY3" fmla="*/ 69850 h 88912"/>
              <a:gd name="connsiteX4" fmla="*/ 502794 w 522992"/>
              <a:gd name="connsiteY4" fmla="*/ 33337 h 88912"/>
              <a:gd name="connsiteX5" fmla="*/ 483744 w 522992"/>
              <a:gd name="connsiteY5" fmla="*/ 15875 h 88912"/>
              <a:gd name="connsiteX6" fmla="*/ 304357 w 522992"/>
              <a:gd name="connsiteY6" fmla="*/ 0 h 88912"/>
              <a:gd name="connsiteX7" fmla="*/ 224982 w 522992"/>
              <a:gd name="connsiteY7" fmla="*/ 15875 h 88912"/>
              <a:gd name="connsiteX8" fmla="*/ 7494 w 522992"/>
              <a:gd name="connsiteY8" fmla="*/ 38100 h 88912"/>
              <a:gd name="connsiteX9" fmla="*/ 51944 w 522992"/>
              <a:gd name="connsiteY9" fmla="*/ 39687 h 88912"/>
              <a:gd name="connsiteX10" fmla="*/ 61469 w 522992"/>
              <a:gd name="connsiteY10" fmla="*/ 88900 h 8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2992" h="88912">
                <a:moveTo>
                  <a:pt x="61469" y="88900"/>
                </a:moveTo>
                <a:cubicBezTo>
                  <a:pt x="97717" y="89694"/>
                  <a:pt x="209901" y="52387"/>
                  <a:pt x="269432" y="44450"/>
                </a:cubicBezTo>
                <a:cubicBezTo>
                  <a:pt x="328963" y="36513"/>
                  <a:pt x="377118" y="37042"/>
                  <a:pt x="418657" y="41275"/>
                </a:cubicBezTo>
                <a:cubicBezTo>
                  <a:pt x="460196" y="45508"/>
                  <a:pt x="504646" y="71173"/>
                  <a:pt x="518669" y="69850"/>
                </a:cubicBezTo>
                <a:cubicBezTo>
                  <a:pt x="532692" y="68527"/>
                  <a:pt x="508615" y="42333"/>
                  <a:pt x="502794" y="33337"/>
                </a:cubicBezTo>
                <a:cubicBezTo>
                  <a:pt x="496973" y="24341"/>
                  <a:pt x="516817" y="21431"/>
                  <a:pt x="483744" y="15875"/>
                </a:cubicBezTo>
                <a:cubicBezTo>
                  <a:pt x="450671" y="10319"/>
                  <a:pt x="347484" y="0"/>
                  <a:pt x="304357" y="0"/>
                </a:cubicBezTo>
                <a:cubicBezTo>
                  <a:pt x="261230" y="0"/>
                  <a:pt x="274459" y="9525"/>
                  <a:pt x="224982" y="15875"/>
                </a:cubicBezTo>
                <a:cubicBezTo>
                  <a:pt x="175505" y="22225"/>
                  <a:pt x="36334" y="34131"/>
                  <a:pt x="7494" y="38100"/>
                </a:cubicBezTo>
                <a:cubicBezTo>
                  <a:pt x="-21346" y="42069"/>
                  <a:pt x="41625" y="34925"/>
                  <a:pt x="51944" y="39687"/>
                </a:cubicBezTo>
                <a:cubicBezTo>
                  <a:pt x="62263" y="44449"/>
                  <a:pt x="25221" y="88106"/>
                  <a:pt x="61469" y="88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21B8D74-DF5F-426D-B016-34CCE60E69B3}"/>
              </a:ext>
            </a:extLst>
          </p:cNvPr>
          <p:cNvSpPr/>
          <p:nvPr/>
        </p:nvSpPr>
        <p:spPr>
          <a:xfrm>
            <a:off x="4865666" y="5945188"/>
            <a:ext cx="159874" cy="152436"/>
          </a:xfrm>
          <a:custGeom>
            <a:avLst/>
            <a:gdLst>
              <a:gd name="connsiteX0" fmla="*/ 128609 w 159874"/>
              <a:gd name="connsiteY0" fmla="*/ 0 h 152436"/>
              <a:gd name="connsiteX1" fmla="*/ 155597 w 159874"/>
              <a:gd name="connsiteY1" fmla="*/ 117475 h 152436"/>
              <a:gd name="connsiteX2" fmla="*/ 142897 w 159874"/>
              <a:gd name="connsiteY2" fmla="*/ 134937 h 152436"/>
              <a:gd name="connsiteX3" fmla="*/ 22 w 159874"/>
              <a:gd name="connsiteY3" fmla="*/ 152400 h 152436"/>
              <a:gd name="connsiteX4" fmla="*/ 131784 w 159874"/>
              <a:gd name="connsiteY4" fmla="*/ 130175 h 152436"/>
              <a:gd name="connsiteX5" fmla="*/ 138134 w 159874"/>
              <a:gd name="connsiteY5" fmla="*/ 117475 h 152436"/>
              <a:gd name="connsiteX6" fmla="*/ 128609 w 159874"/>
              <a:gd name="connsiteY6" fmla="*/ 0 h 15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874" h="152436">
                <a:moveTo>
                  <a:pt x="128609" y="0"/>
                </a:moveTo>
                <a:cubicBezTo>
                  <a:pt x="131519" y="0"/>
                  <a:pt x="153216" y="94985"/>
                  <a:pt x="155597" y="117475"/>
                </a:cubicBezTo>
                <a:cubicBezTo>
                  <a:pt x="157978" y="139965"/>
                  <a:pt x="168826" y="129116"/>
                  <a:pt x="142897" y="134937"/>
                </a:cubicBezTo>
                <a:cubicBezTo>
                  <a:pt x="116968" y="140758"/>
                  <a:pt x="1874" y="153194"/>
                  <a:pt x="22" y="152400"/>
                </a:cubicBezTo>
                <a:cubicBezTo>
                  <a:pt x="-1830" y="151606"/>
                  <a:pt x="108765" y="135996"/>
                  <a:pt x="131784" y="130175"/>
                </a:cubicBezTo>
                <a:cubicBezTo>
                  <a:pt x="154803" y="124354"/>
                  <a:pt x="139722" y="137319"/>
                  <a:pt x="138134" y="117475"/>
                </a:cubicBezTo>
                <a:cubicBezTo>
                  <a:pt x="136547" y="97631"/>
                  <a:pt x="125699" y="0"/>
                  <a:pt x="12860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03C1728-1F0D-4F47-8E8A-ADEA7F443D55}"/>
              </a:ext>
            </a:extLst>
          </p:cNvPr>
          <p:cNvSpPr/>
          <p:nvPr/>
        </p:nvSpPr>
        <p:spPr>
          <a:xfrm>
            <a:off x="4738892" y="5905220"/>
            <a:ext cx="259942" cy="192112"/>
          </a:xfrm>
          <a:custGeom>
            <a:avLst/>
            <a:gdLst>
              <a:gd name="connsiteX0" fmla="*/ 1383 w 259942"/>
              <a:gd name="connsiteY0" fmla="*/ 22505 h 192112"/>
              <a:gd name="connsiteX1" fmla="*/ 18846 w 259942"/>
              <a:gd name="connsiteY1" fmla="*/ 100293 h 192112"/>
              <a:gd name="connsiteX2" fmla="*/ 41071 w 259942"/>
              <a:gd name="connsiteY2" fmla="*/ 138393 h 192112"/>
              <a:gd name="connsiteX3" fmla="*/ 123621 w 259942"/>
              <a:gd name="connsiteY3" fmla="*/ 181255 h 192112"/>
              <a:gd name="connsiteX4" fmla="*/ 168071 w 259942"/>
              <a:gd name="connsiteY4" fmla="*/ 189193 h 192112"/>
              <a:gd name="connsiteX5" fmla="*/ 223633 w 259942"/>
              <a:gd name="connsiteY5" fmla="*/ 139980 h 192112"/>
              <a:gd name="connsiteX6" fmla="*/ 256971 w 259942"/>
              <a:gd name="connsiteY6" fmla="*/ 84418 h 192112"/>
              <a:gd name="connsiteX7" fmla="*/ 252208 w 259942"/>
              <a:gd name="connsiteY7" fmla="*/ 14568 h 192112"/>
              <a:gd name="connsiteX8" fmla="*/ 202996 w 259942"/>
              <a:gd name="connsiteY8" fmla="*/ 6630 h 192112"/>
              <a:gd name="connsiteX9" fmla="*/ 56946 w 259942"/>
              <a:gd name="connsiteY9" fmla="*/ 280 h 192112"/>
              <a:gd name="connsiteX10" fmla="*/ 1383 w 259942"/>
              <a:gd name="connsiteY10" fmla="*/ 22505 h 19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942" h="192112">
                <a:moveTo>
                  <a:pt x="1383" y="22505"/>
                </a:moveTo>
                <a:cubicBezTo>
                  <a:pt x="-4967" y="39174"/>
                  <a:pt x="12231" y="80978"/>
                  <a:pt x="18846" y="100293"/>
                </a:cubicBezTo>
                <a:cubicBezTo>
                  <a:pt x="25461" y="119608"/>
                  <a:pt x="23609" y="124899"/>
                  <a:pt x="41071" y="138393"/>
                </a:cubicBezTo>
                <a:cubicBezTo>
                  <a:pt x="58534" y="151887"/>
                  <a:pt x="102454" y="172788"/>
                  <a:pt x="123621" y="181255"/>
                </a:cubicBezTo>
                <a:cubicBezTo>
                  <a:pt x="144788" y="189722"/>
                  <a:pt x="151403" y="196072"/>
                  <a:pt x="168071" y="189193"/>
                </a:cubicBezTo>
                <a:cubicBezTo>
                  <a:pt x="184739" y="182314"/>
                  <a:pt x="208816" y="157442"/>
                  <a:pt x="223633" y="139980"/>
                </a:cubicBezTo>
                <a:cubicBezTo>
                  <a:pt x="238450" y="122518"/>
                  <a:pt x="252209" y="105320"/>
                  <a:pt x="256971" y="84418"/>
                </a:cubicBezTo>
                <a:cubicBezTo>
                  <a:pt x="261733" y="63516"/>
                  <a:pt x="261204" y="27533"/>
                  <a:pt x="252208" y="14568"/>
                </a:cubicBezTo>
                <a:cubicBezTo>
                  <a:pt x="243212" y="1603"/>
                  <a:pt x="235540" y="9011"/>
                  <a:pt x="202996" y="6630"/>
                </a:cubicBezTo>
                <a:cubicBezTo>
                  <a:pt x="170452" y="4249"/>
                  <a:pt x="91606" y="-1307"/>
                  <a:pt x="56946" y="280"/>
                </a:cubicBezTo>
                <a:cubicBezTo>
                  <a:pt x="22286" y="1867"/>
                  <a:pt x="7733" y="5836"/>
                  <a:pt x="1383" y="225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1FB462F6-DCD0-4B9C-9863-9B6D870C5124}"/>
              </a:ext>
            </a:extLst>
          </p:cNvPr>
          <p:cNvSpPr/>
          <p:nvPr/>
        </p:nvSpPr>
        <p:spPr>
          <a:xfrm>
            <a:off x="4849813" y="593566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5FE0E87-3DBD-4AB5-8158-9819BF2518DB}"/>
              </a:ext>
            </a:extLst>
          </p:cNvPr>
          <p:cNvSpPr/>
          <p:nvPr/>
        </p:nvSpPr>
        <p:spPr>
          <a:xfrm>
            <a:off x="4724400" y="5922963"/>
            <a:ext cx="10333" cy="78129"/>
          </a:xfrm>
          <a:custGeom>
            <a:avLst/>
            <a:gdLst>
              <a:gd name="connsiteX0" fmla="*/ 0 w 10333"/>
              <a:gd name="connsiteY0" fmla="*/ 0 h 78129"/>
              <a:gd name="connsiteX1" fmla="*/ 9525 w 10333"/>
              <a:gd name="connsiteY1" fmla="*/ 77787 h 78129"/>
              <a:gd name="connsiteX2" fmla="*/ 0 w 10333"/>
              <a:gd name="connsiteY2" fmla="*/ 0 h 78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33" h="78129">
                <a:moveTo>
                  <a:pt x="0" y="0"/>
                </a:moveTo>
                <a:cubicBezTo>
                  <a:pt x="0" y="0"/>
                  <a:pt x="13758" y="71437"/>
                  <a:pt x="9525" y="77787"/>
                </a:cubicBezTo>
                <a:cubicBezTo>
                  <a:pt x="5292" y="84137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34C6C7E5-2A36-4D54-BF25-3ECC6D564EFF}"/>
              </a:ext>
            </a:extLst>
          </p:cNvPr>
          <p:cNvSpPr/>
          <p:nvPr/>
        </p:nvSpPr>
        <p:spPr>
          <a:xfrm>
            <a:off x="4625975" y="5938838"/>
            <a:ext cx="25157" cy="46041"/>
          </a:xfrm>
          <a:custGeom>
            <a:avLst/>
            <a:gdLst>
              <a:gd name="connsiteX0" fmla="*/ 0 w 25157"/>
              <a:gd name="connsiteY0" fmla="*/ 0 h 46041"/>
              <a:gd name="connsiteX1" fmla="*/ 23813 w 25157"/>
              <a:gd name="connsiteY1" fmla="*/ 46037 h 46041"/>
              <a:gd name="connsiteX2" fmla="*/ 0 w 25157"/>
              <a:gd name="connsiteY2" fmla="*/ 0 h 4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57" h="46041">
                <a:moveTo>
                  <a:pt x="0" y="0"/>
                </a:moveTo>
                <a:cubicBezTo>
                  <a:pt x="0" y="0"/>
                  <a:pt x="15611" y="45508"/>
                  <a:pt x="23813" y="46037"/>
                </a:cubicBezTo>
                <a:cubicBezTo>
                  <a:pt x="32015" y="46566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2310801-E46D-4051-8854-372BAF1B51F1}"/>
              </a:ext>
            </a:extLst>
          </p:cNvPr>
          <p:cNvSpPr/>
          <p:nvPr/>
        </p:nvSpPr>
        <p:spPr>
          <a:xfrm>
            <a:off x="4665663" y="5932488"/>
            <a:ext cx="43385" cy="57150"/>
          </a:xfrm>
          <a:custGeom>
            <a:avLst/>
            <a:gdLst>
              <a:gd name="connsiteX0" fmla="*/ 0 w 43385"/>
              <a:gd name="connsiteY0" fmla="*/ 0 h 57150"/>
              <a:gd name="connsiteX1" fmla="*/ 42862 w 43385"/>
              <a:gd name="connsiteY1" fmla="*/ 57150 h 57150"/>
              <a:gd name="connsiteX2" fmla="*/ 0 w 43385"/>
              <a:gd name="connsiteY2" fmla="*/ 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85" h="57150">
                <a:moveTo>
                  <a:pt x="0" y="0"/>
                </a:moveTo>
                <a:cubicBezTo>
                  <a:pt x="0" y="0"/>
                  <a:pt x="36777" y="57150"/>
                  <a:pt x="42862" y="57150"/>
                </a:cubicBezTo>
                <a:cubicBezTo>
                  <a:pt x="48947" y="57150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7E182718-6E41-4288-A055-0A5FDFA5A653}"/>
              </a:ext>
            </a:extLst>
          </p:cNvPr>
          <p:cNvSpPr/>
          <p:nvPr/>
        </p:nvSpPr>
        <p:spPr>
          <a:xfrm>
            <a:off x="4595782" y="5986460"/>
            <a:ext cx="432472" cy="140288"/>
          </a:xfrm>
          <a:custGeom>
            <a:avLst/>
            <a:gdLst>
              <a:gd name="connsiteX0" fmla="*/ 31 w 432472"/>
              <a:gd name="connsiteY0" fmla="*/ 3 h 140288"/>
              <a:gd name="connsiteX1" fmla="*/ 152431 w 432472"/>
              <a:gd name="connsiteY1" fmla="*/ 90490 h 140288"/>
              <a:gd name="connsiteX2" fmla="*/ 303243 w 432472"/>
              <a:gd name="connsiteY2" fmla="*/ 131765 h 140288"/>
              <a:gd name="connsiteX3" fmla="*/ 431831 w 432472"/>
              <a:gd name="connsiteY3" fmla="*/ 139703 h 140288"/>
              <a:gd name="connsiteX4" fmla="*/ 344518 w 432472"/>
              <a:gd name="connsiteY4" fmla="*/ 122240 h 140288"/>
              <a:gd name="connsiteX5" fmla="*/ 165131 w 432472"/>
              <a:gd name="connsiteY5" fmla="*/ 93665 h 140288"/>
              <a:gd name="connsiteX6" fmla="*/ 31 w 432472"/>
              <a:gd name="connsiteY6" fmla="*/ 3 h 14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472" h="140288">
                <a:moveTo>
                  <a:pt x="31" y="3"/>
                </a:moveTo>
                <a:cubicBezTo>
                  <a:pt x="-2086" y="-526"/>
                  <a:pt x="101896" y="68530"/>
                  <a:pt x="152431" y="90490"/>
                </a:cubicBezTo>
                <a:cubicBezTo>
                  <a:pt x="202966" y="112450"/>
                  <a:pt x="256676" y="123563"/>
                  <a:pt x="303243" y="131765"/>
                </a:cubicBezTo>
                <a:cubicBezTo>
                  <a:pt x="349810" y="139967"/>
                  <a:pt x="424952" y="141290"/>
                  <a:pt x="431831" y="139703"/>
                </a:cubicBezTo>
                <a:cubicBezTo>
                  <a:pt x="438710" y="138116"/>
                  <a:pt x="388968" y="129913"/>
                  <a:pt x="344518" y="122240"/>
                </a:cubicBezTo>
                <a:cubicBezTo>
                  <a:pt x="300068" y="114567"/>
                  <a:pt x="221752" y="113244"/>
                  <a:pt x="165131" y="93665"/>
                </a:cubicBezTo>
                <a:cubicBezTo>
                  <a:pt x="108510" y="74086"/>
                  <a:pt x="2148" y="532"/>
                  <a:pt x="3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7D95F9F1-D907-49AC-B6BC-1F457A272B4A}"/>
              </a:ext>
            </a:extLst>
          </p:cNvPr>
          <p:cNvSpPr/>
          <p:nvPr/>
        </p:nvSpPr>
        <p:spPr>
          <a:xfrm>
            <a:off x="4593670" y="5981095"/>
            <a:ext cx="181396" cy="103745"/>
          </a:xfrm>
          <a:custGeom>
            <a:avLst/>
            <a:gdLst>
              <a:gd name="connsiteX0" fmla="*/ 555 w 181396"/>
              <a:gd name="connsiteY0" fmla="*/ 605 h 103745"/>
              <a:gd name="connsiteX1" fmla="*/ 175180 w 181396"/>
              <a:gd name="connsiteY1" fmla="*/ 100618 h 103745"/>
              <a:gd name="connsiteX2" fmla="*/ 140255 w 181396"/>
              <a:gd name="connsiteY2" fmla="*/ 76805 h 103745"/>
              <a:gd name="connsiteX3" fmla="*/ 119618 w 181396"/>
              <a:gd name="connsiteY3" fmla="*/ 59343 h 103745"/>
              <a:gd name="connsiteX4" fmla="*/ 555 w 181396"/>
              <a:gd name="connsiteY4" fmla="*/ 605 h 10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96" h="103745">
                <a:moveTo>
                  <a:pt x="555" y="605"/>
                </a:moveTo>
                <a:cubicBezTo>
                  <a:pt x="9815" y="7484"/>
                  <a:pt x="151897" y="87918"/>
                  <a:pt x="175180" y="100618"/>
                </a:cubicBezTo>
                <a:cubicBezTo>
                  <a:pt x="198463" y="113318"/>
                  <a:pt x="149515" y="83684"/>
                  <a:pt x="140255" y="76805"/>
                </a:cubicBezTo>
                <a:cubicBezTo>
                  <a:pt x="130995" y="69926"/>
                  <a:pt x="138668" y="71249"/>
                  <a:pt x="119618" y="59343"/>
                </a:cubicBezTo>
                <a:cubicBezTo>
                  <a:pt x="100568" y="47437"/>
                  <a:pt x="-8705" y="-6274"/>
                  <a:pt x="555" y="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0A27B5E3-256C-4C50-8CE1-6AA9EE5E492E}"/>
              </a:ext>
            </a:extLst>
          </p:cNvPr>
          <p:cNvSpPr/>
          <p:nvPr/>
        </p:nvSpPr>
        <p:spPr>
          <a:xfrm>
            <a:off x="5005138" y="5946725"/>
            <a:ext cx="95751" cy="143944"/>
          </a:xfrm>
          <a:custGeom>
            <a:avLst/>
            <a:gdLst>
              <a:gd name="connsiteX0" fmla="*/ 250 w 95751"/>
              <a:gd name="connsiteY0" fmla="*/ 50 h 143944"/>
              <a:gd name="connsiteX1" fmla="*/ 51050 w 95751"/>
              <a:gd name="connsiteY1" fmla="*/ 85775 h 143944"/>
              <a:gd name="connsiteX2" fmla="*/ 62162 w 95751"/>
              <a:gd name="connsiteY2" fmla="*/ 138163 h 143944"/>
              <a:gd name="connsiteX3" fmla="*/ 95500 w 95751"/>
              <a:gd name="connsiteY3" fmla="*/ 138163 h 143944"/>
              <a:gd name="connsiteX4" fmla="*/ 74862 w 95751"/>
              <a:gd name="connsiteY4" fmla="*/ 98475 h 143944"/>
              <a:gd name="connsiteX5" fmla="*/ 250 w 95751"/>
              <a:gd name="connsiteY5" fmla="*/ 50 h 14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751" h="143944">
                <a:moveTo>
                  <a:pt x="250" y="50"/>
                </a:moveTo>
                <a:cubicBezTo>
                  <a:pt x="-3719" y="-2067"/>
                  <a:pt x="40731" y="62756"/>
                  <a:pt x="51050" y="85775"/>
                </a:cubicBezTo>
                <a:cubicBezTo>
                  <a:pt x="61369" y="108794"/>
                  <a:pt x="54754" y="129432"/>
                  <a:pt x="62162" y="138163"/>
                </a:cubicBezTo>
                <a:cubicBezTo>
                  <a:pt x="69570" y="146894"/>
                  <a:pt x="93383" y="144778"/>
                  <a:pt x="95500" y="138163"/>
                </a:cubicBezTo>
                <a:cubicBezTo>
                  <a:pt x="97617" y="131548"/>
                  <a:pt x="85975" y="117261"/>
                  <a:pt x="74862" y="98475"/>
                </a:cubicBezTo>
                <a:cubicBezTo>
                  <a:pt x="63750" y="79690"/>
                  <a:pt x="4219" y="2167"/>
                  <a:pt x="250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FDE8C625-9DD5-4503-91CD-C6E02B5AFACE}"/>
              </a:ext>
            </a:extLst>
          </p:cNvPr>
          <p:cNvSpPr/>
          <p:nvPr/>
        </p:nvSpPr>
        <p:spPr>
          <a:xfrm>
            <a:off x="4784715" y="6154733"/>
            <a:ext cx="308046" cy="16012"/>
          </a:xfrm>
          <a:custGeom>
            <a:avLst/>
            <a:gdLst>
              <a:gd name="connsiteX0" fmla="*/ 10 w 308046"/>
              <a:gd name="connsiteY0" fmla="*/ 11117 h 16012"/>
              <a:gd name="connsiteX1" fmla="*/ 220673 w 308046"/>
              <a:gd name="connsiteY1" fmla="*/ 15880 h 16012"/>
              <a:gd name="connsiteX2" fmla="*/ 307985 w 308046"/>
              <a:gd name="connsiteY2" fmla="*/ 6355 h 16012"/>
              <a:gd name="connsiteX3" fmla="*/ 230198 w 308046"/>
              <a:gd name="connsiteY3" fmla="*/ 5 h 16012"/>
              <a:gd name="connsiteX4" fmla="*/ 10 w 308046"/>
              <a:gd name="connsiteY4" fmla="*/ 11117 h 1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046" h="16012">
                <a:moveTo>
                  <a:pt x="10" y="11117"/>
                </a:moveTo>
                <a:cubicBezTo>
                  <a:pt x="-1578" y="13763"/>
                  <a:pt x="169344" y="16674"/>
                  <a:pt x="220673" y="15880"/>
                </a:cubicBezTo>
                <a:cubicBezTo>
                  <a:pt x="272002" y="15086"/>
                  <a:pt x="306398" y="9001"/>
                  <a:pt x="307985" y="6355"/>
                </a:cubicBezTo>
                <a:cubicBezTo>
                  <a:pt x="309573" y="3709"/>
                  <a:pt x="280204" y="270"/>
                  <a:pt x="230198" y="5"/>
                </a:cubicBezTo>
                <a:cubicBezTo>
                  <a:pt x="180192" y="-260"/>
                  <a:pt x="1598" y="8471"/>
                  <a:pt x="10" y="11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F379286-9A73-4E11-832F-C5F775F84266}"/>
              </a:ext>
            </a:extLst>
          </p:cNvPr>
          <p:cNvSpPr/>
          <p:nvPr/>
        </p:nvSpPr>
        <p:spPr>
          <a:xfrm>
            <a:off x="4739419" y="6091124"/>
            <a:ext cx="335909" cy="52522"/>
          </a:xfrm>
          <a:custGeom>
            <a:avLst/>
            <a:gdLst>
              <a:gd name="connsiteX0" fmla="*/ 856 w 335909"/>
              <a:gd name="connsiteY0" fmla="*/ 12814 h 52522"/>
              <a:gd name="connsiteX1" fmla="*/ 183419 w 335909"/>
              <a:gd name="connsiteY1" fmla="*/ 50914 h 52522"/>
              <a:gd name="connsiteX2" fmla="*/ 313594 w 335909"/>
              <a:gd name="connsiteY2" fmla="*/ 44564 h 52522"/>
              <a:gd name="connsiteX3" fmla="*/ 319944 w 335909"/>
              <a:gd name="connsiteY3" fmla="*/ 36626 h 52522"/>
              <a:gd name="connsiteX4" fmla="*/ 335819 w 335909"/>
              <a:gd name="connsiteY4" fmla="*/ 114 h 52522"/>
              <a:gd name="connsiteX5" fmla="*/ 312006 w 335909"/>
              <a:gd name="connsiteY5" fmla="*/ 25514 h 52522"/>
              <a:gd name="connsiteX6" fmla="*/ 262794 w 335909"/>
              <a:gd name="connsiteY6" fmla="*/ 36626 h 52522"/>
              <a:gd name="connsiteX7" fmla="*/ 856 w 335909"/>
              <a:gd name="connsiteY7" fmla="*/ 12814 h 52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909" h="52522">
                <a:moveTo>
                  <a:pt x="856" y="12814"/>
                </a:moveTo>
                <a:cubicBezTo>
                  <a:pt x="-12373" y="15195"/>
                  <a:pt x="131296" y="45622"/>
                  <a:pt x="183419" y="50914"/>
                </a:cubicBezTo>
                <a:cubicBezTo>
                  <a:pt x="235542" y="56206"/>
                  <a:pt x="290840" y="46945"/>
                  <a:pt x="313594" y="44564"/>
                </a:cubicBezTo>
                <a:cubicBezTo>
                  <a:pt x="336348" y="42183"/>
                  <a:pt x="316240" y="44034"/>
                  <a:pt x="319944" y="36626"/>
                </a:cubicBezTo>
                <a:cubicBezTo>
                  <a:pt x="323648" y="29218"/>
                  <a:pt x="337142" y="1966"/>
                  <a:pt x="335819" y="114"/>
                </a:cubicBezTo>
                <a:cubicBezTo>
                  <a:pt x="334496" y="-1738"/>
                  <a:pt x="324177" y="19429"/>
                  <a:pt x="312006" y="25514"/>
                </a:cubicBezTo>
                <a:cubicBezTo>
                  <a:pt x="299835" y="31599"/>
                  <a:pt x="311477" y="37684"/>
                  <a:pt x="262794" y="36626"/>
                </a:cubicBezTo>
                <a:cubicBezTo>
                  <a:pt x="214111" y="35568"/>
                  <a:pt x="14085" y="10433"/>
                  <a:pt x="856" y="12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1DF1DB44-1A85-4848-B6E3-8EA41C8685F3}"/>
              </a:ext>
            </a:extLst>
          </p:cNvPr>
          <p:cNvSpPr/>
          <p:nvPr/>
        </p:nvSpPr>
        <p:spPr>
          <a:xfrm>
            <a:off x="4976487" y="6083228"/>
            <a:ext cx="92207" cy="46234"/>
          </a:xfrm>
          <a:custGeom>
            <a:avLst/>
            <a:gdLst>
              <a:gd name="connsiteX0" fmla="*/ 326 w 92207"/>
              <a:gd name="connsiteY0" fmla="*/ 72 h 46234"/>
              <a:gd name="connsiteX1" fmla="*/ 60651 w 92207"/>
              <a:gd name="connsiteY1" fmla="*/ 30235 h 46234"/>
              <a:gd name="connsiteX2" fmla="*/ 65413 w 92207"/>
              <a:gd name="connsiteY2" fmla="*/ 46110 h 46234"/>
              <a:gd name="connsiteX3" fmla="*/ 90813 w 92207"/>
              <a:gd name="connsiteY3" fmla="*/ 22297 h 46234"/>
              <a:gd name="connsiteX4" fmla="*/ 326 w 92207"/>
              <a:gd name="connsiteY4" fmla="*/ 72 h 4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07" h="46234">
                <a:moveTo>
                  <a:pt x="326" y="72"/>
                </a:moveTo>
                <a:cubicBezTo>
                  <a:pt x="-4701" y="1395"/>
                  <a:pt x="49803" y="22562"/>
                  <a:pt x="60651" y="30235"/>
                </a:cubicBezTo>
                <a:cubicBezTo>
                  <a:pt x="71499" y="37908"/>
                  <a:pt x="60386" y="47433"/>
                  <a:pt x="65413" y="46110"/>
                </a:cubicBezTo>
                <a:cubicBezTo>
                  <a:pt x="70440" y="44787"/>
                  <a:pt x="98750" y="28647"/>
                  <a:pt x="90813" y="22297"/>
                </a:cubicBezTo>
                <a:cubicBezTo>
                  <a:pt x="82876" y="15947"/>
                  <a:pt x="5353" y="-1251"/>
                  <a:pt x="326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1564785-1298-46A2-9A53-7845AF48FF9B}"/>
              </a:ext>
            </a:extLst>
          </p:cNvPr>
          <p:cNvSpPr/>
          <p:nvPr/>
        </p:nvSpPr>
        <p:spPr>
          <a:xfrm>
            <a:off x="4577926" y="5993936"/>
            <a:ext cx="216324" cy="144927"/>
          </a:xfrm>
          <a:custGeom>
            <a:avLst/>
            <a:gdLst>
              <a:gd name="connsiteX0" fmla="*/ 2012 w 216324"/>
              <a:gd name="connsiteY0" fmla="*/ 464 h 144927"/>
              <a:gd name="connsiteX1" fmla="*/ 127424 w 216324"/>
              <a:gd name="connsiteY1" fmla="*/ 106827 h 144927"/>
              <a:gd name="connsiteX2" fmla="*/ 187749 w 216324"/>
              <a:gd name="connsiteY2" fmla="*/ 132227 h 144927"/>
              <a:gd name="connsiteX3" fmla="*/ 216324 w 216324"/>
              <a:gd name="connsiteY3" fmla="*/ 144927 h 144927"/>
              <a:gd name="connsiteX4" fmla="*/ 102024 w 216324"/>
              <a:gd name="connsiteY4" fmla="*/ 97302 h 144927"/>
              <a:gd name="connsiteX5" fmla="*/ 52812 w 216324"/>
              <a:gd name="connsiteY5" fmla="*/ 68727 h 144927"/>
              <a:gd name="connsiteX6" fmla="*/ 2012 w 216324"/>
              <a:gd name="connsiteY6" fmla="*/ 464 h 14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24" h="144927">
                <a:moveTo>
                  <a:pt x="2012" y="464"/>
                </a:moveTo>
                <a:cubicBezTo>
                  <a:pt x="14447" y="6814"/>
                  <a:pt x="96468" y="84867"/>
                  <a:pt x="127424" y="106827"/>
                </a:cubicBezTo>
                <a:cubicBezTo>
                  <a:pt x="158380" y="128788"/>
                  <a:pt x="172932" y="125877"/>
                  <a:pt x="187749" y="132227"/>
                </a:cubicBezTo>
                <a:cubicBezTo>
                  <a:pt x="202566" y="138577"/>
                  <a:pt x="216324" y="144927"/>
                  <a:pt x="216324" y="144927"/>
                </a:cubicBezTo>
                <a:cubicBezTo>
                  <a:pt x="202037" y="139106"/>
                  <a:pt x="129276" y="110002"/>
                  <a:pt x="102024" y="97302"/>
                </a:cubicBezTo>
                <a:cubicBezTo>
                  <a:pt x="74772" y="84602"/>
                  <a:pt x="67364" y="82750"/>
                  <a:pt x="52812" y="68727"/>
                </a:cubicBezTo>
                <a:cubicBezTo>
                  <a:pt x="38260" y="54704"/>
                  <a:pt x="-10423" y="-5886"/>
                  <a:pt x="2012" y="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B0FA07B-7FA1-480D-9B4F-76FA57F2327C}"/>
              </a:ext>
            </a:extLst>
          </p:cNvPr>
          <p:cNvSpPr/>
          <p:nvPr/>
        </p:nvSpPr>
        <p:spPr>
          <a:xfrm>
            <a:off x="4365159" y="5954523"/>
            <a:ext cx="217171" cy="24217"/>
          </a:xfrm>
          <a:custGeom>
            <a:avLst/>
            <a:gdLst>
              <a:gd name="connsiteX0" fmla="*/ 466 w 217171"/>
              <a:gd name="connsiteY0" fmla="*/ 24002 h 24217"/>
              <a:gd name="connsiteX1" fmla="*/ 210016 w 217171"/>
              <a:gd name="connsiteY1" fmla="*/ 11302 h 24217"/>
              <a:gd name="connsiteX2" fmla="*/ 154454 w 217171"/>
              <a:gd name="connsiteY2" fmla="*/ 190 h 24217"/>
              <a:gd name="connsiteX3" fmla="*/ 466 w 217171"/>
              <a:gd name="connsiteY3" fmla="*/ 24002 h 2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171" h="24217">
                <a:moveTo>
                  <a:pt x="466" y="24002"/>
                </a:moveTo>
                <a:cubicBezTo>
                  <a:pt x="9726" y="25854"/>
                  <a:pt x="184351" y="15271"/>
                  <a:pt x="210016" y="11302"/>
                </a:cubicBezTo>
                <a:cubicBezTo>
                  <a:pt x="235681" y="7333"/>
                  <a:pt x="186468" y="-1397"/>
                  <a:pt x="154454" y="190"/>
                </a:cubicBezTo>
                <a:cubicBezTo>
                  <a:pt x="122440" y="1777"/>
                  <a:pt x="-8794" y="22150"/>
                  <a:pt x="466" y="24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9F9996CB-C40A-4433-8DE4-5BFD52C02D1C}"/>
              </a:ext>
            </a:extLst>
          </p:cNvPr>
          <p:cNvSpPr/>
          <p:nvPr/>
        </p:nvSpPr>
        <p:spPr>
          <a:xfrm>
            <a:off x="4978751" y="5913534"/>
            <a:ext cx="168695" cy="236970"/>
          </a:xfrm>
          <a:custGeom>
            <a:avLst/>
            <a:gdLst>
              <a:gd name="connsiteX0" fmla="*/ 1237 w 168695"/>
              <a:gd name="connsiteY0" fmla="*/ 7841 h 236970"/>
              <a:gd name="connsiteX1" fmla="*/ 107599 w 168695"/>
              <a:gd name="connsiteY1" fmla="*/ 20541 h 236970"/>
              <a:gd name="connsiteX2" fmla="*/ 158399 w 168695"/>
              <a:gd name="connsiteY2" fmla="*/ 134841 h 236970"/>
              <a:gd name="connsiteX3" fmla="*/ 166337 w 168695"/>
              <a:gd name="connsiteY3" fmla="*/ 230091 h 236970"/>
              <a:gd name="connsiteX4" fmla="*/ 128237 w 168695"/>
              <a:gd name="connsiteY4" fmla="*/ 225329 h 236970"/>
              <a:gd name="connsiteX5" fmla="*/ 137762 w 168695"/>
              <a:gd name="connsiteY5" fmla="*/ 191991 h 236970"/>
              <a:gd name="connsiteX6" fmla="*/ 104424 w 168695"/>
              <a:gd name="connsiteY6" fmla="*/ 155479 h 236970"/>
              <a:gd name="connsiteX7" fmla="*/ 52037 w 168695"/>
              <a:gd name="connsiteY7" fmla="*/ 106266 h 236970"/>
              <a:gd name="connsiteX8" fmla="*/ 1237 w 168695"/>
              <a:gd name="connsiteY8" fmla="*/ 7841 h 236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95" h="236970">
                <a:moveTo>
                  <a:pt x="1237" y="7841"/>
                </a:moveTo>
                <a:cubicBezTo>
                  <a:pt x="10497" y="-6446"/>
                  <a:pt x="81405" y="-626"/>
                  <a:pt x="107599" y="20541"/>
                </a:cubicBezTo>
                <a:cubicBezTo>
                  <a:pt x="133793" y="41708"/>
                  <a:pt x="148609" y="99916"/>
                  <a:pt x="158399" y="134841"/>
                </a:cubicBezTo>
                <a:cubicBezTo>
                  <a:pt x="168189" y="169766"/>
                  <a:pt x="171364" y="215010"/>
                  <a:pt x="166337" y="230091"/>
                </a:cubicBezTo>
                <a:cubicBezTo>
                  <a:pt x="161310" y="245172"/>
                  <a:pt x="132999" y="231679"/>
                  <a:pt x="128237" y="225329"/>
                </a:cubicBezTo>
                <a:cubicBezTo>
                  <a:pt x="123475" y="218979"/>
                  <a:pt x="141731" y="203633"/>
                  <a:pt x="137762" y="191991"/>
                </a:cubicBezTo>
                <a:cubicBezTo>
                  <a:pt x="133793" y="180349"/>
                  <a:pt x="118711" y="169766"/>
                  <a:pt x="104424" y="155479"/>
                </a:cubicBezTo>
                <a:cubicBezTo>
                  <a:pt x="90137" y="141192"/>
                  <a:pt x="66854" y="129285"/>
                  <a:pt x="52037" y="106266"/>
                </a:cubicBezTo>
                <a:cubicBezTo>
                  <a:pt x="37220" y="83247"/>
                  <a:pt x="-8023" y="22128"/>
                  <a:pt x="1237" y="7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4F7F89B2-88EE-4D60-8326-B380CE659F9B}"/>
              </a:ext>
            </a:extLst>
          </p:cNvPr>
          <p:cNvSpPr/>
          <p:nvPr/>
        </p:nvSpPr>
        <p:spPr>
          <a:xfrm>
            <a:off x="4585960" y="5568777"/>
            <a:ext cx="222146" cy="16221"/>
          </a:xfrm>
          <a:custGeom>
            <a:avLst/>
            <a:gdLst>
              <a:gd name="connsiteX0" fmla="*/ 328 w 222146"/>
              <a:gd name="connsiteY0" fmla="*/ 16048 h 16221"/>
              <a:gd name="connsiteX1" fmla="*/ 213053 w 222146"/>
              <a:gd name="connsiteY1" fmla="*/ 8111 h 16221"/>
              <a:gd name="connsiteX2" fmla="*/ 165428 w 222146"/>
              <a:gd name="connsiteY2" fmla="*/ 173 h 16221"/>
              <a:gd name="connsiteX3" fmla="*/ 328 w 222146"/>
              <a:gd name="connsiteY3" fmla="*/ 16048 h 1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46" h="16221">
                <a:moveTo>
                  <a:pt x="328" y="16048"/>
                </a:moveTo>
                <a:cubicBezTo>
                  <a:pt x="8265" y="17371"/>
                  <a:pt x="185536" y="10757"/>
                  <a:pt x="213053" y="8111"/>
                </a:cubicBezTo>
                <a:cubicBezTo>
                  <a:pt x="240570" y="5465"/>
                  <a:pt x="200088" y="-1150"/>
                  <a:pt x="165428" y="173"/>
                </a:cubicBezTo>
                <a:cubicBezTo>
                  <a:pt x="130768" y="1496"/>
                  <a:pt x="-7609" y="14725"/>
                  <a:pt x="328" y="16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34F654D-BE56-428B-B4A2-812704BB911B}"/>
              </a:ext>
            </a:extLst>
          </p:cNvPr>
          <p:cNvSpPr/>
          <p:nvPr/>
        </p:nvSpPr>
        <p:spPr>
          <a:xfrm>
            <a:off x="4810125" y="5621702"/>
            <a:ext cx="265211" cy="45557"/>
          </a:xfrm>
          <a:custGeom>
            <a:avLst/>
            <a:gdLst>
              <a:gd name="connsiteX0" fmla="*/ 0 w 265211"/>
              <a:gd name="connsiteY0" fmla="*/ 4398 h 45557"/>
              <a:gd name="connsiteX1" fmla="*/ 128588 w 265211"/>
              <a:gd name="connsiteY1" fmla="*/ 17098 h 45557"/>
              <a:gd name="connsiteX2" fmla="*/ 177800 w 265211"/>
              <a:gd name="connsiteY2" fmla="*/ 40911 h 45557"/>
              <a:gd name="connsiteX3" fmla="*/ 265113 w 265211"/>
              <a:gd name="connsiteY3" fmla="*/ 44086 h 45557"/>
              <a:gd name="connsiteX4" fmla="*/ 193675 w 265211"/>
              <a:gd name="connsiteY4" fmla="*/ 23448 h 45557"/>
              <a:gd name="connsiteX5" fmla="*/ 128588 w 265211"/>
              <a:gd name="connsiteY5" fmla="*/ 1223 h 45557"/>
              <a:gd name="connsiteX6" fmla="*/ 0 w 265211"/>
              <a:gd name="connsiteY6" fmla="*/ 4398 h 4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11" h="45557">
                <a:moveTo>
                  <a:pt x="0" y="4398"/>
                </a:moveTo>
                <a:cubicBezTo>
                  <a:pt x="0" y="7044"/>
                  <a:pt x="98955" y="11013"/>
                  <a:pt x="128588" y="17098"/>
                </a:cubicBezTo>
                <a:cubicBezTo>
                  <a:pt x="158221" y="23183"/>
                  <a:pt x="155046" y="36413"/>
                  <a:pt x="177800" y="40911"/>
                </a:cubicBezTo>
                <a:cubicBezTo>
                  <a:pt x="200554" y="45409"/>
                  <a:pt x="262467" y="46996"/>
                  <a:pt x="265113" y="44086"/>
                </a:cubicBezTo>
                <a:cubicBezTo>
                  <a:pt x="267759" y="41176"/>
                  <a:pt x="216429" y="30592"/>
                  <a:pt x="193675" y="23448"/>
                </a:cubicBezTo>
                <a:cubicBezTo>
                  <a:pt x="170921" y="16304"/>
                  <a:pt x="154252" y="4398"/>
                  <a:pt x="128588" y="1223"/>
                </a:cubicBezTo>
                <a:cubicBezTo>
                  <a:pt x="102924" y="-1952"/>
                  <a:pt x="0" y="1752"/>
                  <a:pt x="0" y="4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F0644145-8498-4A55-A229-B59106B17D9E}"/>
              </a:ext>
            </a:extLst>
          </p:cNvPr>
          <p:cNvSpPr/>
          <p:nvPr/>
        </p:nvSpPr>
        <p:spPr>
          <a:xfrm>
            <a:off x="5057775" y="5673553"/>
            <a:ext cx="209726" cy="122474"/>
          </a:xfrm>
          <a:custGeom>
            <a:avLst/>
            <a:gdLst>
              <a:gd name="connsiteX0" fmla="*/ 0 w 209726"/>
              <a:gd name="connsiteY0" fmla="*/ 172 h 122474"/>
              <a:gd name="connsiteX1" fmla="*/ 112713 w 209726"/>
              <a:gd name="connsiteY1" fmla="*/ 82722 h 122474"/>
              <a:gd name="connsiteX2" fmla="*/ 128588 w 209726"/>
              <a:gd name="connsiteY2" fmla="*/ 119235 h 122474"/>
              <a:gd name="connsiteX3" fmla="*/ 209550 w 209726"/>
              <a:gd name="connsiteY3" fmla="*/ 119235 h 122474"/>
              <a:gd name="connsiteX4" fmla="*/ 149225 w 209726"/>
              <a:gd name="connsiteY4" fmla="*/ 106535 h 122474"/>
              <a:gd name="connsiteX5" fmla="*/ 114300 w 209726"/>
              <a:gd name="connsiteY5" fmla="*/ 62085 h 122474"/>
              <a:gd name="connsiteX6" fmla="*/ 0 w 209726"/>
              <a:gd name="connsiteY6" fmla="*/ 172 h 12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726" h="122474">
                <a:moveTo>
                  <a:pt x="0" y="172"/>
                </a:moveTo>
                <a:cubicBezTo>
                  <a:pt x="-264" y="3611"/>
                  <a:pt x="91282" y="62878"/>
                  <a:pt x="112713" y="82722"/>
                </a:cubicBezTo>
                <a:cubicBezTo>
                  <a:pt x="134144" y="102566"/>
                  <a:pt x="112449" y="113150"/>
                  <a:pt x="128588" y="119235"/>
                </a:cubicBezTo>
                <a:cubicBezTo>
                  <a:pt x="144728" y="125321"/>
                  <a:pt x="206111" y="121352"/>
                  <a:pt x="209550" y="119235"/>
                </a:cubicBezTo>
                <a:cubicBezTo>
                  <a:pt x="212990" y="117118"/>
                  <a:pt x="165100" y="116060"/>
                  <a:pt x="149225" y="106535"/>
                </a:cubicBezTo>
                <a:cubicBezTo>
                  <a:pt x="133350" y="97010"/>
                  <a:pt x="137583" y="78489"/>
                  <a:pt x="114300" y="62085"/>
                </a:cubicBezTo>
                <a:cubicBezTo>
                  <a:pt x="91017" y="45681"/>
                  <a:pt x="264" y="-3267"/>
                  <a:pt x="0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D6310DB5-7EFA-46A8-8B47-330E98E3AFF3}"/>
              </a:ext>
            </a:extLst>
          </p:cNvPr>
          <p:cNvSpPr/>
          <p:nvPr/>
        </p:nvSpPr>
        <p:spPr>
          <a:xfrm>
            <a:off x="4621132" y="5471283"/>
            <a:ext cx="303730" cy="48700"/>
          </a:xfrm>
          <a:custGeom>
            <a:avLst/>
            <a:gdLst>
              <a:gd name="connsiteX0" fmla="*/ 81 w 303730"/>
              <a:gd name="connsiteY0" fmla="*/ 48455 h 48700"/>
              <a:gd name="connsiteX1" fmla="*/ 208043 w 303730"/>
              <a:gd name="connsiteY1" fmla="*/ 830 h 48700"/>
              <a:gd name="connsiteX2" fmla="*/ 303293 w 303730"/>
              <a:gd name="connsiteY2" fmla="*/ 18292 h 48700"/>
              <a:gd name="connsiteX3" fmla="*/ 233443 w 303730"/>
              <a:gd name="connsiteY3" fmla="*/ 19880 h 48700"/>
              <a:gd name="connsiteX4" fmla="*/ 81 w 303730"/>
              <a:gd name="connsiteY4" fmla="*/ 48455 h 4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730" h="48700">
                <a:moveTo>
                  <a:pt x="81" y="48455"/>
                </a:moveTo>
                <a:cubicBezTo>
                  <a:pt x="-4152" y="45280"/>
                  <a:pt x="157508" y="5857"/>
                  <a:pt x="208043" y="830"/>
                </a:cubicBezTo>
                <a:cubicBezTo>
                  <a:pt x="258578" y="-4197"/>
                  <a:pt x="299060" y="15117"/>
                  <a:pt x="303293" y="18292"/>
                </a:cubicBezTo>
                <a:cubicBezTo>
                  <a:pt x="307526" y="21467"/>
                  <a:pt x="280803" y="16705"/>
                  <a:pt x="233443" y="19880"/>
                </a:cubicBezTo>
                <a:cubicBezTo>
                  <a:pt x="186083" y="23055"/>
                  <a:pt x="4314" y="51630"/>
                  <a:pt x="81" y="48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F8F6C764-C5D9-43A1-B50C-D96214E77252}"/>
              </a:ext>
            </a:extLst>
          </p:cNvPr>
          <p:cNvSpPr/>
          <p:nvPr/>
        </p:nvSpPr>
        <p:spPr>
          <a:xfrm>
            <a:off x="4848631" y="5514059"/>
            <a:ext cx="260623" cy="62830"/>
          </a:xfrm>
          <a:custGeom>
            <a:avLst/>
            <a:gdLst>
              <a:gd name="connsiteX0" fmla="*/ 1182 w 260623"/>
              <a:gd name="connsiteY0" fmla="*/ 62829 h 62830"/>
              <a:gd name="connsiteX1" fmla="*/ 255182 w 260623"/>
              <a:gd name="connsiteY1" fmla="*/ 5679 h 62830"/>
              <a:gd name="connsiteX2" fmla="*/ 163107 w 260623"/>
              <a:gd name="connsiteY2" fmla="*/ 7266 h 62830"/>
              <a:gd name="connsiteX3" fmla="*/ 1182 w 260623"/>
              <a:gd name="connsiteY3" fmla="*/ 62829 h 6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623" h="62830">
                <a:moveTo>
                  <a:pt x="1182" y="62829"/>
                </a:moveTo>
                <a:cubicBezTo>
                  <a:pt x="16528" y="62565"/>
                  <a:pt x="228195" y="14939"/>
                  <a:pt x="255182" y="5679"/>
                </a:cubicBezTo>
                <a:cubicBezTo>
                  <a:pt x="282169" y="-3581"/>
                  <a:pt x="202001" y="-407"/>
                  <a:pt x="163107" y="7266"/>
                </a:cubicBezTo>
                <a:cubicBezTo>
                  <a:pt x="124213" y="14939"/>
                  <a:pt x="-14164" y="63093"/>
                  <a:pt x="1182" y="62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D4665FC-78AE-4E63-AF98-F8220DDBC93E}"/>
              </a:ext>
            </a:extLst>
          </p:cNvPr>
          <p:cNvSpPr/>
          <p:nvPr/>
        </p:nvSpPr>
        <p:spPr>
          <a:xfrm>
            <a:off x="5024152" y="5539719"/>
            <a:ext cx="317822" cy="137203"/>
          </a:xfrm>
          <a:custGeom>
            <a:avLst/>
            <a:gdLst>
              <a:gd name="connsiteX0" fmla="*/ 286 w 317822"/>
              <a:gd name="connsiteY0" fmla="*/ 2244 h 137203"/>
              <a:gd name="connsiteX1" fmla="*/ 71723 w 317822"/>
              <a:gd name="connsiteY1" fmla="*/ 26056 h 137203"/>
              <a:gd name="connsiteX2" fmla="*/ 122523 w 317822"/>
              <a:gd name="connsiteY2" fmla="*/ 78444 h 137203"/>
              <a:gd name="connsiteX3" fmla="*/ 195548 w 317822"/>
              <a:gd name="connsiteY3" fmla="*/ 86381 h 137203"/>
              <a:gd name="connsiteX4" fmla="*/ 317786 w 317822"/>
              <a:gd name="connsiteY4" fmla="*/ 137181 h 137203"/>
              <a:gd name="connsiteX5" fmla="*/ 182848 w 317822"/>
              <a:gd name="connsiteY5" fmla="*/ 92731 h 137203"/>
              <a:gd name="connsiteX6" fmla="*/ 100298 w 317822"/>
              <a:gd name="connsiteY6" fmla="*/ 80031 h 137203"/>
              <a:gd name="connsiteX7" fmla="*/ 286 w 317822"/>
              <a:gd name="connsiteY7" fmla="*/ 2244 h 137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822" h="137203">
                <a:moveTo>
                  <a:pt x="286" y="2244"/>
                </a:moveTo>
                <a:cubicBezTo>
                  <a:pt x="-4476" y="-6752"/>
                  <a:pt x="51350" y="13356"/>
                  <a:pt x="71723" y="26056"/>
                </a:cubicBezTo>
                <a:cubicBezTo>
                  <a:pt x="92096" y="38756"/>
                  <a:pt x="101885" y="68390"/>
                  <a:pt x="122523" y="78444"/>
                </a:cubicBezTo>
                <a:cubicBezTo>
                  <a:pt x="143161" y="88498"/>
                  <a:pt x="163004" y="76592"/>
                  <a:pt x="195548" y="86381"/>
                </a:cubicBezTo>
                <a:cubicBezTo>
                  <a:pt x="228092" y="96171"/>
                  <a:pt x="319903" y="136123"/>
                  <a:pt x="317786" y="137181"/>
                </a:cubicBezTo>
                <a:cubicBezTo>
                  <a:pt x="315669" y="138239"/>
                  <a:pt x="219096" y="102256"/>
                  <a:pt x="182848" y="92731"/>
                </a:cubicBezTo>
                <a:cubicBezTo>
                  <a:pt x="146600" y="83206"/>
                  <a:pt x="128344" y="92466"/>
                  <a:pt x="100298" y="80031"/>
                </a:cubicBezTo>
                <a:cubicBezTo>
                  <a:pt x="72252" y="67596"/>
                  <a:pt x="5048" y="11240"/>
                  <a:pt x="286" y="2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B52A9981-5C70-472A-BF42-3993E6CDA943}"/>
              </a:ext>
            </a:extLst>
          </p:cNvPr>
          <p:cNvSpPr/>
          <p:nvPr/>
        </p:nvSpPr>
        <p:spPr>
          <a:xfrm>
            <a:off x="5456895" y="5781669"/>
            <a:ext cx="169870" cy="160961"/>
          </a:xfrm>
          <a:custGeom>
            <a:avLst/>
            <a:gdLst>
              <a:gd name="connsiteX0" fmla="*/ 169205 w 169870"/>
              <a:gd name="connsiteY0" fmla="*/ 6 h 160961"/>
              <a:gd name="connsiteX1" fmla="*/ 96180 w 169870"/>
              <a:gd name="connsiteY1" fmla="*/ 92081 h 160961"/>
              <a:gd name="connsiteX2" fmla="*/ 24743 w 169870"/>
              <a:gd name="connsiteY2" fmla="*/ 127006 h 160961"/>
              <a:gd name="connsiteX3" fmla="*/ 930 w 169870"/>
              <a:gd name="connsiteY3" fmla="*/ 160344 h 160961"/>
              <a:gd name="connsiteX4" fmla="*/ 51730 w 169870"/>
              <a:gd name="connsiteY4" fmla="*/ 96844 h 160961"/>
              <a:gd name="connsiteX5" fmla="*/ 169205 w 169870"/>
              <a:gd name="connsiteY5" fmla="*/ 6 h 160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870" h="160961">
                <a:moveTo>
                  <a:pt x="169205" y="6"/>
                </a:moveTo>
                <a:cubicBezTo>
                  <a:pt x="176613" y="-788"/>
                  <a:pt x="120257" y="70914"/>
                  <a:pt x="96180" y="92081"/>
                </a:cubicBezTo>
                <a:cubicBezTo>
                  <a:pt x="72103" y="113248"/>
                  <a:pt x="40618" y="115629"/>
                  <a:pt x="24743" y="127006"/>
                </a:cubicBezTo>
                <a:cubicBezTo>
                  <a:pt x="8868" y="138383"/>
                  <a:pt x="-3568" y="165371"/>
                  <a:pt x="930" y="160344"/>
                </a:cubicBezTo>
                <a:cubicBezTo>
                  <a:pt x="5428" y="155317"/>
                  <a:pt x="23949" y="121450"/>
                  <a:pt x="51730" y="96844"/>
                </a:cubicBezTo>
                <a:cubicBezTo>
                  <a:pt x="79511" y="72238"/>
                  <a:pt x="161797" y="800"/>
                  <a:pt x="16920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55E42CDE-BAF0-46A2-BB49-FC61012575F3}"/>
              </a:ext>
            </a:extLst>
          </p:cNvPr>
          <p:cNvSpPr/>
          <p:nvPr/>
        </p:nvSpPr>
        <p:spPr>
          <a:xfrm>
            <a:off x="5241911" y="5795711"/>
            <a:ext cx="200979" cy="140020"/>
          </a:xfrm>
          <a:custGeom>
            <a:avLst/>
            <a:gdLst>
              <a:gd name="connsiteX0" fmla="*/ 14 w 200979"/>
              <a:gd name="connsiteY0" fmla="*/ 252 h 140020"/>
              <a:gd name="connsiteX1" fmla="*/ 166702 w 200979"/>
              <a:gd name="connsiteY1" fmla="*/ 68514 h 140020"/>
              <a:gd name="connsiteX2" fmla="*/ 171464 w 200979"/>
              <a:gd name="connsiteY2" fmla="*/ 82802 h 140020"/>
              <a:gd name="connsiteX3" fmla="*/ 196864 w 200979"/>
              <a:gd name="connsiteY3" fmla="*/ 139952 h 140020"/>
              <a:gd name="connsiteX4" fmla="*/ 196864 w 200979"/>
              <a:gd name="connsiteY4" fmla="*/ 70102 h 140020"/>
              <a:gd name="connsiteX5" fmla="*/ 157177 w 200979"/>
              <a:gd name="connsiteY5" fmla="*/ 46289 h 140020"/>
              <a:gd name="connsiteX6" fmla="*/ 14 w 200979"/>
              <a:gd name="connsiteY6" fmla="*/ 252 h 14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979" h="140020">
                <a:moveTo>
                  <a:pt x="14" y="252"/>
                </a:moveTo>
                <a:cubicBezTo>
                  <a:pt x="1601" y="3956"/>
                  <a:pt x="138127" y="54756"/>
                  <a:pt x="166702" y="68514"/>
                </a:cubicBezTo>
                <a:cubicBezTo>
                  <a:pt x="195277" y="82272"/>
                  <a:pt x="166437" y="70896"/>
                  <a:pt x="171464" y="82802"/>
                </a:cubicBezTo>
                <a:cubicBezTo>
                  <a:pt x="176491" y="94708"/>
                  <a:pt x="192631" y="142069"/>
                  <a:pt x="196864" y="139952"/>
                </a:cubicBezTo>
                <a:cubicBezTo>
                  <a:pt x="201097" y="137835"/>
                  <a:pt x="203478" y="85712"/>
                  <a:pt x="196864" y="70102"/>
                </a:cubicBezTo>
                <a:cubicBezTo>
                  <a:pt x="190250" y="54492"/>
                  <a:pt x="187075" y="57931"/>
                  <a:pt x="157177" y="46289"/>
                </a:cubicBezTo>
                <a:cubicBezTo>
                  <a:pt x="127279" y="34647"/>
                  <a:pt x="-1573" y="-3452"/>
                  <a:pt x="14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9063FCD0-7161-4494-963D-9CAF4147A1AC}"/>
              </a:ext>
            </a:extLst>
          </p:cNvPr>
          <p:cNvSpPr/>
          <p:nvPr/>
        </p:nvSpPr>
        <p:spPr>
          <a:xfrm>
            <a:off x="5352619" y="5695544"/>
            <a:ext cx="197022" cy="131432"/>
          </a:xfrm>
          <a:custGeom>
            <a:avLst/>
            <a:gdLst>
              <a:gd name="connsiteX0" fmla="*/ 431 w 197022"/>
              <a:gd name="connsiteY0" fmla="*/ 406 h 131432"/>
              <a:gd name="connsiteX1" fmla="*/ 97269 w 197022"/>
              <a:gd name="connsiteY1" fmla="*/ 25806 h 131432"/>
              <a:gd name="connsiteX2" fmla="*/ 194106 w 197022"/>
              <a:gd name="connsiteY2" fmla="*/ 130581 h 131432"/>
              <a:gd name="connsiteX3" fmla="*/ 168706 w 197022"/>
              <a:gd name="connsiteY3" fmla="*/ 73431 h 131432"/>
              <a:gd name="connsiteX4" fmla="*/ 136956 w 197022"/>
              <a:gd name="connsiteY4" fmla="*/ 38506 h 131432"/>
              <a:gd name="connsiteX5" fmla="*/ 431 w 197022"/>
              <a:gd name="connsiteY5" fmla="*/ 406 h 13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022" h="131432">
                <a:moveTo>
                  <a:pt x="431" y="406"/>
                </a:moveTo>
                <a:cubicBezTo>
                  <a:pt x="-6183" y="-1711"/>
                  <a:pt x="64990" y="4110"/>
                  <a:pt x="97269" y="25806"/>
                </a:cubicBezTo>
                <a:cubicBezTo>
                  <a:pt x="129548" y="47502"/>
                  <a:pt x="182200" y="122644"/>
                  <a:pt x="194106" y="130581"/>
                </a:cubicBezTo>
                <a:cubicBezTo>
                  <a:pt x="206012" y="138518"/>
                  <a:pt x="178231" y="88777"/>
                  <a:pt x="168706" y="73431"/>
                </a:cubicBezTo>
                <a:cubicBezTo>
                  <a:pt x="159181" y="58085"/>
                  <a:pt x="163679" y="50677"/>
                  <a:pt x="136956" y="38506"/>
                </a:cubicBezTo>
                <a:cubicBezTo>
                  <a:pt x="110233" y="26335"/>
                  <a:pt x="7045" y="2523"/>
                  <a:pt x="431" y="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A0EAE73-E311-4FE3-984E-2DFE8E3F0393}"/>
              </a:ext>
            </a:extLst>
          </p:cNvPr>
          <p:cNvSpPr/>
          <p:nvPr/>
        </p:nvSpPr>
        <p:spPr>
          <a:xfrm>
            <a:off x="5675267" y="5918831"/>
            <a:ext cx="203567" cy="253472"/>
          </a:xfrm>
          <a:custGeom>
            <a:avLst/>
            <a:gdLst>
              <a:gd name="connsiteX0" fmla="*/ 46 w 203567"/>
              <a:gd name="connsiteY0" fmla="*/ 253369 h 253472"/>
              <a:gd name="connsiteX1" fmla="*/ 71483 w 203567"/>
              <a:gd name="connsiteY1" fmla="*/ 110494 h 253472"/>
              <a:gd name="connsiteX2" fmla="*/ 201658 w 203567"/>
              <a:gd name="connsiteY2" fmla="*/ 957 h 253472"/>
              <a:gd name="connsiteX3" fmla="*/ 144508 w 203567"/>
              <a:gd name="connsiteY3" fmla="*/ 61282 h 253472"/>
              <a:gd name="connsiteX4" fmla="*/ 81008 w 203567"/>
              <a:gd name="connsiteY4" fmla="*/ 132719 h 253472"/>
              <a:gd name="connsiteX5" fmla="*/ 46 w 203567"/>
              <a:gd name="connsiteY5" fmla="*/ 253369 h 25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567" h="253472">
                <a:moveTo>
                  <a:pt x="46" y="253369"/>
                </a:moveTo>
                <a:cubicBezTo>
                  <a:pt x="-1541" y="249665"/>
                  <a:pt x="37881" y="152563"/>
                  <a:pt x="71483" y="110494"/>
                </a:cubicBezTo>
                <a:cubicBezTo>
                  <a:pt x="105085" y="68425"/>
                  <a:pt x="189487" y="9159"/>
                  <a:pt x="201658" y="957"/>
                </a:cubicBezTo>
                <a:cubicBezTo>
                  <a:pt x="213829" y="-7245"/>
                  <a:pt x="164616" y="39322"/>
                  <a:pt x="144508" y="61282"/>
                </a:cubicBezTo>
                <a:cubicBezTo>
                  <a:pt x="124400" y="83242"/>
                  <a:pt x="102175" y="105467"/>
                  <a:pt x="81008" y="132719"/>
                </a:cubicBezTo>
                <a:cubicBezTo>
                  <a:pt x="59841" y="159971"/>
                  <a:pt x="1633" y="257073"/>
                  <a:pt x="46" y="253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70DE1EF1-DAA9-4DE6-B6EC-16BE65507545}"/>
              </a:ext>
            </a:extLst>
          </p:cNvPr>
          <p:cNvSpPr/>
          <p:nvPr/>
        </p:nvSpPr>
        <p:spPr>
          <a:xfrm>
            <a:off x="5943171" y="5829418"/>
            <a:ext cx="359269" cy="82649"/>
          </a:xfrm>
          <a:custGeom>
            <a:avLst/>
            <a:gdLst>
              <a:gd name="connsiteX0" fmla="*/ 429 w 359269"/>
              <a:gd name="connsiteY0" fmla="*/ 82432 h 82649"/>
              <a:gd name="connsiteX1" fmla="*/ 125842 w 359269"/>
              <a:gd name="connsiteY1" fmla="*/ 33220 h 82649"/>
              <a:gd name="connsiteX2" fmla="*/ 175054 w 359269"/>
              <a:gd name="connsiteY2" fmla="*/ 33220 h 82649"/>
              <a:gd name="connsiteX3" fmla="*/ 256017 w 359269"/>
              <a:gd name="connsiteY3" fmla="*/ 10995 h 82649"/>
              <a:gd name="connsiteX4" fmla="*/ 357617 w 359269"/>
              <a:gd name="connsiteY4" fmla="*/ 47507 h 82649"/>
              <a:gd name="connsiteX5" fmla="*/ 308404 w 359269"/>
              <a:gd name="connsiteY5" fmla="*/ 3057 h 82649"/>
              <a:gd name="connsiteX6" fmla="*/ 173467 w 359269"/>
              <a:gd name="connsiteY6" fmla="*/ 10995 h 82649"/>
              <a:gd name="connsiteX7" fmla="*/ 429 w 359269"/>
              <a:gd name="connsiteY7" fmla="*/ 82432 h 8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269" h="82649">
                <a:moveTo>
                  <a:pt x="429" y="82432"/>
                </a:moveTo>
                <a:cubicBezTo>
                  <a:pt x="-7508" y="86136"/>
                  <a:pt x="96738" y="41422"/>
                  <a:pt x="125842" y="33220"/>
                </a:cubicBezTo>
                <a:cubicBezTo>
                  <a:pt x="154946" y="25018"/>
                  <a:pt x="153358" y="36924"/>
                  <a:pt x="175054" y="33220"/>
                </a:cubicBezTo>
                <a:cubicBezTo>
                  <a:pt x="196750" y="29516"/>
                  <a:pt x="225590" y="8614"/>
                  <a:pt x="256017" y="10995"/>
                </a:cubicBezTo>
                <a:cubicBezTo>
                  <a:pt x="286444" y="13376"/>
                  <a:pt x="348886" y="48830"/>
                  <a:pt x="357617" y="47507"/>
                </a:cubicBezTo>
                <a:cubicBezTo>
                  <a:pt x="366348" y="46184"/>
                  <a:pt x="339096" y="9142"/>
                  <a:pt x="308404" y="3057"/>
                </a:cubicBezTo>
                <a:cubicBezTo>
                  <a:pt x="277712" y="-3028"/>
                  <a:pt x="223209" y="147"/>
                  <a:pt x="173467" y="10995"/>
                </a:cubicBezTo>
                <a:cubicBezTo>
                  <a:pt x="123725" y="21843"/>
                  <a:pt x="8366" y="78728"/>
                  <a:pt x="429" y="82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6CD8D0DA-5B14-42A0-BBEF-1A0F6B7C9350}"/>
              </a:ext>
            </a:extLst>
          </p:cNvPr>
          <p:cNvSpPr/>
          <p:nvPr/>
        </p:nvSpPr>
        <p:spPr>
          <a:xfrm>
            <a:off x="5749924" y="6024881"/>
            <a:ext cx="260026" cy="114113"/>
          </a:xfrm>
          <a:custGeom>
            <a:avLst/>
            <a:gdLst>
              <a:gd name="connsiteX0" fmla="*/ 1 w 260026"/>
              <a:gd name="connsiteY0" fmla="*/ 113982 h 114113"/>
              <a:gd name="connsiteX1" fmla="*/ 139701 w 260026"/>
              <a:gd name="connsiteY1" fmla="*/ 28257 h 114113"/>
              <a:gd name="connsiteX2" fmla="*/ 258764 w 260026"/>
              <a:gd name="connsiteY2" fmla="*/ 29844 h 114113"/>
              <a:gd name="connsiteX3" fmla="*/ 198439 w 260026"/>
              <a:gd name="connsiteY3" fmla="*/ 12382 h 114113"/>
              <a:gd name="connsiteX4" fmla="*/ 136526 w 260026"/>
              <a:gd name="connsiteY4" fmla="*/ 6032 h 114113"/>
              <a:gd name="connsiteX5" fmla="*/ 1 w 260026"/>
              <a:gd name="connsiteY5" fmla="*/ 113982 h 11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026" h="114113">
                <a:moveTo>
                  <a:pt x="1" y="113982"/>
                </a:moveTo>
                <a:cubicBezTo>
                  <a:pt x="530" y="117686"/>
                  <a:pt x="96574" y="42280"/>
                  <a:pt x="139701" y="28257"/>
                </a:cubicBezTo>
                <a:cubicBezTo>
                  <a:pt x="182828" y="14234"/>
                  <a:pt x="248974" y="32490"/>
                  <a:pt x="258764" y="29844"/>
                </a:cubicBezTo>
                <a:cubicBezTo>
                  <a:pt x="268554" y="27198"/>
                  <a:pt x="218812" y="16351"/>
                  <a:pt x="198439" y="12382"/>
                </a:cubicBezTo>
                <a:cubicBezTo>
                  <a:pt x="178066" y="8413"/>
                  <a:pt x="166953" y="-9049"/>
                  <a:pt x="136526" y="6032"/>
                </a:cubicBezTo>
                <a:cubicBezTo>
                  <a:pt x="106099" y="21113"/>
                  <a:pt x="-528" y="110278"/>
                  <a:pt x="1" y="113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66F4008B-C38E-442F-9671-2FB439DAAB16}"/>
              </a:ext>
            </a:extLst>
          </p:cNvPr>
          <p:cNvSpPr/>
          <p:nvPr/>
        </p:nvSpPr>
        <p:spPr>
          <a:xfrm>
            <a:off x="6286379" y="5892566"/>
            <a:ext cx="74884" cy="214582"/>
          </a:xfrm>
          <a:custGeom>
            <a:avLst/>
            <a:gdLst>
              <a:gd name="connsiteX0" fmla="*/ 23934 w 74884"/>
              <a:gd name="connsiteY0" fmla="*/ 234 h 214582"/>
              <a:gd name="connsiteX1" fmla="*/ 74734 w 74884"/>
              <a:gd name="connsiteY1" fmla="*/ 57384 h 214582"/>
              <a:gd name="connsiteX2" fmla="*/ 38221 w 74884"/>
              <a:gd name="connsiteY2" fmla="*/ 154222 h 214582"/>
              <a:gd name="connsiteX3" fmla="*/ 121 w 74884"/>
              <a:gd name="connsiteY3" fmla="*/ 214547 h 214582"/>
              <a:gd name="connsiteX4" fmla="*/ 27109 w 74884"/>
              <a:gd name="connsiteY4" fmla="*/ 146284 h 214582"/>
              <a:gd name="connsiteX5" fmla="*/ 54096 w 74884"/>
              <a:gd name="connsiteY5" fmla="*/ 41509 h 214582"/>
              <a:gd name="connsiteX6" fmla="*/ 23934 w 74884"/>
              <a:gd name="connsiteY6" fmla="*/ 234 h 21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84" h="214582">
                <a:moveTo>
                  <a:pt x="23934" y="234"/>
                </a:moveTo>
                <a:cubicBezTo>
                  <a:pt x="27374" y="2880"/>
                  <a:pt x="72353" y="31719"/>
                  <a:pt x="74734" y="57384"/>
                </a:cubicBezTo>
                <a:cubicBezTo>
                  <a:pt x="77115" y="83049"/>
                  <a:pt x="50656" y="128028"/>
                  <a:pt x="38221" y="154222"/>
                </a:cubicBezTo>
                <a:cubicBezTo>
                  <a:pt x="25786" y="180416"/>
                  <a:pt x="1973" y="215870"/>
                  <a:pt x="121" y="214547"/>
                </a:cubicBezTo>
                <a:cubicBezTo>
                  <a:pt x="-1731" y="213224"/>
                  <a:pt x="18113" y="175124"/>
                  <a:pt x="27109" y="146284"/>
                </a:cubicBezTo>
                <a:cubicBezTo>
                  <a:pt x="36105" y="117444"/>
                  <a:pt x="53302" y="65321"/>
                  <a:pt x="54096" y="41509"/>
                </a:cubicBezTo>
                <a:cubicBezTo>
                  <a:pt x="54890" y="17697"/>
                  <a:pt x="20494" y="-2412"/>
                  <a:pt x="23934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58BE5D4E-0F65-4CAC-837C-2007A56E55D6}"/>
              </a:ext>
            </a:extLst>
          </p:cNvPr>
          <p:cNvSpPr/>
          <p:nvPr/>
        </p:nvSpPr>
        <p:spPr>
          <a:xfrm>
            <a:off x="6016595" y="6029907"/>
            <a:ext cx="243822" cy="35950"/>
          </a:xfrm>
          <a:custGeom>
            <a:avLst/>
            <a:gdLst>
              <a:gd name="connsiteX0" fmla="*/ 30 w 243822"/>
              <a:gd name="connsiteY0" fmla="*/ 23231 h 35950"/>
              <a:gd name="connsiteX1" fmla="*/ 146080 w 243822"/>
              <a:gd name="connsiteY1" fmla="*/ 10531 h 35950"/>
              <a:gd name="connsiteX2" fmla="*/ 241330 w 243822"/>
              <a:gd name="connsiteY2" fmla="*/ 35931 h 35950"/>
              <a:gd name="connsiteX3" fmla="*/ 211168 w 243822"/>
              <a:gd name="connsiteY3" fmla="*/ 5768 h 35950"/>
              <a:gd name="connsiteX4" fmla="*/ 158780 w 243822"/>
              <a:gd name="connsiteY4" fmla="*/ 1006 h 35950"/>
              <a:gd name="connsiteX5" fmla="*/ 30 w 243822"/>
              <a:gd name="connsiteY5" fmla="*/ 23231 h 3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822" h="35950">
                <a:moveTo>
                  <a:pt x="30" y="23231"/>
                </a:moveTo>
                <a:cubicBezTo>
                  <a:pt x="-2087" y="24819"/>
                  <a:pt x="105863" y="8414"/>
                  <a:pt x="146080" y="10531"/>
                </a:cubicBezTo>
                <a:cubicBezTo>
                  <a:pt x="186297" y="12648"/>
                  <a:pt x="230482" y="36725"/>
                  <a:pt x="241330" y="35931"/>
                </a:cubicBezTo>
                <a:cubicBezTo>
                  <a:pt x="252178" y="35137"/>
                  <a:pt x="224926" y="11589"/>
                  <a:pt x="211168" y="5768"/>
                </a:cubicBezTo>
                <a:cubicBezTo>
                  <a:pt x="197410" y="-53"/>
                  <a:pt x="190001" y="-1111"/>
                  <a:pt x="158780" y="1006"/>
                </a:cubicBezTo>
                <a:cubicBezTo>
                  <a:pt x="127559" y="3123"/>
                  <a:pt x="2147" y="21643"/>
                  <a:pt x="30" y="23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CA59E6B-1BCE-43DC-BB91-57FBFF8396A4}"/>
              </a:ext>
            </a:extLst>
          </p:cNvPr>
          <p:cNvSpPr/>
          <p:nvPr/>
        </p:nvSpPr>
        <p:spPr>
          <a:xfrm>
            <a:off x="5706959" y="6169114"/>
            <a:ext cx="529689" cy="160365"/>
          </a:xfrm>
          <a:custGeom>
            <a:avLst/>
            <a:gdLst>
              <a:gd name="connsiteX0" fmla="*/ 104 w 529689"/>
              <a:gd name="connsiteY0" fmla="*/ 160249 h 160365"/>
              <a:gd name="connsiteX1" fmla="*/ 77891 w 529689"/>
              <a:gd name="connsiteY1" fmla="*/ 49124 h 160365"/>
              <a:gd name="connsiteX2" fmla="*/ 193779 w 529689"/>
              <a:gd name="connsiteY2" fmla="*/ 1499 h 160365"/>
              <a:gd name="connsiteX3" fmla="*/ 381104 w 529689"/>
              <a:gd name="connsiteY3" fmla="*/ 17374 h 160365"/>
              <a:gd name="connsiteX4" fmla="*/ 528741 w 529689"/>
              <a:gd name="connsiteY4" fmla="*/ 71349 h 160365"/>
              <a:gd name="connsiteX5" fmla="*/ 439841 w 529689"/>
              <a:gd name="connsiteY5" fmla="*/ 53886 h 160365"/>
              <a:gd name="connsiteX6" fmla="*/ 347766 w 529689"/>
              <a:gd name="connsiteY6" fmla="*/ 26899 h 160365"/>
              <a:gd name="connsiteX7" fmla="*/ 192191 w 529689"/>
              <a:gd name="connsiteY7" fmla="*/ 20549 h 160365"/>
              <a:gd name="connsiteX8" fmla="*/ 93766 w 529689"/>
              <a:gd name="connsiteY8" fmla="*/ 69761 h 160365"/>
              <a:gd name="connsiteX9" fmla="*/ 104 w 529689"/>
              <a:gd name="connsiteY9" fmla="*/ 160249 h 16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9689" h="160365">
                <a:moveTo>
                  <a:pt x="104" y="160249"/>
                </a:moveTo>
                <a:cubicBezTo>
                  <a:pt x="-2542" y="156809"/>
                  <a:pt x="45612" y="75582"/>
                  <a:pt x="77891" y="49124"/>
                </a:cubicBezTo>
                <a:cubicBezTo>
                  <a:pt x="110170" y="22666"/>
                  <a:pt x="143244" y="6791"/>
                  <a:pt x="193779" y="1499"/>
                </a:cubicBezTo>
                <a:cubicBezTo>
                  <a:pt x="244314" y="-3793"/>
                  <a:pt x="325277" y="5732"/>
                  <a:pt x="381104" y="17374"/>
                </a:cubicBezTo>
                <a:cubicBezTo>
                  <a:pt x="436931" y="29016"/>
                  <a:pt x="518952" y="65264"/>
                  <a:pt x="528741" y="71349"/>
                </a:cubicBezTo>
                <a:cubicBezTo>
                  <a:pt x="538531" y="77434"/>
                  <a:pt x="470003" y="61294"/>
                  <a:pt x="439841" y="53886"/>
                </a:cubicBezTo>
                <a:cubicBezTo>
                  <a:pt x="409679" y="46478"/>
                  <a:pt x="389041" y="32455"/>
                  <a:pt x="347766" y="26899"/>
                </a:cubicBezTo>
                <a:cubicBezTo>
                  <a:pt x="306491" y="21343"/>
                  <a:pt x="234524" y="13405"/>
                  <a:pt x="192191" y="20549"/>
                </a:cubicBezTo>
                <a:cubicBezTo>
                  <a:pt x="149858" y="27693"/>
                  <a:pt x="125516" y="49388"/>
                  <a:pt x="93766" y="69761"/>
                </a:cubicBezTo>
                <a:cubicBezTo>
                  <a:pt x="62016" y="90134"/>
                  <a:pt x="2750" y="163689"/>
                  <a:pt x="104" y="160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4F8D632E-ECB7-4A6E-8989-FAB081F60D4C}"/>
              </a:ext>
            </a:extLst>
          </p:cNvPr>
          <p:cNvSpPr/>
          <p:nvPr/>
        </p:nvSpPr>
        <p:spPr>
          <a:xfrm>
            <a:off x="5710095" y="6335343"/>
            <a:ext cx="324143" cy="86904"/>
          </a:xfrm>
          <a:custGeom>
            <a:avLst/>
            <a:gdLst>
              <a:gd name="connsiteX0" fmla="*/ 1730 w 324143"/>
              <a:gd name="connsiteY0" fmla="*/ 8307 h 86904"/>
              <a:gd name="connsiteX1" fmla="*/ 95393 w 324143"/>
              <a:gd name="connsiteY1" fmla="*/ 3545 h 86904"/>
              <a:gd name="connsiteX2" fmla="*/ 216043 w 324143"/>
              <a:gd name="connsiteY2" fmla="*/ 62282 h 86904"/>
              <a:gd name="connsiteX3" fmla="*/ 287480 w 324143"/>
              <a:gd name="connsiteY3" fmla="*/ 84507 h 86904"/>
              <a:gd name="connsiteX4" fmla="*/ 323993 w 324143"/>
              <a:gd name="connsiteY4" fmla="*/ 84507 h 86904"/>
              <a:gd name="connsiteX5" fmla="*/ 274780 w 324143"/>
              <a:gd name="connsiteY5" fmla="*/ 68632 h 86904"/>
              <a:gd name="connsiteX6" fmla="*/ 231918 w 324143"/>
              <a:gd name="connsiteY6" fmla="*/ 47995 h 86904"/>
              <a:gd name="connsiteX7" fmla="*/ 177943 w 324143"/>
              <a:gd name="connsiteY7" fmla="*/ 22595 h 86904"/>
              <a:gd name="connsiteX8" fmla="*/ 1730 w 324143"/>
              <a:gd name="connsiteY8" fmla="*/ 8307 h 8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143" h="86904">
                <a:moveTo>
                  <a:pt x="1730" y="8307"/>
                </a:moveTo>
                <a:cubicBezTo>
                  <a:pt x="-12028" y="5132"/>
                  <a:pt x="59674" y="-5451"/>
                  <a:pt x="95393" y="3545"/>
                </a:cubicBezTo>
                <a:cubicBezTo>
                  <a:pt x="131112" y="12541"/>
                  <a:pt x="184029" y="48788"/>
                  <a:pt x="216043" y="62282"/>
                </a:cubicBezTo>
                <a:cubicBezTo>
                  <a:pt x="248058" y="75776"/>
                  <a:pt x="269488" y="80803"/>
                  <a:pt x="287480" y="84507"/>
                </a:cubicBezTo>
                <a:cubicBezTo>
                  <a:pt x="305472" y="88211"/>
                  <a:pt x="326110" y="87153"/>
                  <a:pt x="323993" y="84507"/>
                </a:cubicBezTo>
                <a:cubicBezTo>
                  <a:pt x="321876" y="81861"/>
                  <a:pt x="290126" y="74717"/>
                  <a:pt x="274780" y="68632"/>
                </a:cubicBezTo>
                <a:cubicBezTo>
                  <a:pt x="259434" y="62547"/>
                  <a:pt x="231918" y="47995"/>
                  <a:pt x="231918" y="47995"/>
                </a:cubicBezTo>
                <a:cubicBezTo>
                  <a:pt x="215779" y="40322"/>
                  <a:pt x="213132" y="31591"/>
                  <a:pt x="177943" y="22595"/>
                </a:cubicBezTo>
                <a:cubicBezTo>
                  <a:pt x="142754" y="13599"/>
                  <a:pt x="15488" y="11482"/>
                  <a:pt x="1730" y="8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CCBE6DC0-0BA0-4C02-A514-5DE435E03385}"/>
              </a:ext>
            </a:extLst>
          </p:cNvPr>
          <p:cNvSpPr/>
          <p:nvPr/>
        </p:nvSpPr>
        <p:spPr>
          <a:xfrm>
            <a:off x="5969000" y="6370952"/>
            <a:ext cx="120651" cy="33288"/>
          </a:xfrm>
          <a:custGeom>
            <a:avLst/>
            <a:gdLst>
              <a:gd name="connsiteX0" fmla="*/ 0 w 120651"/>
              <a:gd name="connsiteY0" fmla="*/ 33023 h 33288"/>
              <a:gd name="connsiteX1" fmla="*/ 73025 w 120651"/>
              <a:gd name="connsiteY1" fmla="*/ 2861 h 33288"/>
              <a:gd name="connsiteX2" fmla="*/ 120650 w 120651"/>
              <a:gd name="connsiteY2" fmla="*/ 2861 h 33288"/>
              <a:gd name="connsiteX3" fmla="*/ 71438 w 120651"/>
              <a:gd name="connsiteY3" fmla="*/ 17148 h 33288"/>
              <a:gd name="connsiteX4" fmla="*/ 0 w 120651"/>
              <a:gd name="connsiteY4" fmla="*/ 33023 h 3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51" h="33288">
                <a:moveTo>
                  <a:pt x="0" y="33023"/>
                </a:moveTo>
                <a:cubicBezTo>
                  <a:pt x="264" y="30642"/>
                  <a:pt x="52917" y="7888"/>
                  <a:pt x="73025" y="2861"/>
                </a:cubicBezTo>
                <a:cubicBezTo>
                  <a:pt x="93133" y="-2166"/>
                  <a:pt x="120914" y="480"/>
                  <a:pt x="120650" y="2861"/>
                </a:cubicBezTo>
                <a:cubicBezTo>
                  <a:pt x="120386" y="5242"/>
                  <a:pt x="87313" y="13179"/>
                  <a:pt x="71438" y="17148"/>
                </a:cubicBezTo>
                <a:cubicBezTo>
                  <a:pt x="55563" y="21117"/>
                  <a:pt x="-264" y="35404"/>
                  <a:pt x="0" y="33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7CA81C14-DF57-46C3-A23B-0BBB1BB165F2}"/>
              </a:ext>
            </a:extLst>
          </p:cNvPr>
          <p:cNvSpPr/>
          <p:nvPr/>
        </p:nvSpPr>
        <p:spPr>
          <a:xfrm>
            <a:off x="6016625" y="6413912"/>
            <a:ext cx="114307" cy="17057"/>
          </a:xfrm>
          <a:custGeom>
            <a:avLst/>
            <a:gdLst>
              <a:gd name="connsiteX0" fmla="*/ 0 w 114307"/>
              <a:gd name="connsiteY0" fmla="*/ 2763 h 17057"/>
              <a:gd name="connsiteX1" fmla="*/ 88900 w 114307"/>
              <a:gd name="connsiteY1" fmla="*/ 17051 h 17057"/>
              <a:gd name="connsiteX2" fmla="*/ 114300 w 114307"/>
              <a:gd name="connsiteY2" fmla="*/ 1176 h 17057"/>
              <a:gd name="connsiteX3" fmla="*/ 87313 w 114307"/>
              <a:gd name="connsiteY3" fmla="*/ 1176 h 17057"/>
              <a:gd name="connsiteX4" fmla="*/ 0 w 114307"/>
              <a:gd name="connsiteY4" fmla="*/ 2763 h 1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7" h="17057">
                <a:moveTo>
                  <a:pt x="0" y="2763"/>
                </a:moveTo>
                <a:cubicBezTo>
                  <a:pt x="34925" y="10039"/>
                  <a:pt x="69850" y="17315"/>
                  <a:pt x="88900" y="17051"/>
                </a:cubicBezTo>
                <a:cubicBezTo>
                  <a:pt x="107950" y="16787"/>
                  <a:pt x="114564" y="3822"/>
                  <a:pt x="114300" y="1176"/>
                </a:cubicBezTo>
                <a:cubicBezTo>
                  <a:pt x="114036" y="-1470"/>
                  <a:pt x="87313" y="1176"/>
                  <a:pt x="87313" y="1176"/>
                </a:cubicBezTo>
                <a:lnTo>
                  <a:pt x="0" y="276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7002C4A-7676-4CE9-B934-5DAB2FB9AF0B}"/>
              </a:ext>
            </a:extLst>
          </p:cNvPr>
          <p:cNvSpPr/>
          <p:nvPr/>
        </p:nvSpPr>
        <p:spPr>
          <a:xfrm>
            <a:off x="6068870" y="6197943"/>
            <a:ext cx="159027" cy="216600"/>
          </a:xfrm>
          <a:custGeom>
            <a:avLst/>
            <a:gdLst>
              <a:gd name="connsiteX0" fmla="*/ 158893 w 159027"/>
              <a:gd name="connsiteY0" fmla="*/ 61570 h 216600"/>
              <a:gd name="connsiteX1" fmla="*/ 101743 w 159027"/>
              <a:gd name="connsiteY1" fmla="*/ 139357 h 216600"/>
              <a:gd name="connsiteX2" fmla="*/ 69993 w 159027"/>
              <a:gd name="connsiteY2" fmla="*/ 213970 h 216600"/>
              <a:gd name="connsiteX3" fmla="*/ 46180 w 159027"/>
              <a:gd name="connsiteY3" fmla="*/ 196507 h 216600"/>
              <a:gd name="connsiteX4" fmla="*/ 1730 w 159027"/>
              <a:gd name="connsiteY4" fmla="*/ 164757 h 216600"/>
              <a:gd name="connsiteX5" fmla="*/ 11255 w 159027"/>
              <a:gd name="connsiteY5" fmla="*/ 110782 h 216600"/>
              <a:gd name="connsiteX6" fmla="*/ 31893 w 159027"/>
              <a:gd name="connsiteY6" fmla="*/ 4420 h 216600"/>
              <a:gd name="connsiteX7" fmla="*/ 84280 w 159027"/>
              <a:gd name="connsiteY7" fmla="*/ 21882 h 216600"/>
              <a:gd name="connsiteX8" fmla="*/ 158893 w 159027"/>
              <a:gd name="connsiteY8" fmla="*/ 61570 h 21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027" h="216600">
                <a:moveTo>
                  <a:pt x="158893" y="61570"/>
                </a:moveTo>
                <a:cubicBezTo>
                  <a:pt x="161804" y="81149"/>
                  <a:pt x="116560" y="113957"/>
                  <a:pt x="101743" y="139357"/>
                </a:cubicBezTo>
                <a:cubicBezTo>
                  <a:pt x="86926" y="164757"/>
                  <a:pt x="79253" y="204445"/>
                  <a:pt x="69993" y="213970"/>
                </a:cubicBezTo>
                <a:cubicBezTo>
                  <a:pt x="60733" y="223495"/>
                  <a:pt x="57557" y="204709"/>
                  <a:pt x="46180" y="196507"/>
                </a:cubicBezTo>
                <a:cubicBezTo>
                  <a:pt x="34803" y="188305"/>
                  <a:pt x="7551" y="179044"/>
                  <a:pt x="1730" y="164757"/>
                </a:cubicBezTo>
                <a:cubicBezTo>
                  <a:pt x="-4091" y="150470"/>
                  <a:pt x="6228" y="137505"/>
                  <a:pt x="11255" y="110782"/>
                </a:cubicBezTo>
                <a:cubicBezTo>
                  <a:pt x="16282" y="84059"/>
                  <a:pt x="19722" y="19237"/>
                  <a:pt x="31893" y="4420"/>
                </a:cubicBezTo>
                <a:cubicBezTo>
                  <a:pt x="44064" y="-10397"/>
                  <a:pt x="66553" y="16326"/>
                  <a:pt x="84280" y="21882"/>
                </a:cubicBezTo>
                <a:cubicBezTo>
                  <a:pt x="102007" y="27438"/>
                  <a:pt x="155982" y="41991"/>
                  <a:pt x="158893" y="61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14CA5C6D-8EED-4E86-BA88-48B79AA5547F}"/>
              </a:ext>
            </a:extLst>
          </p:cNvPr>
          <p:cNvSpPr/>
          <p:nvPr/>
        </p:nvSpPr>
        <p:spPr>
          <a:xfrm>
            <a:off x="5705326" y="6306933"/>
            <a:ext cx="100594" cy="35676"/>
          </a:xfrm>
          <a:custGeom>
            <a:avLst/>
            <a:gdLst>
              <a:gd name="connsiteX0" fmla="*/ 149 w 100594"/>
              <a:gd name="connsiteY0" fmla="*/ 35130 h 35676"/>
              <a:gd name="connsiteX1" fmla="*/ 96987 w 100594"/>
              <a:gd name="connsiteY1" fmla="*/ 205 h 35676"/>
              <a:gd name="connsiteX2" fmla="*/ 74762 w 100594"/>
              <a:gd name="connsiteY2" fmla="*/ 20842 h 35676"/>
              <a:gd name="connsiteX3" fmla="*/ 149 w 100594"/>
              <a:gd name="connsiteY3" fmla="*/ 35130 h 3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94" h="35676">
                <a:moveTo>
                  <a:pt x="149" y="35130"/>
                </a:moveTo>
                <a:cubicBezTo>
                  <a:pt x="3853" y="31691"/>
                  <a:pt x="84552" y="2586"/>
                  <a:pt x="96987" y="205"/>
                </a:cubicBezTo>
                <a:cubicBezTo>
                  <a:pt x="109422" y="-2176"/>
                  <a:pt x="86668" y="16873"/>
                  <a:pt x="74762" y="20842"/>
                </a:cubicBezTo>
                <a:cubicBezTo>
                  <a:pt x="62856" y="24811"/>
                  <a:pt x="-3555" y="38569"/>
                  <a:pt x="149" y="35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B599622B-8F7B-408B-9EE7-3182328EB4F5}"/>
              </a:ext>
            </a:extLst>
          </p:cNvPr>
          <p:cNvSpPr/>
          <p:nvPr/>
        </p:nvSpPr>
        <p:spPr>
          <a:xfrm>
            <a:off x="5822099" y="6181593"/>
            <a:ext cx="277179" cy="179544"/>
          </a:xfrm>
          <a:custGeom>
            <a:avLst/>
            <a:gdLst>
              <a:gd name="connsiteX0" fmla="*/ 277076 w 277179"/>
              <a:gd name="connsiteY0" fmla="*/ 27120 h 179544"/>
              <a:gd name="connsiteX1" fmla="*/ 215164 w 277179"/>
              <a:gd name="connsiteY1" fmla="*/ 117607 h 179544"/>
              <a:gd name="connsiteX2" fmla="*/ 181826 w 277179"/>
              <a:gd name="connsiteY2" fmla="*/ 163645 h 179544"/>
              <a:gd name="connsiteX3" fmla="*/ 111976 w 277179"/>
              <a:gd name="connsiteY3" fmla="*/ 177932 h 179544"/>
              <a:gd name="connsiteX4" fmla="*/ 48476 w 277179"/>
              <a:gd name="connsiteY4" fmla="*/ 130307 h 179544"/>
              <a:gd name="connsiteX5" fmla="*/ 18314 w 277179"/>
              <a:gd name="connsiteY5" fmla="*/ 74745 h 179544"/>
              <a:gd name="connsiteX6" fmla="*/ 2439 w 277179"/>
              <a:gd name="connsiteY6" fmla="*/ 28707 h 179544"/>
              <a:gd name="connsiteX7" fmla="*/ 70701 w 277179"/>
              <a:gd name="connsiteY7" fmla="*/ 9657 h 179544"/>
              <a:gd name="connsiteX8" fmla="*/ 123089 w 277179"/>
              <a:gd name="connsiteY8" fmla="*/ 132 h 179544"/>
              <a:gd name="connsiteX9" fmla="*/ 199289 w 277179"/>
              <a:gd name="connsiteY9" fmla="*/ 4895 h 179544"/>
              <a:gd name="connsiteX10" fmla="*/ 277076 w 277179"/>
              <a:gd name="connsiteY10" fmla="*/ 27120 h 17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7179" h="179544">
                <a:moveTo>
                  <a:pt x="277076" y="27120"/>
                </a:moveTo>
                <a:cubicBezTo>
                  <a:pt x="279722" y="45905"/>
                  <a:pt x="231039" y="94853"/>
                  <a:pt x="215164" y="117607"/>
                </a:cubicBezTo>
                <a:cubicBezTo>
                  <a:pt x="199289" y="140361"/>
                  <a:pt x="199024" y="153591"/>
                  <a:pt x="181826" y="163645"/>
                </a:cubicBezTo>
                <a:cubicBezTo>
                  <a:pt x="164628" y="173699"/>
                  <a:pt x="134201" y="183488"/>
                  <a:pt x="111976" y="177932"/>
                </a:cubicBezTo>
                <a:cubicBezTo>
                  <a:pt x="89751" y="172376"/>
                  <a:pt x="64086" y="147505"/>
                  <a:pt x="48476" y="130307"/>
                </a:cubicBezTo>
                <a:cubicBezTo>
                  <a:pt x="32866" y="113109"/>
                  <a:pt x="25987" y="91678"/>
                  <a:pt x="18314" y="74745"/>
                </a:cubicBezTo>
                <a:cubicBezTo>
                  <a:pt x="10641" y="57812"/>
                  <a:pt x="-6292" y="39555"/>
                  <a:pt x="2439" y="28707"/>
                </a:cubicBezTo>
                <a:cubicBezTo>
                  <a:pt x="11170" y="17859"/>
                  <a:pt x="50593" y="14419"/>
                  <a:pt x="70701" y="9657"/>
                </a:cubicBezTo>
                <a:cubicBezTo>
                  <a:pt x="90809" y="4895"/>
                  <a:pt x="101658" y="926"/>
                  <a:pt x="123089" y="132"/>
                </a:cubicBezTo>
                <a:cubicBezTo>
                  <a:pt x="144520" y="-662"/>
                  <a:pt x="174683" y="2249"/>
                  <a:pt x="199289" y="4895"/>
                </a:cubicBezTo>
                <a:cubicBezTo>
                  <a:pt x="223895" y="7541"/>
                  <a:pt x="274430" y="8335"/>
                  <a:pt x="277076" y="271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8CF51EE8-3CE5-47EA-87BB-B9485252E306}"/>
              </a:ext>
            </a:extLst>
          </p:cNvPr>
          <p:cNvSpPr/>
          <p:nvPr/>
        </p:nvSpPr>
        <p:spPr>
          <a:xfrm>
            <a:off x="5916613" y="62055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F3D980D6-9B5A-487F-A9AA-07CA1831BDCE}"/>
              </a:ext>
            </a:extLst>
          </p:cNvPr>
          <p:cNvSpPr/>
          <p:nvPr/>
        </p:nvSpPr>
        <p:spPr>
          <a:xfrm>
            <a:off x="5631065" y="5919788"/>
            <a:ext cx="145888" cy="359880"/>
          </a:xfrm>
          <a:custGeom>
            <a:avLst/>
            <a:gdLst>
              <a:gd name="connsiteX0" fmla="*/ 145848 w 145888"/>
              <a:gd name="connsiteY0" fmla="*/ 0 h 359880"/>
              <a:gd name="connsiteX1" fmla="*/ 25198 w 145888"/>
              <a:gd name="connsiteY1" fmla="*/ 141287 h 359880"/>
              <a:gd name="connsiteX2" fmla="*/ 26785 w 145888"/>
              <a:gd name="connsiteY2" fmla="*/ 358775 h 359880"/>
              <a:gd name="connsiteX3" fmla="*/ 7735 w 145888"/>
              <a:gd name="connsiteY3" fmla="*/ 222250 h 359880"/>
              <a:gd name="connsiteX4" fmla="*/ 10910 w 145888"/>
              <a:gd name="connsiteY4" fmla="*/ 141287 h 359880"/>
              <a:gd name="connsiteX5" fmla="*/ 145848 w 145888"/>
              <a:gd name="connsiteY5" fmla="*/ 0 h 35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888" h="359880">
                <a:moveTo>
                  <a:pt x="145848" y="0"/>
                </a:moveTo>
                <a:cubicBezTo>
                  <a:pt x="148229" y="0"/>
                  <a:pt x="45042" y="81491"/>
                  <a:pt x="25198" y="141287"/>
                </a:cubicBezTo>
                <a:cubicBezTo>
                  <a:pt x="5354" y="201083"/>
                  <a:pt x="29695" y="345281"/>
                  <a:pt x="26785" y="358775"/>
                </a:cubicBezTo>
                <a:cubicBezTo>
                  <a:pt x="23875" y="372269"/>
                  <a:pt x="10381" y="258498"/>
                  <a:pt x="7735" y="222250"/>
                </a:cubicBezTo>
                <a:cubicBezTo>
                  <a:pt x="5089" y="186002"/>
                  <a:pt x="-9992" y="177535"/>
                  <a:pt x="10910" y="141287"/>
                </a:cubicBezTo>
                <a:cubicBezTo>
                  <a:pt x="31812" y="105039"/>
                  <a:pt x="143467" y="0"/>
                  <a:pt x="14584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D12E0849-A830-4051-AF70-B1152CAF7A21}"/>
              </a:ext>
            </a:extLst>
          </p:cNvPr>
          <p:cNvSpPr/>
          <p:nvPr/>
        </p:nvSpPr>
        <p:spPr>
          <a:xfrm>
            <a:off x="5557483" y="6177037"/>
            <a:ext cx="76699" cy="388481"/>
          </a:xfrm>
          <a:custGeom>
            <a:avLst/>
            <a:gdLst>
              <a:gd name="connsiteX0" fmla="*/ 5117 w 76699"/>
              <a:gd name="connsiteY0" fmla="*/ 12626 h 388481"/>
              <a:gd name="connsiteX1" fmla="*/ 74967 w 76699"/>
              <a:gd name="connsiteY1" fmla="*/ 372988 h 388481"/>
              <a:gd name="connsiteX2" fmla="*/ 54330 w 76699"/>
              <a:gd name="connsiteY2" fmla="*/ 317426 h 388481"/>
              <a:gd name="connsiteX3" fmla="*/ 41630 w 76699"/>
              <a:gd name="connsiteY3" fmla="*/ 268213 h 388481"/>
              <a:gd name="connsiteX4" fmla="*/ 9880 w 76699"/>
              <a:gd name="connsiteY4" fmla="*/ 96763 h 388481"/>
              <a:gd name="connsiteX5" fmla="*/ 5117 w 76699"/>
              <a:gd name="connsiteY5" fmla="*/ 12626 h 38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99" h="388481">
                <a:moveTo>
                  <a:pt x="5117" y="12626"/>
                </a:moveTo>
                <a:cubicBezTo>
                  <a:pt x="15965" y="58663"/>
                  <a:pt x="66765" y="322188"/>
                  <a:pt x="74967" y="372988"/>
                </a:cubicBezTo>
                <a:cubicBezTo>
                  <a:pt x="83169" y="423788"/>
                  <a:pt x="59886" y="334888"/>
                  <a:pt x="54330" y="317426"/>
                </a:cubicBezTo>
                <a:cubicBezTo>
                  <a:pt x="48774" y="299964"/>
                  <a:pt x="49038" y="304990"/>
                  <a:pt x="41630" y="268213"/>
                </a:cubicBezTo>
                <a:cubicBezTo>
                  <a:pt x="34222" y="231436"/>
                  <a:pt x="16759" y="135128"/>
                  <a:pt x="9880" y="96763"/>
                </a:cubicBezTo>
                <a:cubicBezTo>
                  <a:pt x="3001" y="58399"/>
                  <a:pt x="-5731" y="-33411"/>
                  <a:pt x="5117" y="12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239BA5DC-F6BD-4DF1-85DD-8B71BD1670A6}"/>
              </a:ext>
            </a:extLst>
          </p:cNvPr>
          <p:cNvSpPr/>
          <p:nvPr/>
        </p:nvSpPr>
        <p:spPr>
          <a:xfrm>
            <a:off x="5653076" y="6295980"/>
            <a:ext cx="51967" cy="228716"/>
          </a:xfrm>
          <a:custGeom>
            <a:avLst/>
            <a:gdLst>
              <a:gd name="connsiteX0" fmla="*/ 12 w 51967"/>
              <a:gd name="connsiteY0" fmla="*/ 45 h 228716"/>
              <a:gd name="connsiteX1" fmla="*/ 47637 w 51967"/>
              <a:gd name="connsiteY1" fmla="*/ 127045 h 228716"/>
              <a:gd name="connsiteX2" fmla="*/ 49224 w 51967"/>
              <a:gd name="connsiteY2" fmla="*/ 228645 h 228716"/>
              <a:gd name="connsiteX3" fmla="*/ 42874 w 51967"/>
              <a:gd name="connsiteY3" fmla="*/ 141333 h 228716"/>
              <a:gd name="connsiteX4" fmla="*/ 12 w 51967"/>
              <a:gd name="connsiteY4" fmla="*/ 45 h 22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67" h="228716">
                <a:moveTo>
                  <a:pt x="12" y="45"/>
                </a:moveTo>
                <a:cubicBezTo>
                  <a:pt x="806" y="-2336"/>
                  <a:pt x="39435" y="88945"/>
                  <a:pt x="47637" y="127045"/>
                </a:cubicBezTo>
                <a:cubicBezTo>
                  <a:pt x="55839" y="165145"/>
                  <a:pt x="50018" y="226264"/>
                  <a:pt x="49224" y="228645"/>
                </a:cubicBezTo>
                <a:cubicBezTo>
                  <a:pt x="48430" y="231026"/>
                  <a:pt x="49224" y="173347"/>
                  <a:pt x="42874" y="141333"/>
                </a:cubicBezTo>
                <a:cubicBezTo>
                  <a:pt x="36524" y="109319"/>
                  <a:pt x="-782" y="2426"/>
                  <a:pt x="12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ED42618B-9C22-4D35-88E7-9CE3DCA1938D}"/>
              </a:ext>
            </a:extLst>
          </p:cNvPr>
          <p:cNvSpPr/>
          <p:nvPr/>
        </p:nvSpPr>
        <p:spPr>
          <a:xfrm>
            <a:off x="5732438" y="6594249"/>
            <a:ext cx="54038" cy="395743"/>
          </a:xfrm>
          <a:custGeom>
            <a:avLst/>
            <a:gdLst>
              <a:gd name="connsiteX0" fmla="*/ 25 w 54038"/>
              <a:gd name="connsiteY0" fmla="*/ 226 h 395743"/>
              <a:gd name="connsiteX1" fmla="*/ 46062 w 54038"/>
              <a:gd name="connsiteY1" fmla="*/ 141514 h 395743"/>
              <a:gd name="connsiteX2" fmla="*/ 54000 w 54038"/>
              <a:gd name="connsiteY2" fmla="*/ 292326 h 395743"/>
              <a:gd name="connsiteX3" fmla="*/ 46062 w 54038"/>
              <a:gd name="connsiteY3" fmla="*/ 351064 h 395743"/>
              <a:gd name="connsiteX4" fmla="*/ 19075 w 54038"/>
              <a:gd name="connsiteY4" fmla="*/ 393926 h 395743"/>
              <a:gd name="connsiteX5" fmla="*/ 39712 w 54038"/>
              <a:gd name="connsiteY5" fmla="*/ 289151 h 395743"/>
              <a:gd name="connsiteX6" fmla="*/ 39712 w 54038"/>
              <a:gd name="connsiteY6" fmla="*/ 174851 h 395743"/>
              <a:gd name="connsiteX7" fmla="*/ 25 w 54038"/>
              <a:gd name="connsiteY7" fmla="*/ 226 h 39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38" h="395743">
                <a:moveTo>
                  <a:pt x="25" y="226"/>
                </a:moveTo>
                <a:cubicBezTo>
                  <a:pt x="1083" y="-5330"/>
                  <a:pt x="37066" y="92831"/>
                  <a:pt x="46062" y="141514"/>
                </a:cubicBezTo>
                <a:cubicBezTo>
                  <a:pt x="55058" y="190197"/>
                  <a:pt x="54000" y="257401"/>
                  <a:pt x="54000" y="292326"/>
                </a:cubicBezTo>
                <a:cubicBezTo>
                  <a:pt x="54000" y="327251"/>
                  <a:pt x="51883" y="334131"/>
                  <a:pt x="46062" y="351064"/>
                </a:cubicBezTo>
                <a:cubicBezTo>
                  <a:pt x="40241" y="367997"/>
                  <a:pt x="20133" y="404245"/>
                  <a:pt x="19075" y="393926"/>
                </a:cubicBezTo>
                <a:cubicBezTo>
                  <a:pt x="18017" y="383607"/>
                  <a:pt x="36273" y="325663"/>
                  <a:pt x="39712" y="289151"/>
                </a:cubicBezTo>
                <a:cubicBezTo>
                  <a:pt x="43151" y="252639"/>
                  <a:pt x="48179" y="222476"/>
                  <a:pt x="39712" y="174851"/>
                </a:cubicBezTo>
                <a:cubicBezTo>
                  <a:pt x="31245" y="127226"/>
                  <a:pt x="-1033" y="5782"/>
                  <a:pt x="25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98B036E8-704C-4903-8D25-565A03899EDD}"/>
              </a:ext>
            </a:extLst>
          </p:cNvPr>
          <p:cNvSpPr/>
          <p:nvPr/>
        </p:nvSpPr>
        <p:spPr>
          <a:xfrm>
            <a:off x="5632174" y="6602942"/>
            <a:ext cx="26078" cy="247635"/>
          </a:xfrm>
          <a:custGeom>
            <a:avLst/>
            <a:gdLst>
              <a:gd name="connsiteX0" fmla="*/ 12976 w 26078"/>
              <a:gd name="connsiteY0" fmla="*/ 1058 h 247635"/>
              <a:gd name="connsiteX1" fmla="*/ 276 w 26078"/>
              <a:gd name="connsiteY1" fmla="*/ 242358 h 247635"/>
              <a:gd name="connsiteX2" fmla="*/ 25676 w 26078"/>
              <a:gd name="connsiteY2" fmla="*/ 156633 h 247635"/>
              <a:gd name="connsiteX3" fmla="*/ 12976 w 26078"/>
              <a:gd name="connsiteY3" fmla="*/ 1058 h 247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78" h="247635">
                <a:moveTo>
                  <a:pt x="12976" y="1058"/>
                </a:moveTo>
                <a:cubicBezTo>
                  <a:pt x="8743" y="15345"/>
                  <a:pt x="-1841" y="216429"/>
                  <a:pt x="276" y="242358"/>
                </a:cubicBezTo>
                <a:cubicBezTo>
                  <a:pt x="2393" y="268287"/>
                  <a:pt x="23030" y="192087"/>
                  <a:pt x="25676" y="156633"/>
                </a:cubicBezTo>
                <a:cubicBezTo>
                  <a:pt x="28322" y="121179"/>
                  <a:pt x="17209" y="-13229"/>
                  <a:pt x="12976" y="1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8DC9A2E3-0238-414B-A73D-1BA8FE3E5448}"/>
              </a:ext>
            </a:extLst>
          </p:cNvPr>
          <p:cNvSpPr/>
          <p:nvPr/>
        </p:nvSpPr>
        <p:spPr>
          <a:xfrm>
            <a:off x="5518846" y="6880903"/>
            <a:ext cx="210280" cy="49613"/>
          </a:xfrm>
          <a:custGeom>
            <a:avLst/>
            <a:gdLst>
              <a:gd name="connsiteX0" fmla="*/ 892 w 210280"/>
              <a:gd name="connsiteY0" fmla="*/ 18372 h 49613"/>
              <a:gd name="connsiteX1" fmla="*/ 91379 w 210280"/>
              <a:gd name="connsiteY1" fmla="*/ 910 h 49613"/>
              <a:gd name="connsiteX2" fmla="*/ 208854 w 210280"/>
              <a:gd name="connsiteY2" fmla="*/ 48535 h 49613"/>
              <a:gd name="connsiteX3" fmla="*/ 146942 w 210280"/>
              <a:gd name="connsiteY3" fmla="*/ 32660 h 49613"/>
              <a:gd name="connsiteX4" fmla="*/ 892 w 210280"/>
              <a:gd name="connsiteY4" fmla="*/ 18372 h 4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280" h="49613">
                <a:moveTo>
                  <a:pt x="892" y="18372"/>
                </a:moveTo>
                <a:cubicBezTo>
                  <a:pt x="-8368" y="13080"/>
                  <a:pt x="56719" y="-4117"/>
                  <a:pt x="91379" y="910"/>
                </a:cubicBezTo>
                <a:cubicBezTo>
                  <a:pt x="126039" y="5937"/>
                  <a:pt x="199594" y="43243"/>
                  <a:pt x="208854" y="48535"/>
                </a:cubicBezTo>
                <a:cubicBezTo>
                  <a:pt x="218114" y="53827"/>
                  <a:pt x="180544" y="38216"/>
                  <a:pt x="146942" y="32660"/>
                </a:cubicBezTo>
                <a:cubicBezTo>
                  <a:pt x="113340" y="27104"/>
                  <a:pt x="10152" y="23664"/>
                  <a:pt x="892" y="18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59BABF6-6DC7-4AC4-AF34-CA9A1C6FB0B2}"/>
              </a:ext>
            </a:extLst>
          </p:cNvPr>
          <p:cNvSpPr/>
          <p:nvPr/>
        </p:nvSpPr>
        <p:spPr>
          <a:xfrm>
            <a:off x="5121942" y="6784613"/>
            <a:ext cx="76737" cy="275945"/>
          </a:xfrm>
          <a:custGeom>
            <a:avLst/>
            <a:gdLst>
              <a:gd name="connsiteX0" fmla="*/ 59658 w 76737"/>
              <a:gd name="connsiteY0" fmla="*/ 362 h 275945"/>
              <a:gd name="connsiteX1" fmla="*/ 5683 w 76737"/>
              <a:gd name="connsiteY1" fmla="*/ 95612 h 275945"/>
              <a:gd name="connsiteX2" fmla="*/ 2508 w 76737"/>
              <a:gd name="connsiteY2" fmla="*/ 136887 h 275945"/>
              <a:gd name="connsiteX3" fmla="*/ 13621 w 76737"/>
              <a:gd name="connsiteY3" fmla="*/ 197212 h 275945"/>
              <a:gd name="connsiteX4" fmla="*/ 75533 w 76737"/>
              <a:gd name="connsiteY4" fmla="*/ 275000 h 275945"/>
              <a:gd name="connsiteX5" fmla="*/ 53308 w 76737"/>
              <a:gd name="connsiteY5" fmla="*/ 238487 h 275945"/>
              <a:gd name="connsiteX6" fmla="*/ 37433 w 76737"/>
              <a:gd name="connsiteY6" fmla="*/ 209912 h 275945"/>
              <a:gd name="connsiteX7" fmla="*/ 23146 w 76737"/>
              <a:gd name="connsiteY7" fmla="*/ 155937 h 275945"/>
              <a:gd name="connsiteX8" fmla="*/ 18383 w 76737"/>
              <a:gd name="connsiteY8" fmla="*/ 133712 h 275945"/>
              <a:gd name="connsiteX9" fmla="*/ 59658 w 76737"/>
              <a:gd name="connsiteY9" fmla="*/ 362 h 27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737" h="275945">
                <a:moveTo>
                  <a:pt x="59658" y="362"/>
                </a:moveTo>
                <a:cubicBezTo>
                  <a:pt x="57541" y="-5988"/>
                  <a:pt x="15208" y="72858"/>
                  <a:pt x="5683" y="95612"/>
                </a:cubicBezTo>
                <a:cubicBezTo>
                  <a:pt x="-3842" y="118366"/>
                  <a:pt x="1185" y="119954"/>
                  <a:pt x="2508" y="136887"/>
                </a:cubicBezTo>
                <a:cubicBezTo>
                  <a:pt x="3831" y="153820"/>
                  <a:pt x="1450" y="174193"/>
                  <a:pt x="13621" y="197212"/>
                </a:cubicBezTo>
                <a:cubicBezTo>
                  <a:pt x="25792" y="220231"/>
                  <a:pt x="68919" y="268121"/>
                  <a:pt x="75533" y="275000"/>
                </a:cubicBezTo>
                <a:cubicBezTo>
                  <a:pt x="82147" y="281879"/>
                  <a:pt x="59658" y="249335"/>
                  <a:pt x="53308" y="238487"/>
                </a:cubicBezTo>
                <a:cubicBezTo>
                  <a:pt x="46958" y="227639"/>
                  <a:pt x="42460" y="223670"/>
                  <a:pt x="37433" y="209912"/>
                </a:cubicBezTo>
                <a:cubicBezTo>
                  <a:pt x="32406" y="196154"/>
                  <a:pt x="26321" y="168637"/>
                  <a:pt x="23146" y="155937"/>
                </a:cubicBezTo>
                <a:cubicBezTo>
                  <a:pt x="19971" y="143237"/>
                  <a:pt x="14679" y="155937"/>
                  <a:pt x="18383" y="133712"/>
                </a:cubicBezTo>
                <a:cubicBezTo>
                  <a:pt x="22087" y="111487"/>
                  <a:pt x="61775" y="6712"/>
                  <a:pt x="59658" y="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44CCF38-842C-4316-8019-8436A9A6D2A8}"/>
              </a:ext>
            </a:extLst>
          </p:cNvPr>
          <p:cNvSpPr/>
          <p:nvPr/>
        </p:nvSpPr>
        <p:spPr>
          <a:xfrm>
            <a:off x="5232911" y="6959600"/>
            <a:ext cx="261344" cy="65092"/>
          </a:xfrm>
          <a:custGeom>
            <a:avLst/>
            <a:gdLst>
              <a:gd name="connsiteX0" fmla="*/ 1077 w 261344"/>
              <a:gd name="connsiteY0" fmla="*/ 65088 h 65092"/>
              <a:gd name="connsiteX1" fmla="*/ 139189 w 261344"/>
              <a:gd name="connsiteY1" fmla="*/ 7938 h 65092"/>
              <a:gd name="connsiteX2" fmla="*/ 259839 w 261344"/>
              <a:gd name="connsiteY2" fmla="*/ 44450 h 65092"/>
              <a:gd name="connsiteX3" fmla="*/ 204277 w 261344"/>
              <a:gd name="connsiteY3" fmla="*/ 11113 h 65092"/>
              <a:gd name="connsiteX4" fmla="*/ 166177 w 261344"/>
              <a:gd name="connsiteY4" fmla="*/ 0 h 65092"/>
              <a:gd name="connsiteX5" fmla="*/ 78864 w 261344"/>
              <a:gd name="connsiteY5" fmla="*/ 11113 h 65092"/>
              <a:gd name="connsiteX6" fmla="*/ 1077 w 261344"/>
              <a:gd name="connsiteY6" fmla="*/ 65088 h 6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344" h="65092">
                <a:moveTo>
                  <a:pt x="1077" y="65088"/>
                </a:moveTo>
                <a:cubicBezTo>
                  <a:pt x="11131" y="64559"/>
                  <a:pt x="96062" y="11378"/>
                  <a:pt x="139189" y="7938"/>
                </a:cubicBezTo>
                <a:cubicBezTo>
                  <a:pt x="182316" y="4498"/>
                  <a:pt x="248991" y="43921"/>
                  <a:pt x="259839" y="44450"/>
                </a:cubicBezTo>
                <a:cubicBezTo>
                  <a:pt x="270687" y="44979"/>
                  <a:pt x="219887" y="18521"/>
                  <a:pt x="204277" y="11113"/>
                </a:cubicBezTo>
                <a:cubicBezTo>
                  <a:pt x="188667" y="3705"/>
                  <a:pt x="187079" y="0"/>
                  <a:pt x="166177" y="0"/>
                </a:cubicBezTo>
                <a:cubicBezTo>
                  <a:pt x="145275" y="0"/>
                  <a:pt x="103735" y="3176"/>
                  <a:pt x="78864" y="11113"/>
                </a:cubicBezTo>
                <a:cubicBezTo>
                  <a:pt x="53993" y="19050"/>
                  <a:pt x="-8977" y="65617"/>
                  <a:pt x="1077" y="65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BB97E995-DD79-4C5B-A6A8-6519B859D7AC}"/>
              </a:ext>
            </a:extLst>
          </p:cNvPr>
          <p:cNvSpPr/>
          <p:nvPr/>
        </p:nvSpPr>
        <p:spPr>
          <a:xfrm>
            <a:off x="5254409" y="6911975"/>
            <a:ext cx="160619" cy="24064"/>
          </a:xfrm>
          <a:custGeom>
            <a:avLst/>
            <a:gdLst>
              <a:gd name="connsiteX0" fmla="*/ 160554 w 160619"/>
              <a:gd name="connsiteY0" fmla="*/ 23813 h 24064"/>
              <a:gd name="connsiteX1" fmla="*/ 46254 w 160619"/>
              <a:gd name="connsiteY1" fmla="*/ 0 h 24064"/>
              <a:gd name="connsiteX2" fmla="*/ 216 w 160619"/>
              <a:gd name="connsiteY2" fmla="*/ 23813 h 24064"/>
              <a:gd name="connsiteX3" fmla="*/ 62129 w 160619"/>
              <a:gd name="connsiteY3" fmla="*/ 12700 h 24064"/>
              <a:gd name="connsiteX4" fmla="*/ 160554 w 160619"/>
              <a:gd name="connsiteY4" fmla="*/ 23813 h 2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619" h="24064">
                <a:moveTo>
                  <a:pt x="160554" y="23813"/>
                </a:moveTo>
                <a:cubicBezTo>
                  <a:pt x="157908" y="21696"/>
                  <a:pt x="72977" y="0"/>
                  <a:pt x="46254" y="0"/>
                </a:cubicBezTo>
                <a:cubicBezTo>
                  <a:pt x="19531" y="0"/>
                  <a:pt x="-2430" y="21696"/>
                  <a:pt x="216" y="23813"/>
                </a:cubicBezTo>
                <a:cubicBezTo>
                  <a:pt x="2862" y="25930"/>
                  <a:pt x="39904" y="14023"/>
                  <a:pt x="62129" y="12700"/>
                </a:cubicBezTo>
                <a:cubicBezTo>
                  <a:pt x="84354" y="11377"/>
                  <a:pt x="163200" y="25930"/>
                  <a:pt x="160554" y="23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632784F-A4BD-4453-86C7-64094B5F3714}"/>
              </a:ext>
            </a:extLst>
          </p:cNvPr>
          <p:cNvSpPr/>
          <p:nvPr/>
        </p:nvSpPr>
        <p:spPr>
          <a:xfrm>
            <a:off x="5632401" y="7040461"/>
            <a:ext cx="153012" cy="170144"/>
          </a:xfrm>
          <a:custGeom>
            <a:avLst/>
            <a:gdLst>
              <a:gd name="connsiteX0" fmla="*/ 149274 w 153012"/>
              <a:gd name="connsiteY0" fmla="*/ 102 h 170144"/>
              <a:gd name="connsiteX1" fmla="*/ 134987 w 153012"/>
              <a:gd name="connsiteY1" fmla="*/ 68364 h 170144"/>
              <a:gd name="connsiteX2" fmla="*/ 22274 w 153012"/>
              <a:gd name="connsiteY2" fmla="*/ 128689 h 170144"/>
              <a:gd name="connsiteX3" fmla="*/ 49 w 153012"/>
              <a:gd name="connsiteY3" fmla="*/ 169964 h 170144"/>
              <a:gd name="connsiteX4" fmla="*/ 23862 w 153012"/>
              <a:gd name="connsiteY4" fmla="*/ 112814 h 170144"/>
              <a:gd name="connsiteX5" fmla="*/ 98474 w 153012"/>
              <a:gd name="connsiteY5" fmla="*/ 84239 h 170144"/>
              <a:gd name="connsiteX6" fmla="*/ 149274 w 153012"/>
              <a:gd name="connsiteY6" fmla="*/ 102 h 17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012" h="170144">
                <a:moveTo>
                  <a:pt x="149274" y="102"/>
                </a:moveTo>
                <a:cubicBezTo>
                  <a:pt x="155359" y="-2544"/>
                  <a:pt x="156154" y="46933"/>
                  <a:pt x="134987" y="68364"/>
                </a:cubicBezTo>
                <a:cubicBezTo>
                  <a:pt x="113820" y="89795"/>
                  <a:pt x="44764" y="111756"/>
                  <a:pt x="22274" y="128689"/>
                </a:cubicBezTo>
                <a:cubicBezTo>
                  <a:pt x="-216" y="145622"/>
                  <a:pt x="-216" y="172610"/>
                  <a:pt x="49" y="169964"/>
                </a:cubicBezTo>
                <a:cubicBezTo>
                  <a:pt x="314" y="167318"/>
                  <a:pt x="7458" y="127102"/>
                  <a:pt x="23862" y="112814"/>
                </a:cubicBezTo>
                <a:cubicBezTo>
                  <a:pt x="40266" y="98526"/>
                  <a:pt x="76514" y="101701"/>
                  <a:pt x="98474" y="84239"/>
                </a:cubicBezTo>
                <a:cubicBezTo>
                  <a:pt x="120434" y="66777"/>
                  <a:pt x="143189" y="2748"/>
                  <a:pt x="149274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EB5782DA-E0B0-4974-9745-535B66174C2B}"/>
              </a:ext>
            </a:extLst>
          </p:cNvPr>
          <p:cNvSpPr/>
          <p:nvPr/>
        </p:nvSpPr>
        <p:spPr>
          <a:xfrm>
            <a:off x="5577477" y="6992931"/>
            <a:ext cx="164895" cy="46046"/>
          </a:xfrm>
          <a:custGeom>
            <a:avLst/>
            <a:gdLst>
              <a:gd name="connsiteX0" fmla="*/ 998 w 164895"/>
              <a:gd name="connsiteY0" fmla="*/ 46044 h 46046"/>
              <a:gd name="connsiteX1" fmla="*/ 134348 w 164895"/>
              <a:gd name="connsiteY1" fmla="*/ 12707 h 46046"/>
              <a:gd name="connsiteX2" fmla="*/ 161336 w 164895"/>
              <a:gd name="connsiteY2" fmla="*/ 7 h 46046"/>
              <a:gd name="connsiteX3" fmla="*/ 77198 w 164895"/>
              <a:gd name="connsiteY3" fmla="*/ 11119 h 46046"/>
              <a:gd name="connsiteX4" fmla="*/ 998 w 164895"/>
              <a:gd name="connsiteY4" fmla="*/ 46044 h 4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895" h="46046">
                <a:moveTo>
                  <a:pt x="998" y="46044"/>
                </a:moveTo>
                <a:cubicBezTo>
                  <a:pt x="10523" y="46309"/>
                  <a:pt x="107625" y="20380"/>
                  <a:pt x="134348" y="12707"/>
                </a:cubicBezTo>
                <a:cubicBezTo>
                  <a:pt x="161071" y="5034"/>
                  <a:pt x="170861" y="272"/>
                  <a:pt x="161336" y="7"/>
                </a:cubicBezTo>
                <a:cubicBezTo>
                  <a:pt x="151811" y="-258"/>
                  <a:pt x="101804" y="6621"/>
                  <a:pt x="77198" y="11119"/>
                </a:cubicBezTo>
                <a:cubicBezTo>
                  <a:pt x="52592" y="15617"/>
                  <a:pt x="-8527" y="45779"/>
                  <a:pt x="998" y="46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9174D80C-0B8B-47A2-A024-A5D05ECF9324}"/>
              </a:ext>
            </a:extLst>
          </p:cNvPr>
          <p:cNvSpPr/>
          <p:nvPr/>
        </p:nvSpPr>
        <p:spPr>
          <a:xfrm>
            <a:off x="5310131" y="7042045"/>
            <a:ext cx="185870" cy="21041"/>
          </a:xfrm>
          <a:custGeom>
            <a:avLst/>
            <a:gdLst>
              <a:gd name="connsiteX0" fmla="*/ 57 w 185870"/>
              <a:gd name="connsiteY0" fmla="*/ 14393 h 21041"/>
              <a:gd name="connsiteX1" fmla="*/ 119119 w 185870"/>
              <a:gd name="connsiteY1" fmla="*/ 17568 h 21041"/>
              <a:gd name="connsiteX2" fmla="*/ 185794 w 185870"/>
              <a:gd name="connsiteY2" fmla="*/ 20743 h 21041"/>
              <a:gd name="connsiteX3" fmla="*/ 131819 w 185870"/>
              <a:gd name="connsiteY3" fmla="*/ 9630 h 21041"/>
              <a:gd name="connsiteX4" fmla="*/ 103244 w 185870"/>
              <a:gd name="connsiteY4" fmla="*/ 105 h 21041"/>
              <a:gd name="connsiteX5" fmla="*/ 57 w 185870"/>
              <a:gd name="connsiteY5" fmla="*/ 14393 h 21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870" h="21041">
                <a:moveTo>
                  <a:pt x="57" y="14393"/>
                </a:moveTo>
                <a:cubicBezTo>
                  <a:pt x="2703" y="17303"/>
                  <a:pt x="88163" y="16510"/>
                  <a:pt x="119119" y="17568"/>
                </a:cubicBezTo>
                <a:cubicBezTo>
                  <a:pt x="150075" y="18626"/>
                  <a:pt x="183677" y="22066"/>
                  <a:pt x="185794" y="20743"/>
                </a:cubicBezTo>
                <a:cubicBezTo>
                  <a:pt x="187911" y="19420"/>
                  <a:pt x="145577" y="13070"/>
                  <a:pt x="131819" y="9630"/>
                </a:cubicBezTo>
                <a:cubicBezTo>
                  <a:pt x="118061" y="6190"/>
                  <a:pt x="120177" y="-953"/>
                  <a:pt x="103244" y="105"/>
                </a:cubicBezTo>
                <a:cubicBezTo>
                  <a:pt x="86311" y="1163"/>
                  <a:pt x="-2589" y="11483"/>
                  <a:pt x="57" y="14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DF5273F-8CFC-40C6-AD5C-C3D4A2554789}"/>
              </a:ext>
            </a:extLst>
          </p:cNvPr>
          <p:cNvSpPr/>
          <p:nvPr/>
        </p:nvSpPr>
        <p:spPr>
          <a:xfrm>
            <a:off x="5582668" y="7063631"/>
            <a:ext cx="136656" cy="45219"/>
          </a:xfrm>
          <a:custGeom>
            <a:avLst/>
            <a:gdLst>
              <a:gd name="connsiteX0" fmla="*/ 570 w 136656"/>
              <a:gd name="connsiteY0" fmla="*/ 45194 h 45219"/>
              <a:gd name="connsiteX1" fmla="*/ 133920 w 136656"/>
              <a:gd name="connsiteY1" fmla="*/ 2332 h 45219"/>
              <a:gd name="connsiteX2" fmla="*/ 86295 w 136656"/>
              <a:gd name="connsiteY2" fmla="*/ 8682 h 45219"/>
              <a:gd name="connsiteX3" fmla="*/ 570 w 136656"/>
              <a:gd name="connsiteY3" fmla="*/ 45194 h 4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656" h="45219">
                <a:moveTo>
                  <a:pt x="570" y="45194"/>
                </a:moveTo>
                <a:cubicBezTo>
                  <a:pt x="8507" y="44136"/>
                  <a:pt x="119633" y="8417"/>
                  <a:pt x="133920" y="2332"/>
                </a:cubicBezTo>
                <a:cubicBezTo>
                  <a:pt x="148207" y="-3753"/>
                  <a:pt x="102699" y="3390"/>
                  <a:pt x="86295" y="8682"/>
                </a:cubicBezTo>
                <a:cubicBezTo>
                  <a:pt x="69891" y="13974"/>
                  <a:pt x="-7367" y="46252"/>
                  <a:pt x="570" y="45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EB80168C-B8BF-4488-AEB9-6DB984CA0514}"/>
              </a:ext>
            </a:extLst>
          </p:cNvPr>
          <p:cNvSpPr/>
          <p:nvPr/>
        </p:nvSpPr>
        <p:spPr>
          <a:xfrm>
            <a:off x="5503740" y="7226278"/>
            <a:ext cx="39938" cy="181052"/>
          </a:xfrm>
          <a:custGeom>
            <a:avLst/>
            <a:gdLst>
              <a:gd name="connsiteX0" fmla="*/ 123 w 39938"/>
              <a:gd name="connsiteY0" fmla="*/ 22 h 181052"/>
              <a:gd name="connsiteX1" fmla="*/ 27110 w 39938"/>
              <a:gd name="connsiteY1" fmla="*/ 112735 h 181052"/>
              <a:gd name="connsiteX2" fmla="*/ 20760 w 39938"/>
              <a:gd name="connsiteY2" fmla="*/ 180997 h 181052"/>
              <a:gd name="connsiteX3" fmla="*/ 39810 w 39938"/>
              <a:gd name="connsiteY3" fmla="*/ 122260 h 181052"/>
              <a:gd name="connsiteX4" fmla="*/ 123 w 39938"/>
              <a:gd name="connsiteY4" fmla="*/ 22 h 18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38" h="181052">
                <a:moveTo>
                  <a:pt x="123" y="22"/>
                </a:moveTo>
                <a:cubicBezTo>
                  <a:pt x="-1994" y="-1566"/>
                  <a:pt x="23670" y="82572"/>
                  <a:pt x="27110" y="112735"/>
                </a:cubicBezTo>
                <a:cubicBezTo>
                  <a:pt x="30550" y="142898"/>
                  <a:pt x="18643" y="179409"/>
                  <a:pt x="20760" y="180997"/>
                </a:cubicBezTo>
                <a:cubicBezTo>
                  <a:pt x="22877" y="182585"/>
                  <a:pt x="41662" y="149777"/>
                  <a:pt x="39810" y="122260"/>
                </a:cubicBezTo>
                <a:cubicBezTo>
                  <a:pt x="37958" y="94743"/>
                  <a:pt x="2240" y="1610"/>
                  <a:pt x="123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D8BB7496-D7C3-4A7E-ABE7-9F9064B984AD}"/>
              </a:ext>
            </a:extLst>
          </p:cNvPr>
          <p:cNvSpPr/>
          <p:nvPr/>
        </p:nvSpPr>
        <p:spPr>
          <a:xfrm>
            <a:off x="5439834" y="7189776"/>
            <a:ext cx="48228" cy="163545"/>
          </a:xfrm>
          <a:custGeom>
            <a:avLst/>
            <a:gdLst>
              <a:gd name="connsiteX0" fmla="*/ 48154 w 48228"/>
              <a:gd name="connsiteY0" fmla="*/ 12 h 163545"/>
              <a:gd name="connsiteX1" fmla="*/ 11641 w 48228"/>
              <a:gd name="connsiteY1" fmla="*/ 95262 h 163545"/>
              <a:gd name="connsiteX2" fmla="*/ 17991 w 48228"/>
              <a:gd name="connsiteY2" fmla="*/ 163524 h 163545"/>
              <a:gd name="connsiteX3" fmla="*/ 529 w 48228"/>
              <a:gd name="connsiteY3" fmla="*/ 101612 h 163545"/>
              <a:gd name="connsiteX4" fmla="*/ 48154 w 48228"/>
              <a:gd name="connsiteY4" fmla="*/ 12 h 16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28" h="163545">
                <a:moveTo>
                  <a:pt x="48154" y="12"/>
                </a:moveTo>
                <a:cubicBezTo>
                  <a:pt x="50006" y="-1046"/>
                  <a:pt x="16668" y="68010"/>
                  <a:pt x="11641" y="95262"/>
                </a:cubicBezTo>
                <a:cubicBezTo>
                  <a:pt x="6614" y="122514"/>
                  <a:pt x="19843" y="162466"/>
                  <a:pt x="17991" y="163524"/>
                </a:cubicBezTo>
                <a:cubicBezTo>
                  <a:pt x="16139" y="164582"/>
                  <a:pt x="-3440" y="125689"/>
                  <a:pt x="529" y="101612"/>
                </a:cubicBezTo>
                <a:cubicBezTo>
                  <a:pt x="4498" y="77535"/>
                  <a:pt x="46302" y="1070"/>
                  <a:pt x="48154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D2398963-B454-4103-84EE-D8732C5BA3F3}"/>
              </a:ext>
            </a:extLst>
          </p:cNvPr>
          <p:cNvSpPr/>
          <p:nvPr/>
        </p:nvSpPr>
        <p:spPr>
          <a:xfrm>
            <a:off x="5608628" y="7245241"/>
            <a:ext cx="80978" cy="186883"/>
          </a:xfrm>
          <a:custGeom>
            <a:avLst/>
            <a:gdLst>
              <a:gd name="connsiteX0" fmla="*/ 10 w 80978"/>
              <a:gd name="connsiteY0" fmla="*/ 109 h 186883"/>
              <a:gd name="connsiteX1" fmla="*/ 31760 w 80978"/>
              <a:gd name="connsiteY1" fmla="*/ 131872 h 186883"/>
              <a:gd name="connsiteX2" fmla="*/ 80972 w 80978"/>
              <a:gd name="connsiteY2" fmla="*/ 185847 h 186883"/>
              <a:gd name="connsiteX3" fmla="*/ 34935 w 80978"/>
              <a:gd name="connsiteY3" fmla="*/ 155684 h 186883"/>
              <a:gd name="connsiteX4" fmla="*/ 10 w 80978"/>
              <a:gd name="connsiteY4" fmla="*/ 109 h 18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78" h="186883">
                <a:moveTo>
                  <a:pt x="10" y="109"/>
                </a:moveTo>
                <a:cubicBezTo>
                  <a:pt x="-519" y="-3860"/>
                  <a:pt x="18266" y="100916"/>
                  <a:pt x="31760" y="131872"/>
                </a:cubicBezTo>
                <a:cubicBezTo>
                  <a:pt x="45254" y="162828"/>
                  <a:pt x="80443" y="181878"/>
                  <a:pt x="80972" y="185847"/>
                </a:cubicBezTo>
                <a:cubicBezTo>
                  <a:pt x="81501" y="189816"/>
                  <a:pt x="47635" y="182936"/>
                  <a:pt x="34935" y="155684"/>
                </a:cubicBezTo>
                <a:cubicBezTo>
                  <a:pt x="22235" y="128432"/>
                  <a:pt x="539" y="4078"/>
                  <a:pt x="10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9AD21A8-FB70-4A32-A0E9-0841B2F24F13}"/>
              </a:ext>
            </a:extLst>
          </p:cNvPr>
          <p:cNvSpPr/>
          <p:nvPr/>
        </p:nvSpPr>
        <p:spPr>
          <a:xfrm>
            <a:off x="4962502" y="7457929"/>
            <a:ext cx="512306" cy="100174"/>
          </a:xfrm>
          <a:custGeom>
            <a:avLst/>
            <a:gdLst>
              <a:gd name="connsiteX0" fmla="*/ 23 w 512306"/>
              <a:gd name="connsiteY0" fmla="*/ 84284 h 100174"/>
              <a:gd name="connsiteX1" fmla="*/ 163536 w 512306"/>
              <a:gd name="connsiteY1" fmla="*/ 63646 h 100174"/>
              <a:gd name="connsiteX2" fmla="*/ 254023 w 512306"/>
              <a:gd name="connsiteY2" fmla="*/ 20784 h 100174"/>
              <a:gd name="connsiteX3" fmla="*/ 411186 w 512306"/>
              <a:gd name="connsiteY3" fmla="*/ 146 h 100174"/>
              <a:gd name="connsiteX4" fmla="*/ 474686 w 512306"/>
              <a:gd name="connsiteY4" fmla="*/ 30309 h 100174"/>
              <a:gd name="connsiteX5" fmla="*/ 511198 w 512306"/>
              <a:gd name="connsiteY5" fmla="*/ 100159 h 100174"/>
              <a:gd name="connsiteX6" fmla="*/ 433411 w 512306"/>
              <a:gd name="connsiteY6" fmla="*/ 23959 h 100174"/>
              <a:gd name="connsiteX7" fmla="*/ 322286 w 512306"/>
              <a:gd name="connsiteY7" fmla="*/ 14434 h 100174"/>
              <a:gd name="connsiteX8" fmla="*/ 249261 w 512306"/>
              <a:gd name="connsiteY8" fmla="*/ 39834 h 100174"/>
              <a:gd name="connsiteX9" fmla="*/ 152423 w 512306"/>
              <a:gd name="connsiteY9" fmla="*/ 76346 h 100174"/>
              <a:gd name="connsiteX10" fmla="*/ 23 w 512306"/>
              <a:gd name="connsiteY10" fmla="*/ 84284 h 10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2306" h="100174">
                <a:moveTo>
                  <a:pt x="23" y="84284"/>
                </a:moveTo>
                <a:cubicBezTo>
                  <a:pt x="1875" y="82167"/>
                  <a:pt x="121203" y="74229"/>
                  <a:pt x="163536" y="63646"/>
                </a:cubicBezTo>
                <a:cubicBezTo>
                  <a:pt x="205869" y="53063"/>
                  <a:pt x="212748" y="31367"/>
                  <a:pt x="254023" y="20784"/>
                </a:cubicBezTo>
                <a:cubicBezTo>
                  <a:pt x="295298" y="10201"/>
                  <a:pt x="374409" y="-1441"/>
                  <a:pt x="411186" y="146"/>
                </a:cubicBezTo>
                <a:cubicBezTo>
                  <a:pt x="447963" y="1733"/>
                  <a:pt x="458017" y="13640"/>
                  <a:pt x="474686" y="30309"/>
                </a:cubicBezTo>
                <a:cubicBezTo>
                  <a:pt x="491355" y="46978"/>
                  <a:pt x="518077" y="101217"/>
                  <a:pt x="511198" y="100159"/>
                </a:cubicBezTo>
                <a:cubicBezTo>
                  <a:pt x="504319" y="99101"/>
                  <a:pt x="464896" y="38246"/>
                  <a:pt x="433411" y="23959"/>
                </a:cubicBezTo>
                <a:cubicBezTo>
                  <a:pt x="401926" y="9671"/>
                  <a:pt x="352978" y="11788"/>
                  <a:pt x="322286" y="14434"/>
                </a:cubicBezTo>
                <a:cubicBezTo>
                  <a:pt x="291594" y="17080"/>
                  <a:pt x="277571" y="29515"/>
                  <a:pt x="249261" y="39834"/>
                </a:cubicBezTo>
                <a:cubicBezTo>
                  <a:pt x="220951" y="50153"/>
                  <a:pt x="199254" y="67350"/>
                  <a:pt x="152423" y="76346"/>
                </a:cubicBezTo>
                <a:cubicBezTo>
                  <a:pt x="105592" y="85342"/>
                  <a:pt x="-1829" y="86401"/>
                  <a:pt x="23" y="84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FCFCC039-7C80-4756-8948-56291D60CA31}"/>
              </a:ext>
            </a:extLst>
          </p:cNvPr>
          <p:cNvSpPr/>
          <p:nvPr/>
        </p:nvSpPr>
        <p:spPr>
          <a:xfrm>
            <a:off x="5492741" y="7538330"/>
            <a:ext cx="185789" cy="125029"/>
          </a:xfrm>
          <a:custGeom>
            <a:avLst/>
            <a:gdLst>
              <a:gd name="connsiteX0" fmla="*/ 9 w 185789"/>
              <a:gd name="connsiteY0" fmla="*/ 30870 h 125029"/>
              <a:gd name="connsiteX1" fmla="*/ 114309 w 185789"/>
              <a:gd name="connsiteY1" fmla="*/ 3883 h 125029"/>
              <a:gd name="connsiteX2" fmla="*/ 138122 w 185789"/>
              <a:gd name="connsiteY2" fmla="*/ 13408 h 125029"/>
              <a:gd name="connsiteX3" fmla="*/ 185747 w 185789"/>
              <a:gd name="connsiteY3" fmla="*/ 124533 h 125029"/>
              <a:gd name="connsiteX4" fmla="*/ 146059 w 185789"/>
              <a:gd name="connsiteY4" fmla="*/ 53095 h 125029"/>
              <a:gd name="connsiteX5" fmla="*/ 120659 w 185789"/>
              <a:gd name="connsiteY5" fmla="*/ 24520 h 125029"/>
              <a:gd name="connsiteX6" fmla="*/ 9 w 185789"/>
              <a:gd name="connsiteY6" fmla="*/ 30870 h 12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789" h="125029">
                <a:moveTo>
                  <a:pt x="9" y="30870"/>
                </a:moveTo>
                <a:cubicBezTo>
                  <a:pt x="-1049" y="27431"/>
                  <a:pt x="91290" y="6793"/>
                  <a:pt x="114309" y="3883"/>
                </a:cubicBezTo>
                <a:cubicBezTo>
                  <a:pt x="137328" y="973"/>
                  <a:pt x="126216" y="-6700"/>
                  <a:pt x="138122" y="13408"/>
                </a:cubicBezTo>
                <a:cubicBezTo>
                  <a:pt x="150028" y="33516"/>
                  <a:pt x="184424" y="117919"/>
                  <a:pt x="185747" y="124533"/>
                </a:cubicBezTo>
                <a:cubicBezTo>
                  <a:pt x="187070" y="131147"/>
                  <a:pt x="156907" y="69764"/>
                  <a:pt x="146059" y="53095"/>
                </a:cubicBezTo>
                <a:cubicBezTo>
                  <a:pt x="135211" y="36426"/>
                  <a:pt x="141561" y="29282"/>
                  <a:pt x="120659" y="24520"/>
                </a:cubicBezTo>
                <a:cubicBezTo>
                  <a:pt x="99757" y="19758"/>
                  <a:pt x="1067" y="34309"/>
                  <a:pt x="9" y="30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97AD506B-8525-433A-A758-DBB3B4CDEC50}"/>
              </a:ext>
            </a:extLst>
          </p:cNvPr>
          <p:cNvSpPr/>
          <p:nvPr/>
        </p:nvSpPr>
        <p:spPr>
          <a:xfrm>
            <a:off x="4935538" y="7593232"/>
            <a:ext cx="483483" cy="62340"/>
          </a:xfrm>
          <a:custGeom>
            <a:avLst/>
            <a:gdLst>
              <a:gd name="connsiteX0" fmla="*/ 0 w 483483"/>
              <a:gd name="connsiteY0" fmla="*/ 14068 h 62340"/>
              <a:gd name="connsiteX1" fmla="*/ 312737 w 483483"/>
              <a:gd name="connsiteY1" fmla="*/ 2956 h 62340"/>
              <a:gd name="connsiteX2" fmla="*/ 482600 w 483483"/>
              <a:gd name="connsiteY2" fmla="*/ 61693 h 62340"/>
              <a:gd name="connsiteX3" fmla="*/ 374650 w 483483"/>
              <a:gd name="connsiteY3" fmla="*/ 33118 h 62340"/>
              <a:gd name="connsiteX4" fmla="*/ 269875 w 483483"/>
              <a:gd name="connsiteY4" fmla="*/ 14068 h 62340"/>
              <a:gd name="connsiteX5" fmla="*/ 134937 w 483483"/>
              <a:gd name="connsiteY5" fmla="*/ 18831 h 62340"/>
              <a:gd name="connsiteX6" fmla="*/ 0 w 483483"/>
              <a:gd name="connsiteY6" fmla="*/ 14068 h 6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483" h="62340">
                <a:moveTo>
                  <a:pt x="0" y="14068"/>
                </a:moveTo>
                <a:cubicBezTo>
                  <a:pt x="116152" y="4543"/>
                  <a:pt x="232304" y="-4981"/>
                  <a:pt x="312737" y="2956"/>
                </a:cubicBezTo>
                <a:cubicBezTo>
                  <a:pt x="393170" y="10893"/>
                  <a:pt x="472281" y="56666"/>
                  <a:pt x="482600" y="61693"/>
                </a:cubicBezTo>
                <a:cubicBezTo>
                  <a:pt x="492919" y="66720"/>
                  <a:pt x="410104" y="41055"/>
                  <a:pt x="374650" y="33118"/>
                </a:cubicBezTo>
                <a:cubicBezTo>
                  <a:pt x="339196" y="25181"/>
                  <a:pt x="309827" y="16449"/>
                  <a:pt x="269875" y="14068"/>
                </a:cubicBezTo>
                <a:cubicBezTo>
                  <a:pt x="229923" y="11687"/>
                  <a:pt x="134937" y="18831"/>
                  <a:pt x="134937" y="18831"/>
                </a:cubicBezTo>
                <a:lnTo>
                  <a:pt x="0" y="1406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0A68B607-617F-4F2D-9E31-E5F12F0D8544}"/>
              </a:ext>
            </a:extLst>
          </p:cNvPr>
          <p:cNvSpPr/>
          <p:nvPr/>
        </p:nvSpPr>
        <p:spPr>
          <a:xfrm>
            <a:off x="5437051" y="7673880"/>
            <a:ext cx="139874" cy="176459"/>
          </a:xfrm>
          <a:custGeom>
            <a:avLst/>
            <a:gdLst>
              <a:gd name="connsiteX0" fmla="*/ 137 w 139874"/>
              <a:gd name="connsiteY0" fmla="*/ 95 h 176459"/>
              <a:gd name="connsiteX1" fmla="*/ 96974 w 139874"/>
              <a:gd name="connsiteY1" fmla="*/ 23908 h 176459"/>
              <a:gd name="connsiteX2" fmla="*/ 120787 w 139874"/>
              <a:gd name="connsiteY2" fmla="*/ 74708 h 176459"/>
              <a:gd name="connsiteX3" fmla="*/ 125549 w 139874"/>
              <a:gd name="connsiteY3" fmla="*/ 176308 h 176459"/>
              <a:gd name="connsiteX4" fmla="*/ 139837 w 139874"/>
              <a:gd name="connsiteY4" fmla="*/ 96933 h 176459"/>
              <a:gd name="connsiteX5" fmla="*/ 120787 w 139874"/>
              <a:gd name="connsiteY5" fmla="*/ 68358 h 176459"/>
              <a:gd name="connsiteX6" fmla="*/ 76337 w 139874"/>
              <a:gd name="connsiteY6" fmla="*/ 31845 h 176459"/>
              <a:gd name="connsiteX7" fmla="*/ 137 w 139874"/>
              <a:gd name="connsiteY7" fmla="*/ 95 h 17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874" h="176459">
                <a:moveTo>
                  <a:pt x="137" y="95"/>
                </a:moveTo>
                <a:cubicBezTo>
                  <a:pt x="3576" y="-1228"/>
                  <a:pt x="76866" y="11473"/>
                  <a:pt x="96974" y="23908"/>
                </a:cubicBezTo>
                <a:cubicBezTo>
                  <a:pt x="117082" y="36343"/>
                  <a:pt x="116025" y="49308"/>
                  <a:pt x="120787" y="74708"/>
                </a:cubicBezTo>
                <a:cubicBezTo>
                  <a:pt x="125549" y="100108"/>
                  <a:pt x="122374" y="172604"/>
                  <a:pt x="125549" y="176308"/>
                </a:cubicBezTo>
                <a:cubicBezTo>
                  <a:pt x="128724" y="180012"/>
                  <a:pt x="140631" y="114925"/>
                  <a:pt x="139837" y="96933"/>
                </a:cubicBezTo>
                <a:cubicBezTo>
                  <a:pt x="139043" y="78941"/>
                  <a:pt x="131370" y="79206"/>
                  <a:pt x="120787" y="68358"/>
                </a:cubicBezTo>
                <a:cubicBezTo>
                  <a:pt x="110204" y="57510"/>
                  <a:pt x="93800" y="41635"/>
                  <a:pt x="76337" y="31845"/>
                </a:cubicBezTo>
                <a:cubicBezTo>
                  <a:pt x="58874" y="22055"/>
                  <a:pt x="-3302" y="1418"/>
                  <a:pt x="137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228148D-2EFD-42CD-9F93-10F99DCB3DDB}"/>
              </a:ext>
            </a:extLst>
          </p:cNvPr>
          <p:cNvSpPr/>
          <p:nvPr/>
        </p:nvSpPr>
        <p:spPr>
          <a:xfrm>
            <a:off x="4943474" y="7629357"/>
            <a:ext cx="210938" cy="237445"/>
          </a:xfrm>
          <a:custGeom>
            <a:avLst/>
            <a:gdLst>
              <a:gd name="connsiteX0" fmla="*/ 1 w 210938"/>
              <a:gd name="connsiteY0" fmla="*/ 168 h 237445"/>
              <a:gd name="connsiteX1" fmla="*/ 150814 w 210938"/>
              <a:gd name="connsiteY1" fmla="*/ 77956 h 237445"/>
              <a:gd name="connsiteX2" fmla="*/ 203201 w 210938"/>
              <a:gd name="connsiteY2" fmla="*/ 233531 h 237445"/>
              <a:gd name="connsiteX3" fmla="*/ 209551 w 210938"/>
              <a:gd name="connsiteY3" fmla="*/ 184318 h 237445"/>
              <a:gd name="connsiteX4" fmla="*/ 192089 w 210938"/>
              <a:gd name="connsiteY4" fmla="*/ 114468 h 237445"/>
              <a:gd name="connsiteX5" fmla="*/ 153989 w 210938"/>
              <a:gd name="connsiteY5" fmla="*/ 58906 h 237445"/>
              <a:gd name="connsiteX6" fmla="*/ 1 w 210938"/>
              <a:gd name="connsiteY6" fmla="*/ 168 h 23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938" h="237445">
                <a:moveTo>
                  <a:pt x="1" y="168"/>
                </a:moveTo>
                <a:cubicBezTo>
                  <a:pt x="-528" y="3343"/>
                  <a:pt x="116947" y="39062"/>
                  <a:pt x="150814" y="77956"/>
                </a:cubicBezTo>
                <a:cubicBezTo>
                  <a:pt x="184681" y="116850"/>
                  <a:pt x="193412" y="215804"/>
                  <a:pt x="203201" y="233531"/>
                </a:cubicBezTo>
                <a:cubicBezTo>
                  <a:pt x="212991" y="251258"/>
                  <a:pt x="211403" y="204162"/>
                  <a:pt x="209551" y="184318"/>
                </a:cubicBezTo>
                <a:cubicBezTo>
                  <a:pt x="207699" y="164474"/>
                  <a:pt x="201349" y="135370"/>
                  <a:pt x="192089" y="114468"/>
                </a:cubicBezTo>
                <a:cubicBezTo>
                  <a:pt x="182829" y="93566"/>
                  <a:pt x="184416" y="78220"/>
                  <a:pt x="153989" y="58906"/>
                </a:cubicBezTo>
                <a:cubicBezTo>
                  <a:pt x="123562" y="39592"/>
                  <a:pt x="530" y="-3007"/>
                  <a:pt x="1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9DBB588A-25FA-45A1-A26B-8FEDA2B5D4B7}"/>
              </a:ext>
            </a:extLst>
          </p:cNvPr>
          <p:cNvSpPr/>
          <p:nvPr/>
        </p:nvSpPr>
        <p:spPr>
          <a:xfrm>
            <a:off x="5169691" y="7802369"/>
            <a:ext cx="381574" cy="46418"/>
          </a:xfrm>
          <a:custGeom>
            <a:avLst/>
            <a:gdLst>
              <a:gd name="connsiteX0" fmla="*/ 797 w 381574"/>
              <a:gd name="connsiteY0" fmla="*/ 46231 h 46418"/>
              <a:gd name="connsiteX1" fmla="*/ 142084 w 381574"/>
              <a:gd name="connsiteY1" fmla="*/ 17656 h 46418"/>
              <a:gd name="connsiteX2" fmla="*/ 235747 w 381574"/>
              <a:gd name="connsiteY2" fmla="*/ 16069 h 46418"/>
              <a:gd name="connsiteX3" fmla="*/ 375447 w 381574"/>
              <a:gd name="connsiteY3" fmla="*/ 39881 h 46418"/>
              <a:gd name="connsiteX4" fmla="*/ 348459 w 381574"/>
              <a:gd name="connsiteY4" fmla="*/ 20831 h 46418"/>
              <a:gd name="connsiteX5" fmla="*/ 273847 w 381574"/>
              <a:gd name="connsiteY5" fmla="*/ 4956 h 46418"/>
              <a:gd name="connsiteX6" fmla="*/ 210347 w 381574"/>
              <a:gd name="connsiteY6" fmla="*/ 1781 h 46418"/>
              <a:gd name="connsiteX7" fmla="*/ 797 w 381574"/>
              <a:gd name="connsiteY7" fmla="*/ 46231 h 4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574" h="46418">
                <a:moveTo>
                  <a:pt x="797" y="46231"/>
                </a:moveTo>
                <a:cubicBezTo>
                  <a:pt x="-10580" y="48877"/>
                  <a:pt x="102926" y="22683"/>
                  <a:pt x="142084" y="17656"/>
                </a:cubicBezTo>
                <a:cubicBezTo>
                  <a:pt x="181242" y="12629"/>
                  <a:pt x="196853" y="12365"/>
                  <a:pt x="235747" y="16069"/>
                </a:cubicBezTo>
                <a:cubicBezTo>
                  <a:pt x="274641" y="19773"/>
                  <a:pt x="356662" y="39087"/>
                  <a:pt x="375447" y="39881"/>
                </a:cubicBezTo>
                <a:cubicBezTo>
                  <a:pt x="394232" y="40675"/>
                  <a:pt x="365392" y="26652"/>
                  <a:pt x="348459" y="20831"/>
                </a:cubicBezTo>
                <a:cubicBezTo>
                  <a:pt x="331526" y="15010"/>
                  <a:pt x="296866" y="8131"/>
                  <a:pt x="273847" y="4956"/>
                </a:cubicBezTo>
                <a:cubicBezTo>
                  <a:pt x="250828" y="1781"/>
                  <a:pt x="255326" y="-2452"/>
                  <a:pt x="210347" y="1781"/>
                </a:cubicBezTo>
                <a:cubicBezTo>
                  <a:pt x="165368" y="6014"/>
                  <a:pt x="12174" y="43585"/>
                  <a:pt x="797" y="46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71002249-C74B-4DD3-B808-6833B969DF2F}"/>
              </a:ext>
            </a:extLst>
          </p:cNvPr>
          <p:cNvSpPr/>
          <p:nvPr/>
        </p:nvSpPr>
        <p:spPr>
          <a:xfrm>
            <a:off x="6104769" y="4999168"/>
            <a:ext cx="175595" cy="810441"/>
          </a:xfrm>
          <a:custGeom>
            <a:avLst/>
            <a:gdLst>
              <a:gd name="connsiteX0" fmla="*/ 756 w 175595"/>
              <a:gd name="connsiteY0" fmla="*/ 1457 h 810441"/>
              <a:gd name="connsiteX1" fmla="*/ 105531 w 175595"/>
              <a:gd name="connsiteY1" fmla="*/ 233232 h 810441"/>
              <a:gd name="connsiteX2" fmla="*/ 130931 w 175595"/>
              <a:gd name="connsiteY2" fmla="*/ 690432 h 810441"/>
              <a:gd name="connsiteX3" fmla="*/ 130931 w 175595"/>
              <a:gd name="connsiteY3" fmla="*/ 807907 h 810441"/>
              <a:gd name="connsiteX4" fmla="*/ 149981 w 175595"/>
              <a:gd name="connsiteY4" fmla="*/ 614232 h 810441"/>
              <a:gd name="connsiteX5" fmla="*/ 165856 w 175595"/>
              <a:gd name="connsiteY5" fmla="*/ 334832 h 810441"/>
              <a:gd name="connsiteX6" fmla="*/ 756 w 175595"/>
              <a:gd name="connsiteY6" fmla="*/ 1457 h 81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595" h="810441">
                <a:moveTo>
                  <a:pt x="756" y="1457"/>
                </a:moveTo>
                <a:cubicBezTo>
                  <a:pt x="-9298" y="-15476"/>
                  <a:pt x="83835" y="118403"/>
                  <a:pt x="105531" y="233232"/>
                </a:cubicBezTo>
                <a:cubicBezTo>
                  <a:pt x="127227" y="348061"/>
                  <a:pt x="126698" y="594653"/>
                  <a:pt x="130931" y="690432"/>
                </a:cubicBezTo>
                <a:cubicBezTo>
                  <a:pt x="135164" y="786211"/>
                  <a:pt x="127756" y="820607"/>
                  <a:pt x="130931" y="807907"/>
                </a:cubicBezTo>
                <a:cubicBezTo>
                  <a:pt x="134106" y="795207"/>
                  <a:pt x="144160" y="693078"/>
                  <a:pt x="149981" y="614232"/>
                </a:cubicBezTo>
                <a:cubicBezTo>
                  <a:pt x="155802" y="535386"/>
                  <a:pt x="192844" y="432728"/>
                  <a:pt x="165856" y="334832"/>
                </a:cubicBezTo>
                <a:cubicBezTo>
                  <a:pt x="138869" y="236936"/>
                  <a:pt x="10810" y="18390"/>
                  <a:pt x="756" y="1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0AB9BA27-D5C1-4F7A-9412-665C964C6D45}"/>
              </a:ext>
            </a:extLst>
          </p:cNvPr>
          <p:cNvSpPr/>
          <p:nvPr/>
        </p:nvSpPr>
        <p:spPr>
          <a:xfrm>
            <a:off x="6229294" y="6057677"/>
            <a:ext cx="50874" cy="182932"/>
          </a:xfrm>
          <a:custGeom>
            <a:avLst/>
            <a:gdLst>
              <a:gd name="connsiteX0" fmla="*/ 56 w 50874"/>
              <a:gd name="connsiteY0" fmla="*/ 223 h 182932"/>
              <a:gd name="connsiteX1" fmla="*/ 50856 w 50874"/>
              <a:gd name="connsiteY1" fmla="*/ 70073 h 182932"/>
              <a:gd name="connsiteX2" fmla="*/ 6406 w 50874"/>
              <a:gd name="connsiteY2" fmla="*/ 182786 h 182932"/>
              <a:gd name="connsiteX3" fmla="*/ 39744 w 50874"/>
              <a:gd name="connsiteY3" fmla="*/ 92298 h 182932"/>
              <a:gd name="connsiteX4" fmla="*/ 56 w 50874"/>
              <a:gd name="connsiteY4" fmla="*/ 223 h 18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74" h="182932">
                <a:moveTo>
                  <a:pt x="56" y="223"/>
                </a:moveTo>
                <a:cubicBezTo>
                  <a:pt x="1908" y="-3481"/>
                  <a:pt x="49798" y="39646"/>
                  <a:pt x="50856" y="70073"/>
                </a:cubicBezTo>
                <a:cubicBezTo>
                  <a:pt x="51914" y="100500"/>
                  <a:pt x="8258" y="179082"/>
                  <a:pt x="6406" y="182786"/>
                </a:cubicBezTo>
                <a:cubicBezTo>
                  <a:pt x="4554" y="186490"/>
                  <a:pt x="37363" y="119021"/>
                  <a:pt x="39744" y="92298"/>
                </a:cubicBezTo>
                <a:cubicBezTo>
                  <a:pt x="42125" y="65575"/>
                  <a:pt x="-1796" y="3927"/>
                  <a:pt x="56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EF98D65-01BD-43CD-9D36-B773266F9BE2}"/>
              </a:ext>
            </a:extLst>
          </p:cNvPr>
          <p:cNvSpPr/>
          <p:nvPr/>
        </p:nvSpPr>
        <p:spPr>
          <a:xfrm>
            <a:off x="6035542" y="6437813"/>
            <a:ext cx="97132" cy="672114"/>
          </a:xfrm>
          <a:custGeom>
            <a:avLst/>
            <a:gdLst>
              <a:gd name="connsiteX0" fmla="*/ 68396 w 97132"/>
              <a:gd name="connsiteY0" fmla="*/ 5850 h 672114"/>
              <a:gd name="connsiteX1" fmla="*/ 79508 w 97132"/>
              <a:gd name="connsiteY1" fmla="*/ 126500 h 672114"/>
              <a:gd name="connsiteX2" fmla="*/ 96971 w 97132"/>
              <a:gd name="connsiteY2" fmla="*/ 318587 h 672114"/>
              <a:gd name="connsiteX3" fmla="*/ 68396 w 97132"/>
              <a:gd name="connsiteY3" fmla="*/ 421775 h 672114"/>
              <a:gd name="connsiteX4" fmla="*/ 3308 w 97132"/>
              <a:gd name="connsiteY4" fmla="*/ 666250 h 672114"/>
              <a:gd name="connsiteX5" fmla="*/ 16008 w 97132"/>
              <a:gd name="connsiteY5" fmla="*/ 575762 h 672114"/>
              <a:gd name="connsiteX6" fmla="*/ 71571 w 97132"/>
              <a:gd name="connsiteY6" fmla="*/ 351925 h 672114"/>
              <a:gd name="connsiteX7" fmla="*/ 81096 w 97132"/>
              <a:gd name="connsiteY7" fmla="*/ 312237 h 672114"/>
              <a:gd name="connsiteX8" fmla="*/ 68396 w 97132"/>
              <a:gd name="connsiteY8" fmla="*/ 5850 h 67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132" h="672114">
                <a:moveTo>
                  <a:pt x="68396" y="5850"/>
                </a:moveTo>
                <a:cubicBezTo>
                  <a:pt x="68131" y="-25106"/>
                  <a:pt x="74746" y="74377"/>
                  <a:pt x="79508" y="126500"/>
                </a:cubicBezTo>
                <a:cubicBezTo>
                  <a:pt x="84270" y="178623"/>
                  <a:pt x="98823" y="269375"/>
                  <a:pt x="96971" y="318587"/>
                </a:cubicBezTo>
                <a:cubicBezTo>
                  <a:pt x="95119" y="367799"/>
                  <a:pt x="84006" y="363831"/>
                  <a:pt x="68396" y="421775"/>
                </a:cubicBezTo>
                <a:cubicBezTo>
                  <a:pt x="52786" y="479719"/>
                  <a:pt x="12039" y="640586"/>
                  <a:pt x="3308" y="666250"/>
                </a:cubicBezTo>
                <a:cubicBezTo>
                  <a:pt x="-5423" y="691914"/>
                  <a:pt x="4631" y="628149"/>
                  <a:pt x="16008" y="575762"/>
                </a:cubicBezTo>
                <a:cubicBezTo>
                  <a:pt x="27385" y="523375"/>
                  <a:pt x="60723" y="395846"/>
                  <a:pt x="71571" y="351925"/>
                </a:cubicBezTo>
                <a:cubicBezTo>
                  <a:pt x="82419" y="308004"/>
                  <a:pt x="82419" y="366212"/>
                  <a:pt x="81096" y="312237"/>
                </a:cubicBezTo>
                <a:cubicBezTo>
                  <a:pt x="79773" y="258262"/>
                  <a:pt x="68661" y="36806"/>
                  <a:pt x="68396" y="5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BA20A243-4607-4423-8756-C359A6620FAE}"/>
              </a:ext>
            </a:extLst>
          </p:cNvPr>
          <p:cNvSpPr/>
          <p:nvPr/>
        </p:nvSpPr>
        <p:spPr>
          <a:xfrm>
            <a:off x="5769487" y="7124090"/>
            <a:ext cx="256663" cy="601661"/>
          </a:xfrm>
          <a:custGeom>
            <a:avLst/>
            <a:gdLst>
              <a:gd name="connsiteX0" fmla="*/ 256663 w 256663"/>
              <a:gd name="connsiteY0" fmla="*/ 610 h 601661"/>
              <a:gd name="connsiteX1" fmla="*/ 121196 w 256663"/>
              <a:gd name="connsiteY1" fmla="*/ 271543 h 601661"/>
              <a:gd name="connsiteX2" fmla="*/ 4780 w 256663"/>
              <a:gd name="connsiteY2" fmla="*/ 595393 h 601661"/>
              <a:gd name="connsiteX3" fmla="*/ 32296 w 256663"/>
              <a:gd name="connsiteY3" fmla="*/ 464160 h 601661"/>
              <a:gd name="connsiteX4" fmla="*/ 123313 w 256663"/>
              <a:gd name="connsiteY4" fmla="*/ 205927 h 601661"/>
              <a:gd name="connsiteX5" fmla="*/ 256663 w 256663"/>
              <a:gd name="connsiteY5" fmla="*/ 610 h 60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663" h="601661">
                <a:moveTo>
                  <a:pt x="256663" y="610"/>
                </a:moveTo>
                <a:cubicBezTo>
                  <a:pt x="256310" y="11546"/>
                  <a:pt x="163176" y="172413"/>
                  <a:pt x="121196" y="271543"/>
                </a:cubicBezTo>
                <a:cubicBezTo>
                  <a:pt x="79216" y="370673"/>
                  <a:pt x="19597" y="563290"/>
                  <a:pt x="4780" y="595393"/>
                </a:cubicBezTo>
                <a:cubicBezTo>
                  <a:pt x="-10037" y="627496"/>
                  <a:pt x="12541" y="529071"/>
                  <a:pt x="32296" y="464160"/>
                </a:cubicBezTo>
                <a:cubicBezTo>
                  <a:pt x="52051" y="399249"/>
                  <a:pt x="85213" y="283538"/>
                  <a:pt x="123313" y="205927"/>
                </a:cubicBezTo>
                <a:cubicBezTo>
                  <a:pt x="161413" y="128316"/>
                  <a:pt x="257016" y="-10326"/>
                  <a:pt x="256663" y="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5BEBC92C-800F-442B-B53D-A818BCCDC178}"/>
              </a:ext>
            </a:extLst>
          </p:cNvPr>
          <p:cNvSpPr/>
          <p:nvPr/>
        </p:nvSpPr>
        <p:spPr>
          <a:xfrm>
            <a:off x="5389105" y="7743923"/>
            <a:ext cx="366871" cy="612241"/>
          </a:xfrm>
          <a:custGeom>
            <a:avLst/>
            <a:gdLst>
              <a:gd name="connsiteX0" fmla="*/ 363995 w 366871"/>
              <a:gd name="connsiteY0" fmla="*/ 960 h 612241"/>
              <a:gd name="connsiteX1" fmla="*/ 300495 w 366871"/>
              <a:gd name="connsiteY1" fmla="*/ 180877 h 612241"/>
              <a:gd name="connsiteX2" fmla="*/ 241228 w 366871"/>
              <a:gd name="connsiteY2" fmla="*/ 248610 h 612241"/>
              <a:gd name="connsiteX3" fmla="*/ 190428 w 366871"/>
              <a:gd name="connsiteY3" fmla="*/ 316344 h 612241"/>
              <a:gd name="connsiteX4" fmla="*/ 120578 w 366871"/>
              <a:gd name="connsiteY4" fmla="*/ 392544 h 612241"/>
              <a:gd name="connsiteX5" fmla="*/ 6278 w 366871"/>
              <a:gd name="connsiteY5" fmla="*/ 608444 h 612241"/>
              <a:gd name="connsiteX6" fmla="*/ 23212 w 366871"/>
              <a:gd name="connsiteY6" fmla="*/ 521660 h 612241"/>
              <a:gd name="connsiteX7" fmla="*/ 93062 w 366871"/>
              <a:gd name="connsiteY7" fmla="*/ 411594 h 612241"/>
              <a:gd name="connsiteX8" fmla="*/ 201012 w 366871"/>
              <a:gd name="connsiteY8" fmla="*/ 267660 h 612241"/>
              <a:gd name="connsiteX9" fmla="*/ 363995 w 366871"/>
              <a:gd name="connsiteY9" fmla="*/ 960 h 612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871" h="612241">
                <a:moveTo>
                  <a:pt x="363995" y="960"/>
                </a:moveTo>
                <a:cubicBezTo>
                  <a:pt x="380575" y="-13504"/>
                  <a:pt x="320956" y="139602"/>
                  <a:pt x="300495" y="180877"/>
                </a:cubicBezTo>
                <a:cubicBezTo>
                  <a:pt x="280034" y="222152"/>
                  <a:pt x="259572" y="226032"/>
                  <a:pt x="241228" y="248610"/>
                </a:cubicBezTo>
                <a:cubicBezTo>
                  <a:pt x="222883" y="271188"/>
                  <a:pt x="210536" y="292355"/>
                  <a:pt x="190428" y="316344"/>
                </a:cubicBezTo>
                <a:cubicBezTo>
                  <a:pt x="170320" y="340333"/>
                  <a:pt x="151270" y="343861"/>
                  <a:pt x="120578" y="392544"/>
                </a:cubicBezTo>
                <a:cubicBezTo>
                  <a:pt x="89886" y="441227"/>
                  <a:pt x="22506" y="586925"/>
                  <a:pt x="6278" y="608444"/>
                </a:cubicBezTo>
                <a:cubicBezTo>
                  <a:pt x="-9950" y="629963"/>
                  <a:pt x="8748" y="554468"/>
                  <a:pt x="23212" y="521660"/>
                </a:cubicBezTo>
                <a:cubicBezTo>
                  <a:pt x="37676" y="488852"/>
                  <a:pt x="63429" y="453927"/>
                  <a:pt x="93062" y="411594"/>
                </a:cubicBezTo>
                <a:cubicBezTo>
                  <a:pt x="122695" y="369261"/>
                  <a:pt x="159032" y="330807"/>
                  <a:pt x="201012" y="267660"/>
                </a:cubicBezTo>
                <a:cubicBezTo>
                  <a:pt x="242992" y="204513"/>
                  <a:pt x="347415" y="15424"/>
                  <a:pt x="363995" y="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A0F68287-0683-4CB1-94D9-D12C6ACDFA0A}"/>
              </a:ext>
            </a:extLst>
          </p:cNvPr>
          <p:cNvSpPr/>
          <p:nvPr/>
        </p:nvSpPr>
        <p:spPr>
          <a:xfrm>
            <a:off x="4634763" y="8351638"/>
            <a:ext cx="767560" cy="117181"/>
          </a:xfrm>
          <a:custGeom>
            <a:avLst/>
            <a:gdLst>
              <a:gd name="connsiteX0" fmla="*/ 737 w 767560"/>
              <a:gd name="connsiteY0" fmla="*/ 57879 h 117181"/>
              <a:gd name="connsiteX1" fmla="*/ 432537 w 767560"/>
              <a:gd name="connsiteY1" fmla="*/ 104445 h 117181"/>
              <a:gd name="connsiteX2" fmla="*/ 574354 w 767560"/>
              <a:gd name="connsiteY2" fmla="*/ 108679 h 117181"/>
              <a:gd name="connsiteX3" fmla="*/ 766970 w 767560"/>
              <a:gd name="connsiteY3" fmla="*/ 729 h 117181"/>
              <a:gd name="connsiteX4" fmla="*/ 631504 w 767560"/>
              <a:gd name="connsiteY4" fmla="*/ 62112 h 117181"/>
              <a:gd name="connsiteX5" fmla="*/ 546837 w 767560"/>
              <a:gd name="connsiteY5" fmla="*/ 76929 h 117181"/>
              <a:gd name="connsiteX6" fmla="*/ 737 w 767560"/>
              <a:gd name="connsiteY6" fmla="*/ 57879 h 11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7560" h="117181">
                <a:moveTo>
                  <a:pt x="737" y="57879"/>
                </a:moveTo>
                <a:cubicBezTo>
                  <a:pt x="-18313" y="62465"/>
                  <a:pt x="336934" y="95978"/>
                  <a:pt x="432537" y="104445"/>
                </a:cubicBezTo>
                <a:cubicBezTo>
                  <a:pt x="528140" y="112912"/>
                  <a:pt x="518615" y="125965"/>
                  <a:pt x="574354" y="108679"/>
                </a:cubicBezTo>
                <a:cubicBezTo>
                  <a:pt x="630093" y="91393"/>
                  <a:pt x="757445" y="8490"/>
                  <a:pt x="766970" y="729"/>
                </a:cubicBezTo>
                <a:cubicBezTo>
                  <a:pt x="776495" y="-7032"/>
                  <a:pt x="668193" y="49412"/>
                  <a:pt x="631504" y="62112"/>
                </a:cubicBezTo>
                <a:cubicBezTo>
                  <a:pt x="594815" y="74812"/>
                  <a:pt x="648790" y="76224"/>
                  <a:pt x="546837" y="76929"/>
                </a:cubicBezTo>
                <a:cubicBezTo>
                  <a:pt x="444884" y="77634"/>
                  <a:pt x="19787" y="53293"/>
                  <a:pt x="737" y="57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B71565B-9F99-4DEB-A381-08FF18AE2C79}"/>
              </a:ext>
            </a:extLst>
          </p:cNvPr>
          <p:cNvSpPr/>
          <p:nvPr/>
        </p:nvSpPr>
        <p:spPr>
          <a:xfrm>
            <a:off x="4143978" y="8178648"/>
            <a:ext cx="526447" cy="170015"/>
          </a:xfrm>
          <a:custGeom>
            <a:avLst/>
            <a:gdLst>
              <a:gd name="connsiteX0" fmla="*/ 526447 w 526447"/>
              <a:gd name="connsiteY0" fmla="*/ 170015 h 170015"/>
              <a:gd name="connsiteX1" fmla="*/ 278797 w 526447"/>
              <a:gd name="connsiteY1" fmla="*/ 125565 h 170015"/>
              <a:gd name="connsiteX2" fmla="*/ 2572 w 526447"/>
              <a:gd name="connsiteY2" fmla="*/ 1740 h 170015"/>
              <a:gd name="connsiteX3" fmla="*/ 143860 w 526447"/>
              <a:gd name="connsiteY3" fmla="*/ 54127 h 170015"/>
              <a:gd name="connsiteX4" fmla="*/ 196247 w 526447"/>
              <a:gd name="connsiteY4" fmla="*/ 71590 h 170015"/>
              <a:gd name="connsiteX5" fmla="*/ 526447 w 526447"/>
              <a:gd name="connsiteY5" fmla="*/ 170015 h 170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447" h="170015">
                <a:moveTo>
                  <a:pt x="526447" y="170015"/>
                </a:moveTo>
                <a:cubicBezTo>
                  <a:pt x="446278" y="161813"/>
                  <a:pt x="366109" y="153611"/>
                  <a:pt x="278797" y="125565"/>
                </a:cubicBezTo>
                <a:cubicBezTo>
                  <a:pt x="191484" y="97519"/>
                  <a:pt x="25061" y="13646"/>
                  <a:pt x="2572" y="1740"/>
                </a:cubicBezTo>
                <a:cubicBezTo>
                  <a:pt x="-19918" y="-10166"/>
                  <a:pt x="111581" y="42485"/>
                  <a:pt x="143860" y="54127"/>
                </a:cubicBezTo>
                <a:cubicBezTo>
                  <a:pt x="176139" y="65769"/>
                  <a:pt x="196247" y="71590"/>
                  <a:pt x="196247" y="71590"/>
                </a:cubicBezTo>
                <a:lnTo>
                  <a:pt x="526447" y="1700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0B23F00-2C8A-49F8-9C54-4F2A0BA23BEE}"/>
              </a:ext>
            </a:extLst>
          </p:cNvPr>
          <p:cNvSpPr/>
          <p:nvPr/>
        </p:nvSpPr>
        <p:spPr>
          <a:xfrm>
            <a:off x="3489158" y="7626348"/>
            <a:ext cx="707802" cy="566516"/>
          </a:xfrm>
          <a:custGeom>
            <a:avLst/>
            <a:gdLst>
              <a:gd name="connsiteX0" fmla="*/ 167 w 707802"/>
              <a:gd name="connsiteY0" fmla="*/ 2 h 566516"/>
              <a:gd name="connsiteX1" fmla="*/ 320842 w 707802"/>
              <a:gd name="connsiteY1" fmla="*/ 254002 h 566516"/>
              <a:gd name="connsiteX2" fmla="*/ 522455 w 707802"/>
              <a:gd name="connsiteY2" fmla="*/ 434977 h 566516"/>
              <a:gd name="connsiteX3" fmla="*/ 698667 w 707802"/>
              <a:gd name="connsiteY3" fmla="*/ 563565 h 566516"/>
              <a:gd name="connsiteX4" fmla="*/ 670092 w 707802"/>
              <a:gd name="connsiteY4" fmla="*/ 517527 h 566516"/>
              <a:gd name="connsiteX5" fmla="*/ 562142 w 707802"/>
              <a:gd name="connsiteY5" fmla="*/ 430215 h 566516"/>
              <a:gd name="connsiteX6" fmla="*/ 365292 w 707802"/>
              <a:gd name="connsiteY6" fmla="*/ 249240 h 566516"/>
              <a:gd name="connsiteX7" fmla="*/ 167 w 707802"/>
              <a:gd name="connsiteY7" fmla="*/ 2 h 56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7802" h="566516">
                <a:moveTo>
                  <a:pt x="167" y="2"/>
                </a:moveTo>
                <a:cubicBezTo>
                  <a:pt x="-7241" y="796"/>
                  <a:pt x="233794" y="181506"/>
                  <a:pt x="320842" y="254002"/>
                </a:cubicBezTo>
                <a:cubicBezTo>
                  <a:pt x="407890" y="326498"/>
                  <a:pt x="459484" y="383383"/>
                  <a:pt x="522455" y="434977"/>
                </a:cubicBezTo>
                <a:cubicBezTo>
                  <a:pt x="585426" y="486571"/>
                  <a:pt x="674061" y="549807"/>
                  <a:pt x="698667" y="563565"/>
                </a:cubicBezTo>
                <a:cubicBezTo>
                  <a:pt x="723273" y="577323"/>
                  <a:pt x="692846" y="539752"/>
                  <a:pt x="670092" y="517527"/>
                </a:cubicBezTo>
                <a:cubicBezTo>
                  <a:pt x="647338" y="495302"/>
                  <a:pt x="612942" y="474929"/>
                  <a:pt x="562142" y="430215"/>
                </a:cubicBezTo>
                <a:cubicBezTo>
                  <a:pt x="511342" y="385501"/>
                  <a:pt x="457896" y="319619"/>
                  <a:pt x="365292" y="249240"/>
                </a:cubicBezTo>
                <a:cubicBezTo>
                  <a:pt x="272688" y="178861"/>
                  <a:pt x="7575" y="-792"/>
                  <a:pt x="16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00C9E261-D445-4B1C-9680-EA401DF095FF}"/>
              </a:ext>
            </a:extLst>
          </p:cNvPr>
          <p:cNvSpPr/>
          <p:nvPr/>
        </p:nvSpPr>
        <p:spPr>
          <a:xfrm>
            <a:off x="3282399" y="6964154"/>
            <a:ext cx="220169" cy="685386"/>
          </a:xfrm>
          <a:custGeom>
            <a:avLst/>
            <a:gdLst>
              <a:gd name="connsiteX0" fmla="*/ 551 w 220169"/>
              <a:gd name="connsiteY0" fmla="*/ 209 h 685386"/>
              <a:gd name="connsiteX1" fmla="*/ 33889 w 220169"/>
              <a:gd name="connsiteY1" fmla="*/ 289134 h 685386"/>
              <a:gd name="connsiteX2" fmla="*/ 83101 w 220169"/>
              <a:gd name="connsiteY2" fmla="*/ 465346 h 685386"/>
              <a:gd name="connsiteX3" fmla="*/ 214864 w 220169"/>
              <a:gd name="connsiteY3" fmla="*/ 679659 h 685386"/>
              <a:gd name="connsiteX4" fmla="*/ 191051 w 220169"/>
              <a:gd name="connsiteY4" fmla="*/ 616159 h 685386"/>
              <a:gd name="connsiteX5" fmla="*/ 160889 w 220169"/>
              <a:gd name="connsiteY5" fmla="*/ 533609 h 685386"/>
              <a:gd name="connsiteX6" fmla="*/ 60876 w 220169"/>
              <a:gd name="connsiteY6" fmla="*/ 336759 h 685386"/>
              <a:gd name="connsiteX7" fmla="*/ 551 w 220169"/>
              <a:gd name="connsiteY7" fmla="*/ 209 h 68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169" h="685386">
                <a:moveTo>
                  <a:pt x="551" y="209"/>
                </a:moveTo>
                <a:cubicBezTo>
                  <a:pt x="-3947" y="-7728"/>
                  <a:pt x="20131" y="211611"/>
                  <a:pt x="33889" y="289134"/>
                </a:cubicBezTo>
                <a:cubicBezTo>
                  <a:pt x="47647" y="366657"/>
                  <a:pt x="52939" y="400259"/>
                  <a:pt x="83101" y="465346"/>
                </a:cubicBezTo>
                <a:cubicBezTo>
                  <a:pt x="113263" y="530433"/>
                  <a:pt x="196872" y="654523"/>
                  <a:pt x="214864" y="679659"/>
                </a:cubicBezTo>
                <a:cubicBezTo>
                  <a:pt x="232856" y="704795"/>
                  <a:pt x="200047" y="640501"/>
                  <a:pt x="191051" y="616159"/>
                </a:cubicBezTo>
                <a:cubicBezTo>
                  <a:pt x="182055" y="591817"/>
                  <a:pt x="182585" y="580176"/>
                  <a:pt x="160889" y="533609"/>
                </a:cubicBezTo>
                <a:cubicBezTo>
                  <a:pt x="139193" y="487042"/>
                  <a:pt x="86541" y="422749"/>
                  <a:pt x="60876" y="336759"/>
                </a:cubicBezTo>
                <a:cubicBezTo>
                  <a:pt x="35211" y="250769"/>
                  <a:pt x="5049" y="8146"/>
                  <a:pt x="551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BE30F9B6-34A3-4FB4-BDDB-616E77DEA35C}"/>
              </a:ext>
            </a:extLst>
          </p:cNvPr>
          <p:cNvSpPr/>
          <p:nvPr/>
        </p:nvSpPr>
        <p:spPr>
          <a:xfrm>
            <a:off x="2830020" y="5776090"/>
            <a:ext cx="392114" cy="380240"/>
          </a:xfrm>
          <a:custGeom>
            <a:avLst/>
            <a:gdLst>
              <a:gd name="connsiteX0" fmla="*/ 381493 w 392114"/>
              <a:gd name="connsiteY0" fmla="*/ 380235 h 380240"/>
              <a:gd name="connsiteX1" fmla="*/ 352918 w 392114"/>
              <a:gd name="connsiteY1" fmla="*/ 183385 h 380240"/>
              <a:gd name="connsiteX2" fmla="*/ 5255 w 392114"/>
              <a:gd name="connsiteY2" fmla="*/ 2410 h 380240"/>
              <a:gd name="connsiteX3" fmla="*/ 156068 w 392114"/>
              <a:gd name="connsiteY3" fmla="*/ 86548 h 380240"/>
              <a:gd name="connsiteX4" fmla="*/ 330693 w 392114"/>
              <a:gd name="connsiteY4" fmla="*/ 189735 h 380240"/>
              <a:gd name="connsiteX5" fmla="*/ 381493 w 392114"/>
              <a:gd name="connsiteY5" fmla="*/ 380235 h 3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114" h="380240">
                <a:moveTo>
                  <a:pt x="381493" y="380235"/>
                </a:moveTo>
                <a:cubicBezTo>
                  <a:pt x="385197" y="379177"/>
                  <a:pt x="415624" y="246356"/>
                  <a:pt x="352918" y="183385"/>
                </a:cubicBezTo>
                <a:cubicBezTo>
                  <a:pt x="290212" y="120414"/>
                  <a:pt x="38063" y="18550"/>
                  <a:pt x="5255" y="2410"/>
                </a:cubicBezTo>
                <a:cubicBezTo>
                  <a:pt x="-27553" y="-13730"/>
                  <a:pt x="101828" y="55327"/>
                  <a:pt x="156068" y="86548"/>
                </a:cubicBezTo>
                <a:cubicBezTo>
                  <a:pt x="210308" y="117769"/>
                  <a:pt x="291535" y="145285"/>
                  <a:pt x="330693" y="189735"/>
                </a:cubicBezTo>
                <a:cubicBezTo>
                  <a:pt x="369851" y="234185"/>
                  <a:pt x="377789" y="381293"/>
                  <a:pt x="381493" y="380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6607025C-0B21-4774-AB6F-6D348FFC34F1}"/>
              </a:ext>
            </a:extLst>
          </p:cNvPr>
          <p:cNvSpPr/>
          <p:nvPr/>
        </p:nvSpPr>
        <p:spPr>
          <a:xfrm>
            <a:off x="2825626" y="5898862"/>
            <a:ext cx="268312" cy="353318"/>
          </a:xfrm>
          <a:custGeom>
            <a:avLst/>
            <a:gdLst>
              <a:gd name="connsiteX0" fmla="*/ 124 w 268312"/>
              <a:gd name="connsiteY0" fmla="*/ 1876 h 353318"/>
              <a:gd name="connsiteX1" fmla="*/ 173162 w 268312"/>
              <a:gd name="connsiteY1" fmla="*/ 87601 h 353318"/>
              <a:gd name="connsiteX2" fmla="*/ 249362 w 268312"/>
              <a:gd name="connsiteY2" fmla="*/ 254288 h 353318"/>
              <a:gd name="connsiteX3" fmla="*/ 266824 w 268312"/>
              <a:gd name="connsiteY3" fmla="*/ 352713 h 353318"/>
              <a:gd name="connsiteX4" fmla="*/ 266824 w 268312"/>
              <a:gd name="connsiteY4" fmla="*/ 292388 h 353318"/>
              <a:gd name="connsiteX5" fmla="*/ 262062 w 268312"/>
              <a:gd name="connsiteY5" fmla="*/ 224126 h 353318"/>
              <a:gd name="connsiteX6" fmla="*/ 217612 w 268312"/>
              <a:gd name="connsiteY6" fmla="*/ 120938 h 353318"/>
              <a:gd name="connsiteX7" fmla="*/ 146174 w 268312"/>
              <a:gd name="connsiteY7" fmla="*/ 35213 h 353318"/>
              <a:gd name="connsiteX8" fmla="*/ 124 w 268312"/>
              <a:gd name="connsiteY8" fmla="*/ 1876 h 35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312" h="353318">
                <a:moveTo>
                  <a:pt x="124" y="1876"/>
                </a:moveTo>
                <a:cubicBezTo>
                  <a:pt x="4622" y="10607"/>
                  <a:pt x="131622" y="45532"/>
                  <a:pt x="173162" y="87601"/>
                </a:cubicBezTo>
                <a:cubicBezTo>
                  <a:pt x="214702" y="129670"/>
                  <a:pt x="233752" y="210103"/>
                  <a:pt x="249362" y="254288"/>
                </a:cubicBezTo>
                <a:cubicBezTo>
                  <a:pt x="264972" y="298473"/>
                  <a:pt x="263914" y="346363"/>
                  <a:pt x="266824" y="352713"/>
                </a:cubicBezTo>
                <a:cubicBezTo>
                  <a:pt x="269734" y="359063"/>
                  <a:pt x="267618" y="313819"/>
                  <a:pt x="266824" y="292388"/>
                </a:cubicBezTo>
                <a:cubicBezTo>
                  <a:pt x="266030" y="270957"/>
                  <a:pt x="270264" y="252701"/>
                  <a:pt x="262062" y="224126"/>
                </a:cubicBezTo>
                <a:cubicBezTo>
                  <a:pt x="253860" y="195551"/>
                  <a:pt x="236927" y="152423"/>
                  <a:pt x="217612" y="120938"/>
                </a:cubicBezTo>
                <a:cubicBezTo>
                  <a:pt x="198297" y="89453"/>
                  <a:pt x="178453" y="53734"/>
                  <a:pt x="146174" y="35213"/>
                </a:cubicBezTo>
                <a:cubicBezTo>
                  <a:pt x="113895" y="16692"/>
                  <a:pt x="-4374" y="-6855"/>
                  <a:pt x="124" y="1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2928E019-A62A-4EC4-B539-F14D64A1DE5B}"/>
              </a:ext>
            </a:extLst>
          </p:cNvPr>
          <p:cNvSpPr/>
          <p:nvPr/>
        </p:nvSpPr>
        <p:spPr>
          <a:xfrm>
            <a:off x="2995973" y="6124555"/>
            <a:ext cx="64681" cy="235773"/>
          </a:xfrm>
          <a:custGeom>
            <a:avLst/>
            <a:gdLst>
              <a:gd name="connsiteX0" fmla="*/ 42502 w 64681"/>
              <a:gd name="connsiteY0" fmla="*/ 20 h 235773"/>
              <a:gd name="connsiteX1" fmla="*/ 42502 w 64681"/>
              <a:gd name="connsiteY1" fmla="*/ 154008 h 235773"/>
              <a:gd name="connsiteX2" fmla="*/ 23452 w 64681"/>
              <a:gd name="connsiteY2" fmla="*/ 200045 h 235773"/>
              <a:gd name="connsiteX3" fmla="*/ 1227 w 64681"/>
              <a:gd name="connsiteY3" fmla="*/ 234970 h 235773"/>
              <a:gd name="connsiteX4" fmla="*/ 63140 w 64681"/>
              <a:gd name="connsiteY4" fmla="*/ 165120 h 235773"/>
              <a:gd name="connsiteX5" fmla="*/ 42502 w 64681"/>
              <a:gd name="connsiteY5" fmla="*/ 20 h 23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81" h="235773">
                <a:moveTo>
                  <a:pt x="42502" y="20"/>
                </a:moveTo>
                <a:cubicBezTo>
                  <a:pt x="39062" y="-1832"/>
                  <a:pt x="45677" y="120671"/>
                  <a:pt x="42502" y="154008"/>
                </a:cubicBezTo>
                <a:cubicBezTo>
                  <a:pt x="39327" y="187345"/>
                  <a:pt x="30331" y="186551"/>
                  <a:pt x="23452" y="200045"/>
                </a:cubicBezTo>
                <a:cubicBezTo>
                  <a:pt x="16573" y="213539"/>
                  <a:pt x="-5388" y="240791"/>
                  <a:pt x="1227" y="234970"/>
                </a:cubicBezTo>
                <a:cubicBezTo>
                  <a:pt x="7842" y="229149"/>
                  <a:pt x="55203" y="202162"/>
                  <a:pt x="63140" y="165120"/>
                </a:cubicBezTo>
                <a:cubicBezTo>
                  <a:pt x="71078" y="128078"/>
                  <a:pt x="45942" y="1872"/>
                  <a:pt x="4250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1D8D83F0-A4CE-4964-98CA-D6B2FBC32CFB}"/>
              </a:ext>
            </a:extLst>
          </p:cNvPr>
          <p:cNvSpPr/>
          <p:nvPr/>
        </p:nvSpPr>
        <p:spPr>
          <a:xfrm>
            <a:off x="2543641" y="5788833"/>
            <a:ext cx="294857" cy="279251"/>
          </a:xfrm>
          <a:custGeom>
            <a:avLst/>
            <a:gdLst>
              <a:gd name="connsiteX0" fmla="*/ 294809 w 294857"/>
              <a:gd name="connsiteY0" fmla="*/ 780 h 279251"/>
              <a:gd name="connsiteX1" fmla="*/ 115422 w 294857"/>
              <a:gd name="connsiteY1" fmla="*/ 48405 h 279251"/>
              <a:gd name="connsiteX2" fmla="*/ 1122 w 294857"/>
              <a:gd name="connsiteY2" fmla="*/ 277005 h 279251"/>
              <a:gd name="connsiteX3" fmla="*/ 61447 w 294857"/>
              <a:gd name="connsiteY3" fmla="*/ 159530 h 279251"/>
              <a:gd name="connsiteX4" fmla="*/ 132884 w 294857"/>
              <a:gd name="connsiteY4" fmla="*/ 67455 h 279251"/>
              <a:gd name="connsiteX5" fmla="*/ 294809 w 294857"/>
              <a:gd name="connsiteY5" fmla="*/ 780 h 27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857" h="279251">
                <a:moveTo>
                  <a:pt x="294809" y="780"/>
                </a:moveTo>
                <a:cubicBezTo>
                  <a:pt x="291899" y="-2395"/>
                  <a:pt x="164370" y="2368"/>
                  <a:pt x="115422" y="48405"/>
                </a:cubicBezTo>
                <a:cubicBezTo>
                  <a:pt x="66474" y="94442"/>
                  <a:pt x="10118" y="258484"/>
                  <a:pt x="1122" y="277005"/>
                </a:cubicBezTo>
                <a:cubicBezTo>
                  <a:pt x="-7874" y="295526"/>
                  <a:pt x="39487" y="194455"/>
                  <a:pt x="61447" y="159530"/>
                </a:cubicBezTo>
                <a:cubicBezTo>
                  <a:pt x="83407" y="124605"/>
                  <a:pt x="96107" y="93120"/>
                  <a:pt x="132884" y="67455"/>
                </a:cubicBezTo>
                <a:cubicBezTo>
                  <a:pt x="169661" y="41790"/>
                  <a:pt x="297719" y="3955"/>
                  <a:pt x="294809" y="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91D426C8-508E-49EA-992A-96440BA4789C}"/>
              </a:ext>
            </a:extLst>
          </p:cNvPr>
          <p:cNvSpPr/>
          <p:nvPr/>
        </p:nvSpPr>
        <p:spPr>
          <a:xfrm>
            <a:off x="2552459" y="6077541"/>
            <a:ext cx="284687" cy="703309"/>
          </a:xfrm>
          <a:custGeom>
            <a:avLst/>
            <a:gdLst>
              <a:gd name="connsiteX0" fmla="*/ 241 w 284687"/>
              <a:gd name="connsiteY0" fmla="*/ 997 h 703309"/>
              <a:gd name="connsiteX1" fmla="*/ 39929 w 284687"/>
              <a:gd name="connsiteY1" fmla="*/ 253409 h 703309"/>
              <a:gd name="connsiteX2" fmla="*/ 130416 w 284687"/>
              <a:gd name="connsiteY2" fmla="*/ 504234 h 703309"/>
              <a:gd name="connsiteX3" fmla="*/ 278054 w 284687"/>
              <a:gd name="connsiteY3" fmla="*/ 696322 h 703309"/>
              <a:gd name="connsiteX4" fmla="*/ 254241 w 284687"/>
              <a:gd name="connsiteY4" fmla="*/ 655047 h 703309"/>
              <a:gd name="connsiteX5" fmla="*/ 209791 w 284687"/>
              <a:gd name="connsiteY5" fmla="*/ 594722 h 703309"/>
              <a:gd name="connsiteX6" fmla="*/ 146291 w 284687"/>
              <a:gd name="connsiteY6" fmla="*/ 491534 h 703309"/>
              <a:gd name="connsiteX7" fmla="*/ 30404 w 284687"/>
              <a:gd name="connsiteY7" fmla="*/ 177209 h 703309"/>
              <a:gd name="connsiteX8" fmla="*/ 241 w 284687"/>
              <a:gd name="connsiteY8" fmla="*/ 997 h 70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687" h="703309">
                <a:moveTo>
                  <a:pt x="241" y="997"/>
                </a:moveTo>
                <a:cubicBezTo>
                  <a:pt x="1828" y="13697"/>
                  <a:pt x="18233" y="169536"/>
                  <a:pt x="39929" y="253409"/>
                </a:cubicBezTo>
                <a:cubicBezTo>
                  <a:pt x="61625" y="337282"/>
                  <a:pt x="90729" y="430415"/>
                  <a:pt x="130416" y="504234"/>
                </a:cubicBezTo>
                <a:cubicBezTo>
                  <a:pt x="170103" y="578053"/>
                  <a:pt x="257417" y="671187"/>
                  <a:pt x="278054" y="696322"/>
                </a:cubicBezTo>
                <a:cubicBezTo>
                  <a:pt x="298691" y="721457"/>
                  <a:pt x="265618" y="671980"/>
                  <a:pt x="254241" y="655047"/>
                </a:cubicBezTo>
                <a:cubicBezTo>
                  <a:pt x="242864" y="638114"/>
                  <a:pt x="227783" y="621974"/>
                  <a:pt x="209791" y="594722"/>
                </a:cubicBezTo>
                <a:cubicBezTo>
                  <a:pt x="191799" y="567470"/>
                  <a:pt x="176189" y="561119"/>
                  <a:pt x="146291" y="491534"/>
                </a:cubicBezTo>
                <a:cubicBezTo>
                  <a:pt x="116393" y="421949"/>
                  <a:pt x="56333" y="254732"/>
                  <a:pt x="30404" y="177209"/>
                </a:cubicBezTo>
                <a:cubicBezTo>
                  <a:pt x="4475" y="99686"/>
                  <a:pt x="-1346" y="-11703"/>
                  <a:pt x="241" y="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2C7DBDD7-0221-4D0B-922A-494C950EF4D2}"/>
              </a:ext>
            </a:extLst>
          </p:cNvPr>
          <p:cNvSpPr/>
          <p:nvPr/>
        </p:nvSpPr>
        <p:spPr>
          <a:xfrm>
            <a:off x="2849343" y="6775395"/>
            <a:ext cx="441831" cy="218210"/>
          </a:xfrm>
          <a:custGeom>
            <a:avLst/>
            <a:gdLst>
              <a:gd name="connsiteX0" fmla="*/ 220 w 441831"/>
              <a:gd name="connsiteY0" fmla="*/ 55 h 218210"/>
              <a:gd name="connsiteX1" fmla="*/ 171670 w 441831"/>
              <a:gd name="connsiteY1" fmla="*/ 109593 h 218210"/>
              <a:gd name="connsiteX2" fmla="*/ 271682 w 441831"/>
              <a:gd name="connsiteY2" fmla="*/ 200080 h 218210"/>
              <a:gd name="connsiteX3" fmla="*/ 306607 w 441831"/>
              <a:gd name="connsiteY3" fmla="*/ 211193 h 218210"/>
              <a:gd name="connsiteX4" fmla="*/ 441545 w 441831"/>
              <a:gd name="connsiteY4" fmla="*/ 117530 h 218210"/>
              <a:gd name="connsiteX5" fmla="*/ 341532 w 441831"/>
              <a:gd name="connsiteY5" fmla="*/ 179443 h 218210"/>
              <a:gd name="connsiteX6" fmla="*/ 314545 w 441831"/>
              <a:gd name="connsiteY6" fmla="*/ 181030 h 218210"/>
              <a:gd name="connsiteX7" fmla="*/ 257395 w 441831"/>
              <a:gd name="connsiteY7" fmla="*/ 149280 h 218210"/>
              <a:gd name="connsiteX8" fmla="*/ 209770 w 441831"/>
              <a:gd name="connsiteY8" fmla="*/ 95305 h 218210"/>
              <a:gd name="connsiteX9" fmla="*/ 220 w 441831"/>
              <a:gd name="connsiteY9" fmla="*/ 55 h 21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1831" h="218210">
                <a:moveTo>
                  <a:pt x="220" y="55"/>
                </a:moveTo>
                <a:cubicBezTo>
                  <a:pt x="-6130" y="2436"/>
                  <a:pt x="126426" y="76256"/>
                  <a:pt x="171670" y="109593"/>
                </a:cubicBezTo>
                <a:cubicBezTo>
                  <a:pt x="216914" y="142930"/>
                  <a:pt x="249193" y="183147"/>
                  <a:pt x="271682" y="200080"/>
                </a:cubicBezTo>
                <a:cubicBezTo>
                  <a:pt x="294172" y="217013"/>
                  <a:pt x="278297" y="224951"/>
                  <a:pt x="306607" y="211193"/>
                </a:cubicBezTo>
                <a:cubicBezTo>
                  <a:pt x="334917" y="197435"/>
                  <a:pt x="435724" y="122822"/>
                  <a:pt x="441545" y="117530"/>
                </a:cubicBezTo>
                <a:cubicBezTo>
                  <a:pt x="447366" y="112238"/>
                  <a:pt x="362699" y="168860"/>
                  <a:pt x="341532" y="179443"/>
                </a:cubicBezTo>
                <a:cubicBezTo>
                  <a:pt x="320365" y="190026"/>
                  <a:pt x="328568" y="186057"/>
                  <a:pt x="314545" y="181030"/>
                </a:cubicBezTo>
                <a:cubicBezTo>
                  <a:pt x="300522" y="176003"/>
                  <a:pt x="274857" y="163567"/>
                  <a:pt x="257395" y="149280"/>
                </a:cubicBezTo>
                <a:cubicBezTo>
                  <a:pt x="239933" y="134993"/>
                  <a:pt x="248664" y="117530"/>
                  <a:pt x="209770" y="95305"/>
                </a:cubicBezTo>
                <a:cubicBezTo>
                  <a:pt x="170876" y="73080"/>
                  <a:pt x="6570" y="-2326"/>
                  <a:pt x="220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C517C4EA-5997-47FB-BFE4-00D317689697}"/>
              </a:ext>
            </a:extLst>
          </p:cNvPr>
          <p:cNvSpPr/>
          <p:nvPr/>
        </p:nvSpPr>
        <p:spPr>
          <a:xfrm>
            <a:off x="3565060" y="5362574"/>
            <a:ext cx="318157" cy="895868"/>
          </a:xfrm>
          <a:custGeom>
            <a:avLst/>
            <a:gdLst>
              <a:gd name="connsiteX0" fmla="*/ 317965 w 318157"/>
              <a:gd name="connsiteY0" fmla="*/ 1 h 895868"/>
              <a:gd name="connsiteX1" fmla="*/ 122703 w 318157"/>
              <a:gd name="connsiteY1" fmla="*/ 249239 h 895868"/>
              <a:gd name="connsiteX2" fmla="*/ 22690 w 318157"/>
              <a:gd name="connsiteY2" fmla="*/ 576264 h 895868"/>
              <a:gd name="connsiteX3" fmla="*/ 16340 w 318157"/>
              <a:gd name="connsiteY3" fmla="*/ 877889 h 895868"/>
              <a:gd name="connsiteX4" fmla="*/ 16340 w 318157"/>
              <a:gd name="connsiteY4" fmla="*/ 842964 h 895868"/>
              <a:gd name="connsiteX5" fmla="*/ 465 w 318157"/>
              <a:gd name="connsiteY5" fmla="*/ 690564 h 895868"/>
              <a:gd name="connsiteX6" fmla="*/ 36978 w 318157"/>
              <a:gd name="connsiteY6" fmla="*/ 395289 h 895868"/>
              <a:gd name="connsiteX7" fmla="*/ 84603 w 318157"/>
              <a:gd name="connsiteY7" fmla="*/ 252414 h 895868"/>
              <a:gd name="connsiteX8" fmla="*/ 317965 w 318157"/>
              <a:gd name="connsiteY8" fmla="*/ 1 h 89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157" h="895868">
                <a:moveTo>
                  <a:pt x="317965" y="1"/>
                </a:moveTo>
                <a:cubicBezTo>
                  <a:pt x="324315" y="-528"/>
                  <a:pt x="171915" y="153195"/>
                  <a:pt x="122703" y="249239"/>
                </a:cubicBezTo>
                <a:cubicBezTo>
                  <a:pt x="73491" y="345283"/>
                  <a:pt x="40417" y="471489"/>
                  <a:pt x="22690" y="576264"/>
                </a:cubicBezTo>
                <a:cubicBezTo>
                  <a:pt x="4963" y="681039"/>
                  <a:pt x="17398" y="833439"/>
                  <a:pt x="16340" y="877889"/>
                </a:cubicBezTo>
                <a:cubicBezTo>
                  <a:pt x="15282" y="922339"/>
                  <a:pt x="18986" y="874185"/>
                  <a:pt x="16340" y="842964"/>
                </a:cubicBezTo>
                <a:cubicBezTo>
                  <a:pt x="13694" y="811743"/>
                  <a:pt x="-2975" y="765177"/>
                  <a:pt x="465" y="690564"/>
                </a:cubicBezTo>
                <a:cubicBezTo>
                  <a:pt x="3905" y="615952"/>
                  <a:pt x="22955" y="468314"/>
                  <a:pt x="36978" y="395289"/>
                </a:cubicBezTo>
                <a:cubicBezTo>
                  <a:pt x="51001" y="322264"/>
                  <a:pt x="38830" y="318295"/>
                  <a:pt x="84603" y="252414"/>
                </a:cubicBezTo>
                <a:cubicBezTo>
                  <a:pt x="130376" y="186533"/>
                  <a:pt x="311615" y="530"/>
                  <a:pt x="31796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B5CA314C-06AC-4099-A613-813308185FE7}"/>
              </a:ext>
            </a:extLst>
          </p:cNvPr>
          <p:cNvSpPr/>
          <p:nvPr/>
        </p:nvSpPr>
        <p:spPr>
          <a:xfrm>
            <a:off x="3201699" y="5954638"/>
            <a:ext cx="179093" cy="232069"/>
          </a:xfrm>
          <a:custGeom>
            <a:avLst/>
            <a:gdLst>
              <a:gd name="connsiteX0" fmla="*/ 289 w 179093"/>
              <a:gd name="connsiteY0" fmla="*/ 75 h 232069"/>
              <a:gd name="connsiteX1" fmla="*/ 130464 w 179093"/>
              <a:gd name="connsiteY1" fmla="*/ 150887 h 232069"/>
              <a:gd name="connsiteX2" fmla="*/ 168564 w 179093"/>
              <a:gd name="connsiteY2" fmla="*/ 231850 h 232069"/>
              <a:gd name="connsiteX3" fmla="*/ 165389 w 179093"/>
              <a:gd name="connsiteY3" fmla="*/ 174700 h 232069"/>
              <a:gd name="connsiteX4" fmla="*/ 170151 w 179093"/>
              <a:gd name="connsiteY4" fmla="*/ 171525 h 232069"/>
              <a:gd name="connsiteX5" fmla="*/ 289 w 179093"/>
              <a:gd name="connsiteY5" fmla="*/ 75 h 23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093" h="232069">
                <a:moveTo>
                  <a:pt x="289" y="75"/>
                </a:moveTo>
                <a:cubicBezTo>
                  <a:pt x="-6325" y="-3365"/>
                  <a:pt x="102418" y="112258"/>
                  <a:pt x="130464" y="150887"/>
                </a:cubicBezTo>
                <a:cubicBezTo>
                  <a:pt x="158510" y="189516"/>
                  <a:pt x="162743" y="227881"/>
                  <a:pt x="168564" y="231850"/>
                </a:cubicBezTo>
                <a:cubicBezTo>
                  <a:pt x="174385" y="235819"/>
                  <a:pt x="165125" y="184754"/>
                  <a:pt x="165389" y="174700"/>
                </a:cubicBezTo>
                <a:cubicBezTo>
                  <a:pt x="165653" y="164646"/>
                  <a:pt x="192641" y="196925"/>
                  <a:pt x="170151" y="171525"/>
                </a:cubicBezTo>
                <a:cubicBezTo>
                  <a:pt x="147661" y="146125"/>
                  <a:pt x="6903" y="3515"/>
                  <a:pt x="289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B72EBB15-8244-4179-B270-20ACF28D6144}"/>
              </a:ext>
            </a:extLst>
          </p:cNvPr>
          <p:cNvSpPr/>
          <p:nvPr/>
        </p:nvSpPr>
        <p:spPr>
          <a:xfrm>
            <a:off x="3475131" y="6019759"/>
            <a:ext cx="126873" cy="238505"/>
          </a:xfrm>
          <a:custGeom>
            <a:avLst/>
            <a:gdLst>
              <a:gd name="connsiteX0" fmla="*/ 6257 w 126873"/>
              <a:gd name="connsiteY0" fmla="*/ 41 h 238505"/>
              <a:gd name="connsiteX1" fmla="*/ 12607 w 126873"/>
              <a:gd name="connsiteY1" fmla="*/ 98466 h 238505"/>
              <a:gd name="connsiteX2" fmla="*/ 123732 w 126873"/>
              <a:gd name="connsiteY2" fmla="*/ 236579 h 238505"/>
              <a:gd name="connsiteX3" fmla="*/ 91982 w 126873"/>
              <a:gd name="connsiteY3" fmla="*/ 174666 h 238505"/>
              <a:gd name="connsiteX4" fmla="*/ 45944 w 126873"/>
              <a:gd name="connsiteY4" fmla="*/ 109579 h 238505"/>
              <a:gd name="connsiteX5" fmla="*/ 6257 w 126873"/>
              <a:gd name="connsiteY5" fmla="*/ 41 h 23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873" h="238505">
                <a:moveTo>
                  <a:pt x="6257" y="41"/>
                </a:moveTo>
                <a:cubicBezTo>
                  <a:pt x="701" y="-1811"/>
                  <a:pt x="-6972" y="59043"/>
                  <a:pt x="12607" y="98466"/>
                </a:cubicBezTo>
                <a:cubicBezTo>
                  <a:pt x="32186" y="137889"/>
                  <a:pt x="110503" y="223879"/>
                  <a:pt x="123732" y="236579"/>
                </a:cubicBezTo>
                <a:cubicBezTo>
                  <a:pt x="136961" y="249279"/>
                  <a:pt x="104947" y="195833"/>
                  <a:pt x="91982" y="174666"/>
                </a:cubicBezTo>
                <a:cubicBezTo>
                  <a:pt x="79017" y="153499"/>
                  <a:pt x="60496" y="136302"/>
                  <a:pt x="45944" y="109579"/>
                </a:cubicBezTo>
                <a:cubicBezTo>
                  <a:pt x="31392" y="82856"/>
                  <a:pt x="11813" y="1893"/>
                  <a:pt x="6257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A92F0229-5054-461D-8A61-587C2FB91880}"/>
              </a:ext>
            </a:extLst>
          </p:cNvPr>
          <p:cNvSpPr/>
          <p:nvPr/>
        </p:nvSpPr>
        <p:spPr>
          <a:xfrm>
            <a:off x="3392079" y="6002336"/>
            <a:ext cx="91694" cy="208219"/>
          </a:xfrm>
          <a:custGeom>
            <a:avLst/>
            <a:gdLst>
              <a:gd name="connsiteX0" fmla="*/ 28984 w 91694"/>
              <a:gd name="connsiteY0" fmla="*/ 2 h 208219"/>
              <a:gd name="connsiteX1" fmla="*/ 1996 w 91694"/>
              <a:gd name="connsiteY1" fmla="*/ 114302 h 208219"/>
              <a:gd name="connsiteX2" fmla="*/ 90896 w 91694"/>
              <a:gd name="connsiteY2" fmla="*/ 207964 h 208219"/>
              <a:gd name="connsiteX3" fmla="*/ 44859 w 91694"/>
              <a:gd name="connsiteY3" fmla="*/ 141289 h 208219"/>
              <a:gd name="connsiteX4" fmla="*/ 28984 w 91694"/>
              <a:gd name="connsiteY4" fmla="*/ 117477 h 208219"/>
              <a:gd name="connsiteX5" fmla="*/ 28984 w 91694"/>
              <a:gd name="connsiteY5" fmla="*/ 2 h 20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694" h="208219">
                <a:moveTo>
                  <a:pt x="28984" y="2"/>
                </a:moveTo>
                <a:cubicBezTo>
                  <a:pt x="24486" y="-527"/>
                  <a:pt x="-8323" y="79642"/>
                  <a:pt x="1996" y="114302"/>
                </a:cubicBezTo>
                <a:cubicBezTo>
                  <a:pt x="12315" y="148962"/>
                  <a:pt x="83752" y="203466"/>
                  <a:pt x="90896" y="207964"/>
                </a:cubicBezTo>
                <a:cubicBezTo>
                  <a:pt x="98040" y="212462"/>
                  <a:pt x="55178" y="156370"/>
                  <a:pt x="44859" y="141289"/>
                </a:cubicBezTo>
                <a:cubicBezTo>
                  <a:pt x="34540" y="126208"/>
                  <a:pt x="31895" y="137850"/>
                  <a:pt x="28984" y="117477"/>
                </a:cubicBezTo>
                <a:cubicBezTo>
                  <a:pt x="26073" y="97104"/>
                  <a:pt x="33482" y="531"/>
                  <a:pt x="2898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E3FB3310-6CA2-4AA4-A497-17A8BA6D59AA}"/>
              </a:ext>
            </a:extLst>
          </p:cNvPr>
          <p:cNvSpPr/>
          <p:nvPr/>
        </p:nvSpPr>
        <p:spPr>
          <a:xfrm>
            <a:off x="4442652" y="3260770"/>
            <a:ext cx="427372" cy="1191954"/>
          </a:xfrm>
          <a:custGeom>
            <a:avLst/>
            <a:gdLst>
              <a:gd name="connsiteX0" fmla="*/ 421448 w 427372"/>
              <a:gd name="connsiteY0" fmla="*/ 1179997 h 1191954"/>
              <a:gd name="connsiteX1" fmla="*/ 256348 w 427372"/>
              <a:gd name="connsiteY1" fmla="*/ 1002197 h 1191954"/>
              <a:gd name="connsiteX2" fmla="*/ 175915 w 427372"/>
              <a:gd name="connsiteY2" fmla="*/ 900597 h 1191954"/>
              <a:gd name="connsiteX3" fmla="*/ 146281 w 427372"/>
              <a:gd name="connsiteY3" fmla="*/ 612730 h 1191954"/>
              <a:gd name="connsiteX4" fmla="*/ 417215 w 427372"/>
              <a:gd name="connsiteY4" fmla="*/ 24297 h 1191954"/>
              <a:gd name="connsiteX5" fmla="*/ 260581 w 427372"/>
              <a:gd name="connsiteY5" fmla="*/ 134363 h 1191954"/>
              <a:gd name="connsiteX6" fmla="*/ 61615 w 427372"/>
              <a:gd name="connsiteY6" fmla="*/ 337563 h 1191954"/>
              <a:gd name="connsiteX7" fmla="*/ 23515 w 427372"/>
              <a:gd name="connsiteY7" fmla="*/ 633897 h 1191954"/>
              <a:gd name="connsiteX8" fmla="*/ 421448 w 427372"/>
              <a:gd name="connsiteY8" fmla="*/ 1179997 h 119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372" h="1191954">
                <a:moveTo>
                  <a:pt x="421448" y="1179997"/>
                </a:moveTo>
                <a:cubicBezTo>
                  <a:pt x="460253" y="1241380"/>
                  <a:pt x="297270" y="1048764"/>
                  <a:pt x="256348" y="1002197"/>
                </a:cubicBezTo>
                <a:cubicBezTo>
                  <a:pt x="215426" y="955630"/>
                  <a:pt x="194259" y="965508"/>
                  <a:pt x="175915" y="900597"/>
                </a:cubicBezTo>
                <a:cubicBezTo>
                  <a:pt x="157570" y="835686"/>
                  <a:pt x="106064" y="758780"/>
                  <a:pt x="146281" y="612730"/>
                </a:cubicBezTo>
                <a:cubicBezTo>
                  <a:pt x="186498" y="466680"/>
                  <a:pt x="398165" y="104025"/>
                  <a:pt x="417215" y="24297"/>
                </a:cubicBezTo>
                <a:cubicBezTo>
                  <a:pt x="436265" y="-55431"/>
                  <a:pt x="319848" y="82152"/>
                  <a:pt x="260581" y="134363"/>
                </a:cubicBezTo>
                <a:cubicBezTo>
                  <a:pt x="201314" y="186574"/>
                  <a:pt x="101126" y="254307"/>
                  <a:pt x="61615" y="337563"/>
                </a:cubicBezTo>
                <a:cubicBezTo>
                  <a:pt x="22104" y="420819"/>
                  <a:pt x="-31518" y="492786"/>
                  <a:pt x="23515" y="633897"/>
                </a:cubicBezTo>
                <a:cubicBezTo>
                  <a:pt x="78548" y="775008"/>
                  <a:pt x="382643" y="1118614"/>
                  <a:pt x="421448" y="1179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03D1C427-DC0A-496C-8303-7F3FDF25E4C1}"/>
              </a:ext>
            </a:extLst>
          </p:cNvPr>
          <p:cNvSpPr/>
          <p:nvPr/>
        </p:nvSpPr>
        <p:spPr>
          <a:xfrm>
            <a:off x="4787428" y="3327005"/>
            <a:ext cx="528288" cy="1155872"/>
          </a:xfrm>
          <a:custGeom>
            <a:avLst/>
            <a:gdLst>
              <a:gd name="connsiteX0" fmla="*/ 176155 w 528288"/>
              <a:gd name="connsiteY0" fmla="*/ 1147628 h 1155872"/>
              <a:gd name="connsiteX1" fmla="*/ 89372 w 528288"/>
              <a:gd name="connsiteY1" fmla="*/ 942312 h 1155872"/>
              <a:gd name="connsiteX2" fmla="*/ 472 w 528288"/>
              <a:gd name="connsiteY2" fmla="*/ 783562 h 1155872"/>
              <a:gd name="connsiteX3" fmla="*/ 129589 w 528288"/>
              <a:gd name="connsiteY3" fmla="*/ 425845 h 1155872"/>
              <a:gd name="connsiteX4" fmla="*/ 506355 w 528288"/>
              <a:gd name="connsiteY4" fmla="*/ 23678 h 1155872"/>
              <a:gd name="connsiteX5" fmla="*/ 472489 w 528288"/>
              <a:gd name="connsiteY5" fmla="*/ 68128 h 1155872"/>
              <a:gd name="connsiteX6" fmla="*/ 381472 w 528288"/>
              <a:gd name="connsiteY6" fmla="*/ 243812 h 1155872"/>
              <a:gd name="connsiteX7" fmla="*/ 104189 w 528288"/>
              <a:gd name="connsiteY7" fmla="*/ 639628 h 1155872"/>
              <a:gd name="connsiteX8" fmla="*/ 176155 w 528288"/>
              <a:gd name="connsiteY8" fmla="*/ 1147628 h 115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8288" h="1155872">
                <a:moveTo>
                  <a:pt x="176155" y="1147628"/>
                </a:moveTo>
                <a:cubicBezTo>
                  <a:pt x="173685" y="1198075"/>
                  <a:pt x="118652" y="1002990"/>
                  <a:pt x="89372" y="942312"/>
                </a:cubicBezTo>
                <a:cubicBezTo>
                  <a:pt x="60091" y="881634"/>
                  <a:pt x="-6231" y="869640"/>
                  <a:pt x="472" y="783562"/>
                </a:cubicBezTo>
                <a:cubicBezTo>
                  <a:pt x="7175" y="697484"/>
                  <a:pt x="45275" y="552492"/>
                  <a:pt x="129589" y="425845"/>
                </a:cubicBezTo>
                <a:cubicBezTo>
                  <a:pt x="213903" y="299198"/>
                  <a:pt x="449205" y="83297"/>
                  <a:pt x="506355" y="23678"/>
                </a:cubicBezTo>
                <a:cubicBezTo>
                  <a:pt x="563505" y="-35941"/>
                  <a:pt x="493303" y="31439"/>
                  <a:pt x="472489" y="68128"/>
                </a:cubicBezTo>
                <a:cubicBezTo>
                  <a:pt x="451675" y="104817"/>
                  <a:pt x="442855" y="148562"/>
                  <a:pt x="381472" y="243812"/>
                </a:cubicBezTo>
                <a:cubicBezTo>
                  <a:pt x="320089" y="339062"/>
                  <a:pt x="136997" y="491814"/>
                  <a:pt x="104189" y="639628"/>
                </a:cubicBezTo>
                <a:cubicBezTo>
                  <a:pt x="71381" y="787442"/>
                  <a:pt x="178625" y="1097181"/>
                  <a:pt x="176155" y="1147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EA45E009-FD36-4945-B6B4-42982D88C6F4}"/>
              </a:ext>
            </a:extLst>
          </p:cNvPr>
          <p:cNvSpPr/>
          <p:nvPr/>
        </p:nvSpPr>
        <p:spPr>
          <a:xfrm>
            <a:off x="4996673" y="3409667"/>
            <a:ext cx="1012518" cy="1138288"/>
          </a:xfrm>
          <a:custGeom>
            <a:avLst/>
            <a:gdLst>
              <a:gd name="connsiteX0" fmla="*/ 96027 w 1012518"/>
              <a:gd name="connsiteY0" fmla="*/ 1130583 h 1138288"/>
              <a:gd name="connsiteX1" fmla="*/ 15594 w 1012518"/>
              <a:gd name="connsiteY1" fmla="*/ 696666 h 1138288"/>
              <a:gd name="connsiteX2" fmla="*/ 453744 w 1012518"/>
              <a:gd name="connsiteY2" fmla="*/ 19333 h 1138288"/>
              <a:gd name="connsiteX3" fmla="*/ 980794 w 1012518"/>
              <a:gd name="connsiteY3" fmla="*/ 182316 h 1138288"/>
              <a:gd name="connsiteX4" fmla="*/ 910944 w 1012518"/>
              <a:gd name="connsiteY4" fmla="*/ 156916 h 1138288"/>
              <a:gd name="connsiteX5" fmla="*/ 561694 w 1012518"/>
              <a:gd name="connsiteY5" fmla="*/ 68016 h 1138288"/>
              <a:gd name="connsiteX6" fmla="*/ 301344 w 1012518"/>
              <a:gd name="connsiteY6" fmla="*/ 258516 h 1138288"/>
              <a:gd name="connsiteX7" fmla="*/ 76977 w 1012518"/>
              <a:gd name="connsiteY7" fmla="*/ 921033 h 1138288"/>
              <a:gd name="connsiteX8" fmla="*/ 96027 w 1012518"/>
              <a:gd name="connsiteY8" fmla="*/ 1130583 h 113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2518" h="1138288">
                <a:moveTo>
                  <a:pt x="96027" y="1130583"/>
                </a:moveTo>
                <a:cubicBezTo>
                  <a:pt x="85796" y="1093188"/>
                  <a:pt x="-44025" y="881874"/>
                  <a:pt x="15594" y="696666"/>
                </a:cubicBezTo>
                <a:cubicBezTo>
                  <a:pt x="75213" y="511458"/>
                  <a:pt x="292877" y="105058"/>
                  <a:pt x="453744" y="19333"/>
                </a:cubicBezTo>
                <a:cubicBezTo>
                  <a:pt x="614611" y="-66392"/>
                  <a:pt x="904594" y="159386"/>
                  <a:pt x="980794" y="182316"/>
                </a:cubicBezTo>
                <a:cubicBezTo>
                  <a:pt x="1056994" y="205246"/>
                  <a:pt x="980794" y="175966"/>
                  <a:pt x="910944" y="156916"/>
                </a:cubicBezTo>
                <a:cubicBezTo>
                  <a:pt x="841094" y="137866"/>
                  <a:pt x="663294" y="51083"/>
                  <a:pt x="561694" y="68016"/>
                </a:cubicBezTo>
                <a:cubicBezTo>
                  <a:pt x="460094" y="84949"/>
                  <a:pt x="382130" y="116347"/>
                  <a:pt x="301344" y="258516"/>
                </a:cubicBezTo>
                <a:cubicBezTo>
                  <a:pt x="220558" y="400685"/>
                  <a:pt x="112255" y="777453"/>
                  <a:pt x="76977" y="921033"/>
                </a:cubicBezTo>
                <a:cubicBezTo>
                  <a:pt x="41699" y="1064613"/>
                  <a:pt x="106258" y="1167978"/>
                  <a:pt x="96027" y="113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9E006EBD-AAC2-4379-BA0E-40E59B5080FE}"/>
              </a:ext>
            </a:extLst>
          </p:cNvPr>
          <p:cNvSpPr/>
          <p:nvPr/>
        </p:nvSpPr>
        <p:spPr>
          <a:xfrm>
            <a:off x="3380560" y="3199060"/>
            <a:ext cx="1253047" cy="1119050"/>
          </a:xfrm>
          <a:custGeom>
            <a:avLst/>
            <a:gdLst>
              <a:gd name="connsiteX0" fmla="*/ 1250707 w 1253047"/>
              <a:gd name="connsiteY0" fmla="*/ 1118940 h 1119050"/>
              <a:gd name="connsiteX1" fmla="*/ 831607 w 1253047"/>
              <a:gd name="connsiteY1" fmla="*/ 284973 h 1119050"/>
              <a:gd name="connsiteX2" fmla="*/ 679207 w 1253047"/>
              <a:gd name="connsiteY2" fmla="*/ 1340 h 1119050"/>
              <a:gd name="connsiteX3" fmla="*/ 6107 w 1253047"/>
              <a:gd name="connsiteY3" fmla="*/ 174907 h 1119050"/>
              <a:gd name="connsiteX4" fmla="*/ 361707 w 1253047"/>
              <a:gd name="connsiteY4" fmla="*/ 98707 h 1119050"/>
              <a:gd name="connsiteX5" fmla="*/ 624173 w 1253047"/>
              <a:gd name="connsiteY5" fmla="*/ 225707 h 1119050"/>
              <a:gd name="connsiteX6" fmla="*/ 1250707 w 1253047"/>
              <a:gd name="connsiteY6" fmla="*/ 1118940 h 11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3047" h="1119050">
                <a:moveTo>
                  <a:pt x="1250707" y="1118940"/>
                </a:moveTo>
                <a:cubicBezTo>
                  <a:pt x="1285279" y="1128818"/>
                  <a:pt x="926857" y="471240"/>
                  <a:pt x="831607" y="284973"/>
                </a:cubicBezTo>
                <a:cubicBezTo>
                  <a:pt x="736357" y="98706"/>
                  <a:pt x="816790" y="19684"/>
                  <a:pt x="679207" y="1340"/>
                </a:cubicBezTo>
                <a:cubicBezTo>
                  <a:pt x="541624" y="-17004"/>
                  <a:pt x="59024" y="158679"/>
                  <a:pt x="6107" y="174907"/>
                </a:cubicBezTo>
                <a:cubicBezTo>
                  <a:pt x="-46810" y="191135"/>
                  <a:pt x="258696" y="90240"/>
                  <a:pt x="361707" y="98707"/>
                </a:cubicBezTo>
                <a:cubicBezTo>
                  <a:pt x="464718" y="107174"/>
                  <a:pt x="476006" y="49318"/>
                  <a:pt x="624173" y="225707"/>
                </a:cubicBezTo>
                <a:cubicBezTo>
                  <a:pt x="772340" y="402096"/>
                  <a:pt x="1216135" y="1109062"/>
                  <a:pt x="1250707" y="1118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0CC462E0-7B31-4DBC-BB4C-1FF7DC829E55}"/>
              </a:ext>
            </a:extLst>
          </p:cNvPr>
          <p:cNvSpPr/>
          <p:nvPr/>
        </p:nvSpPr>
        <p:spPr>
          <a:xfrm>
            <a:off x="5186679" y="3676541"/>
            <a:ext cx="1204160" cy="925575"/>
          </a:xfrm>
          <a:custGeom>
            <a:avLst/>
            <a:gdLst>
              <a:gd name="connsiteX0" fmla="*/ 121921 w 1204160"/>
              <a:gd name="connsiteY0" fmla="*/ 925092 h 925575"/>
              <a:gd name="connsiteX1" fmla="*/ 37254 w 1204160"/>
              <a:gd name="connsiteY1" fmla="*/ 518692 h 925575"/>
              <a:gd name="connsiteX2" fmla="*/ 799254 w 1204160"/>
              <a:gd name="connsiteY2" fmla="*/ 10692 h 925575"/>
              <a:gd name="connsiteX3" fmla="*/ 1197188 w 1204160"/>
              <a:gd name="connsiteY3" fmla="*/ 167326 h 925575"/>
              <a:gd name="connsiteX4" fmla="*/ 1006688 w 1204160"/>
              <a:gd name="connsiteY4" fmla="*/ 99592 h 925575"/>
              <a:gd name="connsiteX5" fmla="*/ 439421 w 1204160"/>
              <a:gd name="connsiteY5" fmla="*/ 307026 h 925575"/>
              <a:gd name="connsiteX6" fmla="*/ 155788 w 1204160"/>
              <a:gd name="connsiteY6" fmla="*/ 594892 h 925575"/>
              <a:gd name="connsiteX7" fmla="*/ 121921 w 1204160"/>
              <a:gd name="connsiteY7" fmla="*/ 925092 h 92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4160" h="925575">
                <a:moveTo>
                  <a:pt x="121921" y="925092"/>
                </a:moveTo>
                <a:cubicBezTo>
                  <a:pt x="102165" y="912392"/>
                  <a:pt x="-75635" y="671092"/>
                  <a:pt x="37254" y="518692"/>
                </a:cubicBezTo>
                <a:cubicBezTo>
                  <a:pt x="150143" y="366292"/>
                  <a:pt x="605932" y="69253"/>
                  <a:pt x="799254" y="10692"/>
                </a:cubicBezTo>
                <a:cubicBezTo>
                  <a:pt x="992576" y="-47869"/>
                  <a:pt x="1162616" y="152509"/>
                  <a:pt x="1197188" y="167326"/>
                </a:cubicBezTo>
                <a:cubicBezTo>
                  <a:pt x="1231760" y="182143"/>
                  <a:pt x="1132982" y="76309"/>
                  <a:pt x="1006688" y="99592"/>
                </a:cubicBezTo>
                <a:cubicBezTo>
                  <a:pt x="880394" y="122875"/>
                  <a:pt x="581238" y="224476"/>
                  <a:pt x="439421" y="307026"/>
                </a:cubicBezTo>
                <a:cubicBezTo>
                  <a:pt x="297604" y="389576"/>
                  <a:pt x="205883" y="492586"/>
                  <a:pt x="155788" y="594892"/>
                </a:cubicBezTo>
                <a:cubicBezTo>
                  <a:pt x="105693" y="697197"/>
                  <a:pt x="141677" y="937792"/>
                  <a:pt x="121921" y="925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670B2EE2-008A-4088-96C4-45FFF230D1A3}"/>
              </a:ext>
            </a:extLst>
          </p:cNvPr>
          <p:cNvSpPr/>
          <p:nvPr/>
        </p:nvSpPr>
        <p:spPr>
          <a:xfrm>
            <a:off x="5383977" y="3854472"/>
            <a:ext cx="1005132" cy="925027"/>
          </a:xfrm>
          <a:custGeom>
            <a:avLst/>
            <a:gdLst>
              <a:gd name="connsiteX0" fmla="*/ 161690 w 1005132"/>
              <a:gd name="connsiteY0" fmla="*/ 924961 h 925027"/>
              <a:gd name="connsiteX1" fmla="*/ 19873 w 1005132"/>
              <a:gd name="connsiteY1" fmla="*/ 632861 h 925027"/>
              <a:gd name="connsiteX2" fmla="*/ 151106 w 1005132"/>
              <a:gd name="connsiteY2" fmla="*/ 537611 h 925027"/>
              <a:gd name="connsiteX3" fmla="*/ 733190 w 1005132"/>
              <a:gd name="connsiteY3" fmla="*/ 491045 h 925027"/>
              <a:gd name="connsiteX4" fmla="*/ 991423 w 1005132"/>
              <a:gd name="connsiteY4" fmla="*/ 188361 h 925027"/>
              <a:gd name="connsiteX5" fmla="*/ 970256 w 1005132"/>
              <a:gd name="connsiteY5" fmla="*/ 4211 h 925027"/>
              <a:gd name="connsiteX6" fmla="*/ 976606 w 1005132"/>
              <a:gd name="connsiteY6" fmla="*/ 80411 h 925027"/>
              <a:gd name="connsiteX7" fmla="*/ 817856 w 1005132"/>
              <a:gd name="connsiteY7" fmla="*/ 315361 h 925027"/>
              <a:gd name="connsiteX8" fmla="*/ 104540 w 1005132"/>
              <a:gd name="connsiteY8" fmla="*/ 467761 h 925027"/>
              <a:gd name="connsiteX9" fmla="*/ 9290 w 1005132"/>
              <a:gd name="connsiteY9" fmla="*/ 658261 h 925027"/>
              <a:gd name="connsiteX10" fmla="*/ 161690 w 1005132"/>
              <a:gd name="connsiteY10" fmla="*/ 924961 h 9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5132" h="925027">
                <a:moveTo>
                  <a:pt x="161690" y="924961"/>
                </a:moveTo>
                <a:cubicBezTo>
                  <a:pt x="163454" y="920728"/>
                  <a:pt x="21637" y="697419"/>
                  <a:pt x="19873" y="632861"/>
                </a:cubicBezTo>
                <a:cubicBezTo>
                  <a:pt x="18109" y="568303"/>
                  <a:pt x="32220" y="561247"/>
                  <a:pt x="151106" y="537611"/>
                </a:cubicBezTo>
                <a:cubicBezTo>
                  <a:pt x="269992" y="513975"/>
                  <a:pt x="593137" y="549253"/>
                  <a:pt x="733190" y="491045"/>
                </a:cubicBezTo>
                <a:cubicBezTo>
                  <a:pt x="873243" y="432837"/>
                  <a:pt x="951912" y="269500"/>
                  <a:pt x="991423" y="188361"/>
                </a:cubicBezTo>
                <a:cubicBezTo>
                  <a:pt x="1030934" y="107222"/>
                  <a:pt x="972725" y="22203"/>
                  <a:pt x="970256" y="4211"/>
                </a:cubicBezTo>
                <a:cubicBezTo>
                  <a:pt x="967787" y="-13781"/>
                  <a:pt x="1002006" y="28553"/>
                  <a:pt x="976606" y="80411"/>
                </a:cubicBezTo>
                <a:cubicBezTo>
                  <a:pt x="951206" y="132269"/>
                  <a:pt x="963200" y="250803"/>
                  <a:pt x="817856" y="315361"/>
                </a:cubicBezTo>
                <a:cubicBezTo>
                  <a:pt x="672512" y="379919"/>
                  <a:pt x="239301" y="410611"/>
                  <a:pt x="104540" y="467761"/>
                </a:cubicBezTo>
                <a:cubicBezTo>
                  <a:pt x="-30221" y="524911"/>
                  <a:pt x="471" y="584883"/>
                  <a:pt x="9290" y="658261"/>
                </a:cubicBezTo>
                <a:cubicBezTo>
                  <a:pt x="18109" y="731639"/>
                  <a:pt x="159926" y="929194"/>
                  <a:pt x="161690" y="924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54C7AC9-CF0B-495C-834A-25C4C8D840AF}"/>
              </a:ext>
            </a:extLst>
          </p:cNvPr>
          <p:cNvSpPr/>
          <p:nvPr/>
        </p:nvSpPr>
        <p:spPr>
          <a:xfrm>
            <a:off x="5841997" y="3972917"/>
            <a:ext cx="676917" cy="697664"/>
          </a:xfrm>
          <a:custGeom>
            <a:avLst/>
            <a:gdLst>
              <a:gd name="connsiteX0" fmla="*/ 3 w 676917"/>
              <a:gd name="connsiteY0" fmla="*/ 544050 h 697664"/>
              <a:gd name="connsiteX1" fmla="*/ 497420 w 676917"/>
              <a:gd name="connsiteY1" fmla="*/ 554633 h 697664"/>
              <a:gd name="connsiteX2" fmla="*/ 668870 w 676917"/>
              <a:gd name="connsiteY2" fmla="*/ 25466 h 697664"/>
              <a:gd name="connsiteX3" fmla="*/ 649820 w 676917"/>
              <a:gd name="connsiteY3" fmla="*/ 122833 h 697664"/>
              <a:gd name="connsiteX4" fmla="*/ 658286 w 676917"/>
              <a:gd name="connsiteY4" fmla="*/ 465733 h 697664"/>
              <a:gd name="connsiteX5" fmla="*/ 505886 w 676917"/>
              <a:gd name="connsiteY5" fmla="*/ 696450 h 697664"/>
              <a:gd name="connsiteX6" fmla="*/ 3 w 676917"/>
              <a:gd name="connsiteY6" fmla="*/ 544050 h 69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917" h="697664">
                <a:moveTo>
                  <a:pt x="3" y="544050"/>
                </a:moveTo>
                <a:cubicBezTo>
                  <a:pt x="-1408" y="520414"/>
                  <a:pt x="385942" y="641064"/>
                  <a:pt x="497420" y="554633"/>
                </a:cubicBezTo>
                <a:cubicBezTo>
                  <a:pt x="608898" y="468202"/>
                  <a:pt x="643470" y="97433"/>
                  <a:pt x="668870" y="25466"/>
                </a:cubicBezTo>
                <a:cubicBezTo>
                  <a:pt x="694270" y="-46501"/>
                  <a:pt x="651584" y="49455"/>
                  <a:pt x="649820" y="122833"/>
                </a:cubicBezTo>
                <a:cubicBezTo>
                  <a:pt x="648056" y="196211"/>
                  <a:pt x="682275" y="370130"/>
                  <a:pt x="658286" y="465733"/>
                </a:cubicBezTo>
                <a:cubicBezTo>
                  <a:pt x="634297" y="561336"/>
                  <a:pt x="612072" y="680575"/>
                  <a:pt x="505886" y="696450"/>
                </a:cubicBezTo>
                <a:cubicBezTo>
                  <a:pt x="399700" y="712325"/>
                  <a:pt x="1414" y="567686"/>
                  <a:pt x="3" y="544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81C261B-694B-474F-A796-FA46CB8EC85E}"/>
              </a:ext>
            </a:extLst>
          </p:cNvPr>
          <p:cNvSpPr/>
          <p:nvPr/>
        </p:nvSpPr>
        <p:spPr>
          <a:xfrm>
            <a:off x="5842770" y="4599453"/>
            <a:ext cx="545557" cy="477778"/>
          </a:xfrm>
          <a:custGeom>
            <a:avLst/>
            <a:gdLst>
              <a:gd name="connsiteX0" fmla="*/ 3463 w 545557"/>
              <a:gd name="connsiteY0" fmla="*/ 64 h 477778"/>
              <a:gd name="connsiteX1" fmla="*/ 257463 w 545557"/>
              <a:gd name="connsiteY1" fmla="*/ 218080 h 477778"/>
              <a:gd name="connsiteX2" fmla="*/ 414097 w 545557"/>
              <a:gd name="connsiteY2" fmla="*/ 476314 h 477778"/>
              <a:gd name="connsiteX3" fmla="*/ 543213 w 545557"/>
              <a:gd name="connsiteY3" fmla="*/ 95314 h 477778"/>
              <a:gd name="connsiteX4" fmla="*/ 458547 w 545557"/>
              <a:gd name="connsiteY4" fmla="*/ 239247 h 477778"/>
              <a:gd name="connsiteX5" fmla="*/ 3463 w 545557"/>
              <a:gd name="connsiteY5" fmla="*/ 64 h 477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557" h="477778">
                <a:moveTo>
                  <a:pt x="3463" y="64"/>
                </a:moveTo>
                <a:cubicBezTo>
                  <a:pt x="-30051" y="-3464"/>
                  <a:pt x="189024" y="138705"/>
                  <a:pt x="257463" y="218080"/>
                </a:cubicBezTo>
                <a:cubicBezTo>
                  <a:pt x="325902" y="297455"/>
                  <a:pt x="366472" y="496775"/>
                  <a:pt x="414097" y="476314"/>
                </a:cubicBezTo>
                <a:cubicBezTo>
                  <a:pt x="461722" y="455853"/>
                  <a:pt x="535805" y="134825"/>
                  <a:pt x="543213" y="95314"/>
                </a:cubicBezTo>
                <a:cubicBezTo>
                  <a:pt x="550621" y="55803"/>
                  <a:pt x="544978" y="253005"/>
                  <a:pt x="458547" y="239247"/>
                </a:cubicBezTo>
                <a:cubicBezTo>
                  <a:pt x="372117" y="225489"/>
                  <a:pt x="36977" y="3592"/>
                  <a:pt x="3463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92E4E4B0-327E-4E22-810B-2E39615FE8F9}"/>
              </a:ext>
            </a:extLst>
          </p:cNvPr>
          <p:cNvSpPr/>
          <p:nvPr/>
        </p:nvSpPr>
        <p:spPr>
          <a:xfrm>
            <a:off x="5535055" y="4616337"/>
            <a:ext cx="467197" cy="838199"/>
          </a:xfrm>
          <a:custGeom>
            <a:avLst/>
            <a:gdLst>
              <a:gd name="connsiteX0" fmla="*/ 251912 w 467197"/>
              <a:gd name="connsiteY0" fmla="*/ 398046 h 838199"/>
              <a:gd name="connsiteX1" fmla="*/ 135495 w 467197"/>
              <a:gd name="connsiteY1" fmla="*/ 139813 h 838199"/>
              <a:gd name="connsiteX2" fmla="*/ 28 w 467197"/>
              <a:gd name="connsiteY2" fmla="*/ 6463 h 838199"/>
              <a:gd name="connsiteX3" fmla="*/ 124912 w 467197"/>
              <a:gd name="connsiteY3" fmla="*/ 38213 h 838199"/>
              <a:gd name="connsiteX4" fmla="*/ 270962 w 467197"/>
              <a:gd name="connsiteY4" fmla="*/ 188496 h 838199"/>
              <a:gd name="connsiteX5" fmla="*/ 455112 w 467197"/>
              <a:gd name="connsiteY5" fmla="*/ 567380 h 838199"/>
              <a:gd name="connsiteX6" fmla="*/ 446645 w 467197"/>
              <a:gd name="connsiteY6" fmla="*/ 831963 h 838199"/>
              <a:gd name="connsiteX7" fmla="*/ 423362 w 467197"/>
              <a:gd name="connsiteY7" fmla="*/ 730363 h 838199"/>
              <a:gd name="connsiteX8" fmla="*/ 385262 w 467197"/>
              <a:gd name="connsiteY8" fmla="*/ 459430 h 838199"/>
              <a:gd name="connsiteX9" fmla="*/ 141845 w 467197"/>
              <a:gd name="connsiteY9" fmla="*/ 65730 h 838199"/>
              <a:gd name="connsiteX10" fmla="*/ 251912 w 467197"/>
              <a:gd name="connsiteY10" fmla="*/ 398046 h 838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7197" h="838199">
                <a:moveTo>
                  <a:pt x="251912" y="398046"/>
                </a:moveTo>
                <a:cubicBezTo>
                  <a:pt x="250854" y="410393"/>
                  <a:pt x="177476" y="205077"/>
                  <a:pt x="135495" y="139813"/>
                </a:cubicBezTo>
                <a:cubicBezTo>
                  <a:pt x="93514" y="74549"/>
                  <a:pt x="1792" y="23396"/>
                  <a:pt x="28" y="6463"/>
                </a:cubicBezTo>
                <a:cubicBezTo>
                  <a:pt x="-1736" y="-10470"/>
                  <a:pt x="79756" y="7874"/>
                  <a:pt x="124912" y="38213"/>
                </a:cubicBezTo>
                <a:cubicBezTo>
                  <a:pt x="170068" y="68552"/>
                  <a:pt x="215929" y="100301"/>
                  <a:pt x="270962" y="188496"/>
                </a:cubicBezTo>
                <a:cubicBezTo>
                  <a:pt x="325995" y="276691"/>
                  <a:pt x="425832" y="460136"/>
                  <a:pt x="455112" y="567380"/>
                </a:cubicBezTo>
                <a:cubicBezTo>
                  <a:pt x="484392" y="674624"/>
                  <a:pt x="451937" y="804799"/>
                  <a:pt x="446645" y="831963"/>
                </a:cubicBezTo>
                <a:cubicBezTo>
                  <a:pt x="441353" y="859127"/>
                  <a:pt x="433592" y="792452"/>
                  <a:pt x="423362" y="730363"/>
                </a:cubicBezTo>
                <a:cubicBezTo>
                  <a:pt x="413132" y="668274"/>
                  <a:pt x="432182" y="570202"/>
                  <a:pt x="385262" y="459430"/>
                </a:cubicBezTo>
                <a:cubicBezTo>
                  <a:pt x="338342" y="348658"/>
                  <a:pt x="167951" y="80899"/>
                  <a:pt x="141845" y="65730"/>
                </a:cubicBezTo>
                <a:cubicBezTo>
                  <a:pt x="115739" y="50560"/>
                  <a:pt x="252970" y="385699"/>
                  <a:pt x="251912" y="398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0557BBEB-7F0A-4690-9869-B046AB474637}"/>
              </a:ext>
            </a:extLst>
          </p:cNvPr>
          <p:cNvSpPr/>
          <p:nvPr/>
        </p:nvSpPr>
        <p:spPr>
          <a:xfrm>
            <a:off x="5913515" y="5378438"/>
            <a:ext cx="98142" cy="420853"/>
          </a:xfrm>
          <a:custGeom>
            <a:avLst/>
            <a:gdLst>
              <a:gd name="connsiteX0" fmla="*/ 89352 w 98142"/>
              <a:gd name="connsiteY0" fmla="*/ 12 h 420853"/>
              <a:gd name="connsiteX1" fmla="*/ 91468 w 98142"/>
              <a:gd name="connsiteY1" fmla="*/ 186279 h 420853"/>
              <a:gd name="connsiteX2" fmla="*/ 4685 w 98142"/>
              <a:gd name="connsiteY2" fmla="*/ 410645 h 420853"/>
              <a:gd name="connsiteX3" fmla="*/ 17385 w 98142"/>
              <a:gd name="connsiteY3" fmla="*/ 361962 h 420853"/>
              <a:gd name="connsiteX4" fmla="*/ 66068 w 98142"/>
              <a:gd name="connsiteY4" fmla="*/ 177812 h 420853"/>
              <a:gd name="connsiteX5" fmla="*/ 89352 w 98142"/>
              <a:gd name="connsiteY5" fmla="*/ 12 h 4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142" h="420853">
                <a:moveTo>
                  <a:pt x="89352" y="12"/>
                </a:moveTo>
                <a:cubicBezTo>
                  <a:pt x="93585" y="1423"/>
                  <a:pt x="105579" y="117840"/>
                  <a:pt x="91468" y="186279"/>
                </a:cubicBezTo>
                <a:cubicBezTo>
                  <a:pt x="77357" y="254718"/>
                  <a:pt x="17032" y="381365"/>
                  <a:pt x="4685" y="410645"/>
                </a:cubicBezTo>
                <a:cubicBezTo>
                  <a:pt x="-7662" y="439925"/>
                  <a:pt x="7155" y="400767"/>
                  <a:pt x="17385" y="361962"/>
                </a:cubicBezTo>
                <a:cubicBezTo>
                  <a:pt x="27615" y="323157"/>
                  <a:pt x="56190" y="233904"/>
                  <a:pt x="66068" y="177812"/>
                </a:cubicBezTo>
                <a:cubicBezTo>
                  <a:pt x="75946" y="121720"/>
                  <a:pt x="85119" y="-1399"/>
                  <a:pt x="8935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457CDB8C-C63F-420C-9FB4-11D56A256774}"/>
              </a:ext>
            </a:extLst>
          </p:cNvPr>
          <p:cNvSpPr/>
          <p:nvPr/>
        </p:nvSpPr>
        <p:spPr>
          <a:xfrm>
            <a:off x="5787129" y="4659287"/>
            <a:ext cx="397874" cy="1033140"/>
          </a:xfrm>
          <a:custGeom>
            <a:avLst/>
            <a:gdLst>
              <a:gd name="connsiteX0" fmla="*/ 10421 w 397874"/>
              <a:gd name="connsiteY0" fmla="*/ 12196 h 1033140"/>
              <a:gd name="connsiteX1" fmla="*/ 239021 w 397874"/>
              <a:gd name="connsiteY1" fmla="*/ 490563 h 1033140"/>
              <a:gd name="connsiteX2" fmla="*/ 338504 w 397874"/>
              <a:gd name="connsiteY2" fmla="*/ 727630 h 1033140"/>
              <a:gd name="connsiteX3" fmla="*/ 397771 w 397874"/>
              <a:gd name="connsiteY3" fmla="*/ 899080 h 1033140"/>
              <a:gd name="connsiteX4" fmla="*/ 353321 w 397874"/>
              <a:gd name="connsiteY4" fmla="*/ 1032430 h 1033140"/>
              <a:gd name="connsiteX5" fmla="*/ 372371 w 397874"/>
              <a:gd name="connsiteY5" fmla="*/ 947763 h 1033140"/>
              <a:gd name="connsiteX6" fmla="*/ 351204 w 397874"/>
              <a:gd name="connsiteY6" fmla="*/ 856746 h 1033140"/>
              <a:gd name="connsiteX7" fmla="*/ 266538 w 397874"/>
              <a:gd name="connsiteY7" fmla="*/ 558296 h 1033140"/>
              <a:gd name="connsiteX8" fmla="*/ 61221 w 397874"/>
              <a:gd name="connsiteY8" fmla="*/ 175180 h 1033140"/>
              <a:gd name="connsiteX9" fmla="*/ 10421 w 397874"/>
              <a:gd name="connsiteY9" fmla="*/ 12196 h 103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874" h="1033140">
                <a:moveTo>
                  <a:pt x="10421" y="12196"/>
                </a:moveTo>
                <a:cubicBezTo>
                  <a:pt x="40054" y="64760"/>
                  <a:pt x="184341" y="371324"/>
                  <a:pt x="239021" y="490563"/>
                </a:cubicBezTo>
                <a:cubicBezTo>
                  <a:pt x="293701" y="609802"/>
                  <a:pt x="312046" y="659544"/>
                  <a:pt x="338504" y="727630"/>
                </a:cubicBezTo>
                <a:cubicBezTo>
                  <a:pt x="364962" y="795716"/>
                  <a:pt x="395302" y="848280"/>
                  <a:pt x="397771" y="899080"/>
                </a:cubicBezTo>
                <a:cubicBezTo>
                  <a:pt x="400240" y="949880"/>
                  <a:pt x="357554" y="1024316"/>
                  <a:pt x="353321" y="1032430"/>
                </a:cubicBezTo>
                <a:cubicBezTo>
                  <a:pt x="349088" y="1040544"/>
                  <a:pt x="372724" y="977044"/>
                  <a:pt x="372371" y="947763"/>
                </a:cubicBezTo>
                <a:cubicBezTo>
                  <a:pt x="372018" y="918482"/>
                  <a:pt x="368843" y="921657"/>
                  <a:pt x="351204" y="856746"/>
                </a:cubicBezTo>
                <a:cubicBezTo>
                  <a:pt x="333565" y="791835"/>
                  <a:pt x="314868" y="671890"/>
                  <a:pt x="266538" y="558296"/>
                </a:cubicBezTo>
                <a:cubicBezTo>
                  <a:pt x="218208" y="444702"/>
                  <a:pt x="102849" y="261611"/>
                  <a:pt x="61221" y="175180"/>
                </a:cubicBezTo>
                <a:cubicBezTo>
                  <a:pt x="19593" y="88750"/>
                  <a:pt x="-19212" y="-40368"/>
                  <a:pt x="10421" y="12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84A0A2C6-1116-4E5B-96E0-751B6CB07A90}"/>
              </a:ext>
            </a:extLst>
          </p:cNvPr>
          <p:cNvSpPr/>
          <p:nvPr/>
        </p:nvSpPr>
        <p:spPr>
          <a:xfrm>
            <a:off x="5953919" y="4796533"/>
            <a:ext cx="233271" cy="698497"/>
          </a:xfrm>
          <a:custGeom>
            <a:avLst/>
            <a:gdLst>
              <a:gd name="connsiteX0" fmla="*/ 19314 w 233271"/>
              <a:gd name="connsiteY0" fmla="*/ 10417 h 698497"/>
              <a:gd name="connsiteX1" fmla="*/ 182298 w 233271"/>
              <a:gd name="connsiteY1" fmla="*/ 459150 h 698497"/>
              <a:gd name="connsiteX2" fmla="*/ 233098 w 233271"/>
              <a:gd name="connsiteY2" fmla="*/ 698334 h 698497"/>
              <a:gd name="connsiteX3" fmla="*/ 169598 w 233271"/>
              <a:gd name="connsiteY3" fmla="*/ 493017 h 698497"/>
              <a:gd name="connsiteX4" fmla="*/ 89164 w 233271"/>
              <a:gd name="connsiteY4" fmla="*/ 283467 h 698497"/>
              <a:gd name="connsiteX5" fmla="*/ 10848 w 233271"/>
              <a:gd name="connsiteY5" fmla="*/ 152234 h 698497"/>
              <a:gd name="connsiteX6" fmla="*/ 19314 w 233271"/>
              <a:gd name="connsiteY6" fmla="*/ 10417 h 69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271" h="698497">
                <a:moveTo>
                  <a:pt x="19314" y="10417"/>
                </a:moveTo>
                <a:cubicBezTo>
                  <a:pt x="47889" y="61570"/>
                  <a:pt x="146667" y="344497"/>
                  <a:pt x="182298" y="459150"/>
                </a:cubicBezTo>
                <a:cubicBezTo>
                  <a:pt x="217929" y="573803"/>
                  <a:pt x="235215" y="692690"/>
                  <a:pt x="233098" y="698334"/>
                </a:cubicBezTo>
                <a:cubicBezTo>
                  <a:pt x="230981" y="703978"/>
                  <a:pt x="193587" y="562162"/>
                  <a:pt x="169598" y="493017"/>
                </a:cubicBezTo>
                <a:cubicBezTo>
                  <a:pt x="145609" y="423873"/>
                  <a:pt x="115622" y="340264"/>
                  <a:pt x="89164" y="283467"/>
                </a:cubicBezTo>
                <a:cubicBezTo>
                  <a:pt x="62706" y="226670"/>
                  <a:pt x="22490" y="193509"/>
                  <a:pt x="10848" y="152234"/>
                </a:cubicBezTo>
                <a:cubicBezTo>
                  <a:pt x="-794" y="110959"/>
                  <a:pt x="-9261" y="-40736"/>
                  <a:pt x="19314" y="10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C74B965-AA7B-47B2-A9CE-DD5AF39E850A}"/>
              </a:ext>
            </a:extLst>
          </p:cNvPr>
          <p:cNvSpPr/>
          <p:nvPr/>
        </p:nvSpPr>
        <p:spPr>
          <a:xfrm>
            <a:off x="6030862" y="4790767"/>
            <a:ext cx="179466" cy="572104"/>
          </a:xfrm>
          <a:custGeom>
            <a:avLst/>
            <a:gdLst>
              <a:gd name="connsiteX0" fmla="*/ 1638 w 179466"/>
              <a:gd name="connsiteY0" fmla="*/ 3483 h 572104"/>
              <a:gd name="connsiteX1" fmla="*/ 126521 w 179466"/>
              <a:gd name="connsiteY1" fmla="*/ 399300 h 572104"/>
              <a:gd name="connsiteX2" fmla="*/ 170971 w 179466"/>
              <a:gd name="connsiteY2" fmla="*/ 564400 h 572104"/>
              <a:gd name="connsiteX3" fmla="*/ 168855 w 179466"/>
              <a:gd name="connsiteY3" fmla="*/ 511483 h 572104"/>
              <a:gd name="connsiteX4" fmla="*/ 63021 w 179466"/>
              <a:gd name="connsiteY4" fmla="*/ 221500 h 572104"/>
              <a:gd name="connsiteX5" fmla="*/ 1638 w 179466"/>
              <a:gd name="connsiteY5" fmla="*/ 3483 h 57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466" h="572104">
                <a:moveTo>
                  <a:pt x="1638" y="3483"/>
                </a:moveTo>
                <a:cubicBezTo>
                  <a:pt x="12221" y="33116"/>
                  <a:pt x="98299" y="305814"/>
                  <a:pt x="126521" y="399300"/>
                </a:cubicBezTo>
                <a:cubicBezTo>
                  <a:pt x="154743" y="492786"/>
                  <a:pt x="163915" y="545703"/>
                  <a:pt x="170971" y="564400"/>
                </a:cubicBezTo>
                <a:cubicBezTo>
                  <a:pt x="178027" y="583097"/>
                  <a:pt x="186847" y="568633"/>
                  <a:pt x="168855" y="511483"/>
                </a:cubicBezTo>
                <a:cubicBezTo>
                  <a:pt x="150863" y="454333"/>
                  <a:pt x="91949" y="302286"/>
                  <a:pt x="63021" y="221500"/>
                </a:cubicBezTo>
                <a:cubicBezTo>
                  <a:pt x="34093" y="140714"/>
                  <a:pt x="-8945" y="-26150"/>
                  <a:pt x="1638" y="3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372C8FC2-39FE-42D7-9105-6A2D50A5CD99}"/>
              </a:ext>
            </a:extLst>
          </p:cNvPr>
          <p:cNvSpPr/>
          <p:nvPr/>
        </p:nvSpPr>
        <p:spPr>
          <a:xfrm>
            <a:off x="2673705" y="3383346"/>
            <a:ext cx="1886125" cy="1002020"/>
          </a:xfrm>
          <a:custGeom>
            <a:avLst/>
            <a:gdLst>
              <a:gd name="connsiteX0" fmla="*/ 1885595 w 1886125"/>
              <a:gd name="connsiteY0" fmla="*/ 1001329 h 1002020"/>
              <a:gd name="connsiteX1" fmla="*/ 917220 w 1886125"/>
              <a:gd name="connsiteY1" fmla="*/ 4379 h 1002020"/>
              <a:gd name="connsiteX2" fmla="*/ 31395 w 1886125"/>
              <a:gd name="connsiteY2" fmla="*/ 629854 h 1002020"/>
              <a:gd name="connsiteX3" fmla="*/ 253645 w 1886125"/>
              <a:gd name="connsiteY3" fmla="*/ 445704 h 1002020"/>
              <a:gd name="connsiteX4" fmla="*/ 783870 w 1886125"/>
              <a:gd name="connsiteY4" fmla="*/ 166304 h 1002020"/>
              <a:gd name="connsiteX5" fmla="*/ 1885595 w 1886125"/>
              <a:gd name="connsiteY5" fmla="*/ 1001329 h 100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6125" h="1002020">
                <a:moveTo>
                  <a:pt x="1885595" y="1001329"/>
                </a:moveTo>
                <a:cubicBezTo>
                  <a:pt x="1907820" y="974342"/>
                  <a:pt x="1226253" y="66291"/>
                  <a:pt x="917220" y="4379"/>
                </a:cubicBezTo>
                <a:cubicBezTo>
                  <a:pt x="608187" y="-57533"/>
                  <a:pt x="141991" y="556300"/>
                  <a:pt x="31395" y="629854"/>
                </a:cubicBezTo>
                <a:cubicBezTo>
                  <a:pt x="-79201" y="703408"/>
                  <a:pt x="128233" y="522962"/>
                  <a:pt x="253645" y="445704"/>
                </a:cubicBezTo>
                <a:cubicBezTo>
                  <a:pt x="379057" y="368446"/>
                  <a:pt x="515583" y="75817"/>
                  <a:pt x="783870" y="166304"/>
                </a:cubicBezTo>
                <a:cubicBezTo>
                  <a:pt x="1052157" y="256791"/>
                  <a:pt x="1863370" y="1028316"/>
                  <a:pt x="1885595" y="1001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38A0BB66-F866-41AE-9E1D-99A6AF124BFD}"/>
              </a:ext>
            </a:extLst>
          </p:cNvPr>
          <p:cNvSpPr/>
          <p:nvPr/>
        </p:nvSpPr>
        <p:spPr>
          <a:xfrm>
            <a:off x="2434035" y="4065108"/>
            <a:ext cx="2108679" cy="1010530"/>
          </a:xfrm>
          <a:custGeom>
            <a:avLst/>
            <a:gdLst>
              <a:gd name="connsiteX0" fmla="*/ 2068115 w 2108679"/>
              <a:gd name="connsiteY0" fmla="*/ 446567 h 1010530"/>
              <a:gd name="connsiteX1" fmla="*/ 1963340 w 2108679"/>
              <a:gd name="connsiteY1" fmla="*/ 430692 h 1010530"/>
              <a:gd name="connsiteX2" fmla="*/ 579040 w 2108679"/>
              <a:gd name="connsiteY2" fmla="*/ 122717 h 1010530"/>
              <a:gd name="connsiteX3" fmla="*/ 36115 w 2108679"/>
              <a:gd name="connsiteY3" fmla="*/ 976792 h 1010530"/>
              <a:gd name="connsiteX4" fmla="*/ 51990 w 2108679"/>
              <a:gd name="connsiteY4" fmla="*/ 792642 h 1010530"/>
              <a:gd name="connsiteX5" fmla="*/ 61515 w 2108679"/>
              <a:gd name="connsiteY5" fmla="*/ 357667 h 1010530"/>
              <a:gd name="connsiteX6" fmla="*/ 426640 w 2108679"/>
              <a:gd name="connsiteY6" fmla="*/ 21117 h 1010530"/>
              <a:gd name="connsiteX7" fmla="*/ 1163240 w 2108679"/>
              <a:gd name="connsiteY7" fmla="*/ 81442 h 1010530"/>
              <a:gd name="connsiteX8" fmla="*/ 2068115 w 2108679"/>
              <a:gd name="connsiteY8" fmla="*/ 446567 h 101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8679" h="1010530">
                <a:moveTo>
                  <a:pt x="2068115" y="446567"/>
                </a:moveTo>
                <a:cubicBezTo>
                  <a:pt x="2201465" y="504775"/>
                  <a:pt x="1963340" y="430692"/>
                  <a:pt x="1963340" y="430692"/>
                </a:cubicBezTo>
                <a:cubicBezTo>
                  <a:pt x="1715161" y="376717"/>
                  <a:pt x="900244" y="31700"/>
                  <a:pt x="579040" y="122717"/>
                </a:cubicBezTo>
                <a:cubicBezTo>
                  <a:pt x="257836" y="213734"/>
                  <a:pt x="123957" y="865138"/>
                  <a:pt x="36115" y="976792"/>
                </a:cubicBezTo>
                <a:cubicBezTo>
                  <a:pt x="-51727" y="1088446"/>
                  <a:pt x="47757" y="895829"/>
                  <a:pt x="51990" y="792642"/>
                </a:cubicBezTo>
                <a:cubicBezTo>
                  <a:pt x="56223" y="689455"/>
                  <a:pt x="-927" y="486255"/>
                  <a:pt x="61515" y="357667"/>
                </a:cubicBezTo>
                <a:cubicBezTo>
                  <a:pt x="123957" y="229079"/>
                  <a:pt x="243019" y="67154"/>
                  <a:pt x="426640" y="21117"/>
                </a:cubicBezTo>
                <a:cubicBezTo>
                  <a:pt x="610261" y="-24920"/>
                  <a:pt x="885428" y="8417"/>
                  <a:pt x="1163240" y="81442"/>
                </a:cubicBezTo>
                <a:cubicBezTo>
                  <a:pt x="1441052" y="154467"/>
                  <a:pt x="1934765" y="388359"/>
                  <a:pt x="2068115" y="446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E62DCAF-E549-4B29-86F5-A897E996DDA7}"/>
              </a:ext>
            </a:extLst>
          </p:cNvPr>
          <p:cNvSpPr/>
          <p:nvPr/>
        </p:nvSpPr>
        <p:spPr>
          <a:xfrm>
            <a:off x="2391364" y="6325441"/>
            <a:ext cx="521005" cy="1280006"/>
          </a:xfrm>
          <a:custGeom>
            <a:avLst/>
            <a:gdLst>
              <a:gd name="connsiteX0" fmla="*/ 5761 w 521005"/>
              <a:gd name="connsiteY0" fmla="*/ 2334 h 1280006"/>
              <a:gd name="connsiteX1" fmla="*/ 113711 w 521005"/>
              <a:gd name="connsiteY1" fmla="*/ 338884 h 1280006"/>
              <a:gd name="connsiteX2" fmla="*/ 278811 w 521005"/>
              <a:gd name="connsiteY2" fmla="*/ 748459 h 1280006"/>
              <a:gd name="connsiteX3" fmla="*/ 507411 w 521005"/>
              <a:gd name="connsiteY3" fmla="*/ 1246934 h 1280006"/>
              <a:gd name="connsiteX4" fmla="*/ 472486 w 521005"/>
              <a:gd name="connsiteY4" fmla="*/ 1177084 h 1280006"/>
              <a:gd name="connsiteX5" fmla="*/ 288336 w 521005"/>
              <a:gd name="connsiteY5" fmla="*/ 723059 h 1280006"/>
              <a:gd name="connsiteX6" fmla="*/ 291511 w 521005"/>
              <a:gd name="connsiteY6" fmla="*/ 510334 h 1280006"/>
              <a:gd name="connsiteX7" fmla="*/ 5761 w 521005"/>
              <a:gd name="connsiteY7" fmla="*/ 2334 h 128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005" h="1280006">
                <a:moveTo>
                  <a:pt x="5761" y="2334"/>
                </a:moveTo>
                <a:cubicBezTo>
                  <a:pt x="-23872" y="-26241"/>
                  <a:pt x="68203" y="214530"/>
                  <a:pt x="113711" y="338884"/>
                </a:cubicBezTo>
                <a:cubicBezTo>
                  <a:pt x="159219" y="463238"/>
                  <a:pt x="213194" y="597117"/>
                  <a:pt x="278811" y="748459"/>
                </a:cubicBezTo>
                <a:cubicBezTo>
                  <a:pt x="344428" y="899801"/>
                  <a:pt x="475132" y="1175497"/>
                  <a:pt x="507411" y="1246934"/>
                </a:cubicBezTo>
                <a:cubicBezTo>
                  <a:pt x="539690" y="1318371"/>
                  <a:pt x="508998" y="1264396"/>
                  <a:pt x="472486" y="1177084"/>
                </a:cubicBezTo>
                <a:cubicBezTo>
                  <a:pt x="435974" y="1089772"/>
                  <a:pt x="318499" y="834184"/>
                  <a:pt x="288336" y="723059"/>
                </a:cubicBezTo>
                <a:cubicBezTo>
                  <a:pt x="258174" y="611934"/>
                  <a:pt x="339665" y="629397"/>
                  <a:pt x="291511" y="510334"/>
                </a:cubicBezTo>
                <a:cubicBezTo>
                  <a:pt x="243357" y="391272"/>
                  <a:pt x="35394" y="30909"/>
                  <a:pt x="5761" y="2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E5E116EC-1698-4A91-9F44-AAC525677732}"/>
              </a:ext>
            </a:extLst>
          </p:cNvPr>
          <p:cNvSpPr/>
          <p:nvPr/>
        </p:nvSpPr>
        <p:spPr>
          <a:xfrm>
            <a:off x="2793845" y="6819251"/>
            <a:ext cx="152683" cy="1607448"/>
          </a:xfrm>
          <a:custGeom>
            <a:avLst/>
            <a:gdLst>
              <a:gd name="connsiteX0" fmla="*/ 92230 w 152683"/>
              <a:gd name="connsiteY0" fmla="*/ 3824 h 1607448"/>
              <a:gd name="connsiteX1" fmla="*/ 152555 w 152683"/>
              <a:gd name="connsiteY1" fmla="*/ 680099 h 1607448"/>
              <a:gd name="connsiteX2" fmla="*/ 104930 w 152683"/>
              <a:gd name="connsiteY2" fmla="*/ 1064274 h 1607448"/>
              <a:gd name="connsiteX3" fmla="*/ 155 w 152683"/>
              <a:gd name="connsiteY3" fmla="*/ 1600849 h 1607448"/>
              <a:gd name="connsiteX4" fmla="*/ 130330 w 152683"/>
              <a:gd name="connsiteY4" fmla="*/ 667399 h 1607448"/>
              <a:gd name="connsiteX5" fmla="*/ 111280 w 152683"/>
              <a:gd name="connsiteY5" fmla="*/ 416574 h 1607448"/>
              <a:gd name="connsiteX6" fmla="*/ 92230 w 152683"/>
              <a:gd name="connsiteY6" fmla="*/ 3824 h 160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3" h="1607448">
                <a:moveTo>
                  <a:pt x="92230" y="3824"/>
                </a:moveTo>
                <a:cubicBezTo>
                  <a:pt x="99109" y="47745"/>
                  <a:pt x="150438" y="503357"/>
                  <a:pt x="152555" y="680099"/>
                </a:cubicBezTo>
                <a:cubicBezTo>
                  <a:pt x="154672" y="856841"/>
                  <a:pt x="130330" y="910816"/>
                  <a:pt x="104930" y="1064274"/>
                </a:cubicBezTo>
                <a:cubicBezTo>
                  <a:pt x="79530" y="1217732"/>
                  <a:pt x="-4078" y="1666995"/>
                  <a:pt x="155" y="1600849"/>
                </a:cubicBezTo>
                <a:cubicBezTo>
                  <a:pt x="4388" y="1534703"/>
                  <a:pt x="111809" y="864778"/>
                  <a:pt x="130330" y="667399"/>
                </a:cubicBezTo>
                <a:cubicBezTo>
                  <a:pt x="148851" y="470020"/>
                  <a:pt x="122392" y="526641"/>
                  <a:pt x="111280" y="416574"/>
                </a:cubicBezTo>
                <a:cubicBezTo>
                  <a:pt x="100168" y="306507"/>
                  <a:pt x="85351" y="-40097"/>
                  <a:pt x="92230" y="3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9C49C878-D624-4F9E-B026-28A464B8B3DA}"/>
              </a:ext>
            </a:extLst>
          </p:cNvPr>
          <p:cNvSpPr/>
          <p:nvPr/>
        </p:nvSpPr>
        <p:spPr>
          <a:xfrm>
            <a:off x="2524754" y="4646696"/>
            <a:ext cx="1652285" cy="610041"/>
          </a:xfrm>
          <a:custGeom>
            <a:avLst/>
            <a:gdLst>
              <a:gd name="connsiteX0" fmla="*/ 1651006 w 1652285"/>
              <a:gd name="connsiteY0" fmla="*/ 37064 h 610041"/>
              <a:gd name="connsiteX1" fmla="*/ 584206 w 1652285"/>
              <a:gd name="connsiteY1" fmla="*/ 47224 h 610041"/>
              <a:gd name="connsiteX2" fmla="*/ 182886 w 1652285"/>
              <a:gd name="connsiteY2" fmla="*/ 367264 h 610041"/>
              <a:gd name="connsiteX3" fmla="*/ 6 w 1652285"/>
              <a:gd name="connsiteY3" fmla="*/ 606024 h 610041"/>
              <a:gd name="connsiteX4" fmla="*/ 187966 w 1652285"/>
              <a:gd name="connsiteY4" fmla="*/ 169144 h 610041"/>
              <a:gd name="connsiteX5" fmla="*/ 350526 w 1652285"/>
              <a:gd name="connsiteY5" fmla="*/ 6584 h 610041"/>
              <a:gd name="connsiteX6" fmla="*/ 1651006 w 1652285"/>
              <a:gd name="connsiteY6" fmla="*/ 37064 h 61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285" h="610041">
                <a:moveTo>
                  <a:pt x="1651006" y="37064"/>
                </a:moveTo>
                <a:cubicBezTo>
                  <a:pt x="1689953" y="43837"/>
                  <a:pt x="828893" y="-7809"/>
                  <a:pt x="584206" y="47224"/>
                </a:cubicBezTo>
                <a:cubicBezTo>
                  <a:pt x="339519" y="102257"/>
                  <a:pt x="280253" y="274131"/>
                  <a:pt x="182886" y="367264"/>
                </a:cubicBezTo>
                <a:cubicBezTo>
                  <a:pt x="85519" y="460397"/>
                  <a:pt x="-841" y="639044"/>
                  <a:pt x="6" y="606024"/>
                </a:cubicBezTo>
                <a:cubicBezTo>
                  <a:pt x="853" y="573004"/>
                  <a:pt x="129546" y="269051"/>
                  <a:pt x="187966" y="169144"/>
                </a:cubicBezTo>
                <a:cubicBezTo>
                  <a:pt x="246386" y="69237"/>
                  <a:pt x="100759" y="30291"/>
                  <a:pt x="350526" y="6584"/>
                </a:cubicBezTo>
                <a:cubicBezTo>
                  <a:pt x="600293" y="-17123"/>
                  <a:pt x="1612059" y="30291"/>
                  <a:pt x="1651006" y="37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B4EE876C-67E3-40AE-815A-9E39B57941D6}"/>
              </a:ext>
            </a:extLst>
          </p:cNvPr>
          <p:cNvSpPr/>
          <p:nvPr/>
        </p:nvSpPr>
        <p:spPr>
          <a:xfrm>
            <a:off x="2396620" y="4796942"/>
            <a:ext cx="1815233" cy="894449"/>
          </a:xfrm>
          <a:custGeom>
            <a:avLst/>
            <a:gdLst>
              <a:gd name="connsiteX0" fmla="*/ 1708020 w 1815233"/>
              <a:gd name="connsiteY0" fmla="*/ 18898 h 894449"/>
              <a:gd name="connsiteX1" fmla="*/ 1641980 w 1815233"/>
              <a:gd name="connsiteY1" fmla="*/ 18898 h 894449"/>
              <a:gd name="connsiteX2" fmla="*/ 524380 w 1815233"/>
              <a:gd name="connsiteY2" fmla="*/ 227178 h 894449"/>
              <a:gd name="connsiteX3" fmla="*/ 214500 w 1815233"/>
              <a:gd name="connsiteY3" fmla="*/ 440538 h 894449"/>
              <a:gd name="connsiteX4" fmla="*/ 11300 w 1815233"/>
              <a:gd name="connsiteY4" fmla="*/ 882498 h 894449"/>
              <a:gd name="connsiteX5" fmla="*/ 57020 w 1815233"/>
              <a:gd name="connsiteY5" fmla="*/ 745338 h 894449"/>
              <a:gd name="connsiteX6" fmla="*/ 36700 w 1815233"/>
              <a:gd name="connsiteY6" fmla="*/ 496418 h 894449"/>
              <a:gd name="connsiteX7" fmla="*/ 625980 w 1815233"/>
              <a:gd name="connsiteY7" fmla="*/ 100178 h 894449"/>
              <a:gd name="connsiteX8" fmla="*/ 1708020 w 1815233"/>
              <a:gd name="connsiteY8" fmla="*/ 18898 h 89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5233" h="894449">
                <a:moveTo>
                  <a:pt x="1708020" y="18898"/>
                </a:moveTo>
                <a:cubicBezTo>
                  <a:pt x="1877353" y="5351"/>
                  <a:pt x="1839253" y="-15815"/>
                  <a:pt x="1641980" y="18898"/>
                </a:cubicBezTo>
                <a:cubicBezTo>
                  <a:pt x="1444707" y="53611"/>
                  <a:pt x="762293" y="156905"/>
                  <a:pt x="524380" y="227178"/>
                </a:cubicBezTo>
                <a:cubicBezTo>
                  <a:pt x="286467" y="297451"/>
                  <a:pt x="300013" y="331318"/>
                  <a:pt x="214500" y="440538"/>
                </a:cubicBezTo>
                <a:cubicBezTo>
                  <a:pt x="128987" y="549758"/>
                  <a:pt x="37547" y="831698"/>
                  <a:pt x="11300" y="882498"/>
                </a:cubicBezTo>
                <a:cubicBezTo>
                  <a:pt x="-14947" y="933298"/>
                  <a:pt x="52787" y="809685"/>
                  <a:pt x="57020" y="745338"/>
                </a:cubicBezTo>
                <a:cubicBezTo>
                  <a:pt x="61253" y="680991"/>
                  <a:pt x="-58127" y="603945"/>
                  <a:pt x="36700" y="496418"/>
                </a:cubicBezTo>
                <a:cubicBezTo>
                  <a:pt x="131527" y="388891"/>
                  <a:pt x="348273" y="182305"/>
                  <a:pt x="625980" y="100178"/>
                </a:cubicBezTo>
                <a:cubicBezTo>
                  <a:pt x="903687" y="18051"/>
                  <a:pt x="1538687" y="32445"/>
                  <a:pt x="1708020" y="18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E60007F1-C6DC-40CD-BE95-B464988D28ED}"/>
              </a:ext>
            </a:extLst>
          </p:cNvPr>
          <p:cNvSpPr/>
          <p:nvPr/>
        </p:nvSpPr>
        <p:spPr>
          <a:xfrm>
            <a:off x="2867544" y="4382878"/>
            <a:ext cx="1394686" cy="184222"/>
          </a:xfrm>
          <a:custGeom>
            <a:avLst/>
            <a:gdLst>
              <a:gd name="connsiteX0" fmla="*/ 1394576 w 1394686"/>
              <a:gd name="connsiteY0" fmla="*/ 184042 h 184222"/>
              <a:gd name="connsiteX1" fmla="*/ 160136 w 1394686"/>
              <a:gd name="connsiteY1" fmla="*/ 1162 h 184222"/>
              <a:gd name="connsiteX2" fmla="*/ 22976 w 1394686"/>
              <a:gd name="connsiteY2" fmla="*/ 102762 h 184222"/>
              <a:gd name="connsiteX3" fmla="*/ 231256 w 1394686"/>
              <a:gd name="connsiteY3" fmla="*/ 36722 h 184222"/>
              <a:gd name="connsiteX4" fmla="*/ 1394576 w 1394686"/>
              <a:gd name="connsiteY4" fmla="*/ 184042 h 18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4686" h="184222">
                <a:moveTo>
                  <a:pt x="1394576" y="184042"/>
                </a:moveTo>
                <a:cubicBezTo>
                  <a:pt x="1382723" y="178115"/>
                  <a:pt x="388736" y="14709"/>
                  <a:pt x="160136" y="1162"/>
                </a:cubicBezTo>
                <a:cubicBezTo>
                  <a:pt x="-68464" y="-12385"/>
                  <a:pt x="11123" y="96835"/>
                  <a:pt x="22976" y="102762"/>
                </a:cubicBezTo>
                <a:cubicBezTo>
                  <a:pt x="34829" y="108689"/>
                  <a:pt x="-731" y="25715"/>
                  <a:pt x="231256" y="36722"/>
                </a:cubicBezTo>
                <a:cubicBezTo>
                  <a:pt x="463243" y="47729"/>
                  <a:pt x="1406429" y="189969"/>
                  <a:pt x="1394576" y="184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9E2CEB6B-9A51-4894-8E63-A604D0FAF9BA}"/>
              </a:ext>
            </a:extLst>
          </p:cNvPr>
          <p:cNvSpPr/>
          <p:nvPr/>
        </p:nvSpPr>
        <p:spPr>
          <a:xfrm>
            <a:off x="2553035" y="4973752"/>
            <a:ext cx="1612111" cy="645825"/>
          </a:xfrm>
          <a:custGeom>
            <a:avLst/>
            <a:gdLst>
              <a:gd name="connsiteX0" fmla="*/ 1577005 w 1612111"/>
              <a:gd name="connsiteY0" fmla="*/ 24968 h 645825"/>
              <a:gd name="connsiteX1" fmla="*/ 7285 w 1612111"/>
              <a:gd name="connsiteY1" fmla="*/ 644728 h 645825"/>
              <a:gd name="connsiteX2" fmla="*/ 1013125 w 1612111"/>
              <a:gd name="connsiteY2" fmla="*/ 172288 h 645825"/>
              <a:gd name="connsiteX3" fmla="*/ 1577005 w 1612111"/>
              <a:gd name="connsiteY3" fmla="*/ 24968 h 64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2111" h="645825">
                <a:moveTo>
                  <a:pt x="1577005" y="24968"/>
                </a:moveTo>
                <a:cubicBezTo>
                  <a:pt x="1409365" y="103708"/>
                  <a:pt x="101265" y="620175"/>
                  <a:pt x="7285" y="644728"/>
                </a:cubicBezTo>
                <a:cubicBezTo>
                  <a:pt x="-86695" y="669281"/>
                  <a:pt x="754892" y="274735"/>
                  <a:pt x="1013125" y="172288"/>
                </a:cubicBezTo>
                <a:cubicBezTo>
                  <a:pt x="1271358" y="69841"/>
                  <a:pt x="1744645" y="-53772"/>
                  <a:pt x="1577005" y="24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46E6A39C-12D0-485A-B3F6-0C20805B5E81}"/>
              </a:ext>
            </a:extLst>
          </p:cNvPr>
          <p:cNvSpPr/>
          <p:nvPr/>
        </p:nvSpPr>
        <p:spPr>
          <a:xfrm>
            <a:off x="2392395" y="5519361"/>
            <a:ext cx="80143" cy="909271"/>
          </a:xfrm>
          <a:custGeom>
            <a:avLst/>
            <a:gdLst>
              <a:gd name="connsiteX0" fmla="*/ 76485 w 80143"/>
              <a:gd name="connsiteY0" fmla="*/ 17839 h 909271"/>
              <a:gd name="connsiteX1" fmla="*/ 285 w 80143"/>
              <a:gd name="connsiteY1" fmla="*/ 276919 h 909271"/>
              <a:gd name="connsiteX2" fmla="*/ 51085 w 80143"/>
              <a:gd name="connsiteY2" fmla="*/ 876359 h 909271"/>
              <a:gd name="connsiteX3" fmla="*/ 66325 w 80143"/>
              <a:gd name="connsiteY3" fmla="*/ 744279 h 909271"/>
              <a:gd name="connsiteX4" fmla="*/ 76485 w 80143"/>
              <a:gd name="connsiteY4" fmla="*/ 17839 h 909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43" h="909271">
                <a:moveTo>
                  <a:pt x="76485" y="17839"/>
                </a:moveTo>
                <a:cubicBezTo>
                  <a:pt x="65478" y="-60054"/>
                  <a:pt x="4518" y="133832"/>
                  <a:pt x="285" y="276919"/>
                </a:cubicBezTo>
                <a:cubicBezTo>
                  <a:pt x="-3948" y="420006"/>
                  <a:pt x="40078" y="798466"/>
                  <a:pt x="51085" y="876359"/>
                </a:cubicBezTo>
                <a:cubicBezTo>
                  <a:pt x="62092" y="954252"/>
                  <a:pt x="62092" y="887366"/>
                  <a:pt x="66325" y="744279"/>
                </a:cubicBezTo>
                <a:cubicBezTo>
                  <a:pt x="70558" y="601192"/>
                  <a:pt x="87492" y="95732"/>
                  <a:pt x="76485" y="17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DE6C158-848E-44A5-8230-77B8DD9D9801}"/>
              </a:ext>
            </a:extLst>
          </p:cNvPr>
          <p:cNvSpPr/>
          <p:nvPr/>
        </p:nvSpPr>
        <p:spPr>
          <a:xfrm>
            <a:off x="3283317" y="5079347"/>
            <a:ext cx="914024" cy="1115269"/>
          </a:xfrm>
          <a:custGeom>
            <a:avLst/>
            <a:gdLst>
              <a:gd name="connsiteX0" fmla="*/ 851803 w 914024"/>
              <a:gd name="connsiteY0" fmla="*/ 51453 h 1115269"/>
              <a:gd name="connsiteX1" fmla="*/ 790843 w 914024"/>
              <a:gd name="connsiteY1" fmla="*/ 81933 h 1115269"/>
              <a:gd name="connsiteX2" fmla="*/ 272683 w 914024"/>
              <a:gd name="connsiteY2" fmla="*/ 442613 h 1115269"/>
              <a:gd name="connsiteX3" fmla="*/ 237123 w 914024"/>
              <a:gd name="connsiteY3" fmla="*/ 1097933 h 1115269"/>
              <a:gd name="connsiteX4" fmla="*/ 181243 w 914024"/>
              <a:gd name="connsiteY4" fmla="*/ 904893 h 1115269"/>
              <a:gd name="connsiteX5" fmla="*/ 28843 w 914024"/>
              <a:gd name="connsiteY5" fmla="*/ 681373 h 1115269"/>
              <a:gd name="connsiteX6" fmla="*/ 851803 w 914024"/>
              <a:gd name="connsiteY6" fmla="*/ 51453 h 111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024" h="1115269">
                <a:moveTo>
                  <a:pt x="851803" y="51453"/>
                </a:moveTo>
                <a:cubicBezTo>
                  <a:pt x="978803" y="-48454"/>
                  <a:pt x="887363" y="16740"/>
                  <a:pt x="790843" y="81933"/>
                </a:cubicBezTo>
                <a:cubicBezTo>
                  <a:pt x="694323" y="147126"/>
                  <a:pt x="364970" y="273280"/>
                  <a:pt x="272683" y="442613"/>
                </a:cubicBezTo>
                <a:cubicBezTo>
                  <a:pt x="180396" y="611946"/>
                  <a:pt x="252363" y="1020886"/>
                  <a:pt x="237123" y="1097933"/>
                </a:cubicBezTo>
                <a:cubicBezTo>
                  <a:pt x="221883" y="1174980"/>
                  <a:pt x="215956" y="974320"/>
                  <a:pt x="181243" y="904893"/>
                </a:cubicBezTo>
                <a:cubicBezTo>
                  <a:pt x="146530" y="835466"/>
                  <a:pt x="-78684" y="825306"/>
                  <a:pt x="28843" y="681373"/>
                </a:cubicBezTo>
                <a:cubicBezTo>
                  <a:pt x="136370" y="537440"/>
                  <a:pt x="724803" y="151360"/>
                  <a:pt x="851803" y="51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1F690D8E-36DD-4EEA-80D4-2BEE2FD288EE}"/>
              </a:ext>
            </a:extLst>
          </p:cNvPr>
          <p:cNvSpPr/>
          <p:nvPr/>
        </p:nvSpPr>
        <p:spPr>
          <a:xfrm>
            <a:off x="3046218" y="5186813"/>
            <a:ext cx="802230" cy="1022179"/>
          </a:xfrm>
          <a:custGeom>
            <a:avLst/>
            <a:gdLst>
              <a:gd name="connsiteX0" fmla="*/ 738382 w 802230"/>
              <a:gd name="connsiteY0" fmla="*/ 35427 h 1022179"/>
              <a:gd name="connsiteX1" fmla="*/ 702822 w 802230"/>
              <a:gd name="connsiteY1" fmla="*/ 70987 h 1022179"/>
              <a:gd name="connsiteX2" fmla="*/ 67822 w 802230"/>
              <a:gd name="connsiteY2" fmla="*/ 411347 h 1022179"/>
              <a:gd name="connsiteX3" fmla="*/ 22102 w 802230"/>
              <a:gd name="connsiteY3" fmla="*/ 467227 h 1022179"/>
              <a:gd name="connsiteX4" fmla="*/ 103382 w 802230"/>
              <a:gd name="connsiteY4" fmla="*/ 589147 h 1022179"/>
              <a:gd name="connsiteX5" fmla="*/ 337062 w 802230"/>
              <a:gd name="connsiteY5" fmla="*/ 893947 h 1022179"/>
              <a:gd name="connsiteX6" fmla="*/ 413262 w 802230"/>
              <a:gd name="connsiteY6" fmla="*/ 1015867 h 1022179"/>
              <a:gd name="connsiteX7" fmla="*/ 271022 w 802230"/>
              <a:gd name="connsiteY7" fmla="*/ 716147 h 1022179"/>
              <a:gd name="connsiteX8" fmla="*/ 93222 w 802230"/>
              <a:gd name="connsiteY8" fmla="*/ 482467 h 1022179"/>
              <a:gd name="connsiteX9" fmla="*/ 738382 w 802230"/>
              <a:gd name="connsiteY9" fmla="*/ 35427 h 102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230" h="1022179">
                <a:moveTo>
                  <a:pt x="738382" y="35427"/>
                </a:moveTo>
                <a:cubicBezTo>
                  <a:pt x="839982" y="-33153"/>
                  <a:pt x="814582" y="8334"/>
                  <a:pt x="702822" y="70987"/>
                </a:cubicBezTo>
                <a:cubicBezTo>
                  <a:pt x="591062" y="133640"/>
                  <a:pt x="181275" y="345307"/>
                  <a:pt x="67822" y="411347"/>
                </a:cubicBezTo>
                <a:cubicBezTo>
                  <a:pt x="-45631" y="477387"/>
                  <a:pt x="16175" y="437594"/>
                  <a:pt x="22102" y="467227"/>
                </a:cubicBezTo>
                <a:cubicBezTo>
                  <a:pt x="28029" y="496860"/>
                  <a:pt x="50889" y="518027"/>
                  <a:pt x="103382" y="589147"/>
                </a:cubicBezTo>
                <a:cubicBezTo>
                  <a:pt x="155875" y="660267"/>
                  <a:pt x="285415" y="822827"/>
                  <a:pt x="337062" y="893947"/>
                </a:cubicBezTo>
                <a:cubicBezTo>
                  <a:pt x="388709" y="965067"/>
                  <a:pt x="424269" y="1045500"/>
                  <a:pt x="413262" y="1015867"/>
                </a:cubicBezTo>
                <a:cubicBezTo>
                  <a:pt x="402255" y="986234"/>
                  <a:pt x="324362" y="805047"/>
                  <a:pt x="271022" y="716147"/>
                </a:cubicBezTo>
                <a:cubicBezTo>
                  <a:pt x="217682" y="627247"/>
                  <a:pt x="11095" y="595920"/>
                  <a:pt x="93222" y="482467"/>
                </a:cubicBezTo>
                <a:cubicBezTo>
                  <a:pt x="175349" y="369014"/>
                  <a:pt x="636782" y="104007"/>
                  <a:pt x="738382" y="35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59AA5D05-3347-456C-8134-466D7FD713EF}"/>
              </a:ext>
            </a:extLst>
          </p:cNvPr>
          <p:cNvSpPr/>
          <p:nvPr/>
        </p:nvSpPr>
        <p:spPr>
          <a:xfrm>
            <a:off x="2960408" y="3762255"/>
            <a:ext cx="1627995" cy="728596"/>
          </a:xfrm>
          <a:custGeom>
            <a:avLst/>
            <a:gdLst>
              <a:gd name="connsiteX0" fmla="*/ 1560792 w 1627995"/>
              <a:gd name="connsiteY0" fmla="*/ 678512 h 728596"/>
              <a:gd name="connsiteX1" fmla="*/ 1480359 w 1627995"/>
              <a:gd name="connsiteY1" fmla="*/ 648878 h 728596"/>
              <a:gd name="connsiteX2" fmla="*/ 561725 w 1627995"/>
              <a:gd name="connsiteY2" fmla="*/ 18112 h 728596"/>
              <a:gd name="connsiteX3" fmla="*/ 2925 w 1627995"/>
              <a:gd name="connsiteY3" fmla="*/ 162045 h 728596"/>
              <a:gd name="connsiteX4" fmla="*/ 362759 w 1627995"/>
              <a:gd name="connsiteY4" fmla="*/ 64678 h 728596"/>
              <a:gd name="connsiteX5" fmla="*/ 819959 w 1627995"/>
              <a:gd name="connsiteY5" fmla="*/ 272112 h 728596"/>
              <a:gd name="connsiteX6" fmla="*/ 1560792 w 1627995"/>
              <a:gd name="connsiteY6" fmla="*/ 678512 h 728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7995" h="728596">
                <a:moveTo>
                  <a:pt x="1560792" y="678512"/>
                </a:moveTo>
                <a:cubicBezTo>
                  <a:pt x="1670859" y="741306"/>
                  <a:pt x="1646870" y="758945"/>
                  <a:pt x="1480359" y="648878"/>
                </a:cubicBezTo>
                <a:cubicBezTo>
                  <a:pt x="1313848" y="538811"/>
                  <a:pt x="807964" y="99251"/>
                  <a:pt x="561725" y="18112"/>
                </a:cubicBezTo>
                <a:cubicBezTo>
                  <a:pt x="315486" y="-63027"/>
                  <a:pt x="36086" y="154284"/>
                  <a:pt x="2925" y="162045"/>
                </a:cubicBezTo>
                <a:cubicBezTo>
                  <a:pt x="-30236" y="169806"/>
                  <a:pt x="226587" y="46333"/>
                  <a:pt x="362759" y="64678"/>
                </a:cubicBezTo>
                <a:cubicBezTo>
                  <a:pt x="498931" y="83022"/>
                  <a:pt x="619581" y="164868"/>
                  <a:pt x="819959" y="272112"/>
                </a:cubicBezTo>
                <a:cubicBezTo>
                  <a:pt x="1020337" y="379356"/>
                  <a:pt x="1450725" y="615718"/>
                  <a:pt x="1560792" y="678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7551C430-8E50-4F33-8FA8-E1C1AA83CC90}"/>
              </a:ext>
            </a:extLst>
          </p:cNvPr>
          <p:cNvSpPr/>
          <p:nvPr/>
        </p:nvSpPr>
        <p:spPr>
          <a:xfrm>
            <a:off x="4102572" y="3130084"/>
            <a:ext cx="361503" cy="454505"/>
          </a:xfrm>
          <a:custGeom>
            <a:avLst/>
            <a:gdLst>
              <a:gd name="connsiteX0" fmla="*/ 355128 w 361503"/>
              <a:gd name="connsiteY0" fmla="*/ 454491 h 454505"/>
              <a:gd name="connsiteX1" fmla="*/ 282103 w 361503"/>
              <a:gd name="connsiteY1" fmla="*/ 29041 h 454505"/>
              <a:gd name="connsiteX2" fmla="*/ 2703 w 361503"/>
              <a:gd name="connsiteY2" fmla="*/ 38566 h 454505"/>
              <a:gd name="connsiteX3" fmla="*/ 151928 w 361503"/>
              <a:gd name="connsiteY3" fmla="*/ 44916 h 454505"/>
              <a:gd name="connsiteX4" fmla="*/ 355128 w 361503"/>
              <a:gd name="connsiteY4" fmla="*/ 454491 h 45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503" h="454505">
                <a:moveTo>
                  <a:pt x="355128" y="454491"/>
                </a:moveTo>
                <a:cubicBezTo>
                  <a:pt x="376824" y="451845"/>
                  <a:pt x="340840" y="98362"/>
                  <a:pt x="282103" y="29041"/>
                </a:cubicBezTo>
                <a:cubicBezTo>
                  <a:pt x="223365" y="-40280"/>
                  <a:pt x="24399" y="35920"/>
                  <a:pt x="2703" y="38566"/>
                </a:cubicBezTo>
                <a:cubicBezTo>
                  <a:pt x="-18993" y="41212"/>
                  <a:pt x="95307" y="-18055"/>
                  <a:pt x="151928" y="44916"/>
                </a:cubicBezTo>
                <a:cubicBezTo>
                  <a:pt x="208549" y="107887"/>
                  <a:pt x="333432" y="457137"/>
                  <a:pt x="355128" y="454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4FF6C665-3C76-4B59-BBEB-8E7A7CD6CBB6}"/>
              </a:ext>
            </a:extLst>
          </p:cNvPr>
          <p:cNvSpPr/>
          <p:nvPr/>
        </p:nvSpPr>
        <p:spPr>
          <a:xfrm>
            <a:off x="4777631" y="3303974"/>
            <a:ext cx="765569" cy="479611"/>
          </a:xfrm>
          <a:custGeom>
            <a:avLst/>
            <a:gdLst>
              <a:gd name="connsiteX0" fmla="*/ 16619 w 765569"/>
              <a:gd name="connsiteY0" fmla="*/ 461576 h 479611"/>
              <a:gd name="connsiteX1" fmla="*/ 73769 w 765569"/>
              <a:gd name="connsiteY1" fmla="*/ 372676 h 479611"/>
              <a:gd name="connsiteX2" fmla="*/ 296019 w 765569"/>
              <a:gd name="connsiteY2" fmla="*/ 13901 h 479611"/>
              <a:gd name="connsiteX3" fmla="*/ 753219 w 765569"/>
              <a:gd name="connsiteY3" fmla="*/ 67876 h 479611"/>
              <a:gd name="connsiteX4" fmla="*/ 610344 w 765569"/>
              <a:gd name="connsiteY4" fmla="*/ 48826 h 479611"/>
              <a:gd name="connsiteX5" fmla="*/ 343644 w 765569"/>
              <a:gd name="connsiteY5" fmla="*/ 67876 h 479611"/>
              <a:gd name="connsiteX6" fmla="*/ 16619 w 765569"/>
              <a:gd name="connsiteY6" fmla="*/ 461576 h 47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569" h="479611">
                <a:moveTo>
                  <a:pt x="16619" y="461576"/>
                </a:moveTo>
                <a:cubicBezTo>
                  <a:pt x="-28360" y="512376"/>
                  <a:pt x="27202" y="447288"/>
                  <a:pt x="73769" y="372676"/>
                </a:cubicBezTo>
                <a:cubicBezTo>
                  <a:pt x="120336" y="298063"/>
                  <a:pt x="182777" y="64701"/>
                  <a:pt x="296019" y="13901"/>
                </a:cubicBezTo>
                <a:cubicBezTo>
                  <a:pt x="409261" y="-36899"/>
                  <a:pt x="753219" y="67876"/>
                  <a:pt x="753219" y="67876"/>
                </a:cubicBezTo>
                <a:cubicBezTo>
                  <a:pt x="805606" y="73697"/>
                  <a:pt x="678606" y="48826"/>
                  <a:pt x="610344" y="48826"/>
                </a:cubicBezTo>
                <a:cubicBezTo>
                  <a:pt x="542082" y="48826"/>
                  <a:pt x="440481" y="-2503"/>
                  <a:pt x="343644" y="67876"/>
                </a:cubicBezTo>
                <a:cubicBezTo>
                  <a:pt x="246807" y="138255"/>
                  <a:pt x="61598" y="410776"/>
                  <a:pt x="16619" y="461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C0FF0597-2C69-4E41-8CE7-9C82BCDCD226}"/>
              </a:ext>
            </a:extLst>
          </p:cNvPr>
          <p:cNvSpPr/>
          <p:nvPr/>
        </p:nvSpPr>
        <p:spPr>
          <a:xfrm>
            <a:off x="4542748" y="3173855"/>
            <a:ext cx="430111" cy="246187"/>
          </a:xfrm>
          <a:custGeom>
            <a:avLst/>
            <a:gdLst>
              <a:gd name="connsiteX0" fmla="*/ 7027 w 430111"/>
              <a:gd name="connsiteY0" fmla="*/ 242445 h 246187"/>
              <a:gd name="connsiteX1" fmla="*/ 19727 w 430111"/>
              <a:gd name="connsiteY1" fmla="*/ 172595 h 246187"/>
              <a:gd name="connsiteX2" fmla="*/ 38777 w 430111"/>
              <a:gd name="connsiteY2" fmla="*/ 1145 h 246187"/>
              <a:gd name="connsiteX3" fmla="*/ 429302 w 430111"/>
              <a:gd name="connsiteY3" fmla="*/ 96395 h 246187"/>
              <a:gd name="connsiteX4" fmla="*/ 137202 w 430111"/>
              <a:gd name="connsiteY4" fmla="*/ 67820 h 246187"/>
              <a:gd name="connsiteX5" fmla="*/ 7027 w 430111"/>
              <a:gd name="connsiteY5" fmla="*/ 242445 h 24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111" h="246187">
                <a:moveTo>
                  <a:pt x="7027" y="242445"/>
                </a:moveTo>
                <a:cubicBezTo>
                  <a:pt x="-12552" y="259907"/>
                  <a:pt x="14435" y="212812"/>
                  <a:pt x="19727" y="172595"/>
                </a:cubicBezTo>
                <a:cubicBezTo>
                  <a:pt x="25019" y="132378"/>
                  <a:pt x="-29486" y="13845"/>
                  <a:pt x="38777" y="1145"/>
                </a:cubicBezTo>
                <a:cubicBezTo>
                  <a:pt x="107040" y="-11555"/>
                  <a:pt x="412898" y="85283"/>
                  <a:pt x="429302" y="96395"/>
                </a:cubicBezTo>
                <a:cubicBezTo>
                  <a:pt x="445706" y="107507"/>
                  <a:pt x="208110" y="48241"/>
                  <a:pt x="137202" y="67820"/>
                </a:cubicBezTo>
                <a:cubicBezTo>
                  <a:pt x="66294" y="87399"/>
                  <a:pt x="26606" y="224983"/>
                  <a:pt x="7027" y="242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500E9929-5E18-41BE-B2AC-AA19706ECCA0}"/>
              </a:ext>
            </a:extLst>
          </p:cNvPr>
          <p:cNvSpPr/>
          <p:nvPr/>
        </p:nvSpPr>
        <p:spPr>
          <a:xfrm>
            <a:off x="5388931" y="6011202"/>
            <a:ext cx="65160" cy="271601"/>
          </a:xfrm>
          <a:custGeom>
            <a:avLst/>
            <a:gdLst>
              <a:gd name="connsiteX0" fmla="*/ 102 w 65160"/>
              <a:gd name="connsiteY0" fmla="*/ 131 h 271601"/>
              <a:gd name="connsiteX1" fmla="*/ 48786 w 65160"/>
              <a:gd name="connsiteY1" fmla="*/ 201215 h 271601"/>
              <a:gd name="connsiteX2" fmla="*/ 50902 w 65160"/>
              <a:gd name="connsiteY2" fmla="*/ 271065 h 271601"/>
              <a:gd name="connsiteX3" fmla="*/ 63602 w 65160"/>
              <a:gd name="connsiteY3" fmla="*/ 171581 h 271601"/>
              <a:gd name="connsiteX4" fmla="*/ 102 w 65160"/>
              <a:gd name="connsiteY4" fmla="*/ 131 h 27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60" h="271601">
                <a:moveTo>
                  <a:pt x="102" y="131"/>
                </a:moveTo>
                <a:cubicBezTo>
                  <a:pt x="-2367" y="5070"/>
                  <a:pt x="40319" y="156059"/>
                  <a:pt x="48786" y="201215"/>
                </a:cubicBezTo>
                <a:cubicBezTo>
                  <a:pt x="57253" y="246371"/>
                  <a:pt x="48433" y="276004"/>
                  <a:pt x="50902" y="271065"/>
                </a:cubicBezTo>
                <a:cubicBezTo>
                  <a:pt x="53371" y="266126"/>
                  <a:pt x="70305" y="212856"/>
                  <a:pt x="63602" y="171581"/>
                </a:cubicBezTo>
                <a:cubicBezTo>
                  <a:pt x="56899" y="130306"/>
                  <a:pt x="2571" y="-4808"/>
                  <a:pt x="102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1C75ADC2-A8A5-4A9F-B6D2-65782B1017BA}"/>
              </a:ext>
            </a:extLst>
          </p:cNvPr>
          <p:cNvSpPr/>
          <p:nvPr/>
        </p:nvSpPr>
        <p:spPr>
          <a:xfrm>
            <a:off x="4732849" y="6165768"/>
            <a:ext cx="474163" cy="250297"/>
          </a:xfrm>
          <a:custGeom>
            <a:avLst/>
            <a:gdLst>
              <a:gd name="connsiteX0" fmla="*/ 474151 w 474163"/>
              <a:gd name="connsiteY0" fmla="*/ 82 h 250297"/>
              <a:gd name="connsiteX1" fmla="*/ 203218 w 474163"/>
              <a:gd name="connsiteY1" fmla="*/ 171532 h 250297"/>
              <a:gd name="connsiteX2" fmla="*/ 18 w 474163"/>
              <a:gd name="connsiteY2" fmla="*/ 249849 h 250297"/>
              <a:gd name="connsiteX3" fmla="*/ 213801 w 474163"/>
              <a:gd name="connsiteY3" fmla="*/ 194815 h 250297"/>
              <a:gd name="connsiteX4" fmla="*/ 474151 w 474163"/>
              <a:gd name="connsiteY4" fmla="*/ 82 h 2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163" h="250297">
                <a:moveTo>
                  <a:pt x="474151" y="82"/>
                </a:moveTo>
                <a:cubicBezTo>
                  <a:pt x="472387" y="-3798"/>
                  <a:pt x="282240" y="129904"/>
                  <a:pt x="203218" y="171532"/>
                </a:cubicBezTo>
                <a:cubicBezTo>
                  <a:pt x="124196" y="213160"/>
                  <a:pt x="-1746" y="245969"/>
                  <a:pt x="18" y="249849"/>
                </a:cubicBezTo>
                <a:cubicBezTo>
                  <a:pt x="1782" y="253729"/>
                  <a:pt x="137248" y="232209"/>
                  <a:pt x="213801" y="194815"/>
                </a:cubicBezTo>
                <a:cubicBezTo>
                  <a:pt x="290354" y="157421"/>
                  <a:pt x="475915" y="3962"/>
                  <a:pt x="474151" y="8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999189D-1351-43D9-819E-B9D4580AB424}"/>
              </a:ext>
            </a:extLst>
          </p:cNvPr>
          <p:cNvSpPr/>
          <p:nvPr/>
        </p:nvSpPr>
        <p:spPr>
          <a:xfrm>
            <a:off x="4701117" y="6173904"/>
            <a:ext cx="389503" cy="74496"/>
          </a:xfrm>
          <a:custGeom>
            <a:avLst/>
            <a:gdLst>
              <a:gd name="connsiteX0" fmla="*/ 0 w 389503"/>
              <a:gd name="connsiteY0" fmla="*/ 74496 h 74496"/>
              <a:gd name="connsiteX1" fmla="*/ 256116 w 389503"/>
              <a:gd name="connsiteY1" fmla="*/ 51213 h 74496"/>
              <a:gd name="connsiteX2" fmla="*/ 389466 w 389503"/>
              <a:gd name="connsiteY2" fmla="*/ 413 h 74496"/>
              <a:gd name="connsiteX3" fmla="*/ 270933 w 389503"/>
              <a:gd name="connsiteY3" fmla="*/ 25813 h 74496"/>
              <a:gd name="connsiteX4" fmla="*/ 0 w 389503"/>
              <a:gd name="connsiteY4" fmla="*/ 74496 h 7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503" h="74496">
                <a:moveTo>
                  <a:pt x="0" y="74496"/>
                </a:moveTo>
                <a:cubicBezTo>
                  <a:pt x="95602" y="69028"/>
                  <a:pt x="191205" y="63560"/>
                  <a:pt x="256116" y="51213"/>
                </a:cubicBezTo>
                <a:cubicBezTo>
                  <a:pt x="321027" y="38866"/>
                  <a:pt x="386997" y="4646"/>
                  <a:pt x="389466" y="413"/>
                </a:cubicBezTo>
                <a:cubicBezTo>
                  <a:pt x="391935" y="-3820"/>
                  <a:pt x="270933" y="25813"/>
                  <a:pt x="270933" y="25813"/>
                </a:cubicBezTo>
                <a:lnTo>
                  <a:pt x="0" y="7449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86F14109-383D-4682-BABB-A12D19FDD581}"/>
              </a:ext>
            </a:extLst>
          </p:cNvPr>
          <p:cNvSpPr/>
          <p:nvPr/>
        </p:nvSpPr>
        <p:spPr>
          <a:xfrm>
            <a:off x="5031177" y="5853776"/>
            <a:ext cx="445366" cy="331715"/>
          </a:xfrm>
          <a:custGeom>
            <a:avLst/>
            <a:gdLst>
              <a:gd name="connsiteX0" fmla="*/ 442523 w 445366"/>
              <a:gd name="connsiteY0" fmla="*/ 81887 h 331715"/>
              <a:gd name="connsiteX1" fmla="*/ 247261 w 445366"/>
              <a:gd name="connsiteY1" fmla="*/ 170787 h 331715"/>
              <a:gd name="connsiteX2" fmla="*/ 234561 w 445366"/>
              <a:gd name="connsiteY2" fmla="*/ 321599 h 331715"/>
              <a:gd name="connsiteX3" fmla="*/ 239323 w 445366"/>
              <a:gd name="connsiteY3" fmla="*/ 286674 h 331715"/>
              <a:gd name="connsiteX4" fmla="*/ 13898 w 445366"/>
              <a:gd name="connsiteY4" fmla="*/ 35849 h 331715"/>
              <a:gd name="connsiteX5" fmla="*/ 34536 w 445366"/>
              <a:gd name="connsiteY5" fmla="*/ 29499 h 331715"/>
              <a:gd name="connsiteX6" fmla="*/ 118673 w 445366"/>
              <a:gd name="connsiteY6" fmla="*/ 39024 h 331715"/>
              <a:gd name="connsiteX7" fmla="*/ 355211 w 445366"/>
              <a:gd name="connsiteY7" fmla="*/ 4099 h 331715"/>
              <a:gd name="connsiteX8" fmla="*/ 364736 w 445366"/>
              <a:gd name="connsiteY8" fmla="*/ 8862 h 331715"/>
              <a:gd name="connsiteX9" fmla="*/ 442523 w 445366"/>
              <a:gd name="connsiteY9" fmla="*/ 81887 h 33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366" h="331715">
                <a:moveTo>
                  <a:pt x="442523" y="81887"/>
                </a:moveTo>
                <a:cubicBezTo>
                  <a:pt x="422944" y="108874"/>
                  <a:pt x="281921" y="130835"/>
                  <a:pt x="247261" y="170787"/>
                </a:cubicBezTo>
                <a:cubicBezTo>
                  <a:pt x="212601" y="210739"/>
                  <a:pt x="235884" y="302285"/>
                  <a:pt x="234561" y="321599"/>
                </a:cubicBezTo>
                <a:cubicBezTo>
                  <a:pt x="233238" y="340914"/>
                  <a:pt x="276100" y="334299"/>
                  <a:pt x="239323" y="286674"/>
                </a:cubicBezTo>
                <a:cubicBezTo>
                  <a:pt x="202546" y="239049"/>
                  <a:pt x="48029" y="78711"/>
                  <a:pt x="13898" y="35849"/>
                </a:cubicBezTo>
                <a:cubicBezTo>
                  <a:pt x="-20233" y="-7013"/>
                  <a:pt x="17074" y="28970"/>
                  <a:pt x="34536" y="29499"/>
                </a:cubicBezTo>
                <a:cubicBezTo>
                  <a:pt x="51998" y="30028"/>
                  <a:pt x="65227" y="43257"/>
                  <a:pt x="118673" y="39024"/>
                </a:cubicBezTo>
                <a:cubicBezTo>
                  <a:pt x="172119" y="34791"/>
                  <a:pt x="314200" y="9126"/>
                  <a:pt x="355211" y="4099"/>
                </a:cubicBezTo>
                <a:cubicBezTo>
                  <a:pt x="396222" y="-928"/>
                  <a:pt x="354946" y="-3309"/>
                  <a:pt x="364736" y="8862"/>
                </a:cubicBezTo>
                <a:cubicBezTo>
                  <a:pt x="374525" y="21033"/>
                  <a:pt x="462102" y="54900"/>
                  <a:pt x="442523" y="818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A4B7276A-4C37-4503-AC45-10854505A359}"/>
              </a:ext>
            </a:extLst>
          </p:cNvPr>
          <p:cNvSpPr/>
          <p:nvPr/>
        </p:nvSpPr>
        <p:spPr>
          <a:xfrm>
            <a:off x="5092642" y="6788006"/>
            <a:ext cx="276893" cy="343599"/>
          </a:xfrm>
          <a:custGeom>
            <a:avLst/>
            <a:gdLst>
              <a:gd name="connsiteX0" fmla="*/ 97425 w 276893"/>
              <a:gd name="connsiteY0" fmla="*/ 144 h 343599"/>
              <a:gd name="connsiteX1" fmla="*/ 46625 w 276893"/>
              <a:gd name="connsiteY1" fmla="*/ 93277 h 343599"/>
              <a:gd name="connsiteX2" fmla="*/ 63558 w 276893"/>
              <a:gd name="connsiteY2" fmla="*/ 207577 h 343599"/>
              <a:gd name="connsiteX3" fmla="*/ 141875 w 276893"/>
              <a:gd name="connsiteY3" fmla="*/ 279544 h 343599"/>
              <a:gd name="connsiteX4" fmla="*/ 273108 w 276893"/>
              <a:gd name="connsiteY4" fmla="*/ 321877 h 343599"/>
              <a:gd name="connsiteX5" fmla="*/ 226541 w 276893"/>
              <a:gd name="connsiteY5" fmla="*/ 326111 h 343599"/>
              <a:gd name="connsiteX6" fmla="*/ 74141 w 276893"/>
              <a:gd name="connsiteY6" fmla="*/ 328227 h 343599"/>
              <a:gd name="connsiteX7" fmla="*/ 58 w 276893"/>
              <a:gd name="connsiteY7" fmla="*/ 114444 h 343599"/>
              <a:gd name="connsiteX8" fmla="*/ 97425 w 276893"/>
              <a:gd name="connsiteY8" fmla="*/ 144 h 34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893" h="343599">
                <a:moveTo>
                  <a:pt x="97425" y="144"/>
                </a:moveTo>
                <a:cubicBezTo>
                  <a:pt x="105186" y="-3384"/>
                  <a:pt x="52269" y="58705"/>
                  <a:pt x="46625" y="93277"/>
                </a:cubicBezTo>
                <a:cubicBezTo>
                  <a:pt x="40980" y="127849"/>
                  <a:pt x="47683" y="176533"/>
                  <a:pt x="63558" y="207577"/>
                </a:cubicBezTo>
                <a:cubicBezTo>
                  <a:pt x="79433" y="238622"/>
                  <a:pt x="106950" y="260494"/>
                  <a:pt x="141875" y="279544"/>
                </a:cubicBezTo>
                <a:cubicBezTo>
                  <a:pt x="176800" y="298594"/>
                  <a:pt x="258997" y="314116"/>
                  <a:pt x="273108" y="321877"/>
                </a:cubicBezTo>
                <a:cubicBezTo>
                  <a:pt x="287219" y="329638"/>
                  <a:pt x="259702" y="325053"/>
                  <a:pt x="226541" y="326111"/>
                </a:cubicBezTo>
                <a:cubicBezTo>
                  <a:pt x="193380" y="327169"/>
                  <a:pt x="111888" y="363505"/>
                  <a:pt x="74141" y="328227"/>
                </a:cubicBezTo>
                <a:cubicBezTo>
                  <a:pt x="36394" y="292949"/>
                  <a:pt x="-1706" y="166655"/>
                  <a:pt x="58" y="114444"/>
                </a:cubicBezTo>
                <a:cubicBezTo>
                  <a:pt x="1822" y="62233"/>
                  <a:pt x="89664" y="3672"/>
                  <a:pt x="97425" y="1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992DEFE5-009E-410F-AE20-D7DCB2A6E6C6}"/>
              </a:ext>
            </a:extLst>
          </p:cNvPr>
          <p:cNvSpPr/>
          <p:nvPr/>
        </p:nvSpPr>
        <p:spPr>
          <a:xfrm>
            <a:off x="5508449" y="6994761"/>
            <a:ext cx="284054" cy="360324"/>
          </a:xfrm>
          <a:custGeom>
            <a:avLst/>
            <a:gdLst>
              <a:gd name="connsiteX0" fmla="*/ 176 w 284054"/>
              <a:gd name="connsiteY0" fmla="*/ 131527 h 360324"/>
              <a:gd name="connsiteX1" fmla="*/ 97014 w 284054"/>
              <a:gd name="connsiteY1" fmla="*/ 141052 h 360324"/>
              <a:gd name="connsiteX2" fmla="*/ 271639 w 284054"/>
              <a:gd name="connsiteY2" fmla="*/ 9289 h 360324"/>
              <a:gd name="connsiteX3" fmla="*/ 268464 w 284054"/>
              <a:gd name="connsiteY3" fmla="*/ 20402 h 360324"/>
              <a:gd name="connsiteX4" fmla="*/ 257351 w 284054"/>
              <a:gd name="connsiteY4" fmla="*/ 96602 h 360324"/>
              <a:gd name="connsiteX5" fmla="*/ 181151 w 284054"/>
              <a:gd name="connsiteY5" fmla="*/ 171214 h 360324"/>
              <a:gd name="connsiteX6" fmla="*/ 149401 w 284054"/>
              <a:gd name="connsiteY6" fmla="*/ 202964 h 360324"/>
              <a:gd name="connsiteX7" fmla="*/ 131939 w 284054"/>
              <a:gd name="connsiteY7" fmla="*/ 360127 h 360324"/>
              <a:gd name="connsiteX8" fmla="*/ 138289 w 284054"/>
              <a:gd name="connsiteY8" fmla="*/ 234714 h 360324"/>
              <a:gd name="connsiteX9" fmla="*/ 119239 w 284054"/>
              <a:gd name="connsiteY9" fmla="*/ 190264 h 360324"/>
              <a:gd name="connsiteX10" fmla="*/ 176 w 284054"/>
              <a:gd name="connsiteY10" fmla="*/ 131527 h 36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054" h="360324">
                <a:moveTo>
                  <a:pt x="176" y="131527"/>
                </a:moveTo>
                <a:cubicBezTo>
                  <a:pt x="-3528" y="123325"/>
                  <a:pt x="51770" y="161425"/>
                  <a:pt x="97014" y="141052"/>
                </a:cubicBezTo>
                <a:cubicBezTo>
                  <a:pt x="142258" y="120679"/>
                  <a:pt x="243064" y="29397"/>
                  <a:pt x="271639" y="9289"/>
                </a:cubicBezTo>
                <a:cubicBezTo>
                  <a:pt x="300214" y="-10819"/>
                  <a:pt x="270845" y="5850"/>
                  <a:pt x="268464" y="20402"/>
                </a:cubicBezTo>
                <a:cubicBezTo>
                  <a:pt x="266083" y="34954"/>
                  <a:pt x="271903" y="71467"/>
                  <a:pt x="257351" y="96602"/>
                </a:cubicBezTo>
                <a:cubicBezTo>
                  <a:pt x="242799" y="121737"/>
                  <a:pt x="199143" y="153487"/>
                  <a:pt x="181151" y="171214"/>
                </a:cubicBezTo>
                <a:cubicBezTo>
                  <a:pt x="163159" y="188941"/>
                  <a:pt x="157603" y="171479"/>
                  <a:pt x="149401" y="202964"/>
                </a:cubicBezTo>
                <a:cubicBezTo>
                  <a:pt x="141199" y="234449"/>
                  <a:pt x="133791" y="354835"/>
                  <a:pt x="131939" y="360127"/>
                </a:cubicBezTo>
                <a:cubicBezTo>
                  <a:pt x="130087" y="365419"/>
                  <a:pt x="140406" y="263024"/>
                  <a:pt x="138289" y="234714"/>
                </a:cubicBezTo>
                <a:cubicBezTo>
                  <a:pt x="136172" y="206404"/>
                  <a:pt x="139877" y="205345"/>
                  <a:pt x="119239" y="190264"/>
                </a:cubicBezTo>
                <a:cubicBezTo>
                  <a:pt x="98602" y="175183"/>
                  <a:pt x="3880" y="139729"/>
                  <a:pt x="176" y="1315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0BC0B253-3E99-4962-89A8-11860FF6D8A4}"/>
              </a:ext>
            </a:extLst>
          </p:cNvPr>
          <p:cNvSpPr/>
          <p:nvPr/>
        </p:nvSpPr>
        <p:spPr>
          <a:xfrm>
            <a:off x="4242206" y="4323534"/>
            <a:ext cx="1444633" cy="657699"/>
          </a:xfrm>
          <a:custGeom>
            <a:avLst/>
            <a:gdLst>
              <a:gd name="connsiteX0" fmla="*/ 1444219 w 1444633"/>
              <a:gd name="connsiteY0" fmla="*/ 654866 h 657699"/>
              <a:gd name="connsiteX1" fmla="*/ 1215619 w 1444633"/>
              <a:gd name="connsiteY1" fmla="*/ 356416 h 657699"/>
              <a:gd name="connsiteX2" fmla="*/ 498069 w 1444633"/>
              <a:gd name="connsiteY2" fmla="*/ 3991 h 657699"/>
              <a:gd name="connsiteX3" fmla="*/ 18644 w 1444633"/>
              <a:gd name="connsiteY3" fmla="*/ 162741 h 657699"/>
              <a:gd name="connsiteX4" fmla="*/ 142469 w 1444633"/>
              <a:gd name="connsiteY4" fmla="*/ 108766 h 657699"/>
              <a:gd name="connsiteX5" fmla="*/ 558394 w 1444633"/>
              <a:gd name="connsiteY5" fmla="*/ 162741 h 657699"/>
              <a:gd name="connsiteX6" fmla="*/ 1250544 w 1444633"/>
              <a:gd name="connsiteY6" fmla="*/ 486591 h 657699"/>
              <a:gd name="connsiteX7" fmla="*/ 1444219 w 1444633"/>
              <a:gd name="connsiteY7" fmla="*/ 654866 h 65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4633" h="657699">
                <a:moveTo>
                  <a:pt x="1444219" y="654866"/>
                </a:moveTo>
                <a:cubicBezTo>
                  <a:pt x="1438398" y="633170"/>
                  <a:pt x="1373311" y="464895"/>
                  <a:pt x="1215619" y="356416"/>
                </a:cubicBezTo>
                <a:cubicBezTo>
                  <a:pt x="1057927" y="247937"/>
                  <a:pt x="697565" y="36270"/>
                  <a:pt x="498069" y="3991"/>
                </a:cubicBezTo>
                <a:cubicBezTo>
                  <a:pt x="298573" y="-28288"/>
                  <a:pt x="77911" y="145279"/>
                  <a:pt x="18644" y="162741"/>
                </a:cubicBezTo>
                <a:cubicBezTo>
                  <a:pt x="-40623" y="180203"/>
                  <a:pt x="52511" y="108766"/>
                  <a:pt x="142469" y="108766"/>
                </a:cubicBezTo>
                <a:cubicBezTo>
                  <a:pt x="232427" y="108766"/>
                  <a:pt x="373715" y="99770"/>
                  <a:pt x="558394" y="162741"/>
                </a:cubicBezTo>
                <a:cubicBezTo>
                  <a:pt x="743073" y="225712"/>
                  <a:pt x="1106081" y="404041"/>
                  <a:pt x="1250544" y="486591"/>
                </a:cubicBezTo>
                <a:cubicBezTo>
                  <a:pt x="1395006" y="569141"/>
                  <a:pt x="1450040" y="676562"/>
                  <a:pt x="1444219" y="6548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B420D202-6801-4CB6-920B-AF5279B834F3}"/>
              </a:ext>
            </a:extLst>
          </p:cNvPr>
          <p:cNvSpPr/>
          <p:nvPr/>
        </p:nvSpPr>
        <p:spPr>
          <a:xfrm>
            <a:off x="4076693" y="4458585"/>
            <a:ext cx="390575" cy="698011"/>
          </a:xfrm>
          <a:custGeom>
            <a:avLst/>
            <a:gdLst>
              <a:gd name="connsiteX0" fmla="*/ 390532 w 390575"/>
              <a:gd name="connsiteY0" fmla="*/ 24515 h 698011"/>
              <a:gd name="connsiteX1" fmla="*/ 184157 w 390575"/>
              <a:gd name="connsiteY1" fmla="*/ 173740 h 698011"/>
              <a:gd name="connsiteX2" fmla="*/ 158757 w 390575"/>
              <a:gd name="connsiteY2" fmla="*/ 665865 h 698011"/>
              <a:gd name="connsiteX3" fmla="*/ 171457 w 390575"/>
              <a:gd name="connsiteY3" fmla="*/ 624590 h 698011"/>
              <a:gd name="connsiteX4" fmla="*/ 7 w 390575"/>
              <a:gd name="connsiteY4" fmla="*/ 415040 h 698011"/>
              <a:gd name="connsiteX5" fmla="*/ 165107 w 390575"/>
              <a:gd name="connsiteY5" fmla="*/ 40390 h 698011"/>
              <a:gd name="connsiteX6" fmla="*/ 390532 w 390575"/>
              <a:gd name="connsiteY6" fmla="*/ 24515 h 69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75" h="698011">
                <a:moveTo>
                  <a:pt x="390532" y="24515"/>
                </a:moveTo>
                <a:cubicBezTo>
                  <a:pt x="393707" y="46740"/>
                  <a:pt x="222786" y="66848"/>
                  <a:pt x="184157" y="173740"/>
                </a:cubicBezTo>
                <a:cubicBezTo>
                  <a:pt x="145528" y="280632"/>
                  <a:pt x="160874" y="590723"/>
                  <a:pt x="158757" y="665865"/>
                </a:cubicBezTo>
                <a:cubicBezTo>
                  <a:pt x="156640" y="741007"/>
                  <a:pt x="197915" y="666394"/>
                  <a:pt x="171457" y="624590"/>
                </a:cubicBezTo>
                <a:cubicBezTo>
                  <a:pt x="144999" y="582786"/>
                  <a:pt x="1065" y="512407"/>
                  <a:pt x="7" y="415040"/>
                </a:cubicBezTo>
                <a:cubicBezTo>
                  <a:pt x="-1051" y="317673"/>
                  <a:pt x="103195" y="104419"/>
                  <a:pt x="165107" y="40390"/>
                </a:cubicBezTo>
                <a:cubicBezTo>
                  <a:pt x="227019" y="-23639"/>
                  <a:pt x="387357" y="2290"/>
                  <a:pt x="390532" y="245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34501245-2A8F-4965-8FFD-220C319BE65E}"/>
              </a:ext>
            </a:extLst>
          </p:cNvPr>
          <p:cNvSpPr/>
          <p:nvPr/>
        </p:nvSpPr>
        <p:spPr>
          <a:xfrm>
            <a:off x="3534435" y="5129736"/>
            <a:ext cx="694320" cy="1169349"/>
          </a:xfrm>
          <a:custGeom>
            <a:avLst/>
            <a:gdLst>
              <a:gd name="connsiteX0" fmla="*/ 685140 w 694320"/>
              <a:gd name="connsiteY0" fmla="*/ 7414 h 1169349"/>
              <a:gd name="connsiteX1" fmla="*/ 119990 w 694320"/>
              <a:gd name="connsiteY1" fmla="*/ 420164 h 1169349"/>
              <a:gd name="connsiteX2" fmla="*/ 21565 w 694320"/>
              <a:gd name="connsiteY2" fmla="*/ 1128189 h 1169349"/>
              <a:gd name="connsiteX3" fmla="*/ 18390 w 694320"/>
              <a:gd name="connsiteY3" fmla="*/ 1023414 h 1169349"/>
              <a:gd name="connsiteX4" fmla="*/ 224765 w 694320"/>
              <a:gd name="connsiteY4" fmla="*/ 512239 h 1169349"/>
              <a:gd name="connsiteX5" fmla="*/ 453365 w 694320"/>
              <a:gd name="connsiteY5" fmla="*/ 178864 h 1169349"/>
              <a:gd name="connsiteX6" fmla="*/ 685140 w 694320"/>
              <a:gd name="connsiteY6" fmla="*/ 7414 h 116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320" h="1169349">
                <a:moveTo>
                  <a:pt x="685140" y="7414"/>
                </a:moveTo>
                <a:cubicBezTo>
                  <a:pt x="629578" y="47631"/>
                  <a:pt x="230586" y="233368"/>
                  <a:pt x="119990" y="420164"/>
                </a:cubicBezTo>
                <a:cubicBezTo>
                  <a:pt x="9394" y="606960"/>
                  <a:pt x="38498" y="1027647"/>
                  <a:pt x="21565" y="1128189"/>
                </a:cubicBezTo>
                <a:cubicBezTo>
                  <a:pt x="4632" y="1228731"/>
                  <a:pt x="-15477" y="1126072"/>
                  <a:pt x="18390" y="1023414"/>
                </a:cubicBezTo>
                <a:cubicBezTo>
                  <a:pt x="52257" y="920756"/>
                  <a:pt x="152269" y="652997"/>
                  <a:pt x="224765" y="512239"/>
                </a:cubicBezTo>
                <a:cubicBezTo>
                  <a:pt x="297261" y="371481"/>
                  <a:pt x="377694" y="257710"/>
                  <a:pt x="453365" y="178864"/>
                </a:cubicBezTo>
                <a:cubicBezTo>
                  <a:pt x="529036" y="100018"/>
                  <a:pt x="740702" y="-32803"/>
                  <a:pt x="685140" y="74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1A7A56E-35EE-4F5E-9982-2EDBB310794B}"/>
              </a:ext>
            </a:extLst>
          </p:cNvPr>
          <p:cNvSpPr/>
          <p:nvPr/>
        </p:nvSpPr>
        <p:spPr>
          <a:xfrm>
            <a:off x="3104756" y="6008054"/>
            <a:ext cx="458483" cy="347629"/>
          </a:xfrm>
          <a:custGeom>
            <a:avLst/>
            <a:gdLst>
              <a:gd name="connsiteX0" fmla="*/ 3569 w 458483"/>
              <a:gd name="connsiteY0" fmla="*/ 2221 h 347629"/>
              <a:gd name="connsiteX1" fmla="*/ 216294 w 458483"/>
              <a:gd name="connsiteY1" fmla="*/ 97471 h 347629"/>
              <a:gd name="connsiteX2" fmla="*/ 448069 w 458483"/>
              <a:gd name="connsiteY2" fmla="*/ 341946 h 347629"/>
              <a:gd name="connsiteX3" fmla="*/ 416319 w 458483"/>
              <a:gd name="connsiteY3" fmla="*/ 262571 h 347629"/>
              <a:gd name="connsiteX4" fmla="*/ 397269 w 458483"/>
              <a:gd name="connsiteY4" fmla="*/ 180021 h 347629"/>
              <a:gd name="connsiteX5" fmla="*/ 3569 w 458483"/>
              <a:gd name="connsiteY5" fmla="*/ 2221 h 34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483" h="347629">
                <a:moveTo>
                  <a:pt x="3569" y="2221"/>
                </a:moveTo>
                <a:cubicBezTo>
                  <a:pt x="-26593" y="-11537"/>
                  <a:pt x="142211" y="40850"/>
                  <a:pt x="216294" y="97471"/>
                </a:cubicBezTo>
                <a:cubicBezTo>
                  <a:pt x="290377" y="154092"/>
                  <a:pt x="414731" y="314429"/>
                  <a:pt x="448069" y="341946"/>
                </a:cubicBezTo>
                <a:cubicBezTo>
                  <a:pt x="481407" y="369463"/>
                  <a:pt x="424786" y="289559"/>
                  <a:pt x="416319" y="262571"/>
                </a:cubicBezTo>
                <a:cubicBezTo>
                  <a:pt x="407852" y="235583"/>
                  <a:pt x="461827" y="223942"/>
                  <a:pt x="397269" y="180021"/>
                </a:cubicBezTo>
                <a:cubicBezTo>
                  <a:pt x="332711" y="136100"/>
                  <a:pt x="33731" y="15979"/>
                  <a:pt x="3569" y="22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50F21BBE-77E8-4885-801C-13FB28F2629F}"/>
              </a:ext>
            </a:extLst>
          </p:cNvPr>
          <p:cNvSpPr/>
          <p:nvPr/>
        </p:nvSpPr>
        <p:spPr>
          <a:xfrm>
            <a:off x="3221309" y="6067886"/>
            <a:ext cx="155776" cy="1078809"/>
          </a:xfrm>
          <a:custGeom>
            <a:avLst/>
            <a:gdLst>
              <a:gd name="connsiteX0" fmla="*/ 83866 w 155776"/>
              <a:gd name="connsiteY0" fmla="*/ 2714 h 1078809"/>
              <a:gd name="connsiteX1" fmla="*/ 74341 w 155776"/>
              <a:gd name="connsiteY1" fmla="*/ 320214 h 1078809"/>
              <a:gd name="connsiteX2" fmla="*/ 147366 w 155776"/>
              <a:gd name="connsiteY2" fmla="*/ 1037764 h 1078809"/>
              <a:gd name="connsiteX3" fmla="*/ 137841 w 155776"/>
              <a:gd name="connsiteY3" fmla="*/ 936164 h 1078809"/>
              <a:gd name="connsiteX4" fmla="*/ 1316 w 155776"/>
              <a:gd name="connsiteY4" fmla="*/ 478964 h 1078809"/>
              <a:gd name="connsiteX5" fmla="*/ 83866 w 155776"/>
              <a:gd name="connsiteY5" fmla="*/ 2714 h 107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776" h="1078809">
                <a:moveTo>
                  <a:pt x="83866" y="2714"/>
                </a:moveTo>
                <a:cubicBezTo>
                  <a:pt x="96037" y="-23744"/>
                  <a:pt x="63758" y="147706"/>
                  <a:pt x="74341" y="320214"/>
                </a:cubicBezTo>
                <a:cubicBezTo>
                  <a:pt x="84924" y="492722"/>
                  <a:pt x="136783" y="935106"/>
                  <a:pt x="147366" y="1037764"/>
                </a:cubicBezTo>
                <a:cubicBezTo>
                  <a:pt x="157949" y="1140422"/>
                  <a:pt x="162183" y="1029297"/>
                  <a:pt x="137841" y="936164"/>
                </a:cubicBezTo>
                <a:cubicBezTo>
                  <a:pt x="113499" y="843031"/>
                  <a:pt x="14016" y="631364"/>
                  <a:pt x="1316" y="478964"/>
                </a:cubicBezTo>
                <a:cubicBezTo>
                  <a:pt x="-11384" y="326564"/>
                  <a:pt x="71695" y="29172"/>
                  <a:pt x="83866" y="27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835A6EB6-8A35-4C76-940D-D91EB40EF546}"/>
              </a:ext>
            </a:extLst>
          </p:cNvPr>
          <p:cNvSpPr/>
          <p:nvPr/>
        </p:nvSpPr>
        <p:spPr>
          <a:xfrm>
            <a:off x="3251061" y="6922363"/>
            <a:ext cx="1335662" cy="1353192"/>
          </a:xfrm>
          <a:custGeom>
            <a:avLst/>
            <a:gdLst>
              <a:gd name="connsiteX0" fmla="*/ 57289 w 1335662"/>
              <a:gd name="connsiteY0" fmla="*/ 5487 h 1353192"/>
              <a:gd name="connsiteX1" fmla="*/ 152539 w 1335662"/>
              <a:gd name="connsiteY1" fmla="*/ 326162 h 1353192"/>
              <a:gd name="connsiteX2" fmla="*/ 444639 w 1335662"/>
              <a:gd name="connsiteY2" fmla="*/ 792887 h 1353192"/>
              <a:gd name="connsiteX3" fmla="*/ 1289189 w 1335662"/>
              <a:gd name="connsiteY3" fmla="*/ 1319937 h 1353192"/>
              <a:gd name="connsiteX4" fmla="*/ 1232039 w 1335662"/>
              <a:gd name="connsiteY4" fmla="*/ 1300887 h 1353192"/>
              <a:gd name="connsiteX5" fmla="*/ 419239 w 1335662"/>
              <a:gd name="connsiteY5" fmla="*/ 951637 h 1353192"/>
              <a:gd name="connsiteX6" fmla="*/ 136664 w 1335662"/>
              <a:gd name="connsiteY6" fmla="*/ 662712 h 1353192"/>
              <a:gd name="connsiteX7" fmla="*/ 3314 w 1335662"/>
              <a:gd name="connsiteY7" fmla="*/ 164237 h 1353192"/>
              <a:gd name="connsiteX8" fmla="*/ 57289 w 1335662"/>
              <a:gd name="connsiteY8" fmla="*/ 5487 h 135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5662" h="1353192">
                <a:moveTo>
                  <a:pt x="57289" y="5487"/>
                </a:moveTo>
                <a:cubicBezTo>
                  <a:pt x="82160" y="32474"/>
                  <a:pt x="87981" y="194929"/>
                  <a:pt x="152539" y="326162"/>
                </a:cubicBezTo>
                <a:cubicBezTo>
                  <a:pt x="217097" y="457395"/>
                  <a:pt x="255197" y="627258"/>
                  <a:pt x="444639" y="792887"/>
                </a:cubicBezTo>
                <a:cubicBezTo>
                  <a:pt x="634081" y="958516"/>
                  <a:pt x="1157956" y="1235270"/>
                  <a:pt x="1289189" y="1319937"/>
                </a:cubicBezTo>
                <a:cubicBezTo>
                  <a:pt x="1420422" y="1404604"/>
                  <a:pt x="1232039" y="1300887"/>
                  <a:pt x="1232039" y="1300887"/>
                </a:cubicBezTo>
                <a:cubicBezTo>
                  <a:pt x="1087048" y="1239504"/>
                  <a:pt x="601801" y="1057999"/>
                  <a:pt x="419239" y="951637"/>
                </a:cubicBezTo>
                <a:cubicBezTo>
                  <a:pt x="236677" y="845275"/>
                  <a:pt x="205985" y="793945"/>
                  <a:pt x="136664" y="662712"/>
                </a:cubicBezTo>
                <a:cubicBezTo>
                  <a:pt x="67343" y="531479"/>
                  <a:pt x="19189" y="274304"/>
                  <a:pt x="3314" y="164237"/>
                </a:cubicBezTo>
                <a:cubicBezTo>
                  <a:pt x="-12561" y="54170"/>
                  <a:pt x="32418" y="-21500"/>
                  <a:pt x="57289" y="54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4810F77-568D-40B1-A2B4-F0989606CC8D}"/>
              </a:ext>
            </a:extLst>
          </p:cNvPr>
          <p:cNvSpPr/>
          <p:nvPr/>
        </p:nvSpPr>
        <p:spPr>
          <a:xfrm>
            <a:off x="4012214" y="8037562"/>
            <a:ext cx="1432400" cy="544675"/>
          </a:xfrm>
          <a:custGeom>
            <a:avLst/>
            <a:gdLst>
              <a:gd name="connsiteX0" fmla="*/ 1426561 w 1432400"/>
              <a:gd name="connsiteY0" fmla="*/ 363488 h 544675"/>
              <a:gd name="connsiteX1" fmla="*/ 1217011 w 1432400"/>
              <a:gd name="connsiteY1" fmla="*/ 515888 h 544675"/>
              <a:gd name="connsiteX2" fmla="*/ 1055086 w 1432400"/>
              <a:gd name="connsiteY2" fmla="*/ 541288 h 544675"/>
              <a:gd name="connsiteX3" fmla="*/ 721711 w 1432400"/>
              <a:gd name="connsiteY3" fmla="*/ 471438 h 544675"/>
              <a:gd name="connsiteX4" fmla="*/ 445486 w 1432400"/>
              <a:gd name="connsiteY4" fmla="*/ 344438 h 544675"/>
              <a:gd name="connsiteX5" fmla="*/ 10511 w 1432400"/>
              <a:gd name="connsiteY5" fmla="*/ 14238 h 544675"/>
              <a:gd name="connsiteX6" fmla="*/ 124811 w 1432400"/>
              <a:gd name="connsiteY6" fmla="*/ 55513 h 544675"/>
              <a:gd name="connsiteX7" fmla="*/ 540736 w 1432400"/>
              <a:gd name="connsiteY7" fmla="*/ 214263 h 544675"/>
              <a:gd name="connsiteX8" fmla="*/ 969361 w 1432400"/>
              <a:gd name="connsiteY8" fmla="*/ 357138 h 544675"/>
              <a:gd name="connsiteX9" fmla="*/ 1426561 w 1432400"/>
              <a:gd name="connsiteY9" fmla="*/ 363488 h 54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2400" h="544675">
                <a:moveTo>
                  <a:pt x="1426561" y="363488"/>
                </a:moveTo>
                <a:cubicBezTo>
                  <a:pt x="1467836" y="389946"/>
                  <a:pt x="1278923" y="486255"/>
                  <a:pt x="1217011" y="515888"/>
                </a:cubicBezTo>
                <a:cubicBezTo>
                  <a:pt x="1155099" y="545521"/>
                  <a:pt x="1137636" y="548696"/>
                  <a:pt x="1055086" y="541288"/>
                </a:cubicBezTo>
                <a:cubicBezTo>
                  <a:pt x="972536" y="533880"/>
                  <a:pt x="823311" y="504246"/>
                  <a:pt x="721711" y="471438"/>
                </a:cubicBezTo>
                <a:cubicBezTo>
                  <a:pt x="620111" y="438630"/>
                  <a:pt x="564019" y="420638"/>
                  <a:pt x="445486" y="344438"/>
                </a:cubicBezTo>
                <a:cubicBezTo>
                  <a:pt x="326953" y="268238"/>
                  <a:pt x="63957" y="62392"/>
                  <a:pt x="10511" y="14238"/>
                </a:cubicBezTo>
                <a:cubicBezTo>
                  <a:pt x="-42935" y="-33916"/>
                  <a:pt x="124811" y="55513"/>
                  <a:pt x="124811" y="55513"/>
                </a:cubicBezTo>
                <a:cubicBezTo>
                  <a:pt x="213182" y="88850"/>
                  <a:pt x="399978" y="163992"/>
                  <a:pt x="540736" y="214263"/>
                </a:cubicBezTo>
                <a:cubicBezTo>
                  <a:pt x="681494" y="264534"/>
                  <a:pt x="824369" y="332796"/>
                  <a:pt x="969361" y="357138"/>
                </a:cubicBezTo>
                <a:cubicBezTo>
                  <a:pt x="1114353" y="381480"/>
                  <a:pt x="1385286" y="337030"/>
                  <a:pt x="1426561" y="3634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300DE1AF-11C8-48F0-A64A-47DCD0540061}"/>
              </a:ext>
            </a:extLst>
          </p:cNvPr>
          <p:cNvSpPr/>
          <p:nvPr/>
        </p:nvSpPr>
        <p:spPr>
          <a:xfrm>
            <a:off x="5361449" y="7756250"/>
            <a:ext cx="425221" cy="698011"/>
          </a:xfrm>
          <a:custGeom>
            <a:avLst/>
            <a:gdLst>
              <a:gd name="connsiteX0" fmla="*/ 417051 w 425221"/>
              <a:gd name="connsiteY0" fmla="*/ 26733 h 698011"/>
              <a:gd name="connsiteX1" fmla="*/ 177868 w 425221"/>
              <a:gd name="connsiteY1" fmla="*/ 414083 h 698011"/>
              <a:gd name="connsiteX2" fmla="*/ 69918 w 425221"/>
              <a:gd name="connsiteY2" fmla="*/ 619400 h 698011"/>
              <a:gd name="connsiteX3" fmla="*/ 68 w 425221"/>
              <a:gd name="connsiteY3" fmla="*/ 697717 h 698011"/>
              <a:gd name="connsiteX4" fmla="*/ 57218 w 425221"/>
              <a:gd name="connsiteY4" fmla="*/ 596117 h 698011"/>
              <a:gd name="connsiteX5" fmla="*/ 72034 w 425221"/>
              <a:gd name="connsiteY5" fmla="*/ 424667 h 698011"/>
              <a:gd name="connsiteX6" fmla="*/ 340851 w 425221"/>
              <a:gd name="connsiteY6" fmla="*/ 77533 h 698011"/>
              <a:gd name="connsiteX7" fmla="*/ 417051 w 425221"/>
              <a:gd name="connsiteY7" fmla="*/ 26733 h 69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221" h="698011">
                <a:moveTo>
                  <a:pt x="417051" y="26733"/>
                </a:moveTo>
                <a:cubicBezTo>
                  <a:pt x="389887" y="82825"/>
                  <a:pt x="235724" y="315305"/>
                  <a:pt x="177868" y="414083"/>
                </a:cubicBezTo>
                <a:cubicBezTo>
                  <a:pt x="120012" y="512861"/>
                  <a:pt x="99551" y="572128"/>
                  <a:pt x="69918" y="619400"/>
                </a:cubicBezTo>
                <a:cubicBezTo>
                  <a:pt x="40285" y="666672"/>
                  <a:pt x="2185" y="701597"/>
                  <a:pt x="68" y="697717"/>
                </a:cubicBezTo>
                <a:cubicBezTo>
                  <a:pt x="-2049" y="693837"/>
                  <a:pt x="45224" y="641625"/>
                  <a:pt x="57218" y="596117"/>
                </a:cubicBezTo>
                <a:cubicBezTo>
                  <a:pt x="69212" y="550609"/>
                  <a:pt x="24762" y="511098"/>
                  <a:pt x="72034" y="424667"/>
                </a:cubicBezTo>
                <a:cubicBezTo>
                  <a:pt x="119306" y="338236"/>
                  <a:pt x="281937" y="144914"/>
                  <a:pt x="340851" y="77533"/>
                </a:cubicBezTo>
                <a:cubicBezTo>
                  <a:pt x="399765" y="10152"/>
                  <a:pt x="444215" y="-29359"/>
                  <a:pt x="417051" y="267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F857EF68-9283-4CCD-BA32-C13E7302C796}"/>
              </a:ext>
            </a:extLst>
          </p:cNvPr>
          <p:cNvSpPr/>
          <p:nvPr/>
        </p:nvSpPr>
        <p:spPr>
          <a:xfrm>
            <a:off x="5115040" y="7888280"/>
            <a:ext cx="410734" cy="171266"/>
          </a:xfrm>
          <a:custGeom>
            <a:avLst/>
            <a:gdLst>
              <a:gd name="connsiteX0" fmla="*/ 1473 w 410734"/>
              <a:gd name="connsiteY0" fmla="*/ 33345 h 171266"/>
              <a:gd name="connsiteX1" fmla="*/ 228485 w 410734"/>
              <a:gd name="connsiteY1" fmla="*/ 8 h 171266"/>
              <a:gd name="connsiteX2" fmla="*/ 341198 w 410734"/>
              <a:gd name="connsiteY2" fmla="*/ 30170 h 171266"/>
              <a:gd name="connsiteX3" fmla="*/ 374535 w 410734"/>
              <a:gd name="connsiteY3" fmla="*/ 33345 h 171266"/>
              <a:gd name="connsiteX4" fmla="*/ 407873 w 410734"/>
              <a:gd name="connsiteY4" fmla="*/ 28583 h 171266"/>
              <a:gd name="connsiteX5" fmla="*/ 407873 w 410734"/>
              <a:gd name="connsiteY5" fmla="*/ 41283 h 171266"/>
              <a:gd name="connsiteX6" fmla="*/ 398348 w 410734"/>
              <a:gd name="connsiteY6" fmla="*/ 93670 h 171266"/>
              <a:gd name="connsiteX7" fmla="*/ 363423 w 410734"/>
              <a:gd name="connsiteY7" fmla="*/ 163520 h 171266"/>
              <a:gd name="connsiteX8" fmla="*/ 264998 w 410734"/>
              <a:gd name="connsiteY8" fmla="*/ 168283 h 171266"/>
              <a:gd name="connsiteX9" fmla="*/ 230073 w 410734"/>
              <a:gd name="connsiteY9" fmla="*/ 152408 h 171266"/>
              <a:gd name="connsiteX10" fmla="*/ 134823 w 410734"/>
              <a:gd name="connsiteY10" fmla="*/ 107958 h 171266"/>
              <a:gd name="connsiteX11" fmla="*/ 1473 w 410734"/>
              <a:gd name="connsiteY11" fmla="*/ 33345 h 17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0734" h="171266">
                <a:moveTo>
                  <a:pt x="1473" y="33345"/>
                </a:moveTo>
                <a:cubicBezTo>
                  <a:pt x="17083" y="15353"/>
                  <a:pt x="171864" y="537"/>
                  <a:pt x="228485" y="8"/>
                </a:cubicBezTo>
                <a:cubicBezTo>
                  <a:pt x="285106" y="-521"/>
                  <a:pt x="316856" y="24614"/>
                  <a:pt x="341198" y="30170"/>
                </a:cubicBezTo>
                <a:cubicBezTo>
                  <a:pt x="365540" y="35726"/>
                  <a:pt x="363423" y="33609"/>
                  <a:pt x="374535" y="33345"/>
                </a:cubicBezTo>
                <a:cubicBezTo>
                  <a:pt x="385647" y="33081"/>
                  <a:pt x="402317" y="27260"/>
                  <a:pt x="407873" y="28583"/>
                </a:cubicBezTo>
                <a:cubicBezTo>
                  <a:pt x="413429" y="29906"/>
                  <a:pt x="409460" y="30435"/>
                  <a:pt x="407873" y="41283"/>
                </a:cubicBezTo>
                <a:cubicBezTo>
                  <a:pt x="406286" y="52131"/>
                  <a:pt x="405756" y="73297"/>
                  <a:pt x="398348" y="93670"/>
                </a:cubicBezTo>
                <a:cubicBezTo>
                  <a:pt x="390940" y="114043"/>
                  <a:pt x="385648" y="151085"/>
                  <a:pt x="363423" y="163520"/>
                </a:cubicBezTo>
                <a:cubicBezTo>
                  <a:pt x="341198" y="175955"/>
                  <a:pt x="287223" y="170135"/>
                  <a:pt x="264998" y="168283"/>
                </a:cubicBezTo>
                <a:cubicBezTo>
                  <a:pt x="242773" y="166431"/>
                  <a:pt x="230073" y="152408"/>
                  <a:pt x="230073" y="152408"/>
                </a:cubicBezTo>
                <a:cubicBezTo>
                  <a:pt x="208377" y="142354"/>
                  <a:pt x="171071" y="127537"/>
                  <a:pt x="134823" y="107958"/>
                </a:cubicBezTo>
                <a:cubicBezTo>
                  <a:pt x="98575" y="88379"/>
                  <a:pt x="-14137" y="51337"/>
                  <a:pt x="1473" y="333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E05635A5-7AC6-4912-866D-E7C4A0D829A8}"/>
              </a:ext>
            </a:extLst>
          </p:cNvPr>
          <p:cNvSpPr/>
          <p:nvPr/>
        </p:nvSpPr>
        <p:spPr>
          <a:xfrm>
            <a:off x="5470492" y="7602534"/>
            <a:ext cx="180665" cy="126952"/>
          </a:xfrm>
          <a:custGeom>
            <a:avLst/>
            <a:gdLst>
              <a:gd name="connsiteX0" fmla="*/ 33 w 180665"/>
              <a:gd name="connsiteY0" fmla="*/ 6354 h 126952"/>
              <a:gd name="connsiteX1" fmla="*/ 136558 w 180665"/>
              <a:gd name="connsiteY1" fmla="*/ 12704 h 126952"/>
              <a:gd name="connsiteX2" fmla="*/ 179421 w 180665"/>
              <a:gd name="connsiteY2" fmla="*/ 123829 h 126952"/>
              <a:gd name="connsiteX3" fmla="*/ 165133 w 180665"/>
              <a:gd name="connsiteY3" fmla="*/ 92079 h 126952"/>
              <a:gd name="connsiteX4" fmla="*/ 123858 w 180665"/>
              <a:gd name="connsiteY4" fmla="*/ 47629 h 126952"/>
              <a:gd name="connsiteX5" fmla="*/ 33 w 180665"/>
              <a:gd name="connsiteY5" fmla="*/ 6354 h 12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65" h="126952">
                <a:moveTo>
                  <a:pt x="33" y="6354"/>
                </a:moveTo>
                <a:cubicBezTo>
                  <a:pt x="2150" y="533"/>
                  <a:pt x="106660" y="-6875"/>
                  <a:pt x="136558" y="12704"/>
                </a:cubicBezTo>
                <a:cubicBezTo>
                  <a:pt x="166456" y="32283"/>
                  <a:pt x="174659" y="110600"/>
                  <a:pt x="179421" y="123829"/>
                </a:cubicBezTo>
                <a:cubicBezTo>
                  <a:pt x="184183" y="137058"/>
                  <a:pt x="174393" y="104779"/>
                  <a:pt x="165133" y="92079"/>
                </a:cubicBezTo>
                <a:cubicBezTo>
                  <a:pt x="155873" y="79379"/>
                  <a:pt x="151904" y="60064"/>
                  <a:pt x="123858" y="47629"/>
                </a:cubicBezTo>
                <a:cubicBezTo>
                  <a:pt x="95812" y="35194"/>
                  <a:pt x="-2084" y="12175"/>
                  <a:pt x="33" y="63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26172CF8-C10C-4E4C-962C-DD2522DFAAB0}"/>
              </a:ext>
            </a:extLst>
          </p:cNvPr>
          <p:cNvSpPr/>
          <p:nvPr/>
        </p:nvSpPr>
        <p:spPr>
          <a:xfrm>
            <a:off x="5757030" y="7111549"/>
            <a:ext cx="282248" cy="667818"/>
          </a:xfrm>
          <a:custGeom>
            <a:avLst/>
            <a:gdLst>
              <a:gd name="connsiteX0" fmla="*/ 281820 w 282248"/>
              <a:gd name="connsiteY0" fmla="*/ 11034 h 667818"/>
              <a:gd name="connsiteX1" fmla="*/ 220437 w 282248"/>
              <a:gd name="connsiteY1" fmla="*/ 159201 h 667818"/>
              <a:gd name="connsiteX2" fmla="*/ 116720 w 282248"/>
              <a:gd name="connsiteY2" fmla="*/ 375101 h 667818"/>
              <a:gd name="connsiteX3" fmla="*/ 19353 w 282248"/>
              <a:gd name="connsiteY3" fmla="*/ 656618 h 667818"/>
              <a:gd name="connsiteX4" fmla="*/ 303 w 282248"/>
              <a:gd name="connsiteY4" fmla="*/ 593118 h 667818"/>
              <a:gd name="connsiteX5" fmla="*/ 25703 w 282248"/>
              <a:gd name="connsiteY5" fmla="*/ 419551 h 667818"/>
              <a:gd name="connsiteX6" fmla="*/ 190803 w 282248"/>
              <a:gd name="connsiteY6" fmla="*/ 57601 h 667818"/>
              <a:gd name="connsiteX7" fmla="*/ 281820 w 282248"/>
              <a:gd name="connsiteY7" fmla="*/ 11034 h 66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248" h="667818">
                <a:moveTo>
                  <a:pt x="281820" y="11034"/>
                </a:moveTo>
                <a:cubicBezTo>
                  <a:pt x="286759" y="27967"/>
                  <a:pt x="247954" y="98523"/>
                  <a:pt x="220437" y="159201"/>
                </a:cubicBezTo>
                <a:cubicBezTo>
                  <a:pt x="192920" y="219879"/>
                  <a:pt x="150234" y="292198"/>
                  <a:pt x="116720" y="375101"/>
                </a:cubicBezTo>
                <a:cubicBezTo>
                  <a:pt x="83206" y="458004"/>
                  <a:pt x="38756" y="620282"/>
                  <a:pt x="19353" y="656618"/>
                </a:cubicBezTo>
                <a:cubicBezTo>
                  <a:pt x="-50" y="692954"/>
                  <a:pt x="-755" y="632629"/>
                  <a:pt x="303" y="593118"/>
                </a:cubicBezTo>
                <a:cubicBezTo>
                  <a:pt x="1361" y="553607"/>
                  <a:pt x="-6047" y="508804"/>
                  <a:pt x="25703" y="419551"/>
                </a:cubicBezTo>
                <a:cubicBezTo>
                  <a:pt x="57453" y="330298"/>
                  <a:pt x="148470" y="127098"/>
                  <a:pt x="190803" y="57601"/>
                </a:cubicBezTo>
                <a:cubicBezTo>
                  <a:pt x="233136" y="-11896"/>
                  <a:pt x="276881" y="-5899"/>
                  <a:pt x="281820" y="110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B3FEC133-8CAD-40FD-93D9-5F55243BED46}"/>
              </a:ext>
            </a:extLst>
          </p:cNvPr>
          <p:cNvSpPr/>
          <p:nvPr/>
        </p:nvSpPr>
        <p:spPr>
          <a:xfrm>
            <a:off x="6033497" y="6436573"/>
            <a:ext cx="116136" cy="725745"/>
          </a:xfrm>
          <a:custGeom>
            <a:avLst/>
            <a:gdLst>
              <a:gd name="connsiteX0" fmla="*/ 79436 w 116136"/>
              <a:gd name="connsiteY0" fmla="*/ 4444 h 725745"/>
              <a:gd name="connsiteX1" fmla="*/ 115420 w 116136"/>
              <a:gd name="connsiteY1" fmla="*/ 275377 h 725745"/>
              <a:gd name="connsiteX2" fmla="*/ 100603 w 116136"/>
              <a:gd name="connsiteY2" fmla="*/ 336760 h 725745"/>
              <a:gd name="connsiteX3" fmla="*/ 66736 w 116136"/>
              <a:gd name="connsiteY3" fmla="*/ 482810 h 725745"/>
              <a:gd name="connsiteX4" fmla="*/ 5353 w 116136"/>
              <a:gd name="connsiteY4" fmla="*/ 711410 h 725745"/>
              <a:gd name="connsiteX5" fmla="*/ 7470 w 116136"/>
              <a:gd name="connsiteY5" fmla="*/ 675427 h 725745"/>
              <a:gd name="connsiteX6" fmla="*/ 43453 w 116136"/>
              <a:gd name="connsiteY6" fmla="*/ 459527 h 725745"/>
              <a:gd name="connsiteX7" fmla="*/ 58270 w 116136"/>
              <a:gd name="connsiteY7" fmla="*/ 328294 h 725745"/>
              <a:gd name="connsiteX8" fmla="*/ 47686 w 116136"/>
              <a:gd name="connsiteY8" fmla="*/ 120860 h 725745"/>
              <a:gd name="connsiteX9" fmla="*/ 79436 w 116136"/>
              <a:gd name="connsiteY9" fmla="*/ 4444 h 72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136" h="725745">
                <a:moveTo>
                  <a:pt x="79436" y="4444"/>
                </a:moveTo>
                <a:cubicBezTo>
                  <a:pt x="90725" y="30197"/>
                  <a:pt x="111892" y="219991"/>
                  <a:pt x="115420" y="275377"/>
                </a:cubicBezTo>
                <a:cubicBezTo>
                  <a:pt x="118948" y="330763"/>
                  <a:pt x="108717" y="302188"/>
                  <a:pt x="100603" y="336760"/>
                </a:cubicBezTo>
                <a:cubicBezTo>
                  <a:pt x="92489" y="371332"/>
                  <a:pt x="82611" y="420368"/>
                  <a:pt x="66736" y="482810"/>
                </a:cubicBezTo>
                <a:cubicBezTo>
                  <a:pt x="50861" y="545252"/>
                  <a:pt x="15231" y="679307"/>
                  <a:pt x="5353" y="711410"/>
                </a:cubicBezTo>
                <a:cubicBezTo>
                  <a:pt x="-4525" y="743513"/>
                  <a:pt x="1120" y="717408"/>
                  <a:pt x="7470" y="675427"/>
                </a:cubicBezTo>
                <a:cubicBezTo>
                  <a:pt x="13820" y="633447"/>
                  <a:pt x="34986" y="517382"/>
                  <a:pt x="43453" y="459527"/>
                </a:cubicBezTo>
                <a:cubicBezTo>
                  <a:pt x="51920" y="401672"/>
                  <a:pt x="57565" y="384738"/>
                  <a:pt x="58270" y="328294"/>
                </a:cubicBezTo>
                <a:cubicBezTo>
                  <a:pt x="58975" y="271850"/>
                  <a:pt x="45217" y="170602"/>
                  <a:pt x="47686" y="120860"/>
                </a:cubicBezTo>
                <a:cubicBezTo>
                  <a:pt x="50155" y="71118"/>
                  <a:pt x="68147" y="-21309"/>
                  <a:pt x="79436" y="44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A26F3A7D-6F3C-49F5-8FF0-5E4E8BBA7776}"/>
              </a:ext>
            </a:extLst>
          </p:cNvPr>
          <p:cNvSpPr/>
          <p:nvPr/>
        </p:nvSpPr>
        <p:spPr>
          <a:xfrm>
            <a:off x="6102268" y="5736463"/>
            <a:ext cx="230329" cy="763387"/>
          </a:xfrm>
          <a:custGeom>
            <a:avLst/>
            <a:gdLst>
              <a:gd name="connsiteX0" fmla="*/ 146132 w 230329"/>
              <a:gd name="connsiteY0" fmla="*/ 762 h 763387"/>
              <a:gd name="connsiteX1" fmla="*/ 228682 w 230329"/>
              <a:gd name="connsiteY1" fmla="*/ 219837 h 763387"/>
              <a:gd name="connsiteX2" fmla="*/ 193757 w 230329"/>
              <a:gd name="connsiteY2" fmla="*/ 340487 h 763387"/>
              <a:gd name="connsiteX3" fmla="*/ 104857 w 230329"/>
              <a:gd name="connsiteY3" fmla="*/ 550037 h 763387"/>
              <a:gd name="connsiteX4" fmla="*/ 82 w 230329"/>
              <a:gd name="connsiteY4" fmla="*/ 762762 h 763387"/>
              <a:gd name="connsiteX5" fmla="*/ 88982 w 230329"/>
              <a:gd name="connsiteY5" fmla="*/ 480187 h 763387"/>
              <a:gd name="connsiteX6" fmla="*/ 177882 w 230329"/>
              <a:gd name="connsiteY6" fmla="*/ 302387 h 763387"/>
              <a:gd name="connsiteX7" fmla="*/ 146132 w 230329"/>
              <a:gd name="connsiteY7" fmla="*/ 762 h 76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329" h="763387">
                <a:moveTo>
                  <a:pt x="146132" y="762"/>
                </a:moveTo>
                <a:cubicBezTo>
                  <a:pt x="154599" y="-12996"/>
                  <a:pt x="220745" y="163216"/>
                  <a:pt x="228682" y="219837"/>
                </a:cubicBezTo>
                <a:cubicBezTo>
                  <a:pt x="236619" y="276458"/>
                  <a:pt x="214394" y="285454"/>
                  <a:pt x="193757" y="340487"/>
                </a:cubicBezTo>
                <a:cubicBezTo>
                  <a:pt x="173120" y="395520"/>
                  <a:pt x="137136" y="479658"/>
                  <a:pt x="104857" y="550037"/>
                </a:cubicBezTo>
                <a:cubicBezTo>
                  <a:pt x="72578" y="620416"/>
                  <a:pt x="2728" y="774404"/>
                  <a:pt x="82" y="762762"/>
                </a:cubicBezTo>
                <a:cubicBezTo>
                  <a:pt x="-2564" y="751120"/>
                  <a:pt x="59349" y="556916"/>
                  <a:pt x="88982" y="480187"/>
                </a:cubicBezTo>
                <a:cubicBezTo>
                  <a:pt x="118615" y="403458"/>
                  <a:pt x="165711" y="382820"/>
                  <a:pt x="177882" y="302387"/>
                </a:cubicBezTo>
                <a:cubicBezTo>
                  <a:pt x="190053" y="221954"/>
                  <a:pt x="137665" y="14520"/>
                  <a:pt x="146132" y="7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ED11D923-0720-452B-AE45-C8A8847A9036}"/>
              </a:ext>
            </a:extLst>
          </p:cNvPr>
          <p:cNvSpPr/>
          <p:nvPr/>
        </p:nvSpPr>
        <p:spPr>
          <a:xfrm>
            <a:off x="4779238" y="6680218"/>
            <a:ext cx="489232" cy="499994"/>
          </a:xfrm>
          <a:custGeom>
            <a:avLst/>
            <a:gdLst>
              <a:gd name="connsiteX0" fmla="*/ 484912 w 489232"/>
              <a:gd name="connsiteY0" fmla="*/ 6332 h 499994"/>
              <a:gd name="connsiteX1" fmla="*/ 246787 w 489232"/>
              <a:gd name="connsiteY1" fmla="*/ 133332 h 499994"/>
              <a:gd name="connsiteX2" fmla="*/ 30887 w 489232"/>
              <a:gd name="connsiteY2" fmla="*/ 485757 h 499994"/>
              <a:gd name="connsiteX3" fmla="*/ 37237 w 489232"/>
              <a:gd name="connsiteY3" fmla="*/ 419082 h 499994"/>
              <a:gd name="connsiteX4" fmla="*/ 30887 w 489232"/>
              <a:gd name="connsiteY4" fmla="*/ 307957 h 499994"/>
              <a:gd name="connsiteX5" fmla="*/ 484912 w 489232"/>
              <a:gd name="connsiteY5" fmla="*/ 6332 h 49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232" h="499994">
                <a:moveTo>
                  <a:pt x="484912" y="6332"/>
                </a:moveTo>
                <a:cubicBezTo>
                  <a:pt x="520895" y="-22772"/>
                  <a:pt x="322458" y="53428"/>
                  <a:pt x="246787" y="133332"/>
                </a:cubicBezTo>
                <a:cubicBezTo>
                  <a:pt x="171116" y="213236"/>
                  <a:pt x="65812" y="438132"/>
                  <a:pt x="30887" y="485757"/>
                </a:cubicBezTo>
                <a:cubicBezTo>
                  <a:pt x="-4038" y="533382"/>
                  <a:pt x="37237" y="448715"/>
                  <a:pt x="37237" y="419082"/>
                </a:cubicBezTo>
                <a:cubicBezTo>
                  <a:pt x="37237" y="389449"/>
                  <a:pt x="-42138" y="377278"/>
                  <a:pt x="30887" y="307957"/>
                </a:cubicBezTo>
                <a:cubicBezTo>
                  <a:pt x="103912" y="238636"/>
                  <a:pt x="448929" y="35436"/>
                  <a:pt x="484912" y="63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5B4CC875-318C-4BBF-AB5F-F98D3AE529D9}"/>
              </a:ext>
            </a:extLst>
          </p:cNvPr>
          <p:cNvSpPr/>
          <p:nvPr/>
        </p:nvSpPr>
        <p:spPr>
          <a:xfrm>
            <a:off x="4573294" y="8582585"/>
            <a:ext cx="465642" cy="1278200"/>
          </a:xfrm>
          <a:custGeom>
            <a:avLst/>
            <a:gdLst>
              <a:gd name="connsiteX0" fmla="*/ 427331 w 465642"/>
              <a:gd name="connsiteY0" fmla="*/ 12140 h 1278200"/>
              <a:gd name="connsiteX1" fmla="*/ 357481 w 465642"/>
              <a:gd name="connsiteY1" fmla="*/ 637615 h 1278200"/>
              <a:gd name="connsiteX2" fmla="*/ 52681 w 465642"/>
              <a:gd name="connsiteY2" fmla="*/ 1078940 h 1278200"/>
              <a:gd name="connsiteX3" fmla="*/ 1881 w 465642"/>
              <a:gd name="connsiteY3" fmla="*/ 1275790 h 1278200"/>
              <a:gd name="connsiteX4" fmla="*/ 52681 w 465642"/>
              <a:gd name="connsiteY4" fmla="*/ 1151965 h 1278200"/>
              <a:gd name="connsiteX5" fmla="*/ 408281 w 465642"/>
              <a:gd name="connsiteY5" fmla="*/ 656665 h 1278200"/>
              <a:gd name="connsiteX6" fmla="*/ 465431 w 465642"/>
              <a:gd name="connsiteY6" fmla="*/ 256615 h 1278200"/>
              <a:gd name="connsiteX7" fmla="*/ 427331 w 465642"/>
              <a:gd name="connsiteY7" fmla="*/ 12140 h 127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642" h="1278200">
                <a:moveTo>
                  <a:pt x="427331" y="12140"/>
                </a:moveTo>
                <a:cubicBezTo>
                  <a:pt x="409339" y="75640"/>
                  <a:pt x="419923" y="459815"/>
                  <a:pt x="357481" y="637615"/>
                </a:cubicBezTo>
                <a:cubicBezTo>
                  <a:pt x="295039" y="815415"/>
                  <a:pt x="111948" y="972578"/>
                  <a:pt x="52681" y="1078940"/>
                </a:cubicBezTo>
                <a:cubicBezTo>
                  <a:pt x="-6586" y="1185302"/>
                  <a:pt x="1881" y="1263619"/>
                  <a:pt x="1881" y="1275790"/>
                </a:cubicBezTo>
                <a:cubicBezTo>
                  <a:pt x="1881" y="1287961"/>
                  <a:pt x="-15052" y="1255153"/>
                  <a:pt x="52681" y="1151965"/>
                </a:cubicBezTo>
                <a:cubicBezTo>
                  <a:pt x="120414" y="1048778"/>
                  <a:pt x="339489" y="805890"/>
                  <a:pt x="408281" y="656665"/>
                </a:cubicBezTo>
                <a:cubicBezTo>
                  <a:pt x="477073" y="507440"/>
                  <a:pt x="462785" y="363507"/>
                  <a:pt x="465431" y="256615"/>
                </a:cubicBezTo>
                <a:cubicBezTo>
                  <a:pt x="468077" y="149723"/>
                  <a:pt x="445323" y="-51360"/>
                  <a:pt x="427331" y="12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1E2F30F1-6366-44C5-B2DE-309CDB84A1B6}"/>
              </a:ext>
            </a:extLst>
          </p:cNvPr>
          <p:cNvSpPr/>
          <p:nvPr/>
        </p:nvSpPr>
        <p:spPr>
          <a:xfrm>
            <a:off x="5064499" y="8571070"/>
            <a:ext cx="368054" cy="655287"/>
          </a:xfrm>
          <a:custGeom>
            <a:avLst/>
            <a:gdLst>
              <a:gd name="connsiteX0" fmla="*/ 9151 w 368054"/>
              <a:gd name="connsiteY0" fmla="*/ 4605 h 655287"/>
              <a:gd name="connsiteX1" fmla="*/ 63126 w 368054"/>
              <a:gd name="connsiteY1" fmla="*/ 401480 h 655287"/>
              <a:gd name="connsiteX2" fmla="*/ 348876 w 368054"/>
              <a:gd name="connsiteY2" fmla="*/ 639605 h 655287"/>
              <a:gd name="connsiteX3" fmla="*/ 310776 w 368054"/>
              <a:gd name="connsiteY3" fmla="*/ 614205 h 655287"/>
              <a:gd name="connsiteX4" fmla="*/ 59951 w 368054"/>
              <a:gd name="connsiteY4" fmla="*/ 464980 h 655287"/>
              <a:gd name="connsiteX5" fmla="*/ 5976 w 368054"/>
              <a:gd name="connsiteY5" fmla="*/ 201455 h 655287"/>
              <a:gd name="connsiteX6" fmla="*/ 9151 w 368054"/>
              <a:gd name="connsiteY6" fmla="*/ 4605 h 65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054" h="655287">
                <a:moveTo>
                  <a:pt x="9151" y="4605"/>
                </a:moveTo>
                <a:cubicBezTo>
                  <a:pt x="18676" y="37943"/>
                  <a:pt x="6505" y="295647"/>
                  <a:pt x="63126" y="401480"/>
                </a:cubicBezTo>
                <a:cubicBezTo>
                  <a:pt x="119747" y="507313"/>
                  <a:pt x="307601" y="604151"/>
                  <a:pt x="348876" y="639605"/>
                </a:cubicBezTo>
                <a:cubicBezTo>
                  <a:pt x="390151" y="675059"/>
                  <a:pt x="358930" y="643309"/>
                  <a:pt x="310776" y="614205"/>
                </a:cubicBezTo>
                <a:cubicBezTo>
                  <a:pt x="262622" y="585101"/>
                  <a:pt x="110751" y="533772"/>
                  <a:pt x="59951" y="464980"/>
                </a:cubicBezTo>
                <a:cubicBezTo>
                  <a:pt x="9151" y="396188"/>
                  <a:pt x="16030" y="275538"/>
                  <a:pt x="5976" y="201455"/>
                </a:cubicBezTo>
                <a:cubicBezTo>
                  <a:pt x="-4078" y="127372"/>
                  <a:pt x="-374" y="-28733"/>
                  <a:pt x="9151" y="4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A230678C-FD12-48C8-BAE5-335A0D45D9D5}"/>
              </a:ext>
            </a:extLst>
          </p:cNvPr>
          <p:cNvSpPr/>
          <p:nvPr/>
        </p:nvSpPr>
        <p:spPr>
          <a:xfrm>
            <a:off x="4876857" y="9213684"/>
            <a:ext cx="505987" cy="666590"/>
          </a:xfrm>
          <a:custGeom>
            <a:avLst/>
            <a:gdLst>
              <a:gd name="connsiteX0" fmla="*/ 505826 w 505987"/>
              <a:gd name="connsiteY0" fmla="*/ 166 h 666590"/>
              <a:gd name="connsiteX1" fmla="*/ 359776 w 505987"/>
              <a:gd name="connsiteY1" fmla="*/ 288033 h 666590"/>
              <a:gd name="connsiteX2" fmla="*/ 6293 w 505987"/>
              <a:gd name="connsiteY2" fmla="*/ 662683 h 666590"/>
              <a:gd name="connsiteX3" fmla="*/ 148110 w 505987"/>
              <a:gd name="connsiteY3" fmla="*/ 470066 h 666590"/>
              <a:gd name="connsiteX4" fmla="*/ 336493 w 505987"/>
              <a:gd name="connsiteY4" fmla="*/ 249933 h 666590"/>
              <a:gd name="connsiteX5" fmla="*/ 505826 w 505987"/>
              <a:gd name="connsiteY5" fmla="*/ 166 h 66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987" h="666590">
                <a:moveTo>
                  <a:pt x="505826" y="166"/>
                </a:moveTo>
                <a:cubicBezTo>
                  <a:pt x="509707" y="6516"/>
                  <a:pt x="443031" y="177614"/>
                  <a:pt x="359776" y="288033"/>
                </a:cubicBezTo>
                <a:cubicBezTo>
                  <a:pt x="276521" y="398452"/>
                  <a:pt x="41571" y="632344"/>
                  <a:pt x="6293" y="662683"/>
                </a:cubicBezTo>
                <a:cubicBezTo>
                  <a:pt x="-28985" y="693022"/>
                  <a:pt x="93077" y="538858"/>
                  <a:pt x="148110" y="470066"/>
                </a:cubicBezTo>
                <a:cubicBezTo>
                  <a:pt x="203143" y="401274"/>
                  <a:pt x="274051" y="328603"/>
                  <a:pt x="336493" y="249933"/>
                </a:cubicBezTo>
                <a:cubicBezTo>
                  <a:pt x="398935" y="171263"/>
                  <a:pt x="501945" y="-6184"/>
                  <a:pt x="505826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C438C5AE-FD6B-4375-9179-B8CC299D8164}"/>
              </a:ext>
            </a:extLst>
          </p:cNvPr>
          <p:cNvSpPr/>
          <p:nvPr/>
        </p:nvSpPr>
        <p:spPr>
          <a:xfrm>
            <a:off x="2600161" y="7979901"/>
            <a:ext cx="1880460" cy="1745346"/>
          </a:xfrm>
          <a:custGeom>
            <a:avLst/>
            <a:gdLst>
              <a:gd name="connsiteX0" fmla="*/ 270039 w 1880460"/>
              <a:gd name="connsiteY0" fmla="*/ 2049 h 1745346"/>
              <a:gd name="connsiteX1" fmla="*/ 79539 w 1880460"/>
              <a:gd name="connsiteY1" fmla="*/ 176674 h 1745346"/>
              <a:gd name="connsiteX2" fmla="*/ 120814 w 1880460"/>
              <a:gd name="connsiteY2" fmla="*/ 414799 h 1745346"/>
              <a:gd name="connsiteX3" fmla="*/ 504989 w 1880460"/>
              <a:gd name="connsiteY3" fmla="*/ 916449 h 1745346"/>
              <a:gd name="connsiteX4" fmla="*/ 1651164 w 1880460"/>
              <a:gd name="connsiteY4" fmla="*/ 1627649 h 1745346"/>
              <a:gd name="connsiteX5" fmla="*/ 1879764 w 1880460"/>
              <a:gd name="connsiteY5" fmla="*/ 1745124 h 1745346"/>
              <a:gd name="connsiteX6" fmla="*/ 1727364 w 1880460"/>
              <a:gd name="connsiteY6" fmla="*/ 1659399 h 1745346"/>
              <a:gd name="connsiteX7" fmla="*/ 993939 w 1880460"/>
              <a:gd name="connsiteY7" fmla="*/ 1275224 h 1745346"/>
              <a:gd name="connsiteX8" fmla="*/ 517689 w 1880460"/>
              <a:gd name="connsiteY8" fmla="*/ 989474 h 1745346"/>
              <a:gd name="connsiteX9" fmla="*/ 3339 w 1880460"/>
              <a:gd name="connsiteY9" fmla="*/ 294149 h 1745346"/>
              <a:gd name="connsiteX10" fmla="*/ 270039 w 1880460"/>
              <a:gd name="connsiteY10" fmla="*/ 2049 h 174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0460" h="1745346">
                <a:moveTo>
                  <a:pt x="270039" y="2049"/>
                </a:moveTo>
                <a:cubicBezTo>
                  <a:pt x="282739" y="-17530"/>
                  <a:pt x="104410" y="107882"/>
                  <a:pt x="79539" y="176674"/>
                </a:cubicBezTo>
                <a:cubicBezTo>
                  <a:pt x="54668" y="245466"/>
                  <a:pt x="49906" y="291503"/>
                  <a:pt x="120814" y="414799"/>
                </a:cubicBezTo>
                <a:cubicBezTo>
                  <a:pt x="191722" y="538095"/>
                  <a:pt x="249931" y="714307"/>
                  <a:pt x="504989" y="916449"/>
                </a:cubicBezTo>
                <a:cubicBezTo>
                  <a:pt x="760047" y="1118591"/>
                  <a:pt x="1422035" y="1489537"/>
                  <a:pt x="1651164" y="1627649"/>
                </a:cubicBezTo>
                <a:cubicBezTo>
                  <a:pt x="1880293" y="1765762"/>
                  <a:pt x="1867064" y="1739832"/>
                  <a:pt x="1879764" y="1745124"/>
                </a:cubicBezTo>
                <a:cubicBezTo>
                  <a:pt x="1892464" y="1750416"/>
                  <a:pt x="1727364" y="1659399"/>
                  <a:pt x="1727364" y="1659399"/>
                </a:cubicBezTo>
                <a:cubicBezTo>
                  <a:pt x="1579727" y="1581082"/>
                  <a:pt x="1195551" y="1386878"/>
                  <a:pt x="993939" y="1275224"/>
                </a:cubicBezTo>
                <a:cubicBezTo>
                  <a:pt x="792327" y="1163570"/>
                  <a:pt x="682789" y="1152987"/>
                  <a:pt x="517689" y="989474"/>
                </a:cubicBezTo>
                <a:cubicBezTo>
                  <a:pt x="352589" y="825962"/>
                  <a:pt x="40910" y="456074"/>
                  <a:pt x="3339" y="294149"/>
                </a:cubicBezTo>
                <a:cubicBezTo>
                  <a:pt x="-34232" y="132224"/>
                  <a:pt x="257339" y="21628"/>
                  <a:pt x="270039" y="2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00D2CC6E-936F-4869-B3C4-CE641D337E74}"/>
              </a:ext>
            </a:extLst>
          </p:cNvPr>
          <p:cNvSpPr/>
          <p:nvPr/>
        </p:nvSpPr>
        <p:spPr>
          <a:xfrm>
            <a:off x="2329090" y="8242266"/>
            <a:ext cx="310444" cy="611272"/>
          </a:xfrm>
          <a:custGeom>
            <a:avLst/>
            <a:gdLst>
              <a:gd name="connsiteX0" fmla="*/ 309335 w 310444"/>
              <a:gd name="connsiteY0" fmla="*/ 34 h 611272"/>
              <a:gd name="connsiteX1" fmla="*/ 172810 w 310444"/>
              <a:gd name="connsiteY1" fmla="*/ 396909 h 611272"/>
              <a:gd name="connsiteX2" fmla="*/ 1360 w 310444"/>
              <a:gd name="connsiteY2" fmla="*/ 606459 h 611272"/>
              <a:gd name="connsiteX3" fmla="*/ 99785 w 310444"/>
              <a:gd name="connsiteY3" fmla="*/ 530259 h 611272"/>
              <a:gd name="connsiteX4" fmla="*/ 229960 w 310444"/>
              <a:gd name="connsiteY4" fmla="*/ 374684 h 611272"/>
              <a:gd name="connsiteX5" fmla="*/ 309335 w 310444"/>
              <a:gd name="connsiteY5" fmla="*/ 34 h 61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444" h="611272">
                <a:moveTo>
                  <a:pt x="309335" y="34"/>
                </a:moveTo>
                <a:cubicBezTo>
                  <a:pt x="299810" y="3738"/>
                  <a:pt x="224139" y="295838"/>
                  <a:pt x="172810" y="396909"/>
                </a:cubicBezTo>
                <a:cubicBezTo>
                  <a:pt x="121481" y="497980"/>
                  <a:pt x="13531" y="584234"/>
                  <a:pt x="1360" y="606459"/>
                </a:cubicBezTo>
                <a:cubicBezTo>
                  <a:pt x="-10811" y="628684"/>
                  <a:pt x="61685" y="568888"/>
                  <a:pt x="99785" y="530259"/>
                </a:cubicBezTo>
                <a:cubicBezTo>
                  <a:pt x="137885" y="491630"/>
                  <a:pt x="195035" y="459351"/>
                  <a:pt x="229960" y="374684"/>
                </a:cubicBezTo>
                <a:cubicBezTo>
                  <a:pt x="264885" y="290017"/>
                  <a:pt x="318860" y="-3670"/>
                  <a:pt x="30933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3CB6CAFA-19C3-4258-9AD2-55D7FC9A1039}"/>
              </a:ext>
            </a:extLst>
          </p:cNvPr>
          <p:cNvSpPr/>
          <p:nvPr/>
        </p:nvSpPr>
        <p:spPr>
          <a:xfrm>
            <a:off x="2387289" y="8857929"/>
            <a:ext cx="1129823" cy="1090548"/>
          </a:xfrm>
          <a:custGeom>
            <a:avLst/>
            <a:gdLst>
              <a:gd name="connsiteX0" fmla="*/ 3486 w 1129823"/>
              <a:gd name="connsiteY0" fmla="*/ 321 h 1090548"/>
              <a:gd name="connsiteX1" fmla="*/ 86036 w 1129823"/>
              <a:gd name="connsiteY1" fmla="*/ 216221 h 1090548"/>
              <a:gd name="connsiteX2" fmla="*/ 352736 w 1129823"/>
              <a:gd name="connsiteY2" fmla="*/ 498796 h 1090548"/>
              <a:gd name="connsiteX3" fmla="*/ 1089336 w 1129823"/>
              <a:gd name="connsiteY3" fmla="*/ 1067121 h 1090548"/>
              <a:gd name="connsiteX4" fmla="*/ 1022661 w 1129823"/>
              <a:gd name="connsiteY4" fmla="*/ 971871 h 1090548"/>
              <a:gd name="connsiteX5" fmla="*/ 930586 w 1129823"/>
              <a:gd name="connsiteY5" fmla="*/ 879796 h 1090548"/>
              <a:gd name="connsiteX6" fmla="*/ 628961 w 1129823"/>
              <a:gd name="connsiteY6" fmla="*/ 616271 h 1090548"/>
              <a:gd name="connsiteX7" fmla="*/ 181286 w 1129823"/>
              <a:gd name="connsiteY7" fmla="*/ 263846 h 1090548"/>
              <a:gd name="connsiteX8" fmla="*/ 3486 w 1129823"/>
              <a:gd name="connsiteY8" fmla="*/ 321 h 109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9823" h="1090548">
                <a:moveTo>
                  <a:pt x="3486" y="321"/>
                </a:moveTo>
                <a:cubicBezTo>
                  <a:pt x="-12389" y="-7616"/>
                  <a:pt x="27828" y="133142"/>
                  <a:pt x="86036" y="216221"/>
                </a:cubicBezTo>
                <a:cubicBezTo>
                  <a:pt x="144244" y="299300"/>
                  <a:pt x="185519" y="356979"/>
                  <a:pt x="352736" y="498796"/>
                </a:cubicBezTo>
                <a:cubicBezTo>
                  <a:pt x="519953" y="640613"/>
                  <a:pt x="977682" y="988275"/>
                  <a:pt x="1089336" y="1067121"/>
                </a:cubicBezTo>
                <a:cubicBezTo>
                  <a:pt x="1200990" y="1145967"/>
                  <a:pt x="1049119" y="1003092"/>
                  <a:pt x="1022661" y="971871"/>
                </a:cubicBezTo>
                <a:cubicBezTo>
                  <a:pt x="996203" y="940650"/>
                  <a:pt x="996203" y="939063"/>
                  <a:pt x="930586" y="879796"/>
                </a:cubicBezTo>
                <a:cubicBezTo>
                  <a:pt x="864969" y="820529"/>
                  <a:pt x="753844" y="718929"/>
                  <a:pt x="628961" y="616271"/>
                </a:cubicBezTo>
                <a:cubicBezTo>
                  <a:pt x="504078" y="513613"/>
                  <a:pt x="285003" y="364388"/>
                  <a:pt x="181286" y="263846"/>
                </a:cubicBezTo>
                <a:cubicBezTo>
                  <a:pt x="77569" y="163304"/>
                  <a:pt x="19361" y="8258"/>
                  <a:pt x="3486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7EB2F0CF-07B9-47E2-AFB9-6E68AEB5102D}"/>
              </a:ext>
            </a:extLst>
          </p:cNvPr>
          <p:cNvSpPr/>
          <p:nvPr/>
        </p:nvSpPr>
        <p:spPr>
          <a:xfrm>
            <a:off x="1332413" y="8831612"/>
            <a:ext cx="1049696" cy="612991"/>
          </a:xfrm>
          <a:custGeom>
            <a:avLst/>
            <a:gdLst>
              <a:gd name="connsiteX0" fmla="*/ 1048837 w 1049696"/>
              <a:gd name="connsiteY0" fmla="*/ 1238 h 612991"/>
              <a:gd name="connsiteX1" fmla="*/ 648787 w 1049696"/>
              <a:gd name="connsiteY1" fmla="*/ 226663 h 612991"/>
              <a:gd name="connsiteX2" fmla="*/ 350337 w 1049696"/>
              <a:gd name="connsiteY2" fmla="*/ 363188 h 612991"/>
              <a:gd name="connsiteX3" fmla="*/ 1087 w 1049696"/>
              <a:gd name="connsiteY3" fmla="*/ 610838 h 612991"/>
              <a:gd name="connsiteX4" fmla="*/ 232862 w 1049696"/>
              <a:gd name="connsiteY4" fmla="*/ 490188 h 612991"/>
              <a:gd name="connsiteX5" fmla="*/ 534487 w 1049696"/>
              <a:gd name="connsiteY5" fmla="*/ 334613 h 612991"/>
              <a:gd name="connsiteX6" fmla="*/ 1048837 w 1049696"/>
              <a:gd name="connsiteY6" fmla="*/ 1238 h 612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9696" h="612991">
                <a:moveTo>
                  <a:pt x="1048837" y="1238"/>
                </a:moveTo>
                <a:cubicBezTo>
                  <a:pt x="1067887" y="-16754"/>
                  <a:pt x="765204" y="166338"/>
                  <a:pt x="648787" y="226663"/>
                </a:cubicBezTo>
                <a:cubicBezTo>
                  <a:pt x="532370" y="286988"/>
                  <a:pt x="458287" y="299159"/>
                  <a:pt x="350337" y="363188"/>
                </a:cubicBezTo>
                <a:cubicBezTo>
                  <a:pt x="242387" y="427217"/>
                  <a:pt x="20666" y="589671"/>
                  <a:pt x="1087" y="610838"/>
                </a:cubicBezTo>
                <a:cubicBezTo>
                  <a:pt x="-18492" y="632005"/>
                  <a:pt x="232862" y="490188"/>
                  <a:pt x="232862" y="490188"/>
                </a:cubicBezTo>
                <a:cubicBezTo>
                  <a:pt x="321762" y="444151"/>
                  <a:pt x="399020" y="410813"/>
                  <a:pt x="534487" y="334613"/>
                </a:cubicBezTo>
                <a:cubicBezTo>
                  <a:pt x="669954" y="258413"/>
                  <a:pt x="1029787" y="19230"/>
                  <a:pt x="1048837" y="1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045771CA-479D-4686-8213-E3571A1969F0}"/>
              </a:ext>
            </a:extLst>
          </p:cNvPr>
          <p:cNvSpPr/>
          <p:nvPr/>
        </p:nvSpPr>
        <p:spPr>
          <a:xfrm>
            <a:off x="4111167" y="8178787"/>
            <a:ext cx="862961" cy="656582"/>
          </a:xfrm>
          <a:custGeom>
            <a:avLst/>
            <a:gdLst>
              <a:gd name="connsiteX0" fmla="*/ 860883 w 862961"/>
              <a:gd name="connsiteY0" fmla="*/ 390538 h 656582"/>
              <a:gd name="connsiteX1" fmla="*/ 679908 w 862961"/>
              <a:gd name="connsiteY1" fmla="*/ 635013 h 656582"/>
              <a:gd name="connsiteX2" fmla="*/ 616408 w 862961"/>
              <a:gd name="connsiteY2" fmla="*/ 635013 h 656582"/>
              <a:gd name="connsiteX3" fmla="*/ 514808 w 862961"/>
              <a:gd name="connsiteY3" fmla="*/ 552463 h 656582"/>
              <a:gd name="connsiteX4" fmla="*/ 140158 w 862961"/>
              <a:gd name="connsiteY4" fmla="*/ 114313 h 656582"/>
              <a:gd name="connsiteX5" fmla="*/ 458 w 862961"/>
              <a:gd name="connsiteY5" fmla="*/ 13 h 656582"/>
              <a:gd name="connsiteX6" fmla="*/ 178258 w 862961"/>
              <a:gd name="connsiteY6" fmla="*/ 107963 h 656582"/>
              <a:gd name="connsiteX7" fmla="*/ 546558 w 862961"/>
              <a:gd name="connsiteY7" fmla="*/ 288938 h 656582"/>
              <a:gd name="connsiteX8" fmla="*/ 860883 w 862961"/>
              <a:gd name="connsiteY8" fmla="*/ 390538 h 65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2961" h="656582">
                <a:moveTo>
                  <a:pt x="860883" y="390538"/>
                </a:moveTo>
                <a:cubicBezTo>
                  <a:pt x="883108" y="448217"/>
                  <a:pt x="720654" y="594267"/>
                  <a:pt x="679908" y="635013"/>
                </a:cubicBezTo>
                <a:cubicBezTo>
                  <a:pt x="639162" y="675759"/>
                  <a:pt x="643925" y="648771"/>
                  <a:pt x="616408" y="635013"/>
                </a:cubicBezTo>
                <a:cubicBezTo>
                  <a:pt x="588891" y="621255"/>
                  <a:pt x="594183" y="639246"/>
                  <a:pt x="514808" y="552463"/>
                </a:cubicBezTo>
                <a:cubicBezTo>
                  <a:pt x="435433" y="465680"/>
                  <a:pt x="225883" y="206388"/>
                  <a:pt x="140158" y="114313"/>
                </a:cubicBezTo>
                <a:cubicBezTo>
                  <a:pt x="54433" y="22238"/>
                  <a:pt x="-5892" y="1071"/>
                  <a:pt x="458" y="13"/>
                </a:cubicBezTo>
                <a:cubicBezTo>
                  <a:pt x="6808" y="-1045"/>
                  <a:pt x="87241" y="59809"/>
                  <a:pt x="178258" y="107963"/>
                </a:cubicBezTo>
                <a:cubicBezTo>
                  <a:pt x="269275" y="156117"/>
                  <a:pt x="435962" y="242371"/>
                  <a:pt x="546558" y="288938"/>
                </a:cubicBezTo>
                <a:cubicBezTo>
                  <a:pt x="657154" y="335505"/>
                  <a:pt x="838658" y="332859"/>
                  <a:pt x="860883" y="39053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07F736A3-1DC4-4543-BF69-82372F268461}"/>
              </a:ext>
            </a:extLst>
          </p:cNvPr>
          <p:cNvSpPr/>
          <p:nvPr/>
        </p:nvSpPr>
        <p:spPr>
          <a:xfrm>
            <a:off x="4365509" y="8851126"/>
            <a:ext cx="381684" cy="438925"/>
          </a:xfrm>
          <a:custGeom>
            <a:avLst/>
            <a:gdLst>
              <a:gd name="connsiteX0" fmla="*/ 368416 w 381684"/>
              <a:gd name="connsiteY0" fmla="*/ 774 h 438925"/>
              <a:gd name="connsiteX1" fmla="*/ 349366 w 381684"/>
              <a:gd name="connsiteY1" fmla="*/ 251599 h 438925"/>
              <a:gd name="connsiteX2" fmla="*/ 116 w 381684"/>
              <a:gd name="connsiteY2" fmla="*/ 438924 h 438925"/>
              <a:gd name="connsiteX3" fmla="*/ 311266 w 381684"/>
              <a:gd name="connsiteY3" fmla="*/ 254774 h 438925"/>
              <a:gd name="connsiteX4" fmla="*/ 368416 w 381684"/>
              <a:gd name="connsiteY4" fmla="*/ 175399 h 438925"/>
              <a:gd name="connsiteX5" fmla="*/ 368416 w 381684"/>
              <a:gd name="connsiteY5" fmla="*/ 774 h 43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684" h="438925">
                <a:moveTo>
                  <a:pt x="368416" y="774"/>
                </a:moveTo>
                <a:cubicBezTo>
                  <a:pt x="365241" y="13474"/>
                  <a:pt x="410749" y="178574"/>
                  <a:pt x="349366" y="251599"/>
                </a:cubicBezTo>
                <a:cubicBezTo>
                  <a:pt x="287983" y="324624"/>
                  <a:pt x="6466" y="438395"/>
                  <a:pt x="116" y="438924"/>
                </a:cubicBezTo>
                <a:cubicBezTo>
                  <a:pt x="-6234" y="439453"/>
                  <a:pt x="249883" y="298695"/>
                  <a:pt x="311266" y="254774"/>
                </a:cubicBezTo>
                <a:cubicBezTo>
                  <a:pt x="372649" y="210853"/>
                  <a:pt x="353599" y="215616"/>
                  <a:pt x="368416" y="175399"/>
                </a:cubicBezTo>
                <a:cubicBezTo>
                  <a:pt x="383233" y="135182"/>
                  <a:pt x="371591" y="-11926"/>
                  <a:pt x="368416" y="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28820469-0070-4429-BB40-7A6BD6A48F78}"/>
              </a:ext>
            </a:extLst>
          </p:cNvPr>
          <p:cNvSpPr/>
          <p:nvPr/>
        </p:nvSpPr>
        <p:spPr>
          <a:xfrm>
            <a:off x="3442101" y="8693961"/>
            <a:ext cx="854762" cy="510267"/>
          </a:xfrm>
          <a:custGeom>
            <a:avLst/>
            <a:gdLst>
              <a:gd name="connsiteX0" fmla="*/ 5949 w 854762"/>
              <a:gd name="connsiteY0" fmla="*/ 2364 h 510267"/>
              <a:gd name="connsiteX1" fmla="*/ 536174 w 854762"/>
              <a:gd name="connsiteY1" fmla="*/ 370664 h 510267"/>
              <a:gd name="connsiteX2" fmla="*/ 847324 w 854762"/>
              <a:gd name="connsiteY2" fmla="*/ 507189 h 510267"/>
              <a:gd name="connsiteX3" fmla="*/ 764774 w 854762"/>
              <a:gd name="connsiteY3" fmla="*/ 469089 h 510267"/>
              <a:gd name="connsiteX4" fmla="*/ 282174 w 854762"/>
              <a:gd name="connsiteY4" fmla="*/ 224614 h 510267"/>
              <a:gd name="connsiteX5" fmla="*/ 5949 w 854762"/>
              <a:gd name="connsiteY5" fmla="*/ 2364 h 51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4762" h="510267">
                <a:moveTo>
                  <a:pt x="5949" y="2364"/>
                </a:moveTo>
                <a:cubicBezTo>
                  <a:pt x="48282" y="26706"/>
                  <a:pt x="395945" y="286527"/>
                  <a:pt x="536174" y="370664"/>
                </a:cubicBezTo>
                <a:cubicBezTo>
                  <a:pt x="676403" y="454801"/>
                  <a:pt x="809224" y="490785"/>
                  <a:pt x="847324" y="507189"/>
                </a:cubicBezTo>
                <a:cubicBezTo>
                  <a:pt x="885424" y="523593"/>
                  <a:pt x="764774" y="469089"/>
                  <a:pt x="764774" y="469089"/>
                </a:cubicBezTo>
                <a:cubicBezTo>
                  <a:pt x="670582" y="421993"/>
                  <a:pt x="407586" y="301343"/>
                  <a:pt x="282174" y="224614"/>
                </a:cubicBezTo>
                <a:cubicBezTo>
                  <a:pt x="156762" y="147885"/>
                  <a:pt x="-36384" y="-21978"/>
                  <a:pt x="5949" y="2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A4E454A9-A2FF-46D2-806C-313B294BE34F}"/>
              </a:ext>
            </a:extLst>
          </p:cNvPr>
          <p:cNvSpPr/>
          <p:nvPr/>
        </p:nvSpPr>
        <p:spPr>
          <a:xfrm>
            <a:off x="3306006" y="8406935"/>
            <a:ext cx="834336" cy="585406"/>
          </a:xfrm>
          <a:custGeom>
            <a:avLst/>
            <a:gdLst>
              <a:gd name="connsiteX0" fmla="*/ 2344 w 834336"/>
              <a:gd name="connsiteY0" fmla="*/ 465 h 585406"/>
              <a:gd name="connsiteX1" fmla="*/ 535744 w 834336"/>
              <a:gd name="connsiteY1" fmla="*/ 394165 h 585406"/>
              <a:gd name="connsiteX2" fmla="*/ 827844 w 834336"/>
              <a:gd name="connsiteY2" fmla="*/ 581490 h 585406"/>
              <a:gd name="connsiteX3" fmla="*/ 707194 w 834336"/>
              <a:gd name="connsiteY3" fmla="*/ 505290 h 585406"/>
              <a:gd name="connsiteX4" fmla="*/ 354769 w 834336"/>
              <a:gd name="connsiteY4" fmla="*/ 317965 h 585406"/>
              <a:gd name="connsiteX5" fmla="*/ 2344 w 834336"/>
              <a:gd name="connsiteY5" fmla="*/ 465 h 58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336" h="585406">
                <a:moveTo>
                  <a:pt x="2344" y="465"/>
                </a:moveTo>
                <a:cubicBezTo>
                  <a:pt x="32507" y="13165"/>
                  <a:pt x="398161" y="297328"/>
                  <a:pt x="535744" y="394165"/>
                </a:cubicBezTo>
                <a:cubicBezTo>
                  <a:pt x="673327" y="491003"/>
                  <a:pt x="799269" y="562969"/>
                  <a:pt x="827844" y="581490"/>
                </a:cubicBezTo>
                <a:cubicBezTo>
                  <a:pt x="856419" y="600011"/>
                  <a:pt x="786040" y="549211"/>
                  <a:pt x="707194" y="505290"/>
                </a:cubicBezTo>
                <a:cubicBezTo>
                  <a:pt x="628348" y="461369"/>
                  <a:pt x="468540" y="397340"/>
                  <a:pt x="354769" y="317965"/>
                </a:cubicBezTo>
                <a:cubicBezTo>
                  <a:pt x="240998" y="238590"/>
                  <a:pt x="-27819" y="-12235"/>
                  <a:pt x="2344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A846D229-7723-45B6-AEFB-B906AB7A1502}"/>
              </a:ext>
            </a:extLst>
          </p:cNvPr>
          <p:cNvSpPr/>
          <p:nvPr/>
        </p:nvSpPr>
        <p:spPr>
          <a:xfrm>
            <a:off x="2821033" y="6801713"/>
            <a:ext cx="155120" cy="1205180"/>
          </a:xfrm>
          <a:custGeom>
            <a:avLst/>
            <a:gdLst>
              <a:gd name="connsiteX0" fmla="*/ 95734 w 155120"/>
              <a:gd name="connsiteY0" fmla="*/ 20304 h 1205180"/>
              <a:gd name="connsiteX1" fmla="*/ 155000 w 155120"/>
              <a:gd name="connsiteY1" fmla="*/ 739970 h 1205180"/>
              <a:gd name="connsiteX2" fmla="*/ 80917 w 155120"/>
              <a:gd name="connsiteY2" fmla="*/ 1159070 h 1205180"/>
              <a:gd name="connsiteX3" fmla="*/ 85150 w 155120"/>
              <a:gd name="connsiteY3" fmla="*/ 1127320 h 1205180"/>
              <a:gd name="connsiteX4" fmla="*/ 66100 w 155120"/>
              <a:gd name="connsiteY4" fmla="*/ 562170 h 1205180"/>
              <a:gd name="connsiteX5" fmla="*/ 484 w 155120"/>
              <a:gd name="connsiteY5" fmla="*/ 227737 h 1205180"/>
              <a:gd name="connsiteX6" fmla="*/ 95734 w 155120"/>
              <a:gd name="connsiteY6" fmla="*/ 20304 h 120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120" h="1205180">
                <a:moveTo>
                  <a:pt x="95734" y="20304"/>
                </a:moveTo>
                <a:cubicBezTo>
                  <a:pt x="121487" y="105676"/>
                  <a:pt x="157470" y="550176"/>
                  <a:pt x="155000" y="739970"/>
                </a:cubicBezTo>
                <a:cubicBezTo>
                  <a:pt x="152531" y="929764"/>
                  <a:pt x="92559" y="1094512"/>
                  <a:pt x="80917" y="1159070"/>
                </a:cubicBezTo>
                <a:cubicBezTo>
                  <a:pt x="69275" y="1223628"/>
                  <a:pt x="87620" y="1226803"/>
                  <a:pt x="85150" y="1127320"/>
                </a:cubicBezTo>
                <a:cubicBezTo>
                  <a:pt x="82680" y="1027837"/>
                  <a:pt x="80211" y="712101"/>
                  <a:pt x="66100" y="562170"/>
                </a:cubicBezTo>
                <a:cubicBezTo>
                  <a:pt x="51989" y="412240"/>
                  <a:pt x="-5866" y="314520"/>
                  <a:pt x="484" y="227737"/>
                </a:cubicBezTo>
                <a:cubicBezTo>
                  <a:pt x="6834" y="140954"/>
                  <a:pt x="69981" y="-65068"/>
                  <a:pt x="95734" y="203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0C349D39-913B-4930-9F59-AD5B9D177FF6}"/>
              </a:ext>
            </a:extLst>
          </p:cNvPr>
          <p:cNvSpPr/>
          <p:nvPr/>
        </p:nvSpPr>
        <p:spPr>
          <a:xfrm>
            <a:off x="2788700" y="7902689"/>
            <a:ext cx="132273" cy="620205"/>
          </a:xfrm>
          <a:custGeom>
            <a:avLst/>
            <a:gdLst>
              <a:gd name="connsiteX0" fmla="*/ 130183 w 132273"/>
              <a:gd name="connsiteY0" fmla="*/ 944 h 620205"/>
              <a:gd name="connsiteX1" fmla="*/ 81500 w 132273"/>
              <a:gd name="connsiteY1" fmla="*/ 367128 h 620205"/>
              <a:gd name="connsiteX2" fmla="*/ 7417 w 132273"/>
              <a:gd name="connsiteY2" fmla="*/ 602078 h 620205"/>
              <a:gd name="connsiteX3" fmla="*/ 15883 w 132273"/>
              <a:gd name="connsiteY3" fmla="*/ 576678 h 620205"/>
              <a:gd name="connsiteX4" fmla="*/ 3183 w 132273"/>
              <a:gd name="connsiteY4" fmla="*/ 356544 h 620205"/>
              <a:gd name="connsiteX5" fmla="*/ 11650 w 132273"/>
              <a:gd name="connsiteY5" fmla="*/ 263411 h 620205"/>
              <a:gd name="connsiteX6" fmla="*/ 130183 w 132273"/>
              <a:gd name="connsiteY6" fmla="*/ 944 h 62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273" h="620205">
                <a:moveTo>
                  <a:pt x="130183" y="944"/>
                </a:moveTo>
                <a:cubicBezTo>
                  <a:pt x="141825" y="18230"/>
                  <a:pt x="101961" y="266939"/>
                  <a:pt x="81500" y="367128"/>
                </a:cubicBezTo>
                <a:cubicBezTo>
                  <a:pt x="61039" y="467317"/>
                  <a:pt x="18353" y="567153"/>
                  <a:pt x="7417" y="602078"/>
                </a:cubicBezTo>
                <a:cubicBezTo>
                  <a:pt x="-3519" y="637003"/>
                  <a:pt x="16589" y="617600"/>
                  <a:pt x="15883" y="576678"/>
                </a:cubicBezTo>
                <a:cubicBezTo>
                  <a:pt x="15177" y="535756"/>
                  <a:pt x="3888" y="408755"/>
                  <a:pt x="3183" y="356544"/>
                </a:cubicBezTo>
                <a:cubicBezTo>
                  <a:pt x="2478" y="304333"/>
                  <a:pt x="-7400" y="318091"/>
                  <a:pt x="11650" y="263411"/>
                </a:cubicBezTo>
                <a:cubicBezTo>
                  <a:pt x="30700" y="208731"/>
                  <a:pt x="118541" y="-16342"/>
                  <a:pt x="130183" y="9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78999479-1F55-49FE-B1B5-7845E29ABF4A}"/>
              </a:ext>
            </a:extLst>
          </p:cNvPr>
          <p:cNvSpPr/>
          <p:nvPr/>
        </p:nvSpPr>
        <p:spPr>
          <a:xfrm>
            <a:off x="2604143" y="5905466"/>
            <a:ext cx="225845" cy="338867"/>
          </a:xfrm>
          <a:custGeom>
            <a:avLst/>
            <a:gdLst>
              <a:gd name="connsiteX0" fmla="*/ 225840 w 225845"/>
              <a:gd name="connsiteY0" fmla="*/ 34 h 338867"/>
              <a:gd name="connsiteX1" fmla="*/ 28990 w 225845"/>
              <a:gd name="connsiteY1" fmla="*/ 97401 h 338867"/>
              <a:gd name="connsiteX2" fmla="*/ 3590 w 225845"/>
              <a:gd name="connsiteY2" fmla="*/ 196884 h 338867"/>
              <a:gd name="connsiteX3" fmla="*/ 54390 w 225845"/>
              <a:gd name="connsiteY3" fmla="*/ 338701 h 338867"/>
              <a:gd name="connsiteX4" fmla="*/ 24757 w 225845"/>
              <a:gd name="connsiteY4" fmla="*/ 167251 h 338867"/>
              <a:gd name="connsiteX5" fmla="*/ 35340 w 225845"/>
              <a:gd name="connsiteY5" fmla="*/ 107984 h 338867"/>
              <a:gd name="connsiteX6" fmla="*/ 225840 w 225845"/>
              <a:gd name="connsiteY6" fmla="*/ 34 h 33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45" h="338867">
                <a:moveTo>
                  <a:pt x="225840" y="34"/>
                </a:moveTo>
                <a:cubicBezTo>
                  <a:pt x="224782" y="-1730"/>
                  <a:pt x="66032" y="64593"/>
                  <a:pt x="28990" y="97401"/>
                </a:cubicBezTo>
                <a:cubicBezTo>
                  <a:pt x="-8052" y="130209"/>
                  <a:pt x="-643" y="156667"/>
                  <a:pt x="3590" y="196884"/>
                </a:cubicBezTo>
                <a:cubicBezTo>
                  <a:pt x="7823" y="237101"/>
                  <a:pt x="50862" y="343640"/>
                  <a:pt x="54390" y="338701"/>
                </a:cubicBezTo>
                <a:cubicBezTo>
                  <a:pt x="57918" y="333762"/>
                  <a:pt x="27932" y="205704"/>
                  <a:pt x="24757" y="167251"/>
                </a:cubicBezTo>
                <a:cubicBezTo>
                  <a:pt x="21582" y="128798"/>
                  <a:pt x="415" y="138323"/>
                  <a:pt x="35340" y="107984"/>
                </a:cubicBezTo>
                <a:cubicBezTo>
                  <a:pt x="70265" y="77645"/>
                  <a:pt x="226898" y="1798"/>
                  <a:pt x="225840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21D163DF-346A-4E52-A0EF-7AD083A5B9C3}"/>
              </a:ext>
            </a:extLst>
          </p:cNvPr>
          <p:cNvSpPr/>
          <p:nvPr/>
        </p:nvSpPr>
        <p:spPr>
          <a:xfrm>
            <a:off x="2782361" y="6114961"/>
            <a:ext cx="232154" cy="224070"/>
          </a:xfrm>
          <a:custGeom>
            <a:avLst/>
            <a:gdLst>
              <a:gd name="connsiteX0" fmla="*/ 223306 w 232154"/>
              <a:gd name="connsiteY0" fmla="*/ 89 h 224070"/>
              <a:gd name="connsiteX1" fmla="*/ 227539 w 232154"/>
              <a:gd name="connsiteY1" fmla="*/ 61472 h 224070"/>
              <a:gd name="connsiteX2" fmla="*/ 172506 w 232154"/>
              <a:gd name="connsiteY2" fmla="*/ 88989 h 224070"/>
              <a:gd name="connsiteX3" fmla="*/ 58206 w 232154"/>
              <a:gd name="connsiteY3" fmla="*/ 63589 h 224070"/>
              <a:gd name="connsiteX4" fmla="*/ 7406 w 232154"/>
              <a:gd name="connsiteY4" fmla="*/ 222339 h 224070"/>
              <a:gd name="connsiteX5" fmla="*/ 22222 w 232154"/>
              <a:gd name="connsiteY5" fmla="*/ 144022 h 224070"/>
              <a:gd name="connsiteX6" fmla="*/ 3172 w 232154"/>
              <a:gd name="connsiteY6" fmla="*/ 80522 h 224070"/>
              <a:gd name="connsiteX7" fmla="*/ 100539 w 232154"/>
              <a:gd name="connsiteY7" fmla="*/ 36072 h 224070"/>
              <a:gd name="connsiteX8" fmla="*/ 176739 w 232154"/>
              <a:gd name="connsiteY8" fmla="*/ 46656 h 224070"/>
              <a:gd name="connsiteX9" fmla="*/ 223306 w 232154"/>
              <a:gd name="connsiteY9" fmla="*/ 89 h 224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154" h="224070">
                <a:moveTo>
                  <a:pt x="223306" y="89"/>
                </a:moveTo>
                <a:cubicBezTo>
                  <a:pt x="231773" y="2558"/>
                  <a:pt x="236006" y="46655"/>
                  <a:pt x="227539" y="61472"/>
                </a:cubicBezTo>
                <a:cubicBezTo>
                  <a:pt x="219072" y="76289"/>
                  <a:pt x="200728" y="88636"/>
                  <a:pt x="172506" y="88989"/>
                </a:cubicBezTo>
                <a:cubicBezTo>
                  <a:pt x="144284" y="89342"/>
                  <a:pt x="85723" y="41364"/>
                  <a:pt x="58206" y="63589"/>
                </a:cubicBezTo>
                <a:cubicBezTo>
                  <a:pt x="30689" y="85814"/>
                  <a:pt x="13403" y="208934"/>
                  <a:pt x="7406" y="222339"/>
                </a:cubicBezTo>
                <a:cubicBezTo>
                  <a:pt x="1409" y="235744"/>
                  <a:pt x="22928" y="167658"/>
                  <a:pt x="22222" y="144022"/>
                </a:cubicBezTo>
                <a:cubicBezTo>
                  <a:pt x="21516" y="120386"/>
                  <a:pt x="-9881" y="98514"/>
                  <a:pt x="3172" y="80522"/>
                </a:cubicBezTo>
                <a:cubicBezTo>
                  <a:pt x="16225" y="62530"/>
                  <a:pt x="71611" y="41716"/>
                  <a:pt x="100539" y="36072"/>
                </a:cubicBezTo>
                <a:cubicBezTo>
                  <a:pt x="129467" y="30428"/>
                  <a:pt x="156984" y="46303"/>
                  <a:pt x="176739" y="46656"/>
                </a:cubicBezTo>
                <a:cubicBezTo>
                  <a:pt x="196494" y="47009"/>
                  <a:pt x="214839" y="-2380"/>
                  <a:pt x="223306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ECDC07CD-BCEE-4E11-A0C7-D31B0C185882}"/>
              </a:ext>
            </a:extLst>
          </p:cNvPr>
          <p:cNvSpPr/>
          <p:nvPr/>
        </p:nvSpPr>
        <p:spPr>
          <a:xfrm>
            <a:off x="2711531" y="5987956"/>
            <a:ext cx="478430" cy="727074"/>
          </a:xfrm>
          <a:custGeom>
            <a:avLst/>
            <a:gdLst>
              <a:gd name="connsiteX0" fmla="*/ 109986 w 478430"/>
              <a:gd name="connsiteY0" fmla="*/ 94 h 727074"/>
              <a:gd name="connsiteX1" fmla="*/ 14736 w 478430"/>
              <a:gd name="connsiteY1" fmla="*/ 135561 h 727074"/>
              <a:gd name="connsiteX2" fmla="*/ 6269 w 478430"/>
              <a:gd name="connsiteY2" fmla="*/ 368394 h 727074"/>
              <a:gd name="connsiteX3" fmla="*/ 74002 w 478430"/>
              <a:gd name="connsiteY3" fmla="*/ 584294 h 727074"/>
              <a:gd name="connsiteX4" fmla="*/ 154436 w 478430"/>
              <a:gd name="connsiteY4" fmla="*/ 632977 h 727074"/>
              <a:gd name="connsiteX5" fmla="*/ 471936 w 478430"/>
              <a:gd name="connsiteY5" fmla="*/ 726111 h 727074"/>
              <a:gd name="connsiteX6" fmla="*/ 359752 w 478430"/>
              <a:gd name="connsiteY6" fmla="*/ 679544 h 727074"/>
              <a:gd name="connsiteX7" fmla="*/ 256036 w 478430"/>
              <a:gd name="connsiteY7" fmla="*/ 647794 h 727074"/>
              <a:gd name="connsiteX8" fmla="*/ 90936 w 478430"/>
              <a:gd name="connsiteY8" fmla="*/ 575827 h 727074"/>
              <a:gd name="connsiteX9" fmla="*/ 38019 w 478430"/>
              <a:gd name="connsiteY9" fmla="*/ 414961 h 727074"/>
              <a:gd name="connsiteX10" fmla="*/ 46486 w 478430"/>
              <a:gd name="connsiteY10" fmla="*/ 154611 h 727074"/>
              <a:gd name="connsiteX11" fmla="*/ 109986 w 478430"/>
              <a:gd name="connsiteY11" fmla="*/ 94 h 72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8430" h="727074">
                <a:moveTo>
                  <a:pt x="109986" y="94"/>
                </a:moveTo>
                <a:cubicBezTo>
                  <a:pt x="104694" y="-3081"/>
                  <a:pt x="32022" y="74178"/>
                  <a:pt x="14736" y="135561"/>
                </a:cubicBezTo>
                <a:cubicBezTo>
                  <a:pt x="-2550" y="196944"/>
                  <a:pt x="-3609" y="293605"/>
                  <a:pt x="6269" y="368394"/>
                </a:cubicBezTo>
                <a:cubicBezTo>
                  <a:pt x="16147" y="443183"/>
                  <a:pt x="49308" y="540197"/>
                  <a:pt x="74002" y="584294"/>
                </a:cubicBezTo>
                <a:cubicBezTo>
                  <a:pt x="98696" y="628391"/>
                  <a:pt x="88114" y="609341"/>
                  <a:pt x="154436" y="632977"/>
                </a:cubicBezTo>
                <a:cubicBezTo>
                  <a:pt x="220758" y="656613"/>
                  <a:pt x="437717" y="718350"/>
                  <a:pt x="471936" y="726111"/>
                </a:cubicBezTo>
                <a:cubicBezTo>
                  <a:pt x="506155" y="733872"/>
                  <a:pt x="395735" y="692597"/>
                  <a:pt x="359752" y="679544"/>
                </a:cubicBezTo>
                <a:cubicBezTo>
                  <a:pt x="323769" y="666491"/>
                  <a:pt x="300839" y="665080"/>
                  <a:pt x="256036" y="647794"/>
                </a:cubicBezTo>
                <a:cubicBezTo>
                  <a:pt x="211233" y="630508"/>
                  <a:pt x="127272" y="614632"/>
                  <a:pt x="90936" y="575827"/>
                </a:cubicBezTo>
                <a:cubicBezTo>
                  <a:pt x="54600" y="537022"/>
                  <a:pt x="45427" y="485164"/>
                  <a:pt x="38019" y="414961"/>
                </a:cubicBezTo>
                <a:cubicBezTo>
                  <a:pt x="30611" y="344758"/>
                  <a:pt x="36256" y="222344"/>
                  <a:pt x="46486" y="154611"/>
                </a:cubicBezTo>
                <a:cubicBezTo>
                  <a:pt x="56716" y="86878"/>
                  <a:pt x="115278" y="3269"/>
                  <a:pt x="109986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4694EB9A-6FC7-4A8E-9807-2F6AC16E06D9}"/>
              </a:ext>
            </a:extLst>
          </p:cNvPr>
          <p:cNvSpPr/>
          <p:nvPr/>
        </p:nvSpPr>
        <p:spPr>
          <a:xfrm>
            <a:off x="2980557" y="6292790"/>
            <a:ext cx="177612" cy="313327"/>
          </a:xfrm>
          <a:custGeom>
            <a:avLst/>
            <a:gdLst>
              <a:gd name="connsiteX0" fmla="*/ 133060 w 177612"/>
              <a:gd name="connsiteY0" fmla="*/ 60 h 313327"/>
              <a:gd name="connsiteX1" fmla="*/ 3943 w 177612"/>
              <a:gd name="connsiteY1" fmla="*/ 137643 h 313327"/>
              <a:gd name="connsiteX2" fmla="*/ 46276 w 177612"/>
              <a:gd name="connsiteY2" fmla="*/ 230777 h 313327"/>
              <a:gd name="connsiteX3" fmla="*/ 177510 w 177612"/>
              <a:gd name="connsiteY3" fmla="*/ 313327 h 313327"/>
              <a:gd name="connsiteX4" fmla="*/ 67443 w 177612"/>
              <a:gd name="connsiteY4" fmla="*/ 230777 h 313327"/>
              <a:gd name="connsiteX5" fmla="*/ 25110 w 177612"/>
              <a:gd name="connsiteY5" fmla="*/ 190560 h 313327"/>
              <a:gd name="connsiteX6" fmla="*/ 46276 w 177612"/>
              <a:gd name="connsiteY6" fmla="*/ 120710 h 313327"/>
              <a:gd name="connsiteX7" fmla="*/ 133060 w 177612"/>
              <a:gd name="connsiteY7" fmla="*/ 60 h 31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612" h="313327">
                <a:moveTo>
                  <a:pt x="133060" y="60"/>
                </a:moveTo>
                <a:cubicBezTo>
                  <a:pt x="126004" y="2882"/>
                  <a:pt x="18407" y="99190"/>
                  <a:pt x="3943" y="137643"/>
                </a:cubicBezTo>
                <a:cubicBezTo>
                  <a:pt x="-10521" y="176096"/>
                  <a:pt x="17348" y="201496"/>
                  <a:pt x="46276" y="230777"/>
                </a:cubicBezTo>
                <a:cubicBezTo>
                  <a:pt x="75204" y="260058"/>
                  <a:pt x="173982" y="313327"/>
                  <a:pt x="177510" y="313327"/>
                </a:cubicBezTo>
                <a:cubicBezTo>
                  <a:pt x="181038" y="313327"/>
                  <a:pt x="92843" y="251238"/>
                  <a:pt x="67443" y="230777"/>
                </a:cubicBezTo>
                <a:cubicBezTo>
                  <a:pt x="42043" y="210316"/>
                  <a:pt x="28638" y="208904"/>
                  <a:pt x="25110" y="190560"/>
                </a:cubicBezTo>
                <a:cubicBezTo>
                  <a:pt x="21582" y="172216"/>
                  <a:pt x="28284" y="148227"/>
                  <a:pt x="46276" y="120710"/>
                </a:cubicBezTo>
                <a:cubicBezTo>
                  <a:pt x="64268" y="93193"/>
                  <a:pt x="140116" y="-2762"/>
                  <a:pt x="133060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F8E00D37-00D1-44C2-A052-ABA06FBD3D64}"/>
              </a:ext>
            </a:extLst>
          </p:cNvPr>
          <p:cNvSpPr/>
          <p:nvPr/>
        </p:nvSpPr>
        <p:spPr>
          <a:xfrm>
            <a:off x="2804549" y="6421898"/>
            <a:ext cx="306222" cy="211991"/>
          </a:xfrm>
          <a:custGeom>
            <a:avLst/>
            <a:gdLst>
              <a:gd name="connsiteX0" fmla="*/ 34 w 306222"/>
              <a:gd name="connsiteY0" fmla="*/ 69 h 211991"/>
              <a:gd name="connsiteX1" fmla="*/ 76234 w 306222"/>
              <a:gd name="connsiteY1" fmla="*/ 116485 h 211991"/>
              <a:gd name="connsiteX2" fmla="*/ 304834 w 306222"/>
              <a:gd name="connsiteY2" fmla="*/ 209619 h 211991"/>
              <a:gd name="connsiteX3" fmla="*/ 167251 w 306222"/>
              <a:gd name="connsiteY3" fmla="*/ 179985 h 211991"/>
              <a:gd name="connsiteX4" fmla="*/ 67768 w 306222"/>
              <a:gd name="connsiteY4" fmla="*/ 133419 h 211991"/>
              <a:gd name="connsiteX5" fmla="*/ 34 w 306222"/>
              <a:gd name="connsiteY5" fmla="*/ 69 h 21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222" h="211991">
                <a:moveTo>
                  <a:pt x="34" y="69"/>
                </a:moveTo>
                <a:cubicBezTo>
                  <a:pt x="1445" y="-2753"/>
                  <a:pt x="25434" y="81560"/>
                  <a:pt x="76234" y="116485"/>
                </a:cubicBezTo>
                <a:cubicBezTo>
                  <a:pt x="127034" y="151410"/>
                  <a:pt x="289665" y="199036"/>
                  <a:pt x="304834" y="209619"/>
                </a:cubicBezTo>
                <a:cubicBezTo>
                  <a:pt x="320003" y="220202"/>
                  <a:pt x="206762" y="192685"/>
                  <a:pt x="167251" y="179985"/>
                </a:cubicBezTo>
                <a:cubicBezTo>
                  <a:pt x="127740" y="167285"/>
                  <a:pt x="94579" y="157761"/>
                  <a:pt x="67768" y="133419"/>
                </a:cubicBezTo>
                <a:cubicBezTo>
                  <a:pt x="40957" y="109077"/>
                  <a:pt x="-1377" y="2891"/>
                  <a:pt x="34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A6023960-D07A-45DF-AA99-C4089CC33E1A}"/>
              </a:ext>
            </a:extLst>
          </p:cNvPr>
          <p:cNvSpPr/>
          <p:nvPr/>
        </p:nvSpPr>
        <p:spPr>
          <a:xfrm>
            <a:off x="3107143" y="6313380"/>
            <a:ext cx="106490" cy="225058"/>
          </a:xfrm>
          <a:custGeom>
            <a:avLst/>
            <a:gdLst>
              <a:gd name="connsiteX0" fmla="*/ 59390 w 106490"/>
              <a:gd name="connsiteY0" fmla="*/ 637 h 225058"/>
              <a:gd name="connsiteX1" fmla="*/ 23407 w 106490"/>
              <a:gd name="connsiteY1" fmla="*/ 85303 h 225058"/>
              <a:gd name="connsiteX2" fmla="*/ 65740 w 106490"/>
              <a:gd name="connsiteY2" fmla="*/ 199603 h 225058"/>
              <a:gd name="connsiteX3" fmla="*/ 105957 w 106490"/>
              <a:gd name="connsiteY3" fmla="*/ 225003 h 225058"/>
              <a:gd name="connsiteX4" fmla="*/ 82674 w 106490"/>
              <a:gd name="connsiteY4" fmla="*/ 203837 h 225058"/>
              <a:gd name="connsiteX5" fmla="*/ 124 w 106490"/>
              <a:gd name="connsiteY5" fmla="*/ 129753 h 225058"/>
              <a:gd name="connsiteX6" fmla="*/ 59390 w 106490"/>
              <a:gd name="connsiteY6" fmla="*/ 637 h 22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490" h="225058">
                <a:moveTo>
                  <a:pt x="59390" y="637"/>
                </a:moveTo>
                <a:cubicBezTo>
                  <a:pt x="63271" y="-6771"/>
                  <a:pt x="22349" y="52142"/>
                  <a:pt x="23407" y="85303"/>
                </a:cubicBezTo>
                <a:cubicBezTo>
                  <a:pt x="24465" y="118464"/>
                  <a:pt x="51982" y="176320"/>
                  <a:pt x="65740" y="199603"/>
                </a:cubicBezTo>
                <a:cubicBezTo>
                  <a:pt x="79498" y="222886"/>
                  <a:pt x="103135" y="224297"/>
                  <a:pt x="105957" y="225003"/>
                </a:cubicBezTo>
                <a:cubicBezTo>
                  <a:pt x="108779" y="225709"/>
                  <a:pt x="100313" y="219712"/>
                  <a:pt x="82674" y="203837"/>
                </a:cubicBezTo>
                <a:cubicBezTo>
                  <a:pt x="65035" y="187962"/>
                  <a:pt x="3299" y="158328"/>
                  <a:pt x="124" y="129753"/>
                </a:cubicBezTo>
                <a:cubicBezTo>
                  <a:pt x="-3051" y="101178"/>
                  <a:pt x="55509" y="8045"/>
                  <a:pt x="59390" y="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D2E9C8DB-F913-4A74-9C0F-A61C96036B3F}"/>
              </a:ext>
            </a:extLst>
          </p:cNvPr>
          <p:cNvSpPr/>
          <p:nvPr/>
        </p:nvSpPr>
        <p:spPr>
          <a:xfrm>
            <a:off x="2893466" y="6724353"/>
            <a:ext cx="299690" cy="55145"/>
          </a:xfrm>
          <a:custGeom>
            <a:avLst/>
            <a:gdLst>
              <a:gd name="connsiteX0" fmla="*/ 17 w 299690"/>
              <a:gd name="connsiteY0" fmla="*/ 297 h 55145"/>
              <a:gd name="connsiteX1" fmla="*/ 177817 w 299690"/>
              <a:gd name="connsiteY1" fmla="*/ 32047 h 55145"/>
              <a:gd name="connsiteX2" fmla="*/ 298467 w 299690"/>
              <a:gd name="connsiteY2" fmla="*/ 38397 h 55145"/>
              <a:gd name="connsiteX3" fmla="*/ 243434 w 299690"/>
              <a:gd name="connsiteY3" fmla="*/ 44747 h 55145"/>
              <a:gd name="connsiteX4" fmla="*/ 167234 w 299690"/>
              <a:gd name="connsiteY4" fmla="*/ 53214 h 55145"/>
              <a:gd name="connsiteX5" fmla="*/ 17 w 299690"/>
              <a:gd name="connsiteY5" fmla="*/ 297 h 5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90" h="55145">
                <a:moveTo>
                  <a:pt x="17" y="297"/>
                </a:moveTo>
                <a:cubicBezTo>
                  <a:pt x="1781" y="-3231"/>
                  <a:pt x="128075" y="25697"/>
                  <a:pt x="177817" y="32047"/>
                </a:cubicBezTo>
                <a:cubicBezTo>
                  <a:pt x="227559" y="38397"/>
                  <a:pt x="287531" y="36280"/>
                  <a:pt x="298467" y="38397"/>
                </a:cubicBezTo>
                <a:cubicBezTo>
                  <a:pt x="309403" y="40514"/>
                  <a:pt x="243434" y="44747"/>
                  <a:pt x="243434" y="44747"/>
                </a:cubicBezTo>
                <a:cubicBezTo>
                  <a:pt x="221562" y="47216"/>
                  <a:pt x="207803" y="59917"/>
                  <a:pt x="167234" y="53214"/>
                </a:cubicBezTo>
                <a:cubicBezTo>
                  <a:pt x="126665" y="46511"/>
                  <a:pt x="-1747" y="3825"/>
                  <a:pt x="17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90EBB0CD-4E79-4375-98DA-45660550CCB8}"/>
              </a:ext>
            </a:extLst>
          </p:cNvPr>
          <p:cNvSpPr/>
          <p:nvPr/>
        </p:nvSpPr>
        <p:spPr>
          <a:xfrm>
            <a:off x="2616775" y="5907602"/>
            <a:ext cx="391642" cy="220502"/>
          </a:xfrm>
          <a:custGeom>
            <a:avLst/>
            <a:gdLst>
              <a:gd name="connsiteX0" fmla="*/ 388892 w 391642"/>
              <a:gd name="connsiteY0" fmla="*/ 137598 h 220502"/>
              <a:gd name="connsiteX1" fmla="*/ 219558 w 391642"/>
              <a:gd name="connsiteY1" fmla="*/ 15 h 220502"/>
              <a:gd name="connsiteX2" fmla="*/ 10008 w 391642"/>
              <a:gd name="connsiteY2" fmla="*/ 129131 h 220502"/>
              <a:gd name="connsiteX3" fmla="*/ 35408 w 391642"/>
              <a:gd name="connsiteY3" fmla="*/ 220148 h 220502"/>
              <a:gd name="connsiteX4" fmla="*/ 52342 w 391642"/>
              <a:gd name="connsiteY4" fmla="*/ 158765 h 220502"/>
              <a:gd name="connsiteX5" fmla="*/ 306342 w 391642"/>
              <a:gd name="connsiteY5" fmla="*/ 110081 h 220502"/>
              <a:gd name="connsiteX6" fmla="*/ 388892 w 391642"/>
              <a:gd name="connsiteY6" fmla="*/ 137598 h 22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642" h="220502">
                <a:moveTo>
                  <a:pt x="388892" y="137598"/>
                </a:moveTo>
                <a:cubicBezTo>
                  <a:pt x="374428" y="119254"/>
                  <a:pt x="282705" y="1426"/>
                  <a:pt x="219558" y="15"/>
                </a:cubicBezTo>
                <a:cubicBezTo>
                  <a:pt x="156411" y="-1396"/>
                  <a:pt x="40700" y="92442"/>
                  <a:pt x="10008" y="129131"/>
                </a:cubicBezTo>
                <a:cubicBezTo>
                  <a:pt x="-20684" y="165820"/>
                  <a:pt x="28352" y="215209"/>
                  <a:pt x="35408" y="220148"/>
                </a:cubicBezTo>
                <a:cubicBezTo>
                  <a:pt x="42464" y="225087"/>
                  <a:pt x="7186" y="177109"/>
                  <a:pt x="52342" y="158765"/>
                </a:cubicBezTo>
                <a:cubicBezTo>
                  <a:pt x="97498" y="140421"/>
                  <a:pt x="254131" y="115373"/>
                  <a:pt x="306342" y="110081"/>
                </a:cubicBezTo>
                <a:cubicBezTo>
                  <a:pt x="358553" y="104789"/>
                  <a:pt x="403356" y="155942"/>
                  <a:pt x="388892" y="1375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ACC6CC29-66BD-48BC-B838-677C6A02FDB5}"/>
              </a:ext>
            </a:extLst>
          </p:cNvPr>
          <p:cNvSpPr/>
          <p:nvPr/>
        </p:nvSpPr>
        <p:spPr>
          <a:xfrm>
            <a:off x="2948513" y="6152462"/>
            <a:ext cx="101219" cy="210390"/>
          </a:xfrm>
          <a:custGeom>
            <a:avLst/>
            <a:gdLst>
              <a:gd name="connsiteX0" fmla="*/ 97370 w 101219"/>
              <a:gd name="connsiteY0" fmla="*/ 688 h 210390"/>
              <a:gd name="connsiteX1" fmla="*/ 78320 w 101219"/>
              <a:gd name="connsiteY1" fmla="*/ 163671 h 210390"/>
              <a:gd name="connsiteX2" fmla="*/ 46570 w 101219"/>
              <a:gd name="connsiteY2" fmla="*/ 210238 h 210390"/>
              <a:gd name="connsiteX3" fmla="*/ 74087 w 101219"/>
              <a:gd name="connsiteY3" fmla="*/ 153088 h 210390"/>
              <a:gd name="connsiteX4" fmla="*/ 4 w 101219"/>
              <a:gd name="connsiteY4" fmla="*/ 106521 h 210390"/>
              <a:gd name="connsiteX5" fmla="*/ 97370 w 101219"/>
              <a:gd name="connsiteY5" fmla="*/ 688 h 21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219" h="210390">
                <a:moveTo>
                  <a:pt x="97370" y="688"/>
                </a:moveTo>
                <a:cubicBezTo>
                  <a:pt x="110423" y="10213"/>
                  <a:pt x="86787" y="128746"/>
                  <a:pt x="78320" y="163671"/>
                </a:cubicBezTo>
                <a:cubicBezTo>
                  <a:pt x="69853" y="198596"/>
                  <a:pt x="47276" y="212002"/>
                  <a:pt x="46570" y="210238"/>
                </a:cubicBezTo>
                <a:cubicBezTo>
                  <a:pt x="45864" y="208474"/>
                  <a:pt x="81848" y="170374"/>
                  <a:pt x="74087" y="153088"/>
                </a:cubicBezTo>
                <a:cubicBezTo>
                  <a:pt x="66326" y="135802"/>
                  <a:pt x="709" y="129804"/>
                  <a:pt x="4" y="106521"/>
                </a:cubicBezTo>
                <a:cubicBezTo>
                  <a:pt x="-702" y="83238"/>
                  <a:pt x="84317" y="-8837"/>
                  <a:pt x="97370" y="6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CF6622A1-0101-4E6F-8D76-56972847FE6F}"/>
              </a:ext>
            </a:extLst>
          </p:cNvPr>
          <p:cNvSpPr/>
          <p:nvPr/>
        </p:nvSpPr>
        <p:spPr>
          <a:xfrm>
            <a:off x="3001343" y="6315686"/>
            <a:ext cx="142487" cy="183906"/>
          </a:xfrm>
          <a:custGeom>
            <a:avLst/>
            <a:gdLst>
              <a:gd name="connsiteX0" fmla="*/ 137674 w 142487"/>
              <a:gd name="connsiteY0" fmla="*/ 447 h 183906"/>
              <a:gd name="connsiteX1" fmla="*/ 112274 w 142487"/>
              <a:gd name="connsiteY1" fmla="*/ 102047 h 183906"/>
              <a:gd name="connsiteX2" fmla="*/ 122857 w 142487"/>
              <a:gd name="connsiteY2" fmla="*/ 182481 h 183906"/>
              <a:gd name="connsiteX3" fmla="*/ 118624 w 142487"/>
              <a:gd name="connsiteY3" fmla="*/ 152847 h 183906"/>
              <a:gd name="connsiteX4" fmla="*/ 90 w 142487"/>
              <a:gd name="connsiteY4" fmla="*/ 144381 h 183906"/>
              <a:gd name="connsiteX5" fmla="*/ 137674 w 142487"/>
              <a:gd name="connsiteY5" fmla="*/ 447 h 18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487" h="183906">
                <a:moveTo>
                  <a:pt x="137674" y="447"/>
                </a:moveTo>
                <a:cubicBezTo>
                  <a:pt x="156371" y="-6609"/>
                  <a:pt x="114743" y="71708"/>
                  <a:pt x="112274" y="102047"/>
                </a:cubicBezTo>
                <a:cubicBezTo>
                  <a:pt x="109805" y="132386"/>
                  <a:pt x="121799" y="174014"/>
                  <a:pt x="122857" y="182481"/>
                </a:cubicBezTo>
                <a:cubicBezTo>
                  <a:pt x="123915" y="190948"/>
                  <a:pt x="139085" y="159197"/>
                  <a:pt x="118624" y="152847"/>
                </a:cubicBezTo>
                <a:cubicBezTo>
                  <a:pt x="98163" y="146497"/>
                  <a:pt x="3971" y="166606"/>
                  <a:pt x="90" y="144381"/>
                </a:cubicBezTo>
                <a:cubicBezTo>
                  <a:pt x="-3791" y="122156"/>
                  <a:pt x="118977" y="7503"/>
                  <a:pt x="137674" y="4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779670E5-87DA-478F-8309-38226466FEA7}"/>
              </a:ext>
            </a:extLst>
          </p:cNvPr>
          <p:cNvSpPr/>
          <p:nvPr/>
        </p:nvSpPr>
        <p:spPr>
          <a:xfrm>
            <a:off x="5378812" y="9194245"/>
            <a:ext cx="2186137" cy="717077"/>
          </a:xfrm>
          <a:custGeom>
            <a:avLst/>
            <a:gdLst>
              <a:gd name="connsiteX0" fmla="*/ 11068 w 2186137"/>
              <a:gd name="connsiteY0" fmla="*/ 15795 h 717077"/>
              <a:gd name="connsiteX1" fmla="*/ 1148988 w 2186137"/>
              <a:gd name="connsiteY1" fmla="*/ 351075 h 717077"/>
              <a:gd name="connsiteX2" fmla="*/ 2144668 w 2186137"/>
              <a:gd name="connsiteY2" fmla="*/ 706675 h 717077"/>
              <a:gd name="connsiteX3" fmla="*/ 1936388 w 2186137"/>
              <a:gd name="connsiteY3" fmla="*/ 599995 h 717077"/>
              <a:gd name="connsiteX4" fmla="*/ 1372508 w 2186137"/>
              <a:gd name="connsiteY4" fmla="*/ 371395 h 717077"/>
              <a:gd name="connsiteX5" fmla="*/ 615588 w 2186137"/>
              <a:gd name="connsiteY5" fmla="*/ 86915 h 717077"/>
              <a:gd name="connsiteX6" fmla="*/ 11068 w 2186137"/>
              <a:gd name="connsiteY6" fmla="*/ 15795 h 71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6137" h="717077">
                <a:moveTo>
                  <a:pt x="11068" y="15795"/>
                </a:moveTo>
                <a:cubicBezTo>
                  <a:pt x="99968" y="59822"/>
                  <a:pt x="793388" y="235928"/>
                  <a:pt x="1148988" y="351075"/>
                </a:cubicBezTo>
                <a:cubicBezTo>
                  <a:pt x="1504588" y="466222"/>
                  <a:pt x="2013435" y="665188"/>
                  <a:pt x="2144668" y="706675"/>
                </a:cubicBezTo>
                <a:cubicBezTo>
                  <a:pt x="2275901" y="748162"/>
                  <a:pt x="2065081" y="655875"/>
                  <a:pt x="1936388" y="599995"/>
                </a:cubicBezTo>
                <a:cubicBezTo>
                  <a:pt x="1807695" y="544115"/>
                  <a:pt x="1592641" y="456908"/>
                  <a:pt x="1372508" y="371395"/>
                </a:cubicBezTo>
                <a:cubicBezTo>
                  <a:pt x="1152375" y="285882"/>
                  <a:pt x="839955" y="146182"/>
                  <a:pt x="615588" y="86915"/>
                </a:cubicBezTo>
                <a:cubicBezTo>
                  <a:pt x="391221" y="27648"/>
                  <a:pt x="-77832" y="-28232"/>
                  <a:pt x="11068" y="15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D1450B0-D88F-42C4-A515-6800BC9B9FA0}"/>
              </a:ext>
            </a:extLst>
          </p:cNvPr>
          <p:cNvSpPr/>
          <p:nvPr/>
        </p:nvSpPr>
        <p:spPr>
          <a:xfrm>
            <a:off x="4532803" y="8631229"/>
            <a:ext cx="489521" cy="1243256"/>
          </a:xfrm>
          <a:custGeom>
            <a:avLst/>
            <a:gdLst>
              <a:gd name="connsiteX0" fmla="*/ 487930 w 489521"/>
              <a:gd name="connsiteY0" fmla="*/ 538 h 1243256"/>
              <a:gd name="connsiteX1" fmla="*/ 420197 w 489521"/>
              <a:gd name="connsiteY1" fmla="*/ 563571 h 1243256"/>
              <a:gd name="connsiteX2" fmla="*/ 322830 w 489521"/>
              <a:gd name="connsiteY2" fmla="*/ 741371 h 1243256"/>
              <a:gd name="connsiteX3" fmla="*/ 22264 w 489521"/>
              <a:gd name="connsiteY3" fmla="*/ 1232438 h 1243256"/>
              <a:gd name="connsiteX4" fmla="*/ 22264 w 489521"/>
              <a:gd name="connsiteY4" fmla="*/ 1092738 h 1243256"/>
              <a:gd name="connsiteX5" fmla="*/ 39197 w 489521"/>
              <a:gd name="connsiteY5" fmla="*/ 999604 h 1243256"/>
              <a:gd name="connsiteX6" fmla="*/ 352464 w 489521"/>
              <a:gd name="connsiteY6" fmla="*/ 470438 h 1243256"/>
              <a:gd name="connsiteX7" fmla="*/ 487930 w 489521"/>
              <a:gd name="connsiteY7" fmla="*/ 538 h 124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9521" h="1243256">
                <a:moveTo>
                  <a:pt x="487930" y="538"/>
                </a:moveTo>
                <a:cubicBezTo>
                  <a:pt x="499219" y="16060"/>
                  <a:pt x="447714" y="440099"/>
                  <a:pt x="420197" y="563571"/>
                </a:cubicBezTo>
                <a:cubicBezTo>
                  <a:pt x="392680" y="687043"/>
                  <a:pt x="389152" y="629893"/>
                  <a:pt x="322830" y="741371"/>
                </a:cubicBezTo>
                <a:cubicBezTo>
                  <a:pt x="256508" y="852849"/>
                  <a:pt x="72358" y="1173877"/>
                  <a:pt x="22264" y="1232438"/>
                </a:cubicBezTo>
                <a:cubicBezTo>
                  <a:pt x="-27830" y="1290999"/>
                  <a:pt x="22264" y="1092738"/>
                  <a:pt x="22264" y="1092738"/>
                </a:cubicBezTo>
                <a:cubicBezTo>
                  <a:pt x="25086" y="1053932"/>
                  <a:pt x="-15836" y="1103321"/>
                  <a:pt x="39197" y="999604"/>
                </a:cubicBezTo>
                <a:cubicBezTo>
                  <a:pt x="94230" y="895887"/>
                  <a:pt x="276970" y="632010"/>
                  <a:pt x="352464" y="470438"/>
                </a:cubicBezTo>
                <a:cubicBezTo>
                  <a:pt x="427958" y="308866"/>
                  <a:pt x="476641" y="-14984"/>
                  <a:pt x="487930" y="5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149EEC90-5A34-4DD5-A7EF-039BEDC309A9}"/>
              </a:ext>
            </a:extLst>
          </p:cNvPr>
          <p:cNvSpPr/>
          <p:nvPr/>
        </p:nvSpPr>
        <p:spPr>
          <a:xfrm>
            <a:off x="4780558" y="9665424"/>
            <a:ext cx="54979" cy="165963"/>
          </a:xfrm>
          <a:custGeom>
            <a:avLst/>
            <a:gdLst>
              <a:gd name="connsiteX0" fmla="*/ 54967 w 54979"/>
              <a:gd name="connsiteY0" fmla="*/ 864 h 165963"/>
              <a:gd name="connsiteX1" fmla="*/ 4167 w 54979"/>
              <a:gd name="connsiteY1" fmla="*/ 162789 h 165963"/>
              <a:gd name="connsiteX2" fmla="*/ 8930 w 54979"/>
              <a:gd name="connsiteY2" fmla="*/ 100876 h 165963"/>
              <a:gd name="connsiteX3" fmla="*/ 54967 w 54979"/>
              <a:gd name="connsiteY3" fmla="*/ 864 h 16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979" h="165963">
                <a:moveTo>
                  <a:pt x="54967" y="864"/>
                </a:moveTo>
                <a:cubicBezTo>
                  <a:pt x="54173" y="11183"/>
                  <a:pt x="11840" y="146120"/>
                  <a:pt x="4167" y="162789"/>
                </a:cubicBezTo>
                <a:cubicBezTo>
                  <a:pt x="-3506" y="179458"/>
                  <a:pt x="199" y="126276"/>
                  <a:pt x="8930" y="100876"/>
                </a:cubicBezTo>
                <a:cubicBezTo>
                  <a:pt x="17661" y="75476"/>
                  <a:pt x="55761" y="-9455"/>
                  <a:pt x="54967" y="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D8BFD31F-5038-4530-ACAE-327866FC364D}"/>
              </a:ext>
            </a:extLst>
          </p:cNvPr>
          <p:cNvSpPr/>
          <p:nvPr/>
        </p:nvSpPr>
        <p:spPr>
          <a:xfrm>
            <a:off x="4860769" y="9619455"/>
            <a:ext cx="31010" cy="139840"/>
          </a:xfrm>
          <a:custGeom>
            <a:avLst/>
            <a:gdLst>
              <a:gd name="connsiteX0" fmla="*/ 30319 w 31010"/>
              <a:gd name="connsiteY0" fmla="*/ 795 h 139840"/>
              <a:gd name="connsiteX1" fmla="*/ 156 w 31010"/>
              <a:gd name="connsiteY1" fmla="*/ 137320 h 139840"/>
              <a:gd name="connsiteX2" fmla="*/ 19206 w 31010"/>
              <a:gd name="connsiteY2" fmla="*/ 83345 h 139840"/>
              <a:gd name="connsiteX3" fmla="*/ 30319 w 31010"/>
              <a:gd name="connsiteY3" fmla="*/ 795 h 13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10" h="139840">
                <a:moveTo>
                  <a:pt x="30319" y="795"/>
                </a:moveTo>
                <a:cubicBezTo>
                  <a:pt x="27144" y="9791"/>
                  <a:pt x="2008" y="123562"/>
                  <a:pt x="156" y="137320"/>
                </a:cubicBezTo>
                <a:cubicBezTo>
                  <a:pt x="-1696" y="151078"/>
                  <a:pt x="13385" y="105041"/>
                  <a:pt x="19206" y="83345"/>
                </a:cubicBezTo>
                <a:cubicBezTo>
                  <a:pt x="25027" y="61649"/>
                  <a:pt x="33494" y="-8201"/>
                  <a:pt x="30319" y="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24905B36-C8B7-4FF1-A1FC-0EC16878DB39}"/>
              </a:ext>
            </a:extLst>
          </p:cNvPr>
          <p:cNvSpPr/>
          <p:nvPr/>
        </p:nvSpPr>
        <p:spPr>
          <a:xfrm>
            <a:off x="4795824" y="9664700"/>
            <a:ext cx="57171" cy="179389"/>
          </a:xfrm>
          <a:custGeom>
            <a:avLst/>
            <a:gdLst>
              <a:gd name="connsiteX0" fmla="*/ 57164 w 57171"/>
              <a:gd name="connsiteY0" fmla="*/ 0 h 179389"/>
              <a:gd name="connsiteX1" fmla="*/ 22239 w 57171"/>
              <a:gd name="connsiteY1" fmla="*/ 112713 h 179389"/>
              <a:gd name="connsiteX2" fmla="*/ 14 w 57171"/>
              <a:gd name="connsiteY2" fmla="*/ 179388 h 179389"/>
              <a:gd name="connsiteX3" fmla="*/ 19064 w 57171"/>
              <a:gd name="connsiteY3" fmla="*/ 114300 h 179389"/>
              <a:gd name="connsiteX4" fmla="*/ 57164 w 57171"/>
              <a:gd name="connsiteY4" fmla="*/ 0 h 17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71" h="179389">
                <a:moveTo>
                  <a:pt x="57164" y="0"/>
                </a:moveTo>
                <a:cubicBezTo>
                  <a:pt x="57693" y="-265"/>
                  <a:pt x="31764" y="82815"/>
                  <a:pt x="22239" y="112713"/>
                </a:cubicBezTo>
                <a:cubicBezTo>
                  <a:pt x="12714" y="142611"/>
                  <a:pt x="543" y="179124"/>
                  <a:pt x="14" y="179388"/>
                </a:cubicBezTo>
                <a:cubicBezTo>
                  <a:pt x="-515" y="179653"/>
                  <a:pt x="13243" y="137319"/>
                  <a:pt x="19064" y="114300"/>
                </a:cubicBezTo>
                <a:cubicBezTo>
                  <a:pt x="24885" y="91281"/>
                  <a:pt x="56635" y="265"/>
                  <a:pt x="571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C3D223C1-E21B-4019-A1FE-C428B81D21E4}"/>
              </a:ext>
            </a:extLst>
          </p:cNvPr>
          <p:cNvSpPr/>
          <p:nvPr/>
        </p:nvSpPr>
        <p:spPr>
          <a:xfrm>
            <a:off x="4897300" y="9619535"/>
            <a:ext cx="59060" cy="68105"/>
          </a:xfrm>
          <a:custGeom>
            <a:avLst/>
            <a:gdLst>
              <a:gd name="connsiteX0" fmla="*/ 138 w 59060"/>
              <a:gd name="connsiteY0" fmla="*/ 715 h 68105"/>
              <a:gd name="connsiteX1" fmla="*/ 57288 w 59060"/>
              <a:gd name="connsiteY1" fmla="*/ 67390 h 68105"/>
              <a:gd name="connsiteX2" fmla="*/ 41413 w 59060"/>
              <a:gd name="connsiteY2" fmla="*/ 34053 h 68105"/>
              <a:gd name="connsiteX3" fmla="*/ 138 w 59060"/>
              <a:gd name="connsiteY3" fmla="*/ 715 h 6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060" h="68105">
                <a:moveTo>
                  <a:pt x="138" y="715"/>
                </a:moveTo>
                <a:cubicBezTo>
                  <a:pt x="2784" y="6271"/>
                  <a:pt x="50409" y="61834"/>
                  <a:pt x="57288" y="67390"/>
                </a:cubicBezTo>
                <a:cubicBezTo>
                  <a:pt x="64167" y="72946"/>
                  <a:pt x="49350" y="44636"/>
                  <a:pt x="41413" y="34053"/>
                </a:cubicBezTo>
                <a:cubicBezTo>
                  <a:pt x="33476" y="23470"/>
                  <a:pt x="-2508" y="-4841"/>
                  <a:pt x="138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56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438A3-CD51-4237-B4E1-1528A4C22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1E012B-412E-4C03-BCF8-C1AC81264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56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</cp:revision>
  <dcterms:created xsi:type="dcterms:W3CDTF">2021-11-14T01:04:12Z</dcterms:created>
  <dcterms:modified xsi:type="dcterms:W3CDTF">2021-11-14T02:08:49Z</dcterms:modified>
</cp:coreProperties>
</file>