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876" y="-7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0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1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32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31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20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2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0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02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34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7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7D72-2E0C-4A92-82D6-F22369EE82FE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AF34-947D-4868-A29C-E5FFEB31B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32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画像】ローラが徹子の部屋で胸の谷間を露出してしまう : 女子アナお宝画像速報－5chまとめ" hidden="1">
            <a:extLst>
              <a:ext uri="{FF2B5EF4-FFF2-40B4-BE49-F238E27FC236}">
                <a16:creationId xmlns:a16="http://schemas.microsoft.com/office/drawing/2014/main" id="{FF9BE2A0-343D-41D4-9A62-A57710D61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7" r="26033"/>
          <a:stretch/>
        </p:blipFill>
        <p:spPr bwMode="auto">
          <a:xfrm>
            <a:off x="0" y="1143000"/>
            <a:ext cx="6858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1006D03-34E2-4CA4-A16C-049F7E2C5653}"/>
              </a:ext>
            </a:extLst>
          </p:cNvPr>
          <p:cNvSpPr/>
          <p:nvPr/>
        </p:nvSpPr>
        <p:spPr>
          <a:xfrm>
            <a:off x="3108405" y="3475831"/>
            <a:ext cx="630953" cy="164132"/>
          </a:xfrm>
          <a:custGeom>
            <a:avLst/>
            <a:gdLst>
              <a:gd name="connsiteX0" fmla="*/ 1508 w 630953"/>
              <a:gd name="connsiteY0" fmla="*/ 156369 h 164132"/>
              <a:gd name="connsiteX1" fmla="*/ 193595 w 630953"/>
              <a:gd name="connsiteY1" fmla="*/ 62707 h 164132"/>
              <a:gd name="connsiteX2" fmla="*/ 376158 w 630953"/>
              <a:gd name="connsiteY2" fmla="*/ 23019 h 164132"/>
              <a:gd name="connsiteX3" fmla="*/ 479345 w 630953"/>
              <a:gd name="connsiteY3" fmla="*/ 45244 h 164132"/>
              <a:gd name="connsiteX4" fmla="*/ 619045 w 630953"/>
              <a:gd name="connsiteY4" fmla="*/ 156369 h 164132"/>
              <a:gd name="connsiteX5" fmla="*/ 619045 w 630953"/>
              <a:gd name="connsiteY5" fmla="*/ 148432 h 164132"/>
              <a:gd name="connsiteX6" fmla="*/ 580945 w 630953"/>
              <a:gd name="connsiteY6" fmla="*/ 97632 h 164132"/>
              <a:gd name="connsiteX7" fmla="*/ 476170 w 630953"/>
              <a:gd name="connsiteY7" fmla="*/ 26194 h 164132"/>
              <a:gd name="connsiteX8" fmla="*/ 390445 w 630953"/>
              <a:gd name="connsiteY8" fmla="*/ 3969 h 164132"/>
              <a:gd name="connsiteX9" fmla="*/ 301545 w 630953"/>
              <a:gd name="connsiteY9" fmla="*/ 15082 h 164132"/>
              <a:gd name="connsiteX10" fmla="*/ 1508 w 630953"/>
              <a:gd name="connsiteY10" fmla="*/ 156369 h 16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0953" h="164132">
                <a:moveTo>
                  <a:pt x="1508" y="156369"/>
                </a:moveTo>
                <a:cubicBezTo>
                  <a:pt x="-16484" y="164307"/>
                  <a:pt x="131153" y="84932"/>
                  <a:pt x="193595" y="62707"/>
                </a:cubicBezTo>
                <a:cubicBezTo>
                  <a:pt x="256037" y="40482"/>
                  <a:pt x="328533" y="25929"/>
                  <a:pt x="376158" y="23019"/>
                </a:cubicBezTo>
                <a:cubicBezTo>
                  <a:pt x="423783" y="20109"/>
                  <a:pt x="438864" y="23019"/>
                  <a:pt x="479345" y="45244"/>
                </a:cubicBezTo>
                <a:cubicBezTo>
                  <a:pt x="519826" y="67469"/>
                  <a:pt x="595762" y="139171"/>
                  <a:pt x="619045" y="156369"/>
                </a:cubicBezTo>
                <a:cubicBezTo>
                  <a:pt x="642328" y="173567"/>
                  <a:pt x="625395" y="158221"/>
                  <a:pt x="619045" y="148432"/>
                </a:cubicBezTo>
                <a:cubicBezTo>
                  <a:pt x="612695" y="138643"/>
                  <a:pt x="604757" y="118005"/>
                  <a:pt x="580945" y="97632"/>
                </a:cubicBezTo>
                <a:cubicBezTo>
                  <a:pt x="557133" y="77259"/>
                  <a:pt x="507920" y="41804"/>
                  <a:pt x="476170" y="26194"/>
                </a:cubicBezTo>
                <a:cubicBezTo>
                  <a:pt x="444420" y="10584"/>
                  <a:pt x="419549" y="5821"/>
                  <a:pt x="390445" y="3969"/>
                </a:cubicBezTo>
                <a:cubicBezTo>
                  <a:pt x="361341" y="2117"/>
                  <a:pt x="362399" y="-8466"/>
                  <a:pt x="301545" y="15082"/>
                </a:cubicBezTo>
                <a:cubicBezTo>
                  <a:pt x="240691" y="38630"/>
                  <a:pt x="19500" y="148431"/>
                  <a:pt x="1508" y="15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11D2A03-05CF-412F-9B04-0C2A1278BCF3}"/>
              </a:ext>
            </a:extLst>
          </p:cNvPr>
          <p:cNvSpPr/>
          <p:nvPr/>
        </p:nvSpPr>
        <p:spPr>
          <a:xfrm>
            <a:off x="3118072" y="3484539"/>
            <a:ext cx="291011" cy="135903"/>
          </a:xfrm>
          <a:custGeom>
            <a:avLst/>
            <a:gdLst>
              <a:gd name="connsiteX0" fmla="*/ 290291 w 291011"/>
              <a:gd name="connsiteY0" fmla="*/ 24 h 135903"/>
              <a:gd name="connsiteX1" fmla="*/ 122016 w 291011"/>
              <a:gd name="connsiteY1" fmla="*/ 53999 h 135903"/>
              <a:gd name="connsiteX2" fmla="*/ 6128 w 291011"/>
              <a:gd name="connsiteY2" fmla="*/ 133374 h 135903"/>
              <a:gd name="connsiteX3" fmla="*/ 33116 w 291011"/>
              <a:gd name="connsiteY3" fmla="*/ 111149 h 135903"/>
              <a:gd name="connsiteX4" fmla="*/ 177578 w 291011"/>
              <a:gd name="connsiteY4" fmla="*/ 60349 h 135903"/>
              <a:gd name="connsiteX5" fmla="*/ 290291 w 291011"/>
              <a:gd name="connsiteY5" fmla="*/ 24 h 1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11" h="135903">
                <a:moveTo>
                  <a:pt x="290291" y="24"/>
                </a:moveTo>
                <a:cubicBezTo>
                  <a:pt x="281031" y="-1034"/>
                  <a:pt x="169376" y="31774"/>
                  <a:pt x="122016" y="53999"/>
                </a:cubicBezTo>
                <a:cubicBezTo>
                  <a:pt x="74656" y="76224"/>
                  <a:pt x="20945" y="123849"/>
                  <a:pt x="6128" y="133374"/>
                </a:cubicBezTo>
                <a:cubicBezTo>
                  <a:pt x="-8689" y="142899"/>
                  <a:pt x="4541" y="123320"/>
                  <a:pt x="33116" y="111149"/>
                </a:cubicBezTo>
                <a:cubicBezTo>
                  <a:pt x="61691" y="98978"/>
                  <a:pt x="137890" y="75960"/>
                  <a:pt x="177578" y="60349"/>
                </a:cubicBezTo>
                <a:cubicBezTo>
                  <a:pt x="217266" y="44738"/>
                  <a:pt x="299551" y="1082"/>
                  <a:pt x="29029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7B066E4-4934-4725-B605-96480852F37C}"/>
              </a:ext>
            </a:extLst>
          </p:cNvPr>
          <p:cNvSpPr/>
          <p:nvPr/>
        </p:nvSpPr>
        <p:spPr>
          <a:xfrm>
            <a:off x="3589605" y="3558781"/>
            <a:ext cx="184166" cy="249704"/>
          </a:xfrm>
          <a:custGeom>
            <a:avLst/>
            <a:gdLst>
              <a:gd name="connsiteX0" fmla="*/ 1320 w 184166"/>
              <a:gd name="connsiteY0" fmla="*/ 394 h 249704"/>
              <a:gd name="connsiteX1" fmla="*/ 172770 w 184166"/>
              <a:gd name="connsiteY1" fmla="*/ 130569 h 249704"/>
              <a:gd name="connsiteX2" fmla="*/ 161658 w 184166"/>
              <a:gd name="connsiteY2" fmla="*/ 162319 h 249704"/>
              <a:gd name="connsiteX3" fmla="*/ 109270 w 184166"/>
              <a:gd name="connsiteY3" fmla="*/ 249632 h 249704"/>
              <a:gd name="connsiteX4" fmla="*/ 160070 w 184166"/>
              <a:gd name="connsiteY4" fmla="*/ 146444 h 249704"/>
              <a:gd name="connsiteX5" fmla="*/ 147370 w 184166"/>
              <a:gd name="connsiteY5" fmla="*/ 128982 h 249704"/>
              <a:gd name="connsiteX6" fmla="*/ 94983 w 184166"/>
              <a:gd name="connsiteY6" fmla="*/ 90882 h 249704"/>
              <a:gd name="connsiteX7" fmla="*/ 1320 w 184166"/>
              <a:gd name="connsiteY7" fmla="*/ 394 h 24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166" h="249704">
                <a:moveTo>
                  <a:pt x="1320" y="394"/>
                </a:moveTo>
                <a:cubicBezTo>
                  <a:pt x="14285" y="7009"/>
                  <a:pt x="146047" y="103582"/>
                  <a:pt x="172770" y="130569"/>
                </a:cubicBezTo>
                <a:cubicBezTo>
                  <a:pt x="199493" y="157556"/>
                  <a:pt x="172241" y="142475"/>
                  <a:pt x="161658" y="162319"/>
                </a:cubicBezTo>
                <a:cubicBezTo>
                  <a:pt x="151075" y="182163"/>
                  <a:pt x="109535" y="252278"/>
                  <a:pt x="109270" y="249632"/>
                </a:cubicBezTo>
                <a:cubicBezTo>
                  <a:pt x="109005" y="246986"/>
                  <a:pt x="153720" y="166552"/>
                  <a:pt x="160070" y="146444"/>
                </a:cubicBezTo>
                <a:cubicBezTo>
                  <a:pt x="166420" y="126336"/>
                  <a:pt x="158218" y="138242"/>
                  <a:pt x="147370" y="128982"/>
                </a:cubicBezTo>
                <a:cubicBezTo>
                  <a:pt x="136522" y="119722"/>
                  <a:pt x="115356" y="109403"/>
                  <a:pt x="94983" y="90882"/>
                </a:cubicBezTo>
                <a:cubicBezTo>
                  <a:pt x="74610" y="72361"/>
                  <a:pt x="-11645" y="-6221"/>
                  <a:pt x="1320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39104CC-C58F-4EE5-8A0B-C85768FB9119}"/>
              </a:ext>
            </a:extLst>
          </p:cNvPr>
          <p:cNvSpPr/>
          <p:nvPr/>
        </p:nvSpPr>
        <p:spPr>
          <a:xfrm>
            <a:off x="3076572" y="3547318"/>
            <a:ext cx="318830" cy="145226"/>
          </a:xfrm>
          <a:custGeom>
            <a:avLst/>
            <a:gdLst>
              <a:gd name="connsiteX0" fmla="*/ 3 w 318830"/>
              <a:gd name="connsiteY0" fmla="*/ 138857 h 145226"/>
              <a:gd name="connsiteX1" fmla="*/ 106366 w 318830"/>
              <a:gd name="connsiteY1" fmla="*/ 97582 h 145226"/>
              <a:gd name="connsiteX2" fmla="*/ 309566 w 318830"/>
              <a:gd name="connsiteY2" fmla="*/ 2332 h 145226"/>
              <a:gd name="connsiteX3" fmla="*/ 280991 w 318830"/>
              <a:gd name="connsiteY3" fmla="*/ 32495 h 145226"/>
              <a:gd name="connsiteX4" fmla="*/ 250828 w 318830"/>
              <a:gd name="connsiteY4" fmla="*/ 69007 h 145226"/>
              <a:gd name="connsiteX5" fmla="*/ 171453 w 318830"/>
              <a:gd name="connsiteY5" fmla="*/ 111870 h 145226"/>
              <a:gd name="connsiteX6" fmla="*/ 109541 w 318830"/>
              <a:gd name="connsiteY6" fmla="*/ 142032 h 145226"/>
              <a:gd name="connsiteX7" fmla="*/ 3 w 318830"/>
              <a:gd name="connsiteY7" fmla="*/ 138857 h 14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30" h="145226">
                <a:moveTo>
                  <a:pt x="3" y="138857"/>
                </a:moveTo>
                <a:cubicBezTo>
                  <a:pt x="-526" y="131449"/>
                  <a:pt x="54772" y="120336"/>
                  <a:pt x="106366" y="97582"/>
                </a:cubicBezTo>
                <a:cubicBezTo>
                  <a:pt x="157960" y="74828"/>
                  <a:pt x="280462" y="13180"/>
                  <a:pt x="309566" y="2332"/>
                </a:cubicBezTo>
                <a:cubicBezTo>
                  <a:pt x="338670" y="-8516"/>
                  <a:pt x="290781" y="21382"/>
                  <a:pt x="280991" y="32495"/>
                </a:cubicBezTo>
                <a:cubicBezTo>
                  <a:pt x="271201" y="43607"/>
                  <a:pt x="269084" y="55778"/>
                  <a:pt x="250828" y="69007"/>
                </a:cubicBezTo>
                <a:cubicBezTo>
                  <a:pt x="232572" y="82236"/>
                  <a:pt x="195001" y="99699"/>
                  <a:pt x="171453" y="111870"/>
                </a:cubicBezTo>
                <a:cubicBezTo>
                  <a:pt x="147905" y="124041"/>
                  <a:pt x="141820" y="137005"/>
                  <a:pt x="109541" y="142032"/>
                </a:cubicBezTo>
                <a:cubicBezTo>
                  <a:pt x="77262" y="147059"/>
                  <a:pt x="532" y="146265"/>
                  <a:pt x="3" y="138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AB0DD4-E131-47D1-9A37-4C78067909B9}"/>
              </a:ext>
            </a:extLst>
          </p:cNvPr>
          <p:cNvSpPr/>
          <p:nvPr/>
        </p:nvSpPr>
        <p:spPr>
          <a:xfrm>
            <a:off x="3399883" y="3548414"/>
            <a:ext cx="210094" cy="28404"/>
          </a:xfrm>
          <a:custGeom>
            <a:avLst/>
            <a:gdLst>
              <a:gd name="connsiteX0" fmla="*/ 3717 w 210094"/>
              <a:gd name="connsiteY0" fmla="*/ 1236 h 28404"/>
              <a:gd name="connsiteX1" fmla="*/ 154530 w 210094"/>
              <a:gd name="connsiteY1" fmla="*/ 4411 h 28404"/>
              <a:gd name="connsiteX2" fmla="*/ 210092 w 210094"/>
              <a:gd name="connsiteY2" fmla="*/ 28224 h 28404"/>
              <a:gd name="connsiteX3" fmla="*/ 152942 w 210094"/>
              <a:gd name="connsiteY3" fmla="*/ 15524 h 28404"/>
              <a:gd name="connsiteX4" fmla="*/ 54517 w 210094"/>
              <a:gd name="connsiteY4" fmla="*/ 18699 h 28404"/>
              <a:gd name="connsiteX5" fmla="*/ 3717 w 210094"/>
              <a:gd name="connsiteY5" fmla="*/ 1236 h 2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094" h="28404">
                <a:moveTo>
                  <a:pt x="3717" y="1236"/>
                </a:moveTo>
                <a:cubicBezTo>
                  <a:pt x="20386" y="-1145"/>
                  <a:pt x="120134" y="-87"/>
                  <a:pt x="154530" y="4411"/>
                </a:cubicBezTo>
                <a:cubicBezTo>
                  <a:pt x="188926" y="8909"/>
                  <a:pt x="210357" y="26372"/>
                  <a:pt x="210092" y="28224"/>
                </a:cubicBezTo>
                <a:cubicBezTo>
                  <a:pt x="209827" y="30076"/>
                  <a:pt x="178871" y="17112"/>
                  <a:pt x="152942" y="15524"/>
                </a:cubicBezTo>
                <a:cubicBezTo>
                  <a:pt x="127013" y="13937"/>
                  <a:pt x="78594" y="13937"/>
                  <a:pt x="54517" y="18699"/>
                </a:cubicBezTo>
                <a:cubicBezTo>
                  <a:pt x="30440" y="23462"/>
                  <a:pt x="-12952" y="3617"/>
                  <a:pt x="3717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4B73008-0CAF-449D-A07B-D70B8228BD99}"/>
              </a:ext>
            </a:extLst>
          </p:cNvPr>
          <p:cNvSpPr/>
          <p:nvPr/>
        </p:nvSpPr>
        <p:spPr>
          <a:xfrm>
            <a:off x="3316056" y="3541425"/>
            <a:ext cx="174236" cy="76521"/>
          </a:xfrm>
          <a:custGeom>
            <a:avLst/>
            <a:gdLst>
              <a:gd name="connsiteX0" fmla="*/ 1819 w 174236"/>
              <a:gd name="connsiteY0" fmla="*/ 76488 h 76521"/>
              <a:gd name="connsiteX1" fmla="*/ 144694 w 174236"/>
              <a:gd name="connsiteY1" fmla="*/ 28863 h 76521"/>
              <a:gd name="connsiteX2" fmla="*/ 171682 w 174236"/>
              <a:gd name="connsiteY2" fmla="*/ 12988 h 76521"/>
              <a:gd name="connsiteX3" fmla="*/ 105007 w 174236"/>
              <a:gd name="connsiteY3" fmla="*/ 288 h 76521"/>
              <a:gd name="connsiteX4" fmla="*/ 135169 w 174236"/>
              <a:gd name="connsiteY4" fmla="*/ 25688 h 76521"/>
              <a:gd name="connsiteX5" fmla="*/ 68494 w 174236"/>
              <a:gd name="connsiteY5" fmla="*/ 20925 h 76521"/>
              <a:gd name="connsiteX6" fmla="*/ 1819 w 174236"/>
              <a:gd name="connsiteY6" fmla="*/ 76488 h 7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36" h="76521">
                <a:moveTo>
                  <a:pt x="1819" y="76488"/>
                </a:moveTo>
                <a:cubicBezTo>
                  <a:pt x="14519" y="77811"/>
                  <a:pt x="116384" y="39446"/>
                  <a:pt x="144694" y="28863"/>
                </a:cubicBezTo>
                <a:cubicBezTo>
                  <a:pt x="173004" y="18280"/>
                  <a:pt x="178296" y="17750"/>
                  <a:pt x="171682" y="12988"/>
                </a:cubicBezTo>
                <a:cubicBezTo>
                  <a:pt x="165068" y="8226"/>
                  <a:pt x="111093" y="-1829"/>
                  <a:pt x="105007" y="288"/>
                </a:cubicBezTo>
                <a:cubicBezTo>
                  <a:pt x="98921" y="2405"/>
                  <a:pt x="141255" y="22248"/>
                  <a:pt x="135169" y="25688"/>
                </a:cubicBezTo>
                <a:cubicBezTo>
                  <a:pt x="129084" y="29127"/>
                  <a:pt x="90719" y="15104"/>
                  <a:pt x="68494" y="20925"/>
                </a:cubicBezTo>
                <a:cubicBezTo>
                  <a:pt x="46269" y="26746"/>
                  <a:pt x="-10881" y="75165"/>
                  <a:pt x="1819" y="76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00075D7-469A-4D4A-91A0-EA2668656A2C}"/>
              </a:ext>
            </a:extLst>
          </p:cNvPr>
          <p:cNvSpPr/>
          <p:nvPr/>
        </p:nvSpPr>
        <p:spPr>
          <a:xfrm>
            <a:off x="3598555" y="3582757"/>
            <a:ext cx="116699" cy="143453"/>
          </a:xfrm>
          <a:custGeom>
            <a:avLst/>
            <a:gdLst>
              <a:gd name="connsiteX0" fmla="*/ 308 w 116699"/>
              <a:gd name="connsiteY0" fmla="*/ 231 h 143453"/>
              <a:gd name="connsiteX1" fmla="*/ 111433 w 116699"/>
              <a:gd name="connsiteY1" fmla="*/ 98656 h 143453"/>
              <a:gd name="connsiteX2" fmla="*/ 97145 w 116699"/>
              <a:gd name="connsiteY2" fmla="*/ 116118 h 143453"/>
              <a:gd name="connsiteX3" fmla="*/ 82858 w 116699"/>
              <a:gd name="connsiteY3" fmla="*/ 143106 h 143453"/>
              <a:gd name="connsiteX4" fmla="*/ 87620 w 116699"/>
              <a:gd name="connsiteY4" fmla="*/ 95481 h 143453"/>
              <a:gd name="connsiteX5" fmla="*/ 78095 w 116699"/>
              <a:gd name="connsiteY5" fmla="*/ 71668 h 143453"/>
              <a:gd name="connsiteX6" fmla="*/ 308 w 116699"/>
              <a:gd name="connsiteY6" fmla="*/ 231 h 14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99" h="143453">
                <a:moveTo>
                  <a:pt x="308" y="231"/>
                </a:moveTo>
                <a:cubicBezTo>
                  <a:pt x="5864" y="4729"/>
                  <a:pt x="95294" y="79342"/>
                  <a:pt x="111433" y="98656"/>
                </a:cubicBezTo>
                <a:cubicBezTo>
                  <a:pt x="127572" y="117970"/>
                  <a:pt x="101908" y="108710"/>
                  <a:pt x="97145" y="116118"/>
                </a:cubicBezTo>
                <a:cubicBezTo>
                  <a:pt x="92383" y="123526"/>
                  <a:pt x="84445" y="146545"/>
                  <a:pt x="82858" y="143106"/>
                </a:cubicBezTo>
                <a:cubicBezTo>
                  <a:pt x="81271" y="139667"/>
                  <a:pt x="88414" y="107387"/>
                  <a:pt x="87620" y="95481"/>
                </a:cubicBezTo>
                <a:cubicBezTo>
                  <a:pt x="86826" y="83575"/>
                  <a:pt x="90266" y="85162"/>
                  <a:pt x="78095" y="71668"/>
                </a:cubicBezTo>
                <a:cubicBezTo>
                  <a:pt x="65924" y="58174"/>
                  <a:pt x="-5248" y="-4267"/>
                  <a:pt x="308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789F7DF-FF8E-4A3A-BD7B-A4E3CBB66489}"/>
              </a:ext>
            </a:extLst>
          </p:cNvPr>
          <p:cNvSpPr/>
          <p:nvPr/>
        </p:nvSpPr>
        <p:spPr>
          <a:xfrm>
            <a:off x="3103553" y="3709950"/>
            <a:ext cx="588324" cy="83631"/>
          </a:xfrm>
          <a:custGeom>
            <a:avLst/>
            <a:gdLst>
              <a:gd name="connsiteX0" fmla="*/ 10 w 588324"/>
              <a:gd name="connsiteY0" fmla="*/ 55600 h 83631"/>
              <a:gd name="connsiteX1" fmla="*/ 112722 w 588324"/>
              <a:gd name="connsiteY1" fmla="*/ 12738 h 83631"/>
              <a:gd name="connsiteX2" fmla="*/ 212735 w 588324"/>
              <a:gd name="connsiteY2" fmla="*/ 47663 h 83631"/>
              <a:gd name="connsiteX3" fmla="*/ 379422 w 588324"/>
              <a:gd name="connsiteY3" fmla="*/ 74650 h 83631"/>
              <a:gd name="connsiteX4" fmla="*/ 476260 w 588324"/>
              <a:gd name="connsiteY4" fmla="*/ 44488 h 83631"/>
              <a:gd name="connsiteX5" fmla="*/ 587385 w 588324"/>
              <a:gd name="connsiteY5" fmla="*/ 38 h 83631"/>
              <a:gd name="connsiteX6" fmla="*/ 523885 w 588324"/>
              <a:gd name="connsiteY6" fmla="*/ 52425 h 83631"/>
              <a:gd name="connsiteX7" fmla="*/ 423872 w 588324"/>
              <a:gd name="connsiteY7" fmla="*/ 82588 h 83631"/>
              <a:gd name="connsiteX8" fmla="*/ 280997 w 588324"/>
              <a:gd name="connsiteY8" fmla="*/ 73063 h 83631"/>
              <a:gd name="connsiteX9" fmla="*/ 119072 w 588324"/>
              <a:gd name="connsiteY9" fmla="*/ 38138 h 83631"/>
              <a:gd name="connsiteX10" fmla="*/ 10 w 588324"/>
              <a:gd name="connsiteY10" fmla="*/ 55600 h 8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8324" h="83631">
                <a:moveTo>
                  <a:pt x="10" y="55600"/>
                </a:moveTo>
                <a:cubicBezTo>
                  <a:pt x="-1048" y="51367"/>
                  <a:pt x="77268" y="14061"/>
                  <a:pt x="112722" y="12738"/>
                </a:cubicBezTo>
                <a:cubicBezTo>
                  <a:pt x="148176" y="11415"/>
                  <a:pt x="168285" y="37344"/>
                  <a:pt x="212735" y="47663"/>
                </a:cubicBezTo>
                <a:cubicBezTo>
                  <a:pt x="257185" y="57982"/>
                  <a:pt x="335501" y="75179"/>
                  <a:pt x="379422" y="74650"/>
                </a:cubicBezTo>
                <a:cubicBezTo>
                  <a:pt x="423343" y="74121"/>
                  <a:pt x="441600" y="56923"/>
                  <a:pt x="476260" y="44488"/>
                </a:cubicBezTo>
                <a:cubicBezTo>
                  <a:pt x="510920" y="32053"/>
                  <a:pt x="579448" y="-1285"/>
                  <a:pt x="587385" y="38"/>
                </a:cubicBezTo>
                <a:cubicBezTo>
                  <a:pt x="595323" y="1361"/>
                  <a:pt x="551137" y="38667"/>
                  <a:pt x="523885" y="52425"/>
                </a:cubicBezTo>
                <a:cubicBezTo>
                  <a:pt x="496633" y="66183"/>
                  <a:pt x="464353" y="79148"/>
                  <a:pt x="423872" y="82588"/>
                </a:cubicBezTo>
                <a:cubicBezTo>
                  <a:pt x="383391" y="86028"/>
                  <a:pt x="331797" y="80471"/>
                  <a:pt x="280997" y="73063"/>
                </a:cubicBezTo>
                <a:cubicBezTo>
                  <a:pt x="230197" y="65655"/>
                  <a:pt x="162993" y="41578"/>
                  <a:pt x="119072" y="38138"/>
                </a:cubicBezTo>
                <a:cubicBezTo>
                  <a:pt x="75151" y="34698"/>
                  <a:pt x="1068" y="59833"/>
                  <a:pt x="10" y="55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EF309BE-33F0-4570-8C7E-321218F45690}"/>
              </a:ext>
            </a:extLst>
          </p:cNvPr>
          <p:cNvSpPr/>
          <p:nvPr/>
        </p:nvSpPr>
        <p:spPr>
          <a:xfrm>
            <a:off x="3733306" y="3600412"/>
            <a:ext cx="82743" cy="90756"/>
          </a:xfrm>
          <a:custGeom>
            <a:avLst/>
            <a:gdLst>
              <a:gd name="connsiteX0" fmla="*/ 494 w 82743"/>
              <a:gd name="connsiteY0" fmla="*/ 38 h 90756"/>
              <a:gd name="connsiteX1" fmla="*/ 81457 w 82743"/>
              <a:gd name="connsiteY1" fmla="*/ 85763 h 90756"/>
              <a:gd name="connsiteX2" fmla="*/ 48119 w 82743"/>
              <a:gd name="connsiteY2" fmla="*/ 74651 h 90756"/>
              <a:gd name="connsiteX3" fmla="*/ 494 w 82743"/>
              <a:gd name="connsiteY3" fmla="*/ 38 h 9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43" h="90756">
                <a:moveTo>
                  <a:pt x="494" y="38"/>
                </a:moveTo>
                <a:cubicBezTo>
                  <a:pt x="6050" y="1890"/>
                  <a:pt x="73520" y="73328"/>
                  <a:pt x="81457" y="85763"/>
                </a:cubicBezTo>
                <a:cubicBezTo>
                  <a:pt x="89394" y="98198"/>
                  <a:pt x="58438" y="84705"/>
                  <a:pt x="48119" y="74651"/>
                </a:cubicBezTo>
                <a:cubicBezTo>
                  <a:pt x="37800" y="64597"/>
                  <a:pt x="-5062" y="-1814"/>
                  <a:pt x="494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6B5826-87DD-4B9B-9C54-4F1C730BA5F1}"/>
              </a:ext>
            </a:extLst>
          </p:cNvPr>
          <p:cNvSpPr/>
          <p:nvPr/>
        </p:nvSpPr>
        <p:spPr>
          <a:xfrm>
            <a:off x="3732174" y="3698531"/>
            <a:ext cx="101677" cy="139491"/>
          </a:xfrm>
          <a:custGeom>
            <a:avLst/>
            <a:gdLst>
              <a:gd name="connsiteX0" fmla="*/ 101639 w 101677"/>
              <a:gd name="connsiteY0" fmla="*/ 344 h 139491"/>
              <a:gd name="connsiteX1" fmla="*/ 47664 w 101677"/>
              <a:gd name="connsiteY1" fmla="*/ 105119 h 139491"/>
              <a:gd name="connsiteX2" fmla="*/ 39 w 101677"/>
              <a:gd name="connsiteY2" fmla="*/ 138457 h 139491"/>
              <a:gd name="connsiteX3" fmla="*/ 55601 w 101677"/>
              <a:gd name="connsiteY3" fmla="*/ 73369 h 139491"/>
              <a:gd name="connsiteX4" fmla="*/ 101639 w 101677"/>
              <a:gd name="connsiteY4" fmla="*/ 344 h 13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77" h="139491">
                <a:moveTo>
                  <a:pt x="101639" y="344"/>
                </a:moveTo>
                <a:cubicBezTo>
                  <a:pt x="100316" y="5636"/>
                  <a:pt x="64597" y="82100"/>
                  <a:pt x="47664" y="105119"/>
                </a:cubicBezTo>
                <a:cubicBezTo>
                  <a:pt x="30731" y="128138"/>
                  <a:pt x="-1284" y="143749"/>
                  <a:pt x="39" y="138457"/>
                </a:cubicBezTo>
                <a:cubicBezTo>
                  <a:pt x="1362" y="133165"/>
                  <a:pt x="41578" y="94536"/>
                  <a:pt x="55601" y="73369"/>
                </a:cubicBezTo>
                <a:cubicBezTo>
                  <a:pt x="69624" y="52202"/>
                  <a:pt x="102962" y="-4948"/>
                  <a:pt x="10163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C92E823-6548-4F7E-8A71-54FBA234A97D}"/>
              </a:ext>
            </a:extLst>
          </p:cNvPr>
          <p:cNvSpPr/>
          <p:nvPr/>
        </p:nvSpPr>
        <p:spPr>
          <a:xfrm>
            <a:off x="3701531" y="3709140"/>
            <a:ext cx="89391" cy="124930"/>
          </a:xfrm>
          <a:custGeom>
            <a:avLst/>
            <a:gdLst>
              <a:gd name="connsiteX0" fmla="*/ 87832 w 89391"/>
              <a:gd name="connsiteY0" fmla="*/ 848 h 124930"/>
              <a:gd name="connsiteX1" fmla="*/ 519 w 89391"/>
              <a:gd name="connsiteY1" fmla="*/ 123085 h 124930"/>
              <a:gd name="connsiteX2" fmla="*/ 52907 w 89391"/>
              <a:gd name="connsiteY2" fmla="*/ 70698 h 124930"/>
              <a:gd name="connsiteX3" fmla="*/ 87832 w 89391"/>
              <a:gd name="connsiteY3" fmla="*/ 848 h 12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91" h="124930">
                <a:moveTo>
                  <a:pt x="87832" y="848"/>
                </a:moveTo>
                <a:cubicBezTo>
                  <a:pt x="79101" y="9579"/>
                  <a:pt x="6340" y="111443"/>
                  <a:pt x="519" y="123085"/>
                </a:cubicBezTo>
                <a:cubicBezTo>
                  <a:pt x="-5302" y="134727"/>
                  <a:pt x="39413" y="88160"/>
                  <a:pt x="52907" y="70698"/>
                </a:cubicBezTo>
                <a:cubicBezTo>
                  <a:pt x="66401" y="53236"/>
                  <a:pt x="96563" y="-7883"/>
                  <a:pt x="87832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C1811999-23C5-4CA3-8315-E3EC2232F2B5}"/>
              </a:ext>
            </a:extLst>
          </p:cNvPr>
          <p:cNvSpPr/>
          <p:nvPr/>
        </p:nvSpPr>
        <p:spPr>
          <a:xfrm>
            <a:off x="3242912" y="3775022"/>
            <a:ext cx="466035" cy="129149"/>
          </a:xfrm>
          <a:custGeom>
            <a:avLst/>
            <a:gdLst>
              <a:gd name="connsiteX0" fmla="*/ 1938 w 466035"/>
              <a:gd name="connsiteY0" fmla="*/ 74666 h 129149"/>
              <a:gd name="connsiteX1" fmla="*/ 211488 w 466035"/>
              <a:gd name="connsiteY1" fmla="*/ 87366 h 129149"/>
              <a:gd name="connsiteX2" fmla="*/ 455963 w 466035"/>
              <a:gd name="connsiteY2" fmla="*/ 1641 h 129149"/>
              <a:gd name="connsiteX3" fmla="*/ 411513 w 466035"/>
              <a:gd name="connsiteY3" fmla="*/ 33391 h 129149"/>
              <a:gd name="connsiteX4" fmla="*/ 340076 w 466035"/>
              <a:gd name="connsiteY4" fmla="*/ 63553 h 129149"/>
              <a:gd name="connsiteX5" fmla="*/ 178151 w 466035"/>
              <a:gd name="connsiteY5" fmla="*/ 100066 h 129149"/>
              <a:gd name="connsiteX6" fmla="*/ 20988 w 466035"/>
              <a:gd name="connsiteY6" fmla="*/ 128641 h 129149"/>
              <a:gd name="connsiteX7" fmla="*/ 101951 w 466035"/>
              <a:gd name="connsiteY7" fmla="*/ 115941 h 129149"/>
              <a:gd name="connsiteX8" fmla="*/ 1938 w 466035"/>
              <a:gd name="connsiteY8" fmla="*/ 74666 h 12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035" h="129149">
                <a:moveTo>
                  <a:pt x="1938" y="74666"/>
                </a:moveTo>
                <a:cubicBezTo>
                  <a:pt x="20194" y="69904"/>
                  <a:pt x="135817" y="99537"/>
                  <a:pt x="211488" y="87366"/>
                </a:cubicBezTo>
                <a:cubicBezTo>
                  <a:pt x="287159" y="75195"/>
                  <a:pt x="422626" y="10637"/>
                  <a:pt x="455963" y="1641"/>
                </a:cubicBezTo>
                <a:cubicBezTo>
                  <a:pt x="489300" y="-7355"/>
                  <a:pt x="430828" y="23072"/>
                  <a:pt x="411513" y="33391"/>
                </a:cubicBezTo>
                <a:cubicBezTo>
                  <a:pt x="392199" y="43710"/>
                  <a:pt x="378970" y="52441"/>
                  <a:pt x="340076" y="63553"/>
                </a:cubicBezTo>
                <a:cubicBezTo>
                  <a:pt x="301182" y="74665"/>
                  <a:pt x="231332" y="89218"/>
                  <a:pt x="178151" y="100066"/>
                </a:cubicBezTo>
                <a:cubicBezTo>
                  <a:pt x="124970" y="110914"/>
                  <a:pt x="33688" y="125995"/>
                  <a:pt x="20988" y="128641"/>
                </a:cubicBezTo>
                <a:cubicBezTo>
                  <a:pt x="8288" y="131287"/>
                  <a:pt x="103539" y="123085"/>
                  <a:pt x="101951" y="115941"/>
                </a:cubicBezTo>
                <a:cubicBezTo>
                  <a:pt x="100364" y="108797"/>
                  <a:pt x="-16318" y="79428"/>
                  <a:pt x="1938" y="74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79448BF-2E79-43A6-80E3-52BB3B3F8D4A}"/>
              </a:ext>
            </a:extLst>
          </p:cNvPr>
          <p:cNvSpPr/>
          <p:nvPr/>
        </p:nvSpPr>
        <p:spPr>
          <a:xfrm>
            <a:off x="3302426" y="3775058"/>
            <a:ext cx="315773" cy="47727"/>
          </a:xfrm>
          <a:custGeom>
            <a:avLst/>
            <a:gdLst>
              <a:gd name="connsiteX0" fmla="*/ 2749 w 315773"/>
              <a:gd name="connsiteY0" fmla="*/ 19067 h 47727"/>
              <a:gd name="connsiteX1" fmla="*/ 109112 w 315773"/>
              <a:gd name="connsiteY1" fmla="*/ 38117 h 47727"/>
              <a:gd name="connsiteX2" fmla="*/ 312312 w 315773"/>
              <a:gd name="connsiteY2" fmla="*/ 17 h 47727"/>
              <a:gd name="connsiteX3" fmla="*/ 223412 w 315773"/>
              <a:gd name="connsiteY3" fmla="*/ 33355 h 47727"/>
              <a:gd name="connsiteX4" fmla="*/ 47199 w 315773"/>
              <a:gd name="connsiteY4" fmla="*/ 47642 h 47727"/>
              <a:gd name="connsiteX5" fmla="*/ 2749 w 315773"/>
              <a:gd name="connsiteY5" fmla="*/ 19067 h 4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773" h="47727">
                <a:moveTo>
                  <a:pt x="2749" y="19067"/>
                </a:moveTo>
                <a:cubicBezTo>
                  <a:pt x="13068" y="17479"/>
                  <a:pt x="57518" y="41292"/>
                  <a:pt x="109112" y="38117"/>
                </a:cubicBezTo>
                <a:cubicBezTo>
                  <a:pt x="160706" y="34942"/>
                  <a:pt x="293262" y="811"/>
                  <a:pt x="312312" y="17"/>
                </a:cubicBezTo>
                <a:cubicBezTo>
                  <a:pt x="331362" y="-777"/>
                  <a:pt x="267598" y="25418"/>
                  <a:pt x="223412" y="33355"/>
                </a:cubicBezTo>
                <a:cubicBezTo>
                  <a:pt x="179227" y="41293"/>
                  <a:pt x="82389" y="45790"/>
                  <a:pt x="47199" y="47642"/>
                </a:cubicBezTo>
                <a:cubicBezTo>
                  <a:pt x="12009" y="49494"/>
                  <a:pt x="-7570" y="20655"/>
                  <a:pt x="2749" y="19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B1710E2-4243-4FC9-B051-4A4CE3AA404A}"/>
              </a:ext>
            </a:extLst>
          </p:cNvPr>
          <p:cNvSpPr/>
          <p:nvPr/>
        </p:nvSpPr>
        <p:spPr>
          <a:xfrm>
            <a:off x="3399679" y="3560112"/>
            <a:ext cx="214056" cy="203885"/>
          </a:xfrm>
          <a:custGeom>
            <a:avLst/>
            <a:gdLst>
              <a:gd name="connsiteX0" fmla="*/ 164259 w 214056"/>
              <a:gd name="connsiteY0" fmla="*/ 3826 h 203885"/>
              <a:gd name="connsiteX1" fmla="*/ 205534 w 214056"/>
              <a:gd name="connsiteY1" fmla="*/ 59388 h 203885"/>
              <a:gd name="connsiteX2" fmla="*/ 213471 w 214056"/>
              <a:gd name="connsiteY2" fmla="*/ 129238 h 203885"/>
              <a:gd name="connsiteX3" fmla="*/ 196009 w 214056"/>
              <a:gd name="connsiteY3" fmla="*/ 172101 h 203885"/>
              <a:gd name="connsiteX4" fmla="*/ 148384 w 214056"/>
              <a:gd name="connsiteY4" fmla="*/ 191151 h 203885"/>
              <a:gd name="connsiteX5" fmla="*/ 95996 w 214056"/>
              <a:gd name="connsiteY5" fmla="*/ 200676 h 203885"/>
              <a:gd name="connsiteX6" fmla="*/ 81709 w 214056"/>
              <a:gd name="connsiteY6" fmla="*/ 200676 h 203885"/>
              <a:gd name="connsiteX7" fmla="*/ 30909 w 214056"/>
              <a:gd name="connsiteY7" fmla="*/ 162576 h 203885"/>
              <a:gd name="connsiteX8" fmla="*/ 10271 w 214056"/>
              <a:gd name="connsiteY8" fmla="*/ 118126 h 203885"/>
              <a:gd name="connsiteX9" fmla="*/ 746 w 214056"/>
              <a:gd name="connsiteY9" fmla="*/ 81613 h 203885"/>
              <a:gd name="connsiteX10" fmla="*/ 29321 w 214056"/>
              <a:gd name="connsiteY10" fmla="*/ 24463 h 203885"/>
              <a:gd name="connsiteX11" fmla="*/ 62659 w 214056"/>
              <a:gd name="connsiteY11" fmla="*/ 7001 h 203885"/>
              <a:gd name="connsiteX12" fmla="*/ 164259 w 214056"/>
              <a:gd name="connsiteY12" fmla="*/ 3826 h 20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56" h="203885">
                <a:moveTo>
                  <a:pt x="164259" y="3826"/>
                </a:moveTo>
                <a:cubicBezTo>
                  <a:pt x="188071" y="12557"/>
                  <a:pt x="197332" y="38486"/>
                  <a:pt x="205534" y="59388"/>
                </a:cubicBezTo>
                <a:cubicBezTo>
                  <a:pt x="213736" y="80290"/>
                  <a:pt x="215058" y="110453"/>
                  <a:pt x="213471" y="129238"/>
                </a:cubicBezTo>
                <a:cubicBezTo>
                  <a:pt x="211884" y="148023"/>
                  <a:pt x="206857" y="161782"/>
                  <a:pt x="196009" y="172101"/>
                </a:cubicBezTo>
                <a:cubicBezTo>
                  <a:pt x="185161" y="182420"/>
                  <a:pt x="165053" y="186389"/>
                  <a:pt x="148384" y="191151"/>
                </a:cubicBezTo>
                <a:cubicBezTo>
                  <a:pt x="131715" y="195914"/>
                  <a:pt x="107108" y="199089"/>
                  <a:pt x="95996" y="200676"/>
                </a:cubicBezTo>
                <a:cubicBezTo>
                  <a:pt x="84884" y="202263"/>
                  <a:pt x="92557" y="207026"/>
                  <a:pt x="81709" y="200676"/>
                </a:cubicBezTo>
                <a:cubicBezTo>
                  <a:pt x="70861" y="194326"/>
                  <a:pt x="42815" y="176334"/>
                  <a:pt x="30909" y="162576"/>
                </a:cubicBezTo>
                <a:cubicBezTo>
                  <a:pt x="19003" y="148818"/>
                  <a:pt x="15298" y="131620"/>
                  <a:pt x="10271" y="118126"/>
                </a:cubicBezTo>
                <a:cubicBezTo>
                  <a:pt x="5244" y="104632"/>
                  <a:pt x="-2429" y="97223"/>
                  <a:pt x="746" y="81613"/>
                </a:cubicBezTo>
                <a:cubicBezTo>
                  <a:pt x="3921" y="66003"/>
                  <a:pt x="19002" y="36898"/>
                  <a:pt x="29321" y="24463"/>
                </a:cubicBezTo>
                <a:cubicBezTo>
                  <a:pt x="39640" y="12028"/>
                  <a:pt x="45461" y="10440"/>
                  <a:pt x="62659" y="7001"/>
                </a:cubicBezTo>
                <a:cubicBezTo>
                  <a:pt x="79857" y="3562"/>
                  <a:pt x="140447" y="-4905"/>
                  <a:pt x="164259" y="38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AFFD61A-A9A0-4A1C-A361-493F3A69A23E}"/>
              </a:ext>
            </a:extLst>
          </p:cNvPr>
          <p:cNvSpPr/>
          <p:nvPr/>
        </p:nvSpPr>
        <p:spPr>
          <a:xfrm>
            <a:off x="3429000" y="3600449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32C82C3-8141-426A-BD4F-E0101F6C678B}"/>
              </a:ext>
            </a:extLst>
          </p:cNvPr>
          <p:cNvSpPr/>
          <p:nvPr/>
        </p:nvSpPr>
        <p:spPr>
          <a:xfrm>
            <a:off x="3178145" y="3320926"/>
            <a:ext cx="215316" cy="55773"/>
          </a:xfrm>
          <a:custGeom>
            <a:avLst/>
            <a:gdLst>
              <a:gd name="connsiteX0" fmla="*/ 30 w 215316"/>
              <a:gd name="connsiteY0" fmla="*/ 55687 h 55773"/>
              <a:gd name="connsiteX1" fmla="*/ 95280 w 215316"/>
              <a:gd name="connsiteY1" fmla="*/ 14412 h 55773"/>
              <a:gd name="connsiteX2" fmla="*/ 214343 w 215316"/>
              <a:gd name="connsiteY2" fmla="*/ 20762 h 55773"/>
              <a:gd name="connsiteX3" fmla="*/ 149255 w 215316"/>
              <a:gd name="connsiteY3" fmla="*/ 6474 h 55773"/>
              <a:gd name="connsiteX4" fmla="*/ 104805 w 215316"/>
              <a:gd name="connsiteY4" fmla="*/ 1712 h 55773"/>
              <a:gd name="connsiteX5" fmla="*/ 30 w 215316"/>
              <a:gd name="connsiteY5" fmla="*/ 55687 h 5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316" h="55773">
                <a:moveTo>
                  <a:pt x="30" y="55687"/>
                </a:moveTo>
                <a:cubicBezTo>
                  <a:pt x="-1558" y="57804"/>
                  <a:pt x="59561" y="20233"/>
                  <a:pt x="95280" y="14412"/>
                </a:cubicBezTo>
                <a:cubicBezTo>
                  <a:pt x="130999" y="8591"/>
                  <a:pt x="205347" y="22085"/>
                  <a:pt x="214343" y="20762"/>
                </a:cubicBezTo>
                <a:cubicBezTo>
                  <a:pt x="223339" y="19439"/>
                  <a:pt x="167511" y="9649"/>
                  <a:pt x="149255" y="6474"/>
                </a:cubicBezTo>
                <a:cubicBezTo>
                  <a:pt x="130999" y="3299"/>
                  <a:pt x="127294" y="-3050"/>
                  <a:pt x="104805" y="1712"/>
                </a:cubicBezTo>
                <a:cubicBezTo>
                  <a:pt x="82316" y="6474"/>
                  <a:pt x="1618" y="53570"/>
                  <a:pt x="30" y="55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C1BDBBF-9CF6-4F2B-B76B-5672B3043FBE}"/>
              </a:ext>
            </a:extLst>
          </p:cNvPr>
          <p:cNvSpPr/>
          <p:nvPr/>
        </p:nvSpPr>
        <p:spPr>
          <a:xfrm>
            <a:off x="3106442" y="3279269"/>
            <a:ext cx="217202" cy="81469"/>
          </a:xfrm>
          <a:custGeom>
            <a:avLst/>
            <a:gdLst>
              <a:gd name="connsiteX0" fmla="*/ 296 w 217202"/>
              <a:gd name="connsiteY0" fmla="*/ 81469 h 81469"/>
              <a:gd name="connsiteX1" fmla="*/ 182858 w 217202"/>
              <a:gd name="connsiteY1" fmla="*/ 17969 h 81469"/>
              <a:gd name="connsiteX2" fmla="*/ 89196 w 217202"/>
              <a:gd name="connsiteY2" fmla="*/ 75119 h 81469"/>
              <a:gd name="connsiteX3" fmla="*/ 216196 w 217202"/>
              <a:gd name="connsiteY3" fmla="*/ 3681 h 81469"/>
              <a:gd name="connsiteX4" fmla="*/ 141583 w 217202"/>
              <a:gd name="connsiteY4" fmla="*/ 16381 h 81469"/>
              <a:gd name="connsiteX5" fmla="*/ 296 w 217202"/>
              <a:gd name="connsiteY5" fmla="*/ 81469 h 8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202" h="81469">
                <a:moveTo>
                  <a:pt x="296" y="81469"/>
                </a:moveTo>
                <a:cubicBezTo>
                  <a:pt x="7175" y="81734"/>
                  <a:pt x="168041" y="19027"/>
                  <a:pt x="182858" y="17969"/>
                </a:cubicBezTo>
                <a:cubicBezTo>
                  <a:pt x="197675" y="16911"/>
                  <a:pt x="83640" y="77500"/>
                  <a:pt x="89196" y="75119"/>
                </a:cubicBezTo>
                <a:cubicBezTo>
                  <a:pt x="94752" y="72738"/>
                  <a:pt x="207465" y="13471"/>
                  <a:pt x="216196" y="3681"/>
                </a:cubicBezTo>
                <a:cubicBezTo>
                  <a:pt x="224927" y="-6109"/>
                  <a:pt x="174921" y="5533"/>
                  <a:pt x="141583" y="16381"/>
                </a:cubicBezTo>
                <a:cubicBezTo>
                  <a:pt x="108246" y="27229"/>
                  <a:pt x="-6583" y="81204"/>
                  <a:pt x="296" y="8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D63DD8E-0EA3-4939-A9DC-44C41F1A33FD}"/>
              </a:ext>
            </a:extLst>
          </p:cNvPr>
          <p:cNvSpPr/>
          <p:nvPr/>
        </p:nvSpPr>
        <p:spPr>
          <a:xfrm>
            <a:off x="3392422" y="3319113"/>
            <a:ext cx="435521" cy="74964"/>
          </a:xfrm>
          <a:custGeom>
            <a:avLst/>
            <a:gdLst>
              <a:gd name="connsiteX0" fmla="*/ 66 w 435521"/>
              <a:gd name="connsiteY0" fmla="*/ 350 h 74964"/>
              <a:gd name="connsiteX1" fmla="*/ 200091 w 435521"/>
              <a:gd name="connsiteY1" fmla="*/ 24162 h 74964"/>
              <a:gd name="connsiteX2" fmla="*/ 303278 w 435521"/>
              <a:gd name="connsiteY2" fmla="*/ 49562 h 74964"/>
              <a:gd name="connsiteX3" fmla="*/ 435041 w 435521"/>
              <a:gd name="connsiteY3" fmla="*/ 74962 h 74964"/>
              <a:gd name="connsiteX4" fmla="*/ 346141 w 435521"/>
              <a:gd name="connsiteY4" fmla="*/ 51150 h 74964"/>
              <a:gd name="connsiteX5" fmla="*/ 306453 w 435521"/>
              <a:gd name="connsiteY5" fmla="*/ 35275 h 74964"/>
              <a:gd name="connsiteX6" fmla="*/ 222316 w 435521"/>
              <a:gd name="connsiteY6" fmla="*/ 11462 h 74964"/>
              <a:gd name="connsiteX7" fmla="*/ 66 w 435521"/>
              <a:gd name="connsiteY7" fmla="*/ 350 h 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521" h="74964">
                <a:moveTo>
                  <a:pt x="66" y="350"/>
                </a:moveTo>
                <a:cubicBezTo>
                  <a:pt x="-3638" y="2467"/>
                  <a:pt x="149556" y="15960"/>
                  <a:pt x="200091" y="24162"/>
                </a:cubicBezTo>
                <a:cubicBezTo>
                  <a:pt x="250626" y="32364"/>
                  <a:pt x="264120" y="41095"/>
                  <a:pt x="303278" y="49562"/>
                </a:cubicBezTo>
                <a:cubicBezTo>
                  <a:pt x="342436" y="58029"/>
                  <a:pt x="427897" y="74697"/>
                  <a:pt x="435041" y="74962"/>
                </a:cubicBezTo>
                <a:cubicBezTo>
                  <a:pt x="442185" y="75227"/>
                  <a:pt x="367572" y="57765"/>
                  <a:pt x="346141" y="51150"/>
                </a:cubicBezTo>
                <a:cubicBezTo>
                  <a:pt x="324710" y="44536"/>
                  <a:pt x="327090" y="41890"/>
                  <a:pt x="306453" y="35275"/>
                </a:cubicBezTo>
                <a:cubicBezTo>
                  <a:pt x="285816" y="28660"/>
                  <a:pt x="267824" y="16754"/>
                  <a:pt x="222316" y="11462"/>
                </a:cubicBezTo>
                <a:cubicBezTo>
                  <a:pt x="176808" y="6170"/>
                  <a:pt x="3770" y="-1767"/>
                  <a:pt x="66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365AEDFD-49B8-47EE-931A-C2ABC5E92C8F}"/>
              </a:ext>
            </a:extLst>
          </p:cNvPr>
          <p:cNvSpPr/>
          <p:nvPr/>
        </p:nvSpPr>
        <p:spPr>
          <a:xfrm>
            <a:off x="3116991" y="3206105"/>
            <a:ext cx="369872" cy="99443"/>
          </a:xfrm>
          <a:custGeom>
            <a:avLst/>
            <a:gdLst>
              <a:gd name="connsiteX0" fmla="*/ 859 w 369872"/>
              <a:gd name="connsiteY0" fmla="*/ 99070 h 99443"/>
              <a:gd name="connsiteX1" fmla="*/ 227872 w 369872"/>
              <a:gd name="connsiteY1" fmla="*/ 645 h 99443"/>
              <a:gd name="connsiteX2" fmla="*/ 145322 w 369872"/>
              <a:gd name="connsiteY2" fmla="*/ 54620 h 99443"/>
              <a:gd name="connsiteX3" fmla="*/ 369159 w 369872"/>
              <a:gd name="connsiteY3" fmla="*/ 16520 h 99443"/>
              <a:gd name="connsiteX4" fmla="*/ 213584 w 369872"/>
              <a:gd name="connsiteY4" fmla="*/ 62558 h 99443"/>
              <a:gd name="connsiteX5" fmla="*/ 134209 w 369872"/>
              <a:gd name="connsiteY5" fmla="*/ 62558 h 99443"/>
              <a:gd name="connsiteX6" fmla="*/ 148497 w 369872"/>
              <a:gd name="connsiteY6" fmla="*/ 35570 h 99443"/>
              <a:gd name="connsiteX7" fmla="*/ 859 w 369872"/>
              <a:gd name="connsiteY7" fmla="*/ 99070 h 9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872" h="99443">
                <a:moveTo>
                  <a:pt x="859" y="99070"/>
                </a:moveTo>
                <a:cubicBezTo>
                  <a:pt x="14088" y="93249"/>
                  <a:pt x="203795" y="8053"/>
                  <a:pt x="227872" y="645"/>
                </a:cubicBezTo>
                <a:cubicBezTo>
                  <a:pt x="251949" y="-6763"/>
                  <a:pt x="121774" y="51974"/>
                  <a:pt x="145322" y="54620"/>
                </a:cubicBezTo>
                <a:cubicBezTo>
                  <a:pt x="168870" y="57266"/>
                  <a:pt x="357782" y="15197"/>
                  <a:pt x="369159" y="16520"/>
                </a:cubicBezTo>
                <a:cubicBezTo>
                  <a:pt x="380536" y="17843"/>
                  <a:pt x="252742" y="54885"/>
                  <a:pt x="213584" y="62558"/>
                </a:cubicBezTo>
                <a:cubicBezTo>
                  <a:pt x="174426" y="70231"/>
                  <a:pt x="145057" y="67056"/>
                  <a:pt x="134209" y="62558"/>
                </a:cubicBezTo>
                <a:cubicBezTo>
                  <a:pt x="123361" y="58060"/>
                  <a:pt x="165695" y="30278"/>
                  <a:pt x="148497" y="35570"/>
                </a:cubicBezTo>
                <a:cubicBezTo>
                  <a:pt x="131299" y="40862"/>
                  <a:pt x="-12370" y="104891"/>
                  <a:pt x="859" y="99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1D77A5F-A9BE-4FC9-8AD2-CDFA496F1780}"/>
              </a:ext>
            </a:extLst>
          </p:cNvPr>
          <p:cNvSpPr/>
          <p:nvPr/>
        </p:nvSpPr>
        <p:spPr>
          <a:xfrm>
            <a:off x="3137638" y="3224124"/>
            <a:ext cx="152814" cy="96986"/>
          </a:xfrm>
          <a:custGeom>
            <a:avLst/>
            <a:gdLst>
              <a:gd name="connsiteX0" fmla="*/ 850 w 152814"/>
              <a:gd name="connsiteY0" fmla="*/ 96926 h 96986"/>
              <a:gd name="connsiteX1" fmla="*/ 150075 w 152814"/>
              <a:gd name="connsiteY1" fmla="*/ 4851 h 96986"/>
              <a:gd name="connsiteX2" fmla="*/ 91337 w 152814"/>
              <a:gd name="connsiteY2" fmla="*/ 19139 h 96986"/>
              <a:gd name="connsiteX3" fmla="*/ 850 w 152814"/>
              <a:gd name="connsiteY3" fmla="*/ 96926 h 9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14" h="96986">
                <a:moveTo>
                  <a:pt x="850" y="96926"/>
                </a:moveTo>
                <a:cubicBezTo>
                  <a:pt x="10640" y="94545"/>
                  <a:pt x="134994" y="17815"/>
                  <a:pt x="150075" y="4851"/>
                </a:cubicBezTo>
                <a:cubicBezTo>
                  <a:pt x="165156" y="-8114"/>
                  <a:pt x="114091" y="7762"/>
                  <a:pt x="91337" y="19139"/>
                </a:cubicBezTo>
                <a:cubicBezTo>
                  <a:pt x="68583" y="30516"/>
                  <a:pt x="-8940" y="99307"/>
                  <a:pt x="850" y="96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03A1C67-C354-42C8-B835-CC1C502F24DC}"/>
              </a:ext>
            </a:extLst>
          </p:cNvPr>
          <p:cNvSpPr/>
          <p:nvPr/>
        </p:nvSpPr>
        <p:spPr>
          <a:xfrm>
            <a:off x="3489323" y="3234597"/>
            <a:ext cx="254613" cy="88340"/>
          </a:xfrm>
          <a:custGeom>
            <a:avLst/>
            <a:gdLst>
              <a:gd name="connsiteX0" fmla="*/ 2 w 254613"/>
              <a:gd name="connsiteY0" fmla="*/ 728 h 88340"/>
              <a:gd name="connsiteX1" fmla="*/ 142877 w 254613"/>
              <a:gd name="connsiteY1" fmla="*/ 15016 h 88340"/>
              <a:gd name="connsiteX2" fmla="*/ 254002 w 254613"/>
              <a:gd name="connsiteY2" fmla="*/ 88041 h 88340"/>
              <a:gd name="connsiteX3" fmla="*/ 185740 w 254613"/>
              <a:gd name="connsiteY3" fmla="*/ 40416 h 88340"/>
              <a:gd name="connsiteX4" fmla="*/ 146052 w 254613"/>
              <a:gd name="connsiteY4" fmla="*/ 27716 h 88340"/>
              <a:gd name="connsiteX5" fmla="*/ 2 w 254613"/>
              <a:gd name="connsiteY5" fmla="*/ 728 h 8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613" h="88340">
                <a:moveTo>
                  <a:pt x="2" y="728"/>
                </a:moveTo>
                <a:cubicBezTo>
                  <a:pt x="-527" y="-1389"/>
                  <a:pt x="100544" y="464"/>
                  <a:pt x="142877" y="15016"/>
                </a:cubicBezTo>
                <a:cubicBezTo>
                  <a:pt x="185210" y="29568"/>
                  <a:pt x="246858" y="83808"/>
                  <a:pt x="254002" y="88041"/>
                </a:cubicBezTo>
                <a:cubicBezTo>
                  <a:pt x="261146" y="92274"/>
                  <a:pt x="203732" y="50470"/>
                  <a:pt x="185740" y="40416"/>
                </a:cubicBezTo>
                <a:cubicBezTo>
                  <a:pt x="167748" y="30362"/>
                  <a:pt x="172510" y="33272"/>
                  <a:pt x="146052" y="27716"/>
                </a:cubicBezTo>
                <a:cubicBezTo>
                  <a:pt x="119594" y="22160"/>
                  <a:pt x="531" y="2845"/>
                  <a:pt x="2" y="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6066028-BA87-4500-8BD3-9E1B9D1F314E}"/>
              </a:ext>
            </a:extLst>
          </p:cNvPr>
          <p:cNvSpPr/>
          <p:nvPr/>
        </p:nvSpPr>
        <p:spPr>
          <a:xfrm>
            <a:off x="3666408" y="3238383"/>
            <a:ext cx="175443" cy="148038"/>
          </a:xfrm>
          <a:custGeom>
            <a:avLst/>
            <a:gdLst>
              <a:gd name="connsiteX0" fmla="*/ 717 w 175443"/>
              <a:gd name="connsiteY0" fmla="*/ 117 h 148038"/>
              <a:gd name="connsiteX1" fmla="*/ 157880 w 175443"/>
              <a:gd name="connsiteY1" fmla="*/ 77905 h 148038"/>
              <a:gd name="connsiteX2" fmla="*/ 172167 w 175443"/>
              <a:gd name="connsiteY2" fmla="*/ 147755 h 148038"/>
              <a:gd name="connsiteX3" fmla="*/ 162642 w 175443"/>
              <a:gd name="connsiteY3" fmla="*/ 101717 h 148038"/>
              <a:gd name="connsiteX4" fmla="*/ 149942 w 175443"/>
              <a:gd name="connsiteY4" fmla="*/ 81080 h 148038"/>
              <a:gd name="connsiteX5" fmla="*/ 100730 w 175443"/>
              <a:gd name="connsiteY5" fmla="*/ 60442 h 148038"/>
              <a:gd name="connsiteX6" fmla="*/ 717 w 175443"/>
              <a:gd name="connsiteY6" fmla="*/ 117 h 14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443" h="148038">
                <a:moveTo>
                  <a:pt x="717" y="117"/>
                </a:moveTo>
                <a:cubicBezTo>
                  <a:pt x="10242" y="3027"/>
                  <a:pt x="129305" y="53299"/>
                  <a:pt x="157880" y="77905"/>
                </a:cubicBezTo>
                <a:cubicBezTo>
                  <a:pt x="186455" y="102511"/>
                  <a:pt x="171373" y="143786"/>
                  <a:pt x="172167" y="147755"/>
                </a:cubicBezTo>
                <a:cubicBezTo>
                  <a:pt x="172961" y="151724"/>
                  <a:pt x="166346" y="112829"/>
                  <a:pt x="162642" y="101717"/>
                </a:cubicBezTo>
                <a:cubicBezTo>
                  <a:pt x="158938" y="90605"/>
                  <a:pt x="160261" y="87959"/>
                  <a:pt x="149942" y="81080"/>
                </a:cubicBezTo>
                <a:cubicBezTo>
                  <a:pt x="139623" y="74201"/>
                  <a:pt x="122161" y="71555"/>
                  <a:pt x="100730" y="60442"/>
                </a:cubicBezTo>
                <a:cubicBezTo>
                  <a:pt x="79299" y="49329"/>
                  <a:pt x="-8808" y="-2793"/>
                  <a:pt x="71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69A440-A10E-4120-BF34-D28107822A0A}"/>
              </a:ext>
            </a:extLst>
          </p:cNvPr>
          <p:cNvSpPr/>
          <p:nvPr/>
        </p:nvSpPr>
        <p:spPr>
          <a:xfrm>
            <a:off x="4330665" y="3356148"/>
            <a:ext cx="445393" cy="196753"/>
          </a:xfrm>
          <a:custGeom>
            <a:avLst/>
            <a:gdLst>
              <a:gd name="connsiteX0" fmla="*/ 35 w 445393"/>
              <a:gd name="connsiteY0" fmla="*/ 196677 h 196753"/>
              <a:gd name="connsiteX1" fmla="*/ 90523 w 445393"/>
              <a:gd name="connsiteY1" fmla="*/ 90315 h 196753"/>
              <a:gd name="connsiteX2" fmla="*/ 242923 w 445393"/>
              <a:gd name="connsiteY2" fmla="*/ 25227 h 196753"/>
              <a:gd name="connsiteX3" fmla="*/ 325473 w 445393"/>
              <a:gd name="connsiteY3" fmla="*/ 31577 h 196753"/>
              <a:gd name="connsiteX4" fmla="*/ 442948 w 445393"/>
              <a:gd name="connsiteY4" fmla="*/ 76027 h 196753"/>
              <a:gd name="connsiteX5" fmla="*/ 401673 w 445393"/>
              <a:gd name="connsiteY5" fmla="*/ 34752 h 196753"/>
              <a:gd name="connsiteX6" fmla="*/ 360398 w 445393"/>
              <a:gd name="connsiteY6" fmla="*/ 12527 h 196753"/>
              <a:gd name="connsiteX7" fmla="*/ 250860 w 445393"/>
              <a:gd name="connsiteY7" fmla="*/ 1415 h 196753"/>
              <a:gd name="connsiteX8" fmla="*/ 154023 w 445393"/>
              <a:gd name="connsiteY8" fmla="*/ 44277 h 196753"/>
              <a:gd name="connsiteX9" fmla="*/ 100048 w 445393"/>
              <a:gd name="connsiteY9" fmla="*/ 72852 h 196753"/>
              <a:gd name="connsiteX10" fmla="*/ 35 w 445393"/>
              <a:gd name="connsiteY10" fmla="*/ 196677 h 19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5393" h="196753">
                <a:moveTo>
                  <a:pt x="35" y="196677"/>
                </a:moveTo>
                <a:cubicBezTo>
                  <a:pt x="-1552" y="199587"/>
                  <a:pt x="50042" y="118890"/>
                  <a:pt x="90523" y="90315"/>
                </a:cubicBezTo>
                <a:cubicBezTo>
                  <a:pt x="131004" y="61740"/>
                  <a:pt x="203765" y="35017"/>
                  <a:pt x="242923" y="25227"/>
                </a:cubicBezTo>
                <a:cubicBezTo>
                  <a:pt x="282081" y="15437"/>
                  <a:pt x="292136" y="23110"/>
                  <a:pt x="325473" y="31577"/>
                </a:cubicBezTo>
                <a:cubicBezTo>
                  <a:pt x="358810" y="40044"/>
                  <a:pt x="430248" y="75498"/>
                  <a:pt x="442948" y="76027"/>
                </a:cubicBezTo>
                <a:cubicBezTo>
                  <a:pt x="455648" y="76556"/>
                  <a:pt x="415431" y="45335"/>
                  <a:pt x="401673" y="34752"/>
                </a:cubicBezTo>
                <a:cubicBezTo>
                  <a:pt x="387915" y="24169"/>
                  <a:pt x="385534" y="18083"/>
                  <a:pt x="360398" y="12527"/>
                </a:cubicBezTo>
                <a:cubicBezTo>
                  <a:pt x="335263" y="6971"/>
                  <a:pt x="285256" y="-3877"/>
                  <a:pt x="250860" y="1415"/>
                </a:cubicBezTo>
                <a:cubicBezTo>
                  <a:pt x="216464" y="6707"/>
                  <a:pt x="179158" y="32371"/>
                  <a:pt x="154023" y="44277"/>
                </a:cubicBezTo>
                <a:cubicBezTo>
                  <a:pt x="128888" y="56183"/>
                  <a:pt x="125713" y="51421"/>
                  <a:pt x="100048" y="72852"/>
                </a:cubicBezTo>
                <a:cubicBezTo>
                  <a:pt x="74383" y="94283"/>
                  <a:pt x="1622" y="193767"/>
                  <a:pt x="35" y="196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2EFE33B-BE0D-4277-823A-8EE8951FBD01}"/>
              </a:ext>
            </a:extLst>
          </p:cNvPr>
          <p:cNvSpPr/>
          <p:nvPr/>
        </p:nvSpPr>
        <p:spPr>
          <a:xfrm>
            <a:off x="4332923" y="3409722"/>
            <a:ext cx="158117" cy="153858"/>
          </a:xfrm>
          <a:custGeom>
            <a:avLst/>
            <a:gdLst>
              <a:gd name="connsiteX0" fmla="*/ 158115 w 158117"/>
              <a:gd name="connsiteY0" fmla="*/ 228 h 153858"/>
              <a:gd name="connsiteX1" fmla="*/ 51752 w 158117"/>
              <a:gd name="connsiteY1" fmla="*/ 97066 h 153858"/>
              <a:gd name="connsiteX2" fmla="*/ 2540 w 158117"/>
              <a:gd name="connsiteY2" fmla="*/ 152628 h 153858"/>
              <a:gd name="connsiteX3" fmla="*/ 12065 w 158117"/>
              <a:gd name="connsiteY3" fmla="*/ 130403 h 153858"/>
              <a:gd name="connsiteX4" fmla="*/ 54927 w 158117"/>
              <a:gd name="connsiteY4" fmla="*/ 71666 h 153858"/>
              <a:gd name="connsiteX5" fmla="*/ 158115 w 158117"/>
              <a:gd name="connsiteY5" fmla="*/ 228 h 15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7" h="153858">
                <a:moveTo>
                  <a:pt x="158115" y="228"/>
                </a:moveTo>
                <a:cubicBezTo>
                  <a:pt x="157586" y="4461"/>
                  <a:pt x="77681" y="71666"/>
                  <a:pt x="51752" y="97066"/>
                </a:cubicBezTo>
                <a:cubicBezTo>
                  <a:pt x="25823" y="122466"/>
                  <a:pt x="9154" y="147072"/>
                  <a:pt x="2540" y="152628"/>
                </a:cubicBezTo>
                <a:cubicBezTo>
                  <a:pt x="-4074" y="158184"/>
                  <a:pt x="3334" y="143897"/>
                  <a:pt x="12065" y="130403"/>
                </a:cubicBezTo>
                <a:cubicBezTo>
                  <a:pt x="20796" y="116909"/>
                  <a:pt x="33231" y="91510"/>
                  <a:pt x="54927" y="71666"/>
                </a:cubicBezTo>
                <a:cubicBezTo>
                  <a:pt x="76623" y="51822"/>
                  <a:pt x="158644" y="-4005"/>
                  <a:pt x="158115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B310595-B33C-48C7-8A46-CDE730992E51}"/>
              </a:ext>
            </a:extLst>
          </p:cNvPr>
          <p:cNvSpPr/>
          <p:nvPr/>
        </p:nvSpPr>
        <p:spPr>
          <a:xfrm>
            <a:off x="4301795" y="3440054"/>
            <a:ext cx="295830" cy="182849"/>
          </a:xfrm>
          <a:custGeom>
            <a:avLst/>
            <a:gdLst>
              <a:gd name="connsiteX0" fmla="*/ 330 w 295830"/>
              <a:gd name="connsiteY0" fmla="*/ 181034 h 182849"/>
              <a:gd name="connsiteX1" fmla="*/ 109868 w 295830"/>
              <a:gd name="connsiteY1" fmla="*/ 95309 h 182849"/>
              <a:gd name="connsiteX2" fmla="*/ 225755 w 295830"/>
              <a:gd name="connsiteY2" fmla="*/ 22284 h 182849"/>
              <a:gd name="connsiteX3" fmla="*/ 295605 w 295830"/>
              <a:gd name="connsiteY3" fmla="*/ 59 h 182849"/>
              <a:gd name="connsiteX4" fmla="*/ 246393 w 295830"/>
              <a:gd name="connsiteY4" fmla="*/ 27046 h 182849"/>
              <a:gd name="connsiteX5" fmla="*/ 200355 w 295830"/>
              <a:gd name="connsiteY5" fmla="*/ 57209 h 182849"/>
              <a:gd name="connsiteX6" fmla="*/ 79705 w 295830"/>
              <a:gd name="connsiteY6" fmla="*/ 146109 h 182849"/>
              <a:gd name="connsiteX7" fmla="*/ 330 w 295830"/>
              <a:gd name="connsiteY7" fmla="*/ 181034 h 18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830" h="182849">
                <a:moveTo>
                  <a:pt x="330" y="181034"/>
                </a:moveTo>
                <a:cubicBezTo>
                  <a:pt x="5357" y="172567"/>
                  <a:pt x="72297" y="121767"/>
                  <a:pt x="109868" y="95309"/>
                </a:cubicBezTo>
                <a:cubicBezTo>
                  <a:pt x="147439" y="68851"/>
                  <a:pt x="194799" y="38159"/>
                  <a:pt x="225755" y="22284"/>
                </a:cubicBezTo>
                <a:cubicBezTo>
                  <a:pt x="256711" y="6409"/>
                  <a:pt x="292165" y="-735"/>
                  <a:pt x="295605" y="59"/>
                </a:cubicBezTo>
                <a:cubicBezTo>
                  <a:pt x="299045" y="853"/>
                  <a:pt x="262268" y="17521"/>
                  <a:pt x="246393" y="27046"/>
                </a:cubicBezTo>
                <a:cubicBezTo>
                  <a:pt x="230518" y="36571"/>
                  <a:pt x="228136" y="37365"/>
                  <a:pt x="200355" y="57209"/>
                </a:cubicBezTo>
                <a:cubicBezTo>
                  <a:pt x="172574" y="77053"/>
                  <a:pt x="110661" y="125472"/>
                  <a:pt x="79705" y="146109"/>
                </a:cubicBezTo>
                <a:cubicBezTo>
                  <a:pt x="48749" y="166746"/>
                  <a:pt x="-4697" y="189501"/>
                  <a:pt x="330" y="181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D958C65-3550-4062-823C-B4E3A8CBC1FC}"/>
              </a:ext>
            </a:extLst>
          </p:cNvPr>
          <p:cNvSpPr/>
          <p:nvPr/>
        </p:nvSpPr>
        <p:spPr>
          <a:xfrm>
            <a:off x="4605282" y="3439501"/>
            <a:ext cx="164542" cy="144317"/>
          </a:xfrm>
          <a:custGeom>
            <a:avLst/>
            <a:gdLst>
              <a:gd name="connsiteX0" fmla="*/ 56 w 164542"/>
              <a:gd name="connsiteY0" fmla="*/ 612 h 144317"/>
              <a:gd name="connsiteX1" fmla="*/ 127056 w 164542"/>
              <a:gd name="connsiteY1" fmla="*/ 27599 h 144317"/>
              <a:gd name="connsiteX2" fmla="*/ 163568 w 164542"/>
              <a:gd name="connsiteY2" fmla="*/ 60937 h 144317"/>
              <a:gd name="connsiteX3" fmla="*/ 154043 w 164542"/>
              <a:gd name="connsiteY3" fmla="*/ 143487 h 144317"/>
              <a:gd name="connsiteX4" fmla="*/ 154043 w 164542"/>
              <a:gd name="connsiteY4" fmla="*/ 102212 h 144317"/>
              <a:gd name="connsiteX5" fmla="*/ 142931 w 164542"/>
              <a:gd name="connsiteY5" fmla="*/ 81574 h 144317"/>
              <a:gd name="connsiteX6" fmla="*/ 111181 w 164542"/>
              <a:gd name="connsiteY6" fmla="*/ 54587 h 144317"/>
              <a:gd name="connsiteX7" fmla="*/ 56 w 164542"/>
              <a:gd name="connsiteY7" fmla="*/ 612 h 14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42" h="144317">
                <a:moveTo>
                  <a:pt x="56" y="612"/>
                </a:moveTo>
                <a:cubicBezTo>
                  <a:pt x="2702" y="-3886"/>
                  <a:pt x="99804" y="17545"/>
                  <a:pt x="127056" y="27599"/>
                </a:cubicBezTo>
                <a:cubicBezTo>
                  <a:pt x="154308" y="37653"/>
                  <a:pt x="159070" y="41622"/>
                  <a:pt x="163568" y="60937"/>
                </a:cubicBezTo>
                <a:cubicBezTo>
                  <a:pt x="168066" y="80252"/>
                  <a:pt x="155630" y="136608"/>
                  <a:pt x="154043" y="143487"/>
                </a:cubicBezTo>
                <a:cubicBezTo>
                  <a:pt x="152456" y="150366"/>
                  <a:pt x="155895" y="112531"/>
                  <a:pt x="154043" y="102212"/>
                </a:cubicBezTo>
                <a:cubicBezTo>
                  <a:pt x="152191" y="91893"/>
                  <a:pt x="150075" y="89511"/>
                  <a:pt x="142931" y="81574"/>
                </a:cubicBezTo>
                <a:cubicBezTo>
                  <a:pt x="135787" y="73637"/>
                  <a:pt x="133935" y="68345"/>
                  <a:pt x="111181" y="54587"/>
                </a:cubicBezTo>
                <a:cubicBezTo>
                  <a:pt x="88427" y="40829"/>
                  <a:pt x="-2590" y="5110"/>
                  <a:pt x="56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BB8279E1-3D40-4A42-9514-BCF434DB5ACD}"/>
              </a:ext>
            </a:extLst>
          </p:cNvPr>
          <p:cNvSpPr/>
          <p:nvPr/>
        </p:nvSpPr>
        <p:spPr>
          <a:xfrm>
            <a:off x="4363887" y="3563619"/>
            <a:ext cx="166946" cy="89434"/>
          </a:xfrm>
          <a:custGeom>
            <a:avLst/>
            <a:gdLst>
              <a:gd name="connsiteX0" fmla="*/ 166838 w 166946"/>
              <a:gd name="connsiteY0" fmla="*/ 89219 h 89434"/>
              <a:gd name="connsiteX1" fmla="*/ 49363 w 166946"/>
              <a:gd name="connsiteY1" fmla="*/ 81281 h 89434"/>
              <a:gd name="connsiteX2" fmla="*/ 151 w 166946"/>
              <a:gd name="connsiteY2" fmla="*/ 63819 h 89434"/>
              <a:gd name="connsiteX3" fmla="*/ 33488 w 166946"/>
              <a:gd name="connsiteY3" fmla="*/ 319 h 89434"/>
              <a:gd name="connsiteX4" fmla="*/ 19201 w 166946"/>
              <a:gd name="connsiteY4" fmla="*/ 40006 h 89434"/>
              <a:gd name="connsiteX5" fmla="*/ 22376 w 166946"/>
              <a:gd name="connsiteY5" fmla="*/ 57469 h 89434"/>
              <a:gd name="connsiteX6" fmla="*/ 70001 w 166946"/>
              <a:gd name="connsiteY6" fmla="*/ 73344 h 89434"/>
              <a:gd name="connsiteX7" fmla="*/ 166838 w 166946"/>
              <a:gd name="connsiteY7" fmla="*/ 89219 h 8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946" h="89434">
                <a:moveTo>
                  <a:pt x="166838" y="89219"/>
                </a:moveTo>
                <a:cubicBezTo>
                  <a:pt x="163398" y="90542"/>
                  <a:pt x="77144" y="85514"/>
                  <a:pt x="49363" y="81281"/>
                </a:cubicBezTo>
                <a:cubicBezTo>
                  <a:pt x="21582" y="77048"/>
                  <a:pt x="2797" y="77313"/>
                  <a:pt x="151" y="63819"/>
                </a:cubicBezTo>
                <a:cubicBezTo>
                  <a:pt x="-2495" y="50325"/>
                  <a:pt x="30313" y="4288"/>
                  <a:pt x="33488" y="319"/>
                </a:cubicBezTo>
                <a:cubicBezTo>
                  <a:pt x="36663" y="-3650"/>
                  <a:pt x="21053" y="30481"/>
                  <a:pt x="19201" y="40006"/>
                </a:cubicBezTo>
                <a:cubicBezTo>
                  <a:pt x="17349" y="49531"/>
                  <a:pt x="13909" y="51913"/>
                  <a:pt x="22376" y="57469"/>
                </a:cubicBezTo>
                <a:cubicBezTo>
                  <a:pt x="30843" y="63025"/>
                  <a:pt x="48834" y="68582"/>
                  <a:pt x="70001" y="73344"/>
                </a:cubicBezTo>
                <a:cubicBezTo>
                  <a:pt x="91168" y="78106"/>
                  <a:pt x="170278" y="87896"/>
                  <a:pt x="166838" y="89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9D6A408-BFE3-4799-A482-1D1533076FD1}"/>
              </a:ext>
            </a:extLst>
          </p:cNvPr>
          <p:cNvSpPr/>
          <p:nvPr/>
        </p:nvSpPr>
        <p:spPr>
          <a:xfrm>
            <a:off x="4288895" y="3587739"/>
            <a:ext cx="208493" cy="77878"/>
          </a:xfrm>
          <a:custGeom>
            <a:avLst/>
            <a:gdLst>
              <a:gd name="connsiteX0" fmla="*/ 208493 w 208493"/>
              <a:gd name="connsiteY0" fmla="*/ 77799 h 77878"/>
              <a:gd name="connsiteX1" fmla="*/ 27518 w 208493"/>
              <a:gd name="connsiteY1" fmla="*/ 65099 h 77878"/>
              <a:gd name="connsiteX2" fmla="*/ 2118 w 208493"/>
              <a:gd name="connsiteY2" fmla="*/ 53986 h 77878"/>
              <a:gd name="connsiteX3" fmla="*/ 41805 w 208493"/>
              <a:gd name="connsiteY3" fmla="*/ 11 h 77878"/>
              <a:gd name="connsiteX4" fmla="*/ 25930 w 208493"/>
              <a:gd name="connsiteY4" fmla="*/ 49224 h 77878"/>
              <a:gd name="connsiteX5" fmla="*/ 37043 w 208493"/>
              <a:gd name="connsiteY5" fmla="*/ 58749 h 77878"/>
              <a:gd name="connsiteX6" fmla="*/ 208493 w 208493"/>
              <a:gd name="connsiteY6" fmla="*/ 77799 h 7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493" h="77878">
                <a:moveTo>
                  <a:pt x="208493" y="77799"/>
                </a:moveTo>
                <a:cubicBezTo>
                  <a:pt x="206905" y="78857"/>
                  <a:pt x="61914" y="69068"/>
                  <a:pt x="27518" y="65099"/>
                </a:cubicBezTo>
                <a:cubicBezTo>
                  <a:pt x="-6878" y="61130"/>
                  <a:pt x="-263" y="64834"/>
                  <a:pt x="2118" y="53986"/>
                </a:cubicBezTo>
                <a:cubicBezTo>
                  <a:pt x="4499" y="43138"/>
                  <a:pt x="37836" y="805"/>
                  <a:pt x="41805" y="11"/>
                </a:cubicBezTo>
                <a:cubicBezTo>
                  <a:pt x="45774" y="-783"/>
                  <a:pt x="26724" y="39434"/>
                  <a:pt x="25930" y="49224"/>
                </a:cubicBezTo>
                <a:cubicBezTo>
                  <a:pt x="25136" y="59014"/>
                  <a:pt x="13231" y="56103"/>
                  <a:pt x="37043" y="58749"/>
                </a:cubicBezTo>
                <a:lnTo>
                  <a:pt x="208493" y="777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C1D680D-6762-4332-B264-C2CD563D2101}"/>
              </a:ext>
            </a:extLst>
          </p:cNvPr>
          <p:cNvSpPr/>
          <p:nvPr/>
        </p:nvSpPr>
        <p:spPr>
          <a:xfrm>
            <a:off x="4652869" y="3465114"/>
            <a:ext cx="67379" cy="157973"/>
          </a:xfrm>
          <a:custGeom>
            <a:avLst/>
            <a:gdLst>
              <a:gd name="connsiteX0" fmla="*/ 94 w 67379"/>
              <a:gd name="connsiteY0" fmla="*/ 399 h 157973"/>
              <a:gd name="connsiteX1" fmla="*/ 47719 w 67379"/>
              <a:gd name="connsiteY1" fmla="*/ 51199 h 157973"/>
              <a:gd name="connsiteX2" fmla="*/ 41369 w 67379"/>
              <a:gd name="connsiteY2" fmla="*/ 114699 h 157973"/>
              <a:gd name="connsiteX3" fmla="*/ 25494 w 67379"/>
              <a:gd name="connsiteY3" fmla="*/ 157561 h 157973"/>
              <a:gd name="connsiteX4" fmla="*/ 58831 w 67379"/>
              <a:gd name="connsiteY4" fmla="*/ 89299 h 157973"/>
              <a:gd name="connsiteX5" fmla="*/ 66769 w 67379"/>
              <a:gd name="connsiteY5" fmla="*/ 55961 h 157973"/>
              <a:gd name="connsiteX6" fmla="*/ 62006 w 67379"/>
              <a:gd name="connsiteY6" fmla="*/ 28974 h 157973"/>
              <a:gd name="connsiteX7" fmla="*/ 94 w 67379"/>
              <a:gd name="connsiteY7" fmla="*/ 399 h 15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79" h="157973">
                <a:moveTo>
                  <a:pt x="94" y="399"/>
                </a:moveTo>
                <a:cubicBezTo>
                  <a:pt x="-2287" y="4103"/>
                  <a:pt x="40840" y="32149"/>
                  <a:pt x="47719" y="51199"/>
                </a:cubicBezTo>
                <a:cubicBezTo>
                  <a:pt x="54598" y="70249"/>
                  <a:pt x="45073" y="96972"/>
                  <a:pt x="41369" y="114699"/>
                </a:cubicBezTo>
                <a:cubicBezTo>
                  <a:pt x="37665" y="132426"/>
                  <a:pt x="22584" y="161794"/>
                  <a:pt x="25494" y="157561"/>
                </a:cubicBezTo>
                <a:cubicBezTo>
                  <a:pt x="28404" y="153328"/>
                  <a:pt x="51952" y="106232"/>
                  <a:pt x="58831" y="89299"/>
                </a:cubicBezTo>
                <a:cubicBezTo>
                  <a:pt x="65710" y="72366"/>
                  <a:pt x="66240" y="66015"/>
                  <a:pt x="66769" y="55961"/>
                </a:cubicBezTo>
                <a:cubicBezTo>
                  <a:pt x="67298" y="45907"/>
                  <a:pt x="69150" y="38234"/>
                  <a:pt x="62006" y="28974"/>
                </a:cubicBezTo>
                <a:cubicBezTo>
                  <a:pt x="54862" y="19714"/>
                  <a:pt x="2475" y="-3305"/>
                  <a:pt x="94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662A726B-C283-4532-8CE6-EDBF54A7BFD3}"/>
              </a:ext>
            </a:extLst>
          </p:cNvPr>
          <p:cNvSpPr/>
          <p:nvPr/>
        </p:nvSpPr>
        <p:spPr>
          <a:xfrm>
            <a:off x="4500230" y="3538355"/>
            <a:ext cx="259117" cy="124301"/>
          </a:xfrm>
          <a:custGeom>
            <a:avLst/>
            <a:gdLst>
              <a:gd name="connsiteX0" fmla="*/ 333 w 259117"/>
              <a:gd name="connsiteY0" fmla="*/ 119245 h 124301"/>
              <a:gd name="connsiteX1" fmla="*/ 130508 w 259117"/>
              <a:gd name="connsiteY1" fmla="*/ 124008 h 124301"/>
              <a:gd name="connsiteX2" fmla="*/ 167020 w 259117"/>
              <a:gd name="connsiteY2" fmla="*/ 112895 h 124301"/>
              <a:gd name="connsiteX3" fmla="*/ 225758 w 259117"/>
              <a:gd name="connsiteY3" fmla="*/ 76383 h 124301"/>
              <a:gd name="connsiteX4" fmla="*/ 259095 w 259117"/>
              <a:gd name="connsiteY4" fmla="*/ 183 h 124301"/>
              <a:gd name="connsiteX5" fmla="*/ 230520 w 259117"/>
              <a:gd name="connsiteY5" fmla="*/ 55745 h 124301"/>
              <a:gd name="connsiteX6" fmla="*/ 205120 w 259117"/>
              <a:gd name="connsiteY6" fmla="*/ 77970 h 124301"/>
              <a:gd name="connsiteX7" fmla="*/ 173370 w 259117"/>
              <a:gd name="connsiteY7" fmla="*/ 100195 h 124301"/>
              <a:gd name="connsiteX8" fmla="*/ 333 w 259117"/>
              <a:gd name="connsiteY8" fmla="*/ 119245 h 12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117" h="124301">
                <a:moveTo>
                  <a:pt x="333" y="119245"/>
                </a:moveTo>
                <a:cubicBezTo>
                  <a:pt x="-6810" y="123214"/>
                  <a:pt x="102727" y="125066"/>
                  <a:pt x="130508" y="124008"/>
                </a:cubicBezTo>
                <a:cubicBezTo>
                  <a:pt x="158289" y="122950"/>
                  <a:pt x="151145" y="120832"/>
                  <a:pt x="167020" y="112895"/>
                </a:cubicBezTo>
                <a:cubicBezTo>
                  <a:pt x="182895" y="104958"/>
                  <a:pt x="210412" y="95168"/>
                  <a:pt x="225758" y="76383"/>
                </a:cubicBezTo>
                <a:cubicBezTo>
                  <a:pt x="241104" y="57598"/>
                  <a:pt x="258301" y="3623"/>
                  <a:pt x="259095" y="183"/>
                </a:cubicBezTo>
                <a:cubicBezTo>
                  <a:pt x="259889" y="-3257"/>
                  <a:pt x="239516" y="42780"/>
                  <a:pt x="230520" y="55745"/>
                </a:cubicBezTo>
                <a:cubicBezTo>
                  <a:pt x="221524" y="68709"/>
                  <a:pt x="214645" y="70562"/>
                  <a:pt x="205120" y="77970"/>
                </a:cubicBezTo>
                <a:cubicBezTo>
                  <a:pt x="195595" y="85378"/>
                  <a:pt x="204591" y="93580"/>
                  <a:pt x="173370" y="100195"/>
                </a:cubicBezTo>
                <a:cubicBezTo>
                  <a:pt x="142149" y="106810"/>
                  <a:pt x="7476" y="115276"/>
                  <a:pt x="333" y="119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2FDF3C6-FC42-4CE3-B2DC-1002EED76036}"/>
              </a:ext>
            </a:extLst>
          </p:cNvPr>
          <p:cNvSpPr/>
          <p:nvPr/>
        </p:nvSpPr>
        <p:spPr>
          <a:xfrm>
            <a:off x="4288938" y="3657596"/>
            <a:ext cx="200457" cy="17238"/>
          </a:xfrm>
          <a:custGeom>
            <a:avLst/>
            <a:gdLst>
              <a:gd name="connsiteX0" fmla="*/ 487 w 200457"/>
              <a:gd name="connsiteY0" fmla="*/ 14292 h 17238"/>
              <a:gd name="connsiteX1" fmla="*/ 194162 w 200457"/>
              <a:gd name="connsiteY1" fmla="*/ 4 h 17238"/>
              <a:gd name="connsiteX2" fmla="*/ 140187 w 200457"/>
              <a:gd name="connsiteY2" fmla="*/ 15879 h 17238"/>
              <a:gd name="connsiteX3" fmla="*/ 487 w 200457"/>
              <a:gd name="connsiteY3" fmla="*/ 14292 h 1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57" h="17238">
                <a:moveTo>
                  <a:pt x="487" y="14292"/>
                </a:moveTo>
                <a:cubicBezTo>
                  <a:pt x="9483" y="11646"/>
                  <a:pt x="170879" y="-260"/>
                  <a:pt x="194162" y="4"/>
                </a:cubicBezTo>
                <a:cubicBezTo>
                  <a:pt x="217445" y="268"/>
                  <a:pt x="170879" y="13233"/>
                  <a:pt x="140187" y="15879"/>
                </a:cubicBezTo>
                <a:cubicBezTo>
                  <a:pt x="109495" y="18525"/>
                  <a:pt x="-8509" y="16938"/>
                  <a:pt x="487" y="14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1D277FF-0DC7-4ACC-96B9-30CF229A53DD}"/>
              </a:ext>
            </a:extLst>
          </p:cNvPr>
          <p:cNvSpPr/>
          <p:nvPr/>
        </p:nvSpPr>
        <p:spPr>
          <a:xfrm>
            <a:off x="4629908" y="3578008"/>
            <a:ext cx="137358" cy="113727"/>
          </a:xfrm>
          <a:custGeom>
            <a:avLst/>
            <a:gdLst>
              <a:gd name="connsiteX0" fmla="*/ 137355 w 137358"/>
              <a:gd name="connsiteY0" fmla="*/ 217 h 113727"/>
              <a:gd name="connsiteX1" fmla="*/ 113542 w 137358"/>
              <a:gd name="connsiteY1" fmla="*/ 74830 h 113727"/>
              <a:gd name="connsiteX2" fmla="*/ 53217 w 137358"/>
              <a:gd name="connsiteY2" fmla="*/ 100230 h 113727"/>
              <a:gd name="connsiteX3" fmla="*/ 830 w 137358"/>
              <a:gd name="connsiteY3" fmla="*/ 112930 h 113727"/>
              <a:gd name="connsiteX4" fmla="*/ 96080 w 137358"/>
              <a:gd name="connsiteY4" fmla="*/ 78005 h 113727"/>
              <a:gd name="connsiteX5" fmla="*/ 115130 w 137358"/>
              <a:gd name="connsiteY5" fmla="*/ 52605 h 113727"/>
              <a:gd name="connsiteX6" fmla="*/ 137355 w 137358"/>
              <a:gd name="connsiteY6" fmla="*/ 217 h 11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358" h="113727">
                <a:moveTo>
                  <a:pt x="137355" y="217"/>
                </a:moveTo>
                <a:cubicBezTo>
                  <a:pt x="137090" y="3921"/>
                  <a:pt x="127565" y="58161"/>
                  <a:pt x="113542" y="74830"/>
                </a:cubicBezTo>
                <a:cubicBezTo>
                  <a:pt x="99519" y="91499"/>
                  <a:pt x="72002" y="93880"/>
                  <a:pt x="53217" y="100230"/>
                </a:cubicBezTo>
                <a:cubicBezTo>
                  <a:pt x="34432" y="106580"/>
                  <a:pt x="-6314" y="116634"/>
                  <a:pt x="830" y="112930"/>
                </a:cubicBezTo>
                <a:cubicBezTo>
                  <a:pt x="7974" y="109226"/>
                  <a:pt x="77030" y="88059"/>
                  <a:pt x="96080" y="78005"/>
                </a:cubicBezTo>
                <a:cubicBezTo>
                  <a:pt x="115130" y="67951"/>
                  <a:pt x="109045" y="63982"/>
                  <a:pt x="115130" y="52605"/>
                </a:cubicBezTo>
                <a:cubicBezTo>
                  <a:pt x="121215" y="41228"/>
                  <a:pt x="137620" y="-3487"/>
                  <a:pt x="13735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835ECCE-028A-42C6-8FEA-B033572FD0F5}"/>
              </a:ext>
            </a:extLst>
          </p:cNvPr>
          <p:cNvSpPr/>
          <p:nvPr/>
        </p:nvSpPr>
        <p:spPr>
          <a:xfrm>
            <a:off x="4371975" y="3679630"/>
            <a:ext cx="273111" cy="12908"/>
          </a:xfrm>
          <a:custGeom>
            <a:avLst/>
            <a:gdLst>
              <a:gd name="connsiteX0" fmla="*/ 0 w 273111"/>
              <a:gd name="connsiteY0" fmla="*/ 12895 h 12908"/>
              <a:gd name="connsiteX1" fmla="*/ 112713 w 273111"/>
              <a:gd name="connsiteY1" fmla="*/ 195 h 12908"/>
              <a:gd name="connsiteX2" fmla="*/ 207963 w 273111"/>
              <a:gd name="connsiteY2" fmla="*/ 4958 h 12908"/>
              <a:gd name="connsiteX3" fmla="*/ 273050 w 273111"/>
              <a:gd name="connsiteY3" fmla="*/ 1783 h 12908"/>
              <a:gd name="connsiteX4" fmla="*/ 196850 w 273111"/>
              <a:gd name="connsiteY4" fmla="*/ 11308 h 12908"/>
              <a:gd name="connsiteX5" fmla="*/ 144463 w 273111"/>
              <a:gd name="connsiteY5" fmla="*/ 12895 h 12908"/>
              <a:gd name="connsiteX6" fmla="*/ 0 w 273111"/>
              <a:gd name="connsiteY6" fmla="*/ 12895 h 1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111" h="12908">
                <a:moveTo>
                  <a:pt x="0" y="12895"/>
                </a:moveTo>
                <a:cubicBezTo>
                  <a:pt x="39026" y="7206"/>
                  <a:pt x="78053" y="1518"/>
                  <a:pt x="112713" y="195"/>
                </a:cubicBezTo>
                <a:cubicBezTo>
                  <a:pt x="147373" y="-1128"/>
                  <a:pt x="181240" y="4693"/>
                  <a:pt x="207963" y="4958"/>
                </a:cubicBezTo>
                <a:cubicBezTo>
                  <a:pt x="234686" y="5223"/>
                  <a:pt x="274902" y="725"/>
                  <a:pt x="273050" y="1783"/>
                </a:cubicBezTo>
                <a:cubicBezTo>
                  <a:pt x="271198" y="2841"/>
                  <a:pt x="218281" y="9456"/>
                  <a:pt x="196850" y="11308"/>
                </a:cubicBezTo>
                <a:cubicBezTo>
                  <a:pt x="175419" y="13160"/>
                  <a:pt x="144463" y="12895"/>
                  <a:pt x="144463" y="12895"/>
                </a:cubicBezTo>
                <a:lnTo>
                  <a:pt x="0" y="128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475E800-8FD0-4179-8FAE-D6166F6E7FE7}"/>
              </a:ext>
            </a:extLst>
          </p:cNvPr>
          <p:cNvSpPr/>
          <p:nvPr/>
        </p:nvSpPr>
        <p:spPr>
          <a:xfrm>
            <a:off x="4404783" y="3673466"/>
            <a:ext cx="360192" cy="76990"/>
          </a:xfrm>
          <a:custGeom>
            <a:avLst/>
            <a:gdLst>
              <a:gd name="connsiteX0" fmla="*/ 2117 w 360192"/>
              <a:gd name="connsiteY0" fmla="*/ 46047 h 76990"/>
              <a:gd name="connsiteX1" fmla="*/ 179917 w 360192"/>
              <a:gd name="connsiteY1" fmla="*/ 73034 h 76990"/>
              <a:gd name="connsiteX2" fmla="*/ 275167 w 360192"/>
              <a:gd name="connsiteY2" fmla="*/ 63509 h 76990"/>
              <a:gd name="connsiteX3" fmla="*/ 359305 w 360192"/>
              <a:gd name="connsiteY3" fmla="*/ 9 h 76990"/>
              <a:gd name="connsiteX4" fmla="*/ 316442 w 360192"/>
              <a:gd name="connsiteY4" fmla="*/ 58747 h 76990"/>
              <a:gd name="connsiteX5" fmla="*/ 270405 w 360192"/>
              <a:gd name="connsiteY5" fmla="*/ 76209 h 76990"/>
              <a:gd name="connsiteX6" fmla="*/ 92605 w 360192"/>
              <a:gd name="connsiteY6" fmla="*/ 71447 h 76990"/>
              <a:gd name="connsiteX7" fmla="*/ 2117 w 360192"/>
              <a:gd name="connsiteY7" fmla="*/ 46047 h 7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192" h="76990">
                <a:moveTo>
                  <a:pt x="2117" y="46047"/>
                </a:moveTo>
                <a:cubicBezTo>
                  <a:pt x="16669" y="46312"/>
                  <a:pt x="134409" y="70124"/>
                  <a:pt x="179917" y="73034"/>
                </a:cubicBezTo>
                <a:cubicBezTo>
                  <a:pt x="225425" y="75944"/>
                  <a:pt x="245269" y="75680"/>
                  <a:pt x="275167" y="63509"/>
                </a:cubicBezTo>
                <a:cubicBezTo>
                  <a:pt x="305065" y="51338"/>
                  <a:pt x="352426" y="803"/>
                  <a:pt x="359305" y="9"/>
                </a:cubicBezTo>
                <a:cubicBezTo>
                  <a:pt x="366184" y="-785"/>
                  <a:pt x="331259" y="46047"/>
                  <a:pt x="316442" y="58747"/>
                </a:cubicBezTo>
                <a:cubicBezTo>
                  <a:pt x="301625" y="71447"/>
                  <a:pt x="307711" y="74092"/>
                  <a:pt x="270405" y="76209"/>
                </a:cubicBezTo>
                <a:cubicBezTo>
                  <a:pt x="233099" y="78326"/>
                  <a:pt x="133880" y="75945"/>
                  <a:pt x="92605" y="71447"/>
                </a:cubicBezTo>
                <a:cubicBezTo>
                  <a:pt x="51330" y="66949"/>
                  <a:pt x="-12435" y="45782"/>
                  <a:pt x="2117" y="4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1F08624-FCF9-43C8-98B6-CA7BBD5F2E45}"/>
              </a:ext>
            </a:extLst>
          </p:cNvPr>
          <p:cNvSpPr/>
          <p:nvPr/>
        </p:nvSpPr>
        <p:spPr>
          <a:xfrm>
            <a:off x="4534404" y="3716222"/>
            <a:ext cx="224935" cy="66639"/>
          </a:xfrm>
          <a:custGeom>
            <a:avLst/>
            <a:gdLst>
              <a:gd name="connsiteX0" fmla="*/ 224921 w 224935"/>
              <a:gd name="connsiteY0" fmla="*/ 116 h 66639"/>
              <a:gd name="connsiteX1" fmla="*/ 172534 w 224935"/>
              <a:gd name="connsiteY1" fmla="*/ 49328 h 66639"/>
              <a:gd name="connsiteX2" fmla="*/ 99509 w 224935"/>
              <a:gd name="connsiteY2" fmla="*/ 52503 h 66639"/>
              <a:gd name="connsiteX3" fmla="*/ 1084 w 224935"/>
              <a:gd name="connsiteY3" fmla="*/ 54091 h 66639"/>
              <a:gd name="connsiteX4" fmla="*/ 167771 w 224935"/>
              <a:gd name="connsiteY4" fmla="*/ 65203 h 66639"/>
              <a:gd name="connsiteX5" fmla="*/ 224921 w 224935"/>
              <a:gd name="connsiteY5" fmla="*/ 116 h 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935" h="66639">
                <a:moveTo>
                  <a:pt x="224921" y="116"/>
                </a:moveTo>
                <a:cubicBezTo>
                  <a:pt x="225715" y="-2530"/>
                  <a:pt x="193436" y="40597"/>
                  <a:pt x="172534" y="49328"/>
                </a:cubicBezTo>
                <a:cubicBezTo>
                  <a:pt x="151632" y="58059"/>
                  <a:pt x="128084" y="51709"/>
                  <a:pt x="99509" y="52503"/>
                </a:cubicBezTo>
                <a:cubicBezTo>
                  <a:pt x="70934" y="53297"/>
                  <a:pt x="-10293" y="51974"/>
                  <a:pt x="1084" y="54091"/>
                </a:cubicBezTo>
                <a:cubicBezTo>
                  <a:pt x="12461" y="56208"/>
                  <a:pt x="131523" y="71288"/>
                  <a:pt x="167771" y="65203"/>
                </a:cubicBezTo>
                <a:cubicBezTo>
                  <a:pt x="204019" y="59118"/>
                  <a:pt x="224127" y="2762"/>
                  <a:pt x="224921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F114FFD-69E6-49A8-AD7A-39840E2BB382}"/>
              </a:ext>
            </a:extLst>
          </p:cNvPr>
          <p:cNvSpPr/>
          <p:nvPr/>
        </p:nvSpPr>
        <p:spPr>
          <a:xfrm>
            <a:off x="4473944" y="3442525"/>
            <a:ext cx="207691" cy="206562"/>
          </a:xfrm>
          <a:custGeom>
            <a:avLst/>
            <a:gdLst>
              <a:gd name="connsiteX0" fmla="*/ 183781 w 207691"/>
              <a:gd name="connsiteY0" fmla="*/ 19813 h 206562"/>
              <a:gd name="connsiteX1" fmla="*/ 186956 w 207691"/>
              <a:gd name="connsiteY1" fmla="*/ 75375 h 206562"/>
              <a:gd name="connsiteX2" fmla="*/ 207594 w 207691"/>
              <a:gd name="connsiteY2" fmla="*/ 110300 h 206562"/>
              <a:gd name="connsiteX3" fmla="*/ 177431 w 207691"/>
              <a:gd name="connsiteY3" fmla="*/ 186500 h 206562"/>
              <a:gd name="connsiteX4" fmla="*/ 134569 w 207691"/>
              <a:gd name="connsiteY4" fmla="*/ 205550 h 206562"/>
              <a:gd name="connsiteX5" fmla="*/ 58369 w 207691"/>
              <a:gd name="connsiteY5" fmla="*/ 199200 h 206562"/>
              <a:gd name="connsiteX6" fmla="*/ 9156 w 207691"/>
              <a:gd name="connsiteY6" fmla="*/ 159513 h 206562"/>
              <a:gd name="connsiteX7" fmla="*/ 13919 w 207691"/>
              <a:gd name="connsiteY7" fmla="*/ 99188 h 206562"/>
              <a:gd name="connsiteX8" fmla="*/ 2806 w 207691"/>
              <a:gd name="connsiteY8" fmla="*/ 62675 h 206562"/>
              <a:gd name="connsiteX9" fmla="*/ 74244 w 207691"/>
              <a:gd name="connsiteY9" fmla="*/ 22988 h 206562"/>
              <a:gd name="connsiteX10" fmla="*/ 117106 w 207691"/>
              <a:gd name="connsiteY10" fmla="*/ 763 h 206562"/>
              <a:gd name="connsiteX11" fmla="*/ 183781 w 207691"/>
              <a:gd name="connsiteY11" fmla="*/ 19813 h 20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691" h="206562">
                <a:moveTo>
                  <a:pt x="183781" y="19813"/>
                </a:moveTo>
                <a:cubicBezTo>
                  <a:pt x="195423" y="32248"/>
                  <a:pt x="182987" y="60294"/>
                  <a:pt x="186956" y="75375"/>
                </a:cubicBezTo>
                <a:cubicBezTo>
                  <a:pt x="190925" y="90456"/>
                  <a:pt x="209181" y="91779"/>
                  <a:pt x="207594" y="110300"/>
                </a:cubicBezTo>
                <a:cubicBezTo>
                  <a:pt x="206007" y="128821"/>
                  <a:pt x="189602" y="170625"/>
                  <a:pt x="177431" y="186500"/>
                </a:cubicBezTo>
                <a:cubicBezTo>
                  <a:pt x="165260" y="202375"/>
                  <a:pt x="154412" y="203433"/>
                  <a:pt x="134569" y="205550"/>
                </a:cubicBezTo>
                <a:cubicBezTo>
                  <a:pt x="114726" y="207667"/>
                  <a:pt x="79271" y="206873"/>
                  <a:pt x="58369" y="199200"/>
                </a:cubicBezTo>
                <a:cubicBezTo>
                  <a:pt x="37467" y="191527"/>
                  <a:pt x="16564" y="176182"/>
                  <a:pt x="9156" y="159513"/>
                </a:cubicBezTo>
                <a:cubicBezTo>
                  <a:pt x="1748" y="142844"/>
                  <a:pt x="14977" y="115328"/>
                  <a:pt x="13919" y="99188"/>
                </a:cubicBezTo>
                <a:cubicBezTo>
                  <a:pt x="12861" y="83048"/>
                  <a:pt x="-7248" y="75375"/>
                  <a:pt x="2806" y="62675"/>
                </a:cubicBezTo>
                <a:cubicBezTo>
                  <a:pt x="12860" y="49975"/>
                  <a:pt x="55194" y="33307"/>
                  <a:pt x="74244" y="22988"/>
                </a:cubicBezTo>
                <a:cubicBezTo>
                  <a:pt x="93294" y="12669"/>
                  <a:pt x="103083" y="4467"/>
                  <a:pt x="117106" y="763"/>
                </a:cubicBezTo>
                <a:cubicBezTo>
                  <a:pt x="131129" y="-2941"/>
                  <a:pt x="172139" y="7378"/>
                  <a:pt x="183781" y="198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1C63C88A-9389-467F-A74E-31CA669AFBCA}"/>
              </a:ext>
            </a:extLst>
          </p:cNvPr>
          <p:cNvSpPr/>
          <p:nvPr/>
        </p:nvSpPr>
        <p:spPr>
          <a:xfrm>
            <a:off x="4495800" y="3506788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218081B-AA3B-4F79-A25E-FCDCC6440961}"/>
              </a:ext>
            </a:extLst>
          </p:cNvPr>
          <p:cNvSpPr/>
          <p:nvPr/>
        </p:nvSpPr>
        <p:spPr>
          <a:xfrm>
            <a:off x="4331947" y="3204627"/>
            <a:ext cx="303758" cy="122780"/>
          </a:xfrm>
          <a:custGeom>
            <a:avLst/>
            <a:gdLst>
              <a:gd name="connsiteX0" fmla="*/ 341 w 303758"/>
              <a:gd name="connsiteY0" fmla="*/ 122773 h 122780"/>
              <a:gd name="connsiteX1" fmla="*/ 182903 w 303758"/>
              <a:gd name="connsiteY1" fmla="*/ 37048 h 122780"/>
              <a:gd name="connsiteX2" fmla="*/ 303553 w 303758"/>
              <a:gd name="connsiteY2" fmla="*/ 536 h 122780"/>
              <a:gd name="connsiteX3" fmla="*/ 209891 w 303758"/>
              <a:gd name="connsiteY3" fmla="*/ 16411 h 122780"/>
              <a:gd name="connsiteX4" fmla="*/ 138453 w 303758"/>
              <a:gd name="connsiteY4" fmla="*/ 32286 h 122780"/>
              <a:gd name="connsiteX5" fmla="*/ 341 w 303758"/>
              <a:gd name="connsiteY5" fmla="*/ 122773 h 12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758" h="122780">
                <a:moveTo>
                  <a:pt x="341" y="122773"/>
                </a:moveTo>
                <a:cubicBezTo>
                  <a:pt x="7749" y="123567"/>
                  <a:pt x="132368" y="57421"/>
                  <a:pt x="182903" y="37048"/>
                </a:cubicBezTo>
                <a:cubicBezTo>
                  <a:pt x="233438" y="16675"/>
                  <a:pt x="299055" y="3975"/>
                  <a:pt x="303553" y="536"/>
                </a:cubicBezTo>
                <a:cubicBezTo>
                  <a:pt x="308051" y="-2903"/>
                  <a:pt x="237408" y="11119"/>
                  <a:pt x="209891" y="16411"/>
                </a:cubicBezTo>
                <a:cubicBezTo>
                  <a:pt x="182374" y="21703"/>
                  <a:pt x="168880" y="17734"/>
                  <a:pt x="138453" y="32286"/>
                </a:cubicBezTo>
                <a:cubicBezTo>
                  <a:pt x="108026" y="46838"/>
                  <a:pt x="-7067" y="121979"/>
                  <a:pt x="341" y="122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E815CD8-9864-47B3-8837-61E3E75F5A17}"/>
              </a:ext>
            </a:extLst>
          </p:cNvPr>
          <p:cNvSpPr/>
          <p:nvPr/>
        </p:nvSpPr>
        <p:spPr>
          <a:xfrm>
            <a:off x="4619592" y="3165474"/>
            <a:ext cx="168142" cy="65095"/>
          </a:xfrm>
          <a:custGeom>
            <a:avLst/>
            <a:gdLst>
              <a:gd name="connsiteX0" fmla="*/ 33 w 168142"/>
              <a:gd name="connsiteY0" fmla="*/ 34926 h 65095"/>
              <a:gd name="connsiteX1" fmla="*/ 131796 w 168142"/>
              <a:gd name="connsiteY1" fmla="*/ 20639 h 65095"/>
              <a:gd name="connsiteX2" fmla="*/ 166721 w 168142"/>
              <a:gd name="connsiteY2" fmla="*/ 65089 h 65095"/>
              <a:gd name="connsiteX3" fmla="*/ 157196 w 168142"/>
              <a:gd name="connsiteY3" fmla="*/ 23814 h 65095"/>
              <a:gd name="connsiteX4" fmla="*/ 119096 w 168142"/>
              <a:gd name="connsiteY4" fmla="*/ 1 h 65095"/>
              <a:gd name="connsiteX5" fmla="*/ 33 w 168142"/>
              <a:gd name="connsiteY5" fmla="*/ 34926 h 6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142" h="65095">
                <a:moveTo>
                  <a:pt x="33" y="34926"/>
                </a:moveTo>
                <a:cubicBezTo>
                  <a:pt x="2150" y="38366"/>
                  <a:pt x="104015" y="15612"/>
                  <a:pt x="131796" y="20639"/>
                </a:cubicBezTo>
                <a:cubicBezTo>
                  <a:pt x="159577" y="25666"/>
                  <a:pt x="162488" y="64560"/>
                  <a:pt x="166721" y="65089"/>
                </a:cubicBezTo>
                <a:cubicBezTo>
                  <a:pt x="170954" y="65618"/>
                  <a:pt x="165133" y="34662"/>
                  <a:pt x="157196" y="23814"/>
                </a:cubicBezTo>
                <a:cubicBezTo>
                  <a:pt x="149259" y="12966"/>
                  <a:pt x="140527" y="266"/>
                  <a:pt x="119096" y="1"/>
                </a:cubicBezTo>
                <a:cubicBezTo>
                  <a:pt x="97665" y="-264"/>
                  <a:pt x="-2084" y="31486"/>
                  <a:pt x="33" y="3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8BB0090-BD61-4900-A487-0099A3BDF1B7}"/>
              </a:ext>
            </a:extLst>
          </p:cNvPr>
          <p:cNvSpPr/>
          <p:nvPr/>
        </p:nvSpPr>
        <p:spPr>
          <a:xfrm>
            <a:off x="4273547" y="3119177"/>
            <a:ext cx="251653" cy="201923"/>
          </a:xfrm>
          <a:custGeom>
            <a:avLst/>
            <a:gdLst>
              <a:gd name="connsiteX0" fmla="*/ 3 w 251653"/>
              <a:gd name="connsiteY0" fmla="*/ 201873 h 201923"/>
              <a:gd name="connsiteX1" fmla="*/ 90491 w 251653"/>
              <a:gd name="connsiteY1" fmla="*/ 85986 h 201923"/>
              <a:gd name="connsiteX2" fmla="*/ 250828 w 251653"/>
              <a:gd name="connsiteY2" fmla="*/ 261 h 201923"/>
              <a:gd name="connsiteX3" fmla="*/ 157166 w 251653"/>
              <a:gd name="connsiteY3" fmla="*/ 57411 h 201923"/>
              <a:gd name="connsiteX4" fmla="*/ 87316 w 251653"/>
              <a:gd name="connsiteY4" fmla="*/ 100273 h 201923"/>
              <a:gd name="connsiteX5" fmla="*/ 3 w 251653"/>
              <a:gd name="connsiteY5" fmla="*/ 201873 h 20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653" h="201923">
                <a:moveTo>
                  <a:pt x="3" y="201873"/>
                </a:moveTo>
                <a:cubicBezTo>
                  <a:pt x="532" y="199492"/>
                  <a:pt x="48687" y="119588"/>
                  <a:pt x="90491" y="85986"/>
                </a:cubicBezTo>
                <a:cubicBezTo>
                  <a:pt x="132295" y="52384"/>
                  <a:pt x="239716" y="5023"/>
                  <a:pt x="250828" y="261"/>
                </a:cubicBezTo>
                <a:cubicBezTo>
                  <a:pt x="261940" y="-4501"/>
                  <a:pt x="157166" y="57411"/>
                  <a:pt x="157166" y="57411"/>
                </a:cubicBezTo>
                <a:cubicBezTo>
                  <a:pt x="129914" y="74080"/>
                  <a:pt x="110070" y="78313"/>
                  <a:pt x="87316" y="100273"/>
                </a:cubicBezTo>
                <a:cubicBezTo>
                  <a:pt x="64562" y="122233"/>
                  <a:pt x="-526" y="204254"/>
                  <a:pt x="3" y="20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19F6DD5-B0C7-4E17-A74F-0A1157466DAA}"/>
              </a:ext>
            </a:extLst>
          </p:cNvPr>
          <p:cNvSpPr/>
          <p:nvPr/>
        </p:nvSpPr>
        <p:spPr>
          <a:xfrm>
            <a:off x="4557673" y="3052490"/>
            <a:ext cx="256890" cy="172402"/>
          </a:xfrm>
          <a:custGeom>
            <a:avLst/>
            <a:gdLst>
              <a:gd name="connsiteX0" fmla="*/ 40 w 256890"/>
              <a:gd name="connsiteY0" fmla="*/ 33610 h 172402"/>
              <a:gd name="connsiteX1" fmla="*/ 76240 w 256890"/>
              <a:gd name="connsiteY1" fmla="*/ 24085 h 172402"/>
              <a:gd name="connsiteX2" fmla="*/ 92115 w 256890"/>
              <a:gd name="connsiteY2" fmla="*/ 273 h 172402"/>
              <a:gd name="connsiteX3" fmla="*/ 200065 w 256890"/>
              <a:gd name="connsiteY3" fmla="*/ 41548 h 172402"/>
              <a:gd name="connsiteX4" fmla="*/ 255627 w 256890"/>
              <a:gd name="connsiteY4" fmla="*/ 166960 h 172402"/>
              <a:gd name="connsiteX5" fmla="*/ 236577 w 256890"/>
              <a:gd name="connsiteY5" fmla="*/ 143148 h 172402"/>
              <a:gd name="connsiteX6" fmla="*/ 209590 w 256890"/>
              <a:gd name="connsiteY6" fmla="*/ 82823 h 172402"/>
              <a:gd name="connsiteX7" fmla="*/ 125452 w 256890"/>
              <a:gd name="connsiteY7" fmla="*/ 22498 h 172402"/>
              <a:gd name="connsiteX8" fmla="*/ 87352 w 256890"/>
              <a:gd name="connsiteY8" fmla="*/ 32023 h 172402"/>
              <a:gd name="connsiteX9" fmla="*/ 40 w 256890"/>
              <a:gd name="connsiteY9" fmla="*/ 33610 h 1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890" h="172402">
                <a:moveTo>
                  <a:pt x="40" y="33610"/>
                </a:moveTo>
                <a:cubicBezTo>
                  <a:pt x="-1812" y="32287"/>
                  <a:pt x="60894" y="29641"/>
                  <a:pt x="76240" y="24085"/>
                </a:cubicBezTo>
                <a:cubicBezTo>
                  <a:pt x="91586" y="18529"/>
                  <a:pt x="71478" y="-2637"/>
                  <a:pt x="92115" y="273"/>
                </a:cubicBezTo>
                <a:cubicBezTo>
                  <a:pt x="112752" y="3183"/>
                  <a:pt x="172813" y="13767"/>
                  <a:pt x="200065" y="41548"/>
                </a:cubicBezTo>
                <a:cubicBezTo>
                  <a:pt x="227317" y="69329"/>
                  <a:pt x="249542" y="150027"/>
                  <a:pt x="255627" y="166960"/>
                </a:cubicBezTo>
                <a:cubicBezTo>
                  <a:pt x="261712" y="183893"/>
                  <a:pt x="244250" y="157171"/>
                  <a:pt x="236577" y="143148"/>
                </a:cubicBezTo>
                <a:cubicBezTo>
                  <a:pt x="228904" y="129125"/>
                  <a:pt x="228111" y="102931"/>
                  <a:pt x="209590" y="82823"/>
                </a:cubicBezTo>
                <a:cubicBezTo>
                  <a:pt x="191069" y="62715"/>
                  <a:pt x="145825" y="30965"/>
                  <a:pt x="125452" y="22498"/>
                </a:cubicBezTo>
                <a:cubicBezTo>
                  <a:pt x="105079" y="14031"/>
                  <a:pt x="112223" y="28319"/>
                  <a:pt x="87352" y="32023"/>
                </a:cubicBezTo>
                <a:cubicBezTo>
                  <a:pt x="62481" y="35727"/>
                  <a:pt x="1892" y="34933"/>
                  <a:pt x="40" y="3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E892A2C-6699-4FBF-8F53-EFD3C9B1EE3E}"/>
              </a:ext>
            </a:extLst>
          </p:cNvPr>
          <p:cNvSpPr/>
          <p:nvPr/>
        </p:nvSpPr>
        <p:spPr>
          <a:xfrm>
            <a:off x="4657390" y="3373438"/>
            <a:ext cx="25769" cy="95553"/>
          </a:xfrm>
          <a:custGeom>
            <a:avLst/>
            <a:gdLst>
              <a:gd name="connsiteX0" fmla="*/ 5098 w 25769"/>
              <a:gd name="connsiteY0" fmla="*/ 0 h 95553"/>
              <a:gd name="connsiteX1" fmla="*/ 25735 w 25769"/>
              <a:gd name="connsiteY1" fmla="*/ 71437 h 95553"/>
              <a:gd name="connsiteX2" fmla="*/ 9860 w 25769"/>
              <a:gd name="connsiteY2" fmla="*/ 95250 h 95553"/>
              <a:gd name="connsiteX3" fmla="*/ 3510 w 25769"/>
              <a:gd name="connsiteY3" fmla="*/ 84137 h 95553"/>
              <a:gd name="connsiteX4" fmla="*/ 335 w 25769"/>
              <a:gd name="connsiteY4" fmla="*/ 73025 h 95553"/>
              <a:gd name="connsiteX5" fmla="*/ 5098 w 25769"/>
              <a:gd name="connsiteY5" fmla="*/ 0 h 9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69" h="95553">
                <a:moveTo>
                  <a:pt x="5098" y="0"/>
                </a:moveTo>
                <a:cubicBezTo>
                  <a:pt x="9331" y="-265"/>
                  <a:pt x="24941" y="55562"/>
                  <a:pt x="25735" y="71437"/>
                </a:cubicBezTo>
                <a:cubicBezTo>
                  <a:pt x="26529" y="87312"/>
                  <a:pt x="13564" y="93133"/>
                  <a:pt x="9860" y="95250"/>
                </a:cubicBezTo>
                <a:cubicBezTo>
                  <a:pt x="6156" y="97367"/>
                  <a:pt x="5097" y="87841"/>
                  <a:pt x="3510" y="84137"/>
                </a:cubicBezTo>
                <a:cubicBezTo>
                  <a:pt x="1923" y="80433"/>
                  <a:pt x="-988" y="82814"/>
                  <a:pt x="335" y="73025"/>
                </a:cubicBezTo>
                <a:cubicBezTo>
                  <a:pt x="1658" y="63236"/>
                  <a:pt x="865" y="265"/>
                  <a:pt x="5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CC586A6-D322-459E-B3C2-EE69E3221E10}"/>
              </a:ext>
            </a:extLst>
          </p:cNvPr>
          <p:cNvSpPr/>
          <p:nvPr/>
        </p:nvSpPr>
        <p:spPr>
          <a:xfrm>
            <a:off x="4683125" y="3432153"/>
            <a:ext cx="100404" cy="34947"/>
          </a:xfrm>
          <a:custGeom>
            <a:avLst/>
            <a:gdLst>
              <a:gd name="connsiteX0" fmla="*/ 0 w 100404"/>
              <a:gd name="connsiteY0" fmla="*/ 34947 h 34947"/>
              <a:gd name="connsiteX1" fmla="*/ 100013 w 100404"/>
              <a:gd name="connsiteY1" fmla="*/ 22 h 34947"/>
              <a:gd name="connsiteX2" fmla="*/ 0 w 100404"/>
              <a:gd name="connsiteY2" fmla="*/ 34947 h 3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404" h="34947">
                <a:moveTo>
                  <a:pt x="0" y="34947"/>
                </a:moveTo>
                <a:cubicBezTo>
                  <a:pt x="0" y="34947"/>
                  <a:pt x="92340" y="-1036"/>
                  <a:pt x="100013" y="22"/>
                </a:cubicBezTo>
                <a:cubicBezTo>
                  <a:pt x="107686" y="1080"/>
                  <a:pt x="0" y="34947"/>
                  <a:pt x="0" y="34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F8C3F61-90AF-4D77-8A9C-2383C2304408}"/>
              </a:ext>
            </a:extLst>
          </p:cNvPr>
          <p:cNvSpPr/>
          <p:nvPr/>
        </p:nvSpPr>
        <p:spPr>
          <a:xfrm>
            <a:off x="4746604" y="3502774"/>
            <a:ext cx="106978" cy="69778"/>
          </a:xfrm>
          <a:custGeom>
            <a:avLst/>
            <a:gdLst>
              <a:gd name="connsiteX0" fmla="*/ 21 w 106978"/>
              <a:gd name="connsiteY0" fmla="*/ 2426 h 69778"/>
              <a:gd name="connsiteX1" fmla="*/ 96859 w 106978"/>
              <a:gd name="connsiteY1" fmla="*/ 69101 h 69778"/>
              <a:gd name="connsiteX2" fmla="*/ 68284 w 106978"/>
              <a:gd name="connsiteY2" fmla="*/ 35764 h 69778"/>
              <a:gd name="connsiteX3" fmla="*/ 106384 w 106978"/>
              <a:gd name="connsiteY3" fmla="*/ 16714 h 69778"/>
              <a:gd name="connsiteX4" fmla="*/ 21 w 106978"/>
              <a:gd name="connsiteY4" fmla="*/ 2426 h 6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78" h="69778">
                <a:moveTo>
                  <a:pt x="21" y="2426"/>
                </a:moveTo>
                <a:cubicBezTo>
                  <a:pt x="-1567" y="11157"/>
                  <a:pt x="85482" y="63545"/>
                  <a:pt x="96859" y="69101"/>
                </a:cubicBezTo>
                <a:cubicBezTo>
                  <a:pt x="108236" y="74657"/>
                  <a:pt x="66696" y="44495"/>
                  <a:pt x="68284" y="35764"/>
                </a:cubicBezTo>
                <a:cubicBezTo>
                  <a:pt x="69872" y="27033"/>
                  <a:pt x="112469" y="22535"/>
                  <a:pt x="106384" y="16714"/>
                </a:cubicBezTo>
                <a:cubicBezTo>
                  <a:pt x="100299" y="10893"/>
                  <a:pt x="1609" y="-6305"/>
                  <a:pt x="21" y="2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528BD6EA-AE23-44A8-9673-C811097D51F6}"/>
              </a:ext>
            </a:extLst>
          </p:cNvPr>
          <p:cNvSpPr/>
          <p:nvPr/>
        </p:nvSpPr>
        <p:spPr>
          <a:xfrm>
            <a:off x="4718050" y="3443261"/>
            <a:ext cx="92694" cy="40957"/>
          </a:xfrm>
          <a:custGeom>
            <a:avLst/>
            <a:gdLst>
              <a:gd name="connsiteX0" fmla="*/ 0 w 92694"/>
              <a:gd name="connsiteY0" fmla="*/ 39714 h 40957"/>
              <a:gd name="connsiteX1" fmla="*/ 90488 w 92694"/>
              <a:gd name="connsiteY1" fmla="*/ 27 h 40957"/>
              <a:gd name="connsiteX2" fmla="*/ 57150 w 92694"/>
              <a:gd name="connsiteY2" fmla="*/ 33364 h 40957"/>
              <a:gd name="connsiteX3" fmla="*/ 92075 w 92694"/>
              <a:gd name="connsiteY3" fmla="*/ 30189 h 40957"/>
              <a:gd name="connsiteX4" fmla="*/ 0 w 92694"/>
              <a:gd name="connsiteY4" fmla="*/ 39714 h 4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94" h="40957">
                <a:moveTo>
                  <a:pt x="0" y="39714"/>
                </a:moveTo>
                <a:cubicBezTo>
                  <a:pt x="-265" y="34687"/>
                  <a:pt x="80963" y="1085"/>
                  <a:pt x="90488" y="27"/>
                </a:cubicBezTo>
                <a:cubicBezTo>
                  <a:pt x="100013" y="-1031"/>
                  <a:pt x="56886" y="28337"/>
                  <a:pt x="57150" y="33364"/>
                </a:cubicBezTo>
                <a:cubicBezTo>
                  <a:pt x="57415" y="38391"/>
                  <a:pt x="98160" y="27279"/>
                  <a:pt x="92075" y="30189"/>
                </a:cubicBezTo>
                <a:cubicBezTo>
                  <a:pt x="85990" y="33099"/>
                  <a:pt x="265" y="44741"/>
                  <a:pt x="0" y="39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04C5B86-887A-4BA2-84C7-61DD05CB086C}"/>
              </a:ext>
            </a:extLst>
          </p:cNvPr>
          <p:cNvSpPr/>
          <p:nvPr/>
        </p:nvSpPr>
        <p:spPr>
          <a:xfrm>
            <a:off x="3433699" y="3516290"/>
            <a:ext cx="211647" cy="47584"/>
          </a:xfrm>
          <a:custGeom>
            <a:avLst/>
            <a:gdLst>
              <a:gd name="connsiteX0" fmla="*/ 64 w 211647"/>
              <a:gd name="connsiteY0" fmla="*/ 39710 h 47584"/>
              <a:gd name="connsiteX1" fmla="*/ 74676 w 211647"/>
              <a:gd name="connsiteY1" fmla="*/ 23 h 47584"/>
              <a:gd name="connsiteX2" fmla="*/ 76264 w 211647"/>
              <a:gd name="connsiteY2" fmla="*/ 33360 h 47584"/>
              <a:gd name="connsiteX3" fmla="*/ 141351 w 211647"/>
              <a:gd name="connsiteY3" fmla="*/ 23 h 47584"/>
              <a:gd name="connsiteX4" fmla="*/ 127064 w 211647"/>
              <a:gd name="connsiteY4" fmla="*/ 39710 h 47584"/>
              <a:gd name="connsiteX5" fmla="*/ 211201 w 211647"/>
              <a:gd name="connsiteY5" fmla="*/ 9548 h 47584"/>
              <a:gd name="connsiteX6" fmla="*/ 157226 w 211647"/>
              <a:gd name="connsiteY6" fmla="*/ 44473 h 47584"/>
              <a:gd name="connsiteX7" fmla="*/ 88964 w 211647"/>
              <a:gd name="connsiteY7" fmla="*/ 46060 h 47584"/>
              <a:gd name="connsiteX8" fmla="*/ 64 w 211647"/>
              <a:gd name="connsiteY8" fmla="*/ 39710 h 4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647" h="47584">
                <a:moveTo>
                  <a:pt x="64" y="39710"/>
                </a:moveTo>
                <a:cubicBezTo>
                  <a:pt x="-2317" y="32037"/>
                  <a:pt x="61976" y="1081"/>
                  <a:pt x="74676" y="23"/>
                </a:cubicBezTo>
                <a:cubicBezTo>
                  <a:pt x="87376" y="-1035"/>
                  <a:pt x="65152" y="33360"/>
                  <a:pt x="76264" y="33360"/>
                </a:cubicBezTo>
                <a:cubicBezTo>
                  <a:pt x="87376" y="33360"/>
                  <a:pt x="132884" y="-1035"/>
                  <a:pt x="141351" y="23"/>
                </a:cubicBezTo>
                <a:cubicBezTo>
                  <a:pt x="149818" y="1081"/>
                  <a:pt x="115422" y="38123"/>
                  <a:pt x="127064" y="39710"/>
                </a:cubicBezTo>
                <a:cubicBezTo>
                  <a:pt x="138706" y="41297"/>
                  <a:pt x="206174" y="8754"/>
                  <a:pt x="211201" y="9548"/>
                </a:cubicBezTo>
                <a:cubicBezTo>
                  <a:pt x="216228" y="10342"/>
                  <a:pt x="177599" y="38388"/>
                  <a:pt x="157226" y="44473"/>
                </a:cubicBezTo>
                <a:cubicBezTo>
                  <a:pt x="136853" y="50558"/>
                  <a:pt x="112512" y="45796"/>
                  <a:pt x="88964" y="46060"/>
                </a:cubicBezTo>
                <a:cubicBezTo>
                  <a:pt x="65416" y="46324"/>
                  <a:pt x="2445" y="47383"/>
                  <a:pt x="64" y="39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A9EAC62-C8E2-444C-91AA-4CFBDA979D9F}"/>
              </a:ext>
            </a:extLst>
          </p:cNvPr>
          <p:cNvSpPr/>
          <p:nvPr/>
        </p:nvSpPr>
        <p:spPr>
          <a:xfrm>
            <a:off x="4122923" y="3442178"/>
            <a:ext cx="52739" cy="302221"/>
          </a:xfrm>
          <a:custGeom>
            <a:avLst/>
            <a:gdLst>
              <a:gd name="connsiteX0" fmla="*/ 28390 w 52739"/>
              <a:gd name="connsiteY0" fmla="*/ 1110 h 302221"/>
              <a:gd name="connsiteX1" fmla="*/ 15690 w 52739"/>
              <a:gd name="connsiteY1" fmla="*/ 143985 h 302221"/>
              <a:gd name="connsiteX2" fmla="*/ 28390 w 52739"/>
              <a:gd name="connsiteY2" fmla="*/ 231297 h 302221"/>
              <a:gd name="connsiteX3" fmla="*/ 52202 w 52739"/>
              <a:gd name="connsiteY3" fmla="*/ 301147 h 302221"/>
              <a:gd name="connsiteX4" fmla="*/ 2990 w 52739"/>
              <a:gd name="connsiteY4" fmla="*/ 175735 h 302221"/>
              <a:gd name="connsiteX5" fmla="*/ 7752 w 52739"/>
              <a:gd name="connsiteY5" fmla="*/ 82072 h 302221"/>
              <a:gd name="connsiteX6" fmla="*/ 28390 w 52739"/>
              <a:gd name="connsiteY6" fmla="*/ 1110 h 30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39" h="302221">
                <a:moveTo>
                  <a:pt x="28390" y="1110"/>
                </a:moveTo>
                <a:cubicBezTo>
                  <a:pt x="29713" y="11429"/>
                  <a:pt x="15690" y="105621"/>
                  <a:pt x="15690" y="143985"/>
                </a:cubicBezTo>
                <a:cubicBezTo>
                  <a:pt x="15690" y="182349"/>
                  <a:pt x="22305" y="205103"/>
                  <a:pt x="28390" y="231297"/>
                </a:cubicBezTo>
                <a:cubicBezTo>
                  <a:pt x="34475" y="257491"/>
                  <a:pt x="56435" y="310407"/>
                  <a:pt x="52202" y="301147"/>
                </a:cubicBezTo>
                <a:cubicBezTo>
                  <a:pt x="47969" y="291887"/>
                  <a:pt x="10398" y="212247"/>
                  <a:pt x="2990" y="175735"/>
                </a:cubicBezTo>
                <a:cubicBezTo>
                  <a:pt x="-4418" y="139223"/>
                  <a:pt x="3783" y="109060"/>
                  <a:pt x="7752" y="82072"/>
                </a:cubicBezTo>
                <a:cubicBezTo>
                  <a:pt x="11721" y="55085"/>
                  <a:pt x="27067" y="-9209"/>
                  <a:pt x="28390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99B164E-8919-4817-BC55-DE53E34EEE9C}"/>
              </a:ext>
            </a:extLst>
          </p:cNvPr>
          <p:cNvSpPr/>
          <p:nvPr/>
        </p:nvSpPr>
        <p:spPr>
          <a:xfrm>
            <a:off x="4014101" y="3547453"/>
            <a:ext cx="60975" cy="233057"/>
          </a:xfrm>
          <a:custGeom>
            <a:avLst/>
            <a:gdLst>
              <a:gd name="connsiteX0" fmla="*/ 11799 w 60975"/>
              <a:gd name="connsiteY0" fmla="*/ 610 h 233057"/>
              <a:gd name="connsiteX1" fmla="*/ 2274 w 60975"/>
              <a:gd name="connsiteY1" fmla="*/ 76810 h 233057"/>
              <a:gd name="connsiteX2" fmla="*/ 56249 w 60975"/>
              <a:gd name="connsiteY2" fmla="*/ 229210 h 233057"/>
              <a:gd name="connsiteX3" fmla="*/ 56249 w 60975"/>
              <a:gd name="connsiteY3" fmla="*/ 184760 h 233057"/>
              <a:gd name="connsiteX4" fmla="*/ 38787 w 60975"/>
              <a:gd name="connsiteY4" fmla="*/ 156185 h 233057"/>
              <a:gd name="connsiteX5" fmla="*/ 27674 w 60975"/>
              <a:gd name="connsiteY5" fmla="*/ 114910 h 233057"/>
              <a:gd name="connsiteX6" fmla="*/ 11799 w 60975"/>
              <a:gd name="connsiteY6" fmla="*/ 610 h 23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5" h="233057">
                <a:moveTo>
                  <a:pt x="11799" y="610"/>
                </a:moveTo>
                <a:cubicBezTo>
                  <a:pt x="7566" y="-5740"/>
                  <a:pt x="-5134" y="38710"/>
                  <a:pt x="2274" y="76810"/>
                </a:cubicBezTo>
                <a:cubicBezTo>
                  <a:pt x="9682" y="114910"/>
                  <a:pt x="47253" y="211218"/>
                  <a:pt x="56249" y="229210"/>
                </a:cubicBezTo>
                <a:cubicBezTo>
                  <a:pt x="65245" y="247202"/>
                  <a:pt x="59159" y="196931"/>
                  <a:pt x="56249" y="184760"/>
                </a:cubicBezTo>
                <a:cubicBezTo>
                  <a:pt x="53339" y="172589"/>
                  <a:pt x="43549" y="167827"/>
                  <a:pt x="38787" y="156185"/>
                </a:cubicBezTo>
                <a:cubicBezTo>
                  <a:pt x="34025" y="144543"/>
                  <a:pt x="31378" y="135018"/>
                  <a:pt x="27674" y="114910"/>
                </a:cubicBezTo>
                <a:cubicBezTo>
                  <a:pt x="23970" y="94802"/>
                  <a:pt x="16032" y="6960"/>
                  <a:pt x="11799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99DB336-5F4F-4859-BB84-7751ABFAD8D0}"/>
              </a:ext>
            </a:extLst>
          </p:cNvPr>
          <p:cNvSpPr/>
          <p:nvPr/>
        </p:nvSpPr>
        <p:spPr>
          <a:xfrm>
            <a:off x="4201943" y="3781413"/>
            <a:ext cx="84773" cy="225463"/>
          </a:xfrm>
          <a:custGeom>
            <a:avLst/>
            <a:gdLst>
              <a:gd name="connsiteX0" fmla="*/ 170 w 84773"/>
              <a:gd name="connsiteY0" fmla="*/ 12 h 225463"/>
              <a:gd name="connsiteX1" fmla="*/ 62082 w 84773"/>
              <a:gd name="connsiteY1" fmla="*/ 141300 h 225463"/>
              <a:gd name="connsiteX2" fmla="*/ 84307 w 84773"/>
              <a:gd name="connsiteY2" fmla="*/ 225437 h 225463"/>
              <a:gd name="connsiteX3" fmla="*/ 44620 w 84773"/>
              <a:gd name="connsiteY3" fmla="*/ 133362 h 225463"/>
              <a:gd name="connsiteX4" fmla="*/ 170 w 84773"/>
              <a:gd name="connsiteY4" fmla="*/ 12 h 22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73" h="225463">
                <a:moveTo>
                  <a:pt x="170" y="12"/>
                </a:moveTo>
                <a:cubicBezTo>
                  <a:pt x="3080" y="1335"/>
                  <a:pt x="48059" y="103729"/>
                  <a:pt x="62082" y="141300"/>
                </a:cubicBezTo>
                <a:cubicBezTo>
                  <a:pt x="76105" y="178871"/>
                  <a:pt x="87217" y="226760"/>
                  <a:pt x="84307" y="225437"/>
                </a:cubicBezTo>
                <a:cubicBezTo>
                  <a:pt x="81397" y="224114"/>
                  <a:pt x="56791" y="165641"/>
                  <a:pt x="44620" y="133362"/>
                </a:cubicBezTo>
                <a:cubicBezTo>
                  <a:pt x="32449" y="101083"/>
                  <a:pt x="-2740" y="-1311"/>
                  <a:pt x="17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211AC26B-476B-4493-B4D1-00FAB3DD372A}"/>
              </a:ext>
            </a:extLst>
          </p:cNvPr>
          <p:cNvSpPr/>
          <p:nvPr/>
        </p:nvSpPr>
        <p:spPr>
          <a:xfrm>
            <a:off x="4091138" y="3825790"/>
            <a:ext cx="101577" cy="242913"/>
          </a:xfrm>
          <a:custGeom>
            <a:avLst/>
            <a:gdLst>
              <a:gd name="connsiteX0" fmla="*/ 1437 w 101577"/>
              <a:gd name="connsiteY0" fmla="*/ 85 h 242913"/>
              <a:gd name="connsiteX1" fmla="*/ 12550 w 101577"/>
              <a:gd name="connsiteY1" fmla="*/ 119148 h 242913"/>
              <a:gd name="connsiteX2" fmla="*/ 98275 w 101577"/>
              <a:gd name="connsiteY2" fmla="*/ 239798 h 242913"/>
              <a:gd name="connsiteX3" fmla="*/ 82400 w 101577"/>
              <a:gd name="connsiteY3" fmla="*/ 204873 h 242913"/>
              <a:gd name="connsiteX4" fmla="*/ 68112 w 101577"/>
              <a:gd name="connsiteY4" fmla="*/ 177885 h 242913"/>
              <a:gd name="connsiteX5" fmla="*/ 36362 w 101577"/>
              <a:gd name="connsiteY5" fmla="*/ 130260 h 242913"/>
              <a:gd name="connsiteX6" fmla="*/ 22075 w 101577"/>
              <a:gd name="connsiteY6" fmla="*/ 100098 h 242913"/>
              <a:gd name="connsiteX7" fmla="*/ 1437 w 101577"/>
              <a:gd name="connsiteY7" fmla="*/ 85 h 24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577" h="242913">
                <a:moveTo>
                  <a:pt x="1437" y="85"/>
                </a:moveTo>
                <a:cubicBezTo>
                  <a:pt x="-150" y="3260"/>
                  <a:pt x="-3590" y="79196"/>
                  <a:pt x="12550" y="119148"/>
                </a:cubicBezTo>
                <a:cubicBezTo>
                  <a:pt x="28690" y="159100"/>
                  <a:pt x="86633" y="225511"/>
                  <a:pt x="98275" y="239798"/>
                </a:cubicBezTo>
                <a:cubicBezTo>
                  <a:pt x="109917" y="254085"/>
                  <a:pt x="87427" y="215192"/>
                  <a:pt x="82400" y="204873"/>
                </a:cubicBezTo>
                <a:cubicBezTo>
                  <a:pt x="77373" y="194554"/>
                  <a:pt x="75785" y="190320"/>
                  <a:pt x="68112" y="177885"/>
                </a:cubicBezTo>
                <a:cubicBezTo>
                  <a:pt x="60439" y="165450"/>
                  <a:pt x="44035" y="143224"/>
                  <a:pt x="36362" y="130260"/>
                </a:cubicBezTo>
                <a:cubicBezTo>
                  <a:pt x="28689" y="117296"/>
                  <a:pt x="27367" y="117296"/>
                  <a:pt x="22075" y="100098"/>
                </a:cubicBezTo>
                <a:cubicBezTo>
                  <a:pt x="16783" y="82900"/>
                  <a:pt x="3024" y="-3090"/>
                  <a:pt x="143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E64CC55-2E67-4052-ADCA-F093CD77CA6F}"/>
              </a:ext>
            </a:extLst>
          </p:cNvPr>
          <p:cNvSpPr/>
          <p:nvPr/>
        </p:nvSpPr>
        <p:spPr>
          <a:xfrm>
            <a:off x="4354391" y="4063996"/>
            <a:ext cx="46286" cy="209556"/>
          </a:xfrm>
          <a:custGeom>
            <a:avLst/>
            <a:gdLst>
              <a:gd name="connsiteX0" fmla="*/ 122 w 46286"/>
              <a:gd name="connsiteY0" fmla="*/ 4 h 209556"/>
              <a:gd name="connsiteX1" fmla="*/ 46159 w 46286"/>
              <a:gd name="connsiteY1" fmla="*/ 80967 h 209556"/>
              <a:gd name="connsiteX2" fmla="*/ 14409 w 46286"/>
              <a:gd name="connsiteY2" fmla="*/ 209554 h 209556"/>
              <a:gd name="connsiteX3" fmla="*/ 31872 w 46286"/>
              <a:gd name="connsiteY3" fmla="*/ 77792 h 209556"/>
              <a:gd name="connsiteX4" fmla="*/ 122 w 46286"/>
              <a:gd name="connsiteY4" fmla="*/ 4 h 20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6" h="209556">
                <a:moveTo>
                  <a:pt x="122" y="4"/>
                </a:moveTo>
                <a:cubicBezTo>
                  <a:pt x="2503" y="533"/>
                  <a:pt x="43778" y="46042"/>
                  <a:pt x="46159" y="80967"/>
                </a:cubicBezTo>
                <a:cubicBezTo>
                  <a:pt x="48540" y="115892"/>
                  <a:pt x="16790" y="210083"/>
                  <a:pt x="14409" y="209554"/>
                </a:cubicBezTo>
                <a:cubicBezTo>
                  <a:pt x="12028" y="209025"/>
                  <a:pt x="32930" y="107161"/>
                  <a:pt x="31872" y="77792"/>
                </a:cubicBezTo>
                <a:cubicBezTo>
                  <a:pt x="30814" y="48423"/>
                  <a:pt x="-2259" y="-525"/>
                  <a:pt x="12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65F8640-3A30-4725-BD2D-3EB3F0E0DD16}"/>
              </a:ext>
            </a:extLst>
          </p:cNvPr>
          <p:cNvSpPr/>
          <p:nvPr/>
        </p:nvSpPr>
        <p:spPr>
          <a:xfrm>
            <a:off x="4316253" y="4079779"/>
            <a:ext cx="30847" cy="132156"/>
          </a:xfrm>
          <a:custGeom>
            <a:avLst/>
            <a:gdLst>
              <a:gd name="connsiteX0" fmla="*/ 160 w 30847"/>
              <a:gd name="connsiteY0" fmla="*/ 96 h 132156"/>
              <a:gd name="connsiteX1" fmla="*/ 30322 w 30847"/>
              <a:gd name="connsiteY1" fmla="*/ 82646 h 132156"/>
              <a:gd name="connsiteX2" fmla="*/ 19210 w 30847"/>
              <a:gd name="connsiteY2" fmla="*/ 131859 h 132156"/>
              <a:gd name="connsiteX3" fmla="*/ 17622 w 30847"/>
              <a:gd name="connsiteY3" fmla="*/ 100109 h 132156"/>
              <a:gd name="connsiteX4" fmla="*/ 160 w 30847"/>
              <a:gd name="connsiteY4" fmla="*/ 96 h 13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47" h="132156">
                <a:moveTo>
                  <a:pt x="160" y="96"/>
                </a:moveTo>
                <a:cubicBezTo>
                  <a:pt x="2277" y="-2814"/>
                  <a:pt x="27147" y="60686"/>
                  <a:pt x="30322" y="82646"/>
                </a:cubicBezTo>
                <a:cubicBezTo>
                  <a:pt x="33497" y="104606"/>
                  <a:pt x="21327" y="128949"/>
                  <a:pt x="19210" y="131859"/>
                </a:cubicBezTo>
                <a:cubicBezTo>
                  <a:pt x="17093" y="134769"/>
                  <a:pt x="17622" y="115719"/>
                  <a:pt x="17622" y="100109"/>
                </a:cubicBezTo>
                <a:cubicBezTo>
                  <a:pt x="17622" y="84499"/>
                  <a:pt x="-1957" y="3006"/>
                  <a:pt x="16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EF7913D-50FA-4169-8F91-93AE6EA85C6B}"/>
              </a:ext>
            </a:extLst>
          </p:cNvPr>
          <p:cNvSpPr/>
          <p:nvPr/>
        </p:nvSpPr>
        <p:spPr>
          <a:xfrm>
            <a:off x="4173317" y="4106863"/>
            <a:ext cx="63032" cy="135283"/>
          </a:xfrm>
          <a:custGeom>
            <a:avLst/>
            <a:gdLst>
              <a:gd name="connsiteX0" fmla="*/ 16096 w 63032"/>
              <a:gd name="connsiteY0" fmla="*/ 0 h 135283"/>
              <a:gd name="connsiteX1" fmla="*/ 1808 w 63032"/>
              <a:gd name="connsiteY1" fmla="*/ 66675 h 135283"/>
              <a:gd name="connsiteX2" fmla="*/ 62133 w 63032"/>
              <a:gd name="connsiteY2" fmla="*/ 134937 h 135283"/>
              <a:gd name="connsiteX3" fmla="*/ 36733 w 63032"/>
              <a:gd name="connsiteY3" fmla="*/ 92075 h 135283"/>
              <a:gd name="connsiteX4" fmla="*/ 19271 w 63032"/>
              <a:gd name="connsiteY4" fmla="*/ 66675 h 135283"/>
              <a:gd name="connsiteX5" fmla="*/ 16096 w 63032"/>
              <a:gd name="connsiteY5" fmla="*/ 0 h 13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32" h="135283">
                <a:moveTo>
                  <a:pt x="16096" y="0"/>
                </a:moveTo>
                <a:cubicBezTo>
                  <a:pt x="13186" y="0"/>
                  <a:pt x="-5865" y="44186"/>
                  <a:pt x="1808" y="66675"/>
                </a:cubicBezTo>
                <a:cubicBezTo>
                  <a:pt x="9481" y="89164"/>
                  <a:pt x="56312" y="130704"/>
                  <a:pt x="62133" y="134937"/>
                </a:cubicBezTo>
                <a:cubicBezTo>
                  <a:pt x="67954" y="139170"/>
                  <a:pt x="43877" y="103452"/>
                  <a:pt x="36733" y="92075"/>
                </a:cubicBezTo>
                <a:cubicBezTo>
                  <a:pt x="29589" y="80698"/>
                  <a:pt x="22975" y="77258"/>
                  <a:pt x="19271" y="66675"/>
                </a:cubicBezTo>
                <a:cubicBezTo>
                  <a:pt x="15567" y="56092"/>
                  <a:pt x="19006" y="0"/>
                  <a:pt x="16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7974F0D-F317-4775-B293-EC707835357E}"/>
              </a:ext>
            </a:extLst>
          </p:cNvPr>
          <p:cNvSpPr/>
          <p:nvPr/>
        </p:nvSpPr>
        <p:spPr>
          <a:xfrm>
            <a:off x="3860292" y="4170326"/>
            <a:ext cx="111654" cy="214553"/>
          </a:xfrm>
          <a:custGeom>
            <a:avLst/>
            <a:gdLst>
              <a:gd name="connsiteX0" fmla="*/ 71946 w 111654"/>
              <a:gd name="connsiteY0" fmla="*/ 37 h 214553"/>
              <a:gd name="connsiteX1" fmla="*/ 10033 w 111654"/>
              <a:gd name="connsiteY1" fmla="*/ 50837 h 214553"/>
              <a:gd name="connsiteX2" fmla="*/ 2096 w 111654"/>
              <a:gd name="connsiteY2" fmla="*/ 109574 h 214553"/>
              <a:gd name="connsiteX3" fmla="*/ 2096 w 111654"/>
              <a:gd name="connsiteY3" fmla="*/ 157199 h 214553"/>
              <a:gd name="connsiteX4" fmla="*/ 25908 w 111654"/>
              <a:gd name="connsiteY4" fmla="*/ 174662 h 214553"/>
              <a:gd name="connsiteX5" fmla="*/ 110046 w 111654"/>
              <a:gd name="connsiteY5" fmla="*/ 214349 h 214553"/>
              <a:gd name="connsiteX6" fmla="*/ 76708 w 111654"/>
              <a:gd name="connsiteY6" fmla="*/ 188949 h 214553"/>
              <a:gd name="connsiteX7" fmla="*/ 21146 w 111654"/>
              <a:gd name="connsiteY7" fmla="*/ 161962 h 214553"/>
              <a:gd name="connsiteX8" fmla="*/ 13208 w 111654"/>
              <a:gd name="connsiteY8" fmla="*/ 120687 h 214553"/>
              <a:gd name="connsiteX9" fmla="*/ 13208 w 111654"/>
              <a:gd name="connsiteY9" fmla="*/ 79412 h 214553"/>
              <a:gd name="connsiteX10" fmla="*/ 27496 w 111654"/>
              <a:gd name="connsiteY10" fmla="*/ 58774 h 214553"/>
              <a:gd name="connsiteX11" fmla="*/ 71946 w 111654"/>
              <a:gd name="connsiteY11" fmla="*/ 37 h 21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654" h="214553">
                <a:moveTo>
                  <a:pt x="71946" y="37"/>
                </a:moveTo>
                <a:cubicBezTo>
                  <a:pt x="69035" y="-1286"/>
                  <a:pt x="21675" y="32581"/>
                  <a:pt x="10033" y="50837"/>
                </a:cubicBezTo>
                <a:cubicBezTo>
                  <a:pt x="-1609" y="69093"/>
                  <a:pt x="3419" y="91847"/>
                  <a:pt x="2096" y="109574"/>
                </a:cubicBezTo>
                <a:cubicBezTo>
                  <a:pt x="773" y="127301"/>
                  <a:pt x="-1873" y="146351"/>
                  <a:pt x="2096" y="157199"/>
                </a:cubicBezTo>
                <a:cubicBezTo>
                  <a:pt x="6065" y="168047"/>
                  <a:pt x="7916" y="165137"/>
                  <a:pt x="25908" y="174662"/>
                </a:cubicBezTo>
                <a:cubicBezTo>
                  <a:pt x="43900" y="184187"/>
                  <a:pt x="101580" y="211968"/>
                  <a:pt x="110046" y="214349"/>
                </a:cubicBezTo>
                <a:cubicBezTo>
                  <a:pt x="118512" y="216730"/>
                  <a:pt x="91525" y="197680"/>
                  <a:pt x="76708" y="188949"/>
                </a:cubicBezTo>
                <a:cubicBezTo>
                  <a:pt x="61891" y="180218"/>
                  <a:pt x="31729" y="173339"/>
                  <a:pt x="21146" y="161962"/>
                </a:cubicBezTo>
                <a:cubicBezTo>
                  <a:pt x="10563" y="150585"/>
                  <a:pt x="14531" y="134445"/>
                  <a:pt x="13208" y="120687"/>
                </a:cubicBezTo>
                <a:cubicBezTo>
                  <a:pt x="11885" y="106929"/>
                  <a:pt x="10827" y="89731"/>
                  <a:pt x="13208" y="79412"/>
                </a:cubicBezTo>
                <a:cubicBezTo>
                  <a:pt x="15589" y="69093"/>
                  <a:pt x="19029" y="67770"/>
                  <a:pt x="27496" y="58774"/>
                </a:cubicBezTo>
                <a:cubicBezTo>
                  <a:pt x="35963" y="49778"/>
                  <a:pt x="74857" y="1360"/>
                  <a:pt x="719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56D7060-F362-47A2-88A8-2015BD64D6FE}"/>
              </a:ext>
            </a:extLst>
          </p:cNvPr>
          <p:cNvSpPr/>
          <p:nvPr/>
        </p:nvSpPr>
        <p:spPr>
          <a:xfrm>
            <a:off x="4416422" y="4176659"/>
            <a:ext cx="33555" cy="157735"/>
          </a:xfrm>
          <a:custGeom>
            <a:avLst/>
            <a:gdLst>
              <a:gd name="connsiteX0" fmla="*/ 7941 w 33555"/>
              <a:gd name="connsiteY0" fmla="*/ 54 h 157735"/>
              <a:gd name="connsiteX1" fmla="*/ 33341 w 33555"/>
              <a:gd name="connsiteY1" fmla="*/ 61966 h 157735"/>
              <a:gd name="connsiteX2" fmla="*/ 19053 w 33555"/>
              <a:gd name="connsiteY2" fmla="*/ 106416 h 157735"/>
              <a:gd name="connsiteX3" fmla="*/ 3 w 33555"/>
              <a:gd name="connsiteY3" fmla="*/ 157216 h 157735"/>
              <a:gd name="connsiteX4" fmla="*/ 20641 w 33555"/>
              <a:gd name="connsiteY4" fmla="*/ 73079 h 157735"/>
              <a:gd name="connsiteX5" fmla="*/ 7941 w 33555"/>
              <a:gd name="connsiteY5" fmla="*/ 54 h 1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55" h="157735">
                <a:moveTo>
                  <a:pt x="7941" y="54"/>
                </a:moveTo>
                <a:cubicBezTo>
                  <a:pt x="10058" y="-1798"/>
                  <a:pt x="31489" y="44239"/>
                  <a:pt x="33341" y="61966"/>
                </a:cubicBezTo>
                <a:cubicBezTo>
                  <a:pt x="35193" y="79693"/>
                  <a:pt x="24609" y="90541"/>
                  <a:pt x="19053" y="106416"/>
                </a:cubicBezTo>
                <a:cubicBezTo>
                  <a:pt x="13497" y="122291"/>
                  <a:pt x="-262" y="162772"/>
                  <a:pt x="3" y="157216"/>
                </a:cubicBezTo>
                <a:cubicBezTo>
                  <a:pt x="268" y="151660"/>
                  <a:pt x="17466" y="95833"/>
                  <a:pt x="20641" y="73079"/>
                </a:cubicBezTo>
                <a:cubicBezTo>
                  <a:pt x="23816" y="50325"/>
                  <a:pt x="5824" y="1906"/>
                  <a:pt x="7941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FA4BE82-4A6A-44BC-89B9-6CBBBA4FF834}"/>
              </a:ext>
            </a:extLst>
          </p:cNvPr>
          <p:cNvSpPr/>
          <p:nvPr/>
        </p:nvSpPr>
        <p:spPr>
          <a:xfrm>
            <a:off x="4136337" y="4292600"/>
            <a:ext cx="213550" cy="111184"/>
          </a:xfrm>
          <a:custGeom>
            <a:avLst/>
            <a:gdLst>
              <a:gd name="connsiteX0" fmla="*/ 213413 w 213550"/>
              <a:gd name="connsiteY0" fmla="*/ 0 h 111184"/>
              <a:gd name="connsiteX1" fmla="*/ 168963 w 213550"/>
              <a:gd name="connsiteY1" fmla="*/ 88900 h 111184"/>
              <a:gd name="connsiteX2" fmla="*/ 148326 w 213550"/>
              <a:gd name="connsiteY2" fmla="*/ 103188 h 111184"/>
              <a:gd name="connsiteX3" fmla="*/ 126101 w 213550"/>
              <a:gd name="connsiteY3" fmla="*/ 109538 h 111184"/>
              <a:gd name="connsiteX4" fmla="*/ 53076 w 213550"/>
              <a:gd name="connsiteY4" fmla="*/ 109538 h 111184"/>
              <a:gd name="connsiteX5" fmla="*/ 22913 w 213550"/>
              <a:gd name="connsiteY5" fmla="*/ 109538 h 111184"/>
              <a:gd name="connsiteX6" fmla="*/ 2276 w 213550"/>
              <a:gd name="connsiteY6" fmla="*/ 87313 h 111184"/>
              <a:gd name="connsiteX7" fmla="*/ 78476 w 213550"/>
              <a:gd name="connsiteY7" fmla="*/ 103188 h 111184"/>
              <a:gd name="connsiteX8" fmla="*/ 153088 w 213550"/>
              <a:gd name="connsiteY8" fmla="*/ 90488 h 111184"/>
              <a:gd name="connsiteX9" fmla="*/ 213413 w 213550"/>
              <a:gd name="connsiteY9" fmla="*/ 0 h 11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50" h="111184">
                <a:moveTo>
                  <a:pt x="213413" y="0"/>
                </a:moveTo>
                <a:cubicBezTo>
                  <a:pt x="216059" y="-265"/>
                  <a:pt x="179811" y="71702"/>
                  <a:pt x="168963" y="88900"/>
                </a:cubicBezTo>
                <a:cubicBezTo>
                  <a:pt x="158115" y="106098"/>
                  <a:pt x="155470" y="99748"/>
                  <a:pt x="148326" y="103188"/>
                </a:cubicBezTo>
                <a:cubicBezTo>
                  <a:pt x="141182" y="106628"/>
                  <a:pt x="141976" y="108480"/>
                  <a:pt x="126101" y="109538"/>
                </a:cubicBezTo>
                <a:cubicBezTo>
                  <a:pt x="110226" y="110596"/>
                  <a:pt x="53076" y="109538"/>
                  <a:pt x="53076" y="109538"/>
                </a:cubicBezTo>
                <a:cubicBezTo>
                  <a:pt x="35878" y="109538"/>
                  <a:pt x="31380" y="113242"/>
                  <a:pt x="22913" y="109538"/>
                </a:cubicBezTo>
                <a:cubicBezTo>
                  <a:pt x="14446" y="105834"/>
                  <a:pt x="-6984" y="88371"/>
                  <a:pt x="2276" y="87313"/>
                </a:cubicBezTo>
                <a:cubicBezTo>
                  <a:pt x="11536" y="86255"/>
                  <a:pt x="53341" y="102659"/>
                  <a:pt x="78476" y="103188"/>
                </a:cubicBezTo>
                <a:cubicBezTo>
                  <a:pt x="103611" y="103717"/>
                  <a:pt x="132980" y="103982"/>
                  <a:pt x="153088" y="90488"/>
                </a:cubicBezTo>
                <a:cubicBezTo>
                  <a:pt x="173196" y="76994"/>
                  <a:pt x="210767" y="265"/>
                  <a:pt x="21341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1FE5D4B-4F9D-4C18-97AC-80E997CFB5DB}"/>
              </a:ext>
            </a:extLst>
          </p:cNvPr>
          <p:cNvSpPr/>
          <p:nvPr/>
        </p:nvSpPr>
        <p:spPr>
          <a:xfrm>
            <a:off x="3987743" y="4196405"/>
            <a:ext cx="178006" cy="67822"/>
          </a:xfrm>
          <a:custGeom>
            <a:avLst/>
            <a:gdLst>
              <a:gd name="connsiteX0" fmla="*/ 57 w 178006"/>
              <a:gd name="connsiteY0" fmla="*/ 66033 h 67822"/>
              <a:gd name="connsiteX1" fmla="*/ 69907 w 178006"/>
              <a:gd name="connsiteY1" fmla="*/ 51745 h 67822"/>
              <a:gd name="connsiteX2" fmla="*/ 90545 w 178006"/>
              <a:gd name="connsiteY2" fmla="*/ 945 h 67822"/>
              <a:gd name="connsiteX3" fmla="*/ 177857 w 178006"/>
              <a:gd name="connsiteY3" fmla="*/ 18408 h 67822"/>
              <a:gd name="connsiteX4" fmla="*/ 111182 w 178006"/>
              <a:gd name="connsiteY4" fmla="*/ 15233 h 67822"/>
              <a:gd name="connsiteX5" fmla="*/ 98482 w 178006"/>
              <a:gd name="connsiteY5" fmla="*/ 45395 h 67822"/>
              <a:gd name="connsiteX6" fmla="*/ 82607 w 178006"/>
              <a:gd name="connsiteY6" fmla="*/ 64445 h 67822"/>
              <a:gd name="connsiteX7" fmla="*/ 57 w 178006"/>
              <a:gd name="connsiteY7" fmla="*/ 66033 h 6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006" h="67822">
                <a:moveTo>
                  <a:pt x="57" y="66033"/>
                </a:moveTo>
                <a:cubicBezTo>
                  <a:pt x="-2060" y="63916"/>
                  <a:pt x="54826" y="62593"/>
                  <a:pt x="69907" y="51745"/>
                </a:cubicBezTo>
                <a:cubicBezTo>
                  <a:pt x="84988" y="40897"/>
                  <a:pt x="72553" y="6501"/>
                  <a:pt x="90545" y="945"/>
                </a:cubicBezTo>
                <a:cubicBezTo>
                  <a:pt x="108537" y="-4611"/>
                  <a:pt x="174418" y="16027"/>
                  <a:pt x="177857" y="18408"/>
                </a:cubicBezTo>
                <a:cubicBezTo>
                  <a:pt x="181297" y="20789"/>
                  <a:pt x="124411" y="10735"/>
                  <a:pt x="111182" y="15233"/>
                </a:cubicBezTo>
                <a:cubicBezTo>
                  <a:pt x="97953" y="19731"/>
                  <a:pt x="103244" y="37193"/>
                  <a:pt x="98482" y="45395"/>
                </a:cubicBezTo>
                <a:cubicBezTo>
                  <a:pt x="93720" y="53597"/>
                  <a:pt x="97159" y="59682"/>
                  <a:pt x="82607" y="64445"/>
                </a:cubicBezTo>
                <a:cubicBezTo>
                  <a:pt x="68055" y="69208"/>
                  <a:pt x="2174" y="68150"/>
                  <a:pt x="57" y="66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19BE233-08AC-4151-A7F0-C50DB2A4EBFB}"/>
              </a:ext>
            </a:extLst>
          </p:cNvPr>
          <p:cNvSpPr/>
          <p:nvPr/>
        </p:nvSpPr>
        <p:spPr>
          <a:xfrm>
            <a:off x="4294241" y="4249271"/>
            <a:ext cx="30118" cy="92569"/>
          </a:xfrm>
          <a:custGeom>
            <a:avLst/>
            <a:gdLst>
              <a:gd name="connsiteX0" fmla="*/ 30109 w 30118"/>
              <a:gd name="connsiteY0" fmla="*/ 467 h 92569"/>
              <a:gd name="connsiteX1" fmla="*/ 4709 w 30118"/>
              <a:gd name="connsiteY1" fmla="*/ 90954 h 92569"/>
              <a:gd name="connsiteX2" fmla="*/ 1534 w 30118"/>
              <a:gd name="connsiteY2" fmla="*/ 56029 h 92569"/>
              <a:gd name="connsiteX3" fmla="*/ 30109 w 30118"/>
              <a:gd name="connsiteY3" fmla="*/ 467 h 9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18" h="92569">
                <a:moveTo>
                  <a:pt x="30109" y="467"/>
                </a:moveTo>
                <a:cubicBezTo>
                  <a:pt x="30638" y="6288"/>
                  <a:pt x="9471" y="81694"/>
                  <a:pt x="4709" y="90954"/>
                </a:cubicBezTo>
                <a:cubicBezTo>
                  <a:pt x="-53" y="100214"/>
                  <a:pt x="-1376" y="67141"/>
                  <a:pt x="1534" y="56029"/>
                </a:cubicBezTo>
                <a:cubicBezTo>
                  <a:pt x="4444" y="44917"/>
                  <a:pt x="29580" y="-5354"/>
                  <a:pt x="30109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86E1311-E1AB-4F85-898F-EFB277997B83}"/>
              </a:ext>
            </a:extLst>
          </p:cNvPr>
          <p:cNvSpPr/>
          <p:nvPr/>
        </p:nvSpPr>
        <p:spPr>
          <a:xfrm>
            <a:off x="4168609" y="4446374"/>
            <a:ext cx="73563" cy="152619"/>
          </a:xfrm>
          <a:custGeom>
            <a:avLst/>
            <a:gdLst>
              <a:gd name="connsiteX0" fmla="*/ 35091 w 73563"/>
              <a:gd name="connsiteY0" fmla="*/ 214 h 152619"/>
              <a:gd name="connsiteX1" fmla="*/ 166 w 73563"/>
              <a:gd name="connsiteY1" fmla="*/ 52601 h 152619"/>
              <a:gd name="connsiteX2" fmla="*/ 50966 w 73563"/>
              <a:gd name="connsiteY2" fmla="*/ 101814 h 152619"/>
              <a:gd name="connsiteX3" fmla="*/ 73191 w 73563"/>
              <a:gd name="connsiteY3" fmla="*/ 152614 h 152619"/>
              <a:gd name="connsiteX4" fmla="*/ 63666 w 73563"/>
              <a:gd name="connsiteY4" fmla="*/ 98639 h 152619"/>
              <a:gd name="connsiteX5" fmla="*/ 47791 w 73563"/>
              <a:gd name="connsiteY5" fmla="*/ 73239 h 152619"/>
              <a:gd name="connsiteX6" fmla="*/ 35091 w 73563"/>
              <a:gd name="connsiteY6" fmla="*/ 214 h 15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63" h="152619">
                <a:moveTo>
                  <a:pt x="35091" y="214"/>
                </a:moveTo>
                <a:cubicBezTo>
                  <a:pt x="27153" y="-3226"/>
                  <a:pt x="-2480" y="35668"/>
                  <a:pt x="166" y="52601"/>
                </a:cubicBezTo>
                <a:cubicBezTo>
                  <a:pt x="2812" y="69534"/>
                  <a:pt x="38795" y="85145"/>
                  <a:pt x="50966" y="101814"/>
                </a:cubicBezTo>
                <a:cubicBezTo>
                  <a:pt x="63137" y="118483"/>
                  <a:pt x="71074" y="153143"/>
                  <a:pt x="73191" y="152614"/>
                </a:cubicBezTo>
                <a:cubicBezTo>
                  <a:pt x="75308" y="152085"/>
                  <a:pt x="67899" y="111868"/>
                  <a:pt x="63666" y="98639"/>
                </a:cubicBezTo>
                <a:cubicBezTo>
                  <a:pt x="59433" y="85410"/>
                  <a:pt x="53612" y="81441"/>
                  <a:pt x="47791" y="73239"/>
                </a:cubicBezTo>
                <a:cubicBezTo>
                  <a:pt x="41970" y="65037"/>
                  <a:pt x="43029" y="3654"/>
                  <a:pt x="35091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D2C82A0-89C4-4BE0-851D-E966C1E92B45}"/>
              </a:ext>
            </a:extLst>
          </p:cNvPr>
          <p:cNvSpPr/>
          <p:nvPr/>
        </p:nvSpPr>
        <p:spPr>
          <a:xfrm>
            <a:off x="4273461" y="4446168"/>
            <a:ext cx="31925" cy="142601"/>
          </a:xfrm>
          <a:custGeom>
            <a:avLst/>
            <a:gdLst>
              <a:gd name="connsiteX0" fmla="*/ 89 w 31925"/>
              <a:gd name="connsiteY0" fmla="*/ 420 h 142601"/>
              <a:gd name="connsiteX1" fmla="*/ 22314 w 31925"/>
              <a:gd name="connsiteY1" fmla="*/ 117895 h 142601"/>
              <a:gd name="connsiteX2" fmla="*/ 22314 w 31925"/>
              <a:gd name="connsiteY2" fmla="*/ 140120 h 142601"/>
              <a:gd name="connsiteX3" fmla="*/ 31839 w 31925"/>
              <a:gd name="connsiteY3" fmla="*/ 79795 h 142601"/>
              <a:gd name="connsiteX4" fmla="*/ 89 w 31925"/>
              <a:gd name="connsiteY4" fmla="*/ 420 h 14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5" h="142601">
                <a:moveTo>
                  <a:pt x="89" y="420"/>
                </a:moveTo>
                <a:cubicBezTo>
                  <a:pt x="-1499" y="6770"/>
                  <a:pt x="18610" y="94612"/>
                  <a:pt x="22314" y="117895"/>
                </a:cubicBezTo>
                <a:cubicBezTo>
                  <a:pt x="26018" y="141178"/>
                  <a:pt x="20727" y="146470"/>
                  <a:pt x="22314" y="140120"/>
                </a:cubicBezTo>
                <a:cubicBezTo>
                  <a:pt x="23902" y="133770"/>
                  <a:pt x="32897" y="98051"/>
                  <a:pt x="31839" y="79795"/>
                </a:cubicBezTo>
                <a:cubicBezTo>
                  <a:pt x="30781" y="61539"/>
                  <a:pt x="1677" y="-5930"/>
                  <a:pt x="89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FEF5B882-E64A-40AC-B8BB-BEF62F6144BE}"/>
              </a:ext>
            </a:extLst>
          </p:cNvPr>
          <p:cNvSpPr/>
          <p:nvPr/>
        </p:nvSpPr>
        <p:spPr>
          <a:xfrm>
            <a:off x="4333760" y="4473516"/>
            <a:ext cx="58903" cy="84361"/>
          </a:xfrm>
          <a:custGeom>
            <a:avLst/>
            <a:gdLst>
              <a:gd name="connsiteX0" fmla="*/ 115 w 58903"/>
              <a:gd name="connsiteY0" fmla="*/ 59 h 84361"/>
              <a:gd name="connsiteX1" fmla="*/ 25515 w 58903"/>
              <a:gd name="connsiteY1" fmla="*/ 54034 h 84361"/>
              <a:gd name="connsiteX2" fmla="*/ 58853 w 58903"/>
              <a:gd name="connsiteY2" fmla="*/ 84197 h 84361"/>
              <a:gd name="connsiteX3" fmla="*/ 17578 w 58903"/>
              <a:gd name="connsiteY3" fmla="*/ 65147 h 84361"/>
              <a:gd name="connsiteX4" fmla="*/ 115 w 58903"/>
              <a:gd name="connsiteY4" fmla="*/ 59 h 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03" h="84361">
                <a:moveTo>
                  <a:pt x="115" y="59"/>
                </a:moveTo>
                <a:cubicBezTo>
                  <a:pt x="1438" y="-1793"/>
                  <a:pt x="15725" y="40011"/>
                  <a:pt x="25515" y="54034"/>
                </a:cubicBezTo>
                <a:cubicBezTo>
                  <a:pt x="35305" y="68057"/>
                  <a:pt x="60176" y="82345"/>
                  <a:pt x="58853" y="84197"/>
                </a:cubicBezTo>
                <a:cubicBezTo>
                  <a:pt x="57530" y="86049"/>
                  <a:pt x="26045" y="71762"/>
                  <a:pt x="17578" y="65147"/>
                </a:cubicBezTo>
                <a:cubicBezTo>
                  <a:pt x="9111" y="58532"/>
                  <a:pt x="-1208" y="1911"/>
                  <a:pt x="115" y="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B309AF6-1981-42FE-9334-13D6BAA33C3F}"/>
              </a:ext>
            </a:extLst>
          </p:cNvPr>
          <p:cNvSpPr/>
          <p:nvPr/>
        </p:nvSpPr>
        <p:spPr>
          <a:xfrm>
            <a:off x="4065115" y="4498968"/>
            <a:ext cx="56142" cy="136547"/>
          </a:xfrm>
          <a:custGeom>
            <a:avLst/>
            <a:gdLst>
              <a:gd name="connsiteX0" fmla="*/ 56035 w 56142"/>
              <a:gd name="connsiteY0" fmla="*/ 7 h 136547"/>
              <a:gd name="connsiteX1" fmla="*/ 14760 w 56142"/>
              <a:gd name="connsiteY1" fmla="*/ 84145 h 136547"/>
              <a:gd name="connsiteX2" fmla="*/ 21110 w 56142"/>
              <a:gd name="connsiteY2" fmla="*/ 136532 h 136547"/>
              <a:gd name="connsiteX3" fmla="*/ 473 w 56142"/>
              <a:gd name="connsiteY3" fmla="*/ 79382 h 136547"/>
              <a:gd name="connsiteX4" fmla="*/ 56035 w 56142"/>
              <a:gd name="connsiteY4" fmla="*/ 7 h 13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2" h="136547">
                <a:moveTo>
                  <a:pt x="56035" y="7"/>
                </a:moveTo>
                <a:cubicBezTo>
                  <a:pt x="58416" y="801"/>
                  <a:pt x="20581" y="61391"/>
                  <a:pt x="14760" y="84145"/>
                </a:cubicBezTo>
                <a:cubicBezTo>
                  <a:pt x="8939" y="106899"/>
                  <a:pt x="23491" y="137326"/>
                  <a:pt x="21110" y="136532"/>
                </a:cubicBezTo>
                <a:cubicBezTo>
                  <a:pt x="18729" y="135738"/>
                  <a:pt x="-3496" y="100549"/>
                  <a:pt x="473" y="79382"/>
                </a:cubicBezTo>
                <a:cubicBezTo>
                  <a:pt x="4442" y="58215"/>
                  <a:pt x="53654" y="-787"/>
                  <a:pt x="56035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86F8BA9F-54A6-4BF9-A323-A79778967835}"/>
              </a:ext>
            </a:extLst>
          </p:cNvPr>
          <p:cNvSpPr/>
          <p:nvPr/>
        </p:nvSpPr>
        <p:spPr>
          <a:xfrm>
            <a:off x="3862333" y="4616434"/>
            <a:ext cx="328543" cy="152477"/>
          </a:xfrm>
          <a:custGeom>
            <a:avLst/>
            <a:gdLst>
              <a:gd name="connsiteX0" fmla="*/ 55 w 328543"/>
              <a:gd name="connsiteY0" fmla="*/ 152416 h 152477"/>
              <a:gd name="connsiteX1" fmla="*/ 108005 w 328543"/>
              <a:gd name="connsiteY1" fmla="*/ 95266 h 152477"/>
              <a:gd name="connsiteX2" fmla="*/ 214367 w 328543"/>
              <a:gd name="connsiteY2" fmla="*/ 90504 h 152477"/>
              <a:gd name="connsiteX3" fmla="*/ 263580 w 328543"/>
              <a:gd name="connsiteY3" fmla="*/ 69866 h 152477"/>
              <a:gd name="connsiteX4" fmla="*/ 327080 w 328543"/>
              <a:gd name="connsiteY4" fmla="*/ 16 h 152477"/>
              <a:gd name="connsiteX5" fmla="*/ 303267 w 328543"/>
              <a:gd name="connsiteY5" fmla="*/ 63516 h 152477"/>
              <a:gd name="connsiteX6" fmla="*/ 247705 w 328543"/>
              <a:gd name="connsiteY6" fmla="*/ 92091 h 152477"/>
              <a:gd name="connsiteX7" fmla="*/ 122292 w 328543"/>
              <a:gd name="connsiteY7" fmla="*/ 106379 h 152477"/>
              <a:gd name="connsiteX8" fmla="*/ 55 w 328543"/>
              <a:gd name="connsiteY8" fmla="*/ 152416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543" h="152477">
                <a:moveTo>
                  <a:pt x="55" y="152416"/>
                </a:moveTo>
                <a:cubicBezTo>
                  <a:pt x="-2326" y="150564"/>
                  <a:pt x="72286" y="105585"/>
                  <a:pt x="108005" y="95266"/>
                </a:cubicBezTo>
                <a:cubicBezTo>
                  <a:pt x="143724" y="84947"/>
                  <a:pt x="188438" y="94737"/>
                  <a:pt x="214367" y="90504"/>
                </a:cubicBezTo>
                <a:cubicBezTo>
                  <a:pt x="240296" y="86271"/>
                  <a:pt x="244795" y="84947"/>
                  <a:pt x="263580" y="69866"/>
                </a:cubicBezTo>
                <a:cubicBezTo>
                  <a:pt x="282366" y="54785"/>
                  <a:pt x="320466" y="1074"/>
                  <a:pt x="327080" y="16"/>
                </a:cubicBezTo>
                <a:cubicBezTo>
                  <a:pt x="333694" y="-1042"/>
                  <a:pt x="316496" y="48170"/>
                  <a:pt x="303267" y="63516"/>
                </a:cubicBezTo>
                <a:cubicBezTo>
                  <a:pt x="290038" y="78862"/>
                  <a:pt x="277867" y="84947"/>
                  <a:pt x="247705" y="92091"/>
                </a:cubicBezTo>
                <a:cubicBezTo>
                  <a:pt x="217543" y="99235"/>
                  <a:pt x="159598" y="98706"/>
                  <a:pt x="122292" y="106379"/>
                </a:cubicBezTo>
                <a:cubicBezTo>
                  <a:pt x="84986" y="114052"/>
                  <a:pt x="2436" y="154268"/>
                  <a:pt x="55" y="152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9361F08-A3B5-4E88-9E7C-BD5C5E71C000}"/>
              </a:ext>
            </a:extLst>
          </p:cNvPr>
          <p:cNvSpPr/>
          <p:nvPr/>
        </p:nvSpPr>
        <p:spPr>
          <a:xfrm>
            <a:off x="4203661" y="4603649"/>
            <a:ext cx="100556" cy="73977"/>
          </a:xfrm>
          <a:custGeom>
            <a:avLst/>
            <a:gdLst>
              <a:gd name="connsiteX0" fmla="*/ 39 w 100556"/>
              <a:gd name="connsiteY0" fmla="*/ 12801 h 73977"/>
              <a:gd name="connsiteX1" fmla="*/ 68302 w 100556"/>
              <a:gd name="connsiteY1" fmla="*/ 49314 h 73977"/>
              <a:gd name="connsiteX2" fmla="*/ 100052 w 100556"/>
              <a:gd name="connsiteY2" fmla="*/ 101 h 73977"/>
              <a:gd name="connsiteX3" fmla="*/ 85764 w 100556"/>
              <a:gd name="connsiteY3" fmla="*/ 65189 h 73977"/>
              <a:gd name="connsiteX4" fmla="*/ 58777 w 100556"/>
              <a:gd name="connsiteY4" fmla="*/ 69951 h 73977"/>
              <a:gd name="connsiteX5" fmla="*/ 39 w 100556"/>
              <a:gd name="connsiteY5" fmla="*/ 12801 h 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56" h="73977">
                <a:moveTo>
                  <a:pt x="39" y="12801"/>
                </a:moveTo>
                <a:cubicBezTo>
                  <a:pt x="1626" y="9362"/>
                  <a:pt x="51633" y="51431"/>
                  <a:pt x="68302" y="49314"/>
                </a:cubicBezTo>
                <a:cubicBezTo>
                  <a:pt x="84971" y="47197"/>
                  <a:pt x="97142" y="-2545"/>
                  <a:pt x="100052" y="101"/>
                </a:cubicBezTo>
                <a:cubicBezTo>
                  <a:pt x="102962" y="2747"/>
                  <a:pt x="92643" y="53547"/>
                  <a:pt x="85764" y="65189"/>
                </a:cubicBezTo>
                <a:cubicBezTo>
                  <a:pt x="78885" y="76831"/>
                  <a:pt x="72535" y="75243"/>
                  <a:pt x="58777" y="69951"/>
                </a:cubicBezTo>
                <a:cubicBezTo>
                  <a:pt x="45019" y="64659"/>
                  <a:pt x="-1548" y="16240"/>
                  <a:pt x="39" y="12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FE778C1-210F-4B8D-909D-B4E5B85F5A31}"/>
              </a:ext>
            </a:extLst>
          </p:cNvPr>
          <p:cNvSpPr/>
          <p:nvPr/>
        </p:nvSpPr>
        <p:spPr>
          <a:xfrm>
            <a:off x="4354306" y="4592570"/>
            <a:ext cx="192294" cy="65321"/>
          </a:xfrm>
          <a:custGeom>
            <a:avLst/>
            <a:gdLst>
              <a:gd name="connsiteX0" fmla="*/ 207 w 192294"/>
              <a:gd name="connsiteY0" fmla="*/ 68 h 65321"/>
              <a:gd name="connsiteX1" fmla="*/ 97044 w 192294"/>
              <a:gd name="connsiteY1" fmla="*/ 44518 h 65321"/>
              <a:gd name="connsiteX2" fmla="*/ 192294 w 192294"/>
              <a:gd name="connsiteY2" fmla="*/ 60393 h 65321"/>
              <a:gd name="connsiteX3" fmla="*/ 97044 w 192294"/>
              <a:gd name="connsiteY3" fmla="*/ 65155 h 65321"/>
              <a:gd name="connsiteX4" fmla="*/ 71644 w 192294"/>
              <a:gd name="connsiteY4" fmla="*/ 55630 h 65321"/>
              <a:gd name="connsiteX5" fmla="*/ 207 w 192294"/>
              <a:gd name="connsiteY5" fmla="*/ 68 h 6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94" h="65321">
                <a:moveTo>
                  <a:pt x="207" y="68"/>
                </a:moveTo>
                <a:cubicBezTo>
                  <a:pt x="4440" y="-1784"/>
                  <a:pt x="65030" y="34464"/>
                  <a:pt x="97044" y="44518"/>
                </a:cubicBezTo>
                <a:cubicBezTo>
                  <a:pt x="129059" y="54572"/>
                  <a:pt x="192294" y="56954"/>
                  <a:pt x="192294" y="60393"/>
                </a:cubicBezTo>
                <a:cubicBezTo>
                  <a:pt x="192294" y="63832"/>
                  <a:pt x="117152" y="65949"/>
                  <a:pt x="97044" y="65155"/>
                </a:cubicBezTo>
                <a:cubicBezTo>
                  <a:pt x="76936" y="64361"/>
                  <a:pt x="85667" y="64626"/>
                  <a:pt x="71644" y="55630"/>
                </a:cubicBezTo>
                <a:cubicBezTo>
                  <a:pt x="57621" y="46634"/>
                  <a:pt x="-4026" y="1920"/>
                  <a:pt x="207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2D8D230-2FA6-4467-96F0-8923C1DE01E2}"/>
              </a:ext>
            </a:extLst>
          </p:cNvPr>
          <p:cNvSpPr/>
          <p:nvPr/>
        </p:nvSpPr>
        <p:spPr>
          <a:xfrm>
            <a:off x="4049695" y="4610078"/>
            <a:ext cx="5878" cy="70070"/>
          </a:xfrm>
          <a:custGeom>
            <a:avLst/>
            <a:gdLst>
              <a:gd name="connsiteX0" fmla="*/ 18 w 5878"/>
              <a:gd name="connsiteY0" fmla="*/ 22 h 70070"/>
              <a:gd name="connsiteX1" fmla="*/ 3193 w 5878"/>
              <a:gd name="connsiteY1" fmla="*/ 66697 h 70070"/>
              <a:gd name="connsiteX2" fmla="*/ 4780 w 5878"/>
              <a:gd name="connsiteY2" fmla="*/ 58760 h 70070"/>
              <a:gd name="connsiteX3" fmla="*/ 18 w 5878"/>
              <a:gd name="connsiteY3" fmla="*/ 22 h 7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8" h="70070">
                <a:moveTo>
                  <a:pt x="18" y="22"/>
                </a:moveTo>
                <a:cubicBezTo>
                  <a:pt x="-246" y="1345"/>
                  <a:pt x="2399" y="56907"/>
                  <a:pt x="3193" y="66697"/>
                </a:cubicBezTo>
                <a:cubicBezTo>
                  <a:pt x="3987" y="76487"/>
                  <a:pt x="7691" y="62200"/>
                  <a:pt x="4780" y="58760"/>
                </a:cubicBezTo>
                <a:cubicBezTo>
                  <a:pt x="1870" y="55321"/>
                  <a:pt x="282" y="-1301"/>
                  <a:pt x="1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E56B075D-A28C-48A7-957A-8AE74D55A982}"/>
              </a:ext>
            </a:extLst>
          </p:cNvPr>
          <p:cNvSpPr/>
          <p:nvPr/>
        </p:nvSpPr>
        <p:spPr>
          <a:xfrm>
            <a:off x="3866952" y="4672977"/>
            <a:ext cx="179027" cy="70473"/>
          </a:xfrm>
          <a:custGeom>
            <a:avLst/>
            <a:gdLst>
              <a:gd name="connsiteX0" fmla="*/ 198 w 179027"/>
              <a:gd name="connsiteY0" fmla="*/ 70473 h 70473"/>
              <a:gd name="connsiteX1" fmla="*/ 139898 w 179027"/>
              <a:gd name="connsiteY1" fmla="*/ 5386 h 70473"/>
              <a:gd name="connsiteX2" fmla="*/ 177998 w 179027"/>
              <a:gd name="connsiteY2" fmla="*/ 3798 h 70473"/>
              <a:gd name="connsiteX3" fmla="*/ 109736 w 179027"/>
              <a:gd name="connsiteY3" fmla="*/ 5386 h 70473"/>
              <a:gd name="connsiteX4" fmla="*/ 198 w 179027"/>
              <a:gd name="connsiteY4" fmla="*/ 70473 h 7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27" h="70473">
                <a:moveTo>
                  <a:pt x="198" y="70473"/>
                </a:moveTo>
                <a:cubicBezTo>
                  <a:pt x="5225" y="70473"/>
                  <a:pt x="110265" y="16498"/>
                  <a:pt x="139898" y="5386"/>
                </a:cubicBezTo>
                <a:cubicBezTo>
                  <a:pt x="169531" y="-5726"/>
                  <a:pt x="183025" y="3798"/>
                  <a:pt x="177998" y="3798"/>
                </a:cubicBezTo>
                <a:cubicBezTo>
                  <a:pt x="172971" y="3798"/>
                  <a:pt x="132490" y="-2552"/>
                  <a:pt x="109736" y="5386"/>
                </a:cubicBezTo>
                <a:cubicBezTo>
                  <a:pt x="86982" y="13323"/>
                  <a:pt x="-4829" y="70473"/>
                  <a:pt x="198" y="704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44EA13A-5DB0-47C9-9E8C-306E70AAC53A}"/>
              </a:ext>
            </a:extLst>
          </p:cNvPr>
          <p:cNvSpPr/>
          <p:nvPr/>
        </p:nvSpPr>
        <p:spPr>
          <a:xfrm>
            <a:off x="4061778" y="4598988"/>
            <a:ext cx="106997" cy="79643"/>
          </a:xfrm>
          <a:custGeom>
            <a:avLst/>
            <a:gdLst>
              <a:gd name="connsiteX0" fmla="*/ 5397 w 106997"/>
              <a:gd name="connsiteY0" fmla="*/ 0 h 79643"/>
              <a:gd name="connsiteX1" fmla="*/ 26035 w 106997"/>
              <a:gd name="connsiteY1" fmla="*/ 71437 h 79643"/>
              <a:gd name="connsiteX2" fmla="*/ 70485 w 106997"/>
              <a:gd name="connsiteY2" fmla="*/ 41275 h 79643"/>
              <a:gd name="connsiteX3" fmla="*/ 106997 w 106997"/>
              <a:gd name="connsiteY3" fmla="*/ 17462 h 79643"/>
              <a:gd name="connsiteX4" fmla="*/ 70485 w 106997"/>
              <a:gd name="connsiteY4" fmla="*/ 63500 h 79643"/>
              <a:gd name="connsiteX5" fmla="*/ 13335 w 106997"/>
              <a:gd name="connsiteY5" fmla="*/ 79375 h 79643"/>
              <a:gd name="connsiteX6" fmla="*/ 635 w 106997"/>
              <a:gd name="connsiteY6" fmla="*/ 69850 h 79643"/>
              <a:gd name="connsiteX7" fmla="*/ 5397 w 106997"/>
              <a:gd name="connsiteY7" fmla="*/ 0 h 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97" h="79643">
                <a:moveTo>
                  <a:pt x="5397" y="0"/>
                </a:moveTo>
                <a:cubicBezTo>
                  <a:pt x="9630" y="264"/>
                  <a:pt x="15187" y="64558"/>
                  <a:pt x="26035" y="71437"/>
                </a:cubicBezTo>
                <a:cubicBezTo>
                  <a:pt x="36883" y="78316"/>
                  <a:pt x="70485" y="41275"/>
                  <a:pt x="70485" y="41275"/>
                </a:cubicBezTo>
                <a:cubicBezTo>
                  <a:pt x="83979" y="32279"/>
                  <a:pt x="106997" y="13758"/>
                  <a:pt x="106997" y="17462"/>
                </a:cubicBezTo>
                <a:cubicBezTo>
                  <a:pt x="106997" y="21166"/>
                  <a:pt x="86095" y="53181"/>
                  <a:pt x="70485" y="63500"/>
                </a:cubicBezTo>
                <a:cubicBezTo>
                  <a:pt x="54875" y="73819"/>
                  <a:pt x="24977" y="78317"/>
                  <a:pt x="13335" y="79375"/>
                </a:cubicBezTo>
                <a:cubicBezTo>
                  <a:pt x="1693" y="80433"/>
                  <a:pt x="2487" y="78581"/>
                  <a:pt x="635" y="69850"/>
                </a:cubicBezTo>
                <a:cubicBezTo>
                  <a:pt x="-1217" y="61119"/>
                  <a:pt x="1164" y="-264"/>
                  <a:pt x="539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62D26624-015E-4C4D-800F-226FCE0D4C3B}"/>
              </a:ext>
            </a:extLst>
          </p:cNvPr>
          <p:cNvSpPr/>
          <p:nvPr/>
        </p:nvSpPr>
        <p:spPr>
          <a:xfrm>
            <a:off x="3893654" y="4714838"/>
            <a:ext cx="343707" cy="73219"/>
          </a:xfrm>
          <a:custGeom>
            <a:avLst/>
            <a:gdLst>
              <a:gd name="connsiteX0" fmla="*/ 484 w 343707"/>
              <a:gd name="connsiteY0" fmla="*/ 73062 h 73219"/>
              <a:gd name="connsiteX1" fmla="*/ 129071 w 343707"/>
              <a:gd name="connsiteY1" fmla="*/ 22262 h 73219"/>
              <a:gd name="connsiteX2" fmla="*/ 194159 w 343707"/>
              <a:gd name="connsiteY2" fmla="*/ 19087 h 73219"/>
              <a:gd name="connsiteX3" fmla="*/ 243371 w 343707"/>
              <a:gd name="connsiteY3" fmla="*/ 23850 h 73219"/>
              <a:gd name="connsiteX4" fmla="*/ 343384 w 343707"/>
              <a:gd name="connsiteY4" fmla="*/ 37 h 73219"/>
              <a:gd name="connsiteX5" fmla="*/ 271946 w 343707"/>
              <a:gd name="connsiteY5" fmla="*/ 30200 h 73219"/>
              <a:gd name="connsiteX6" fmla="*/ 179871 w 343707"/>
              <a:gd name="connsiteY6" fmla="*/ 38137 h 73219"/>
              <a:gd name="connsiteX7" fmla="*/ 484 w 343707"/>
              <a:gd name="connsiteY7" fmla="*/ 73062 h 7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707" h="73219">
                <a:moveTo>
                  <a:pt x="484" y="73062"/>
                </a:moveTo>
                <a:cubicBezTo>
                  <a:pt x="-7983" y="70416"/>
                  <a:pt x="96792" y="31258"/>
                  <a:pt x="129071" y="22262"/>
                </a:cubicBezTo>
                <a:cubicBezTo>
                  <a:pt x="161350" y="13266"/>
                  <a:pt x="175109" y="18822"/>
                  <a:pt x="194159" y="19087"/>
                </a:cubicBezTo>
                <a:cubicBezTo>
                  <a:pt x="213209" y="19352"/>
                  <a:pt x="218500" y="27025"/>
                  <a:pt x="243371" y="23850"/>
                </a:cubicBezTo>
                <a:cubicBezTo>
                  <a:pt x="268242" y="20675"/>
                  <a:pt x="338622" y="-1021"/>
                  <a:pt x="343384" y="37"/>
                </a:cubicBezTo>
                <a:cubicBezTo>
                  <a:pt x="348146" y="1095"/>
                  <a:pt x="299198" y="23850"/>
                  <a:pt x="271946" y="30200"/>
                </a:cubicBezTo>
                <a:cubicBezTo>
                  <a:pt x="244694" y="36550"/>
                  <a:pt x="221146" y="32052"/>
                  <a:pt x="179871" y="38137"/>
                </a:cubicBezTo>
                <a:cubicBezTo>
                  <a:pt x="138596" y="44222"/>
                  <a:pt x="8951" y="75708"/>
                  <a:pt x="484" y="7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6599F33B-2BC9-43C2-ABC1-C20F948AC113}"/>
              </a:ext>
            </a:extLst>
          </p:cNvPr>
          <p:cNvSpPr/>
          <p:nvPr/>
        </p:nvSpPr>
        <p:spPr>
          <a:xfrm>
            <a:off x="4205200" y="4722343"/>
            <a:ext cx="154297" cy="41649"/>
          </a:xfrm>
          <a:custGeom>
            <a:avLst/>
            <a:gdLst>
              <a:gd name="connsiteX0" fmla="*/ 88 w 154297"/>
              <a:gd name="connsiteY0" fmla="*/ 36982 h 41649"/>
              <a:gd name="connsiteX1" fmla="*/ 92163 w 154297"/>
              <a:gd name="connsiteY1" fmla="*/ 38570 h 41649"/>
              <a:gd name="connsiteX2" fmla="*/ 154075 w 154297"/>
              <a:gd name="connsiteY2" fmla="*/ 470 h 41649"/>
              <a:gd name="connsiteX3" fmla="*/ 109625 w 154297"/>
              <a:gd name="connsiteY3" fmla="*/ 17932 h 41649"/>
              <a:gd name="connsiteX4" fmla="*/ 88 w 154297"/>
              <a:gd name="connsiteY4" fmla="*/ 36982 h 4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97" h="41649">
                <a:moveTo>
                  <a:pt x="88" y="36982"/>
                </a:moveTo>
                <a:cubicBezTo>
                  <a:pt x="-2822" y="40422"/>
                  <a:pt x="66499" y="44655"/>
                  <a:pt x="92163" y="38570"/>
                </a:cubicBezTo>
                <a:cubicBezTo>
                  <a:pt x="117828" y="32485"/>
                  <a:pt x="151165" y="3910"/>
                  <a:pt x="154075" y="470"/>
                </a:cubicBezTo>
                <a:cubicBezTo>
                  <a:pt x="156985" y="-2970"/>
                  <a:pt x="130792" y="13434"/>
                  <a:pt x="109625" y="17932"/>
                </a:cubicBezTo>
                <a:cubicBezTo>
                  <a:pt x="88458" y="22430"/>
                  <a:pt x="2998" y="33542"/>
                  <a:pt x="88" y="36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3D70945-039A-4934-84C7-E3E2666C9014}"/>
              </a:ext>
            </a:extLst>
          </p:cNvPr>
          <p:cNvSpPr/>
          <p:nvPr/>
        </p:nvSpPr>
        <p:spPr>
          <a:xfrm>
            <a:off x="4357628" y="4676237"/>
            <a:ext cx="162141" cy="51682"/>
          </a:xfrm>
          <a:custGeom>
            <a:avLst/>
            <a:gdLst>
              <a:gd name="connsiteX0" fmla="*/ 60 w 162141"/>
              <a:gd name="connsiteY0" fmla="*/ 51338 h 51682"/>
              <a:gd name="connsiteX1" fmla="*/ 90547 w 162141"/>
              <a:gd name="connsiteY1" fmla="*/ 22763 h 51682"/>
              <a:gd name="connsiteX2" fmla="*/ 142935 w 162141"/>
              <a:gd name="connsiteY2" fmla="*/ 14826 h 51682"/>
              <a:gd name="connsiteX3" fmla="*/ 160397 w 162141"/>
              <a:gd name="connsiteY3" fmla="*/ 538 h 51682"/>
              <a:gd name="connsiteX4" fmla="*/ 104835 w 162141"/>
              <a:gd name="connsiteY4" fmla="*/ 35463 h 51682"/>
              <a:gd name="connsiteX5" fmla="*/ 60 w 162141"/>
              <a:gd name="connsiteY5" fmla="*/ 51338 h 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41" h="51682">
                <a:moveTo>
                  <a:pt x="60" y="51338"/>
                </a:moveTo>
                <a:cubicBezTo>
                  <a:pt x="-2321" y="49221"/>
                  <a:pt x="66735" y="28848"/>
                  <a:pt x="90547" y="22763"/>
                </a:cubicBezTo>
                <a:cubicBezTo>
                  <a:pt x="114360" y="16678"/>
                  <a:pt x="131293" y="18530"/>
                  <a:pt x="142935" y="14826"/>
                </a:cubicBezTo>
                <a:cubicBezTo>
                  <a:pt x="154577" y="11122"/>
                  <a:pt x="166747" y="-2901"/>
                  <a:pt x="160397" y="538"/>
                </a:cubicBezTo>
                <a:cubicBezTo>
                  <a:pt x="154047" y="3977"/>
                  <a:pt x="131293" y="25409"/>
                  <a:pt x="104835" y="35463"/>
                </a:cubicBezTo>
                <a:cubicBezTo>
                  <a:pt x="78377" y="45517"/>
                  <a:pt x="2441" y="53455"/>
                  <a:pt x="60" y="5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2237624-6F53-4F4A-A4DF-997A9C34C2B3}"/>
              </a:ext>
            </a:extLst>
          </p:cNvPr>
          <p:cNvSpPr/>
          <p:nvPr/>
        </p:nvSpPr>
        <p:spPr>
          <a:xfrm>
            <a:off x="4256077" y="4732197"/>
            <a:ext cx="244495" cy="117094"/>
          </a:xfrm>
          <a:custGeom>
            <a:avLst/>
            <a:gdLst>
              <a:gd name="connsiteX0" fmla="*/ 244486 w 244495"/>
              <a:gd name="connsiteY0" fmla="*/ 141 h 117094"/>
              <a:gd name="connsiteX1" fmla="*/ 111136 w 244495"/>
              <a:gd name="connsiteY1" fmla="*/ 76341 h 117094"/>
              <a:gd name="connsiteX2" fmla="*/ 11 w 244495"/>
              <a:gd name="connsiteY2" fmla="*/ 116028 h 117094"/>
              <a:gd name="connsiteX3" fmla="*/ 117486 w 244495"/>
              <a:gd name="connsiteY3" fmla="*/ 96978 h 117094"/>
              <a:gd name="connsiteX4" fmla="*/ 244486 w 244495"/>
              <a:gd name="connsiteY4" fmla="*/ 141 h 11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95" h="117094">
                <a:moveTo>
                  <a:pt x="244486" y="141"/>
                </a:moveTo>
                <a:cubicBezTo>
                  <a:pt x="243428" y="-3298"/>
                  <a:pt x="151882" y="57027"/>
                  <a:pt x="111136" y="76341"/>
                </a:cubicBezTo>
                <a:cubicBezTo>
                  <a:pt x="70390" y="95656"/>
                  <a:pt x="-1047" y="112589"/>
                  <a:pt x="11" y="116028"/>
                </a:cubicBezTo>
                <a:cubicBezTo>
                  <a:pt x="1069" y="119467"/>
                  <a:pt x="77269" y="114970"/>
                  <a:pt x="117486" y="96978"/>
                </a:cubicBezTo>
                <a:cubicBezTo>
                  <a:pt x="157703" y="78986"/>
                  <a:pt x="245544" y="3580"/>
                  <a:pt x="244486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460BB60-79E2-4AA4-B4EA-EFA66870FFCA}"/>
              </a:ext>
            </a:extLst>
          </p:cNvPr>
          <p:cNvSpPr/>
          <p:nvPr/>
        </p:nvSpPr>
        <p:spPr>
          <a:xfrm>
            <a:off x="3951145" y="4801855"/>
            <a:ext cx="267176" cy="55895"/>
          </a:xfrm>
          <a:custGeom>
            <a:avLst/>
            <a:gdLst>
              <a:gd name="connsiteX0" fmla="*/ 143 w 267176"/>
              <a:gd name="connsiteY0" fmla="*/ 5095 h 55895"/>
              <a:gd name="connsiteX1" fmla="*/ 120793 w 267176"/>
              <a:gd name="connsiteY1" fmla="*/ 11445 h 55895"/>
              <a:gd name="connsiteX2" fmla="*/ 266843 w 267176"/>
              <a:gd name="connsiteY2" fmla="*/ 55895 h 55895"/>
              <a:gd name="connsiteX3" fmla="*/ 158893 w 267176"/>
              <a:gd name="connsiteY3" fmla="*/ 11445 h 55895"/>
              <a:gd name="connsiteX4" fmla="*/ 96980 w 267176"/>
              <a:gd name="connsiteY4" fmla="*/ 333 h 55895"/>
              <a:gd name="connsiteX5" fmla="*/ 143 w 267176"/>
              <a:gd name="connsiteY5" fmla="*/ 5095 h 5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176" h="55895">
                <a:moveTo>
                  <a:pt x="143" y="5095"/>
                </a:moveTo>
                <a:cubicBezTo>
                  <a:pt x="4112" y="6947"/>
                  <a:pt x="76343" y="2978"/>
                  <a:pt x="120793" y="11445"/>
                </a:cubicBezTo>
                <a:cubicBezTo>
                  <a:pt x="165243" y="19912"/>
                  <a:pt x="260493" y="55895"/>
                  <a:pt x="266843" y="55895"/>
                </a:cubicBezTo>
                <a:cubicBezTo>
                  <a:pt x="273193" y="55895"/>
                  <a:pt x="187203" y="20705"/>
                  <a:pt x="158893" y="11445"/>
                </a:cubicBezTo>
                <a:cubicBezTo>
                  <a:pt x="130583" y="2185"/>
                  <a:pt x="118411" y="1921"/>
                  <a:pt x="96980" y="333"/>
                </a:cubicBezTo>
                <a:cubicBezTo>
                  <a:pt x="75549" y="-1255"/>
                  <a:pt x="-3826" y="3243"/>
                  <a:pt x="143" y="5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B66BCC6-C43A-4ED5-AF40-629ED63E90BB}"/>
              </a:ext>
            </a:extLst>
          </p:cNvPr>
          <p:cNvSpPr/>
          <p:nvPr/>
        </p:nvSpPr>
        <p:spPr>
          <a:xfrm>
            <a:off x="4173444" y="4733650"/>
            <a:ext cx="365562" cy="234290"/>
          </a:xfrm>
          <a:custGeom>
            <a:avLst/>
            <a:gdLst>
              <a:gd name="connsiteX0" fmla="*/ 365219 w 365562"/>
              <a:gd name="connsiteY0" fmla="*/ 275 h 234290"/>
              <a:gd name="connsiteX1" fmla="*/ 244569 w 365562"/>
              <a:gd name="connsiteY1" fmla="*/ 160613 h 234290"/>
              <a:gd name="connsiteX2" fmla="*/ 196944 w 365562"/>
              <a:gd name="connsiteY2" fmla="*/ 208238 h 234290"/>
              <a:gd name="connsiteX3" fmla="*/ 133444 w 365562"/>
              <a:gd name="connsiteY3" fmla="*/ 233638 h 234290"/>
              <a:gd name="connsiteX4" fmla="*/ 87406 w 365562"/>
              <a:gd name="connsiteY4" fmla="*/ 222525 h 234290"/>
              <a:gd name="connsiteX5" fmla="*/ 94 w 365562"/>
              <a:gd name="connsiteY5" fmla="*/ 178075 h 234290"/>
              <a:gd name="connsiteX6" fmla="*/ 71531 w 365562"/>
              <a:gd name="connsiteY6" fmla="*/ 203475 h 234290"/>
              <a:gd name="connsiteX7" fmla="*/ 123919 w 365562"/>
              <a:gd name="connsiteY7" fmla="*/ 217763 h 234290"/>
              <a:gd name="connsiteX8" fmla="*/ 150906 w 365562"/>
              <a:gd name="connsiteY8" fmla="*/ 209825 h 234290"/>
              <a:gd name="connsiteX9" fmla="*/ 181069 w 365562"/>
              <a:gd name="connsiteY9" fmla="*/ 186013 h 234290"/>
              <a:gd name="connsiteX10" fmla="*/ 220756 w 365562"/>
              <a:gd name="connsiteY10" fmla="*/ 151088 h 234290"/>
              <a:gd name="connsiteX11" fmla="*/ 279494 w 365562"/>
              <a:gd name="connsiteY11" fmla="*/ 122513 h 234290"/>
              <a:gd name="connsiteX12" fmla="*/ 365219 w 365562"/>
              <a:gd name="connsiteY12" fmla="*/ 275 h 23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562" h="234290">
                <a:moveTo>
                  <a:pt x="365219" y="275"/>
                </a:moveTo>
                <a:cubicBezTo>
                  <a:pt x="359398" y="6625"/>
                  <a:pt x="272615" y="125953"/>
                  <a:pt x="244569" y="160613"/>
                </a:cubicBezTo>
                <a:cubicBezTo>
                  <a:pt x="216523" y="195274"/>
                  <a:pt x="215465" y="196067"/>
                  <a:pt x="196944" y="208238"/>
                </a:cubicBezTo>
                <a:cubicBezTo>
                  <a:pt x="178423" y="220409"/>
                  <a:pt x="151700" y="231257"/>
                  <a:pt x="133444" y="233638"/>
                </a:cubicBezTo>
                <a:cubicBezTo>
                  <a:pt x="115188" y="236019"/>
                  <a:pt x="109631" y="231785"/>
                  <a:pt x="87406" y="222525"/>
                </a:cubicBezTo>
                <a:cubicBezTo>
                  <a:pt x="65181" y="213265"/>
                  <a:pt x="2740" y="181250"/>
                  <a:pt x="94" y="178075"/>
                </a:cubicBezTo>
                <a:cubicBezTo>
                  <a:pt x="-2552" y="174900"/>
                  <a:pt x="50894" y="196860"/>
                  <a:pt x="71531" y="203475"/>
                </a:cubicBezTo>
                <a:cubicBezTo>
                  <a:pt x="92168" y="210090"/>
                  <a:pt x="110690" y="216705"/>
                  <a:pt x="123919" y="217763"/>
                </a:cubicBezTo>
                <a:cubicBezTo>
                  <a:pt x="137148" y="218821"/>
                  <a:pt x="141381" y="215117"/>
                  <a:pt x="150906" y="209825"/>
                </a:cubicBezTo>
                <a:cubicBezTo>
                  <a:pt x="160431" y="204533"/>
                  <a:pt x="169427" y="195803"/>
                  <a:pt x="181069" y="186013"/>
                </a:cubicBezTo>
                <a:cubicBezTo>
                  <a:pt x="192711" y="176224"/>
                  <a:pt x="204352" y="161671"/>
                  <a:pt x="220756" y="151088"/>
                </a:cubicBezTo>
                <a:cubicBezTo>
                  <a:pt x="237160" y="140505"/>
                  <a:pt x="257798" y="145796"/>
                  <a:pt x="279494" y="122513"/>
                </a:cubicBezTo>
                <a:cubicBezTo>
                  <a:pt x="301190" y="99230"/>
                  <a:pt x="371040" y="-6075"/>
                  <a:pt x="365219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90CA6E1E-956A-4DF3-809B-D36297877A08}"/>
              </a:ext>
            </a:extLst>
          </p:cNvPr>
          <p:cNvSpPr/>
          <p:nvPr/>
        </p:nvSpPr>
        <p:spPr>
          <a:xfrm>
            <a:off x="3999780" y="4890049"/>
            <a:ext cx="186458" cy="69764"/>
          </a:xfrm>
          <a:custGeom>
            <a:avLst/>
            <a:gdLst>
              <a:gd name="connsiteX0" fmla="*/ 186458 w 186458"/>
              <a:gd name="connsiteY0" fmla="*/ 48664 h 69764"/>
              <a:gd name="connsiteX1" fmla="*/ 92795 w 186458"/>
              <a:gd name="connsiteY1" fmla="*/ 69301 h 69764"/>
              <a:gd name="connsiteX2" fmla="*/ 32470 w 186458"/>
              <a:gd name="connsiteY2" fmla="*/ 24851 h 69764"/>
              <a:gd name="connsiteX3" fmla="*/ 2308 w 186458"/>
              <a:gd name="connsiteY3" fmla="*/ 1039 h 69764"/>
              <a:gd name="connsiteX4" fmla="*/ 92795 w 186458"/>
              <a:gd name="connsiteY4" fmla="*/ 58189 h 69764"/>
              <a:gd name="connsiteX5" fmla="*/ 186458 w 186458"/>
              <a:gd name="connsiteY5" fmla="*/ 48664 h 6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458" h="69764">
                <a:moveTo>
                  <a:pt x="186458" y="48664"/>
                </a:moveTo>
                <a:cubicBezTo>
                  <a:pt x="186458" y="50516"/>
                  <a:pt x="118459" y="73270"/>
                  <a:pt x="92795" y="69301"/>
                </a:cubicBezTo>
                <a:cubicBezTo>
                  <a:pt x="67131" y="65332"/>
                  <a:pt x="47551" y="36228"/>
                  <a:pt x="32470" y="24851"/>
                </a:cubicBezTo>
                <a:cubicBezTo>
                  <a:pt x="17389" y="13474"/>
                  <a:pt x="-7746" y="-4517"/>
                  <a:pt x="2308" y="1039"/>
                </a:cubicBezTo>
                <a:cubicBezTo>
                  <a:pt x="12362" y="6595"/>
                  <a:pt x="64749" y="46547"/>
                  <a:pt x="92795" y="58189"/>
                </a:cubicBezTo>
                <a:cubicBezTo>
                  <a:pt x="120841" y="69831"/>
                  <a:pt x="186458" y="46812"/>
                  <a:pt x="186458" y="486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CE81668-BAA4-4D00-9C5D-13C8729B6FD3}"/>
              </a:ext>
            </a:extLst>
          </p:cNvPr>
          <p:cNvSpPr/>
          <p:nvPr/>
        </p:nvSpPr>
        <p:spPr>
          <a:xfrm>
            <a:off x="3890935" y="4801904"/>
            <a:ext cx="132054" cy="97580"/>
          </a:xfrm>
          <a:custGeom>
            <a:avLst/>
            <a:gdLst>
              <a:gd name="connsiteX0" fmla="*/ 28 w 132054"/>
              <a:gd name="connsiteY0" fmla="*/ 284 h 97580"/>
              <a:gd name="connsiteX1" fmla="*/ 114328 w 132054"/>
              <a:gd name="connsiteY1" fmla="*/ 76484 h 97580"/>
              <a:gd name="connsiteX2" fmla="*/ 131790 w 132054"/>
              <a:gd name="connsiteY2" fmla="*/ 97121 h 97580"/>
              <a:gd name="connsiteX3" fmla="*/ 115915 w 132054"/>
              <a:gd name="connsiteY3" fmla="*/ 62196 h 97580"/>
              <a:gd name="connsiteX4" fmla="*/ 103215 w 132054"/>
              <a:gd name="connsiteY4" fmla="*/ 51084 h 97580"/>
              <a:gd name="connsiteX5" fmla="*/ 28 w 132054"/>
              <a:gd name="connsiteY5" fmla="*/ 284 h 9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4" h="97580">
                <a:moveTo>
                  <a:pt x="28" y="284"/>
                </a:moveTo>
                <a:cubicBezTo>
                  <a:pt x="1880" y="4517"/>
                  <a:pt x="92368" y="60345"/>
                  <a:pt x="114328" y="76484"/>
                </a:cubicBezTo>
                <a:cubicBezTo>
                  <a:pt x="136288" y="92624"/>
                  <a:pt x="131526" y="99502"/>
                  <a:pt x="131790" y="97121"/>
                </a:cubicBezTo>
                <a:cubicBezTo>
                  <a:pt x="132054" y="94740"/>
                  <a:pt x="120678" y="69869"/>
                  <a:pt x="115915" y="62196"/>
                </a:cubicBezTo>
                <a:cubicBezTo>
                  <a:pt x="111152" y="54523"/>
                  <a:pt x="119884" y="61932"/>
                  <a:pt x="103215" y="51084"/>
                </a:cubicBezTo>
                <a:cubicBezTo>
                  <a:pt x="86546" y="40236"/>
                  <a:pt x="-1824" y="-3949"/>
                  <a:pt x="28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52CD0C6-4269-4057-85EA-2E4A2EDAD3E5}"/>
              </a:ext>
            </a:extLst>
          </p:cNvPr>
          <p:cNvSpPr/>
          <p:nvPr/>
        </p:nvSpPr>
        <p:spPr>
          <a:xfrm>
            <a:off x="3938675" y="4287320"/>
            <a:ext cx="226877" cy="89587"/>
          </a:xfrm>
          <a:custGeom>
            <a:avLst/>
            <a:gdLst>
              <a:gd name="connsiteX0" fmla="*/ 1500 w 226877"/>
              <a:gd name="connsiteY0" fmla="*/ 19568 h 89587"/>
              <a:gd name="connsiteX1" fmla="*/ 145963 w 226877"/>
              <a:gd name="connsiteY1" fmla="*/ 10043 h 89587"/>
              <a:gd name="connsiteX2" fmla="*/ 225338 w 226877"/>
              <a:gd name="connsiteY2" fmla="*/ 89418 h 89587"/>
              <a:gd name="connsiteX3" fmla="*/ 196763 w 226877"/>
              <a:gd name="connsiteY3" fmla="*/ 30680 h 89587"/>
              <a:gd name="connsiteX4" fmla="*/ 176125 w 226877"/>
              <a:gd name="connsiteY4" fmla="*/ 16393 h 89587"/>
              <a:gd name="connsiteX5" fmla="*/ 139613 w 226877"/>
              <a:gd name="connsiteY5" fmla="*/ 518 h 89587"/>
              <a:gd name="connsiteX6" fmla="*/ 104688 w 226877"/>
              <a:gd name="connsiteY6" fmla="*/ 3693 h 89587"/>
              <a:gd name="connsiteX7" fmla="*/ 71350 w 226877"/>
              <a:gd name="connsiteY7" fmla="*/ 2105 h 89587"/>
              <a:gd name="connsiteX8" fmla="*/ 1500 w 226877"/>
              <a:gd name="connsiteY8" fmla="*/ 19568 h 8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877" h="89587">
                <a:moveTo>
                  <a:pt x="1500" y="19568"/>
                </a:moveTo>
                <a:cubicBezTo>
                  <a:pt x="13936" y="20891"/>
                  <a:pt x="108657" y="-1599"/>
                  <a:pt x="145963" y="10043"/>
                </a:cubicBezTo>
                <a:cubicBezTo>
                  <a:pt x="183269" y="21685"/>
                  <a:pt x="216871" y="85978"/>
                  <a:pt x="225338" y="89418"/>
                </a:cubicBezTo>
                <a:cubicBezTo>
                  <a:pt x="233805" y="92858"/>
                  <a:pt x="204965" y="42851"/>
                  <a:pt x="196763" y="30680"/>
                </a:cubicBezTo>
                <a:cubicBezTo>
                  <a:pt x="188561" y="18509"/>
                  <a:pt x="185650" y="21420"/>
                  <a:pt x="176125" y="16393"/>
                </a:cubicBezTo>
                <a:cubicBezTo>
                  <a:pt x="166600" y="11366"/>
                  <a:pt x="151519" y="2635"/>
                  <a:pt x="139613" y="518"/>
                </a:cubicBezTo>
                <a:cubicBezTo>
                  <a:pt x="127707" y="-1599"/>
                  <a:pt x="116065" y="3429"/>
                  <a:pt x="104688" y="3693"/>
                </a:cubicBezTo>
                <a:cubicBezTo>
                  <a:pt x="93311" y="3957"/>
                  <a:pt x="85108" y="253"/>
                  <a:pt x="71350" y="2105"/>
                </a:cubicBezTo>
                <a:cubicBezTo>
                  <a:pt x="57592" y="3957"/>
                  <a:pt x="-10936" y="18245"/>
                  <a:pt x="1500" y="19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442C07A-6A58-4784-8434-9AF2B7B238B8}"/>
              </a:ext>
            </a:extLst>
          </p:cNvPr>
          <p:cNvSpPr/>
          <p:nvPr/>
        </p:nvSpPr>
        <p:spPr>
          <a:xfrm>
            <a:off x="4772650" y="3258982"/>
            <a:ext cx="119052" cy="485983"/>
          </a:xfrm>
          <a:custGeom>
            <a:avLst/>
            <a:gdLst>
              <a:gd name="connsiteX0" fmla="*/ 17367 w 119052"/>
              <a:gd name="connsiteY0" fmla="*/ 685 h 485983"/>
              <a:gd name="connsiteX1" fmla="*/ 55467 w 119052"/>
              <a:gd name="connsiteY1" fmla="*/ 155201 h 485983"/>
              <a:gd name="connsiteX2" fmla="*/ 25833 w 119052"/>
              <a:gd name="connsiteY2" fmla="*/ 254685 h 485983"/>
              <a:gd name="connsiteX3" fmla="*/ 19483 w 119052"/>
              <a:gd name="connsiteY3" fmla="*/ 356285 h 485983"/>
              <a:gd name="connsiteX4" fmla="*/ 118967 w 119052"/>
              <a:gd name="connsiteY4" fmla="*/ 483285 h 485983"/>
              <a:gd name="connsiteX5" fmla="*/ 36417 w 119052"/>
              <a:gd name="connsiteY5" fmla="*/ 436718 h 485983"/>
              <a:gd name="connsiteX6" fmla="*/ 15250 w 119052"/>
              <a:gd name="connsiteY6" fmla="*/ 362635 h 485983"/>
              <a:gd name="connsiteX7" fmla="*/ 433 w 119052"/>
              <a:gd name="connsiteY7" fmla="*/ 263151 h 485983"/>
              <a:gd name="connsiteX8" fmla="*/ 32183 w 119052"/>
              <a:gd name="connsiteY8" fmla="*/ 104401 h 485983"/>
              <a:gd name="connsiteX9" fmla="*/ 17367 w 119052"/>
              <a:gd name="connsiteY9" fmla="*/ 685 h 48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052" h="485983">
                <a:moveTo>
                  <a:pt x="17367" y="685"/>
                </a:moveTo>
                <a:cubicBezTo>
                  <a:pt x="21248" y="9152"/>
                  <a:pt x="54056" y="112868"/>
                  <a:pt x="55467" y="155201"/>
                </a:cubicBezTo>
                <a:cubicBezTo>
                  <a:pt x="56878" y="197534"/>
                  <a:pt x="31830" y="221171"/>
                  <a:pt x="25833" y="254685"/>
                </a:cubicBezTo>
                <a:cubicBezTo>
                  <a:pt x="19836" y="288199"/>
                  <a:pt x="3961" y="318185"/>
                  <a:pt x="19483" y="356285"/>
                </a:cubicBezTo>
                <a:cubicBezTo>
                  <a:pt x="35005" y="394385"/>
                  <a:pt x="116145" y="469880"/>
                  <a:pt x="118967" y="483285"/>
                </a:cubicBezTo>
                <a:cubicBezTo>
                  <a:pt x="121789" y="496691"/>
                  <a:pt x="53703" y="456826"/>
                  <a:pt x="36417" y="436718"/>
                </a:cubicBezTo>
                <a:cubicBezTo>
                  <a:pt x="19131" y="416610"/>
                  <a:pt x="21247" y="391563"/>
                  <a:pt x="15250" y="362635"/>
                </a:cubicBezTo>
                <a:cubicBezTo>
                  <a:pt x="9253" y="333707"/>
                  <a:pt x="-2389" y="306190"/>
                  <a:pt x="433" y="263151"/>
                </a:cubicBezTo>
                <a:cubicBezTo>
                  <a:pt x="3255" y="220112"/>
                  <a:pt x="29714" y="144618"/>
                  <a:pt x="32183" y="104401"/>
                </a:cubicBezTo>
                <a:cubicBezTo>
                  <a:pt x="34652" y="64184"/>
                  <a:pt x="13486" y="-7782"/>
                  <a:pt x="17367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4093849-FED9-42D7-835C-FC7CE98E1159}"/>
              </a:ext>
            </a:extLst>
          </p:cNvPr>
          <p:cNvSpPr/>
          <p:nvPr/>
        </p:nvSpPr>
        <p:spPr>
          <a:xfrm>
            <a:off x="4823883" y="3769716"/>
            <a:ext cx="89936" cy="893601"/>
          </a:xfrm>
          <a:custGeom>
            <a:avLst/>
            <a:gdLst>
              <a:gd name="connsiteX0" fmla="*/ 67734 w 89936"/>
              <a:gd name="connsiteY0" fmla="*/ 67 h 893601"/>
              <a:gd name="connsiteX1" fmla="*/ 86784 w 89936"/>
              <a:gd name="connsiteY1" fmla="*/ 154584 h 893601"/>
              <a:gd name="connsiteX2" fmla="*/ 88900 w 89936"/>
              <a:gd name="connsiteY2" fmla="*/ 283701 h 893601"/>
              <a:gd name="connsiteX3" fmla="*/ 76200 w 89936"/>
              <a:gd name="connsiteY3" fmla="*/ 355667 h 893601"/>
              <a:gd name="connsiteX4" fmla="*/ 35984 w 89936"/>
              <a:gd name="connsiteY4" fmla="*/ 501717 h 893601"/>
              <a:gd name="connsiteX5" fmla="*/ 23284 w 89936"/>
              <a:gd name="connsiteY5" fmla="*/ 626601 h 893601"/>
              <a:gd name="connsiteX6" fmla="*/ 12700 w 89936"/>
              <a:gd name="connsiteY6" fmla="*/ 889067 h 893601"/>
              <a:gd name="connsiteX7" fmla="*/ 0 w 89936"/>
              <a:gd name="connsiteY7" fmla="*/ 772651 h 893601"/>
              <a:gd name="connsiteX8" fmla="*/ 12700 w 89936"/>
              <a:gd name="connsiteY8" fmla="*/ 516534 h 893601"/>
              <a:gd name="connsiteX9" fmla="*/ 74084 w 89936"/>
              <a:gd name="connsiteY9" fmla="*/ 311217 h 893601"/>
              <a:gd name="connsiteX10" fmla="*/ 69850 w 89936"/>
              <a:gd name="connsiteY10" fmla="*/ 173634 h 893601"/>
              <a:gd name="connsiteX11" fmla="*/ 67734 w 89936"/>
              <a:gd name="connsiteY11" fmla="*/ 67 h 89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936" h="893601">
                <a:moveTo>
                  <a:pt x="67734" y="67"/>
                </a:moveTo>
                <a:cubicBezTo>
                  <a:pt x="70556" y="-3108"/>
                  <a:pt x="83256" y="107312"/>
                  <a:pt x="86784" y="154584"/>
                </a:cubicBezTo>
                <a:cubicBezTo>
                  <a:pt x="90312" y="201856"/>
                  <a:pt x="90664" y="250187"/>
                  <a:pt x="88900" y="283701"/>
                </a:cubicBezTo>
                <a:cubicBezTo>
                  <a:pt x="87136" y="317215"/>
                  <a:pt x="85019" y="319331"/>
                  <a:pt x="76200" y="355667"/>
                </a:cubicBezTo>
                <a:cubicBezTo>
                  <a:pt x="67381" y="392003"/>
                  <a:pt x="44803" y="456561"/>
                  <a:pt x="35984" y="501717"/>
                </a:cubicBezTo>
                <a:cubicBezTo>
                  <a:pt x="27165" y="546873"/>
                  <a:pt x="27165" y="562043"/>
                  <a:pt x="23284" y="626601"/>
                </a:cubicBezTo>
                <a:cubicBezTo>
                  <a:pt x="19403" y="691159"/>
                  <a:pt x="16581" y="864725"/>
                  <a:pt x="12700" y="889067"/>
                </a:cubicBezTo>
                <a:cubicBezTo>
                  <a:pt x="8819" y="913409"/>
                  <a:pt x="0" y="834740"/>
                  <a:pt x="0" y="772651"/>
                </a:cubicBezTo>
                <a:cubicBezTo>
                  <a:pt x="0" y="710562"/>
                  <a:pt x="353" y="593440"/>
                  <a:pt x="12700" y="516534"/>
                </a:cubicBezTo>
                <a:cubicBezTo>
                  <a:pt x="25047" y="439628"/>
                  <a:pt x="64559" y="368367"/>
                  <a:pt x="74084" y="311217"/>
                </a:cubicBezTo>
                <a:cubicBezTo>
                  <a:pt x="83609" y="254067"/>
                  <a:pt x="70908" y="221259"/>
                  <a:pt x="69850" y="173634"/>
                </a:cubicBezTo>
                <a:cubicBezTo>
                  <a:pt x="68792" y="126009"/>
                  <a:pt x="64912" y="3242"/>
                  <a:pt x="67734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CD8AE58-C520-49AA-A81D-5B415DA97DDB}"/>
              </a:ext>
            </a:extLst>
          </p:cNvPr>
          <p:cNvSpPr/>
          <p:nvPr/>
        </p:nvSpPr>
        <p:spPr>
          <a:xfrm>
            <a:off x="4412656" y="4679184"/>
            <a:ext cx="437516" cy="686625"/>
          </a:xfrm>
          <a:custGeom>
            <a:avLst/>
            <a:gdLst>
              <a:gd name="connsiteX0" fmla="*/ 428161 w 437516"/>
              <a:gd name="connsiteY0" fmla="*/ 2883 h 686625"/>
              <a:gd name="connsiteX1" fmla="*/ 413344 w 437516"/>
              <a:gd name="connsiteY1" fmla="*/ 125649 h 686625"/>
              <a:gd name="connsiteX2" fmla="*/ 288461 w 437516"/>
              <a:gd name="connsiteY2" fmla="*/ 354249 h 686625"/>
              <a:gd name="connsiteX3" fmla="*/ 110661 w 437516"/>
              <a:gd name="connsiteY3" fmla="*/ 572266 h 686625"/>
              <a:gd name="connsiteX4" fmla="*/ 594 w 437516"/>
              <a:gd name="connsiteY4" fmla="*/ 686566 h 686625"/>
              <a:gd name="connsiteX5" fmla="*/ 78911 w 437516"/>
              <a:gd name="connsiteY5" fmla="*/ 582849 h 686625"/>
              <a:gd name="connsiteX6" fmla="*/ 320211 w 437516"/>
              <a:gd name="connsiteY6" fmla="*/ 280166 h 686625"/>
              <a:gd name="connsiteX7" fmla="*/ 428161 w 437516"/>
              <a:gd name="connsiteY7" fmla="*/ 57916 h 686625"/>
              <a:gd name="connsiteX8" fmla="*/ 428161 w 437516"/>
              <a:gd name="connsiteY8" fmla="*/ 2883 h 68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516" h="686625">
                <a:moveTo>
                  <a:pt x="428161" y="2883"/>
                </a:moveTo>
                <a:cubicBezTo>
                  <a:pt x="425691" y="14172"/>
                  <a:pt x="436627" y="67088"/>
                  <a:pt x="413344" y="125649"/>
                </a:cubicBezTo>
                <a:cubicBezTo>
                  <a:pt x="390061" y="184210"/>
                  <a:pt x="338908" y="279813"/>
                  <a:pt x="288461" y="354249"/>
                </a:cubicBezTo>
                <a:cubicBezTo>
                  <a:pt x="238014" y="428685"/>
                  <a:pt x="158639" y="516880"/>
                  <a:pt x="110661" y="572266"/>
                </a:cubicBezTo>
                <a:cubicBezTo>
                  <a:pt x="62683" y="627652"/>
                  <a:pt x="5886" y="684802"/>
                  <a:pt x="594" y="686566"/>
                </a:cubicBezTo>
                <a:cubicBezTo>
                  <a:pt x="-4698" y="688330"/>
                  <a:pt x="25642" y="650582"/>
                  <a:pt x="78911" y="582849"/>
                </a:cubicBezTo>
                <a:cubicBezTo>
                  <a:pt x="132180" y="515116"/>
                  <a:pt x="262003" y="367655"/>
                  <a:pt x="320211" y="280166"/>
                </a:cubicBezTo>
                <a:cubicBezTo>
                  <a:pt x="378419" y="192677"/>
                  <a:pt x="408406" y="101660"/>
                  <a:pt x="428161" y="57916"/>
                </a:cubicBezTo>
                <a:cubicBezTo>
                  <a:pt x="447916" y="14172"/>
                  <a:pt x="430631" y="-8406"/>
                  <a:pt x="428161" y="2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1A7F270-3C26-4D20-8A6B-798B661B8504}"/>
              </a:ext>
            </a:extLst>
          </p:cNvPr>
          <p:cNvSpPr/>
          <p:nvPr/>
        </p:nvSpPr>
        <p:spPr>
          <a:xfrm>
            <a:off x="3619465" y="5357532"/>
            <a:ext cx="808422" cy="110634"/>
          </a:xfrm>
          <a:custGeom>
            <a:avLst/>
            <a:gdLst>
              <a:gd name="connsiteX0" fmla="*/ 35 w 808422"/>
              <a:gd name="connsiteY0" fmla="*/ 54785 h 110634"/>
              <a:gd name="connsiteX1" fmla="*/ 306952 w 808422"/>
              <a:gd name="connsiteY1" fmla="*/ 107701 h 110634"/>
              <a:gd name="connsiteX2" fmla="*/ 596935 w 808422"/>
              <a:gd name="connsiteY2" fmla="*/ 92885 h 110634"/>
              <a:gd name="connsiteX3" fmla="*/ 806485 w 808422"/>
              <a:gd name="connsiteY3" fmla="*/ 1868 h 110634"/>
              <a:gd name="connsiteX4" fmla="*/ 694302 w 808422"/>
              <a:gd name="connsiteY4" fmla="*/ 35735 h 110634"/>
              <a:gd name="connsiteX5" fmla="*/ 575768 w 808422"/>
              <a:gd name="connsiteY5" fmla="*/ 86535 h 110634"/>
              <a:gd name="connsiteX6" fmla="*/ 465702 w 808422"/>
              <a:gd name="connsiteY6" fmla="*/ 86535 h 110634"/>
              <a:gd name="connsiteX7" fmla="*/ 326002 w 808422"/>
              <a:gd name="connsiteY7" fmla="*/ 86535 h 110634"/>
              <a:gd name="connsiteX8" fmla="*/ 35 w 808422"/>
              <a:gd name="connsiteY8" fmla="*/ 54785 h 11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422" h="110634">
                <a:moveTo>
                  <a:pt x="35" y="54785"/>
                </a:moveTo>
                <a:cubicBezTo>
                  <a:pt x="-3140" y="58313"/>
                  <a:pt x="207469" y="101351"/>
                  <a:pt x="306952" y="107701"/>
                </a:cubicBezTo>
                <a:cubicBezTo>
                  <a:pt x="406435" y="114051"/>
                  <a:pt x="513680" y="110524"/>
                  <a:pt x="596935" y="92885"/>
                </a:cubicBezTo>
                <a:cubicBezTo>
                  <a:pt x="680190" y="75246"/>
                  <a:pt x="790257" y="11393"/>
                  <a:pt x="806485" y="1868"/>
                </a:cubicBezTo>
                <a:cubicBezTo>
                  <a:pt x="822713" y="-7657"/>
                  <a:pt x="732755" y="21624"/>
                  <a:pt x="694302" y="35735"/>
                </a:cubicBezTo>
                <a:cubicBezTo>
                  <a:pt x="655849" y="49846"/>
                  <a:pt x="613868" y="78068"/>
                  <a:pt x="575768" y="86535"/>
                </a:cubicBezTo>
                <a:cubicBezTo>
                  <a:pt x="537668" y="95002"/>
                  <a:pt x="465702" y="86535"/>
                  <a:pt x="465702" y="86535"/>
                </a:cubicBezTo>
                <a:cubicBezTo>
                  <a:pt x="424074" y="86535"/>
                  <a:pt x="399380" y="90063"/>
                  <a:pt x="326002" y="86535"/>
                </a:cubicBezTo>
                <a:cubicBezTo>
                  <a:pt x="252624" y="83007"/>
                  <a:pt x="3210" y="51257"/>
                  <a:pt x="35" y="54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1A54888-6196-4741-A83C-CFF29394607E}"/>
              </a:ext>
            </a:extLst>
          </p:cNvPr>
          <p:cNvSpPr/>
          <p:nvPr/>
        </p:nvSpPr>
        <p:spPr>
          <a:xfrm>
            <a:off x="2859605" y="5008008"/>
            <a:ext cx="873603" cy="408863"/>
          </a:xfrm>
          <a:custGeom>
            <a:avLst/>
            <a:gdLst>
              <a:gd name="connsiteX0" fmla="*/ 12 w 873603"/>
              <a:gd name="connsiteY0" fmla="*/ 25 h 408863"/>
              <a:gd name="connsiteX1" fmla="*/ 268828 w 873603"/>
              <a:gd name="connsiteY1" fmla="*/ 188409 h 408863"/>
              <a:gd name="connsiteX2" fmla="*/ 495312 w 873603"/>
              <a:gd name="connsiteY2" fmla="*/ 285775 h 408863"/>
              <a:gd name="connsiteX3" fmla="*/ 861495 w 873603"/>
              <a:gd name="connsiteY3" fmla="*/ 406425 h 408863"/>
              <a:gd name="connsiteX4" fmla="*/ 770478 w 873603"/>
              <a:gd name="connsiteY4" fmla="*/ 361975 h 408863"/>
              <a:gd name="connsiteX5" fmla="*/ 618078 w 873603"/>
              <a:gd name="connsiteY5" fmla="*/ 304825 h 408863"/>
              <a:gd name="connsiteX6" fmla="*/ 279412 w 873603"/>
              <a:gd name="connsiteY6" fmla="*/ 175709 h 408863"/>
              <a:gd name="connsiteX7" fmla="*/ 12 w 873603"/>
              <a:gd name="connsiteY7" fmla="*/ 25 h 40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603" h="408863">
                <a:moveTo>
                  <a:pt x="12" y="25"/>
                </a:moveTo>
                <a:cubicBezTo>
                  <a:pt x="-1752" y="2142"/>
                  <a:pt x="186278" y="140784"/>
                  <a:pt x="268828" y="188409"/>
                </a:cubicBezTo>
                <a:cubicBezTo>
                  <a:pt x="351378" y="236034"/>
                  <a:pt x="396534" y="249439"/>
                  <a:pt x="495312" y="285775"/>
                </a:cubicBezTo>
                <a:cubicBezTo>
                  <a:pt x="594090" y="322111"/>
                  <a:pt x="815634" y="393725"/>
                  <a:pt x="861495" y="406425"/>
                </a:cubicBezTo>
                <a:cubicBezTo>
                  <a:pt x="907356" y="419125"/>
                  <a:pt x="811047" y="378908"/>
                  <a:pt x="770478" y="361975"/>
                </a:cubicBezTo>
                <a:cubicBezTo>
                  <a:pt x="729909" y="345042"/>
                  <a:pt x="618078" y="304825"/>
                  <a:pt x="618078" y="304825"/>
                </a:cubicBezTo>
                <a:cubicBezTo>
                  <a:pt x="536234" y="273781"/>
                  <a:pt x="377837" y="225098"/>
                  <a:pt x="279412" y="175709"/>
                </a:cubicBezTo>
                <a:cubicBezTo>
                  <a:pt x="180987" y="126320"/>
                  <a:pt x="1776" y="-2092"/>
                  <a:pt x="12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6D53EBB-9832-4348-9A48-A83EEA5DDF64}"/>
              </a:ext>
            </a:extLst>
          </p:cNvPr>
          <p:cNvSpPr/>
          <p:nvPr/>
        </p:nvSpPr>
        <p:spPr>
          <a:xfrm>
            <a:off x="2628019" y="4594185"/>
            <a:ext cx="225455" cy="443955"/>
          </a:xfrm>
          <a:custGeom>
            <a:avLst/>
            <a:gdLst>
              <a:gd name="connsiteX0" fmla="*/ 881 w 225455"/>
              <a:gd name="connsiteY0" fmla="*/ 1098 h 443955"/>
              <a:gd name="connsiteX1" fmla="*/ 108831 w 225455"/>
              <a:gd name="connsiteY1" fmla="*/ 197948 h 443955"/>
              <a:gd name="connsiteX2" fmla="*/ 221014 w 225455"/>
              <a:gd name="connsiteY2" fmla="*/ 439248 h 443955"/>
              <a:gd name="connsiteX3" fmla="*/ 199848 w 225455"/>
              <a:gd name="connsiteY3" fmla="*/ 352465 h 443955"/>
              <a:gd name="connsiteX4" fmla="*/ 170214 w 225455"/>
              <a:gd name="connsiteY4" fmla="*/ 286848 h 443955"/>
              <a:gd name="connsiteX5" fmla="*/ 881 w 225455"/>
              <a:gd name="connsiteY5" fmla="*/ 1098 h 4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455" h="443955">
                <a:moveTo>
                  <a:pt x="881" y="1098"/>
                </a:moveTo>
                <a:cubicBezTo>
                  <a:pt x="-9349" y="-13719"/>
                  <a:pt x="72142" y="124923"/>
                  <a:pt x="108831" y="197948"/>
                </a:cubicBezTo>
                <a:cubicBezTo>
                  <a:pt x="145520" y="270973"/>
                  <a:pt x="205845" y="413495"/>
                  <a:pt x="221014" y="439248"/>
                </a:cubicBezTo>
                <a:cubicBezTo>
                  <a:pt x="236183" y="465001"/>
                  <a:pt x="208315" y="377865"/>
                  <a:pt x="199848" y="352465"/>
                </a:cubicBezTo>
                <a:cubicBezTo>
                  <a:pt x="191381" y="327065"/>
                  <a:pt x="200906" y="345056"/>
                  <a:pt x="170214" y="286848"/>
                </a:cubicBezTo>
                <a:cubicBezTo>
                  <a:pt x="139522" y="228640"/>
                  <a:pt x="11111" y="15915"/>
                  <a:pt x="881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95C5954-C3F7-4C9F-943F-C07AF72CDB47}"/>
              </a:ext>
            </a:extLst>
          </p:cNvPr>
          <p:cNvSpPr/>
          <p:nvPr/>
        </p:nvSpPr>
        <p:spPr>
          <a:xfrm>
            <a:off x="1896608" y="3713440"/>
            <a:ext cx="685804" cy="1016464"/>
          </a:xfrm>
          <a:custGeom>
            <a:avLst/>
            <a:gdLst>
              <a:gd name="connsiteX0" fmla="*/ 243342 w 685804"/>
              <a:gd name="connsiteY0" fmla="*/ 22477 h 1016464"/>
              <a:gd name="connsiteX1" fmla="*/ 103642 w 685804"/>
              <a:gd name="connsiteY1" fmla="*/ 11893 h 1016464"/>
              <a:gd name="connsiteX2" fmla="*/ 2042 w 685804"/>
              <a:gd name="connsiteY2" fmla="*/ 198160 h 1016464"/>
              <a:gd name="connsiteX3" fmla="*/ 44375 w 685804"/>
              <a:gd name="connsiteY3" fmla="*/ 382310 h 1016464"/>
              <a:gd name="connsiteX4" fmla="*/ 148092 w 685804"/>
              <a:gd name="connsiteY4" fmla="*/ 538943 h 1016464"/>
              <a:gd name="connsiteX5" fmla="*/ 260275 w 685804"/>
              <a:gd name="connsiteY5" fmla="*/ 723093 h 1016464"/>
              <a:gd name="connsiteX6" fmla="*/ 389392 w 685804"/>
              <a:gd name="connsiteY6" fmla="*/ 873377 h 1016464"/>
              <a:gd name="connsiteX7" fmla="*/ 505809 w 685804"/>
              <a:gd name="connsiteY7" fmla="*/ 1000377 h 1016464"/>
              <a:gd name="connsiteX8" fmla="*/ 601059 w 685804"/>
              <a:gd name="connsiteY8" fmla="*/ 1013077 h 1016464"/>
              <a:gd name="connsiteX9" fmla="*/ 645509 w 685804"/>
              <a:gd name="connsiteY9" fmla="*/ 985560 h 1016464"/>
              <a:gd name="connsiteX10" fmla="*/ 685725 w 685804"/>
              <a:gd name="connsiteY10" fmla="*/ 837393 h 1016464"/>
              <a:gd name="connsiteX11" fmla="*/ 634925 w 685804"/>
              <a:gd name="connsiteY11" fmla="*/ 964393 h 1016464"/>
              <a:gd name="connsiteX12" fmla="*/ 573542 w 685804"/>
              <a:gd name="connsiteY12" fmla="*/ 983443 h 1016464"/>
              <a:gd name="connsiteX13" fmla="*/ 444425 w 685804"/>
              <a:gd name="connsiteY13" fmla="*/ 934760 h 1016464"/>
              <a:gd name="connsiteX14" fmla="*/ 368225 w 685804"/>
              <a:gd name="connsiteY14" fmla="*/ 805643 h 1016464"/>
              <a:gd name="connsiteX15" fmla="*/ 158675 w 685804"/>
              <a:gd name="connsiteY15" fmla="*/ 538943 h 1016464"/>
              <a:gd name="connsiteX16" fmla="*/ 95175 w 685804"/>
              <a:gd name="connsiteY16" fmla="*/ 401360 h 1016464"/>
              <a:gd name="connsiteX17" fmla="*/ 14742 w 685804"/>
              <a:gd name="connsiteY17" fmla="*/ 274360 h 1016464"/>
              <a:gd name="connsiteX18" fmla="*/ 40142 w 685804"/>
              <a:gd name="connsiteY18" fmla="*/ 149477 h 1016464"/>
              <a:gd name="connsiteX19" fmla="*/ 103642 w 685804"/>
              <a:gd name="connsiteY19" fmla="*/ 52110 h 1016464"/>
              <a:gd name="connsiteX20" fmla="*/ 243342 w 685804"/>
              <a:gd name="connsiteY20" fmla="*/ 22477 h 101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5804" h="1016464">
                <a:moveTo>
                  <a:pt x="243342" y="22477"/>
                </a:moveTo>
                <a:cubicBezTo>
                  <a:pt x="243342" y="15774"/>
                  <a:pt x="143859" y="-17387"/>
                  <a:pt x="103642" y="11893"/>
                </a:cubicBezTo>
                <a:cubicBezTo>
                  <a:pt x="63425" y="41173"/>
                  <a:pt x="11920" y="136424"/>
                  <a:pt x="2042" y="198160"/>
                </a:cubicBezTo>
                <a:cubicBezTo>
                  <a:pt x="-7836" y="259896"/>
                  <a:pt x="20033" y="325513"/>
                  <a:pt x="44375" y="382310"/>
                </a:cubicBezTo>
                <a:cubicBezTo>
                  <a:pt x="68717" y="439107"/>
                  <a:pt x="112109" y="482146"/>
                  <a:pt x="148092" y="538943"/>
                </a:cubicBezTo>
                <a:cubicBezTo>
                  <a:pt x="184075" y="595740"/>
                  <a:pt x="220058" y="667354"/>
                  <a:pt x="260275" y="723093"/>
                </a:cubicBezTo>
                <a:cubicBezTo>
                  <a:pt x="300492" y="778832"/>
                  <a:pt x="348470" y="827163"/>
                  <a:pt x="389392" y="873377"/>
                </a:cubicBezTo>
                <a:cubicBezTo>
                  <a:pt x="430314" y="919591"/>
                  <a:pt x="470531" y="977094"/>
                  <a:pt x="505809" y="1000377"/>
                </a:cubicBezTo>
                <a:cubicBezTo>
                  <a:pt x="541087" y="1023660"/>
                  <a:pt x="577776" y="1015547"/>
                  <a:pt x="601059" y="1013077"/>
                </a:cubicBezTo>
                <a:cubicBezTo>
                  <a:pt x="624342" y="1010608"/>
                  <a:pt x="631398" y="1014841"/>
                  <a:pt x="645509" y="985560"/>
                </a:cubicBezTo>
                <a:cubicBezTo>
                  <a:pt x="659620" y="956279"/>
                  <a:pt x="687489" y="840921"/>
                  <a:pt x="685725" y="837393"/>
                </a:cubicBezTo>
                <a:cubicBezTo>
                  <a:pt x="683961" y="833865"/>
                  <a:pt x="653622" y="940051"/>
                  <a:pt x="634925" y="964393"/>
                </a:cubicBezTo>
                <a:cubicBezTo>
                  <a:pt x="616228" y="988735"/>
                  <a:pt x="605292" y="988382"/>
                  <a:pt x="573542" y="983443"/>
                </a:cubicBezTo>
                <a:cubicBezTo>
                  <a:pt x="541792" y="978504"/>
                  <a:pt x="478644" y="964393"/>
                  <a:pt x="444425" y="934760"/>
                </a:cubicBezTo>
                <a:cubicBezTo>
                  <a:pt x="410206" y="905127"/>
                  <a:pt x="415850" y="871612"/>
                  <a:pt x="368225" y="805643"/>
                </a:cubicBezTo>
                <a:cubicBezTo>
                  <a:pt x="320600" y="739674"/>
                  <a:pt x="204183" y="606323"/>
                  <a:pt x="158675" y="538943"/>
                </a:cubicBezTo>
                <a:cubicBezTo>
                  <a:pt x="113167" y="471563"/>
                  <a:pt x="119164" y="445457"/>
                  <a:pt x="95175" y="401360"/>
                </a:cubicBezTo>
                <a:cubicBezTo>
                  <a:pt x="71186" y="357263"/>
                  <a:pt x="23914" y="316341"/>
                  <a:pt x="14742" y="274360"/>
                </a:cubicBezTo>
                <a:cubicBezTo>
                  <a:pt x="5570" y="232379"/>
                  <a:pt x="25325" y="186519"/>
                  <a:pt x="40142" y="149477"/>
                </a:cubicBezTo>
                <a:cubicBezTo>
                  <a:pt x="54959" y="112435"/>
                  <a:pt x="72245" y="72218"/>
                  <a:pt x="103642" y="52110"/>
                </a:cubicBezTo>
                <a:cubicBezTo>
                  <a:pt x="135039" y="32002"/>
                  <a:pt x="243342" y="29180"/>
                  <a:pt x="243342" y="22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F6A65A3-E758-4A51-9477-223402AF3079}"/>
              </a:ext>
            </a:extLst>
          </p:cNvPr>
          <p:cNvSpPr/>
          <p:nvPr/>
        </p:nvSpPr>
        <p:spPr>
          <a:xfrm>
            <a:off x="2549399" y="2912268"/>
            <a:ext cx="404294" cy="1226495"/>
          </a:xfrm>
          <a:custGeom>
            <a:avLst/>
            <a:gdLst>
              <a:gd name="connsiteX0" fmla="*/ 403351 w 404294"/>
              <a:gd name="connsiteY0" fmla="*/ 4499 h 1226495"/>
              <a:gd name="connsiteX1" fmla="*/ 214968 w 404294"/>
              <a:gd name="connsiteY1" fmla="*/ 366449 h 1226495"/>
              <a:gd name="connsiteX2" fmla="*/ 73151 w 404294"/>
              <a:gd name="connsiteY2" fmla="*/ 631032 h 1226495"/>
              <a:gd name="connsiteX3" fmla="*/ 32934 w 404294"/>
              <a:gd name="connsiteY3" fmla="*/ 1210999 h 1226495"/>
              <a:gd name="connsiteX4" fmla="*/ 11768 w 404294"/>
              <a:gd name="connsiteY4" fmla="*/ 1031082 h 1226495"/>
              <a:gd name="connsiteX5" fmla="*/ 7534 w 404294"/>
              <a:gd name="connsiteY5" fmla="*/ 722049 h 1226495"/>
              <a:gd name="connsiteX6" fmla="*/ 115484 w 404294"/>
              <a:gd name="connsiteY6" fmla="*/ 478632 h 1226495"/>
              <a:gd name="connsiteX7" fmla="*/ 280584 w 404294"/>
              <a:gd name="connsiteY7" fmla="*/ 182299 h 1226495"/>
              <a:gd name="connsiteX8" fmla="*/ 403351 w 404294"/>
              <a:gd name="connsiteY8" fmla="*/ 4499 h 122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294" h="1226495">
                <a:moveTo>
                  <a:pt x="403351" y="4499"/>
                </a:moveTo>
                <a:cubicBezTo>
                  <a:pt x="392415" y="35191"/>
                  <a:pt x="270001" y="262027"/>
                  <a:pt x="214968" y="366449"/>
                </a:cubicBezTo>
                <a:cubicBezTo>
                  <a:pt x="159935" y="470871"/>
                  <a:pt x="103490" y="490274"/>
                  <a:pt x="73151" y="631032"/>
                </a:cubicBezTo>
                <a:cubicBezTo>
                  <a:pt x="42812" y="771790"/>
                  <a:pt x="43164" y="1144324"/>
                  <a:pt x="32934" y="1210999"/>
                </a:cubicBezTo>
                <a:cubicBezTo>
                  <a:pt x="22704" y="1277674"/>
                  <a:pt x="16001" y="1112574"/>
                  <a:pt x="11768" y="1031082"/>
                </a:cubicBezTo>
                <a:cubicBezTo>
                  <a:pt x="7535" y="949590"/>
                  <a:pt x="-9752" y="814124"/>
                  <a:pt x="7534" y="722049"/>
                </a:cubicBezTo>
                <a:cubicBezTo>
                  <a:pt x="24820" y="629974"/>
                  <a:pt x="69976" y="568590"/>
                  <a:pt x="115484" y="478632"/>
                </a:cubicBezTo>
                <a:cubicBezTo>
                  <a:pt x="160992" y="388674"/>
                  <a:pt x="233664" y="257088"/>
                  <a:pt x="280584" y="182299"/>
                </a:cubicBezTo>
                <a:cubicBezTo>
                  <a:pt x="327503" y="107510"/>
                  <a:pt x="414287" y="-26193"/>
                  <a:pt x="403351" y="4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2F29CB0-5B56-490C-9B0B-BFA90B6AF6A9}"/>
              </a:ext>
            </a:extLst>
          </p:cNvPr>
          <p:cNvSpPr/>
          <p:nvPr/>
        </p:nvSpPr>
        <p:spPr>
          <a:xfrm>
            <a:off x="3257883" y="2496691"/>
            <a:ext cx="892022" cy="640332"/>
          </a:xfrm>
          <a:custGeom>
            <a:avLst/>
            <a:gdLst>
              <a:gd name="connsiteX0" fmla="*/ 882317 w 892022"/>
              <a:gd name="connsiteY0" fmla="*/ 447 h 640332"/>
              <a:gd name="connsiteX1" fmla="*/ 810880 w 892022"/>
              <a:gd name="connsiteY1" fmla="*/ 133797 h 640332"/>
              <a:gd name="connsiteX2" fmla="*/ 450517 w 892022"/>
              <a:gd name="connsiteY2" fmla="*/ 252859 h 640332"/>
              <a:gd name="connsiteX3" fmla="*/ 177467 w 892022"/>
              <a:gd name="connsiteY3" fmla="*/ 414784 h 640332"/>
              <a:gd name="connsiteX4" fmla="*/ 4430 w 892022"/>
              <a:gd name="connsiteY4" fmla="*/ 638622 h 640332"/>
              <a:gd name="connsiteX5" fmla="*/ 61580 w 892022"/>
              <a:gd name="connsiteY5" fmla="*/ 511622 h 640332"/>
              <a:gd name="connsiteX6" fmla="*/ 172705 w 892022"/>
              <a:gd name="connsiteY6" fmla="*/ 394147 h 640332"/>
              <a:gd name="connsiteX7" fmla="*/ 417180 w 892022"/>
              <a:gd name="connsiteY7" fmla="*/ 241747 h 640332"/>
              <a:gd name="connsiteX8" fmla="*/ 841042 w 892022"/>
              <a:gd name="connsiteY8" fmla="*/ 95697 h 640332"/>
              <a:gd name="connsiteX9" fmla="*/ 882317 w 892022"/>
              <a:gd name="connsiteY9" fmla="*/ 447 h 64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022" h="640332">
                <a:moveTo>
                  <a:pt x="882317" y="447"/>
                </a:moveTo>
                <a:cubicBezTo>
                  <a:pt x="877290" y="6797"/>
                  <a:pt x="882847" y="91728"/>
                  <a:pt x="810880" y="133797"/>
                </a:cubicBezTo>
                <a:cubicBezTo>
                  <a:pt x="738913" y="175866"/>
                  <a:pt x="556086" y="206028"/>
                  <a:pt x="450517" y="252859"/>
                </a:cubicBezTo>
                <a:cubicBezTo>
                  <a:pt x="344948" y="299690"/>
                  <a:pt x="251815" y="350490"/>
                  <a:pt x="177467" y="414784"/>
                </a:cubicBezTo>
                <a:cubicBezTo>
                  <a:pt x="103119" y="479078"/>
                  <a:pt x="23745" y="622482"/>
                  <a:pt x="4430" y="638622"/>
                </a:cubicBezTo>
                <a:cubicBezTo>
                  <a:pt x="-14885" y="654762"/>
                  <a:pt x="33534" y="552368"/>
                  <a:pt x="61580" y="511622"/>
                </a:cubicBezTo>
                <a:cubicBezTo>
                  <a:pt x="89626" y="470876"/>
                  <a:pt x="113438" y="439126"/>
                  <a:pt x="172705" y="394147"/>
                </a:cubicBezTo>
                <a:cubicBezTo>
                  <a:pt x="231972" y="349168"/>
                  <a:pt x="305791" y="291489"/>
                  <a:pt x="417180" y="241747"/>
                </a:cubicBezTo>
                <a:cubicBezTo>
                  <a:pt x="528569" y="192005"/>
                  <a:pt x="765636" y="134591"/>
                  <a:pt x="841042" y="95697"/>
                </a:cubicBezTo>
                <a:cubicBezTo>
                  <a:pt x="916448" y="56803"/>
                  <a:pt x="887344" y="-5903"/>
                  <a:pt x="882317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DC53257B-5EB5-4E10-A060-5EF383195CA7}"/>
              </a:ext>
            </a:extLst>
          </p:cNvPr>
          <p:cNvSpPr/>
          <p:nvPr/>
        </p:nvSpPr>
        <p:spPr>
          <a:xfrm>
            <a:off x="4335448" y="2479369"/>
            <a:ext cx="422587" cy="629820"/>
          </a:xfrm>
          <a:custGeom>
            <a:avLst/>
            <a:gdLst>
              <a:gd name="connsiteX0" fmla="*/ 15 w 422587"/>
              <a:gd name="connsiteY0" fmla="*/ 306 h 629820"/>
              <a:gd name="connsiteX1" fmla="*/ 227027 w 422587"/>
              <a:gd name="connsiteY1" fmla="*/ 252719 h 629820"/>
              <a:gd name="connsiteX2" fmla="*/ 412765 w 422587"/>
              <a:gd name="connsiteY2" fmla="*/ 619431 h 629820"/>
              <a:gd name="connsiteX3" fmla="*/ 398477 w 422587"/>
              <a:gd name="connsiteY3" fmla="*/ 536881 h 629820"/>
              <a:gd name="connsiteX4" fmla="*/ 374665 w 422587"/>
              <a:gd name="connsiteY4" fmla="*/ 398769 h 629820"/>
              <a:gd name="connsiteX5" fmla="*/ 238140 w 422587"/>
              <a:gd name="connsiteY5" fmla="*/ 205094 h 629820"/>
              <a:gd name="connsiteX6" fmla="*/ 15 w 422587"/>
              <a:gd name="connsiteY6" fmla="*/ 306 h 6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587" h="629820">
                <a:moveTo>
                  <a:pt x="15" y="306"/>
                </a:moveTo>
                <a:cubicBezTo>
                  <a:pt x="-1837" y="8244"/>
                  <a:pt x="158235" y="149532"/>
                  <a:pt x="227027" y="252719"/>
                </a:cubicBezTo>
                <a:cubicBezTo>
                  <a:pt x="295819" y="355906"/>
                  <a:pt x="384190" y="572071"/>
                  <a:pt x="412765" y="619431"/>
                </a:cubicBezTo>
                <a:cubicBezTo>
                  <a:pt x="441340" y="666791"/>
                  <a:pt x="398477" y="536881"/>
                  <a:pt x="398477" y="536881"/>
                </a:cubicBezTo>
                <a:cubicBezTo>
                  <a:pt x="392127" y="500104"/>
                  <a:pt x="401388" y="454067"/>
                  <a:pt x="374665" y="398769"/>
                </a:cubicBezTo>
                <a:cubicBezTo>
                  <a:pt x="347942" y="343471"/>
                  <a:pt x="298200" y="269388"/>
                  <a:pt x="238140" y="205094"/>
                </a:cubicBezTo>
                <a:cubicBezTo>
                  <a:pt x="178080" y="140800"/>
                  <a:pt x="1867" y="-7632"/>
                  <a:pt x="15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04A65AD-4B11-4DFB-9D41-479B545DD06C}"/>
              </a:ext>
            </a:extLst>
          </p:cNvPr>
          <p:cNvSpPr/>
          <p:nvPr/>
        </p:nvSpPr>
        <p:spPr>
          <a:xfrm>
            <a:off x="3668678" y="3737218"/>
            <a:ext cx="196241" cy="294032"/>
          </a:xfrm>
          <a:custGeom>
            <a:avLst/>
            <a:gdLst>
              <a:gd name="connsiteX0" fmla="*/ 190535 w 196241"/>
              <a:gd name="connsiteY0" fmla="*/ 1345 h 294032"/>
              <a:gd name="connsiteX1" fmla="*/ 111160 w 196241"/>
              <a:gd name="connsiteY1" fmla="*/ 183907 h 294032"/>
              <a:gd name="connsiteX2" fmla="*/ 35 w 196241"/>
              <a:gd name="connsiteY2" fmla="*/ 293445 h 294032"/>
              <a:gd name="connsiteX3" fmla="*/ 100047 w 196241"/>
              <a:gd name="connsiteY3" fmla="*/ 222007 h 294032"/>
              <a:gd name="connsiteX4" fmla="*/ 181010 w 196241"/>
              <a:gd name="connsiteY4" fmla="*/ 106120 h 294032"/>
              <a:gd name="connsiteX5" fmla="*/ 190535 w 196241"/>
              <a:gd name="connsiteY5" fmla="*/ 1345 h 29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41" h="294032">
                <a:moveTo>
                  <a:pt x="190535" y="1345"/>
                </a:moveTo>
                <a:cubicBezTo>
                  <a:pt x="178894" y="14309"/>
                  <a:pt x="142910" y="135224"/>
                  <a:pt x="111160" y="183907"/>
                </a:cubicBezTo>
                <a:cubicBezTo>
                  <a:pt x="79410" y="232590"/>
                  <a:pt x="1887" y="287095"/>
                  <a:pt x="35" y="293445"/>
                </a:cubicBezTo>
                <a:cubicBezTo>
                  <a:pt x="-1817" y="299795"/>
                  <a:pt x="69885" y="253228"/>
                  <a:pt x="100047" y="222007"/>
                </a:cubicBezTo>
                <a:cubicBezTo>
                  <a:pt x="130209" y="190786"/>
                  <a:pt x="167516" y="139722"/>
                  <a:pt x="181010" y="106120"/>
                </a:cubicBezTo>
                <a:cubicBezTo>
                  <a:pt x="194504" y="72518"/>
                  <a:pt x="202176" y="-11619"/>
                  <a:pt x="190535" y="13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1EA7A10-22BB-4269-9425-BCAAC222DBC9}"/>
              </a:ext>
            </a:extLst>
          </p:cNvPr>
          <p:cNvSpPr/>
          <p:nvPr/>
        </p:nvSpPr>
        <p:spPr>
          <a:xfrm>
            <a:off x="4206254" y="3553368"/>
            <a:ext cx="54766" cy="129315"/>
          </a:xfrm>
          <a:custGeom>
            <a:avLst/>
            <a:gdLst>
              <a:gd name="connsiteX0" fmla="*/ 54596 w 54766"/>
              <a:gd name="connsiteY0" fmla="*/ 1045 h 129315"/>
              <a:gd name="connsiteX1" fmla="*/ 5384 w 54766"/>
              <a:gd name="connsiteY1" fmla="*/ 121695 h 129315"/>
              <a:gd name="connsiteX2" fmla="*/ 5384 w 54766"/>
              <a:gd name="connsiteY2" fmla="*/ 113757 h 129315"/>
              <a:gd name="connsiteX3" fmla="*/ 621 w 54766"/>
              <a:gd name="connsiteY3" fmla="*/ 88357 h 129315"/>
              <a:gd name="connsiteX4" fmla="*/ 21259 w 54766"/>
              <a:gd name="connsiteY4" fmla="*/ 62957 h 129315"/>
              <a:gd name="connsiteX5" fmla="*/ 54596 w 54766"/>
              <a:gd name="connsiteY5" fmla="*/ 1045 h 12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66" h="129315">
                <a:moveTo>
                  <a:pt x="54596" y="1045"/>
                </a:moveTo>
                <a:cubicBezTo>
                  <a:pt x="51950" y="10835"/>
                  <a:pt x="13586" y="102910"/>
                  <a:pt x="5384" y="121695"/>
                </a:cubicBezTo>
                <a:cubicBezTo>
                  <a:pt x="-2818" y="140480"/>
                  <a:pt x="6178" y="119313"/>
                  <a:pt x="5384" y="113757"/>
                </a:cubicBezTo>
                <a:cubicBezTo>
                  <a:pt x="4590" y="108201"/>
                  <a:pt x="-2025" y="96824"/>
                  <a:pt x="621" y="88357"/>
                </a:cubicBezTo>
                <a:cubicBezTo>
                  <a:pt x="3267" y="79890"/>
                  <a:pt x="14115" y="72746"/>
                  <a:pt x="21259" y="62957"/>
                </a:cubicBezTo>
                <a:cubicBezTo>
                  <a:pt x="28403" y="53168"/>
                  <a:pt x="57242" y="-8745"/>
                  <a:pt x="54596" y="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6104E445-900B-4F93-8EF4-CBC59BDE2D73}"/>
              </a:ext>
            </a:extLst>
          </p:cNvPr>
          <p:cNvSpPr/>
          <p:nvPr/>
        </p:nvSpPr>
        <p:spPr>
          <a:xfrm>
            <a:off x="4262316" y="3754142"/>
            <a:ext cx="215761" cy="148076"/>
          </a:xfrm>
          <a:custGeom>
            <a:avLst/>
            <a:gdLst>
              <a:gd name="connsiteX0" fmla="*/ 122 w 215761"/>
              <a:gd name="connsiteY0" fmla="*/ 296 h 148076"/>
              <a:gd name="connsiteX1" fmla="*/ 58859 w 215761"/>
              <a:gd name="connsiteY1" fmla="*/ 62208 h 148076"/>
              <a:gd name="connsiteX2" fmla="*/ 211259 w 215761"/>
              <a:gd name="connsiteY2" fmla="*/ 144758 h 148076"/>
              <a:gd name="connsiteX3" fmla="*/ 171572 w 215761"/>
              <a:gd name="connsiteY3" fmla="*/ 130471 h 148076"/>
              <a:gd name="connsiteX4" fmla="*/ 131884 w 215761"/>
              <a:gd name="connsiteY4" fmla="*/ 117771 h 148076"/>
              <a:gd name="connsiteX5" fmla="*/ 71559 w 215761"/>
              <a:gd name="connsiteY5" fmla="*/ 87608 h 148076"/>
              <a:gd name="connsiteX6" fmla="*/ 122 w 215761"/>
              <a:gd name="connsiteY6" fmla="*/ 296 h 14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761" h="148076">
                <a:moveTo>
                  <a:pt x="122" y="296"/>
                </a:moveTo>
                <a:cubicBezTo>
                  <a:pt x="-1995" y="-3937"/>
                  <a:pt x="23670" y="38131"/>
                  <a:pt x="58859" y="62208"/>
                </a:cubicBezTo>
                <a:cubicBezTo>
                  <a:pt x="94048" y="86285"/>
                  <a:pt x="192474" y="133381"/>
                  <a:pt x="211259" y="144758"/>
                </a:cubicBezTo>
                <a:cubicBezTo>
                  <a:pt x="230045" y="156135"/>
                  <a:pt x="184801" y="134969"/>
                  <a:pt x="171572" y="130471"/>
                </a:cubicBezTo>
                <a:cubicBezTo>
                  <a:pt x="158343" y="125973"/>
                  <a:pt x="148553" y="124915"/>
                  <a:pt x="131884" y="117771"/>
                </a:cubicBezTo>
                <a:cubicBezTo>
                  <a:pt x="115215" y="110627"/>
                  <a:pt x="93519" y="102954"/>
                  <a:pt x="71559" y="87608"/>
                </a:cubicBezTo>
                <a:cubicBezTo>
                  <a:pt x="49599" y="72262"/>
                  <a:pt x="2239" y="4529"/>
                  <a:pt x="122" y="2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7761A93-C23C-411C-A62B-F2D0CF3D41FB}"/>
              </a:ext>
            </a:extLst>
          </p:cNvPr>
          <p:cNvSpPr/>
          <p:nvPr/>
        </p:nvSpPr>
        <p:spPr>
          <a:xfrm>
            <a:off x="3089247" y="4827576"/>
            <a:ext cx="598691" cy="285142"/>
          </a:xfrm>
          <a:custGeom>
            <a:avLst/>
            <a:gdLst>
              <a:gd name="connsiteX0" fmla="*/ 28 w 598691"/>
              <a:gd name="connsiteY0" fmla="*/ 12 h 285142"/>
              <a:gd name="connsiteX1" fmla="*/ 71466 w 598691"/>
              <a:gd name="connsiteY1" fmla="*/ 144474 h 285142"/>
              <a:gd name="connsiteX2" fmla="*/ 263553 w 598691"/>
              <a:gd name="connsiteY2" fmla="*/ 260362 h 285142"/>
              <a:gd name="connsiteX3" fmla="*/ 401666 w 598691"/>
              <a:gd name="connsiteY3" fmla="*/ 282587 h 285142"/>
              <a:gd name="connsiteX4" fmla="*/ 596928 w 598691"/>
              <a:gd name="connsiteY4" fmla="*/ 220674 h 285142"/>
              <a:gd name="connsiteX5" fmla="*/ 503266 w 598691"/>
              <a:gd name="connsiteY5" fmla="*/ 238137 h 285142"/>
              <a:gd name="connsiteX6" fmla="*/ 352453 w 598691"/>
              <a:gd name="connsiteY6" fmla="*/ 263537 h 285142"/>
              <a:gd name="connsiteX7" fmla="*/ 234978 w 598691"/>
              <a:gd name="connsiteY7" fmla="*/ 222262 h 285142"/>
              <a:gd name="connsiteX8" fmla="*/ 77816 w 598691"/>
              <a:gd name="connsiteY8" fmla="*/ 136537 h 285142"/>
              <a:gd name="connsiteX9" fmla="*/ 28 w 598691"/>
              <a:gd name="connsiteY9" fmla="*/ 12 h 28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691" h="285142">
                <a:moveTo>
                  <a:pt x="28" y="12"/>
                </a:moveTo>
                <a:cubicBezTo>
                  <a:pt x="-1030" y="1335"/>
                  <a:pt x="27545" y="101082"/>
                  <a:pt x="71466" y="144474"/>
                </a:cubicBezTo>
                <a:cubicBezTo>
                  <a:pt x="115387" y="187866"/>
                  <a:pt x="208520" y="237343"/>
                  <a:pt x="263553" y="260362"/>
                </a:cubicBezTo>
                <a:cubicBezTo>
                  <a:pt x="318586" y="283381"/>
                  <a:pt x="346103" y="289202"/>
                  <a:pt x="401666" y="282587"/>
                </a:cubicBezTo>
                <a:cubicBezTo>
                  <a:pt x="457229" y="275972"/>
                  <a:pt x="579995" y="228082"/>
                  <a:pt x="596928" y="220674"/>
                </a:cubicBezTo>
                <a:cubicBezTo>
                  <a:pt x="613861" y="213266"/>
                  <a:pt x="503266" y="238137"/>
                  <a:pt x="503266" y="238137"/>
                </a:cubicBezTo>
                <a:cubicBezTo>
                  <a:pt x="462520" y="245281"/>
                  <a:pt x="397168" y="266183"/>
                  <a:pt x="352453" y="263537"/>
                </a:cubicBezTo>
                <a:cubicBezTo>
                  <a:pt x="307738" y="260891"/>
                  <a:pt x="280751" y="243429"/>
                  <a:pt x="234978" y="222262"/>
                </a:cubicBezTo>
                <a:cubicBezTo>
                  <a:pt x="189205" y="201095"/>
                  <a:pt x="115387" y="172256"/>
                  <a:pt x="77816" y="136537"/>
                </a:cubicBezTo>
                <a:cubicBezTo>
                  <a:pt x="40245" y="100818"/>
                  <a:pt x="1086" y="-1311"/>
                  <a:pt x="28" y="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7C5EBF1-1686-430C-B671-A5A44A23DF56}"/>
              </a:ext>
            </a:extLst>
          </p:cNvPr>
          <p:cNvSpPr/>
          <p:nvPr/>
        </p:nvSpPr>
        <p:spPr>
          <a:xfrm>
            <a:off x="3260503" y="4283265"/>
            <a:ext cx="386459" cy="231905"/>
          </a:xfrm>
          <a:custGeom>
            <a:avLst/>
            <a:gdLst>
              <a:gd name="connsiteX0" fmla="*/ 222 w 386459"/>
              <a:gd name="connsiteY0" fmla="*/ 12510 h 231905"/>
              <a:gd name="connsiteX1" fmla="*/ 181197 w 386459"/>
              <a:gd name="connsiteY1" fmla="*/ 17273 h 231905"/>
              <a:gd name="connsiteX2" fmla="*/ 376460 w 386459"/>
              <a:gd name="connsiteY2" fmla="*/ 222060 h 231905"/>
              <a:gd name="connsiteX3" fmla="*/ 349472 w 386459"/>
              <a:gd name="connsiteY3" fmla="*/ 191898 h 231905"/>
              <a:gd name="connsiteX4" fmla="*/ 274860 w 386459"/>
              <a:gd name="connsiteY4" fmla="*/ 125223 h 231905"/>
              <a:gd name="connsiteX5" fmla="*/ 195485 w 386459"/>
              <a:gd name="connsiteY5" fmla="*/ 56960 h 231905"/>
              <a:gd name="connsiteX6" fmla="*/ 144685 w 386459"/>
              <a:gd name="connsiteY6" fmla="*/ 26798 h 231905"/>
              <a:gd name="connsiteX7" fmla="*/ 222 w 386459"/>
              <a:gd name="connsiteY7" fmla="*/ 12510 h 23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459" h="231905">
                <a:moveTo>
                  <a:pt x="222" y="12510"/>
                </a:moveTo>
                <a:cubicBezTo>
                  <a:pt x="6307" y="10923"/>
                  <a:pt x="118491" y="-17652"/>
                  <a:pt x="181197" y="17273"/>
                </a:cubicBezTo>
                <a:cubicBezTo>
                  <a:pt x="243903" y="52198"/>
                  <a:pt x="348414" y="192956"/>
                  <a:pt x="376460" y="222060"/>
                </a:cubicBezTo>
                <a:cubicBezTo>
                  <a:pt x="404506" y="251164"/>
                  <a:pt x="366405" y="208038"/>
                  <a:pt x="349472" y="191898"/>
                </a:cubicBezTo>
                <a:cubicBezTo>
                  <a:pt x="332539" y="175759"/>
                  <a:pt x="274860" y="125223"/>
                  <a:pt x="274860" y="125223"/>
                </a:cubicBezTo>
                <a:cubicBezTo>
                  <a:pt x="249196" y="102733"/>
                  <a:pt x="217181" y="73364"/>
                  <a:pt x="195485" y="56960"/>
                </a:cubicBezTo>
                <a:cubicBezTo>
                  <a:pt x="173789" y="40556"/>
                  <a:pt x="174847" y="34471"/>
                  <a:pt x="144685" y="26798"/>
                </a:cubicBezTo>
                <a:cubicBezTo>
                  <a:pt x="114523" y="19125"/>
                  <a:pt x="-5863" y="14097"/>
                  <a:pt x="222" y="125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C13C6E2-CEF6-4D9F-A80D-F555EAF9E338}"/>
              </a:ext>
            </a:extLst>
          </p:cNvPr>
          <p:cNvSpPr/>
          <p:nvPr/>
        </p:nvSpPr>
        <p:spPr>
          <a:xfrm>
            <a:off x="3906095" y="4096704"/>
            <a:ext cx="134034" cy="110224"/>
          </a:xfrm>
          <a:custGeom>
            <a:avLst/>
            <a:gdLst>
              <a:gd name="connsiteX0" fmla="*/ 94405 w 134034"/>
              <a:gd name="connsiteY0" fmla="*/ 634 h 110224"/>
              <a:gd name="connsiteX1" fmla="*/ 130918 w 134034"/>
              <a:gd name="connsiteY1" fmla="*/ 87946 h 110224"/>
              <a:gd name="connsiteX2" fmla="*/ 5505 w 134034"/>
              <a:gd name="connsiteY2" fmla="*/ 110171 h 110224"/>
              <a:gd name="connsiteX3" fmla="*/ 27730 w 134034"/>
              <a:gd name="connsiteY3" fmla="*/ 92709 h 110224"/>
              <a:gd name="connsiteX4" fmla="*/ 76943 w 134034"/>
              <a:gd name="connsiteY4" fmla="*/ 49846 h 110224"/>
              <a:gd name="connsiteX5" fmla="*/ 94405 w 134034"/>
              <a:gd name="connsiteY5" fmla="*/ 634 h 11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34" h="110224">
                <a:moveTo>
                  <a:pt x="94405" y="634"/>
                </a:moveTo>
                <a:cubicBezTo>
                  <a:pt x="103401" y="6984"/>
                  <a:pt x="145735" y="69690"/>
                  <a:pt x="130918" y="87946"/>
                </a:cubicBezTo>
                <a:cubicBezTo>
                  <a:pt x="116101" y="106202"/>
                  <a:pt x="22703" y="109377"/>
                  <a:pt x="5505" y="110171"/>
                </a:cubicBezTo>
                <a:cubicBezTo>
                  <a:pt x="-11693" y="110965"/>
                  <a:pt x="15824" y="102763"/>
                  <a:pt x="27730" y="92709"/>
                </a:cubicBezTo>
                <a:cubicBezTo>
                  <a:pt x="39636" y="82655"/>
                  <a:pt x="66889" y="62281"/>
                  <a:pt x="76943" y="49846"/>
                </a:cubicBezTo>
                <a:cubicBezTo>
                  <a:pt x="86997" y="37411"/>
                  <a:pt x="85409" y="-5716"/>
                  <a:pt x="94405" y="6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9019FAE-0A9A-4576-91E6-B871CBF265AC}"/>
              </a:ext>
            </a:extLst>
          </p:cNvPr>
          <p:cNvSpPr/>
          <p:nvPr/>
        </p:nvSpPr>
        <p:spPr>
          <a:xfrm>
            <a:off x="3804012" y="4186138"/>
            <a:ext cx="223753" cy="194787"/>
          </a:xfrm>
          <a:custGeom>
            <a:avLst/>
            <a:gdLst>
              <a:gd name="connsiteX0" fmla="*/ 106001 w 223753"/>
              <a:gd name="connsiteY0" fmla="*/ 100 h 194787"/>
              <a:gd name="connsiteX1" fmla="*/ 75838 w 223753"/>
              <a:gd name="connsiteY1" fmla="*/ 76300 h 194787"/>
              <a:gd name="connsiteX2" fmla="*/ 67901 w 223753"/>
              <a:gd name="connsiteY2" fmla="*/ 123925 h 194787"/>
              <a:gd name="connsiteX3" fmla="*/ 82188 w 223753"/>
              <a:gd name="connsiteY3" fmla="*/ 154087 h 194787"/>
              <a:gd name="connsiteX4" fmla="*/ 144101 w 223753"/>
              <a:gd name="connsiteY4" fmla="*/ 174725 h 194787"/>
              <a:gd name="connsiteX5" fmla="*/ 223476 w 223753"/>
              <a:gd name="connsiteY5" fmla="*/ 174725 h 194787"/>
              <a:gd name="connsiteX6" fmla="*/ 166326 w 223753"/>
              <a:gd name="connsiteY6" fmla="*/ 193775 h 194787"/>
              <a:gd name="connsiteX7" fmla="*/ 63138 w 223753"/>
              <a:gd name="connsiteY7" fmla="*/ 187425 h 194787"/>
              <a:gd name="connsiteX8" fmla="*/ 1226 w 223753"/>
              <a:gd name="connsiteY8" fmla="*/ 147737 h 194787"/>
              <a:gd name="connsiteX9" fmla="*/ 23451 w 223753"/>
              <a:gd name="connsiteY9" fmla="*/ 92175 h 194787"/>
              <a:gd name="connsiteX10" fmla="*/ 42501 w 223753"/>
              <a:gd name="connsiteY10" fmla="*/ 60425 h 194787"/>
              <a:gd name="connsiteX11" fmla="*/ 106001 w 223753"/>
              <a:gd name="connsiteY11" fmla="*/ 100 h 19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753" h="194787">
                <a:moveTo>
                  <a:pt x="106001" y="100"/>
                </a:moveTo>
                <a:cubicBezTo>
                  <a:pt x="111557" y="2746"/>
                  <a:pt x="82188" y="55663"/>
                  <a:pt x="75838" y="76300"/>
                </a:cubicBezTo>
                <a:cubicBezTo>
                  <a:pt x="69488" y="96937"/>
                  <a:pt x="66843" y="110961"/>
                  <a:pt x="67901" y="123925"/>
                </a:cubicBezTo>
                <a:cubicBezTo>
                  <a:pt x="68959" y="136889"/>
                  <a:pt x="69488" y="145620"/>
                  <a:pt x="82188" y="154087"/>
                </a:cubicBezTo>
                <a:cubicBezTo>
                  <a:pt x="94888" y="162554"/>
                  <a:pt x="120553" y="171285"/>
                  <a:pt x="144101" y="174725"/>
                </a:cubicBezTo>
                <a:cubicBezTo>
                  <a:pt x="167649" y="178165"/>
                  <a:pt x="219772" y="171550"/>
                  <a:pt x="223476" y="174725"/>
                </a:cubicBezTo>
                <a:cubicBezTo>
                  <a:pt x="227180" y="177900"/>
                  <a:pt x="193049" y="191658"/>
                  <a:pt x="166326" y="193775"/>
                </a:cubicBezTo>
                <a:cubicBezTo>
                  <a:pt x="139603" y="195892"/>
                  <a:pt x="90655" y="195098"/>
                  <a:pt x="63138" y="187425"/>
                </a:cubicBezTo>
                <a:cubicBezTo>
                  <a:pt x="35621" y="179752"/>
                  <a:pt x="7840" y="163612"/>
                  <a:pt x="1226" y="147737"/>
                </a:cubicBezTo>
                <a:cubicBezTo>
                  <a:pt x="-5388" y="131862"/>
                  <a:pt x="16572" y="106727"/>
                  <a:pt x="23451" y="92175"/>
                </a:cubicBezTo>
                <a:cubicBezTo>
                  <a:pt x="30330" y="77623"/>
                  <a:pt x="29537" y="73125"/>
                  <a:pt x="42501" y="60425"/>
                </a:cubicBezTo>
                <a:cubicBezTo>
                  <a:pt x="55465" y="47725"/>
                  <a:pt x="100445" y="-2546"/>
                  <a:pt x="106001" y="1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5E0EDF8-F942-4805-9590-A29AA5244060}"/>
              </a:ext>
            </a:extLst>
          </p:cNvPr>
          <p:cNvSpPr/>
          <p:nvPr/>
        </p:nvSpPr>
        <p:spPr>
          <a:xfrm>
            <a:off x="4154397" y="4283220"/>
            <a:ext cx="278674" cy="141640"/>
          </a:xfrm>
          <a:custGeom>
            <a:avLst/>
            <a:gdLst>
              <a:gd name="connsiteX0" fmla="*/ 91 w 278674"/>
              <a:gd name="connsiteY0" fmla="*/ 104630 h 141640"/>
              <a:gd name="connsiteX1" fmla="*/ 120741 w 278674"/>
              <a:gd name="connsiteY1" fmla="*/ 118918 h 141640"/>
              <a:gd name="connsiteX2" fmla="*/ 163603 w 278674"/>
              <a:gd name="connsiteY2" fmla="*/ 87168 h 141640"/>
              <a:gd name="connsiteX3" fmla="*/ 192178 w 278674"/>
              <a:gd name="connsiteY3" fmla="*/ 37955 h 141640"/>
              <a:gd name="connsiteX4" fmla="*/ 217578 w 278674"/>
              <a:gd name="connsiteY4" fmla="*/ 4618 h 141640"/>
              <a:gd name="connsiteX5" fmla="*/ 268378 w 278674"/>
              <a:gd name="connsiteY5" fmla="*/ 1443 h 141640"/>
              <a:gd name="connsiteX6" fmla="*/ 276316 w 278674"/>
              <a:gd name="connsiteY6" fmla="*/ 15730 h 141640"/>
              <a:gd name="connsiteX7" fmla="*/ 238216 w 278674"/>
              <a:gd name="connsiteY7" fmla="*/ 68118 h 141640"/>
              <a:gd name="connsiteX8" fmla="*/ 223928 w 278674"/>
              <a:gd name="connsiteY8" fmla="*/ 104630 h 141640"/>
              <a:gd name="connsiteX9" fmla="*/ 173128 w 278674"/>
              <a:gd name="connsiteY9" fmla="*/ 137968 h 141640"/>
              <a:gd name="connsiteX10" fmla="*/ 101691 w 278674"/>
              <a:gd name="connsiteY10" fmla="*/ 141143 h 141640"/>
              <a:gd name="connsiteX11" fmla="*/ 91 w 278674"/>
              <a:gd name="connsiteY11" fmla="*/ 104630 h 14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674" h="141640">
                <a:moveTo>
                  <a:pt x="91" y="104630"/>
                </a:moveTo>
                <a:cubicBezTo>
                  <a:pt x="3266" y="100926"/>
                  <a:pt x="93489" y="121828"/>
                  <a:pt x="120741" y="118918"/>
                </a:cubicBezTo>
                <a:cubicBezTo>
                  <a:pt x="147993" y="116008"/>
                  <a:pt x="151697" y="100662"/>
                  <a:pt x="163603" y="87168"/>
                </a:cubicBezTo>
                <a:cubicBezTo>
                  <a:pt x="175509" y="73674"/>
                  <a:pt x="183182" y="51713"/>
                  <a:pt x="192178" y="37955"/>
                </a:cubicBezTo>
                <a:cubicBezTo>
                  <a:pt x="201174" y="24197"/>
                  <a:pt x="204878" y="10703"/>
                  <a:pt x="217578" y="4618"/>
                </a:cubicBezTo>
                <a:cubicBezTo>
                  <a:pt x="230278" y="-1467"/>
                  <a:pt x="258589" y="-409"/>
                  <a:pt x="268378" y="1443"/>
                </a:cubicBezTo>
                <a:cubicBezTo>
                  <a:pt x="278167" y="3295"/>
                  <a:pt x="281343" y="4618"/>
                  <a:pt x="276316" y="15730"/>
                </a:cubicBezTo>
                <a:cubicBezTo>
                  <a:pt x="271289" y="26842"/>
                  <a:pt x="246947" y="53301"/>
                  <a:pt x="238216" y="68118"/>
                </a:cubicBezTo>
                <a:cubicBezTo>
                  <a:pt x="229485" y="82935"/>
                  <a:pt x="234776" y="92988"/>
                  <a:pt x="223928" y="104630"/>
                </a:cubicBezTo>
                <a:cubicBezTo>
                  <a:pt x="213080" y="116272"/>
                  <a:pt x="193501" y="131883"/>
                  <a:pt x="173128" y="137968"/>
                </a:cubicBezTo>
                <a:cubicBezTo>
                  <a:pt x="152755" y="144053"/>
                  <a:pt x="126562" y="140614"/>
                  <a:pt x="101691" y="141143"/>
                </a:cubicBezTo>
                <a:cubicBezTo>
                  <a:pt x="76820" y="141672"/>
                  <a:pt x="-3084" y="108334"/>
                  <a:pt x="91" y="1046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3F9CDDAF-56C9-4E1D-905E-E936D1CC9472}"/>
              </a:ext>
            </a:extLst>
          </p:cNvPr>
          <p:cNvSpPr/>
          <p:nvPr/>
        </p:nvSpPr>
        <p:spPr>
          <a:xfrm>
            <a:off x="3968750" y="5067299"/>
            <a:ext cx="434248" cy="41276"/>
          </a:xfrm>
          <a:custGeom>
            <a:avLst/>
            <a:gdLst>
              <a:gd name="connsiteX0" fmla="*/ 0 w 434248"/>
              <a:gd name="connsiteY0" fmla="*/ 41276 h 41276"/>
              <a:gd name="connsiteX1" fmla="*/ 231775 w 434248"/>
              <a:gd name="connsiteY1" fmla="*/ 1 h 41276"/>
              <a:gd name="connsiteX2" fmla="*/ 433388 w 434248"/>
              <a:gd name="connsiteY2" fmla="*/ 39689 h 41276"/>
              <a:gd name="connsiteX3" fmla="*/ 300038 w 434248"/>
              <a:gd name="connsiteY3" fmla="*/ 30164 h 41276"/>
              <a:gd name="connsiteX4" fmla="*/ 192088 w 434248"/>
              <a:gd name="connsiteY4" fmla="*/ 34926 h 41276"/>
              <a:gd name="connsiteX5" fmla="*/ 0 w 434248"/>
              <a:gd name="connsiteY5" fmla="*/ 41276 h 4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248" h="41276">
                <a:moveTo>
                  <a:pt x="0" y="41276"/>
                </a:moveTo>
                <a:cubicBezTo>
                  <a:pt x="79772" y="20770"/>
                  <a:pt x="159544" y="265"/>
                  <a:pt x="231775" y="1"/>
                </a:cubicBezTo>
                <a:cubicBezTo>
                  <a:pt x="304006" y="-263"/>
                  <a:pt x="422011" y="34662"/>
                  <a:pt x="433388" y="39689"/>
                </a:cubicBezTo>
                <a:cubicBezTo>
                  <a:pt x="444765" y="44716"/>
                  <a:pt x="340255" y="30958"/>
                  <a:pt x="300038" y="30164"/>
                </a:cubicBezTo>
                <a:cubicBezTo>
                  <a:pt x="259821" y="29370"/>
                  <a:pt x="192088" y="34926"/>
                  <a:pt x="192088" y="34926"/>
                </a:cubicBezTo>
                <a:lnTo>
                  <a:pt x="0" y="4127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E2CE0BE-B4DD-4261-A2FA-F8CA34E108E6}"/>
              </a:ext>
            </a:extLst>
          </p:cNvPr>
          <p:cNvSpPr/>
          <p:nvPr/>
        </p:nvSpPr>
        <p:spPr>
          <a:xfrm>
            <a:off x="4043183" y="4887618"/>
            <a:ext cx="405244" cy="159130"/>
          </a:xfrm>
          <a:custGeom>
            <a:avLst/>
            <a:gdLst>
              <a:gd name="connsiteX0" fmla="*/ 8117 w 405244"/>
              <a:gd name="connsiteY0" fmla="*/ 49507 h 159130"/>
              <a:gd name="connsiteX1" fmla="*/ 150992 w 405244"/>
              <a:gd name="connsiteY1" fmla="*/ 108245 h 159130"/>
              <a:gd name="connsiteX2" fmla="*/ 279580 w 405244"/>
              <a:gd name="connsiteY2" fmla="*/ 81257 h 159130"/>
              <a:gd name="connsiteX3" fmla="*/ 403405 w 405244"/>
              <a:gd name="connsiteY3" fmla="*/ 295 h 159130"/>
              <a:gd name="connsiteX4" fmla="*/ 351017 w 405244"/>
              <a:gd name="connsiteY4" fmla="*/ 55857 h 159130"/>
              <a:gd name="connsiteX5" fmla="*/ 312917 w 405244"/>
              <a:gd name="connsiteY5" fmla="*/ 105070 h 159130"/>
              <a:gd name="connsiteX6" fmla="*/ 231955 w 405244"/>
              <a:gd name="connsiteY6" fmla="*/ 138407 h 159130"/>
              <a:gd name="connsiteX7" fmla="*/ 6530 w 405244"/>
              <a:gd name="connsiteY7" fmla="*/ 159045 h 159130"/>
              <a:gd name="connsiteX8" fmla="*/ 68442 w 405244"/>
              <a:gd name="connsiteY8" fmla="*/ 144757 h 159130"/>
              <a:gd name="connsiteX9" fmla="*/ 149405 w 405244"/>
              <a:gd name="connsiteY9" fmla="*/ 120945 h 159130"/>
              <a:gd name="connsiteX10" fmla="*/ 92255 w 405244"/>
              <a:gd name="connsiteY10" fmla="*/ 109832 h 159130"/>
              <a:gd name="connsiteX11" fmla="*/ 8117 w 405244"/>
              <a:gd name="connsiteY11" fmla="*/ 49507 h 1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5244" h="159130">
                <a:moveTo>
                  <a:pt x="8117" y="49507"/>
                </a:moveTo>
                <a:cubicBezTo>
                  <a:pt x="17906" y="49243"/>
                  <a:pt x="105748" y="102953"/>
                  <a:pt x="150992" y="108245"/>
                </a:cubicBezTo>
                <a:cubicBezTo>
                  <a:pt x="196236" y="113537"/>
                  <a:pt x="237511" y="99249"/>
                  <a:pt x="279580" y="81257"/>
                </a:cubicBezTo>
                <a:cubicBezTo>
                  <a:pt x="321649" y="63265"/>
                  <a:pt x="391499" y="4528"/>
                  <a:pt x="403405" y="295"/>
                </a:cubicBezTo>
                <a:cubicBezTo>
                  <a:pt x="415311" y="-3938"/>
                  <a:pt x="366098" y="38394"/>
                  <a:pt x="351017" y="55857"/>
                </a:cubicBezTo>
                <a:cubicBezTo>
                  <a:pt x="335936" y="73320"/>
                  <a:pt x="332761" y="91312"/>
                  <a:pt x="312917" y="105070"/>
                </a:cubicBezTo>
                <a:cubicBezTo>
                  <a:pt x="293073" y="118828"/>
                  <a:pt x="283019" y="129411"/>
                  <a:pt x="231955" y="138407"/>
                </a:cubicBezTo>
                <a:cubicBezTo>
                  <a:pt x="180891" y="147403"/>
                  <a:pt x="33782" y="157987"/>
                  <a:pt x="6530" y="159045"/>
                </a:cubicBezTo>
                <a:cubicBezTo>
                  <a:pt x="-20722" y="160103"/>
                  <a:pt x="44630" y="151107"/>
                  <a:pt x="68442" y="144757"/>
                </a:cubicBezTo>
                <a:cubicBezTo>
                  <a:pt x="92254" y="138407"/>
                  <a:pt x="145436" y="126766"/>
                  <a:pt x="149405" y="120945"/>
                </a:cubicBezTo>
                <a:cubicBezTo>
                  <a:pt x="153374" y="115124"/>
                  <a:pt x="115274" y="118299"/>
                  <a:pt x="92255" y="109832"/>
                </a:cubicBezTo>
                <a:cubicBezTo>
                  <a:pt x="69236" y="101365"/>
                  <a:pt x="-1672" y="49771"/>
                  <a:pt x="8117" y="495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楕円 1067">
            <a:extLst>
              <a:ext uri="{FF2B5EF4-FFF2-40B4-BE49-F238E27FC236}">
                <a16:creationId xmlns:a16="http://schemas.microsoft.com/office/drawing/2014/main" id="{8CFB937B-D2BA-4B35-94DA-BF5E63FBB010}"/>
              </a:ext>
            </a:extLst>
          </p:cNvPr>
          <p:cNvSpPr/>
          <p:nvPr/>
        </p:nvSpPr>
        <p:spPr>
          <a:xfrm>
            <a:off x="3719513" y="5027613"/>
            <a:ext cx="45719" cy="4571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楕円 1068">
            <a:extLst>
              <a:ext uri="{FF2B5EF4-FFF2-40B4-BE49-F238E27FC236}">
                <a16:creationId xmlns:a16="http://schemas.microsoft.com/office/drawing/2014/main" id="{9D3345D6-B8A7-4DFC-8ACA-3781E014D290}"/>
              </a:ext>
            </a:extLst>
          </p:cNvPr>
          <p:cNvSpPr/>
          <p:nvPr/>
        </p:nvSpPr>
        <p:spPr>
          <a:xfrm>
            <a:off x="4480560" y="4089400"/>
            <a:ext cx="340360" cy="34036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C5BB2EF7-776D-4C34-9191-3085E9E4B4BE}"/>
              </a:ext>
            </a:extLst>
          </p:cNvPr>
          <p:cNvSpPr/>
          <p:nvPr/>
        </p:nvSpPr>
        <p:spPr>
          <a:xfrm>
            <a:off x="2981960" y="4320540"/>
            <a:ext cx="502920" cy="50292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2B09D9BC-827B-441E-BE4A-DF0431747C28}"/>
              </a:ext>
            </a:extLst>
          </p:cNvPr>
          <p:cNvSpPr/>
          <p:nvPr/>
        </p:nvSpPr>
        <p:spPr>
          <a:xfrm>
            <a:off x="2879925" y="4373848"/>
            <a:ext cx="161493" cy="466020"/>
          </a:xfrm>
          <a:custGeom>
            <a:avLst/>
            <a:gdLst>
              <a:gd name="connsiteX0" fmla="*/ 41075 w 161493"/>
              <a:gd name="connsiteY0" fmla="*/ 32 h 466020"/>
              <a:gd name="connsiteX1" fmla="*/ 30915 w 161493"/>
              <a:gd name="connsiteY1" fmla="*/ 213392 h 466020"/>
              <a:gd name="connsiteX2" fmla="*/ 157915 w 161493"/>
              <a:gd name="connsiteY2" fmla="*/ 457232 h 466020"/>
              <a:gd name="connsiteX3" fmla="*/ 117275 w 161493"/>
              <a:gd name="connsiteY3" fmla="*/ 406432 h 466020"/>
              <a:gd name="connsiteX4" fmla="*/ 20755 w 161493"/>
              <a:gd name="connsiteY4" fmla="*/ 350552 h 466020"/>
              <a:gd name="connsiteX5" fmla="*/ 435 w 161493"/>
              <a:gd name="connsiteY5" fmla="*/ 198152 h 466020"/>
              <a:gd name="connsiteX6" fmla="*/ 41075 w 161493"/>
              <a:gd name="connsiteY6" fmla="*/ 32 h 4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493" h="466020">
                <a:moveTo>
                  <a:pt x="41075" y="32"/>
                </a:moveTo>
                <a:cubicBezTo>
                  <a:pt x="46155" y="2572"/>
                  <a:pt x="11442" y="137192"/>
                  <a:pt x="30915" y="213392"/>
                </a:cubicBezTo>
                <a:cubicBezTo>
                  <a:pt x="50388" y="289592"/>
                  <a:pt x="143522" y="425059"/>
                  <a:pt x="157915" y="457232"/>
                </a:cubicBezTo>
                <a:cubicBezTo>
                  <a:pt x="172308" y="489405"/>
                  <a:pt x="140135" y="424212"/>
                  <a:pt x="117275" y="406432"/>
                </a:cubicBezTo>
                <a:cubicBezTo>
                  <a:pt x="94415" y="388652"/>
                  <a:pt x="40228" y="385265"/>
                  <a:pt x="20755" y="350552"/>
                </a:cubicBezTo>
                <a:cubicBezTo>
                  <a:pt x="1282" y="315839"/>
                  <a:pt x="-1258" y="252339"/>
                  <a:pt x="435" y="198152"/>
                </a:cubicBezTo>
                <a:cubicBezTo>
                  <a:pt x="2128" y="143965"/>
                  <a:pt x="35995" y="-2508"/>
                  <a:pt x="41075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F1E2519-0B0D-4901-A106-0F7F9E0CE4E9}"/>
              </a:ext>
            </a:extLst>
          </p:cNvPr>
          <p:cNvSpPr/>
          <p:nvPr/>
        </p:nvSpPr>
        <p:spPr>
          <a:xfrm>
            <a:off x="3070720" y="2572630"/>
            <a:ext cx="866938" cy="539190"/>
          </a:xfrm>
          <a:custGeom>
            <a:avLst/>
            <a:gdLst>
              <a:gd name="connsiteX0" fmla="*/ 866280 w 866938"/>
              <a:gd name="connsiteY0" fmla="*/ 5470 h 539190"/>
              <a:gd name="connsiteX1" fmla="*/ 324413 w 866938"/>
              <a:gd name="connsiteY1" fmla="*/ 149403 h 539190"/>
              <a:gd name="connsiteX2" fmla="*/ 2680 w 866938"/>
              <a:gd name="connsiteY2" fmla="*/ 538870 h 539190"/>
              <a:gd name="connsiteX3" fmla="*/ 184713 w 866938"/>
              <a:gd name="connsiteY3" fmla="*/ 212903 h 539190"/>
              <a:gd name="connsiteX4" fmla="*/ 430247 w 866938"/>
              <a:gd name="connsiteY4" fmla="*/ 47803 h 539190"/>
              <a:gd name="connsiteX5" fmla="*/ 866280 w 866938"/>
              <a:gd name="connsiteY5" fmla="*/ 5470 h 5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938" h="539190">
                <a:moveTo>
                  <a:pt x="866280" y="5470"/>
                </a:moveTo>
                <a:cubicBezTo>
                  <a:pt x="848641" y="22403"/>
                  <a:pt x="468346" y="60503"/>
                  <a:pt x="324413" y="149403"/>
                </a:cubicBezTo>
                <a:cubicBezTo>
                  <a:pt x="180480" y="238303"/>
                  <a:pt x="25963" y="528287"/>
                  <a:pt x="2680" y="538870"/>
                </a:cubicBezTo>
                <a:cubicBezTo>
                  <a:pt x="-20603" y="549453"/>
                  <a:pt x="113452" y="294747"/>
                  <a:pt x="184713" y="212903"/>
                </a:cubicBezTo>
                <a:cubicBezTo>
                  <a:pt x="255974" y="131059"/>
                  <a:pt x="318064" y="82375"/>
                  <a:pt x="430247" y="47803"/>
                </a:cubicBezTo>
                <a:cubicBezTo>
                  <a:pt x="542430" y="13231"/>
                  <a:pt x="883919" y="-11463"/>
                  <a:pt x="866280" y="5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D489CBC-BC77-47E1-AEC1-1491CBFE3BF1}"/>
              </a:ext>
            </a:extLst>
          </p:cNvPr>
          <p:cNvSpPr/>
          <p:nvPr/>
        </p:nvSpPr>
        <p:spPr>
          <a:xfrm>
            <a:off x="2578878" y="3148942"/>
            <a:ext cx="566702" cy="1133524"/>
          </a:xfrm>
          <a:custGeom>
            <a:avLst/>
            <a:gdLst>
              <a:gd name="connsiteX0" fmla="*/ 566489 w 566702"/>
              <a:gd name="connsiteY0" fmla="*/ 658 h 1133524"/>
              <a:gd name="connsiteX1" fmla="*/ 384455 w 566702"/>
              <a:gd name="connsiteY1" fmla="*/ 512891 h 1133524"/>
              <a:gd name="connsiteX2" fmla="*/ 270155 w 566702"/>
              <a:gd name="connsiteY2" fmla="*/ 792291 h 1133524"/>
              <a:gd name="connsiteX3" fmla="*/ 7689 w 566702"/>
              <a:gd name="connsiteY3" fmla="*/ 1118258 h 1133524"/>
              <a:gd name="connsiteX4" fmla="*/ 100822 w 566702"/>
              <a:gd name="connsiteY4" fmla="*/ 1033591 h 1133524"/>
              <a:gd name="connsiteX5" fmla="*/ 414089 w 566702"/>
              <a:gd name="connsiteY5" fmla="*/ 627191 h 1133524"/>
              <a:gd name="connsiteX6" fmla="*/ 566489 w 566702"/>
              <a:gd name="connsiteY6" fmla="*/ 658 h 113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702" h="1133524">
                <a:moveTo>
                  <a:pt x="566489" y="658"/>
                </a:moveTo>
                <a:cubicBezTo>
                  <a:pt x="561550" y="-18392"/>
                  <a:pt x="433844" y="380952"/>
                  <a:pt x="384455" y="512891"/>
                </a:cubicBezTo>
                <a:cubicBezTo>
                  <a:pt x="335066" y="644830"/>
                  <a:pt x="332949" y="691397"/>
                  <a:pt x="270155" y="792291"/>
                </a:cubicBezTo>
                <a:cubicBezTo>
                  <a:pt x="207361" y="893185"/>
                  <a:pt x="35911" y="1078041"/>
                  <a:pt x="7689" y="1118258"/>
                </a:cubicBezTo>
                <a:cubicBezTo>
                  <a:pt x="-20533" y="1158475"/>
                  <a:pt x="33089" y="1115436"/>
                  <a:pt x="100822" y="1033591"/>
                </a:cubicBezTo>
                <a:cubicBezTo>
                  <a:pt x="168555" y="951747"/>
                  <a:pt x="338594" y="798641"/>
                  <a:pt x="414089" y="627191"/>
                </a:cubicBezTo>
                <a:cubicBezTo>
                  <a:pt x="489583" y="455741"/>
                  <a:pt x="571428" y="19708"/>
                  <a:pt x="566489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00B0B66-4ADD-4DE9-89AB-5FAE09B1C476}"/>
              </a:ext>
            </a:extLst>
          </p:cNvPr>
          <p:cNvSpPr/>
          <p:nvPr/>
        </p:nvSpPr>
        <p:spPr>
          <a:xfrm>
            <a:off x="2909783" y="2315014"/>
            <a:ext cx="968090" cy="838103"/>
          </a:xfrm>
          <a:custGeom>
            <a:avLst/>
            <a:gdLst>
              <a:gd name="connsiteX0" fmla="*/ 967950 w 968090"/>
              <a:gd name="connsiteY0" fmla="*/ 619 h 838103"/>
              <a:gd name="connsiteX1" fmla="*/ 417617 w 968090"/>
              <a:gd name="connsiteY1" fmla="*/ 165719 h 838103"/>
              <a:gd name="connsiteX2" fmla="*/ 273684 w 968090"/>
              <a:gd name="connsiteY2" fmla="*/ 512853 h 838103"/>
              <a:gd name="connsiteX3" fmla="*/ 2750 w 968090"/>
              <a:gd name="connsiteY3" fmla="*/ 834586 h 838103"/>
              <a:gd name="connsiteX4" fmla="*/ 142450 w 968090"/>
              <a:gd name="connsiteY4" fmla="*/ 656786 h 838103"/>
              <a:gd name="connsiteX5" fmla="*/ 286384 w 968090"/>
              <a:gd name="connsiteY5" fmla="*/ 241919 h 838103"/>
              <a:gd name="connsiteX6" fmla="*/ 362584 w 968090"/>
              <a:gd name="connsiteY6" fmla="*/ 114919 h 838103"/>
              <a:gd name="connsiteX7" fmla="*/ 967950 w 968090"/>
              <a:gd name="connsiteY7" fmla="*/ 619 h 83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090" h="838103">
                <a:moveTo>
                  <a:pt x="967950" y="619"/>
                </a:moveTo>
                <a:cubicBezTo>
                  <a:pt x="977122" y="9086"/>
                  <a:pt x="533328" y="80347"/>
                  <a:pt x="417617" y="165719"/>
                </a:cubicBezTo>
                <a:cubicBezTo>
                  <a:pt x="301906" y="251091"/>
                  <a:pt x="342828" y="401375"/>
                  <a:pt x="273684" y="512853"/>
                </a:cubicBezTo>
                <a:cubicBezTo>
                  <a:pt x="204540" y="624331"/>
                  <a:pt x="24622" y="810597"/>
                  <a:pt x="2750" y="834586"/>
                </a:cubicBezTo>
                <a:cubicBezTo>
                  <a:pt x="-19122" y="858575"/>
                  <a:pt x="95178" y="755564"/>
                  <a:pt x="142450" y="656786"/>
                </a:cubicBezTo>
                <a:cubicBezTo>
                  <a:pt x="189722" y="558008"/>
                  <a:pt x="249695" y="332230"/>
                  <a:pt x="286384" y="241919"/>
                </a:cubicBezTo>
                <a:cubicBezTo>
                  <a:pt x="323073" y="151608"/>
                  <a:pt x="251106" y="157252"/>
                  <a:pt x="362584" y="114919"/>
                </a:cubicBezTo>
                <a:cubicBezTo>
                  <a:pt x="474062" y="72586"/>
                  <a:pt x="958778" y="-7848"/>
                  <a:pt x="967950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035C534-D556-4F7F-AC55-F2DDEF37E85C}"/>
              </a:ext>
            </a:extLst>
          </p:cNvPr>
          <p:cNvSpPr/>
          <p:nvPr/>
        </p:nvSpPr>
        <p:spPr>
          <a:xfrm>
            <a:off x="2627783" y="3119628"/>
            <a:ext cx="472128" cy="923599"/>
          </a:xfrm>
          <a:custGeom>
            <a:avLst/>
            <a:gdLst>
              <a:gd name="connsiteX0" fmla="*/ 454084 w 472128"/>
              <a:gd name="connsiteY0" fmla="*/ 13039 h 923599"/>
              <a:gd name="connsiteX1" fmla="*/ 187384 w 472128"/>
              <a:gd name="connsiteY1" fmla="*/ 381339 h 923599"/>
              <a:gd name="connsiteX2" fmla="*/ 34984 w 472128"/>
              <a:gd name="connsiteY2" fmla="*/ 576072 h 923599"/>
              <a:gd name="connsiteX3" fmla="*/ 1117 w 472128"/>
              <a:gd name="connsiteY3" fmla="*/ 923205 h 923599"/>
              <a:gd name="connsiteX4" fmla="*/ 60384 w 472128"/>
              <a:gd name="connsiteY4" fmla="*/ 639572 h 923599"/>
              <a:gd name="connsiteX5" fmla="*/ 221250 w 472128"/>
              <a:gd name="connsiteY5" fmla="*/ 389805 h 923599"/>
              <a:gd name="connsiteX6" fmla="*/ 424450 w 472128"/>
              <a:gd name="connsiteY6" fmla="*/ 110405 h 923599"/>
              <a:gd name="connsiteX7" fmla="*/ 454084 w 472128"/>
              <a:gd name="connsiteY7" fmla="*/ 13039 h 92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128" h="923599">
                <a:moveTo>
                  <a:pt x="454084" y="13039"/>
                </a:moveTo>
                <a:cubicBezTo>
                  <a:pt x="414573" y="58195"/>
                  <a:pt x="257234" y="287500"/>
                  <a:pt x="187384" y="381339"/>
                </a:cubicBezTo>
                <a:cubicBezTo>
                  <a:pt x="117534" y="475178"/>
                  <a:pt x="66029" y="485761"/>
                  <a:pt x="34984" y="576072"/>
                </a:cubicBezTo>
                <a:cubicBezTo>
                  <a:pt x="3939" y="666383"/>
                  <a:pt x="-3116" y="912622"/>
                  <a:pt x="1117" y="923205"/>
                </a:cubicBezTo>
                <a:cubicBezTo>
                  <a:pt x="5350" y="933788"/>
                  <a:pt x="23695" y="728472"/>
                  <a:pt x="60384" y="639572"/>
                </a:cubicBezTo>
                <a:cubicBezTo>
                  <a:pt x="97073" y="550672"/>
                  <a:pt x="160572" y="478000"/>
                  <a:pt x="221250" y="389805"/>
                </a:cubicBezTo>
                <a:cubicBezTo>
                  <a:pt x="281928" y="301611"/>
                  <a:pt x="387761" y="171083"/>
                  <a:pt x="424450" y="110405"/>
                </a:cubicBezTo>
                <a:cubicBezTo>
                  <a:pt x="461139" y="49727"/>
                  <a:pt x="493595" y="-32117"/>
                  <a:pt x="454084" y="13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7B6F841-99B7-46D5-8B58-C9BAF1E31603}"/>
              </a:ext>
            </a:extLst>
          </p:cNvPr>
          <p:cNvSpPr/>
          <p:nvPr/>
        </p:nvSpPr>
        <p:spPr>
          <a:xfrm>
            <a:off x="2027680" y="1434982"/>
            <a:ext cx="1486025" cy="902579"/>
          </a:xfrm>
          <a:custGeom>
            <a:avLst/>
            <a:gdLst>
              <a:gd name="connsiteX0" fmla="*/ 1485987 w 1486025"/>
              <a:gd name="connsiteY0" fmla="*/ 165218 h 902579"/>
              <a:gd name="connsiteX1" fmla="*/ 1181187 w 1486025"/>
              <a:gd name="connsiteY1" fmla="*/ 118 h 902579"/>
              <a:gd name="connsiteX2" fmla="*/ 668953 w 1486025"/>
              <a:gd name="connsiteY2" fmla="*/ 144051 h 902579"/>
              <a:gd name="connsiteX3" fmla="*/ 338753 w 1486025"/>
              <a:gd name="connsiteY3" fmla="*/ 427685 h 902579"/>
              <a:gd name="connsiteX4" fmla="*/ 4320 w 1486025"/>
              <a:gd name="connsiteY4" fmla="*/ 893351 h 902579"/>
              <a:gd name="connsiteX5" fmla="*/ 139787 w 1486025"/>
              <a:gd name="connsiteY5" fmla="*/ 749418 h 902579"/>
              <a:gd name="connsiteX6" fmla="*/ 609687 w 1486025"/>
              <a:gd name="connsiteY6" fmla="*/ 279518 h 902579"/>
              <a:gd name="connsiteX7" fmla="*/ 1198120 w 1486025"/>
              <a:gd name="connsiteY7" fmla="*/ 97485 h 902579"/>
              <a:gd name="connsiteX8" fmla="*/ 1485987 w 1486025"/>
              <a:gd name="connsiteY8" fmla="*/ 165218 h 90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025" h="902579">
                <a:moveTo>
                  <a:pt x="1485987" y="165218"/>
                </a:moveTo>
                <a:cubicBezTo>
                  <a:pt x="1483165" y="148990"/>
                  <a:pt x="1317359" y="3646"/>
                  <a:pt x="1181187" y="118"/>
                </a:cubicBezTo>
                <a:cubicBezTo>
                  <a:pt x="1045015" y="-3410"/>
                  <a:pt x="809359" y="72790"/>
                  <a:pt x="668953" y="144051"/>
                </a:cubicBezTo>
                <a:cubicBezTo>
                  <a:pt x="528547" y="215312"/>
                  <a:pt x="449525" y="302802"/>
                  <a:pt x="338753" y="427685"/>
                </a:cubicBezTo>
                <a:cubicBezTo>
                  <a:pt x="227981" y="552568"/>
                  <a:pt x="37481" y="839729"/>
                  <a:pt x="4320" y="893351"/>
                </a:cubicBezTo>
                <a:cubicBezTo>
                  <a:pt x="-28841" y="946973"/>
                  <a:pt x="139787" y="749418"/>
                  <a:pt x="139787" y="749418"/>
                </a:cubicBezTo>
                <a:cubicBezTo>
                  <a:pt x="240681" y="647113"/>
                  <a:pt x="433298" y="388173"/>
                  <a:pt x="609687" y="279518"/>
                </a:cubicBezTo>
                <a:cubicBezTo>
                  <a:pt x="786076" y="170863"/>
                  <a:pt x="1059126" y="117946"/>
                  <a:pt x="1198120" y="97485"/>
                </a:cubicBezTo>
                <a:cubicBezTo>
                  <a:pt x="1337114" y="77024"/>
                  <a:pt x="1488809" y="181446"/>
                  <a:pt x="1485987" y="165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48F712A-FEB7-4994-9631-2660645A0562}"/>
              </a:ext>
            </a:extLst>
          </p:cNvPr>
          <p:cNvSpPr/>
          <p:nvPr/>
        </p:nvSpPr>
        <p:spPr>
          <a:xfrm>
            <a:off x="3477886" y="1445783"/>
            <a:ext cx="943377" cy="409410"/>
          </a:xfrm>
          <a:custGeom>
            <a:avLst/>
            <a:gdLst>
              <a:gd name="connsiteX0" fmla="*/ 327 w 943377"/>
              <a:gd name="connsiteY0" fmla="*/ 144892 h 409410"/>
              <a:gd name="connsiteX1" fmla="*/ 194002 w 943377"/>
              <a:gd name="connsiteY1" fmla="*/ 2017 h 409410"/>
              <a:gd name="connsiteX2" fmla="*/ 435302 w 943377"/>
              <a:gd name="connsiteY2" fmla="*/ 84567 h 409410"/>
              <a:gd name="connsiteX3" fmla="*/ 919489 w 943377"/>
              <a:gd name="connsiteY3" fmla="*/ 392542 h 409410"/>
              <a:gd name="connsiteX4" fmla="*/ 848052 w 943377"/>
              <a:gd name="connsiteY4" fmla="*/ 356030 h 409410"/>
              <a:gd name="connsiteX5" fmla="*/ 662314 w 943377"/>
              <a:gd name="connsiteY5" fmla="*/ 246492 h 409410"/>
              <a:gd name="connsiteX6" fmla="*/ 430539 w 943377"/>
              <a:gd name="connsiteY6" fmla="*/ 103617 h 409410"/>
              <a:gd name="connsiteX7" fmla="*/ 240039 w 943377"/>
              <a:gd name="connsiteY7" fmla="*/ 25830 h 409410"/>
              <a:gd name="connsiteX8" fmla="*/ 327 w 943377"/>
              <a:gd name="connsiteY8" fmla="*/ 144892 h 40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377" h="409410">
                <a:moveTo>
                  <a:pt x="327" y="144892"/>
                </a:moveTo>
                <a:cubicBezTo>
                  <a:pt x="-7346" y="140923"/>
                  <a:pt x="121506" y="12071"/>
                  <a:pt x="194002" y="2017"/>
                </a:cubicBezTo>
                <a:cubicBezTo>
                  <a:pt x="266498" y="-8037"/>
                  <a:pt x="314388" y="19480"/>
                  <a:pt x="435302" y="84567"/>
                </a:cubicBezTo>
                <a:cubicBezTo>
                  <a:pt x="556216" y="149654"/>
                  <a:pt x="850697" y="347298"/>
                  <a:pt x="919489" y="392542"/>
                </a:cubicBezTo>
                <a:cubicBezTo>
                  <a:pt x="988281" y="437786"/>
                  <a:pt x="890914" y="380372"/>
                  <a:pt x="848052" y="356030"/>
                </a:cubicBezTo>
                <a:cubicBezTo>
                  <a:pt x="805190" y="331688"/>
                  <a:pt x="731899" y="288561"/>
                  <a:pt x="662314" y="246492"/>
                </a:cubicBezTo>
                <a:cubicBezTo>
                  <a:pt x="592729" y="204423"/>
                  <a:pt x="500918" y="140394"/>
                  <a:pt x="430539" y="103617"/>
                </a:cubicBezTo>
                <a:cubicBezTo>
                  <a:pt x="360160" y="66840"/>
                  <a:pt x="308566" y="22126"/>
                  <a:pt x="240039" y="25830"/>
                </a:cubicBezTo>
                <a:cubicBezTo>
                  <a:pt x="171512" y="29534"/>
                  <a:pt x="8000" y="148861"/>
                  <a:pt x="327" y="144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298E4D2-10B2-4FEB-8DCD-9610B44B737C}"/>
              </a:ext>
            </a:extLst>
          </p:cNvPr>
          <p:cNvSpPr/>
          <p:nvPr/>
        </p:nvSpPr>
        <p:spPr>
          <a:xfrm>
            <a:off x="4225904" y="2298784"/>
            <a:ext cx="600046" cy="698248"/>
          </a:xfrm>
          <a:custGeom>
            <a:avLst/>
            <a:gdLst>
              <a:gd name="connsiteX0" fmla="*/ 21 w 600046"/>
              <a:gd name="connsiteY0" fmla="*/ 9441 h 698248"/>
              <a:gd name="connsiteX1" fmla="*/ 339746 w 600046"/>
              <a:gd name="connsiteY1" fmla="*/ 130091 h 698248"/>
              <a:gd name="connsiteX2" fmla="*/ 587396 w 600046"/>
              <a:gd name="connsiteY2" fmla="*/ 679366 h 698248"/>
              <a:gd name="connsiteX3" fmla="*/ 558821 w 600046"/>
              <a:gd name="connsiteY3" fmla="*/ 546016 h 698248"/>
              <a:gd name="connsiteX4" fmla="*/ 514371 w 600046"/>
              <a:gd name="connsiteY4" fmla="*/ 298366 h 698248"/>
              <a:gd name="connsiteX5" fmla="*/ 323871 w 600046"/>
              <a:gd name="connsiteY5" fmla="*/ 41191 h 698248"/>
              <a:gd name="connsiteX6" fmla="*/ 21 w 600046"/>
              <a:gd name="connsiteY6" fmla="*/ 9441 h 69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046" h="698248">
                <a:moveTo>
                  <a:pt x="21" y="9441"/>
                </a:moveTo>
                <a:cubicBezTo>
                  <a:pt x="2667" y="24258"/>
                  <a:pt x="241850" y="18437"/>
                  <a:pt x="339746" y="130091"/>
                </a:cubicBezTo>
                <a:cubicBezTo>
                  <a:pt x="437642" y="241745"/>
                  <a:pt x="550884" y="610045"/>
                  <a:pt x="587396" y="679366"/>
                </a:cubicBezTo>
                <a:cubicBezTo>
                  <a:pt x="623908" y="748687"/>
                  <a:pt x="570992" y="609516"/>
                  <a:pt x="558821" y="546016"/>
                </a:cubicBezTo>
                <a:cubicBezTo>
                  <a:pt x="546650" y="482516"/>
                  <a:pt x="553529" y="382504"/>
                  <a:pt x="514371" y="298366"/>
                </a:cubicBezTo>
                <a:cubicBezTo>
                  <a:pt x="475213" y="214229"/>
                  <a:pt x="404833" y="90403"/>
                  <a:pt x="323871" y="41191"/>
                </a:cubicBezTo>
                <a:cubicBezTo>
                  <a:pt x="242909" y="-8021"/>
                  <a:pt x="-2625" y="-5376"/>
                  <a:pt x="21" y="9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8C287BA-9EE8-41F8-91F9-ACF199890E86}"/>
              </a:ext>
            </a:extLst>
          </p:cNvPr>
          <p:cNvSpPr/>
          <p:nvPr/>
        </p:nvSpPr>
        <p:spPr>
          <a:xfrm>
            <a:off x="3631700" y="1610195"/>
            <a:ext cx="631293" cy="134388"/>
          </a:xfrm>
          <a:custGeom>
            <a:avLst/>
            <a:gdLst>
              <a:gd name="connsiteX0" fmla="*/ 3675 w 631293"/>
              <a:gd name="connsiteY0" fmla="*/ 5880 h 134388"/>
              <a:gd name="connsiteX1" fmla="*/ 67175 w 631293"/>
              <a:gd name="connsiteY1" fmla="*/ 9055 h 134388"/>
              <a:gd name="connsiteX2" fmla="*/ 283075 w 631293"/>
              <a:gd name="connsiteY2" fmla="*/ 9055 h 134388"/>
              <a:gd name="connsiteX3" fmla="*/ 629150 w 631293"/>
              <a:gd name="connsiteY3" fmla="*/ 132880 h 134388"/>
              <a:gd name="connsiteX4" fmla="*/ 416425 w 631293"/>
              <a:gd name="connsiteY4" fmla="*/ 75730 h 134388"/>
              <a:gd name="connsiteX5" fmla="*/ 156075 w 631293"/>
              <a:gd name="connsiteY5" fmla="*/ 43980 h 134388"/>
              <a:gd name="connsiteX6" fmla="*/ 3675 w 631293"/>
              <a:gd name="connsiteY6" fmla="*/ 5880 h 13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293" h="134388">
                <a:moveTo>
                  <a:pt x="3675" y="5880"/>
                </a:moveTo>
                <a:cubicBezTo>
                  <a:pt x="-11142" y="59"/>
                  <a:pt x="20608" y="8526"/>
                  <a:pt x="67175" y="9055"/>
                </a:cubicBezTo>
                <a:cubicBezTo>
                  <a:pt x="113742" y="9584"/>
                  <a:pt x="189413" y="-11582"/>
                  <a:pt x="283075" y="9055"/>
                </a:cubicBezTo>
                <a:cubicBezTo>
                  <a:pt x="376737" y="29692"/>
                  <a:pt x="606925" y="121768"/>
                  <a:pt x="629150" y="132880"/>
                </a:cubicBezTo>
                <a:cubicBezTo>
                  <a:pt x="651375" y="143992"/>
                  <a:pt x="495271" y="90547"/>
                  <a:pt x="416425" y="75730"/>
                </a:cubicBezTo>
                <a:cubicBezTo>
                  <a:pt x="337579" y="60913"/>
                  <a:pt x="221692" y="53505"/>
                  <a:pt x="156075" y="43980"/>
                </a:cubicBezTo>
                <a:cubicBezTo>
                  <a:pt x="90458" y="34455"/>
                  <a:pt x="18492" y="11701"/>
                  <a:pt x="3675" y="5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11BD1C8-9387-44A2-8940-A27123516B64}"/>
              </a:ext>
            </a:extLst>
          </p:cNvPr>
          <p:cNvSpPr/>
          <p:nvPr/>
        </p:nvSpPr>
        <p:spPr>
          <a:xfrm>
            <a:off x="3919543" y="1764281"/>
            <a:ext cx="656483" cy="231872"/>
          </a:xfrm>
          <a:custGeom>
            <a:avLst/>
            <a:gdLst>
              <a:gd name="connsiteX0" fmla="*/ 1582 w 656483"/>
              <a:gd name="connsiteY0" fmla="*/ 4194 h 231872"/>
              <a:gd name="connsiteX1" fmla="*/ 357182 w 656483"/>
              <a:gd name="connsiteY1" fmla="*/ 26419 h 231872"/>
              <a:gd name="connsiteX2" fmla="*/ 652457 w 656483"/>
              <a:gd name="connsiteY2" fmla="*/ 229619 h 231872"/>
              <a:gd name="connsiteX3" fmla="*/ 519107 w 656483"/>
              <a:gd name="connsiteY3" fmla="*/ 131194 h 231872"/>
              <a:gd name="connsiteX4" fmla="*/ 385757 w 656483"/>
              <a:gd name="connsiteY4" fmla="*/ 67694 h 231872"/>
              <a:gd name="connsiteX5" fmla="*/ 233357 w 656483"/>
              <a:gd name="connsiteY5" fmla="*/ 42294 h 231872"/>
              <a:gd name="connsiteX6" fmla="*/ 1582 w 656483"/>
              <a:gd name="connsiteY6" fmla="*/ 4194 h 23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483" h="231872">
                <a:moveTo>
                  <a:pt x="1582" y="4194"/>
                </a:moveTo>
                <a:cubicBezTo>
                  <a:pt x="22219" y="1548"/>
                  <a:pt x="248703" y="-11152"/>
                  <a:pt x="357182" y="26419"/>
                </a:cubicBezTo>
                <a:cubicBezTo>
                  <a:pt x="465661" y="63990"/>
                  <a:pt x="625469" y="212156"/>
                  <a:pt x="652457" y="229619"/>
                </a:cubicBezTo>
                <a:cubicBezTo>
                  <a:pt x="679445" y="247082"/>
                  <a:pt x="563557" y="158182"/>
                  <a:pt x="519107" y="131194"/>
                </a:cubicBezTo>
                <a:cubicBezTo>
                  <a:pt x="474657" y="104206"/>
                  <a:pt x="433382" y="82511"/>
                  <a:pt x="385757" y="67694"/>
                </a:cubicBezTo>
                <a:cubicBezTo>
                  <a:pt x="338132" y="52877"/>
                  <a:pt x="298974" y="48115"/>
                  <a:pt x="233357" y="42294"/>
                </a:cubicBezTo>
                <a:cubicBezTo>
                  <a:pt x="167740" y="36473"/>
                  <a:pt x="-19055" y="6840"/>
                  <a:pt x="1582" y="4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6CB60FA-AA78-4CB3-813E-D66C9BF1F430}"/>
              </a:ext>
            </a:extLst>
          </p:cNvPr>
          <p:cNvSpPr/>
          <p:nvPr/>
        </p:nvSpPr>
        <p:spPr>
          <a:xfrm>
            <a:off x="3898539" y="1910705"/>
            <a:ext cx="848500" cy="343184"/>
          </a:xfrm>
          <a:custGeom>
            <a:avLst/>
            <a:gdLst>
              <a:gd name="connsiteX0" fmla="*/ 361 w 848500"/>
              <a:gd name="connsiteY0" fmla="*/ 22870 h 343184"/>
              <a:gd name="connsiteX1" fmla="*/ 330561 w 848500"/>
              <a:gd name="connsiteY1" fmla="*/ 22870 h 343184"/>
              <a:gd name="connsiteX2" fmla="*/ 559161 w 848500"/>
              <a:gd name="connsiteY2" fmla="*/ 80020 h 343184"/>
              <a:gd name="connsiteX3" fmla="*/ 841736 w 848500"/>
              <a:gd name="connsiteY3" fmla="*/ 340370 h 343184"/>
              <a:gd name="connsiteX4" fmla="*/ 749661 w 848500"/>
              <a:gd name="connsiteY4" fmla="*/ 210195 h 343184"/>
              <a:gd name="connsiteX5" fmla="*/ 629011 w 848500"/>
              <a:gd name="connsiteY5" fmla="*/ 86370 h 343184"/>
              <a:gd name="connsiteX6" fmla="*/ 397236 w 848500"/>
              <a:gd name="connsiteY6" fmla="*/ 3820 h 343184"/>
              <a:gd name="connsiteX7" fmla="*/ 361 w 848500"/>
              <a:gd name="connsiteY7" fmla="*/ 22870 h 34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500" h="343184">
                <a:moveTo>
                  <a:pt x="361" y="22870"/>
                </a:moveTo>
                <a:cubicBezTo>
                  <a:pt x="-10752" y="26045"/>
                  <a:pt x="237428" y="13345"/>
                  <a:pt x="330561" y="22870"/>
                </a:cubicBezTo>
                <a:cubicBezTo>
                  <a:pt x="423694" y="32395"/>
                  <a:pt x="473965" y="27103"/>
                  <a:pt x="559161" y="80020"/>
                </a:cubicBezTo>
                <a:cubicBezTo>
                  <a:pt x="644357" y="132937"/>
                  <a:pt x="809986" y="318674"/>
                  <a:pt x="841736" y="340370"/>
                </a:cubicBezTo>
                <a:cubicBezTo>
                  <a:pt x="873486" y="362066"/>
                  <a:pt x="785115" y="252528"/>
                  <a:pt x="749661" y="210195"/>
                </a:cubicBezTo>
                <a:cubicBezTo>
                  <a:pt x="714207" y="167862"/>
                  <a:pt x="687748" y="120766"/>
                  <a:pt x="629011" y="86370"/>
                </a:cubicBezTo>
                <a:cubicBezTo>
                  <a:pt x="570274" y="51974"/>
                  <a:pt x="499365" y="18107"/>
                  <a:pt x="397236" y="3820"/>
                </a:cubicBezTo>
                <a:cubicBezTo>
                  <a:pt x="295107" y="-10468"/>
                  <a:pt x="11474" y="19695"/>
                  <a:pt x="361" y="22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1346CC07-CC79-4A8E-96D4-8F5CC7EAAB6E}"/>
              </a:ext>
            </a:extLst>
          </p:cNvPr>
          <p:cNvSpPr/>
          <p:nvPr/>
        </p:nvSpPr>
        <p:spPr>
          <a:xfrm>
            <a:off x="3990739" y="1979274"/>
            <a:ext cx="916038" cy="518992"/>
          </a:xfrm>
          <a:custGeom>
            <a:avLst/>
            <a:gdLst>
              <a:gd name="connsiteX0" fmla="*/ 236 w 916038"/>
              <a:gd name="connsiteY0" fmla="*/ 135276 h 518992"/>
              <a:gd name="connsiteX1" fmla="*/ 295511 w 916038"/>
              <a:gd name="connsiteY1" fmla="*/ 90826 h 518992"/>
              <a:gd name="connsiteX2" fmla="*/ 876536 w 916038"/>
              <a:gd name="connsiteY2" fmla="*/ 497226 h 518992"/>
              <a:gd name="connsiteX3" fmla="*/ 847961 w 916038"/>
              <a:gd name="connsiteY3" fmla="*/ 449601 h 518992"/>
              <a:gd name="connsiteX4" fmla="*/ 717786 w 916038"/>
              <a:gd name="connsiteY4" fmla="*/ 328951 h 518992"/>
              <a:gd name="connsiteX5" fmla="*/ 254236 w 916038"/>
              <a:gd name="connsiteY5" fmla="*/ 5101 h 518992"/>
              <a:gd name="connsiteX6" fmla="*/ 236 w 916038"/>
              <a:gd name="connsiteY6" fmla="*/ 135276 h 51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038" h="518992">
                <a:moveTo>
                  <a:pt x="236" y="135276"/>
                </a:moveTo>
                <a:cubicBezTo>
                  <a:pt x="7115" y="149564"/>
                  <a:pt x="149461" y="30501"/>
                  <a:pt x="295511" y="90826"/>
                </a:cubicBezTo>
                <a:cubicBezTo>
                  <a:pt x="441561" y="151151"/>
                  <a:pt x="784461" y="437430"/>
                  <a:pt x="876536" y="497226"/>
                </a:cubicBezTo>
                <a:cubicBezTo>
                  <a:pt x="968611" y="557022"/>
                  <a:pt x="874419" y="477647"/>
                  <a:pt x="847961" y="449601"/>
                </a:cubicBezTo>
                <a:cubicBezTo>
                  <a:pt x="821503" y="421555"/>
                  <a:pt x="816740" y="403034"/>
                  <a:pt x="717786" y="328951"/>
                </a:cubicBezTo>
                <a:cubicBezTo>
                  <a:pt x="618832" y="254868"/>
                  <a:pt x="370653" y="39497"/>
                  <a:pt x="254236" y="5101"/>
                </a:cubicBezTo>
                <a:cubicBezTo>
                  <a:pt x="137819" y="-29295"/>
                  <a:pt x="-6643" y="120988"/>
                  <a:pt x="236" y="135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C4262B2-0549-4286-92E1-4437A31E26DC}"/>
              </a:ext>
            </a:extLst>
          </p:cNvPr>
          <p:cNvSpPr/>
          <p:nvPr/>
        </p:nvSpPr>
        <p:spPr>
          <a:xfrm>
            <a:off x="2446801" y="1575256"/>
            <a:ext cx="1231020" cy="541143"/>
          </a:xfrm>
          <a:custGeom>
            <a:avLst/>
            <a:gdLst>
              <a:gd name="connsiteX0" fmla="*/ 1229849 w 1231020"/>
              <a:gd name="connsiteY0" fmla="*/ 199569 h 541143"/>
              <a:gd name="connsiteX1" fmla="*/ 902824 w 1231020"/>
              <a:gd name="connsiteY1" fmla="*/ 31294 h 541143"/>
              <a:gd name="connsiteX2" fmla="*/ 610724 w 1231020"/>
              <a:gd name="connsiteY2" fmla="*/ 50344 h 541143"/>
              <a:gd name="connsiteX3" fmla="*/ 7474 w 1231020"/>
              <a:gd name="connsiteY3" fmla="*/ 529769 h 541143"/>
              <a:gd name="connsiteX4" fmla="*/ 305924 w 1231020"/>
              <a:gd name="connsiteY4" fmla="*/ 364669 h 541143"/>
              <a:gd name="connsiteX5" fmla="*/ 782174 w 1231020"/>
              <a:gd name="connsiteY5" fmla="*/ 72569 h 541143"/>
              <a:gd name="connsiteX6" fmla="*/ 1229849 w 1231020"/>
              <a:gd name="connsiteY6" fmla="*/ 199569 h 54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1020" h="541143">
                <a:moveTo>
                  <a:pt x="1229849" y="199569"/>
                </a:moveTo>
                <a:cubicBezTo>
                  <a:pt x="1249957" y="192690"/>
                  <a:pt x="1006011" y="56165"/>
                  <a:pt x="902824" y="31294"/>
                </a:cubicBezTo>
                <a:cubicBezTo>
                  <a:pt x="799637" y="6423"/>
                  <a:pt x="759949" y="-32735"/>
                  <a:pt x="610724" y="50344"/>
                </a:cubicBezTo>
                <a:cubicBezTo>
                  <a:pt x="461499" y="133423"/>
                  <a:pt x="58274" y="477382"/>
                  <a:pt x="7474" y="529769"/>
                </a:cubicBezTo>
                <a:cubicBezTo>
                  <a:pt x="-43326" y="582157"/>
                  <a:pt x="176807" y="440869"/>
                  <a:pt x="305924" y="364669"/>
                </a:cubicBezTo>
                <a:cubicBezTo>
                  <a:pt x="435041" y="288469"/>
                  <a:pt x="632420" y="99556"/>
                  <a:pt x="782174" y="72569"/>
                </a:cubicBezTo>
                <a:cubicBezTo>
                  <a:pt x="931928" y="45581"/>
                  <a:pt x="1209741" y="206448"/>
                  <a:pt x="1229849" y="199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90C22AD-3AA5-4B23-8FC6-EA3E110A5150}"/>
              </a:ext>
            </a:extLst>
          </p:cNvPr>
          <p:cNvSpPr/>
          <p:nvPr/>
        </p:nvSpPr>
        <p:spPr>
          <a:xfrm>
            <a:off x="2754320" y="1790430"/>
            <a:ext cx="1086267" cy="714466"/>
          </a:xfrm>
          <a:custGeom>
            <a:avLst/>
            <a:gdLst>
              <a:gd name="connsiteX0" fmla="*/ 1084255 w 1086267"/>
              <a:gd name="connsiteY0" fmla="*/ 139970 h 714466"/>
              <a:gd name="connsiteX1" fmla="*/ 674680 w 1086267"/>
              <a:gd name="connsiteY1" fmla="*/ 270 h 714466"/>
              <a:gd name="connsiteX2" fmla="*/ 280980 w 1086267"/>
              <a:gd name="connsiteY2" fmla="*/ 181245 h 714466"/>
              <a:gd name="connsiteX3" fmla="*/ 1580 w 1086267"/>
              <a:gd name="connsiteY3" fmla="*/ 708295 h 714466"/>
              <a:gd name="connsiteX4" fmla="*/ 182555 w 1086267"/>
              <a:gd name="connsiteY4" fmla="*/ 447945 h 714466"/>
              <a:gd name="connsiteX5" fmla="*/ 496880 w 1086267"/>
              <a:gd name="connsiteY5" fmla="*/ 120920 h 714466"/>
              <a:gd name="connsiteX6" fmla="*/ 1084255 w 1086267"/>
              <a:gd name="connsiteY6" fmla="*/ 139970 h 71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6267" h="714466">
                <a:moveTo>
                  <a:pt x="1084255" y="139970"/>
                </a:moveTo>
                <a:cubicBezTo>
                  <a:pt x="1113888" y="119862"/>
                  <a:pt x="808559" y="-6609"/>
                  <a:pt x="674680" y="270"/>
                </a:cubicBezTo>
                <a:cubicBezTo>
                  <a:pt x="540801" y="7149"/>
                  <a:pt x="393163" y="63241"/>
                  <a:pt x="280980" y="181245"/>
                </a:cubicBezTo>
                <a:cubicBezTo>
                  <a:pt x="168797" y="299249"/>
                  <a:pt x="17984" y="663845"/>
                  <a:pt x="1580" y="708295"/>
                </a:cubicBezTo>
                <a:cubicBezTo>
                  <a:pt x="-14824" y="752745"/>
                  <a:pt x="100005" y="545841"/>
                  <a:pt x="182555" y="447945"/>
                </a:cubicBezTo>
                <a:cubicBezTo>
                  <a:pt x="265105" y="350049"/>
                  <a:pt x="349243" y="173307"/>
                  <a:pt x="496880" y="120920"/>
                </a:cubicBezTo>
                <a:cubicBezTo>
                  <a:pt x="644517" y="68533"/>
                  <a:pt x="1054622" y="160078"/>
                  <a:pt x="1084255" y="139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30FAFFC-80FA-49F2-9471-1B8EE273476D}"/>
              </a:ext>
            </a:extLst>
          </p:cNvPr>
          <p:cNvSpPr/>
          <p:nvPr/>
        </p:nvSpPr>
        <p:spPr>
          <a:xfrm>
            <a:off x="2995978" y="2030242"/>
            <a:ext cx="897467" cy="572948"/>
          </a:xfrm>
          <a:custGeom>
            <a:avLst/>
            <a:gdLst>
              <a:gd name="connsiteX0" fmla="*/ 896572 w 897467"/>
              <a:gd name="connsiteY0" fmla="*/ 81133 h 572948"/>
              <a:gd name="connsiteX1" fmla="*/ 483822 w 897467"/>
              <a:gd name="connsiteY1" fmla="*/ 27158 h 572948"/>
              <a:gd name="connsiteX2" fmla="*/ 4397 w 897467"/>
              <a:gd name="connsiteY2" fmla="*/ 566908 h 572948"/>
              <a:gd name="connsiteX3" fmla="*/ 264747 w 897467"/>
              <a:gd name="connsiteY3" fmla="*/ 303383 h 572948"/>
              <a:gd name="connsiteX4" fmla="*/ 585422 w 897467"/>
              <a:gd name="connsiteY4" fmla="*/ 87483 h 572948"/>
              <a:gd name="connsiteX5" fmla="*/ 896572 w 897467"/>
              <a:gd name="connsiteY5" fmla="*/ 81133 h 57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7467" h="572948">
                <a:moveTo>
                  <a:pt x="896572" y="81133"/>
                </a:moveTo>
                <a:cubicBezTo>
                  <a:pt x="879639" y="71079"/>
                  <a:pt x="632518" y="-53805"/>
                  <a:pt x="483822" y="27158"/>
                </a:cubicBezTo>
                <a:cubicBezTo>
                  <a:pt x="335126" y="108121"/>
                  <a:pt x="40909" y="520871"/>
                  <a:pt x="4397" y="566908"/>
                </a:cubicBezTo>
                <a:cubicBezTo>
                  <a:pt x="-32115" y="612945"/>
                  <a:pt x="167909" y="383287"/>
                  <a:pt x="264747" y="303383"/>
                </a:cubicBezTo>
                <a:cubicBezTo>
                  <a:pt x="361584" y="223479"/>
                  <a:pt x="484880" y="123995"/>
                  <a:pt x="585422" y="87483"/>
                </a:cubicBezTo>
                <a:cubicBezTo>
                  <a:pt x="685964" y="50971"/>
                  <a:pt x="913505" y="91187"/>
                  <a:pt x="896572" y="8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53E2DF7-BBCB-42E4-B90D-B24BDEC9DA5B}"/>
              </a:ext>
            </a:extLst>
          </p:cNvPr>
          <p:cNvSpPr/>
          <p:nvPr/>
        </p:nvSpPr>
        <p:spPr>
          <a:xfrm>
            <a:off x="2006304" y="2099999"/>
            <a:ext cx="800777" cy="1385393"/>
          </a:xfrm>
          <a:custGeom>
            <a:avLst/>
            <a:gdLst>
              <a:gd name="connsiteX0" fmla="*/ 797856 w 800777"/>
              <a:gd name="connsiteY0" fmla="*/ 3121 h 1385393"/>
              <a:gd name="connsiteX1" fmla="*/ 330496 w 800777"/>
              <a:gd name="connsiteY1" fmla="*/ 440001 h 1385393"/>
              <a:gd name="connsiteX2" fmla="*/ 20616 w 800777"/>
              <a:gd name="connsiteY2" fmla="*/ 1339161 h 1385393"/>
              <a:gd name="connsiteX3" fmla="*/ 35856 w 800777"/>
              <a:gd name="connsiteY3" fmla="*/ 1191841 h 1385393"/>
              <a:gd name="connsiteX4" fmla="*/ 91736 w 800777"/>
              <a:gd name="connsiteY4" fmla="*/ 643201 h 1385393"/>
              <a:gd name="connsiteX5" fmla="*/ 797856 w 800777"/>
              <a:gd name="connsiteY5" fmla="*/ 3121 h 138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777" h="1385393">
                <a:moveTo>
                  <a:pt x="797856" y="3121"/>
                </a:moveTo>
                <a:cubicBezTo>
                  <a:pt x="837649" y="-30746"/>
                  <a:pt x="460036" y="217328"/>
                  <a:pt x="330496" y="440001"/>
                </a:cubicBezTo>
                <a:cubicBezTo>
                  <a:pt x="200956" y="662674"/>
                  <a:pt x="69723" y="1213854"/>
                  <a:pt x="20616" y="1339161"/>
                </a:cubicBezTo>
                <a:cubicBezTo>
                  <a:pt x="-28491" y="1464468"/>
                  <a:pt x="24003" y="1307834"/>
                  <a:pt x="35856" y="1191841"/>
                </a:cubicBezTo>
                <a:cubicBezTo>
                  <a:pt x="47709" y="1075848"/>
                  <a:pt x="-35264" y="842168"/>
                  <a:pt x="91736" y="643201"/>
                </a:cubicBezTo>
                <a:cubicBezTo>
                  <a:pt x="218736" y="444234"/>
                  <a:pt x="758063" y="36988"/>
                  <a:pt x="797856" y="3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E58BB7A-F709-4AB7-86A2-62268F299480}"/>
              </a:ext>
            </a:extLst>
          </p:cNvPr>
          <p:cNvSpPr/>
          <p:nvPr/>
        </p:nvSpPr>
        <p:spPr>
          <a:xfrm>
            <a:off x="1926571" y="2035399"/>
            <a:ext cx="1029990" cy="1614357"/>
          </a:xfrm>
          <a:custGeom>
            <a:avLst/>
            <a:gdLst>
              <a:gd name="connsiteX0" fmla="*/ 1029989 w 1029990"/>
              <a:gd name="connsiteY0" fmla="*/ 1681 h 1614357"/>
              <a:gd name="connsiteX1" fmla="*/ 628669 w 1029990"/>
              <a:gd name="connsiteY1" fmla="*/ 743361 h 1614357"/>
              <a:gd name="connsiteX2" fmla="*/ 349269 w 1029990"/>
              <a:gd name="connsiteY2" fmla="*/ 1236121 h 1614357"/>
              <a:gd name="connsiteX3" fmla="*/ 3829 w 1029990"/>
              <a:gd name="connsiteY3" fmla="*/ 1606961 h 1614357"/>
              <a:gd name="connsiteX4" fmla="*/ 588029 w 1029990"/>
              <a:gd name="connsiteY4" fmla="*/ 895761 h 1614357"/>
              <a:gd name="connsiteX5" fmla="*/ 633749 w 1029990"/>
              <a:gd name="connsiteY5" fmla="*/ 550321 h 1614357"/>
              <a:gd name="connsiteX6" fmla="*/ 1029989 w 1029990"/>
              <a:gd name="connsiteY6" fmla="*/ 1681 h 161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990" h="1614357">
                <a:moveTo>
                  <a:pt x="1029989" y="1681"/>
                </a:moveTo>
                <a:cubicBezTo>
                  <a:pt x="1029142" y="33854"/>
                  <a:pt x="742122" y="537621"/>
                  <a:pt x="628669" y="743361"/>
                </a:cubicBezTo>
                <a:cubicBezTo>
                  <a:pt x="515216" y="949101"/>
                  <a:pt x="453409" y="1092188"/>
                  <a:pt x="349269" y="1236121"/>
                </a:cubicBezTo>
                <a:cubicBezTo>
                  <a:pt x="245129" y="1380054"/>
                  <a:pt x="-35964" y="1663688"/>
                  <a:pt x="3829" y="1606961"/>
                </a:cubicBezTo>
                <a:cubicBezTo>
                  <a:pt x="43622" y="1550234"/>
                  <a:pt x="483042" y="1071868"/>
                  <a:pt x="588029" y="895761"/>
                </a:cubicBezTo>
                <a:cubicBezTo>
                  <a:pt x="693016" y="719654"/>
                  <a:pt x="558396" y="692561"/>
                  <a:pt x="633749" y="550321"/>
                </a:cubicBezTo>
                <a:cubicBezTo>
                  <a:pt x="709102" y="408081"/>
                  <a:pt x="1030836" y="-30492"/>
                  <a:pt x="1029989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10E61B0-7EF9-4684-B2C9-A10273206AC3}"/>
              </a:ext>
            </a:extLst>
          </p:cNvPr>
          <p:cNvSpPr/>
          <p:nvPr/>
        </p:nvSpPr>
        <p:spPr>
          <a:xfrm>
            <a:off x="2108057" y="2177837"/>
            <a:ext cx="1091662" cy="1403672"/>
          </a:xfrm>
          <a:custGeom>
            <a:avLst/>
            <a:gdLst>
              <a:gd name="connsiteX0" fmla="*/ 1082183 w 1091662"/>
              <a:gd name="connsiteY0" fmla="*/ 26883 h 1403672"/>
              <a:gd name="connsiteX1" fmla="*/ 472583 w 1091662"/>
              <a:gd name="connsiteY1" fmla="*/ 1007323 h 1403672"/>
              <a:gd name="connsiteX2" fmla="*/ 143 w 1091662"/>
              <a:gd name="connsiteY2" fmla="*/ 1403563 h 1403672"/>
              <a:gd name="connsiteX3" fmla="*/ 426863 w 1091662"/>
              <a:gd name="connsiteY3" fmla="*/ 976843 h 1403672"/>
              <a:gd name="connsiteX4" fmla="*/ 812943 w 1091662"/>
              <a:gd name="connsiteY4" fmla="*/ 585683 h 1403672"/>
              <a:gd name="connsiteX5" fmla="*/ 843423 w 1091662"/>
              <a:gd name="connsiteY5" fmla="*/ 301203 h 1403672"/>
              <a:gd name="connsiteX6" fmla="*/ 1082183 w 1091662"/>
              <a:gd name="connsiteY6" fmla="*/ 26883 h 140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1662" h="1403672">
                <a:moveTo>
                  <a:pt x="1082183" y="26883"/>
                </a:moveTo>
                <a:cubicBezTo>
                  <a:pt x="1020376" y="144570"/>
                  <a:pt x="652923" y="777876"/>
                  <a:pt x="472583" y="1007323"/>
                </a:cubicBezTo>
                <a:cubicBezTo>
                  <a:pt x="292243" y="1236770"/>
                  <a:pt x="7763" y="1408643"/>
                  <a:pt x="143" y="1403563"/>
                </a:cubicBezTo>
                <a:cubicBezTo>
                  <a:pt x="-7477" y="1398483"/>
                  <a:pt x="291396" y="1113156"/>
                  <a:pt x="426863" y="976843"/>
                </a:cubicBezTo>
                <a:cubicBezTo>
                  <a:pt x="562330" y="840530"/>
                  <a:pt x="743516" y="698289"/>
                  <a:pt x="812943" y="585683"/>
                </a:cubicBezTo>
                <a:cubicBezTo>
                  <a:pt x="882370" y="473077"/>
                  <a:pt x="801936" y="391796"/>
                  <a:pt x="843423" y="301203"/>
                </a:cubicBezTo>
                <a:cubicBezTo>
                  <a:pt x="884910" y="210610"/>
                  <a:pt x="1143990" y="-90804"/>
                  <a:pt x="1082183" y="26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1D5CC21-FDB1-4767-A452-576F154F5289}"/>
              </a:ext>
            </a:extLst>
          </p:cNvPr>
          <p:cNvSpPr/>
          <p:nvPr/>
        </p:nvSpPr>
        <p:spPr>
          <a:xfrm>
            <a:off x="1582513" y="2252457"/>
            <a:ext cx="516185" cy="1428923"/>
          </a:xfrm>
          <a:custGeom>
            <a:avLst/>
            <a:gdLst>
              <a:gd name="connsiteX0" fmla="*/ 500287 w 516185"/>
              <a:gd name="connsiteY0" fmla="*/ 38623 h 1428923"/>
              <a:gd name="connsiteX1" fmla="*/ 190407 w 516185"/>
              <a:gd name="connsiteY1" fmla="*/ 729503 h 1428923"/>
              <a:gd name="connsiteX2" fmla="*/ 12607 w 516185"/>
              <a:gd name="connsiteY2" fmla="*/ 1405143 h 1428923"/>
              <a:gd name="connsiteX3" fmla="*/ 32927 w 516185"/>
              <a:gd name="connsiteY3" fmla="*/ 1217183 h 1428923"/>
              <a:gd name="connsiteX4" fmla="*/ 180247 w 516185"/>
              <a:gd name="connsiteY4" fmla="*/ 648223 h 1428923"/>
              <a:gd name="connsiteX5" fmla="*/ 439327 w 516185"/>
              <a:gd name="connsiteY5" fmla="*/ 145303 h 1428923"/>
              <a:gd name="connsiteX6" fmla="*/ 500287 w 516185"/>
              <a:gd name="connsiteY6" fmla="*/ 38623 h 142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185" h="1428923">
                <a:moveTo>
                  <a:pt x="500287" y="38623"/>
                </a:moveTo>
                <a:cubicBezTo>
                  <a:pt x="458800" y="135990"/>
                  <a:pt x="271687" y="501750"/>
                  <a:pt x="190407" y="729503"/>
                </a:cubicBezTo>
                <a:cubicBezTo>
                  <a:pt x="109127" y="957256"/>
                  <a:pt x="38854" y="1323863"/>
                  <a:pt x="12607" y="1405143"/>
                </a:cubicBezTo>
                <a:cubicBezTo>
                  <a:pt x="-13640" y="1486423"/>
                  <a:pt x="4987" y="1343336"/>
                  <a:pt x="32927" y="1217183"/>
                </a:cubicBezTo>
                <a:cubicBezTo>
                  <a:pt x="60867" y="1091030"/>
                  <a:pt x="112514" y="826870"/>
                  <a:pt x="180247" y="648223"/>
                </a:cubicBezTo>
                <a:cubicBezTo>
                  <a:pt x="247980" y="469576"/>
                  <a:pt x="383447" y="243516"/>
                  <a:pt x="439327" y="145303"/>
                </a:cubicBezTo>
                <a:cubicBezTo>
                  <a:pt x="495207" y="47090"/>
                  <a:pt x="541774" y="-58744"/>
                  <a:pt x="500287" y="38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C92A93D-DD94-4CDC-8321-F362A65B4F40}"/>
              </a:ext>
            </a:extLst>
          </p:cNvPr>
          <p:cNvSpPr/>
          <p:nvPr/>
        </p:nvSpPr>
        <p:spPr>
          <a:xfrm>
            <a:off x="1945252" y="3769550"/>
            <a:ext cx="193169" cy="336257"/>
          </a:xfrm>
          <a:custGeom>
            <a:avLst/>
            <a:gdLst>
              <a:gd name="connsiteX0" fmla="*/ 193111 w 193169"/>
              <a:gd name="connsiteY0" fmla="*/ 38863 h 336257"/>
              <a:gd name="connsiteX1" fmla="*/ 120086 w 193169"/>
              <a:gd name="connsiteY1" fmla="*/ 763 h 336257"/>
              <a:gd name="connsiteX2" fmla="*/ 29598 w 193169"/>
              <a:gd name="connsiteY2" fmla="*/ 80138 h 336257"/>
              <a:gd name="connsiteX3" fmla="*/ 1023 w 193169"/>
              <a:gd name="connsiteY3" fmla="*/ 142050 h 336257"/>
              <a:gd name="connsiteX4" fmla="*/ 10548 w 193169"/>
              <a:gd name="connsiteY4" fmla="*/ 213488 h 336257"/>
              <a:gd name="connsiteX5" fmla="*/ 50236 w 193169"/>
              <a:gd name="connsiteY5" fmla="*/ 335725 h 336257"/>
              <a:gd name="connsiteX6" fmla="*/ 32773 w 193169"/>
              <a:gd name="connsiteY6" fmla="*/ 253175 h 336257"/>
              <a:gd name="connsiteX7" fmla="*/ 13723 w 193169"/>
              <a:gd name="connsiteY7" fmla="*/ 140463 h 336257"/>
              <a:gd name="connsiteX8" fmla="*/ 43886 w 193169"/>
              <a:gd name="connsiteY8" fmla="*/ 86488 h 336257"/>
              <a:gd name="connsiteX9" fmla="*/ 131198 w 193169"/>
              <a:gd name="connsiteY9" fmla="*/ 19813 h 336257"/>
              <a:gd name="connsiteX10" fmla="*/ 193111 w 193169"/>
              <a:gd name="connsiteY10" fmla="*/ 38863 h 33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169" h="336257">
                <a:moveTo>
                  <a:pt x="193111" y="38863"/>
                </a:moveTo>
                <a:cubicBezTo>
                  <a:pt x="191259" y="35688"/>
                  <a:pt x="147338" y="-6116"/>
                  <a:pt x="120086" y="763"/>
                </a:cubicBezTo>
                <a:cubicBezTo>
                  <a:pt x="92834" y="7642"/>
                  <a:pt x="49442" y="56590"/>
                  <a:pt x="29598" y="80138"/>
                </a:cubicBezTo>
                <a:cubicBezTo>
                  <a:pt x="9754" y="103686"/>
                  <a:pt x="4198" y="119825"/>
                  <a:pt x="1023" y="142050"/>
                </a:cubicBezTo>
                <a:cubicBezTo>
                  <a:pt x="-2152" y="164275"/>
                  <a:pt x="2346" y="181209"/>
                  <a:pt x="10548" y="213488"/>
                </a:cubicBezTo>
                <a:cubicBezTo>
                  <a:pt x="18750" y="245767"/>
                  <a:pt x="46532" y="329111"/>
                  <a:pt x="50236" y="335725"/>
                </a:cubicBezTo>
                <a:cubicBezTo>
                  <a:pt x="53940" y="342339"/>
                  <a:pt x="38858" y="285719"/>
                  <a:pt x="32773" y="253175"/>
                </a:cubicBezTo>
                <a:cubicBezTo>
                  <a:pt x="26687" y="220631"/>
                  <a:pt x="11871" y="168244"/>
                  <a:pt x="13723" y="140463"/>
                </a:cubicBezTo>
                <a:cubicBezTo>
                  <a:pt x="15575" y="112682"/>
                  <a:pt x="24307" y="106596"/>
                  <a:pt x="43886" y="86488"/>
                </a:cubicBezTo>
                <a:cubicBezTo>
                  <a:pt x="63465" y="66380"/>
                  <a:pt x="110296" y="29603"/>
                  <a:pt x="131198" y="19813"/>
                </a:cubicBezTo>
                <a:cubicBezTo>
                  <a:pt x="152100" y="10023"/>
                  <a:pt x="194963" y="42038"/>
                  <a:pt x="193111" y="38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69E978E4-3EED-4390-B8BA-BC29FD3D5DAE}"/>
              </a:ext>
            </a:extLst>
          </p:cNvPr>
          <p:cNvSpPr/>
          <p:nvPr/>
        </p:nvSpPr>
        <p:spPr>
          <a:xfrm>
            <a:off x="2058802" y="3899217"/>
            <a:ext cx="246645" cy="480161"/>
          </a:xfrm>
          <a:custGeom>
            <a:avLst/>
            <a:gdLst>
              <a:gd name="connsiteX0" fmla="*/ 9711 w 246645"/>
              <a:gd name="connsiteY0" fmla="*/ 1271 h 480161"/>
              <a:gd name="connsiteX1" fmla="*/ 12886 w 246645"/>
              <a:gd name="connsiteY1" fmla="*/ 207646 h 480161"/>
              <a:gd name="connsiteX2" fmla="*/ 22411 w 246645"/>
              <a:gd name="connsiteY2" fmla="*/ 282258 h 480161"/>
              <a:gd name="connsiteX3" fmla="*/ 31936 w 246645"/>
              <a:gd name="connsiteY3" fmla="*/ 334646 h 480161"/>
              <a:gd name="connsiteX4" fmla="*/ 66861 w 246645"/>
              <a:gd name="connsiteY4" fmla="*/ 396558 h 480161"/>
              <a:gd name="connsiteX5" fmla="*/ 246248 w 246645"/>
              <a:gd name="connsiteY5" fmla="*/ 479108 h 480161"/>
              <a:gd name="connsiteX6" fmla="*/ 112898 w 246645"/>
              <a:gd name="connsiteY6" fmla="*/ 439421 h 480161"/>
              <a:gd name="connsiteX7" fmla="*/ 33523 w 246645"/>
              <a:gd name="connsiteY7" fmla="*/ 383858 h 480161"/>
              <a:gd name="connsiteX8" fmla="*/ 4948 w 246645"/>
              <a:gd name="connsiteY8" fmla="*/ 237808 h 480161"/>
              <a:gd name="connsiteX9" fmla="*/ 186 w 246645"/>
              <a:gd name="connsiteY9" fmla="*/ 125096 h 480161"/>
              <a:gd name="connsiteX10" fmla="*/ 9711 w 246645"/>
              <a:gd name="connsiteY10" fmla="*/ 1271 h 48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45" h="480161">
                <a:moveTo>
                  <a:pt x="9711" y="1271"/>
                </a:moveTo>
                <a:cubicBezTo>
                  <a:pt x="11828" y="15029"/>
                  <a:pt x="10769" y="160815"/>
                  <a:pt x="12886" y="207646"/>
                </a:cubicBezTo>
                <a:cubicBezTo>
                  <a:pt x="15003" y="254477"/>
                  <a:pt x="19236" y="261091"/>
                  <a:pt x="22411" y="282258"/>
                </a:cubicBezTo>
                <a:cubicBezTo>
                  <a:pt x="25586" y="303425"/>
                  <a:pt x="24528" y="315596"/>
                  <a:pt x="31936" y="334646"/>
                </a:cubicBezTo>
                <a:cubicBezTo>
                  <a:pt x="39344" y="353696"/>
                  <a:pt x="31142" y="372481"/>
                  <a:pt x="66861" y="396558"/>
                </a:cubicBezTo>
                <a:cubicBezTo>
                  <a:pt x="102580" y="420635"/>
                  <a:pt x="238575" y="471964"/>
                  <a:pt x="246248" y="479108"/>
                </a:cubicBezTo>
                <a:cubicBezTo>
                  <a:pt x="253921" y="486252"/>
                  <a:pt x="148352" y="455296"/>
                  <a:pt x="112898" y="439421"/>
                </a:cubicBezTo>
                <a:cubicBezTo>
                  <a:pt x="77444" y="423546"/>
                  <a:pt x="51515" y="417460"/>
                  <a:pt x="33523" y="383858"/>
                </a:cubicBezTo>
                <a:cubicBezTo>
                  <a:pt x="15531" y="350256"/>
                  <a:pt x="10504" y="280935"/>
                  <a:pt x="4948" y="237808"/>
                </a:cubicBezTo>
                <a:cubicBezTo>
                  <a:pt x="-608" y="194681"/>
                  <a:pt x="1773" y="161079"/>
                  <a:pt x="186" y="125096"/>
                </a:cubicBezTo>
                <a:cubicBezTo>
                  <a:pt x="-1402" y="89113"/>
                  <a:pt x="7594" y="-12487"/>
                  <a:pt x="9711" y="1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6520A35-D905-475F-950F-BDAD9532265F}"/>
              </a:ext>
            </a:extLst>
          </p:cNvPr>
          <p:cNvSpPr/>
          <p:nvPr/>
        </p:nvSpPr>
        <p:spPr>
          <a:xfrm>
            <a:off x="2120771" y="4086197"/>
            <a:ext cx="189051" cy="232877"/>
          </a:xfrm>
          <a:custGeom>
            <a:avLst/>
            <a:gdLst>
              <a:gd name="connsiteX0" fmla="*/ 4892 w 189051"/>
              <a:gd name="connsiteY0" fmla="*/ 28 h 232877"/>
              <a:gd name="connsiteX1" fmla="*/ 12829 w 189051"/>
              <a:gd name="connsiteY1" fmla="*/ 144491 h 232877"/>
              <a:gd name="connsiteX2" fmla="*/ 68392 w 189051"/>
              <a:gd name="connsiteY2" fmla="*/ 192116 h 232877"/>
              <a:gd name="connsiteX3" fmla="*/ 189042 w 189051"/>
              <a:gd name="connsiteY3" fmla="*/ 231803 h 232877"/>
              <a:gd name="connsiteX4" fmla="*/ 74742 w 189051"/>
              <a:gd name="connsiteY4" fmla="*/ 215928 h 232877"/>
              <a:gd name="connsiteX5" fmla="*/ 6479 w 189051"/>
              <a:gd name="connsiteY5" fmla="*/ 157191 h 232877"/>
              <a:gd name="connsiteX6" fmla="*/ 4892 w 189051"/>
              <a:gd name="connsiteY6" fmla="*/ 28 h 23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51" h="232877">
                <a:moveTo>
                  <a:pt x="4892" y="28"/>
                </a:moveTo>
                <a:cubicBezTo>
                  <a:pt x="5950" y="-2089"/>
                  <a:pt x="2246" y="112476"/>
                  <a:pt x="12829" y="144491"/>
                </a:cubicBezTo>
                <a:cubicBezTo>
                  <a:pt x="23412" y="176506"/>
                  <a:pt x="39023" y="177564"/>
                  <a:pt x="68392" y="192116"/>
                </a:cubicBezTo>
                <a:cubicBezTo>
                  <a:pt x="97761" y="206668"/>
                  <a:pt x="187984" y="227834"/>
                  <a:pt x="189042" y="231803"/>
                </a:cubicBezTo>
                <a:cubicBezTo>
                  <a:pt x="190100" y="235772"/>
                  <a:pt x="105169" y="228363"/>
                  <a:pt x="74742" y="215928"/>
                </a:cubicBezTo>
                <a:cubicBezTo>
                  <a:pt x="44315" y="203493"/>
                  <a:pt x="19444" y="187618"/>
                  <a:pt x="6479" y="157191"/>
                </a:cubicBezTo>
                <a:cubicBezTo>
                  <a:pt x="-6486" y="126764"/>
                  <a:pt x="3834" y="2145"/>
                  <a:pt x="489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16B9DF9-B9D1-4B84-BEA9-2B658C833E8D}"/>
              </a:ext>
            </a:extLst>
          </p:cNvPr>
          <p:cNvSpPr/>
          <p:nvPr/>
        </p:nvSpPr>
        <p:spPr>
          <a:xfrm>
            <a:off x="2224041" y="4008440"/>
            <a:ext cx="135095" cy="259589"/>
          </a:xfrm>
          <a:custGeom>
            <a:avLst/>
            <a:gdLst>
              <a:gd name="connsiteX0" fmla="*/ 52434 w 135095"/>
              <a:gd name="connsiteY0" fmla="*/ 1585 h 259589"/>
              <a:gd name="connsiteX1" fmla="*/ 9572 w 135095"/>
              <a:gd name="connsiteY1" fmla="*/ 112710 h 259589"/>
              <a:gd name="connsiteX2" fmla="*/ 17509 w 135095"/>
              <a:gd name="connsiteY2" fmla="*/ 136523 h 259589"/>
              <a:gd name="connsiteX3" fmla="*/ 47 w 135095"/>
              <a:gd name="connsiteY3" fmla="*/ 203198 h 259589"/>
              <a:gd name="connsiteX4" fmla="*/ 23859 w 135095"/>
              <a:gd name="connsiteY4" fmla="*/ 255585 h 259589"/>
              <a:gd name="connsiteX5" fmla="*/ 134984 w 135095"/>
              <a:gd name="connsiteY5" fmla="*/ 253998 h 259589"/>
              <a:gd name="connsiteX6" fmla="*/ 44497 w 135095"/>
              <a:gd name="connsiteY6" fmla="*/ 238123 h 259589"/>
              <a:gd name="connsiteX7" fmla="*/ 33384 w 135095"/>
              <a:gd name="connsiteY7" fmla="*/ 206373 h 259589"/>
              <a:gd name="connsiteX8" fmla="*/ 52434 w 135095"/>
              <a:gd name="connsiteY8" fmla="*/ 1585 h 25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95" h="259589">
                <a:moveTo>
                  <a:pt x="52434" y="1585"/>
                </a:moveTo>
                <a:cubicBezTo>
                  <a:pt x="48465" y="-14026"/>
                  <a:pt x="15393" y="90220"/>
                  <a:pt x="9572" y="112710"/>
                </a:cubicBezTo>
                <a:cubicBezTo>
                  <a:pt x="3751" y="135200"/>
                  <a:pt x="19096" y="121442"/>
                  <a:pt x="17509" y="136523"/>
                </a:cubicBezTo>
                <a:cubicBezTo>
                  <a:pt x="15922" y="151604"/>
                  <a:pt x="-1011" y="183354"/>
                  <a:pt x="47" y="203198"/>
                </a:cubicBezTo>
                <a:cubicBezTo>
                  <a:pt x="1105" y="223042"/>
                  <a:pt x="1370" y="247118"/>
                  <a:pt x="23859" y="255585"/>
                </a:cubicBezTo>
                <a:cubicBezTo>
                  <a:pt x="46348" y="264052"/>
                  <a:pt x="131544" y="256908"/>
                  <a:pt x="134984" y="253998"/>
                </a:cubicBezTo>
                <a:cubicBezTo>
                  <a:pt x="138424" y="251088"/>
                  <a:pt x="61430" y="246060"/>
                  <a:pt x="44497" y="238123"/>
                </a:cubicBezTo>
                <a:cubicBezTo>
                  <a:pt x="27564" y="230186"/>
                  <a:pt x="33649" y="242356"/>
                  <a:pt x="33384" y="206373"/>
                </a:cubicBezTo>
                <a:cubicBezTo>
                  <a:pt x="33119" y="170390"/>
                  <a:pt x="56403" y="17196"/>
                  <a:pt x="52434" y="1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F7F694F-93C0-4EF2-B475-F4907BDB54CB}"/>
              </a:ext>
            </a:extLst>
          </p:cNvPr>
          <p:cNvSpPr/>
          <p:nvPr/>
        </p:nvSpPr>
        <p:spPr>
          <a:xfrm>
            <a:off x="2346206" y="4209840"/>
            <a:ext cx="146229" cy="205305"/>
          </a:xfrm>
          <a:custGeom>
            <a:avLst/>
            <a:gdLst>
              <a:gd name="connsiteX0" fmla="*/ 79494 w 146229"/>
              <a:gd name="connsiteY0" fmla="*/ 210 h 205305"/>
              <a:gd name="connsiteX1" fmla="*/ 139819 w 146229"/>
              <a:gd name="connsiteY1" fmla="*/ 125623 h 205305"/>
              <a:gd name="connsiteX2" fmla="*/ 103307 w 146229"/>
              <a:gd name="connsiteY2" fmla="*/ 154198 h 205305"/>
              <a:gd name="connsiteX3" fmla="*/ 119 w 146229"/>
              <a:gd name="connsiteY3" fmla="*/ 204998 h 205305"/>
              <a:gd name="connsiteX4" fmla="*/ 125532 w 146229"/>
              <a:gd name="connsiteY4" fmla="*/ 171660 h 205305"/>
              <a:gd name="connsiteX5" fmla="*/ 142994 w 146229"/>
              <a:gd name="connsiteY5" fmla="*/ 97048 h 205305"/>
              <a:gd name="connsiteX6" fmla="*/ 79494 w 146229"/>
              <a:gd name="connsiteY6" fmla="*/ 210 h 20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29" h="205305">
                <a:moveTo>
                  <a:pt x="79494" y="210"/>
                </a:moveTo>
                <a:cubicBezTo>
                  <a:pt x="78965" y="4973"/>
                  <a:pt x="135850" y="99959"/>
                  <a:pt x="139819" y="125623"/>
                </a:cubicBezTo>
                <a:cubicBezTo>
                  <a:pt x="143788" y="151287"/>
                  <a:pt x="126590" y="140969"/>
                  <a:pt x="103307" y="154198"/>
                </a:cubicBezTo>
                <a:cubicBezTo>
                  <a:pt x="80024" y="167427"/>
                  <a:pt x="-3585" y="202088"/>
                  <a:pt x="119" y="204998"/>
                </a:cubicBezTo>
                <a:cubicBezTo>
                  <a:pt x="3823" y="207908"/>
                  <a:pt x="101720" y="189652"/>
                  <a:pt x="125532" y="171660"/>
                </a:cubicBezTo>
                <a:cubicBezTo>
                  <a:pt x="149345" y="153668"/>
                  <a:pt x="148550" y="121390"/>
                  <a:pt x="142994" y="97048"/>
                </a:cubicBezTo>
                <a:cubicBezTo>
                  <a:pt x="137438" y="72706"/>
                  <a:pt x="80023" y="-4553"/>
                  <a:pt x="79494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398919DF-60C5-423D-9F5D-077EF0A939B4}"/>
              </a:ext>
            </a:extLst>
          </p:cNvPr>
          <p:cNvSpPr/>
          <p:nvPr/>
        </p:nvSpPr>
        <p:spPr>
          <a:xfrm>
            <a:off x="2032756" y="3258164"/>
            <a:ext cx="611183" cy="437680"/>
          </a:xfrm>
          <a:custGeom>
            <a:avLst/>
            <a:gdLst>
              <a:gd name="connsiteX0" fmla="*/ 610961 w 611183"/>
              <a:gd name="connsiteY0" fmla="*/ 1503 h 437680"/>
              <a:gd name="connsiteX1" fmla="*/ 390827 w 611183"/>
              <a:gd name="connsiteY1" fmla="*/ 302069 h 437680"/>
              <a:gd name="connsiteX2" fmla="*/ 1361 w 611183"/>
              <a:gd name="connsiteY2" fmla="*/ 437536 h 437680"/>
              <a:gd name="connsiteX3" fmla="*/ 268061 w 611183"/>
              <a:gd name="connsiteY3" fmla="*/ 325353 h 437680"/>
              <a:gd name="connsiteX4" fmla="*/ 428927 w 611183"/>
              <a:gd name="connsiteY4" fmla="*/ 192003 h 437680"/>
              <a:gd name="connsiteX5" fmla="*/ 610961 w 611183"/>
              <a:gd name="connsiteY5" fmla="*/ 1503 h 43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183" h="437680">
                <a:moveTo>
                  <a:pt x="610961" y="1503"/>
                </a:moveTo>
                <a:cubicBezTo>
                  <a:pt x="604611" y="19847"/>
                  <a:pt x="492427" y="229397"/>
                  <a:pt x="390827" y="302069"/>
                </a:cubicBezTo>
                <a:cubicBezTo>
                  <a:pt x="289227" y="374741"/>
                  <a:pt x="21822" y="433655"/>
                  <a:pt x="1361" y="437536"/>
                </a:cubicBezTo>
                <a:cubicBezTo>
                  <a:pt x="-19100" y="441417"/>
                  <a:pt x="196800" y="366275"/>
                  <a:pt x="268061" y="325353"/>
                </a:cubicBezTo>
                <a:cubicBezTo>
                  <a:pt x="339322" y="284431"/>
                  <a:pt x="371777" y="246331"/>
                  <a:pt x="428927" y="192003"/>
                </a:cubicBezTo>
                <a:cubicBezTo>
                  <a:pt x="486077" y="137675"/>
                  <a:pt x="617311" y="-16841"/>
                  <a:pt x="610961" y="1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02655BC1-739F-41CB-AEAD-6D00C677C387}"/>
              </a:ext>
            </a:extLst>
          </p:cNvPr>
          <p:cNvSpPr/>
          <p:nvPr/>
        </p:nvSpPr>
        <p:spPr>
          <a:xfrm>
            <a:off x="2118766" y="3534178"/>
            <a:ext cx="448767" cy="332762"/>
          </a:xfrm>
          <a:custGeom>
            <a:avLst/>
            <a:gdLst>
              <a:gd name="connsiteX0" fmla="*/ 448751 w 448767"/>
              <a:gd name="connsiteY0" fmla="*/ 655 h 332762"/>
              <a:gd name="connsiteX1" fmla="*/ 264601 w 448767"/>
              <a:gd name="connsiteY1" fmla="*/ 239839 h 332762"/>
              <a:gd name="connsiteX2" fmla="*/ 158767 w 448767"/>
              <a:gd name="connsiteY2" fmla="*/ 277939 h 332762"/>
              <a:gd name="connsiteX3" fmla="*/ 2134 w 448767"/>
              <a:gd name="connsiteY3" fmla="*/ 203855 h 332762"/>
              <a:gd name="connsiteX4" fmla="*/ 80451 w 448767"/>
              <a:gd name="connsiteY4" fmla="*/ 258889 h 332762"/>
              <a:gd name="connsiteX5" fmla="*/ 254017 w 448767"/>
              <a:gd name="connsiteY5" fmla="*/ 322389 h 332762"/>
              <a:gd name="connsiteX6" fmla="*/ 448751 w 448767"/>
              <a:gd name="connsiteY6" fmla="*/ 655 h 33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767" h="332762">
                <a:moveTo>
                  <a:pt x="448751" y="655"/>
                </a:moveTo>
                <a:cubicBezTo>
                  <a:pt x="450515" y="-13103"/>
                  <a:pt x="312932" y="193625"/>
                  <a:pt x="264601" y="239839"/>
                </a:cubicBezTo>
                <a:cubicBezTo>
                  <a:pt x="216270" y="286053"/>
                  <a:pt x="202511" y="283936"/>
                  <a:pt x="158767" y="277939"/>
                </a:cubicBezTo>
                <a:cubicBezTo>
                  <a:pt x="115023" y="271942"/>
                  <a:pt x="15187" y="207030"/>
                  <a:pt x="2134" y="203855"/>
                </a:cubicBezTo>
                <a:cubicBezTo>
                  <a:pt x="-10919" y="200680"/>
                  <a:pt x="38470" y="239133"/>
                  <a:pt x="80451" y="258889"/>
                </a:cubicBezTo>
                <a:cubicBezTo>
                  <a:pt x="122431" y="278645"/>
                  <a:pt x="195103" y="361547"/>
                  <a:pt x="254017" y="322389"/>
                </a:cubicBezTo>
                <a:cubicBezTo>
                  <a:pt x="312931" y="283231"/>
                  <a:pt x="446987" y="14413"/>
                  <a:pt x="448751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49807474-A444-49A8-B002-C02E8C0E316C}"/>
              </a:ext>
            </a:extLst>
          </p:cNvPr>
          <p:cNvSpPr/>
          <p:nvPr/>
        </p:nvSpPr>
        <p:spPr>
          <a:xfrm>
            <a:off x="2161790" y="3805741"/>
            <a:ext cx="409070" cy="279228"/>
          </a:xfrm>
          <a:custGeom>
            <a:avLst/>
            <a:gdLst>
              <a:gd name="connsiteX0" fmla="*/ 407843 w 409070"/>
              <a:gd name="connsiteY0" fmla="*/ 95276 h 279228"/>
              <a:gd name="connsiteX1" fmla="*/ 346460 w 409070"/>
              <a:gd name="connsiteY1" fmla="*/ 266726 h 279228"/>
              <a:gd name="connsiteX2" fmla="*/ 230043 w 409070"/>
              <a:gd name="connsiteY2" fmla="*/ 237092 h 279228"/>
              <a:gd name="connsiteX3" fmla="*/ 5677 w 409070"/>
              <a:gd name="connsiteY3" fmla="*/ 6376 h 279228"/>
              <a:gd name="connsiteX4" fmla="*/ 79760 w 409070"/>
              <a:gd name="connsiteY4" fmla="*/ 74109 h 279228"/>
              <a:gd name="connsiteX5" fmla="*/ 217343 w 409070"/>
              <a:gd name="connsiteY5" fmla="*/ 175709 h 279228"/>
              <a:gd name="connsiteX6" fmla="*/ 293543 w 409070"/>
              <a:gd name="connsiteY6" fmla="*/ 232859 h 279228"/>
              <a:gd name="connsiteX7" fmla="*/ 407843 w 409070"/>
              <a:gd name="connsiteY7" fmla="*/ 95276 h 27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070" h="279228">
                <a:moveTo>
                  <a:pt x="407843" y="95276"/>
                </a:moveTo>
                <a:cubicBezTo>
                  <a:pt x="416662" y="100920"/>
                  <a:pt x="376093" y="243090"/>
                  <a:pt x="346460" y="266726"/>
                </a:cubicBezTo>
                <a:cubicBezTo>
                  <a:pt x="316827" y="290362"/>
                  <a:pt x="286840" y="280484"/>
                  <a:pt x="230043" y="237092"/>
                </a:cubicBezTo>
                <a:cubicBezTo>
                  <a:pt x="173246" y="193700"/>
                  <a:pt x="30724" y="33540"/>
                  <a:pt x="5677" y="6376"/>
                </a:cubicBezTo>
                <a:cubicBezTo>
                  <a:pt x="-19370" y="-20788"/>
                  <a:pt x="44482" y="45887"/>
                  <a:pt x="79760" y="74109"/>
                </a:cubicBezTo>
                <a:cubicBezTo>
                  <a:pt x="115038" y="102331"/>
                  <a:pt x="217343" y="175709"/>
                  <a:pt x="217343" y="175709"/>
                </a:cubicBezTo>
                <a:cubicBezTo>
                  <a:pt x="252973" y="202167"/>
                  <a:pt x="261440" y="244148"/>
                  <a:pt x="293543" y="232859"/>
                </a:cubicBezTo>
                <a:cubicBezTo>
                  <a:pt x="325646" y="221570"/>
                  <a:pt x="399024" y="89632"/>
                  <a:pt x="407843" y="95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590AD709-5365-454D-9D83-0B029E8F0789}"/>
              </a:ext>
            </a:extLst>
          </p:cNvPr>
          <p:cNvSpPr/>
          <p:nvPr/>
        </p:nvSpPr>
        <p:spPr>
          <a:xfrm>
            <a:off x="2546145" y="4095614"/>
            <a:ext cx="157294" cy="521006"/>
          </a:xfrm>
          <a:custGeom>
            <a:avLst/>
            <a:gdLst>
              <a:gd name="connsiteX0" fmla="*/ 156838 w 157294"/>
              <a:gd name="connsiteY0" fmla="*/ 136 h 521006"/>
              <a:gd name="connsiteX1" fmla="*/ 205 w 157294"/>
              <a:gd name="connsiteY1" fmla="*/ 182169 h 521006"/>
              <a:gd name="connsiteX2" fmla="*/ 122972 w 157294"/>
              <a:gd name="connsiteY2" fmla="*/ 512369 h 521006"/>
              <a:gd name="connsiteX3" fmla="*/ 95455 w 157294"/>
              <a:gd name="connsiteY3" fmla="*/ 412886 h 521006"/>
              <a:gd name="connsiteX4" fmla="*/ 80638 w 157294"/>
              <a:gd name="connsiteY4" fmla="*/ 285886 h 521006"/>
              <a:gd name="connsiteX5" fmla="*/ 48888 w 157294"/>
              <a:gd name="connsiteY5" fmla="*/ 154653 h 521006"/>
              <a:gd name="connsiteX6" fmla="*/ 156838 w 157294"/>
              <a:gd name="connsiteY6" fmla="*/ 136 h 52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294" h="521006">
                <a:moveTo>
                  <a:pt x="156838" y="136"/>
                </a:moveTo>
                <a:cubicBezTo>
                  <a:pt x="148724" y="4722"/>
                  <a:pt x="5849" y="96797"/>
                  <a:pt x="205" y="182169"/>
                </a:cubicBezTo>
                <a:cubicBezTo>
                  <a:pt x="-5439" y="267541"/>
                  <a:pt x="107097" y="473916"/>
                  <a:pt x="122972" y="512369"/>
                </a:cubicBezTo>
                <a:cubicBezTo>
                  <a:pt x="138847" y="550822"/>
                  <a:pt x="102511" y="450633"/>
                  <a:pt x="95455" y="412886"/>
                </a:cubicBezTo>
                <a:cubicBezTo>
                  <a:pt x="88399" y="375139"/>
                  <a:pt x="88399" y="328925"/>
                  <a:pt x="80638" y="285886"/>
                </a:cubicBezTo>
                <a:cubicBezTo>
                  <a:pt x="72877" y="242847"/>
                  <a:pt x="35482" y="201220"/>
                  <a:pt x="48888" y="154653"/>
                </a:cubicBezTo>
                <a:cubicBezTo>
                  <a:pt x="62294" y="108086"/>
                  <a:pt x="164952" y="-4450"/>
                  <a:pt x="15683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84E24115-0F24-4C12-9042-B69F7DE551D3}"/>
              </a:ext>
            </a:extLst>
          </p:cNvPr>
          <p:cNvSpPr/>
          <p:nvPr/>
        </p:nvSpPr>
        <p:spPr>
          <a:xfrm>
            <a:off x="4908351" y="2939215"/>
            <a:ext cx="242061" cy="1075261"/>
          </a:xfrm>
          <a:custGeom>
            <a:avLst/>
            <a:gdLst>
              <a:gd name="connsiteX0" fmla="*/ 199 w 242061"/>
              <a:gd name="connsiteY0" fmla="*/ 835 h 1075261"/>
              <a:gd name="connsiteX1" fmla="*/ 57349 w 242061"/>
              <a:gd name="connsiteY1" fmla="*/ 462268 h 1075261"/>
              <a:gd name="connsiteX2" fmla="*/ 194932 w 242061"/>
              <a:gd name="connsiteY2" fmla="*/ 697218 h 1075261"/>
              <a:gd name="connsiteX3" fmla="*/ 86982 w 242061"/>
              <a:gd name="connsiteY3" fmla="*/ 1059168 h 1075261"/>
              <a:gd name="connsiteX4" fmla="*/ 127199 w 242061"/>
              <a:gd name="connsiteY4" fmla="*/ 976618 h 1075261"/>
              <a:gd name="connsiteX5" fmla="*/ 241499 w 242061"/>
              <a:gd name="connsiteY5" fmla="*/ 661235 h 1075261"/>
              <a:gd name="connsiteX6" fmla="*/ 74282 w 242061"/>
              <a:gd name="connsiteY6" fmla="*/ 356435 h 1075261"/>
              <a:gd name="connsiteX7" fmla="*/ 199 w 242061"/>
              <a:gd name="connsiteY7" fmla="*/ 835 h 107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061" h="1075261">
                <a:moveTo>
                  <a:pt x="199" y="835"/>
                </a:moveTo>
                <a:cubicBezTo>
                  <a:pt x="-2623" y="18474"/>
                  <a:pt x="24894" y="346204"/>
                  <a:pt x="57349" y="462268"/>
                </a:cubicBezTo>
                <a:cubicBezTo>
                  <a:pt x="89804" y="578332"/>
                  <a:pt x="189993" y="597735"/>
                  <a:pt x="194932" y="697218"/>
                </a:cubicBezTo>
                <a:cubicBezTo>
                  <a:pt x="199871" y="796701"/>
                  <a:pt x="98271" y="1012601"/>
                  <a:pt x="86982" y="1059168"/>
                </a:cubicBezTo>
                <a:cubicBezTo>
                  <a:pt x="75693" y="1105735"/>
                  <a:pt x="101446" y="1042940"/>
                  <a:pt x="127199" y="976618"/>
                </a:cubicBezTo>
                <a:cubicBezTo>
                  <a:pt x="152952" y="910296"/>
                  <a:pt x="250318" y="764599"/>
                  <a:pt x="241499" y="661235"/>
                </a:cubicBezTo>
                <a:cubicBezTo>
                  <a:pt x="232680" y="557871"/>
                  <a:pt x="113793" y="463327"/>
                  <a:pt x="74282" y="356435"/>
                </a:cubicBezTo>
                <a:cubicBezTo>
                  <a:pt x="34771" y="249543"/>
                  <a:pt x="3021" y="-16804"/>
                  <a:pt x="199" y="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BB420D6D-845D-489E-8AA4-D6FCDDE5ABD3}"/>
              </a:ext>
            </a:extLst>
          </p:cNvPr>
          <p:cNvSpPr/>
          <p:nvPr/>
        </p:nvSpPr>
        <p:spPr>
          <a:xfrm>
            <a:off x="4808826" y="2429920"/>
            <a:ext cx="214926" cy="814992"/>
          </a:xfrm>
          <a:custGeom>
            <a:avLst/>
            <a:gdLst>
              <a:gd name="connsiteX0" fmla="*/ 241 w 214926"/>
              <a:gd name="connsiteY0" fmla="*/ 13 h 814992"/>
              <a:gd name="connsiteX1" fmla="*/ 180157 w 214926"/>
              <a:gd name="connsiteY1" fmla="*/ 251897 h 814992"/>
              <a:gd name="connsiteX2" fmla="*/ 211907 w 214926"/>
              <a:gd name="connsiteY2" fmla="*/ 772597 h 814992"/>
              <a:gd name="connsiteX3" fmla="*/ 209791 w 214926"/>
              <a:gd name="connsiteY3" fmla="*/ 745080 h 814992"/>
              <a:gd name="connsiteX4" fmla="*/ 178041 w 214926"/>
              <a:gd name="connsiteY4" fmla="*/ 431813 h 814992"/>
              <a:gd name="connsiteX5" fmla="*/ 142057 w 214926"/>
              <a:gd name="connsiteY5" fmla="*/ 241313 h 814992"/>
              <a:gd name="connsiteX6" fmla="*/ 241 w 214926"/>
              <a:gd name="connsiteY6" fmla="*/ 13 h 81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926" h="814992">
                <a:moveTo>
                  <a:pt x="241" y="13"/>
                </a:moveTo>
                <a:cubicBezTo>
                  <a:pt x="6591" y="1777"/>
                  <a:pt x="144879" y="123133"/>
                  <a:pt x="180157" y="251897"/>
                </a:cubicBezTo>
                <a:cubicBezTo>
                  <a:pt x="215435" y="380661"/>
                  <a:pt x="206968" y="690400"/>
                  <a:pt x="211907" y="772597"/>
                </a:cubicBezTo>
                <a:cubicBezTo>
                  <a:pt x="216846" y="854794"/>
                  <a:pt x="215435" y="801877"/>
                  <a:pt x="209791" y="745080"/>
                </a:cubicBezTo>
                <a:cubicBezTo>
                  <a:pt x="204147" y="688283"/>
                  <a:pt x="189330" y="515774"/>
                  <a:pt x="178041" y="431813"/>
                </a:cubicBezTo>
                <a:cubicBezTo>
                  <a:pt x="166752" y="347852"/>
                  <a:pt x="169221" y="316102"/>
                  <a:pt x="142057" y="241313"/>
                </a:cubicBezTo>
                <a:cubicBezTo>
                  <a:pt x="114893" y="166524"/>
                  <a:pt x="-6109" y="-1751"/>
                  <a:pt x="24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8C1B224-5A1E-4FD1-8EAC-EA1FBCA985BF}"/>
              </a:ext>
            </a:extLst>
          </p:cNvPr>
          <p:cNvSpPr/>
          <p:nvPr/>
        </p:nvSpPr>
        <p:spPr>
          <a:xfrm>
            <a:off x="4825705" y="3102885"/>
            <a:ext cx="191255" cy="971877"/>
          </a:xfrm>
          <a:custGeom>
            <a:avLst/>
            <a:gdLst>
              <a:gd name="connsiteX0" fmla="*/ 295 w 191255"/>
              <a:gd name="connsiteY0" fmla="*/ 148 h 971877"/>
              <a:gd name="connsiteX1" fmla="*/ 142112 w 191255"/>
              <a:gd name="connsiteY1" fmla="*/ 561065 h 971877"/>
              <a:gd name="connsiteX2" fmla="*/ 91312 w 191255"/>
              <a:gd name="connsiteY2" fmla="*/ 963232 h 971877"/>
              <a:gd name="connsiteX3" fmla="*/ 133645 w 191255"/>
              <a:gd name="connsiteY3" fmla="*/ 810832 h 971877"/>
              <a:gd name="connsiteX4" fmla="*/ 186562 w 191255"/>
              <a:gd name="connsiteY4" fmla="*/ 508148 h 971877"/>
              <a:gd name="connsiteX5" fmla="*/ 295 w 191255"/>
              <a:gd name="connsiteY5" fmla="*/ 148 h 97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55" h="971877">
                <a:moveTo>
                  <a:pt x="295" y="148"/>
                </a:moveTo>
                <a:cubicBezTo>
                  <a:pt x="-7113" y="8967"/>
                  <a:pt x="126943" y="400551"/>
                  <a:pt x="142112" y="561065"/>
                </a:cubicBezTo>
                <a:cubicBezTo>
                  <a:pt x="157281" y="721579"/>
                  <a:pt x="92723" y="921604"/>
                  <a:pt x="91312" y="963232"/>
                </a:cubicBezTo>
                <a:cubicBezTo>
                  <a:pt x="89901" y="1004860"/>
                  <a:pt x="117770" y="886679"/>
                  <a:pt x="133645" y="810832"/>
                </a:cubicBezTo>
                <a:cubicBezTo>
                  <a:pt x="149520" y="734985"/>
                  <a:pt x="208082" y="639381"/>
                  <a:pt x="186562" y="508148"/>
                </a:cubicBezTo>
                <a:cubicBezTo>
                  <a:pt x="165042" y="376915"/>
                  <a:pt x="7703" y="-8671"/>
                  <a:pt x="29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46E4E8CC-5ACC-4666-84A2-88291E1050AD}"/>
              </a:ext>
            </a:extLst>
          </p:cNvPr>
          <p:cNvSpPr/>
          <p:nvPr/>
        </p:nvSpPr>
        <p:spPr>
          <a:xfrm>
            <a:off x="4956083" y="3928475"/>
            <a:ext cx="130508" cy="1015577"/>
          </a:xfrm>
          <a:custGeom>
            <a:avLst/>
            <a:gdLst>
              <a:gd name="connsiteX0" fmla="*/ 130267 w 130508"/>
              <a:gd name="connsiteY0" fmla="*/ 58 h 1015577"/>
              <a:gd name="connsiteX1" fmla="*/ 28667 w 130508"/>
              <a:gd name="connsiteY1" fmla="*/ 311208 h 1015577"/>
              <a:gd name="connsiteX2" fmla="*/ 7500 w 130508"/>
              <a:gd name="connsiteY2" fmla="*/ 524992 h 1015577"/>
              <a:gd name="connsiteX3" fmla="*/ 1150 w 130508"/>
              <a:gd name="connsiteY3" fmla="*/ 1003358 h 1015577"/>
              <a:gd name="connsiteX4" fmla="*/ 28667 w 130508"/>
              <a:gd name="connsiteY4" fmla="*/ 827675 h 1015577"/>
              <a:gd name="connsiteX5" fmla="*/ 56184 w 130508"/>
              <a:gd name="connsiteY5" fmla="*/ 336608 h 1015577"/>
              <a:gd name="connsiteX6" fmla="*/ 130267 w 130508"/>
              <a:gd name="connsiteY6" fmla="*/ 58 h 101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508" h="1015577">
                <a:moveTo>
                  <a:pt x="130267" y="58"/>
                </a:moveTo>
                <a:cubicBezTo>
                  <a:pt x="125681" y="-4175"/>
                  <a:pt x="49128" y="223719"/>
                  <a:pt x="28667" y="311208"/>
                </a:cubicBezTo>
                <a:cubicBezTo>
                  <a:pt x="8206" y="398697"/>
                  <a:pt x="12086" y="409634"/>
                  <a:pt x="7500" y="524992"/>
                </a:cubicBezTo>
                <a:cubicBezTo>
                  <a:pt x="2914" y="640350"/>
                  <a:pt x="-2378" y="952911"/>
                  <a:pt x="1150" y="1003358"/>
                </a:cubicBezTo>
                <a:cubicBezTo>
                  <a:pt x="4678" y="1053805"/>
                  <a:pt x="19495" y="938800"/>
                  <a:pt x="28667" y="827675"/>
                </a:cubicBezTo>
                <a:cubicBezTo>
                  <a:pt x="37839" y="716550"/>
                  <a:pt x="39604" y="470311"/>
                  <a:pt x="56184" y="336608"/>
                </a:cubicBezTo>
                <a:cubicBezTo>
                  <a:pt x="72764" y="202905"/>
                  <a:pt x="134853" y="4291"/>
                  <a:pt x="13026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2E536476-4213-4EDB-9E39-B30F8232BDE0}"/>
              </a:ext>
            </a:extLst>
          </p:cNvPr>
          <p:cNvSpPr/>
          <p:nvPr/>
        </p:nvSpPr>
        <p:spPr>
          <a:xfrm>
            <a:off x="4855355" y="4097111"/>
            <a:ext cx="144259" cy="928617"/>
          </a:xfrm>
          <a:custGeom>
            <a:avLst/>
            <a:gdLst>
              <a:gd name="connsiteX0" fmla="*/ 144212 w 144259"/>
              <a:gd name="connsiteY0" fmla="*/ 756 h 928617"/>
              <a:gd name="connsiteX1" fmla="*/ 44728 w 144259"/>
              <a:gd name="connsiteY1" fmla="*/ 394456 h 928617"/>
              <a:gd name="connsiteX2" fmla="*/ 2395 w 144259"/>
              <a:gd name="connsiteY2" fmla="*/ 902456 h 928617"/>
              <a:gd name="connsiteX3" fmla="*/ 10862 w 144259"/>
              <a:gd name="connsiteY3" fmla="*/ 817789 h 928617"/>
              <a:gd name="connsiteX4" fmla="*/ 57428 w 144259"/>
              <a:gd name="connsiteY4" fmla="*/ 493939 h 928617"/>
              <a:gd name="connsiteX5" fmla="*/ 144212 w 144259"/>
              <a:gd name="connsiteY5" fmla="*/ 756 h 9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59" h="928617">
                <a:moveTo>
                  <a:pt x="144212" y="756"/>
                </a:moveTo>
                <a:cubicBezTo>
                  <a:pt x="142095" y="-15825"/>
                  <a:pt x="68364" y="244173"/>
                  <a:pt x="44728" y="394456"/>
                </a:cubicBezTo>
                <a:cubicBezTo>
                  <a:pt x="21092" y="544739"/>
                  <a:pt x="8039" y="831901"/>
                  <a:pt x="2395" y="902456"/>
                </a:cubicBezTo>
                <a:cubicBezTo>
                  <a:pt x="-3249" y="973012"/>
                  <a:pt x="1690" y="885875"/>
                  <a:pt x="10862" y="817789"/>
                </a:cubicBezTo>
                <a:cubicBezTo>
                  <a:pt x="20034" y="749703"/>
                  <a:pt x="37320" y="625878"/>
                  <a:pt x="57428" y="493939"/>
                </a:cubicBezTo>
                <a:cubicBezTo>
                  <a:pt x="77536" y="362000"/>
                  <a:pt x="146329" y="17337"/>
                  <a:pt x="144212" y="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AEFE955F-AA27-4577-AFC7-91F03773B5CF}"/>
              </a:ext>
            </a:extLst>
          </p:cNvPr>
          <p:cNvSpPr/>
          <p:nvPr/>
        </p:nvSpPr>
        <p:spPr>
          <a:xfrm>
            <a:off x="1751607" y="2182123"/>
            <a:ext cx="583719" cy="1138616"/>
          </a:xfrm>
          <a:custGeom>
            <a:avLst/>
            <a:gdLst>
              <a:gd name="connsiteX0" fmla="*/ 578843 w 583719"/>
              <a:gd name="connsiteY0" fmla="*/ 5452 h 1138616"/>
              <a:gd name="connsiteX1" fmla="*/ 220068 w 583719"/>
              <a:gd name="connsiteY1" fmla="*/ 500752 h 1138616"/>
              <a:gd name="connsiteX2" fmla="*/ 993 w 583719"/>
              <a:gd name="connsiteY2" fmla="*/ 1129402 h 1138616"/>
              <a:gd name="connsiteX3" fmla="*/ 150218 w 583719"/>
              <a:gd name="connsiteY3" fmla="*/ 834127 h 1138616"/>
              <a:gd name="connsiteX4" fmla="*/ 407393 w 583719"/>
              <a:gd name="connsiteY4" fmla="*/ 272152 h 1138616"/>
              <a:gd name="connsiteX5" fmla="*/ 578843 w 583719"/>
              <a:gd name="connsiteY5" fmla="*/ 5452 h 113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719" h="1138616">
                <a:moveTo>
                  <a:pt x="578843" y="5452"/>
                </a:moveTo>
                <a:cubicBezTo>
                  <a:pt x="547622" y="43552"/>
                  <a:pt x="316376" y="313427"/>
                  <a:pt x="220068" y="500752"/>
                </a:cubicBezTo>
                <a:cubicBezTo>
                  <a:pt x="123760" y="688077"/>
                  <a:pt x="12635" y="1073840"/>
                  <a:pt x="993" y="1129402"/>
                </a:cubicBezTo>
                <a:cubicBezTo>
                  <a:pt x="-10649" y="1184964"/>
                  <a:pt x="82485" y="977002"/>
                  <a:pt x="150218" y="834127"/>
                </a:cubicBezTo>
                <a:cubicBezTo>
                  <a:pt x="217951" y="691252"/>
                  <a:pt x="330664" y="407619"/>
                  <a:pt x="407393" y="272152"/>
                </a:cubicBezTo>
                <a:cubicBezTo>
                  <a:pt x="484122" y="136685"/>
                  <a:pt x="610064" y="-32648"/>
                  <a:pt x="578843" y="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623EEED-4AF0-44E2-9DCF-B582A9444E24}"/>
              </a:ext>
            </a:extLst>
          </p:cNvPr>
          <p:cNvSpPr/>
          <p:nvPr/>
        </p:nvSpPr>
        <p:spPr>
          <a:xfrm>
            <a:off x="1702824" y="3352684"/>
            <a:ext cx="819368" cy="1865650"/>
          </a:xfrm>
          <a:custGeom>
            <a:avLst/>
            <a:gdLst>
              <a:gd name="connsiteX0" fmla="*/ 197096 w 819368"/>
              <a:gd name="connsiteY0" fmla="*/ 116 h 1865650"/>
              <a:gd name="connsiteX1" fmla="*/ 85336 w 819368"/>
              <a:gd name="connsiteY1" fmla="*/ 650356 h 1865650"/>
              <a:gd name="connsiteX2" fmla="*/ 420616 w 819368"/>
              <a:gd name="connsiteY2" fmla="*/ 1188836 h 1865650"/>
              <a:gd name="connsiteX3" fmla="*/ 801616 w 819368"/>
              <a:gd name="connsiteY3" fmla="*/ 1833996 h 1865650"/>
              <a:gd name="connsiteX4" fmla="*/ 760976 w 819368"/>
              <a:gd name="connsiteY4" fmla="*/ 1773036 h 1865650"/>
              <a:gd name="connsiteX5" fmla="*/ 552696 w 819368"/>
              <a:gd name="connsiteY5" fmla="*/ 1447916 h 1865650"/>
              <a:gd name="connsiteX6" fmla="*/ 9136 w 819368"/>
              <a:gd name="connsiteY6" fmla="*/ 604636 h 1865650"/>
              <a:gd name="connsiteX7" fmla="*/ 197096 w 819368"/>
              <a:gd name="connsiteY7" fmla="*/ 116 h 186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368" h="1865650">
                <a:moveTo>
                  <a:pt x="197096" y="116"/>
                </a:moveTo>
                <a:cubicBezTo>
                  <a:pt x="209796" y="7736"/>
                  <a:pt x="48083" y="452236"/>
                  <a:pt x="85336" y="650356"/>
                </a:cubicBezTo>
                <a:cubicBezTo>
                  <a:pt x="122589" y="848476"/>
                  <a:pt x="301236" y="991563"/>
                  <a:pt x="420616" y="1188836"/>
                </a:cubicBezTo>
                <a:cubicBezTo>
                  <a:pt x="539996" y="1386109"/>
                  <a:pt x="744889" y="1736629"/>
                  <a:pt x="801616" y="1833996"/>
                </a:cubicBezTo>
                <a:cubicBezTo>
                  <a:pt x="858343" y="1931363"/>
                  <a:pt x="760976" y="1773036"/>
                  <a:pt x="760976" y="1773036"/>
                </a:cubicBezTo>
                <a:cubicBezTo>
                  <a:pt x="719489" y="1708689"/>
                  <a:pt x="678003" y="1642649"/>
                  <a:pt x="552696" y="1447916"/>
                </a:cubicBezTo>
                <a:cubicBezTo>
                  <a:pt x="427389" y="1253183"/>
                  <a:pt x="66709" y="849323"/>
                  <a:pt x="9136" y="604636"/>
                </a:cubicBezTo>
                <a:cubicBezTo>
                  <a:pt x="-48437" y="359949"/>
                  <a:pt x="184396" y="-7504"/>
                  <a:pt x="197096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A6A63E1D-01B0-43B5-8052-4965CC5EC0FF}"/>
              </a:ext>
            </a:extLst>
          </p:cNvPr>
          <p:cNvSpPr/>
          <p:nvPr/>
        </p:nvSpPr>
        <p:spPr>
          <a:xfrm>
            <a:off x="4332518" y="4719077"/>
            <a:ext cx="667899" cy="851960"/>
          </a:xfrm>
          <a:custGeom>
            <a:avLst/>
            <a:gdLst>
              <a:gd name="connsiteX0" fmla="*/ 630642 w 667899"/>
              <a:gd name="connsiteY0" fmla="*/ 15483 h 851960"/>
              <a:gd name="connsiteX1" fmla="*/ 549362 w 667899"/>
              <a:gd name="connsiteY1" fmla="*/ 340603 h 851960"/>
              <a:gd name="connsiteX2" fmla="*/ 5802 w 667899"/>
              <a:gd name="connsiteY2" fmla="*/ 848603 h 851960"/>
              <a:gd name="connsiteX3" fmla="*/ 285202 w 667899"/>
              <a:gd name="connsiteY3" fmla="*/ 538723 h 851960"/>
              <a:gd name="connsiteX4" fmla="*/ 640802 w 667899"/>
              <a:gd name="connsiteY4" fmla="*/ 101843 h 851960"/>
              <a:gd name="connsiteX5" fmla="*/ 630642 w 667899"/>
              <a:gd name="connsiteY5" fmla="*/ 15483 h 85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899" h="851960">
                <a:moveTo>
                  <a:pt x="630642" y="15483"/>
                </a:moveTo>
                <a:cubicBezTo>
                  <a:pt x="615402" y="55276"/>
                  <a:pt x="653502" y="201750"/>
                  <a:pt x="549362" y="340603"/>
                </a:cubicBezTo>
                <a:cubicBezTo>
                  <a:pt x="445222" y="479456"/>
                  <a:pt x="49829" y="815583"/>
                  <a:pt x="5802" y="848603"/>
                </a:cubicBezTo>
                <a:cubicBezTo>
                  <a:pt x="-38225" y="881623"/>
                  <a:pt x="179369" y="663183"/>
                  <a:pt x="285202" y="538723"/>
                </a:cubicBezTo>
                <a:cubicBezTo>
                  <a:pt x="391035" y="414263"/>
                  <a:pt x="581535" y="188203"/>
                  <a:pt x="640802" y="101843"/>
                </a:cubicBezTo>
                <a:cubicBezTo>
                  <a:pt x="700069" y="15483"/>
                  <a:pt x="645882" y="-24310"/>
                  <a:pt x="630642" y="15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4C1DB28E-58C8-434D-AFF1-B7784C59ACC3}"/>
              </a:ext>
            </a:extLst>
          </p:cNvPr>
          <p:cNvSpPr/>
          <p:nvPr/>
        </p:nvSpPr>
        <p:spPr>
          <a:xfrm>
            <a:off x="2492443" y="4742850"/>
            <a:ext cx="326141" cy="848794"/>
          </a:xfrm>
          <a:custGeom>
            <a:avLst/>
            <a:gdLst>
              <a:gd name="connsiteX0" fmla="*/ 11997 w 326141"/>
              <a:gd name="connsiteY0" fmla="*/ 12030 h 848794"/>
              <a:gd name="connsiteX1" fmla="*/ 260917 w 326141"/>
              <a:gd name="connsiteY1" fmla="*/ 393030 h 848794"/>
              <a:gd name="connsiteX2" fmla="*/ 306637 w 326141"/>
              <a:gd name="connsiteY2" fmla="*/ 840070 h 848794"/>
              <a:gd name="connsiteX3" fmla="*/ 306637 w 326141"/>
              <a:gd name="connsiteY3" fmla="*/ 647030 h 848794"/>
              <a:gd name="connsiteX4" fmla="*/ 67877 w 326141"/>
              <a:gd name="connsiteY4" fmla="*/ 144110 h 848794"/>
              <a:gd name="connsiteX5" fmla="*/ 11997 w 326141"/>
              <a:gd name="connsiteY5" fmla="*/ 12030 h 84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41" h="848794">
                <a:moveTo>
                  <a:pt x="11997" y="12030"/>
                </a:moveTo>
                <a:cubicBezTo>
                  <a:pt x="44170" y="53517"/>
                  <a:pt x="211810" y="255023"/>
                  <a:pt x="260917" y="393030"/>
                </a:cubicBezTo>
                <a:cubicBezTo>
                  <a:pt x="310024" y="531037"/>
                  <a:pt x="299017" y="797737"/>
                  <a:pt x="306637" y="840070"/>
                </a:cubicBezTo>
                <a:cubicBezTo>
                  <a:pt x="314257" y="882403"/>
                  <a:pt x="346430" y="763023"/>
                  <a:pt x="306637" y="647030"/>
                </a:cubicBezTo>
                <a:cubicBezTo>
                  <a:pt x="266844" y="531037"/>
                  <a:pt x="118677" y="246557"/>
                  <a:pt x="67877" y="144110"/>
                </a:cubicBezTo>
                <a:cubicBezTo>
                  <a:pt x="17077" y="41663"/>
                  <a:pt x="-20176" y="-29457"/>
                  <a:pt x="11997" y="12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D189EB3B-8463-4DD1-9DE0-16BC085EDA70}"/>
              </a:ext>
            </a:extLst>
          </p:cNvPr>
          <p:cNvSpPr/>
          <p:nvPr/>
        </p:nvSpPr>
        <p:spPr>
          <a:xfrm>
            <a:off x="1623198" y="3845440"/>
            <a:ext cx="615409" cy="869498"/>
          </a:xfrm>
          <a:custGeom>
            <a:avLst/>
            <a:gdLst>
              <a:gd name="connsiteX0" fmla="*/ 2402 w 615409"/>
              <a:gd name="connsiteY0" fmla="*/ 120 h 869498"/>
              <a:gd name="connsiteX1" fmla="*/ 144642 w 615409"/>
              <a:gd name="connsiteY1" fmla="*/ 416680 h 869498"/>
              <a:gd name="connsiteX2" fmla="*/ 596762 w 615409"/>
              <a:gd name="connsiteY2" fmla="*/ 858640 h 869498"/>
              <a:gd name="connsiteX3" fmla="*/ 500242 w 615409"/>
              <a:gd name="connsiteY3" fmla="*/ 711320 h 869498"/>
              <a:gd name="connsiteX4" fmla="*/ 236082 w 615409"/>
              <a:gd name="connsiteY4" fmla="*/ 457320 h 869498"/>
              <a:gd name="connsiteX5" fmla="*/ 2402 w 615409"/>
              <a:gd name="connsiteY5" fmla="*/ 120 h 86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09" h="869498">
                <a:moveTo>
                  <a:pt x="2402" y="120"/>
                </a:moveTo>
                <a:cubicBezTo>
                  <a:pt x="-12838" y="-6653"/>
                  <a:pt x="45582" y="273593"/>
                  <a:pt x="144642" y="416680"/>
                </a:cubicBezTo>
                <a:cubicBezTo>
                  <a:pt x="243702" y="559767"/>
                  <a:pt x="537495" y="809533"/>
                  <a:pt x="596762" y="858640"/>
                </a:cubicBezTo>
                <a:cubicBezTo>
                  <a:pt x="656029" y="907747"/>
                  <a:pt x="560355" y="778206"/>
                  <a:pt x="500242" y="711320"/>
                </a:cubicBezTo>
                <a:cubicBezTo>
                  <a:pt x="440129" y="644434"/>
                  <a:pt x="314822" y="579240"/>
                  <a:pt x="236082" y="457320"/>
                </a:cubicBezTo>
                <a:cubicBezTo>
                  <a:pt x="157342" y="335400"/>
                  <a:pt x="17642" y="6893"/>
                  <a:pt x="2402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FC93456F-7E0E-49DD-BF08-552D2319624A}"/>
              </a:ext>
            </a:extLst>
          </p:cNvPr>
          <p:cNvSpPr/>
          <p:nvPr/>
        </p:nvSpPr>
        <p:spPr>
          <a:xfrm>
            <a:off x="1873579" y="4646651"/>
            <a:ext cx="949664" cy="1375173"/>
          </a:xfrm>
          <a:custGeom>
            <a:avLst/>
            <a:gdLst>
              <a:gd name="connsiteX0" fmla="*/ 773101 w 949664"/>
              <a:gd name="connsiteY0" fmla="*/ 1549 h 1375173"/>
              <a:gd name="connsiteX1" fmla="*/ 864541 w 949664"/>
              <a:gd name="connsiteY1" fmla="*/ 651789 h 1375173"/>
              <a:gd name="connsiteX2" fmla="*/ 732461 w 949664"/>
              <a:gd name="connsiteY2" fmla="*/ 961669 h 1375173"/>
              <a:gd name="connsiteX3" fmla="*/ 514021 w 949664"/>
              <a:gd name="connsiteY3" fmla="*/ 1185189 h 1375173"/>
              <a:gd name="connsiteX4" fmla="*/ 6021 w 949664"/>
              <a:gd name="connsiteY4" fmla="*/ 1368069 h 1375173"/>
              <a:gd name="connsiteX5" fmla="*/ 275261 w 949664"/>
              <a:gd name="connsiteY5" fmla="*/ 1296949 h 1375173"/>
              <a:gd name="connsiteX6" fmla="*/ 869621 w 949664"/>
              <a:gd name="connsiteY6" fmla="*/ 926109 h 1375173"/>
              <a:gd name="connsiteX7" fmla="*/ 935661 w 949664"/>
              <a:gd name="connsiteY7" fmla="*/ 484149 h 1375173"/>
              <a:gd name="connsiteX8" fmla="*/ 773101 w 949664"/>
              <a:gd name="connsiteY8" fmla="*/ 1549 h 137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664" h="1375173">
                <a:moveTo>
                  <a:pt x="773101" y="1549"/>
                </a:moveTo>
                <a:cubicBezTo>
                  <a:pt x="761248" y="29489"/>
                  <a:pt x="871314" y="491769"/>
                  <a:pt x="864541" y="651789"/>
                </a:cubicBezTo>
                <a:cubicBezTo>
                  <a:pt x="857768" y="811809"/>
                  <a:pt x="790881" y="872769"/>
                  <a:pt x="732461" y="961669"/>
                </a:cubicBezTo>
                <a:cubicBezTo>
                  <a:pt x="674041" y="1050569"/>
                  <a:pt x="635094" y="1117456"/>
                  <a:pt x="514021" y="1185189"/>
                </a:cubicBezTo>
                <a:cubicBezTo>
                  <a:pt x="392948" y="1252922"/>
                  <a:pt x="45814" y="1349442"/>
                  <a:pt x="6021" y="1368069"/>
                </a:cubicBezTo>
                <a:cubicBezTo>
                  <a:pt x="-33772" y="1386696"/>
                  <a:pt x="131328" y="1370609"/>
                  <a:pt x="275261" y="1296949"/>
                </a:cubicBezTo>
                <a:cubicBezTo>
                  <a:pt x="419194" y="1223289"/>
                  <a:pt x="759554" y="1061576"/>
                  <a:pt x="869621" y="926109"/>
                </a:cubicBezTo>
                <a:cubicBezTo>
                  <a:pt x="979688" y="790642"/>
                  <a:pt x="948361" y="637396"/>
                  <a:pt x="935661" y="484149"/>
                </a:cubicBezTo>
                <a:cubicBezTo>
                  <a:pt x="922961" y="330902"/>
                  <a:pt x="784954" y="-26391"/>
                  <a:pt x="773101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9D16D2EC-4C8A-4F92-A533-37B1EF98025D}"/>
              </a:ext>
            </a:extLst>
          </p:cNvPr>
          <p:cNvSpPr/>
          <p:nvPr/>
        </p:nvSpPr>
        <p:spPr>
          <a:xfrm>
            <a:off x="698890" y="5775789"/>
            <a:ext cx="1791018" cy="793575"/>
          </a:xfrm>
          <a:custGeom>
            <a:avLst/>
            <a:gdLst>
              <a:gd name="connsiteX0" fmla="*/ 2150 w 1791018"/>
              <a:gd name="connsiteY0" fmla="*/ 792651 h 793575"/>
              <a:gd name="connsiteX1" fmla="*/ 571110 w 1791018"/>
              <a:gd name="connsiteY1" fmla="*/ 533571 h 793575"/>
              <a:gd name="connsiteX2" fmla="*/ 1394070 w 1791018"/>
              <a:gd name="connsiteY2" fmla="*/ 208451 h 793575"/>
              <a:gd name="connsiteX3" fmla="*/ 1790310 w 1791018"/>
              <a:gd name="connsiteY3" fmla="*/ 171 h 793575"/>
              <a:gd name="connsiteX4" fmla="*/ 1307710 w 1791018"/>
              <a:gd name="connsiteY4" fmla="*/ 177971 h 793575"/>
              <a:gd name="connsiteX5" fmla="*/ 413630 w 1791018"/>
              <a:gd name="connsiteY5" fmla="*/ 442131 h 793575"/>
              <a:gd name="connsiteX6" fmla="*/ 2150 w 1791018"/>
              <a:gd name="connsiteY6" fmla="*/ 792651 h 79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1018" h="793575">
                <a:moveTo>
                  <a:pt x="2150" y="792651"/>
                </a:moveTo>
                <a:cubicBezTo>
                  <a:pt x="28397" y="807891"/>
                  <a:pt x="339123" y="630938"/>
                  <a:pt x="571110" y="533571"/>
                </a:cubicBezTo>
                <a:cubicBezTo>
                  <a:pt x="803097" y="436204"/>
                  <a:pt x="1190870" y="297351"/>
                  <a:pt x="1394070" y="208451"/>
                </a:cubicBezTo>
                <a:cubicBezTo>
                  <a:pt x="1597270" y="119551"/>
                  <a:pt x="1804703" y="5251"/>
                  <a:pt x="1790310" y="171"/>
                </a:cubicBezTo>
                <a:cubicBezTo>
                  <a:pt x="1775917" y="-4909"/>
                  <a:pt x="1537157" y="104311"/>
                  <a:pt x="1307710" y="177971"/>
                </a:cubicBezTo>
                <a:cubicBezTo>
                  <a:pt x="1078263" y="251631"/>
                  <a:pt x="632917" y="338838"/>
                  <a:pt x="413630" y="442131"/>
                </a:cubicBezTo>
                <a:cubicBezTo>
                  <a:pt x="194343" y="545424"/>
                  <a:pt x="-24097" y="777411"/>
                  <a:pt x="2150" y="792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CA555F15-D1FC-4A26-A0C9-EEC1B7519DC8}"/>
              </a:ext>
            </a:extLst>
          </p:cNvPr>
          <p:cNvSpPr/>
          <p:nvPr/>
        </p:nvSpPr>
        <p:spPr>
          <a:xfrm>
            <a:off x="4303084" y="5415187"/>
            <a:ext cx="208930" cy="787742"/>
          </a:xfrm>
          <a:custGeom>
            <a:avLst/>
            <a:gdLst>
              <a:gd name="connsiteX0" fmla="*/ 65716 w 208930"/>
              <a:gd name="connsiteY0" fmla="*/ 93 h 787742"/>
              <a:gd name="connsiteX1" fmla="*/ 4756 w 208930"/>
              <a:gd name="connsiteY1" fmla="*/ 487773 h 787742"/>
              <a:gd name="connsiteX2" fmla="*/ 207956 w 208930"/>
              <a:gd name="connsiteY2" fmla="*/ 787493 h 787742"/>
              <a:gd name="connsiteX3" fmla="*/ 80956 w 208930"/>
              <a:gd name="connsiteY3" fmla="*/ 528413 h 787742"/>
              <a:gd name="connsiteX4" fmla="*/ 65716 w 208930"/>
              <a:gd name="connsiteY4" fmla="*/ 93 h 78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30" h="787742">
                <a:moveTo>
                  <a:pt x="65716" y="93"/>
                </a:moveTo>
                <a:cubicBezTo>
                  <a:pt x="53016" y="-6680"/>
                  <a:pt x="-18951" y="356540"/>
                  <a:pt x="4756" y="487773"/>
                </a:cubicBezTo>
                <a:cubicBezTo>
                  <a:pt x="28463" y="619006"/>
                  <a:pt x="195256" y="780720"/>
                  <a:pt x="207956" y="787493"/>
                </a:cubicBezTo>
                <a:cubicBezTo>
                  <a:pt x="220656" y="794266"/>
                  <a:pt x="105509" y="662186"/>
                  <a:pt x="80956" y="528413"/>
                </a:cubicBezTo>
                <a:cubicBezTo>
                  <a:pt x="56403" y="394640"/>
                  <a:pt x="78416" y="6866"/>
                  <a:pt x="6571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C77D495-F02B-455F-A7D9-11DB2793988B}"/>
              </a:ext>
            </a:extLst>
          </p:cNvPr>
          <p:cNvSpPr/>
          <p:nvPr/>
        </p:nvSpPr>
        <p:spPr>
          <a:xfrm>
            <a:off x="4429760" y="6004560"/>
            <a:ext cx="2146489" cy="790649"/>
          </a:xfrm>
          <a:custGeom>
            <a:avLst/>
            <a:gdLst>
              <a:gd name="connsiteX0" fmla="*/ 0 w 2146489"/>
              <a:gd name="connsiteY0" fmla="*/ 0 h 790649"/>
              <a:gd name="connsiteX1" fmla="*/ 147320 w 2146489"/>
              <a:gd name="connsiteY1" fmla="*/ 30480 h 790649"/>
              <a:gd name="connsiteX2" fmla="*/ 1427480 w 2146489"/>
              <a:gd name="connsiteY2" fmla="*/ 370840 h 790649"/>
              <a:gd name="connsiteX3" fmla="*/ 1783080 w 2146489"/>
              <a:gd name="connsiteY3" fmla="*/ 482600 h 790649"/>
              <a:gd name="connsiteX4" fmla="*/ 2143760 w 2146489"/>
              <a:gd name="connsiteY4" fmla="*/ 787400 h 790649"/>
              <a:gd name="connsiteX5" fmla="*/ 1935480 w 2146489"/>
              <a:gd name="connsiteY5" fmla="*/ 635000 h 790649"/>
              <a:gd name="connsiteX6" fmla="*/ 1691640 w 2146489"/>
              <a:gd name="connsiteY6" fmla="*/ 502920 h 790649"/>
              <a:gd name="connsiteX7" fmla="*/ 1102360 w 2146489"/>
              <a:gd name="connsiteY7" fmla="*/ 345440 h 790649"/>
              <a:gd name="connsiteX8" fmla="*/ 0 w 2146489"/>
              <a:gd name="connsiteY8" fmla="*/ 0 h 79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6489" h="790649">
                <a:moveTo>
                  <a:pt x="0" y="0"/>
                </a:moveTo>
                <a:lnTo>
                  <a:pt x="147320" y="30480"/>
                </a:lnTo>
                <a:lnTo>
                  <a:pt x="1427480" y="370840"/>
                </a:lnTo>
                <a:cubicBezTo>
                  <a:pt x="1700107" y="446193"/>
                  <a:pt x="1663700" y="413173"/>
                  <a:pt x="1783080" y="482600"/>
                </a:cubicBezTo>
                <a:cubicBezTo>
                  <a:pt x="1902460" y="552027"/>
                  <a:pt x="2118360" y="762000"/>
                  <a:pt x="2143760" y="787400"/>
                </a:cubicBezTo>
                <a:cubicBezTo>
                  <a:pt x="2169160" y="812800"/>
                  <a:pt x="2010833" y="682413"/>
                  <a:pt x="1935480" y="635000"/>
                </a:cubicBezTo>
                <a:cubicBezTo>
                  <a:pt x="1860127" y="587587"/>
                  <a:pt x="1830493" y="551180"/>
                  <a:pt x="1691640" y="502920"/>
                </a:cubicBezTo>
                <a:cubicBezTo>
                  <a:pt x="1552787" y="454660"/>
                  <a:pt x="1383453" y="426720"/>
                  <a:pt x="1102360" y="345440"/>
                </a:cubicBezTo>
                <a:cubicBezTo>
                  <a:pt x="821267" y="264160"/>
                  <a:pt x="413173" y="13970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DFAB546-01B4-48C6-9A54-886DCD008A4A}"/>
              </a:ext>
            </a:extLst>
          </p:cNvPr>
          <p:cNvSpPr/>
          <p:nvPr/>
        </p:nvSpPr>
        <p:spPr>
          <a:xfrm>
            <a:off x="3903808" y="5521679"/>
            <a:ext cx="303729" cy="990348"/>
          </a:xfrm>
          <a:custGeom>
            <a:avLst/>
            <a:gdLst>
              <a:gd name="connsiteX0" fmla="*/ 303067 w 303729"/>
              <a:gd name="connsiteY0" fmla="*/ 5996 h 990348"/>
              <a:gd name="connsiteX1" fmla="*/ 71292 w 303729"/>
              <a:gd name="connsiteY1" fmla="*/ 548921 h 990348"/>
              <a:gd name="connsiteX2" fmla="*/ 1442 w 303729"/>
              <a:gd name="connsiteY2" fmla="*/ 990246 h 990348"/>
              <a:gd name="connsiteX3" fmla="*/ 33192 w 303729"/>
              <a:gd name="connsiteY3" fmla="*/ 587021 h 990348"/>
              <a:gd name="connsiteX4" fmla="*/ 137967 w 303729"/>
              <a:gd name="connsiteY4" fmla="*/ 279046 h 990348"/>
              <a:gd name="connsiteX5" fmla="*/ 303067 w 303729"/>
              <a:gd name="connsiteY5" fmla="*/ 5996 h 99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729" h="990348">
                <a:moveTo>
                  <a:pt x="303067" y="5996"/>
                </a:moveTo>
                <a:cubicBezTo>
                  <a:pt x="291955" y="50975"/>
                  <a:pt x="121563" y="384879"/>
                  <a:pt x="71292" y="548921"/>
                </a:cubicBezTo>
                <a:cubicBezTo>
                  <a:pt x="21021" y="712963"/>
                  <a:pt x="7792" y="983896"/>
                  <a:pt x="1442" y="990246"/>
                </a:cubicBezTo>
                <a:cubicBezTo>
                  <a:pt x="-4908" y="996596"/>
                  <a:pt x="10438" y="705554"/>
                  <a:pt x="33192" y="587021"/>
                </a:cubicBezTo>
                <a:cubicBezTo>
                  <a:pt x="55946" y="468488"/>
                  <a:pt x="93517" y="377471"/>
                  <a:pt x="137967" y="279046"/>
                </a:cubicBezTo>
                <a:cubicBezTo>
                  <a:pt x="182417" y="180621"/>
                  <a:pt x="314179" y="-38983"/>
                  <a:pt x="303067" y="5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94D9EB1E-23B9-4BAC-AA57-3E1698029921}"/>
              </a:ext>
            </a:extLst>
          </p:cNvPr>
          <p:cNvSpPr/>
          <p:nvPr/>
        </p:nvSpPr>
        <p:spPr>
          <a:xfrm>
            <a:off x="3409918" y="5873145"/>
            <a:ext cx="177104" cy="559563"/>
          </a:xfrm>
          <a:custGeom>
            <a:avLst/>
            <a:gdLst>
              <a:gd name="connsiteX0" fmla="*/ 32 w 177104"/>
              <a:gd name="connsiteY0" fmla="*/ 605 h 559563"/>
              <a:gd name="connsiteX1" fmla="*/ 130207 w 177104"/>
              <a:gd name="connsiteY1" fmla="*/ 241905 h 559563"/>
              <a:gd name="connsiteX2" fmla="*/ 174657 w 177104"/>
              <a:gd name="connsiteY2" fmla="*/ 559405 h 559563"/>
              <a:gd name="connsiteX3" fmla="*/ 168307 w 177104"/>
              <a:gd name="connsiteY3" fmla="*/ 283180 h 559563"/>
              <a:gd name="connsiteX4" fmla="*/ 142907 w 177104"/>
              <a:gd name="connsiteY4" fmla="*/ 175230 h 559563"/>
              <a:gd name="connsiteX5" fmla="*/ 32 w 177104"/>
              <a:gd name="connsiteY5" fmla="*/ 605 h 55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04" h="559563">
                <a:moveTo>
                  <a:pt x="32" y="605"/>
                </a:moveTo>
                <a:cubicBezTo>
                  <a:pt x="-2085" y="11717"/>
                  <a:pt x="101103" y="148772"/>
                  <a:pt x="130207" y="241905"/>
                </a:cubicBezTo>
                <a:cubicBezTo>
                  <a:pt x="159311" y="335038"/>
                  <a:pt x="168307" y="552526"/>
                  <a:pt x="174657" y="559405"/>
                </a:cubicBezTo>
                <a:cubicBezTo>
                  <a:pt x="181007" y="566284"/>
                  <a:pt x="173599" y="347209"/>
                  <a:pt x="168307" y="283180"/>
                </a:cubicBezTo>
                <a:cubicBezTo>
                  <a:pt x="163015" y="219151"/>
                  <a:pt x="169365" y="215976"/>
                  <a:pt x="142907" y="175230"/>
                </a:cubicBezTo>
                <a:cubicBezTo>
                  <a:pt x="116449" y="134484"/>
                  <a:pt x="2149" y="-10507"/>
                  <a:pt x="32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D896DB22-AC39-41AF-B4B9-3A7CBDF6A06B}"/>
              </a:ext>
            </a:extLst>
          </p:cNvPr>
          <p:cNvSpPr/>
          <p:nvPr/>
        </p:nvSpPr>
        <p:spPr>
          <a:xfrm>
            <a:off x="2742259" y="4899971"/>
            <a:ext cx="1683294" cy="599502"/>
          </a:xfrm>
          <a:custGeom>
            <a:avLst/>
            <a:gdLst>
              <a:gd name="connsiteX0" fmla="*/ 22108 w 1683294"/>
              <a:gd name="connsiteY0" fmla="*/ 4346 h 599502"/>
              <a:gd name="connsiteX1" fmla="*/ 449674 w 1683294"/>
              <a:gd name="connsiteY1" fmla="*/ 296446 h 599502"/>
              <a:gd name="connsiteX2" fmla="*/ 1287874 w 1683294"/>
              <a:gd name="connsiteY2" fmla="*/ 510229 h 599502"/>
              <a:gd name="connsiteX3" fmla="*/ 1675224 w 1683294"/>
              <a:gd name="connsiteY3" fmla="*/ 486946 h 599502"/>
              <a:gd name="connsiteX4" fmla="*/ 1514358 w 1683294"/>
              <a:gd name="connsiteY4" fmla="*/ 552562 h 599502"/>
              <a:gd name="connsiteX5" fmla="*/ 1093141 w 1683294"/>
              <a:gd name="connsiteY5" fmla="*/ 592779 h 599502"/>
              <a:gd name="connsiteX6" fmla="*/ 530108 w 1683294"/>
              <a:gd name="connsiteY6" fmla="*/ 408629 h 599502"/>
              <a:gd name="connsiteX7" fmla="*/ 111008 w 1683294"/>
              <a:gd name="connsiteY7" fmla="*/ 139812 h 599502"/>
              <a:gd name="connsiteX8" fmla="*/ 22108 w 1683294"/>
              <a:gd name="connsiteY8" fmla="*/ 4346 h 59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294" h="599502">
                <a:moveTo>
                  <a:pt x="22108" y="4346"/>
                </a:moveTo>
                <a:cubicBezTo>
                  <a:pt x="78552" y="30452"/>
                  <a:pt x="238713" y="212132"/>
                  <a:pt x="449674" y="296446"/>
                </a:cubicBezTo>
                <a:cubicBezTo>
                  <a:pt x="660635" y="380760"/>
                  <a:pt x="1083616" y="478479"/>
                  <a:pt x="1287874" y="510229"/>
                </a:cubicBezTo>
                <a:cubicBezTo>
                  <a:pt x="1492132" y="541979"/>
                  <a:pt x="1637477" y="479891"/>
                  <a:pt x="1675224" y="486946"/>
                </a:cubicBezTo>
                <a:cubicBezTo>
                  <a:pt x="1712971" y="494001"/>
                  <a:pt x="1611372" y="534923"/>
                  <a:pt x="1514358" y="552562"/>
                </a:cubicBezTo>
                <a:cubicBezTo>
                  <a:pt x="1417344" y="570201"/>
                  <a:pt x="1257183" y="616768"/>
                  <a:pt x="1093141" y="592779"/>
                </a:cubicBezTo>
                <a:cubicBezTo>
                  <a:pt x="929099" y="568790"/>
                  <a:pt x="693797" y="484123"/>
                  <a:pt x="530108" y="408629"/>
                </a:cubicBezTo>
                <a:cubicBezTo>
                  <a:pt x="366419" y="333135"/>
                  <a:pt x="196733" y="204018"/>
                  <a:pt x="111008" y="139812"/>
                </a:cubicBezTo>
                <a:cubicBezTo>
                  <a:pt x="25283" y="75607"/>
                  <a:pt x="-34336" y="-21760"/>
                  <a:pt x="22108" y="43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5BDFA53-920E-4C8B-913C-0156A968912E}"/>
              </a:ext>
            </a:extLst>
          </p:cNvPr>
          <p:cNvSpPr/>
          <p:nvPr/>
        </p:nvSpPr>
        <p:spPr>
          <a:xfrm>
            <a:off x="2799409" y="5020489"/>
            <a:ext cx="1504263" cy="843223"/>
          </a:xfrm>
          <a:custGeom>
            <a:avLst/>
            <a:gdLst>
              <a:gd name="connsiteX0" fmla="*/ 13641 w 1504263"/>
              <a:gd name="connsiteY0" fmla="*/ 244 h 843223"/>
              <a:gd name="connsiteX1" fmla="*/ 646524 w 1504263"/>
              <a:gd name="connsiteY1" fmla="*/ 366428 h 843223"/>
              <a:gd name="connsiteX2" fmla="*/ 1442391 w 1504263"/>
              <a:gd name="connsiteY2" fmla="*/ 470144 h 843223"/>
              <a:gd name="connsiteX3" fmla="*/ 1444508 w 1504263"/>
              <a:gd name="connsiteY3" fmla="*/ 470144 h 843223"/>
              <a:gd name="connsiteX4" fmla="*/ 1385241 w 1504263"/>
              <a:gd name="connsiteY4" fmla="*/ 548461 h 843223"/>
              <a:gd name="connsiteX5" fmla="*/ 1262474 w 1504263"/>
              <a:gd name="connsiteY5" fmla="*/ 821511 h 843223"/>
              <a:gd name="connsiteX6" fmla="*/ 1256124 w 1504263"/>
              <a:gd name="connsiteY6" fmla="*/ 821511 h 843223"/>
              <a:gd name="connsiteX7" fmla="*/ 1237074 w 1504263"/>
              <a:gd name="connsiteY7" fmla="*/ 783411 h 843223"/>
              <a:gd name="connsiteX8" fmla="*/ 1016941 w 1504263"/>
              <a:gd name="connsiteY8" fmla="*/ 666994 h 843223"/>
              <a:gd name="connsiteX9" fmla="*/ 276108 w 1504263"/>
              <a:gd name="connsiteY9" fmla="*/ 315628 h 843223"/>
              <a:gd name="connsiteX10" fmla="*/ 13641 w 1504263"/>
              <a:gd name="connsiteY10" fmla="*/ 244 h 8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4263" h="843223">
                <a:moveTo>
                  <a:pt x="13641" y="244"/>
                </a:moveTo>
                <a:cubicBezTo>
                  <a:pt x="75377" y="8711"/>
                  <a:pt x="408399" y="288111"/>
                  <a:pt x="646524" y="366428"/>
                </a:cubicBezTo>
                <a:cubicBezTo>
                  <a:pt x="884649" y="444745"/>
                  <a:pt x="1442391" y="470144"/>
                  <a:pt x="1442391" y="470144"/>
                </a:cubicBezTo>
                <a:cubicBezTo>
                  <a:pt x="1575388" y="487430"/>
                  <a:pt x="1454033" y="457091"/>
                  <a:pt x="1444508" y="470144"/>
                </a:cubicBezTo>
                <a:cubicBezTo>
                  <a:pt x="1434983" y="483197"/>
                  <a:pt x="1415580" y="489900"/>
                  <a:pt x="1385241" y="548461"/>
                </a:cubicBezTo>
                <a:cubicBezTo>
                  <a:pt x="1354902" y="607022"/>
                  <a:pt x="1262474" y="821511"/>
                  <a:pt x="1262474" y="821511"/>
                </a:cubicBezTo>
                <a:cubicBezTo>
                  <a:pt x="1240955" y="867019"/>
                  <a:pt x="1260357" y="827861"/>
                  <a:pt x="1256124" y="821511"/>
                </a:cubicBezTo>
                <a:cubicBezTo>
                  <a:pt x="1251891" y="815161"/>
                  <a:pt x="1276938" y="809164"/>
                  <a:pt x="1237074" y="783411"/>
                </a:cubicBezTo>
                <a:cubicBezTo>
                  <a:pt x="1197210" y="757658"/>
                  <a:pt x="1177102" y="744958"/>
                  <a:pt x="1016941" y="666994"/>
                </a:cubicBezTo>
                <a:cubicBezTo>
                  <a:pt x="856780" y="589030"/>
                  <a:pt x="441914" y="426047"/>
                  <a:pt x="276108" y="315628"/>
                </a:cubicBezTo>
                <a:cubicBezTo>
                  <a:pt x="110303" y="205209"/>
                  <a:pt x="-48095" y="-8223"/>
                  <a:pt x="13641" y="2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447087FC-67AE-4EE9-988D-FD9609A3D06D}"/>
              </a:ext>
            </a:extLst>
          </p:cNvPr>
          <p:cNvSpPr/>
          <p:nvPr/>
        </p:nvSpPr>
        <p:spPr>
          <a:xfrm>
            <a:off x="2933591" y="5289550"/>
            <a:ext cx="738999" cy="462880"/>
          </a:xfrm>
          <a:custGeom>
            <a:avLst/>
            <a:gdLst>
              <a:gd name="connsiteX0" fmla="*/ 109 w 738999"/>
              <a:gd name="connsiteY0" fmla="*/ 0 h 462880"/>
              <a:gd name="connsiteX1" fmla="*/ 444609 w 738999"/>
              <a:gd name="connsiteY1" fmla="*/ 330200 h 462880"/>
              <a:gd name="connsiteX2" fmla="*/ 730359 w 738999"/>
              <a:gd name="connsiteY2" fmla="*/ 457200 h 462880"/>
              <a:gd name="connsiteX3" fmla="*/ 641459 w 738999"/>
              <a:gd name="connsiteY3" fmla="*/ 429683 h 462880"/>
              <a:gd name="connsiteX4" fmla="*/ 404392 w 738999"/>
              <a:gd name="connsiteY4" fmla="*/ 330200 h 462880"/>
              <a:gd name="connsiteX5" fmla="*/ 109 w 738999"/>
              <a:gd name="connsiteY5" fmla="*/ 0 h 46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999" h="462880">
                <a:moveTo>
                  <a:pt x="109" y="0"/>
                </a:moveTo>
                <a:cubicBezTo>
                  <a:pt x="6812" y="0"/>
                  <a:pt x="322901" y="254000"/>
                  <a:pt x="444609" y="330200"/>
                </a:cubicBezTo>
                <a:cubicBezTo>
                  <a:pt x="566317" y="406400"/>
                  <a:pt x="697551" y="440620"/>
                  <a:pt x="730359" y="457200"/>
                </a:cubicBezTo>
                <a:cubicBezTo>
                  <a:pt x="763167" y="473780"/>
                  <a:pt x="695787" y="450850"/>
                  <a:pt x="641459" y="429683"/>
                </a:cubicBezTo>
                <a:cubicBezTo>
                  <a:pt x="587131" y="408516"/>
                  <a:pt x="513753" y="402167"/>
                  <a:pt x="404392" y="330200"/>
                </a:cubicBezTo>
                <a:cubicBezTo>
                  <a:pt x="295031" y="258233"/>
                  <a:pt x="-6594" y="0"/>
                  <a:pt x="10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8AC8BD1B-E760-4446-A7F1-2A0CDD4074E1}"/>
              </a:ext>
            </a:extLst>
          </p:cNvPr>
          <p:cNvSpPr/>
          <p:nvPr/>
        </p:nvSpPr>
        <p:spPr>
          <a:xfrm>
            <a:off x="3966444" y="5467103"/>
            <a:ext cx="832262" cy="1235178"/>
          </a:xfrm>
          <a:custGeom>
            <a:avLst/>
            <a:gdLst>
              <a:gd name="connsiteX0" fmla="*/ 411881 w 832262"/>
              <a:gd name="connsiteY0" fmla="*/ 247 h 1235178"/>
              <a:gd name="connsiteX1" fmla="*/ 405531 w 832262"/>
              <a:gd name="connsiteY1" fmla="*/ 492372 h 1235178"/>
              <a:gd name="connsiteX2" fmla="*/ 830981 w 832262"/>
              <a:gd name="connsiteY2" fmla="*/ 1181347 h 1235178"/>
              <a:gd name="connsiteX3" fmla="*/ 526181 w 832262"/>
              <a:gd name="connsiteY3" fmla="*/ 1187697 h 1235178"/>
              <a:gd name="connsiteX4" fmla="*/ 211856 w 832262"/>
              <a:gd name="connsiteY4" fmla="*/ 1165472 h 1235178"/>
              <a:gd name="connsiteX5" fmla="*/ 119781 w 832262"/>
              <a:gd name="connsiteY5" fmla="*/ 819397 h 1235178"/>
              <a:gd name="connsiteX6" fmla="*/ 30881 w 832262"/>
              <a:gd name="connsiteY6" fmla="*/ 606672 h 1235178"/>
              <a:gd name="connsiteX7" fmla="*/ 30881 w 832262"/>
              <a:gd name="connsiteY7" fmla="*/ 428872 h 1235178"/>
              <a:gd name="connsiteX8" fmla="*/ 411881 w 832262"/>
              <a:gd name="connsiteY8" fmla="*/ 247 h 12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262" h="1235178">
                <a:moveTo>
                  <a:pt x="411881" y="247"/>
                </a:moveTo>
                <a:cubicBezTo>
                  <a:pt x="474323" y="10830"/>
                  <a:pt x="335681" y="295522"/>
                  <a:pt x="405531" y="492372"/>
                </a:cubicBezTo>
                <a:cubicBezTo>
                  <a:pt x="475381" y="689222"/>
                  <a:pt x="810873" y="1065460"/>
                  <a:pt x="830981" y="1181347"/>
                </a:cubicBezTo>
                <a:cubicBezTo>
                  <a:pt x="851089" y="1297234"/>
                  <a:pt x="629368" y="1190343"/>
                  <a:pt x="526181" y="1187697"/>
                </a:cubicBezTo>
                <a:cubicBezTo>
                  <a:pt x="422994" y="1185051"/>
                  <a:pt x="279589" y="1226855"/>
                  <a:pt x="211856" y="1165472"/>
                </a:cubicBezTo>
                <a:cubicBezTo>
                  <a:pt x="144123" y="1104089"/>
                  <a:pt x="149943" y="912530"/>
                  <a:pt x="119781" y="819397"/>
                </a:cubicBezTo>
                <a:cubicBezTo>
                  <a:pt x="89619" y="726264"/>
                  <a:pt x="45698" y="671759"/>
                  <a:pt x="30881" y="606672"/>
                </a:cubicBezTo>
                <a:cubicBezTo>
                  <a:pt x="16064" y="541585"/>
                  <a:pt x="-30502" y="536293"/>
                  <a:pt x="30881" y="428872"/>
                </a:cubicBezTo>
                <a:cubicBezTo>
                  <a:pt x="92264" y="321451"/>
                  <a:pt x="349439" y="-10336"/>
                  <a:pt x="411881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B3E037AB-4716-444F-A421-0061817B1B9D}"/>
              </a:ext>
            </a:extLst>
          </p:cNvPr>
          <p:cNvSpPr/>
          <p:nvPr/>
        </p:nvSpPr>
        <p:spPr>
          <a:xfrm>
            <a:off x="1681330" y="6575225"/>
            <a:ext cx="1452354" cy="311419"/>
          </a:xfrm>
          <a:custGeom>
            <a:avLst/>
            <a:gdLst>
              <a:gd name="connsiteX0" fmla="*/ 10945 w 1452354"/>
              <a:gd name="connsiteY0" fmla="*/ 200 h 311419"/>
              <a:gd name="connsiteX1" fmla="*/ 1090445 w 1452354"/>
              <a:gd name="connsiteY1" fmla="*/ 216100 h 311419"/>
              <a:gd name="connsiteX2" fmla="*/ 1363495 w 1452354"/>
              <a:gd name="connsiteY2" fmla="*/ 238325 h 311419"/>
              <a:gd name="connsiteX3" fmla="*/ 1446045 w 1452354"/>
              <a:gd name="connsiteY3" fmla="*/ 254200 h 311419"/>
              <a:gd name="connsiteX4" fmla="*/ 1220620 w 1452354"/>
              <a:gd name="connsiteY4" fmla="*/ 311350 h 311419"/>
              <a:gd name="connsiteX5" fmla="*/ 858670 w 1452354"/>
              <a:gd name="connsiteY5" fmla="*/ 241500 h 311419"/>
              <a:gd name="connsiteX6" fmla="*/ 550695 w 1452354"/>
              <a:gd name="connsiteY6" fmla="*/ 178000 h 311419"/>
              <a:gd name="connsiteX7" fmla="*/ 10945 w 1452354"/>
              <a:gd name="connsiteY7" fmla="*/ 200 h 31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2354" h="311419">
                <a:moveTo>
                  <a:pt x="10945" y="200"/>
                </a:moveTo>
                <a:cubicBezTo>
                  <a:pt x="100903" y="6550"/>
                  <a:pt x="865020" y="176413"/>
                  <a:pt x="1090445" y="216100"/>
                </a:cubicBezTo>
                <a:cubicBezTo>
                  <a:pt x="1315870" y="255788"/>
                  <a:pt x="1304228" y="231975"/>
                  <a:pt x="1363495" y="238325"/>
                </a:cubicBezTo>
                <a:cubicBezTo>
                  <a:pt x="1422762" y="244675"/>
                  <a:pt x="1469858" y="242029"/>
                  <a:pt x="1446045" y="254200"/>
                </a:cubicBezTo>
                <a:cubicBezTo>
                  <a:pt x="1422233" y="266371"/>
                  <a:pt x="1318516" y="313467"/>
                  <a:pt x="1220620" y="311350"/>
                </a:cubicBezTo>
                <a:cubicBezTo>
                  <a:pt x="1122724" y="309233"/>
                  <a:pt x="858670" y="241500"/>
                  <a:pt x="858670" y="241500"/>
                </a:cubicBezTo>
                <a:cubicBezTo>
                  <a:pt x="747016" y="219275"/>
                  <a:pt x="690395" y="216100"/>
                  <a:pt x="550695" y="178000"/>
                </a:cubicBezTo>
                <a:cubicBezTo>
                  <a:pt x="410995" y="139900"/>
                  <a:pt x="-79013" y="-6150"/>
                  <a:pt x="10945" y="2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25B5EED2-B743-4BFD-96CB-E18153B72B31}"/>
              </a:ext>
            </a:extLst>
          </p:cNvPr>
          <p:cNvSpPr/>
          <p:nvPr/>
        </p:nvSpPr>
        <p:spPr>
          <a:xfrm>
            <a:off x="3991642" y="6460166"/>
            <a:ext cx="843303" cy="359963"/>
          </a:xfrm>
          <a:custGeom>
            <a:avLst/>
            <a:gdLst>
              <a:gd name="connsiteX0" fmla="*/ 129508 w 843303"/>
              <a:gd name="connsiteY0" fmla="*/ 959 h 359963"/>
              <a:gd name="connsiteX1" fmla="*/ 2508 w 843303"/>
              <a:gd name="connsiteY1" fmla="*/ 242259 h 359963"/>
              <a:gd name="connsiteX2" fmla="*/ 262858 w 843303"/>
              <a:gd name="connsiteY2" fmla="*/ 321634 h 359963"/>
              <a:gd name="connsiteX3" fmla="*/ 554958 w 843303"/>
              <a:gd name="connsiteY3" fmla="*/ 359734 h 359963"/>
              <a:gd name="connsiteX4" fmla="*/ 735933 w 843303"/>
              <a:gd name="connsiteY4" fmla="*/ 331159 h 359963"/>
              <a:gd name="connsiteX5" fmla="*/ 840708 w 843303"/>
              <a:gd name="connsiteY5" fmla="*/ 216859 h 359963"/>
              <a:gd name="connsiteX6" fmla="*/ 631158 w 843303"/>
              <a:gd name="connsiteY6" fmla="*/ 235909 h 359963"/>
              <a:gd name="connsiteX7" fmla="*/ 135858 w 843303"/>
              <a:gd name="connsiteY7" fmla="*/ 213684 h 359963"/>
              <a:gd name="connsiteX8" fmla="*/ 104108 w 843303"/>
              <a:gd name="connsiteY8" fmla="*/ 159709 h 359963"/>
              <a:gd name="connsiteX9" fmla="*/ 129508 w 843303"/>
              <a:gd name="connsiteY9" fmla="*/ 959 h 35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303" h="359963">
                <a:moveTo>
                  <a:pt x="129508" y="959"/>
                </a:moveTo>
                <a:cubicBezTo>
                  <a:pt x="112575" y="14717"/>
                  <a:pt x="-19717" y="188813"/>
                  <a:pt x="2508" y="242259"/>
                </a:cubicBezTo>
                <a:cubicBezTo>
                  <a:pt x="24733" y="295705"/>
                  <a:pt x="170783" y="302055"/>
                  <a:pt x="262858" y="321634"/>
                </a:cubicBezTo>
                <a:cubicBezTo>
                  <a:pt x="354933" y="341213"/>
                  <a:pt x="476112" y="358147"/>
                  <a:pt x="554958" y="359734"/>
                </a:cubicBezTo>
                <a:cubicBezTo>
                  <a:pt x="633804" y="361321"/>
                  <a:pt x="688308" y="354972"/>
                  <a:pt x="735933" y="331159"/>
                </a:cubicBezTo>
                <a:cubicBezTo>
                  <a:pt x="783558" y="307347"/>
                  <a:pt x="858170" y="232734"/>
                  <a:pt x="840708" y="216859"/>
                </a:cubicBezTo>
                <a:cubicBezTo>
                  <a:pt x="823246" y="200984"/>
                  <a:pt x="748633" y="236438"/>
                  <a:pt x="631158" y="235909"/>
                </a:cubicBezTo>
                <a:cubicBezTo>
                  <a:pt x="513683" y="235380"/>
                  <a:pt x="223700" y="226384"/>
                  <a:pt x="135858" y="213684"/>
                </a:cubicBezTo>
                <a:cubicBezTo>
                  <a:pt x="48016" y="200984"/>
                  <a:pt x="103579" y="194105"/>
                  <a:pt x="104108" y="159709"/>
                </a:cubicBezTo>
                <a:cubicBezTo>
                  <a:pt x="104637" y="125313"/>
                  <a:pt x="146441" y="-12799"/>
                  <a:pt x="129508" y="9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AE0C6051-FB76-49BA-BA4E-94500C96A988}"/>
              </a:ext>
            </a:extLst>
          </p:cNvPr>
          <p:cNvSpPr/>
          <p:nvPr/>
        </p:nvSpPr>
        <p:spPr>
          <a:xfrm>
            <a:off x="2748923" y="6941178"/>
            <a:ext cx="502599" cy="281734"/>
          </a:xfrm>
          <a:custGeom>
            <a:avLst/>
            <a:gdLst>
              <a:gd name="connsiteX0" fmla="*/ 6977 w 502599"/>
              <a:gd name="connsiteY0" fmla="*/ 202572 h 281734"/>
              <a:gd name="connsiteX1" fmla="*/ 410202 w 502599"/>
              <a:gd name="connsiteY1" fmla="*/ 12072 h 281734"/>
              <a:gd name="connsiteX2" fmla="*/ 502277 w 502599"/>
              <a:gd name="connsiteY2" fmla="*/ 34297 h 281734"/>
              <a:gd name="connsiteX3" fmla="*/ 394327 w 502599"/>
              <a:gd name="connsiteY3" fmla="*/ 154947 h 281734"/>
              <a:gd name="connsiteX4" fmla="*/ 172077 w 502599"/>
              <a:gd name="connsiteY4" fmla="*/ 278772 h 281734"/>
              <a:gd name="connsiteX5" fmla="*/ 6977 w 502599"/>
              <a:gd name="connsiteY5" fmla="*/ 202572 h 28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599" h="281734">
                <a:moveTo>
                  <a:pt x="6977" y="202572"/>
                </a:moveTo>
                <a:cubicBezTo>
                  <a:pt x="46665" y="158122"/>
                  <a:pt x="327652" y="40118"/>
                  <a:pt x="410202" y="12072"/>
                </a:cubicBezTo>
                <a:cubicBezTo>
                  <a:pt x="492752" y="-15974"/>
                  <a:pt x="504923" y="10485"/>
                  <a:pt x="502277" y="34297"/>
                </a:cubicBezTo>
                <a:cubicBezTo>
                  <a:pt x="499631" y="58109"/>
                  <a:pt x="449360" y="114201"/>
                  <a:pt x="394327" y="154947"/>
                </a:cubicBezTo>
                <a:cubicBezTo>
                  <a:pt x="339294" y="195693"/>
                  <a:pt x="237165" y="263426"/>
                  <a:pt x="172077" y="278772"/>
                </a:cubicBezTo>
                <a:cubicBezTo>
                  <a:pt x="106990" y="294118"/>
                  <a:pt x="-32711" y="247022"/>
                  <a:pt x="6977" y="2025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14EDEEDE-CE6E-48BB-BFAD-EF89F1B1371C}"/>
              </a:ext>
            </a:extLst>
          </p:cNvPr>
          <p:cNvSpPr/>
          <p:nvPr/>
        </p:nvSpPr>
        <p:spPr>
          <a:xfrm>
            <a:off x="3035618" y="6756928"/>
            <a:ext cx="946262" cy="264825"/>
          </a:xfrm>
          <a:custGeom>
            <a:avLst/>
            <a:gdLst>
              <a:gd name="connsiteX0" fmla="*/ 179599 w 946262"/>
              <a:gd name="connsiteY0" fmla="*/ 3705 h 264825"/>
              <a:gd name="connsiteX1" fmla="*/ 717232 w 946262"/>
              <a:gd name="connsiteY1" fmla="*/ 16405 h 264825"/>
              <a:gd name="connsiteX2" fmla="*/ 494982 w 946262"/>
              <a:gd name="connsiteY2" fmla="*/ 162455 h 264825"/>
              <a:gd name="connsiteX3" fmla="*/ 945832 w 946262"/>
              <a:gd name="connsiteY3" fmla="*/ 238655 h 264825"/>
              <a:gd name="connsiteX4" fmla="*/ 399732 w 946262"/>
              <a:gd name="connsiteY4" fmla="*/ 255589 h 264825"/>
              <a:gd name="connsiteX5" fmla="*/ 541549 w 946262"/>
              <a:gd name="connsiteY5" fmla="*/ 103189 h 264825"/>
              <a:gd name="connsiteX6" fmla="*/ 16615 w 946262"/>
              <a:gd name="connsiteY6" fmla="*/ 18522 h 264825"/>
              <a:gd name="connsiteX7" fmla="*/ 179599 w 946262"/>
              <a:gd name="connsiteY7" fmla="*/ 3705 h 2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262" h="264825">
                <a:moveTo>
                  <a:pt x="179599" y="3705"/>
                </a:moveTo>
                <a:cubicBezTo>
                  <a:pt x="296368" y="3352"/>
                  <a:pt x="664668" y="-10053"/>
                  <a:pt x="717232" y="16405"/>
                </a:cubicBezTo>
                <a:cubicBezTo>
                  <a:pt x="769796" y="42863"/>
                  <a:pt x="456882" y="125413"/>
                  <a:pt x="494982" y="162455"/>
                </a:cubicBezTo>
                <a:cubicBezTo>
                  <a:pt x="533082" y="199497"/>
                  <a:pt x="961707" y="223133"/>
                  <a:pt x="945832" y="238655"/>
                </a:cubicBezTo>
                <a:cubicBezTo>
                  <a:pt x="929957" y="254177"/>
                  <a:pt x="467112" y="278167"/>
                  <a:pt x="399732" y="255589"/>
                </a:cubicBezTo>
                <a:cubicBezTo>
                  <a:pt x="332352" y="233011"/>
                  <a:pt x="605402" y="142700"/>
                  <a:pt x="541549" y="103189"/>
                </a:cubicBezTo>
                <a:cubicBezTo>
                  <a:pt x="477696" y="63678"/>
                  <a:pt x="74823" y="32986"/>
                  <a:pt x="16615" y="18522"/>
                </a:cubicBezTo>
                <a:cubicBezTo>
                  <a:pt x="-41593" y="4058"/>
                  <a:pt x="62830" y="4058"/>
                  <a:pt x="179599" y="37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9DEA37C7-7A60-4486-833B-B7BC642FFF11}"/>
              </a:ext>
            </a:extLst>
          </p:cNvPr>
          <p:cNvSpPr/>
          <p:nvPr/>
        </p:nvSpPr>
        <p:spPr>
          <a:xfrm>
            <a:off x="3153854" y="2466834"/>
            <a:ext cx="1093852" cy="760013"/>
          </a:xfrm>
          <a:custGeom>
            <a:avLst/>
            <a:gdLst>
              <a:gd name="connsiteX0" fmla="*/ 1021271 w 1093852"/>
              <a:gd name="connsiteY0" fmla="*/ 3316 h 760013"/>
              <a:gd name="connsiteX1" fmla="*/ 983171 w 1093852"/>
              <a:gd name="connsiteY1" fmla="*/ 184291 h 760013"/>
              <a:gd name="connsiteX2" fmla="*/ 322771 w 1093852"/>
              <a:gd name="connsiteY2" fmla="*/ 450991 h 760013"/>
              <a:gd name="connsiteX3" fmla="*/ 17971 w 1093852"/>
              <a:gd name="connsiteY3" fmla="*/ 746266 h 760013"/>
              <a:gd name="connsiteX4" fmla="*/ 59246 w 1093852"/>
              <a:gd name="connsiteY4" fmla="*/ 673241 h 760013"/>
              <a:gd name="connsiteX5" fmla="*/ 256096 w 1093852"/>
              <a:gd name="connsiteY5" fmla="*/ 339866 h 760013"/>
              <a:gd name="connsiteX6" fmla="*/ 1021271 w 1093852"/>
              <a:gd name="connsiteY6" fmla="*/ 3316 h 76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3852" h="760013">
                <a:moveTo>
                  <a:pt x="1021271" y="3316"/>
                </a:moveTo>
                <a:cubicBezTo>
                  <a:pt x="1142450" y="-22613"/>
                  <a:pt x="1099588" y="109679"/>
                  <a:pt x="983171" y="184291"/>
                </a:cubicBezTo>
                <a:cubicBezTo>
                  <a:pt x="866754" y="258904"/>
                  <a:pt x="483638" y="357329"/>
                  <a:pt x="322771" y="450991"/>
                </a:cubicBezTo>
                <a:cubicBezTo>
                  <a:pt x="161904" y="544653"/>
                  <a:pt x="61892" y="709224"/>
                  <a:pt x="17971" y="746266"/>
                </a:cubicBezTo>
                <a:cubicBezTo>
                  <a:pt x="-25950" y="783308"/>
                  <a:pt x="19559" y="740974"/>
                  <a:pt x="59246" y="673241"/>
                </a:cubicBezTo>
                <a:cubicBezTo>
                  <a:pt x="98933" y="605508"/>
                  <a:pt x="98404" y="452049"/>
                  <a:pt x="256096" y="339866"/>
                </a:cubicBezTo>
                <a:cubicBezTo>
                  <a:pt x="413788" y="227683"/>
                  <a:pt x="900092" y="29245"/>
                  <a:pt x="1021271" y="33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B2163A75-E481-44E8-828A-3D34D12F6E84}"/>
              </a:ext>
            </a:extLst>
          </p:cNvPr>
          <p:cNvSpPr/>
          <p:nvPr/>
        </p:nvSpPr>
        <p:spPr>
          <a:xfrm>
            <a:off x="4301845" y="2393444"/>
            <a:ext cx="462771" cy="683967"/>
          </a:xfrm>
          <a:custGeom>
            <a:avLst/>
            <a:gdLst>
              <a:gd name="connsiteX0" fmla="*/ 280 w 462771"/>
              <a:gd name="connsiteY0" fmla="*/ 130681 h 683967"/>
              <a:gd name="connsiteX1" fmla="*/ 298730 w 462771"/>
              <a:gd name="connsiteY1" fmla="*/ 425956 h 683967"/>
              <a:gd name="connsiteX2" fmla="*/ 447955 w 462771"/>
              <a:gd name="connsiteY2" fmla="*/ 676781 h 683967"/>
              <a:gd name="connsiteX3" fmla="*/ 447955 w 462771"/>
              <a:gd name="connsiteY3" fmla="*/ 581531 h 683967"/>
              <a:gd name="connsiteX4" fmla="*/ 447955 w 462771"/>
              <a:gd name="connsiteY4" fmla="*/ 232281 h 683967"/>
              <a:gd name="connsiteX5" fmla="*/ 247930 w 462771"/>
              <a:gd name="connsiteY5" fmla="*/ 3681 h 683967"/>
              <a:gd name="connsiteX6" fmla="*/ 280 w 462771"/>
              <a:gd name="connsiteY6" fmla="*/ 130681 h 6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771" h="683967">
                <a:moveTo>
                  <a:pt x="280" y="130681"/>
                </a:moveTo>
                <a:cubicBezTo>
                  <a:pt x="8747" y="201060"/>
                  <a:pt x="224118" y="334939"/>
                  <a:pt x="298730" y="425956"/>
                </a:cubicBezTo>
                <a:cubicBezTo>
                  <a:pt x="373342" y="516973"/>
                  <a:pt x="423084" y="650852"/>
                  <a:pt x="447955" y="676781"/>
                </a:cubicBezTo>
                <a:cubicBezTo>
                  <a:pt x="472826" y="702710"/>
                  <a:pt x="447955" y="655614"/>
                  <a:pt x="447955" y="581531"/>
                </a:cubicBezTo>
                <a:cubicBezTo>
                  <a:pt x="447955" y="507448"/>
                  <a:pt x="481293" y="328589"/>
                  <a:pt x="447955" y="232281"/>
                </a:cubicBezTo>
                <a:cubicBezTo>
                  <a:pt x="414617" y="135973"/>
                  <a:pt x="318838" y="25377"/>
                  <a:pt x="247930" y="3681"/>
                </a:cubicBezTo>
                <a:cubicBezTo>
                  <a:pt x="177022" y="-18015"/>
                  <a:pt x="-8187" y="60302"/>
                  <a:pt x="280" y="1306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31A71DE-5A2A-4F98-A460-C3F1C0040343}"/>
              </a:ext>
            </a:extLst>
          </p:cNvPr>
          <p:cNvSpPr/>
          <p:nvPr/>
        </p:nvSpPr>
        <p:spPr>
          <a:xfrm>
            <a:off x="4795764" y="3164129"/>
            <a:ext cx="170062" cy="814843"/>
          </a:xfrm>
          <a:custGeom>
            <a:avLst/>
            <a:gdLst>
              <a:gd name="connsiteX0" fmla="*/ 17536 w 170062"/>
              <a:gd name="connsiteY0" fmla="*/ 14046 h 814843"/>
              <a:gd name="connsiteX1" fmla="*/ 141361 w 170062"/>
              <a:gd name="connsiteY1" fmla="*/ 652221 h 814843"/>
              <a:gd name="connsiteX2" fmla="*/ 169936 w 170062"/>
              <a:gd name="connsiteY2" fmla="*/ 741121 h 814843"/>
              <a:gd name="connsiteX3" fmla="*/ 150886 w 170062"/>
              <a:gd name="connsiteY3" fmla="*/ 814146 h 814843"/>
              <a:gd name="connsiteX4" fmla="*/ 128661 w 170062"/>
              <a:gd name="connsiteY4" fmla="*/ 696671 h 814843"/>
              <a:gd name="connsiteX5" fmla="*/ 36586 w 170062"/>
              <a:gd name="connsiteY5" fmla="*/ 474421 h 814843"/>
              <a:gd name="connsiteX6" fmla="*/ 4836 w 170062"/>
              <a:gd name="connsiteY6" fmla="*/ 229946 h 814843"/>
              <a:gd name="connsiteX7" fmla="*/ 17536 w 170062"/>
              <a:gd name="connsiteY7" fmla="*/ 14046 h 81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062" h="814843">
                <a:moveTo>
                  <a:pt x="17536" y="14046"/>
                </a:moveTo>
                <a:cubicBezTo>
                  <a:pt x="40290" y="84425"/>
                  <a:pt x="115961" y="531042"/>
                  <a:pt x="141361" y="652221"/>
                </a:cubicBezTo>
                <a:cubicBezTo>
                  <a:pt x="166761" y="773400"/>
                  <a:pt x="168349" y="714134"/>
                  <a:pt x="169936" y="741121"/>
                </a:cubicBezTo>
                <a:cubicBezTo>
                  <a:pt x="171523" y="768108"/>
                  <a:pt x="157765" y="821554"/>
                  <a:pt x="150886" y="814146"/>
                </a:cubicBezTo>
                <a:cubicBezTo>
                  <a:pt x="144007" y="806738"/>
                  <a:pt x="147711" y="753292"/>
                  <a:pt x="128661" y="696671"/>
                </a:cubicBezTo>
                <a:cubicBezTo>
                  <a:pt x="109611" y="640050"/>
                  <a:pt x="57224" y="552209"/>
                  <a:pt x="36586" y="474421"/>
                </a:cubicBezTo>
                <a:cubicBezTo>
                  <a:pt x="15948" y="396634"/>
                  <a:pt x="11186" y="302971"/>
                  <a:pt x="4836" y="229946"/>
                </a:cubicBezTo>
                <a:cubicBezTo>
                  <a:pt x="-1514" y="156921"/>
                  <a:pt x="-5218" y="-56333"/>
                  <a:pt x="17536" y="140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455AD2D6-0FC6-4752-BA50-95E519E0E041}"/>
              </a:ext>
            </a:extLst>
          </p:cNvPr>
          <p:cNvSpPr/>
          <p:nvPr/>
        </p:nvSpPr>
        <p:spPr>
          <a:xfrm>
            <a:off x="4789727" y="3853155"/>
            <a:ext cx="147521" cy="873639"/>
          </a:xfrm>
          <a:custGeom>
            <a:avLst/>
            <a:gdLst>
              <a:gd name="connsiteX0" fmla="*/ 141048 w 147521"/>
              <a:gd name="connsiteY0" fmla="*/ 1295 h 873639"/>
              <a:gd name="connsiteX1" fmla="*/ 137873 w 147521"/>
              <a:gd name="connsiteY1" fmla="*/ 258470 h 873639"/>
              <a:gd name="connsiteX2" fmla="*/ 74373 w 147521"/>
              <a:gd name="connsiteY2" fmla="*/ 426745 h 873639"/>
              <a:gd name="connsiteX3" fmla="*/ 87073 w 147521"/>
              <a:gd name="connsiteY3" fmla="*/ 855370 h 873639"/>
              <a:gd name="connsiteX4" fmla="*/ 33098 w 147521"/>
              <a:gd name="connsiteY4" fmla="*/ 766470 h 873639"/>
              <a:gd name="connsiteX5" fmla="*/ 1348 w 147521"/>
              <a:gd name="connsiteY5" fmla="*/ 509295 h 873639"/>
              <a:gd name="connsiteX6" fmla="*/ 77548 w 147521"/>
              <a:gd name="connsiteY6" fmla="*/ 172745 h 873639"/>
              <a:gd name="connsiteX7" fmla="*/ 141048 w 147521"/>
              <a:gd name="connsiteY7" fmla="*/ 1295 h 87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21" h="873639">
                <a:moveTo>
                  <a:pt x="141048" y="1295"/>
                </a:moveTo>
                <a:cubicBezTo>
                  <a:pt x="151102" y="15582"/>
                  <a:pt x="148985" y="187562"/>
                  <a:pt x="137873" y="258470"/>
                </a:cubicBezTo>
                <a:cubicBezTo>
                  <a:pt x="126761" y="329378"/>
                  <a:pt x="82840" y="327262"/>
                  <a:pt x="74373" y="426745"/>
                </a:cubicBezTo>
                <a:cubicBezTo>
                  <a:pt x="65906" y="526228"/>
                  <a:pt x="93952" y="798749"/>
                  <a:pt x="87073" y="855370"/>
                </a:cubicBezTo>
                <a:cubicBezTo>
                  <a:pt x="80194" y="911991"/>
                  <a:pt x="47385" y="824149"/>
                  <a:pt x="33098" y="766470"/>
                </a:cubicBezTo>
                <a:cubicBezTo>
                  <a:pt x="18811" y="708791"/>
                  <a:pt x="-6060" y="608249"/>
                  <a:pt x="1348" y="509295"/>
                </a:cubicBezTo>
                <a:cubicBezTo>
                  <a:pt x="8756" y="410341"/>
                  <a:pt x="56381" y="251591"/>
                  <a:pt x="77548" y="172745"/>
                </a:cubicBezTo>
                <a:cubicBezTo>
                  <a:pt x="98715" y="93899"/>
                  <a:pt x="130994" y="-12992"/>
                  <a:pt x="141048" y="12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507997C8-AFFA-4EC5-ACF4-9E400C37E359}"/>
              </a:ext>
            </a:extLst>
          </p:cNvPr>
          <p:cNvSpPr/>
          <p:nvPr/>
        </p:nvSpPr>
        <p:spPr>
          <a:xfrm>
            <a:off x="4301881" y="4777016"/>
            <a:ext cx="568171" cy="680881"/>
          </a:xfrm>
          <a:custGeom>
            <a:avLst/>
            <a:gdLst>
              <a:gd name="connsiteX0" fmla="*/ 559044 w 568171"/>
              <a:gd name="connsiteY0" fmla="*/ 23584 h 680881"/>
              <a:gd name="connsiteX1" fmla="*/ 339969 w 568171"/>
              <a:gd name="connsiteY1" fmla="*/ 404584 h 680881"/>
              <a:gd name="connsiteX2" fmla="*/ 228844 w 568171"/>
              <a:gd name="connsiteY2" fmla="*/ 515709 h 680881"/>
              <a:gd name="connsiteX3" fmla="*/ 3419 w 568171"/>
              <a:gd name="connsiteY3" fmla="*/ 680809 h 680881"/>
              <a:gd name="connsiteX4" fmla="*/ 101844 w 568171"/>
              <a:gd name="connsiteY4" fmla="*/ 534759 h 680881"/>
              <a:gd name="connsiteX5" fmla="*/ 225669 w 568171"/>
              <a:gd name="connsiteY5" fmla="*/ 398234 h 680881"/>
              <a:gd name="connsiteX6" fmla="*/ 498719 w 568171"/>
              <a:gd name="connsiteY6" fmla="*/ 77559 h 680881"/>
              <a:gd name="connsiteX7" fmla="*/ 559044 w 568171"/>
              <a:gd name="connsiteY7" fmla="*/ 23584 h 68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1" h="680881">
                <a:moveTo>
                  <a:pt x="559044" y="23584"/>
                </a:moveTo>
                <a:cubicBezTo>
                  <a:pt x="532586" y="78088"/>
                  <a:pt x="395002" y="322563"/>
                  <a:pt x="339969" y="404584"/>
                </a:cubicBezTo>
                <a:cubicBezTo>
                  <a:pt x="284936" y="486605"/>
                  <a:pt x="284936" y="469671"/>
                  <a:pt x="228844" y="515709"/>
                </a:cubicBezTo>
                <a:cubicBezTo>
                  <a:pt x="172752" y="561747"/>
                  <a:pt x="24586" y="677634"/>
                  <a:pt x="3419" y="680809"/>
                </a:cubicBezTo>
                <a:cubicBezTo>
                  <a:pt x="-17748" y="683984"/>
                  <a:pt x="64802" y="581855"/>
                  <a:pt x="101844" y="534759"/>
                </a:cubicBezTo>
                <a:cubicBezTo>
                  <a:pt x="138886" y="487663"/>
                  <a:pt x="159523" y="474434"/>
                  <a:pt x="225669" y="398234"/>
                </a:cubicBezTo>
                <a:cubicBezTo>
                  <a:pt x="291815" y="322034"/>
                  <a:pt x="446332" y="136826"/>
                  <a:pt x="498719" y="77559"/>
                </a:cubicBezTo>
                <a:cubicBezTo>
                  <a:pt x="551106" y="18292"/>
                  <a:pt x="585502" y="-30920"/>
                  <a:pt x="559044" y="235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491D2680-083D-4092-8488-6E543A7282E0}"/>
              </a:ext>
            </a:extLst>
          </p:cNvPr>
          <p:cNvSpPr/>
          <p:nvPr/>
        </p:nvSpPr>
        <p:spPr>
          <a:xfrm>
            <a:off x="2593697" y="4532010"/>
            <a:ext cx="359481" cy="614123"/>
          </a:xfrm>
          <a:custGeom>
            <a:avLst/>
            <a:gdLst>
              <a:gd name="connsiteX0" fmla="*/ 3453 w 359481"/>
              <a:gd name="connsiteY0" fmla="*/ 1890 h 614123"/>
              <a:gd name="connsiteX1" fmla="*/ 138391 w 359481"/>
              <a:gd name="connsiteY1" fmla="*/ 140003 h 614123"/>
              <a:gd name="connsiteX2" fmla="*/ 338416 w 359481"/>
              <a:gd name="connsiteY2" fmla="*/ 578153 h 614123"/>
              <a:gd name="connsiteX3" fmla="*/ 335241 w 359481"/>
              <a:gd name="connsiteY3" fmla="*/ 571803 h 614123"/>
              <a:gd name="connsiteX4" fmla="*/ 176491 w 359481"/>
              <a:gd name="connsiteY4" fmla="*/ 433690 h 614123"/>
              <a:gd name="connsiteX5" fmla="*/ 55841 w 359481"/>
              <a:gd name="connsiteY5" fmla="*/ 160640 h 614123"/>
              <a:gd name="connsiteX6" fmla="*/ 46316 w 359481"/>
              <a:gd name="connsiteY6" fmla="*/ 119365 h 614123"/>
              <a:gd name="connsiteX7" fmla="*/ 38378 w 359481"/>
              <a:gd name="connsiteY7" fmla="*/ 62215 h 614123"/>
              <a:gd name="connsiteX8" fmla="*/ 3453 w 359481"/>
              <a:gd name="connsiteY8" fmla="*/ 1890 h 61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481" h="614123">
                <a:moveTo>
                  <a:pt x="3453" y="1890"/>
                </a:moveTo>
                <a:cubicBezTo>
                  <a:pt x="20122" y="14855"/>
                  <a:pt x="82564" y="43959"/>
                  <a:pt x="138391" y="140003"/>
                </a:cubicBezTo>
                <a:cubicBezTo>
                  <a:pt x="194218" y="236047"/>
                  <a:pt x="338416" y="578153"/>
                  <a:pt x="338416" y="578153"/>
                </a:cubicBezTo>
                <a:cubicBezTo>
                  <a:pt x="371224" y="650120"/>
                  <a:pt x="362229" y="595880"/>
                  <a:pt x="335241" y="571803"/>
                </a:cubicBezTo>
                <a:cubicBezTo>
                  <a:pt x="308254" y="547726"/>
                  <a:pt x="223058" y="502217"/>
                  <a:pt x="176491" y="433690"/>
                </a:cubicBezTo>
                <a:cubicBezTo>
                  <a:pt x="129924" y="365163"/>
                  <a:pt x="77537" y="213027"/>
                  <a:pt x="55841" y="160640"/>
                </a:cubicBezTo>
                <a:cubicBezTo>
                  <a:pt x="34145" y="108253"/>
                  <a:pt x="49226" y="135769"/>
                  <a:pt x="46316" y="119365"/>
                </a:cubicBezTo>
                <a:cubicBezTo>
                  <a:pt x="43406" y="102961"/>
                  <a:pt x="41024" y="78090"/>
                  <a:pt x="38378" y="62215"/>
                </a:cubicBezTo>
                <a:cubicBezTo>
                  <a:pt x="35732" y="46340"/>
                  <a:pt x="-13216" y="-11075"/>
                  <a:pt x="3453" y="18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F8ECB16-C8B5-42DA-B9F5-F5EA5B295099}"/>
              </a:ext>
            </a:extLst>
          </p:cNvPr>
          <p:cNvSpPr/>
          <p:nvPr/>
        </p:nvSpPr>
        <p:spPr>
          <a:xfrm>
            <a:off x="2539498" y="2885923"/>
            <a:ext cx="661911" cy="1554224"/>
          </a:xfrm>
          <a:custGeom>
            <a:avLst/>
            <a:gdLst>
              <a:gd name="connsiteX0" fmla="*/ 660902 w 661911"/>
              <a:gd name="connsiteY0" fmla="*/ 85877 h 1554224"/>
              <a:gd name="connsiteX1" fmla="*/ 366262 w 661911"/>
              <a:gd name="connsiteY1" fmla="*/ 24917 h 1554224"/>
              <a:gd name="connsiteX2" fmla="*/ 117342 w 661911"/>
              <a:gd name="connsiteY2" fmla="*/ 436397 h 1554224"/>
              <a:gd name="connsiteX3" fmla="*/ 51302 w 661911"/>
              <a:gd name="connsiteY3" fmla="*/ 588797 h 1554224"/>
              <a:gd name="connsiteX4" fmla="*/ 15742 w 661911"/>
              <a:gd name="connsiteY4" fmla="*/ 1315237 h 1554224"/>
              <a:gd name="connsiteX5" fmla="*/ 20822 w 661911"/>
              <a:gd name="connsiteY5" fmla="*/ 1498117 h 1554224"/>
              <a:gd name="connsiteX6" fmla="*/ 259582 w 661911"/>
              <a:gd name="connsiteY6" fmla="*/ 416077 h 1554224"/>
              <a:gd name="connsiteX7" fmla="*/ 660902 w 661911"/>
              <a:gd name="connsiteY7" fmla="*/ 85877 h 155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911" h="1554224">
                <a:moveTo>
                  <a:pt x="660902" y="85877"/>
                </a:moveTo>
                <a:cubicBezTo>
                  <a:pt x="678682" y="20684"/>
                  <a:pt x="456855" y="-33503"/>
                  <a:pt x="366262" y="24917"/>
                </a:cubicBezTo>
                <a:cubicBezTo>
                  <a:pt x="275669" y="83337"/>
                  <a:pt x="169835" y="342417"/>
                  <a:pt x="117342" y="436397"/>
                </a:cubicBezTo>
                <a:cubicBezTo>
                  <a:pt x="64849" y="530377"/>
                  <a:pt x="68235" y="442324"/>
                  <a:pt x="51302" y="588797"/>
                </a:cubicBezTo>
                <a:cubicBezTo>
                  <a:pt x="34369" y="735270"/>
                  <a:pt x="20822" y="1163684"/>
                  <a:pt x="15742" y="1315237"/>
                </a:cubicBezTo>
                <a:cubicBezTo>
                  <a:pt x="10662" y="1466790"/>
                  <a:pt x="-19818" y="1647977"/>
                  <a:pt x="20822" y="1498117"/>
                </a:cubicBezTo>
                <a:cubicBezTo>
                  <a:pt x="61462" y="1348257"/>
                  <a:pt x="159675" y="652297"/>
                  <a:pt x="259582" y="416077"/>
                </a:cubicBezTo>
                <a:cubicBezTo>
                  <a:pt x="359489" y="179857"/>
                  <a:pt x="643122" y="151070"/>
                  <a:pt x="660902" y="858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244F70F4-BD5F-4FF5-B450-43EA559F5915}"/>
              </a:ext>
            </a:extLst>
          </p:cNvPr>
          <p:cNvSpPr/>
          <p:nvPr/>
        </p:nvSpPr>
        <p:spPr>
          <a:xfrm>
            <a:off x="3088968" y="2355413"/>
            <a:ext cx="1184808" cy="839657"/>
          </a:xfrm>
          <a:custGeom>
            <a:avLst/>
            <a:gdLst>
              <a:gd name="connsiteX0" fmla="*/ 1183312 w 1184808"/>
              <a:gd name="connsiteY0" fmla="*/ 77907 h 839657"/>
              <a:gd name="connsiteX1" fmla="*/ 624512 w 1184808"/>
              <a:gd name="connsiteY1" fmla="*/ 47427 h 839657"/>
              <a:gd name="connsiteX2" fmla="*/ 19992 w 1184808"/>
              <a:gd name="connsiteY2" fmla="*/ 819587 h 839657"/>
              <a:gd name="connsiteX3" fmla="*/ 152072 w 1184808"/>
              <a:gd name="connsiteY3" fmla="*/ 580827 h 839657"/>
              <a:gd name="connsiteX4" fmla="*/ 223192 w 1184808"/>
              <a:gd name="connsiteY4" fmla="*/ 230307 h 839657"/>
              <a:gd name="connsiteX5" fmla="*/ 451792 w 1184808"/>
              <a:gd name="connsiteY5" fmla="*/ 27107 h 839657"/>
              <a:gd name="connsiteX6" fmla="*/ 1183312 w 1184808"/>
              <a:gd name="connsiteY6" fmla="*/ 77907 h 8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808" h="839657">
                <a:moveTo>
                  <a:pt x="1183312" y="77907"/>
                </a:moveTo>
                <a:cubicBezTo>
                  <a:pt x="1212099" y="81294"/>
                  <a:pt x="818399" y="-76186"/>
                  <a:pt x="624512" y="47427"/>
                </a:cubicBezTo>
                <a:cubicBezTo>
                  <a:pt x="430625" y="171040"/>
                  <a:pt x="98732" y="730687"/>
                  <a:pt x="19992" y="819587"/>
                </a:cubicBezTo>
                <a:cubicBezTo>
                  <a:pt x="-58748" y="908487"/>
                  <a:pt x="118205" y="679040"/>
                  <a:pt x="152072" y="580827"/>
                </a:cubicBezTo>
                <a:cubicBezTo>
                  <a:pt x="185939" y="482614"/>
                  <a:pt x="173239" y="322594"/>
                  <a:pt x="223192" y="230307"/>
                </a:cubicBezTo>
                <a:cubicBezTo>
                  <a:pt x="273145" y="138020"/>
                  <a:pt x="285845" y="52507"/>
                  <a:pt x="451792" y="27107"/>
                </a:cubicBezTo>
                <a:cubicBezTo>
                  <a:pt x="617739" y="1707"/>
                  <a:pt x="1154525" y="74520"/>
                  <a:pt x="1183312" y="7790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FE155C80-50C1-4B11-B199-DA88A9E7F4E5}"/>
              </a:ext>
            </a:extLst>
          </p:cNvPr>
          <p:cNvSpPr/>
          <p:nvPr/>
        </p:nvSpPr>
        <p:spPr>
          <a:xfrm>
            <a:off x="2729299" y="2198332"/>
            <a:ext cx="1463578" cy="777656"/>
          </a:xfrm>
          <a:custGeom>
            <a:avLst/>
            <a:gdLst>
              <a:gd name="connsiteX0" fmla="*/ 1456621 w 1463578"/>
              <a:gd name="connsiteY0" fmla="*/ 82588 h 777656"/>
              <a:gd name="connsiteX1" fmla="*/ 750501 w 1463578"/>
              <a:gd name="connsiteY1" fmla="*/ 21628 h 777656"/>
              <a:gd name="connsiteX2" fmla="*/ 308541 w 1463578"/>
              <a:gd name="connsiteY2" fmla="*/ 494068 h 777656"/>
              <a:gd name="connsiteX3" fmla="*/ 3741 w 1463578"/>
              <a:gd name="connsiteY3" fmla="*/ 773468 h 777656"/>
              <a:gd name="connsiteX4" fmla="*/ 516821 w 1463578"/>
              <a:gd name="connsiteY4" fmla="*/ 285788 h 777656"/>
              <a:gd name="connsiteX5" fmla="*/ 1075621 w 1463578"/>
              <a:gd name="connsiteY5" fmla="*/ 107988 h 777656"/>
              <a:gd name="connsiteX6" fmla="*/ 1456621 w 1463578"/>
              <a:gd name="connsiteY6" fmla="*/ 82588 h 7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3578" h="777656">
                <a:moveTo>
                  <a:pt x="1456621" y="82588"/>
                </a:moveTo>
                <a:cubicBezTo>
                  <a:pt x="1402434" y="68195"/>
                  <a:pt x="941848" y="-46952"/>
                  <a:pt x="750501" y="21628"/>
                </a:cubicBezTo>
                <a:cubicBezTo>
                  <a:pt x="559154" y="90208"/>
                  <a:pt x="433001" y="368761"/>
                  <a:pt x="308541" y="494068"/>
                </a:cubicBezTo>
                <a:cubicBezTo>
                  <a:pt x="184081" y="619375"/>
                  <a:pt x="-30972" y="808181"/>
                  <a:pt x="3741" y="773468"/>
                </a:cubicBezTo>
                <a:cubicBezTo>
                  <a:pt x="38454" y="738755"/>
                  <a:pt x="338174" y="396701"/>
                  <a:pt x="516821" y="285788"/>
                </a:cubicBezTo>
                <a:cubicBezTo>
                  <a:pt x="695468" y="174875"/>
                  <a:pt x="915601" y="135081"/>
                  <a:pt x="1075621" y="107988"/>
                </a:cubicBezTo>
                <a:cubicBezTo>
                  <a:pt x="1235641" y="80895"/>
                  <a:pt x="1510808" y="96981"/>
                  <a:pt x="1456621" y="8258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E59CEDCE-8065-40A9-8099-7CD19AF4FDBA}"/>
              </a:ext>
            </a:extLst>
          </p:cNvPr>
          <p:cNvSpPr/>
          <p:nvPr/>
        </p:nvSpPr>
        <p:spPr>
          <a:xfrm>
            <a:off x="3857393" y="2175716"/>
            <a:ext cx="1127686" cy="893955"/>
          </a:xfrm>
          <a:custGeom>
            <a:avLst/>
            <a:gdLst>
              <a:gd name="connsiteX0" fmla="*/ 54207 w 1127686"/>
              <a:gd name="connsiteY0" fmla="*/ 23924 h 893955"/>
              <a:gd name="connsiteX1" fmla="*/ 125327 w 1127686"/>
              <a:gd name="connsiteY1" fmla="*/ 23924 h 893955"/>
              <a:gd name="connsiteX2" fmla="*/ 506327 w 1127686"/>
              <a:gd name="connsiteY2" fmla="*/ 49324 h 893955"/>
              <a:gd name="connsiteX3" fmla="*/ 1029567 w 1127686"/>
              <a:gd name="connsiteY3" fmla="*/ 399844 h 893955"/>
              <a:gd name="connsiteX4" fmla="*/ 1115927 w 1127686"/>
              <a:gd name="connsiteY4" fmla="*/ 872284 h 893955"/>
              <a:gd name="connsiteX5" fmla="*/ 1100687 w 1127686"/>
              <a:gd name="connsiteY5" fmla="*/ 765604 h 893955"/>
              <a:gd name="connsiteX6" fmla="*/ 877167 w 1127686"/>
              <a:gd name="connsiteY6" fmla="*/ 333804 h 893955"/>
              <a:gd name="connsiteX7" fmla="*/ 54207 w 1127686"/>
              <a:gd name="connsiteY7" fmla="*/ 23924 h 89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7686" h="893955">
                <a:moveTo>
                  <a:pt x="54207" y="23924"/>
                </a:moveTo>
                <a:cubicBezTo>
                  <a:pt x="-71100" y="-27723"/>
                  <a:pt x="49974" y="19691"/>
                  <a:pt x="125327" y="23924"/>
                </a:cubicBezTo>
                <a:cubicBezTo>
                  <a:pt x="200680" y="28157"/>
                  <a:pt x="355620" y="-13329"/>
                  <a:pt x="506327" y="49324"/>
                </a:cubicBezTo>
                <a:cubicBezTo>
                  <a:pt x="657034" y="111977"/>
                  <a:pt x="927967" y="262684"/>
                  <a:pt x="1029567" y="399844"/>
                </a:cubicBezTo>
                <a:cubicBezTo>
                  <a:pt x="1131167" y="537004"/>
                  <a:pt x="1104074" y="811324"/>
                  <a:pt x="1115927" y="872284"/>
                </a:cubicBezTo>
                <a:cubicBezTo>
                  <a:pt x="1127780" y="933244"/>
                  <a:pt x="1140480" y="855351"/>
                  <a:pt x="1100687" y="765604"/>
                </a:cubicBezTo>
                <a:cubicBezTo>
                  <a:pt x="1060894" y="675857"/>
                  <a:pt x="1054967" y="454031"/>
                  <a:pt x="877167" y="333804"/>
                </a:cubicBezTo>
                <a:cubicBezTo>
                  <a:pt x="699367" y="213577"/>
                  <a:pt x="179514" y="75571"/>
                  <a:pt x="54207" y="2392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632B93E8-AE62-451D-B4BA-CAD5DC9C49E9}"/>
              </a:ext>
            </a:extLst>
          </p:cNvPr>
          <p:cNvSpPr/>
          <p:nvPr/>
        </p:nvSpPr>
        <p:spPr>
          <a:xfrm>
            <a:off x="2634949" y="3036063"/>
            <a:ext cx="459745" cy="974061"/>
          </a:xfrm>
          <a:custGeom>
            <a:avLst/>
            <a:gdLst>
              <a:gd name="connsiteX0" fmla="*/ 458771 w 459745"/>
              <a:gd name="connsiteY0" fmla="*/ 1777 h 974061"/>
              <a:gd name="connsiteX1" fmla="*/ 280971 w 459745"/>
              <a:gd name="connsiteY1" fmla="*/ 646937 h 974061"/>
              <a:gd name="connsiteX2" fmla="*/ 1571 w 459745"/>
              <a:gd name="connsiteY2" fmla="*/ 972057 h 974061"/>
              <a:gd name="connsiteX3" fmla="*/ 169211 w 459745"/>
              <a:gd name="connsiteY3" fmla="*/ 768857 h 974061"/>
              <a:gd name="connsiteX4" fmla="*/ 204771 w 459745"/>
              <a:gd name="connsiteY4" fmla="*/ 464057 h 974061"/>
              <a:gd name="connsiteX5" fmla="*/ 458771 w 459745"/>
              <a:gd name="connsiteY5" fmla="*/ 1777 h 9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745" h="974061">
                <a:moveTo>
                  <a:pt x="458771" y="1777"/>
                </a:moveTo>
                <a:cubicBezTo>
                  <a:pt x="471471" y="32257"/>
                  <a:pt x="357171" y="485224"/>
                  <a:pt x="280971" y="646937"/>
                </a:cubicBezTo>
                <a:cubicBezTo>
                  <a:pt x="204771" y="808650"/>
                  <a:pt x="20198" y="951737"/>
                  <a:pt x="1571" y="972057"/>
                </a:cubicBezTo>
                <a:cubicBezTo>
                  <a:pt x="-17056" y="992377"/>
                  <a:pt x="135344" y="853524"/>
                  <a:pt x="169211" y="768857"/>
                </a:cubicBezTo>
                <a:cubicBezTo>
                  <a:pt x="203078" y="684190"/>
                  <a:pt x="159898" y="586824"/>
                  <a:pt x="204771" y="464057"/>
                </a:cubicBezTo>
                <a:cubicBezTo>
                  <a:pt x="249644" y="341290"/>
                  <a:pt x="446071" y="-28703"/>
                  <a:pt x="458771" y="17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06EBD0D3-B6DE-4347-9350-6F5436244704}"/>
              </a:ext>
            </a:extLst>
          </p:cNvPr>
          <p:cNvSpPr/>
          <p:nvPr/>
        </p:nvSpPr>
        <p:spPr>
          <a:xfrm>
            <a:off x="2873496" y="1894772"/>
            <a:ext cx="1161371" cy="540180"/>
          </a:xfrm>
          <a:custGeom>
            <a:avLst/>
            <a:gdLst>
              <a:gd name="connsiteX0" fmla="*/ 1124464 w 1161371"/>
              <a:gd name="connsiteY0" fmla="*/ 127068 h 540180"/>
              <a:gd name="connsiteX1" fmla="*/ 1068584 w 1161371"/>
              <a:gd name="connsiteY1" fmla="*/ 106748 h 540180"/>
              <a:gd name="connsiteX2" fmla="*/ 585984 w 1161371"/>
              <a:gd name="connsiteY2" fmla="*/ 40708 h 540180"/>
              <a:gd name="connsiteX3" fmla="*/ 159264 w 1161371"/>
              <a:gd name="connsiteY3" fmla="*/ 350588 h 540180"/>
              <a:gd name="connsiteX4" fmla="*/ 1784 w 1161371"/>
              <a:gd name="connsiteY4" fmla="*/ 533468 h 540180"/>
              <a:gd name="connsiteX5" fmla="*/ 245624 w 1161371"/>
              <a:gd name="connsiteY5" fmla="*/ 116908 h 540180"/>
              <a:gd name="connsiteX6" fmla="*/ 646944 w 1161371"/>
              <a:gd name="connsiteY6" fmla="*/ 68 h 540180"/>
              <a:gd name="connsiteX7" fmla="*/ 1124464 w 1161371"/>
              <a:gd name="connsiteY7" fmla="*/ 127068 h 54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1371" h="540180">
                <a:moveTo>
                  <a:pt x="1124464" y="127068"/>
                </a:moveTo>
                <a:cubicBezTo>
                  <a:pt x="1194737" y="144848"/>
                  <a:pt x="1158331" y="121141"/>
                  <a:pt x="1068584" y="106748"/>
                </a:cubicBezTo>
                <a:cubicBezTo>
                  <a:pt x="978837" y="92355"/>
                  <a:pt x="737537" y="68"/>
                  <a:pt x="585984" y="40708"/>
                </a:cubicBezTo>
                <a:cubicBezTo>
                  <a:pt x="434431" y="81348"/>
                  <a:pt x="256631" y="268461"/>
                  <a:pt x="159264" y="350588"/>
                </a:cubicBezTo>
                <a:cubicBezTo>
                  <a:pt x="61897" y="432715"/>
                  <a:pt x="-12609" y="572415"/>
                  <a:pt x="1784" y="533468"/>
                </a:cubicBezTo>
                <a:cubicBezTo>
                  <a:pt x="16177" y="494521"/>
                  <a:pt x="138097" y="205808"/>
                  <a:pt x="245624" y="116908"/>
                </a:cubicBezTo>
                <a:cubicBezTo>
                  <a:pt x="353151" y="28008"/>
                  <a:pt x="500471" y="-1625"/>
                  <a:pt x="646944" y="68"/>
                </a:cubicBezTo>
                <a:cubicBezTo>
                  <a:pt x="793417" y="1761"/>
                  <a:pt x="1054191" y="109288"/>
                  <a:pt x="1124464" y="1270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740BC8B5-8B40-4731-96B8-461923DCE032}"/>
              </a:ext>
            </a:extLst>
          </p:cNvPr>
          <p:cNvSpPr/>
          <p:nvPr/>
        </p:nvSpPr>
        <p:spPr>
          <a:xfrm>
            <a:off x="3829347" y="1964820"/>
            <a:ext cx="826898" cy="214512"/>
          </a:xfrm>
          <a:custGeom>
            <a:avLst/>
            <a:gdLst>
              <a:gd name="connsiteX0" fmla="*/ 973 w 826898"/>
              <a:gd name="connsiteY0" fmla="*/ 46860 h 214512"/>
              <a:gd name="connsiteX1" fmla="*/ 473413 w 826898"/>
              <a:gd name="connsiteY1" fmla="*/ 16380 h 214512"/>
              <a:gd name="connsiteX2" fmla="*/ 823933 w 826898"/>
              <a:gd name="connsiteY2" fmla="*/ 214500 h 214512"/>
              <a:gd name="connsiteX3" fmla="*/ 605493 w 826898"/>
              <a:gd name="connsiteY3" fmla="*/ 6220 h 214512"/>
              <a:gd name="connsiteX4" fmla="*/ 973 w 826898"/>
              <a:gd name="connsiteY4" fmla="*/ 46860 h 2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898" h="214512">
                <a:moveTo>
                  <a:pt x="973" y="46860"/>
                </a:moveTo>
                <a:cubicBezTo>
                  <a:pt x="-21040" y="48553"/>
                  <a:pt x="336253" y="-11560"/>
                  <a:pt x="473413" y="16380"/>
                </a:cubicBezTo>
                <a:cubicBezTo>
                  <a:pt x="610573" y="44320"/>
                  <a:pt x="801920" y="216193"/>
                  <a:pt x="823933" y="214500"/>
                </a:cubicBezTo>
                <a:cubicBezTo>
                  <a:pt x="845946" y="212807"/>
                  <a:pt x="742653" y="32467"/>
                  <a:pt x="605493" y="6220"/>
                </a:cubicBezTo>
                <a:cubicBezTo>
                  <a:pt x="468333" y="-20027"/>
                  <a:pt x="22986" y="45167"/>
                  <a:pt x="973" y="4686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B511B452-B7C0-4873-BFE5-39A748733A55}"/>
              </a:ext>
            </a:extLst>
          </p:cNvPr>
          <p:cNvSpPr/>
          <p:nvPr/>
        </p:nvSpPr>
        <p:spPr>
          <a:xfrm>
            <a:off x="2373582" y="1747567"/>
            <a:ext cx="1331323" cy="487414"/>
          </a:xfrm>
          <a:custGeom>
            <a:avLst/>
            <a:gdLst>
              <a:gd name="connsiteX0" fmla="*/ 1314498 w 1331323"/>
              <a:gd name="connsiteY0" fmla="*/ 91393 h 487414"/>
              <a:gd name="connsiteX1" fmla="*/ 1182418 w 1331323"/>
              <a:gd name="connsiteY1" fmla="*/ 60913 h 487414"/>
              <a:gd name="connsiteX2" fmla="*/ 806498 w 1331323"/>
              <a:gd name="connsiteY2" fmla="*/ 25353 h 487414"/>
              <a:gd name="connsiteX3" fmla="*/ 8938 w 1331323"/>
              <a:gd name="connsiteY3" fmla="*/ 477473 h 487414"/>
              <a:gd name="connsiteX4" fmla="*/ 405178 w 1331323"/>
              <a:gd name="connsiteY4" fmla="*/ 319993 h 487414"/>
              <a:gd name="connsiteX5" fmla="*/ 831898 w 1331323"/>
              <a:gd name="connsiteY5" fmla="*/ 111713 h 487414"/>
              <a:gd name="connsiteX6" fmla="*/ 1314498 w 1331323"/>
              <a:gd name="connsiteY6" fmla="*/ 91393 h 48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1323" h="487414">
                <a:moveTo>
                  <a:pt x="1314498" y="91393"/>
                </a:moveTo>
                <a:cubicBezTo>
                  <a:pt x="1372918" y="82926"/>
                  <a:pt x="1267085" y="71920"/>
                  <a:pt x="1182418" y="60913"/>
                </a:cubicBezTo>
                <a:cubicBezTo>
                  <a:pt x="1097751" y="49906"/>
                  <a:pt x="1002078" y="-44074"/>
                  <a:pt x="806498" y="25353"/>
                </a:cubicBezTo>
                <a:cubicBezTo>
                  <a:pt x="610918" y="94780"/>
                  <a:pt x="75825" y="428366"/>
                  <a:pt x="8938" y="477473"/>
                </a:cubicBezTo>
                <a:cubicBezTo>
                  <a:pt x="-57949" y="526580"/>
                  <a:pt x="268018" y="380953"/>
                  <a:pt x="405178" y="319993"/>
                </a:cubicBezTo>
                <a:cubicBezTo>
                  <a:pt x="542338" y="259033"/>
                  <a:pt x="685425" y="147273"/>
                  <a:pt x="831898" y="111713"/>
                </a:cubicBezTo>
                <a:cubicBezTo>
                  <a:pt x="978371" y="76153"/>
                  <a:pt x="1256078" y="99860"/>
                  <a:pt x="1314498" y="9139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0558254B-A9A7-4F77-AF84-DC0E00AF5F5D}"/>
              </a:ext>
            </a:extLst>
          </p:cNvPr>
          <p:cNvSpPr/>
          <p:nvPr/>
        </p:nvSpPr>
        <p:spPr>
          <a:xfrm>
            <a:off x="1872337" y="2430488"/>
            <a:ext cx="983719" cy="1177494"/>
          </a:xfrm>
          <a:custGeom>
            <a:avLst/>
            <a:gdLst>
              <a:gd name="connsiteX0" fmla="*/ 962303 w 983719"/>
              <a:gd name="connsiteY0" fmla="*/ 79032 h 1177494"/>
              <a:gd name="connsiteX1" fmla="*/ 743863 w 983719"/>
              <a:gd name="connsiteY1" fmla="*/ 571792 h 1177494"/>
              <a:gd name="connsiteX2" fmla="*/ 22503 w 983719"/>
              <a:gd name="connsiteY2" fmla="*/ 1145832 h 1177494"/>
              <a:gd name="connsiteX3" fmla="*/ 240943 w 983719"/>
              <a:gd name="connsiteY3" fmla="*/ 1013752 h 1177494"/>
              <a:gd name="connsiteX4" fmla="*/ 830223 w 983719"/>
              <a:gd name="connsiteY4" fmla="*/ 266992 h 1177494"/>
              <a:gd name="connsiteX5" fmla="*/ 962303 w 983719"/>
              <a:gd name="connsiteY5" fmla="*/ 18072 h 1177494"/>
              <a:gd name="connsiteX6" fmla="*/ 962303 w 983719"/>
              <a:gd name="connsiteY6" fmla="*/ 79032 h 117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3719" h="1177494">
                <a:moveTo>
                  <a:pt x="962303" y="79032"/>
                </a:moveTo>
                <a:cubicBezTo>
                  <a:pt x="925896" y="171319"/>
                  <a:pt x="900496" y="393992"/>
                  <a:pt x="743863" y="571792"/>
                </a:cubicBezTo>
                <a:cubicBezTo>
                  <a:pt x="587230" y="749592"/>
                  <a:pt x="106323" y="1072172"/>
                  <a:pt x="22503" y="1145832"/>
                </a:cubicBezTo>
                <a:cubicBezTo>
                  <a:pt x="-61317" y="1219492"/>
                  <a:pt x="106323" y="1160225"/>
                  <a:pt x="240943" y="1013752"/>
                </a:cubicBezTo>
                <a:cubicBezTo>
                  <a:pt x="375563" y="867279"/>
                  <a:pt x="709996" y="432939"/>
                  <a:pt x="830223" y="266992"/>
                </a:cubicBezTo>
                <a:cubicBezTo>
                  <a:pt x="950450" y="101045"/>
                  <a:pt x="942830" y="47705"/>
                  <a:pt x="962303" y="18072"/>
                </a:cubicBezTo>
                <a:cubicBezTo>
                  <a:pt x="981776" y="-11561"/>
                  <a:pt x="998710" y="-13255"/>
                  <a:pt x="962303" y="7903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868E8C2-2542-4B36-B062-E2F699CE0CC2}"/>
              </a:ext>
            </a:extLst>
          </p:cNvPr>
          <p:cNvSpPr/>
          <p:nvPr/>
        </p:nvSpPr>
        <p:spPr>
          <a:xfrm>
            <a:off x="2161096" y="2076961"/>
            <a:ext cx="703739" cy="1198765"/>
          </a:xfrm>
          <a:custGeom>
            <a:avLst/>
            <a:gdLst>
              <a:gd name="connsiteX0" fmla="*/ 683704 w 703739"/>
              <a:gd name="connsiteY0" fmla="*/ 31239 h 1198765"/>
              <a:gd name="connsiteX1" fmla="*/ 617664 w 703739"/>
              <a:gd name="connsiteY1" fmla="*/ 66799 h 1198765"/>
              <a:gd name="connsiteX2" fmla="*/ 246824 w 703739"/>
              <a:gd name="connsiteY2" fmla="*/ 422399 h 1198765"/>
              <a:gd name="connsiteX3" fmla="*/ 2984 w 703739"/>
              <a:gd name="connsiteY3" fmla="*/ 1179319 h 1198765"/>
              <a:gd name="connsiteX4" fmla="*/ 104584 w 703739"/>
              <a:gd name="connsiteY4" fmla="*/ 991359 h 1198765"/>
              <a:gd name="connsiteX5" fmla="*/ 287464 w 703739"/>
              <a:gd name="connsiteY5" fmla="*/ 656079 h 1198765"/>
              <a:gd name="connsiteX6" fmla="*/ 338264 w 703739"/>
              <a:gd name="connsiteY6" fmla="*/ 412239 h 1198765"/>
              <a:gd name="connsiteX7" fmla="*/ 683704 w 703739"/>
              <a:gd name="connsiteY7" fmla="*/ 31239 h 119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3739" h="1198765">
                <a:moveTo>
                  <a:pt x="683704" y="31239"/>
                </a:moveTo>
                <a:cubicBezTo>
                  <a:pt x="730271" y="-26334"/>
                  <a:pt x="690477" y="1606"/>
                  <a:pt x="617664" y="66799"/>
                </a:cubicBezTo>
                <a:cubicBezTo>
                  <a:pt x="544851" y="131992"/>
                  <a:pt x="349271" y="236979"/>
                  <a:pt x="246824" y="422399"/>
                </a:cubicBezTo>
                <a:cubicBezTo>
                  <a:pt x="144377" y="607819"/>
                  <a:pt x="26691" y="1084492"/>
                  <a:pt x="2984" y="1179319"/>
                </a:cubicBezTo>
                <a:cubicBezTo>
                  <a:pt x="-20723" y="1274146"/>
                  <a:pt x="104584" y="991359"/>
                  <a:pt x="104584" y="991359"/>
                </a:cubicBezTo>
                <a:cubicBezTo>
                  <a:pt x="151997" y="904152"/>
                  <a:pt x="248517" y="752599"/>
                  <a:pt x="287464" y="656079"/>
                </a:cubicBezTo>
                <a:cubicBezTo>
                  <a:pt x="326411" y="559559"/>
                  <a:pt x="269684" y="513839"/>
                  <a:pt x="338264" y="412239"/>
                </a:cubicBezTo>
                <a:cubicBezTo>
                  <a:pt x="406844" y="310639"/>
                  <a:pt x="637137" y="88812"/>
                  <a:pt x="683704" y="3123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824DA4AA-F6EF-4A5B-A0A6-EEFE8CFBB0F5}"/>
              </a:ext>
            </a:extLst>
          </p:cNvPr>
          <p:cNvSpPr/>
          <p:nvPr/>
        </p:nvSpPr>
        <p:spPr>
          <a:xfrm>
            <a:off x="2395065" y="1452030"/>
            <a:ext cx="1385439" cy="493889"/>
          </a:xfrm>
          <a:custGeom>
            <a:avLst/>
            <a:gdLst>
              <a:gd name="connsiteX0" fmla="*/ 1384455 w 1385439"/>
              <a:gd name="connsiteY0" fmla="*/ 295490 h 493889"/>
              <a:gd name="connsiteX1" fmla="*/ 972975 w 1385439"/>
              <a:gd name="connsiteY1" fmla="*/ 87210 h 493889"/>
              <a:gd name="connsiteX2" fmla="*/ 38255 w 1385439"/>
              <a:gd name="connsiteY2" fmla="*/ 478370 h 493889"/>
              <a:gd name="connsiteX3" fmla="*/ 210975 w 1385439"/>
              <a:gd name="connsiteY3" fmla="*/ 376770 h 493889"/>
              <a:gd name="connsiteX4" fmla="*/ 495455 w 1385439"/>
              <a:gd name="connsiteY4" fmla="*/ 16090 h 493889"/>
              <a:gd name="connsiteX5" fmla="*/ 871375 w 1385439"/>
              <a:gd name="connsiteY5" fmla="*/ 87210 h 493889"/>
              <a:gd name="connsiteX6" fmla="*/ 1384455 w 1385439"/>
              <a:gd name="connsiteY6" fmla="*/ 295490 h 49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439" h="493889">
                <a:moveTo>
                  <a:pt x="1384455" y="295490"/>
                </a:moveTo>
                <a:cubicBezTo>
                  <a:pt x="1401388" y="295490"/>
                  <a:pt x="1197342" y="56730"/>
                  <a:pt x="972975" y="87210"/>
                </a:cubicBezTo>
                <a:cubicBezTo>
                  <a:pt x="748608" y="117690"/>
                  <a:pt x="165255" y="430110"/>
                  <a:pt x="38255" y="478370"/>
                </a:cubicBezTo>
                <a:cubicBezTo>
                  <a:pt x="-88745" y="526630"/>
                  <a:pt x="134775" y="453817"/>
                  <a:pt x="210975" y="376770"/>
                </a:cubicBezTo>
                <a:cubicBezTo>
                  <a:pt x="287175" y="299723"/>
                  <a:pt x="385388" y="64350"/>
                  <a:pt x="495455" y="16090"/>
                </a:cubicBezTo>
                <a:cubicBezTo>
                  <a:pt x="605522" y="-32170"/>
                  <a:pt x="724055" y="38950"/>
                  <a:pt x="871375" y="87210"/>
                </a:cubicBezTo>
                <a:cubicBezTo>
                  <a:pt x="1018695" y="135470"/>
                  <a:pt x="1367522" y="295490"/>
                  <a:pt x="1384455" y="29549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889AA9A-FC71-4A75-8C36-53C3B60647C8}"/>
              </a:ext>
            </a:extLst>
          </p:cNvPr>
          <p:cNvSpPr/>
          <p:nvPr/>
        </p:nvSpPr>
        <p:spPr>
          <a:xfrm>
            <a:off x="3813188" y="1796929"/>
            <a:ext cx="898559" cy="306295"/>
          </a:xfrm>
          <a:custGeom>
            <a:avLst/>
            <a:gdLst>
              <a:gd name="connsiteX0" fmla="*/ 1892 w 898559"/>
              <a:gd name="connsiteY0" fmla="*/ 11551 h 306295"/>
              <a:gd name="connsiteX1" fmla="*/ 545452 w 898559"/>
              <a:gd name="connsiteY1" fmla="*/ 52191 h 306295"/>
              <a:gd name="connsiteX2" fmla="*/ 885812 w 898559"/>
              <a:gd name="connsiteY2" fmla="*/ 301111 h 306295"/>
              <a:gd name="connsiteX3" fmla="*/ 748652 w 898559"/>
              <a:gd name="connsiteY3" fmla="*/ 204591 h 306295"/>
              <a:gd name="connsiteX4" fmla="*/ 1892 w 898559"/>
              <a:gd name="connsiteY4" fmla="*/ 11551 h 30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559" h="306295">
                <a:moveTo>
                  <a:pt x="1892" y="11551"/>
                </a:moveTo>
                <a:cubicBezTo>
                  <a:pt x="-31975" y="-13849"/>
                  <a:pt x="398132" y="3931"/>
                  <a:pt x="545452" y="52191"/>
                </a:cubicBezTo>
                <a:cubicBezTo>
                  <a:pt x="692772" y="100451"/>
                  <a:pt x="885812" y="301111"/>
                  <a:pt x="885812" y="301111"/>
                </a:cubicBezTo>
                <a:cubicBezTo>
                  <a:pt x="919679" y="326511"/>
                  <a:pt x="890045" y="252851"/>
                  <a:pt x="748652" y="204591"/>
                </a:cubicBezTo>
                <a:cubicBezTo>
                  <a:pt x="607259" y="156331"/>
                  <a:pt x="35759" y="36951"/>
                  <a:pt x="1892" y="1155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6F08333A-1CF7-4E9B-B7BD-5EF5E07D312B}"/>
              </a:ext>
            </a:extLst>
          </p:cNvPr>
          <p:cNvSpPr/>
          <p:nvPr/>
        </p:nvSpPr>
        <p:spPr>
          <a:xfrm>
            <a:off x="3748991" y="1669403"/>
            <a:ext cx="752097" cy="129802"/>
          </a:xfrm>
          <a:custGeom>
            <a:avLst/>
            <a:gdLst>
              <a:gd name="connsiteX0" fmla="*/ 49 w 752097"/>
              <a:gd name="connsiteY0" fmla="*/ 52717 h 129802"/>
              <a:gd name="connsiteX1" fmla="*/ 543609 w 752097"/>
              <a:gd name="connsiteY1" fmla="*/ 1917 h 129802"/>
              <a:gd name="connsiteX2" fmla="*/ 751889 w 752097"/>
              <a:gd name="connsiteY2" fmla="*/ 128917 h 129802"/>
              <a:gd name="connsiteX3" fmla="*/ 513129 w 752097"/>
              <a:gd name="connsiteY3" fmla="*/ 57797 h 129802"/>
              <a:gd name="connsiteX4" fmla="*/ 49 w 752097"/>
              <a:gd name="connsiteY4" fmla="*/ 52717 h 12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097" h="129802">
                <a:moveTo>
                  <a:pt x="49" y="52717"/>
                </a:moveTo>
                <a:cubicBezTo>
                  <a:pt x="5129" y="43404"/>
                  <a:pt x="418302" y="-10783"/>
                  <a:pt x="543609" y="1917"/>
                </a:cubicBezTo>
                <a:cubicBezTo>
                  <a:pt x="668916" y="14617"/>
                  <a:pt x="756969" y="119604"/>
                  <a:pt x="751889" y="128917"/>
                </a:cubicBezTo>
                <a:cubicBezTo>
                  <a:pt x="746809" y="138230"/>
                  <a:pt x="640976" y="71344"/>
                  <a:pt x="513129" y="57797"/>
                </a:cubicBezTo>
                <a:cubicBezTo>
                  <a:pt x="385282" y="44250"/>
                  <a:pt x="-5031" y="62030"/>
                  <a:pt x="49" y="527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7039D9D-FEA6-42ED-95CE-CF89442F968E}"/>
              </a:ext>
            </a:extLst>
          </p:cNvPr>
          <p:cNvSpPr/>
          <p:nvPr/>
        </p:nvSpPr>
        <p:spPr>
          <a:xfrm>
            <a:off x="3515062" y="1504794"/>
            <a:ext cx="720573" cy="148250"/>
          </a:xfrm>
          <a:custGeom>
            <a:avLst/>
            <a:gdLst>
              <a:gd name="connsiteX0" fmla="*/ 25698 w 720573"/>
              <a:gd name="connsiteY0" fmla="*/ 39526 h 148250"/>
              <a:gd name="connsiteX1" fmla="*/ 76498 w 720573"/>
              <a:gd name="connsiteY1" fmla="*/ 39526 h 148250"/>
              <a:gd name="connsiteX2" fmla="*/ 274618 w 720573"/>
              <a:gd name="connsiteY2" fmla="*/ 3966 h 148250"/>
              <a:gd name="connsiteX3" fmla="*/ 716578 w 720573"/>
              <a:gd name="connsiteY3" fmla="*/ 146206 h 148250"/>
              <a:gd name="connsiteX4" fmla="*/ 467658 w 720573"/>
              <a:gd name="connsiteY4" fmla="*/ 85246 h 148250"/>
              <a:gd name="connsiteX5" fmla="*/ 25698 w 720573"/>
              <a:gd name="connsiteY5" fmla="*/ 39526 h 14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573" h="148250">
                <a:moveTo>
                  <a:pt x="25698" y="39526"/>
                </a:moveTo>
                <a:cubicBezTo>
                  <a:pt x="-39495" y="31906"/>
                  <a:pt x="35011" y="45453"/>
                  <a:pt x="76498" y="39526"/>
                </a:cubicBezTo>
                <a:cubicBezTo>
                  <a:pt x="117985" y="33599"/>
                  <a:pt x="167938" y="-13814"/>
                  <a:pt x="274618" y="3966"/>
                </a:cubicBezTo>
                <a:cubicBezTo>
                  <a:pt x="381298" y="21746"/>
                  <a:pt x="684405" y="132659"/>
                  <a:pt x="716578" y="146206"/>
                </a:cubicBezTo>
                <a:cubicBezTo>
                  <a:pt x="748751" y="159753"/>
                  <a:pt x="579418" y="102179"/>
                  <a:pt x="467658" y="85246"/>
                </a:cubicBezTo>
                <a:cubicBezTo>
                  <a:pt x="355898" y="68313"/>
                  <a:pt x="90891" y="47146"/>
                  <a:pt x="25698" y="3952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BFD7537-9F08-4D5A-AF63-6EEC1BADEF9B}"/>
              </a:ext>
            </a:extLst>
          </p:cNvPr>
          <p:cNvSpPr/>
          <p:nvPr/>
        </p:nvSpPr>
        <p:spPr>
          <a:xfrm>
            <a:off x="1762150" y="1865838"/>
            <a:ext cx="746639" cy="748290"/>
          </a:xfrm>
          <a:custGeom>
            <a:avLst/>
            <a:gdLst>
              <a:gd name="connsiteX0" fmla="*/ 737210 w 746639"/>
              <a:gd name="connsiteY0" fmla="*/ 3602 h 748290"/>
              <a:gd name="connsiteX1" fmla="*/ 320650 w 746639"/>
              <a:gd name="connsiteY1" fmla="*/ 450642 h 748290"/>
              <a:gd name="connsiteX2" fmla="*/ 610 w 746639"/>
              <a:gd name="connsiteY2" fmla="*/ 745282 h 748290"/>
              <a:gd name="connsiteX3" fmla="*/ 249530 w 746639"/>
              <a:gd name="connsiteY3" fmla="*/ 582722 h 748290"/>
              <a:gd name="connsiteX4" fmla="*/ 584810 w 746639"/>
              <a:gd name="connsiteY4" fmla="*/ 257602 h 748290"/>
              <a:gd name="connsiteX5" fmla="*/ 737210 w 746639"/>
              <a:gd name="connsiteY5" fmla="*/ 3602 h 74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639" h="748290">
                <a:moveTo>
                  <a:pt x="737210" y="3602"/>
                </a:moveTo>
                <a:cubicBezTo>
                  <a:pt x="693183" y="35775"/>
                  <a:pt x="443417" y="327029"/>
                  <a:pt x="320650" y="450642"/>
                </a:cubicBezTo>
                <a:cubicBezTo>
                  <a:pt x="197883" y="574255"/>
                  <a:pt x="12463" y="723269"/>
                  <a:pt x="610" y="745282"/>
                </a:cubicBezTo>
                <a:cubicBezTo>
                  <a:pt x="-11243" y="767295"/>
                  <a:pt x="152163" y="664002"/>
                  <a:pt x="249530" y="582722"/>
                </a:cubicBezTo>
                <a:cubicBezTo>
                  <a:pt x="346897" y="501442"/>
                  <a:pt x="508610" y="352429"/>
                  <a:pt x="584810" y="257602"/>
                </a:cubicBezTo>
                <a:cubicBezTo>
                  <a:pt x="661010" y="162775"/>
                  <a:pt x="781237" y="-28571"/>
                  <a:pt x="737210" y="360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0D963A0-F526-44F5-8EB3-AFD4A4378C27}"/>
              </a:ext>
            </a:extLst>
          </p:cNvPr>
          <p:cNvSpPr/>
          <p:nvPr/>
        </p:nvSpPr>
        <p:spPr>
          <a:xfrm>
            <a:off x="1935669" y="2287960"/>
            <a:ext cx="501943" cy="1132330"/>
          </a:xfrm>
          <a:custGeom>
            <a:avLst/>
            <a:gdLst>
              <a:gd name="connsiteX0" fmla="*/ 497651 w 501943"/>
              <a:gd name="connsiteY0" fmla="*/ 3120 h 1132330"/>
              <a:gd name="connsiteX1" fmla="*/ 45531 w 501943"/>
              <a:gd name="connsiteY1" fmla="*/ 506040 h 1132330"/>
              <a:gd name="connsiteX2" fmla="*/ 15051 w 501943"/>
              <a:gd name="connsiteY2" fmla="*/ 1125800 h 1132330"/>
              <a:gd name="connsiteX3" fmla="*/ 40451 w 501943"/>
              <a:gd name="connsiteY3" fmla="*/ 800680 h 1132330"/>
              <a:gd name="connsiteX4" fmla="*/ 258891 w 501943"/>
              <a:gd name="connsiteY4" fmla="*/ 318080 h 1132330"/>
              <a:gd name="connsiteX5" fmla="*/ 497651 w 501943"/>
              <a:gd name="connsiteY5" fmla="*/ 3120 h 113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943" h="1132330">
                <a:moveTo>
                  <a:pt x="497651" y="3120"/>
                </a:moveTo>
                <a:cubicBezTo>
                  <a:pt x="462091" y="34447"/>
                  <a:pt x="125964" y="318927"/>
                  <a:pt x="45531" y="506040"/>
                </a:cubicBezTo>
                <a:cubicBezTo>
                  <a:pt x="-34902" y="693153"/>
                  <a:pt x="15898" y="1076693"/>
                  <a:pt x="15051" y="1125800"/>
                </a:cubicBezTo>
                <a:cubicBezTo>
                  <a:pt x="14204" y="1174907"/>
                  <a:pt x="-189" y="935300"/>
                  <a:pt x="40451" y="800680"/>
                </a:cubicBezTo>
                <a:cubicBezTo>
                  <a:pt x="81091" y="666060"/>
                  <a:pt x="179304" y="452700"/>
                  <a:pt x="258891" y="318080"/>
                </a:cubicBezTo>
                <a:cubicBezTo>
                  <a:pt x="338478" y="183460"/>
                  <a:pt x="533211" y="-28207"/>
                  <a:pt x="497651" y="312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17B2957-2621-4ED7-818D-0E562C467FE4}"/>
              </a:ext>
            </a:extLst>
          </p:cNvPr>
          <p:cNvSpPr/>
          <p:nvPr/>
        </p:nvSpPr>
        <p:spPr>
          <a:xfrm>
            <a:off x="1526798" y="2594498"/>
            <a:ext cx="465237" cy="1328940"/>
          </a:xfrm>
          <a:custGeom>
            <a:avLst/>
            <a:gdLst>
              <a:gd name="connsiteX0" fmla="*/ 464562 w 465237"/>
              <a:gd name="connsiteY0" fmla="*/ 1382 h 1328940"/>
              <a:gd name="connsiteX1" fmla="*/ 139442 w 465237"/>
              <a:gd name="connsiteY1" fmla="*/ 575422 h 1328940"/>
              <a:gd name="connsiteX2" fmla="*/ 73402 w 465237"/>
              <a:gd name="connsiteY2" fmla="*/ 1047862 h 1328940"/>
              <a:gd name="connsiteX3" fmla="*/ 98802 w 465237"/>
              <a:gd name="connsiteY3" fmla="*/ 1327262 h 1328940"/>
              <a:gd name="connsiteX4" fmla="*/ 22602 w 465237"/>
              <a:gd name="connsiteY4" fmla="*/ 1144382 h 1328940"/>
              <a:gd name="connsiteX5" fmla="*/ 42922 w 465237"/>
              <a:gd name="connsiteY5" fmla="*/ 748142 h 1328940"/>
              <a:gd name="connsiteX6" fmla="*/ 464562 w 465237"/>
              <a:gd name="connsiteY6" fmla="*/ 1382 h 13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237" h="1328940">
                <a:moveTo>
                  <a:pt x="464562" y="1382"/>
                </a:moveTo>
                <a:cubicBezTo>
                  <a:pt x="480649" y="-27405"/>
                  <a:pt x="204635" y="401009"/>
                  <a:pt x="139442" y="575422"/>
                </a:cubicBezTo>
                <a:cubicBezTo>
                  <a:pt x="74249" y="749835"/>
                  <a:pt x="80175" y="922555"/>
                  <a:pt x="73402" y="1047862"/>
                </a:cubicBezTo>
                <a:cubicBezTo>
                  <a:pt x="66629" y="1173169"/>
                  <a:pt x="107269" y="1311175"/>
                  <a:pt x="98802" y="1327262"/>
                </a:cubicBezTo>
                <a:cubicBezTo>
                  <a:pt x="90335" y="1343349"/>
                  <a:pt x="31915" y="1240902"/>
                  <a:pt x="22602" y="1144382"/>
                </a:cubicBezTo>
                <a:cubicBezTo>
                  <a:pt x="13289" y="1047862"/>
                  <a:pt x="-33278" y="937795"/>
                  <a:pt x="42922" y="748142"/>
                </a:cubicBezTo>
                <a:cubicBezTo>
                  <a:pt x="119122" y="558489"/>
                  <a:pt x="448475" y="30169"/>
                  <a:pt x="464562" y="138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5CD8C1E-C7F0-42D5-A555-9009451DC539}"/>
              </a:ext>
            </a:extLst>
          </p:cNvPr>
          <p:cNvSpPr/>
          <p:nvPr/>
        </p:nvSpPr>
        <p:spPr>
          <a:xfrm>
            <a:off x="1660933" y="3245152"/>
            <a:ext cx="234686" cy="863556"/>
          </a:xfrm>
          <a:custGeom>
            <a:avLst/>
            <a:gdLst>
              <a:gd name="connsiteX0" fmla="*/ 178027 w 234686"/>
              <a:gd name="connsiteY0" fmla="*/ 36528 h 863556"/>
              <a:gd name="connsiteX1" fmla="*/ 227 w 234686"/>
              <a:gd name="connsiteY1" fmla="*/ 336248 h 863556"/>
              <a:gd name="connsiteX2" fmla="*/ 218667 w 234686"/>
              <a:gd name="connsiteY2" fmla="*/ 854408 h 863556"/>
              <a:gd name="connsiteX3" fmla="*/ 132307 w 234686"/>
              <a:gd name="connsiteY3" fmla="*/ 646128 h 863556"/>
              <a:gd name="connsiteX4" fmla="*/ 71347 w 234686"/>
              <a:gd name="connsiteY4" fmla="*/ 376888 h 863556"/>
              <a:gd name="connsiteX5" fmla="*/ 228827 w 234686"/>
              <a:gd name="connsiteY5" fmla="*/ 41608 h 863556"/>
              <a:gd name="connsiteX6" fmla="*/ 178027 w 234686"/>
              <a:gd name="connsiteY6" fmla="*/ 36528 h 86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86" h="863556">
                <a:moveTo>
                  <a:pt x="178027" y="36528"/>
                </a:moveTo>
                <a:cubicBezTo>
                  <a:pt x="139927" y="85634"/>
                  <a:pt x="-6546" y="199935"/>
                  <a:pt x="227" y="336248"/>
                </a:cubicBezTo>
                <a:cubicBezTo>
                  <a:pt x="7000" y="472561"/>
                  <a:pt x="196654" y="802761"/>
                  <a:pt x="218667" y="854408"/>
                </a:cubicBezTo>
                <a:cubicBezTo>
                  <a:pt x="240680" y="906055"/>
                  <a:pt x="156860" y="725714"/>
                  <a:pt x="132307" y="646128"/>
                </a:cubicBezTo>
                <a:cubicBezTo>
                  <a:pt x="107754" y="566542"/>
                  <a:pt x="55260" y="477641"/>
                  <a:pt x="71347" y="376888"/>
                </a:cubicBezTo>
                <a:cubicBezTo>
                  <a:pt x="87434" y="276135"/>
                  <a:pt x="209354" y="96641"/>
                  <a:pt x="228827" y="41608"/>
                </a:cubicBezTo>
                <a:cubicBezTo>
                  <a:pt x="248300" y="-13425"/>
                  <a:pt x="216127" y="-12578"/>
                  <a:pt x="178027" y="3652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96216C9-9C79-4B35-A8B4-8068343315F4}"/>
              </a:ext>
            </a:extLst>
          </p:cNvPr>
          <p:cNvSpPr/>
          <p:nvPr/>
        </p:nvSpPr>
        <p:spPr>
          <a:xfrm>
            <a:off x="1764198" y="3703220"/>
            <a:ext cx="852994" cy="1507169"/>
          </a:xfrm>
          <a:custGeom>
            <a:avLst/>
            <a:gdLst>
              <a:gd name="connsiteX0" fmla="*/ 191602 w 852994"/>
              <a:gd name="connsiteY0" fmla="*/ 100 h 1507169"/>
              <a:gd name="connsiteX1" fmla="*/ 125562 w 852994"/>
              <a:gd name="connsiteY1" fmla="*/ 299820 h 1507169"/>
              <a:gd name="connsiteX2" fmla="*/ 643722 w 852994"/>
              <a:gd name="connsiteY2" fmla="*/ 1041500 h 1507169"/>
              <a:gd name="connsiteX3" fmla="*/ 846922 w 852994"/>
              <a:gd name="connsiteY3" fmla="*/ 1493620 h 1507169"/>
              <a:gd name="connsiteX4" fmla="*/ 725002 w 852994"/>
              <a:gd name="connsiteY4" fmla="*/ 1290420 h 1507169"/>
              <a:gd name="connsiteX5" fmla="*/ 18882 w 852994"/>
              <a:gd name="connsiteY5" fmla="*/ 325220 h 1507169"/>
              <a:gd name="connsiteX6" fmla="*/ 191602 w 852994"/>
              <a:gd name="connsiteY6" fmla="*/ 100 h 150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994" h="1507169">
                <a:moveTo>
                  <a:pt x="191602" y="100"/>
                </a:moveTo>
                <a:cubicBezTo>
                  <a:pt x="209382" y="-4133"/>
                  <a:pt x="50209" y="126253"/>
                  <a:pt x="125562" y="299820"/>
                </a:cubicBezTo>
                <a:cubicBezTo>
                  <a:pt x="200915" y="473387"/>
                  <a:pt x="523495" y="842533"/>
                  <a:pt x="643722" y="1041500"/>
                </a:cubicBezTo>
                <a:cubicBezTo>
                  <a:pt x="763949" y="1240467"/>
                  <a:pt x="833375" y="1452133"/>
                  <a:pt x="846922" y="1493620"/>
                </a:cubicBezTo>
                <a:cubicBezTo>
                  <a:pt x="860469" y="1535107"/>
                  <a:pt x="863009" y="1485153"/>
                  <a:pt x="725002" y="1290420"/>
                </a:cubicBezTo>
                <a:cubicBezTo>
                  <a:pt x="586995" y="1095687"/>
                  <a:pt x="106089" y="539427"/>
                  <a:pt x="18882" y="325220"/>
                </a:cubicBezTo>
                <a:cubicBezTo>
                  <a:pt x="-68325" y="111013"/>
                  <a:pt x="173822" y="4333"/>
                  <a:pt x="191602" y="10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86EE7039-FD34-4136-AFF5-C6EFB1585036}"/>
              </a:ext>
            </a:extLst>
          </p:cNvPr>
          <p:cNvSpPr/>
          <p:nvPr/>
        </p:nvSpPr>
        <p:spPr>
          <a:xfrm>
            <a:off x="1883451" y="3352416"/>
            <a:ext cx="738618" cy="368889"/>
          </a:xfrm>
          <a:custGeom>
            <a:avLst/>
            <a:gdLst>
              <a:gd name="connsiteX0" fmla="*/ 737829 w 738618"/>
              <a:gd name="connsiteY0" fmla="*/ 384 h 368889"/>
              <a:gd name="connsiteX1" fmla="*/ 514309 w 738618"/>
              <a:gd name="connsiteY1" fmla="*/ 274704 h 368889"/>
              <a:gd name="connsiteX2" fmla="*/ 1229 w 738618"/>
              <a:gd name="connsiteY2" fmla="*/ 340744 h 368889"/>
              <a:gd name="connsiteX3" fmla="*/ 377149 w 738618"/>
              <a:gd name="connsiteY3" fmla="*/ 350904 h 368889"/>
              <a:gd name="connsiteX4" fmla="*/ 580349 w 738618"/>
              <a:gd name="connsiteY4" fmla="*/ 340744 h 368889"/>
              <a:gd name="connsiteX5" fmla="*/ 737829 w 738618"/>
              <a:gd name="connsiteY5" fmla="*/ 384 h 36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618" h="368889">
                <a:moveTo>
                  <a:pt x="737829" y="384"/>
                </a:moveTo>
                <a:cubicBezTo>
                  <a:pt x="726822" y="-10623"/>
                  <a:pt x="637076" y="217977"/>
                  <a:pt x="514309" y="274704"/>
                </a:cubicBezTo>
                <a:cubicBezTo>
                  <a:pt x="391542" y="331431"/>
                  <a:pt x="24089" y="328044"/>
                  <a:pt x="1229" y="340744"/>
                </a:cubicBezTo>
                <a:cubicBezTo>
                  <a:pt x="-21631" y="353444"/>
                  <a:pt x="280629" y="350904"/>
                  <a:pt x="377149" y="350904"/>
                </a:cubicBezTo>
                <a:cubicBezTo>
                  <a:pt x="473669" y="350904"/>
                  <a:pt x="518542" y="397471"/>
                  <a:pt x="580349" y="340744"/>
                </a:cubicBezTo>
                <a:cubicBezTo>
                  <a:pt x="642156" y="284017"/>
                  <a:pt x="748836" y="11391"/>
                  <a:pt x="737829" y="3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2762CB2B-1444-4F43-B829-CD2A8D32550C}"/>
              </a:ext>
            </a:extLst>
          </p:cNvPr>
          <p:cNvSpPr/>
          <p:nvPr/>
        </p:nvSpPr>
        <p:spPr>
          <a:xfrm>
            <a:off x="4777225" y="2991525"/>
            <a:ext cx="338653" cy="1628300"/>
          </a:xfrm>
          <a:custGeom>
            <a:avLst/>
            <a:gdLst>
              <a:gd name="connsiteX0" fmla="*/ 89415 w 338653"/>
              <a:gd name="connsiteY0" fmla="*/ 595 h 1628300"/>
              <a:gd name="connsiteX1" fmla="*/ 338335 w 338653"/>
              <a:gd name="connsiteY1" fmla="*/ 681315 h 1628300"/>
              <a:gd name="connsiteX2" fmla="*/ 28455 w 338653"/>
              <a:gd name="connsiteY2" fmla="*/ 1565235 h 1628300"/>
              <a:gd name="connsiteX3" fmla="*/ 33535 w 338653"/>
              <a:gd name="connsiteY3" fmla="*/ 1448395 h 1628300"/>
              <a:gd name="connsiteX4" fmla="*/ 201175 w 338653"/>
              <a:gd name="connsiteY4" fmla="*/ 579715 h 1628300"/>
              <a:gd name="connsiteX5" fmla="*/ 89415 w 338653"/>
              <a:gd name="connsiteY5" fmla="*/ 595 h 162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653" h="1628300">
                <a:moveTo>
                  <a:pt x="89415" y="595"/>
                </a:moveTo>
                <a:cubicBezTo>
                  <a:pt x="112275" y="17528"/>
                  <a:pt x="348495" y="420542"/>
                  <a:pt x="338335" y="681315"/>
                </a:cubicBezTo>
                <a:cubicBezTo>
                  <a:pt x="328175" y="942088"/>
                  <a:pt x="79255" y="1437388"/>
                  <a:pt x="28455" y="1565235"/>
                </a:cubicBezTo>
                <a:cubicBezTo>
                  <a:pt x="-22345" y="1693082"/>
                  <a:pt x="4748" y="1612648"/>
                  <a:pt x="33535" y="1448395"/>
                </a:cubicBezTo>
                <a:cubicBezTo>
                  <a:pt x="62322" y="1284142"/>
                  <a:pt x="192708" y="827788"/>
                  <a:pt x="201175" y="579715"/>
                </a:cubicBezTo>
                <a:cubicBezTo>
                  <a:pt x="209642" y="331642"/>
                  <a:pt x="66555" y="-16338"/>
                  <a:pt x="89415" y="59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411DD506-BD57-41E6-8919-3BC15C3CA1D1}"/>
              </a:ext>
            </a:extLst>
          </p:cNvPr>
          <p:cNvSpPr/>
          <p:nvPr/>
        </p:nvSpPr>
        <p:spPr>
          <a:xfrm>
            <a:off x="4268478" y="4353528"/>
            <a:ext cx="783300" cy="1100730"/>
          </a:xfrm>
          <a:custGeom>
            <a:avLst/>
            <a:gdLst>
              <a:gd name="connsiteX0" fmla="*/ 679442 w 783300"/>
              <a:gd name="connsiteY0" fmla="*/ 32 h 1100730"/>
              <a:gd name="connsiteX1" fmla="*/ 613402 w 783300"/>
              <a:gd name="connsiteY1" fmla="*/ 441992 h 1100730"/>
              <a:gd name="connsiteX2" fmla="*/ 3802 w 783300"/>
              <a:gd name="connsiteY2" fmla="*/ 1087152 h 1100730"/>
              <a:gd name="connsiteX3" fmla="*/ 374642 w 783300"/>
              <a:gd name="connsiteY3" fmla="*/ 848392 h 1100730"/>
              <a:gd name="connsiteX4" fmla="*/ 770882 w 783300"/>
              <a:gd name="connsiteY4" fmla="*/ 462312 h 1100730"/>
              <a:gd name="connsiteX5" fmla="*/ 679442 w 783300"/>
              <a:gd name="connsiteY5" fmla="*/ 32 h 110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3300" h="1100730">
                <a:moveTo>
                  <a:pt x="679442" y="32"/>
                </a:moveTo>
                <a:cubicBezTo>
                  <a:pt x="653195" y="-3355"/>
                  <a:pt x="726009" y="260805"/>
                  <a:pt x="613402" y="441992"/>
                </a:cubicBezTo>
                <a:cubicBezTo>
                  <a:pt x="500795" y="623179"/>
                  <a:pt x="43595" y="1019419"/>
                  <a:pt x="3802" y="1087152"/>
                </a:cubicBezTo>
                <a:cubicBezTo>
                  <a:pt x="-35991" y="1154885"/>
                  <a:pt x="246795" y="952532"/>
                  <a:pt x="374642" y="848392"/>
                </a:cubicBezTo>
                <a:cubicBezTo>
                  <a:pt x="502489" y="744252"/>
                  <a:pt x="720929" y="607939"/>
                  <a:pt x="770882" y="462312"/>
                </a:cubicBezTo>
                <a:cubicBezTo>
                  <a:pt x="820835" y="316685"/>
                  <a:pt x="705689" y="3419"/>
                  <a:pt x="679442" y="3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610C064-5912-416C-A02C-4400C4B04E1C}"/>
              </a:ext>
            </a:extLst>
          </p:cNvPr>
          <p:cNvSpPr/>
          <p:nvPr/>
        </p:nvSpPr>
        <p:spPr>
          <a:xfrm>
            <a:off x="4276709" y="3075564"/>
            <a:ext cx="527459" cy="240043"/>
          </a:xfrm>
          <a:custGeom>
            <a:avLst/>
            <a:gdLst>
              <a:gd name="connsiteX0" fmla="*/ 16 w 527459"/>
              <a:gd name="connsiteY0" fmla="*/ 235961 h 240043"/>
              <a:gd name="connsiteX1" fmla="*/ 190516 w 527459"/>
              <a:gd name="connsiteY1" fmla="*/ 58161 h 240043"/>
              <a:gd name="connsiteX2" fmla="*/ 323866 w 527459"/>
              <a:gd name="connsiteY2" fmla="*/ 4186 h 240043"/>
              <a:gd name="connsiteX3" fmla="*/ 428641 w 527459"/>
              <a:gd name="connsiteY3" fmla="*/ 20061 h 240043"/>
              <a:gd name="connsiteX4" fmla="*/ 527066 w 527459"/>
              <a:gd name="connsiteY4" fmla="*/ 150236 h 240043"/>
              <a:gd name="connsiteX5" fmla="*/ 450866 w 527459"/>
              <a:gd name="connsiteY5" fmla="*/ 131186 h 240043"/>
              <a:gd name="connsiteX6" fmla="*/ 180991 w 527459"/>
              <a:gd name="connsiteY6" fmla="*/ 178811 h 240043"/>
              <a:gd name="connsiteX7" fmla="*/ 16 w 527459"/>
              <a:gd name="connsiteY7" fmla="*/ 235961 h 24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459" h="240043">
                <a:moveTo>
                  <a:pt x="16" y="235961"/>
                </a:moveTo>
                <a:cubicBezTo>
                  <a:pt x="1604" y="215853"/>
                  <a:pt x="136541" y="96790"/>
                  <a:pt x="190516" y="58161"/>
                </a:cubicBezTo>
                <a:cubicBezTo>
                  <a:pt x="244491" y="19532"/>
                  <a:pt x="284179" y="10536"/>
                  <a:pt x="323866" y="4186"/>
                </a:cubicBezTo>
                <a:cubicBezTo>
                  <a:pt x="363553" y="-2164"/>
                  <a:pt x="394774" y="-4281"/>
                  <a:pt x="428641" y="20061"/>
                </a:cubicBezTo>
                <a:cubicBezTo>
                  <a:pt x="462508" y="44403"/>
                  <a:pt x="523362" y="131715"/>
                  <a:pt x="527066" y="150236"/>
                </a:cubicBezTo>
                <a:cubicBezTo>
                  <a:pt x="530770" y="168757"/>
                  <a:pt x="508545" y="126424"/>
                  <a:pt x="450866" y="131186"/>
                </a:cubicBezTo>
                <a:cubicBezTo>
                  <a:pt x="393187" y="135948"/>
                  <a:pt x="252958" y="161349"/>
                  <a:pt x="180991" y="178811"/>
                </a:cubicBezTo>
                <a:cubicBezTo>
                  <a:pt x="109024" y="196273"/>
                  <a:pt x="-1572" y="256069"/>
                  <a:pt x="16" y="23596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7B27B37-762C-4445-AF60-AB7AA220E54B}"/>
              </a:ext>
            </a:extLst>
          </p:cNvPr>
          <p:cNvSpPr/>
          <p:nvPr/>
        </p:nvSpPr>
        <p:spPr>
          <a:xfrm>
            <a:off x="3130469" y="3214519"/>
            <a:ext cx="717963" cy="189528"/>
          </a:xfrm>
          <a:custGeom>
            <a:avLst/>
            <a:gdLst>
              <a:gd name="connsiteX0" fmla="*/ 701756 w 717963"/>
              <a:gd name="connsiteY0" fmla="*/ 189081 h 189528"/>
              <a:gd name="connsiteX1" fmla="*/ 663656 w 717963"/>
              <a:gd name="connsiteY1" fmla="*/ 71606 h 189528"/>
              <a:gd name="connsiteX2" fmla="*/ 539831 w 717963"/>
              <a:gd name="connsiteY2" fmla="*/ 30331 h 189528"/>
              <a:gd name="connsiteX3" fmla="*/ 222331 w 717963"/>
              <a:gd name="connsiteY3" fmla="*/ 4931 h 189528"/>
              <a:gd name="connsiteX4" fmla="*/ 81 w 717963"/>
              <a:gd name="connsiteY4" fmla="*/ 131931 h 189528"/>
              <a:gd name="connsiteX5" fmla="*/ 196931 w 717963"/>
              <a:gd name="connsiteY5" fmla="*/ 100181 h 189528"/>
              <a:gd name="connsiteX6" fmla="*/ 231856 w 717963"/>
              <a:gd name="connsiteY6" fmla="*/ 125581 h 189528"/>
              <a:gd name="connsiteX7" fmla="*/ 403306 w 717963"/>
              <a:gd name="connsiteY7" fmla="*/ 112881 h 189528"/>
              <a:gd name="connsiteX8" fmla="*/ 701756 w 717963"/>
              <a:gd name="connsiteY8" fmla="*/ 189081 h 18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963" h="189528">
                <a:moveTo>
                  <a:pt x="701756" y="189081"/>
                </a:moveTo>
                <a:cubicBezTo>
                  <a:pt x="745148" y="182202"/>
                  <a:pt x="690644" y="98064"/>
                  <a:pt x="663656" y="71606"/>
                </a:cubicBezTo>
                <a:cubicBezTo>
                  <a:pt x="636668" y="45148"/>
                  <a:pt x="613385" y="41444"/>
                  <a:pt x="539831" y="30331"/>
                </a:cubicBezTo>
                <a:cubicBezTo>
                  <a:pt x="466277" y="19218"/>
                  <a:pt x="312289" y="-12002"/>
                  <a:pt x="222331" y="4931"/>
                </a:cubicBezTo>
                <a:cubicBezTo>
                  <a:pt x="132373" y="21864"/>
                  <a:pt x="4314" y="116056"/>
                  <a:pt x="81" y="131931"/>
                </a:cubicBezTo>
                <a:cubicBezTo>
                  <a:pt x="-4152" y="147806"/>
                  <a:pt x="158302" y="101239"/>
                  <a:pt x="196931" y="100181"/>
                </a:cubicBezTo>
                <a:cubicBezTo>
                  <a:pt x="235560" y="99123"/>
                  <a:pt x="197460" y="123464"/>
                  <a:pt x="231856" y="125581"/>
                </a:cubicBezTo>
                <a:cubicBezTo>
                  <a:pt x="266252" y="127698"/>
                  <a:pt x="328164" y="104414"/>
                  <a:pt x="403306" y="112881"/>
                </a:cubicBezTo>
                <a:cubicBezTo>
                  <a:pt x="478448" y="121348"/>
                  <a:pt x="658364" y="195960"/>
                  <a:pt x="701756" y="1890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5CDF4EE-BA9A-4FA6-AA93-43CC6FFECBBF}"/>
              </a:ext>
            </a:extLst>
          </p:cNvPr>
          <p:cNvSpPr/>
          <p:nvPr/>
        </p:nvSpPr>
        <p:spPr>
          <a:xfrm>
            <a:off x="3870054" y="4597255"/>
            <a:ext cx="676548" cy="159189"/>
          </a:xfrm>
          <a:custGeom>
            <a:avLst/>
            <a:gdLst>
              <a:gd name="connsiteX0" fmla="*/ 271 w 676548"/>
              <a:gd name="connsiteY0" fmla="*/ 147783 h 159189"/>
              <a:gd name="connsiteX1" fmla="*/ 227284 w 676548"/>
              <a:gd name="connsiteY1" fmla="*/ 76345 h 159189"/>
              <a:gd name="connsiteX2" fmla="*/ 332059 w 676548"/>
              <a:gd name="connsiteY2" fmla="*/ 9670 h 159189"/>
              <a:gd name="connsiteX3" fmla="*/ 408259 w 676548"/>
              <a:gd name="connsiteY3" fmla="*/ 33483 h 159189"/>
              <a:gd name="connsiteX4" fmla="*/ 479696 w 676548"/>
              <a:gd name="connsiteY4" fmla="*/ 145 h 159189"/>
              <a:gd name="connsiteX5" fmla="*/ 582884 w 676548"/>
              <a:gd name="connsiteY5" fmla="*/ 49358 h 159189"/>
              <a:gd name="connsiteX6" fmla="*/ 676546 w 676548"/>
              <a:gd name="connsiteY6" fmla="*/ 73170 h 159189"/>
              <a:gd name="connsiteX7" fmla="*/ 586059 w 676548"/>
              <a:gd name="connsiteY7" fmla="*/ 103333 h 159189"/>
              <a:gd name="connsiteX8" fmla="*/ 411434 w 676548"/>
              <a:gd name="connsiteY8" fmla="*/ 157308 h 159189"/>
              <a:gd name="connsiteX9" fmla="*/ 276496 w 676548"/>
              <a:gd name="connsiteY9" fmla="*/ 150958 h 159189"/>
              <a:gd name="connsiteX10" fmla="*/ 271 w 676548"/>
              <a:gd name="connsiteY10" fmla="*/ 147783 h 15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6548" h="159189">
                <a:moveTo>
                  <a:pt x="271" y="147783"/>
                </a:moveTo>
                <a:cubicBezTo>
                  <a:pt x="-7931" y="135347"/>
                  <a:pt x="171986" y="99364"/>
                  <a:pt x="227284" y="76345"/>
                </a:cubicBezTo>
                <a:cubicBezTo>
                  <a:pt x="282582" y="53326"/>
                  <a:pt x="301897" y="16814"/>
                  <a:pt x="332059" y="9670"/>
                </a:cubicBezTo>
                <a:cubicBezTo>
                  <a:pt x="362221" y="2526"/>
                  <a:pt x="383653" y="35070"/>
                  <a:pt x="408259" y="33483"/>
                </a:cubicBezTo>
                <a:cubicBezTo>
                  <a:pt x="432865" y="31896"/>
                  <a:pt x="450592" y="-2501"/>
                  <a:pt x="479696" y="145"/>
                </a:cubicBezTo>
                <a:cubicBezTo>
                  <a:pt x="508800" y="2791"/>
                  <a:pt x="550076" y="37187"/>
                  <a:pt x="582884" y="49358"/>
                </a:cubicBezTo>
                <a:cubicBezTo>
                  <a:pt x="615692" y="61529"/>
                  <a:pt x="676017" y="64174"/>
                  <a:pt x="676546" y="73170"/>
                </a:cubicBezTo>
                <a:cubicBezTo>
                  <a:pt x="677075" y="82166"/>
                  <a:pt x="586059" y="103333"/>
                  <a:pt x="586059" y="103333"/>
                </a:cubicBezTo>
                <a:cubicBezTo>
                  <a:pt x="541874" y="117356"/>
                  <a:pt x="463028" y="149371"/>
                  <a:pt x="411434" y="157308"/>
                </a:cubicBezTo>
                <a:cubicBezTo>
                  <a:pt x="359840" y="165245"/>
                  <a:pt x="344758" y="145137"/>
                  <a:pt x="276496" y="150958"/>
                </a:cubicBezTo>
                <a:cubicBezTo>
                  <a:pt x="208234" y="156779"/>
                  <a:pt x="8473" y="160219"/>
                  <a:pt x="271" y="14778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D4D9D47-BC5F-475C-8922-0C178B098C44}"/>
              </a:ext>
            </a:extLst>
          </p:cNvPr>
          <p:cNvSpPr/>
          <p:nvPr/>
        </p:nvSpPr>
        <p:spPr>
          <a:xfrm>
            <a:off x="3884956" y="4673993"/>
            <a:ext cx="674480" cy="331870"/>
          </a:xfrm>
          <a:custGeom>
            <a:avLst/>
            <a:gdLst>
              <a:gd name="connsiteX0" fmla="*/ 10769 w 674480"/>
              <a:gd name="connsiteY0" fmla="*/ 99620 h 331870"/>
              <a:gd name="connsiteX1" fmla="*/ 261594 w 674480"/>
              <a:gd name="connsiteY1" fmla="*/ 64695 h 331870"/>
              <a:gd name="connsiteX2" fmla="*/ 369544 w 674480"/>
              <a:gd name="connsiteY2" fmla="*/ 75807 h 331870"/>
              <a:gd name="connsiteX3" fmla="*/ 591794 w 674480"/>
              <a:gd name="connsiteY3" fmla="*/ 39295 h 331870"/>
              <a:gd name="connsiteX4" fmla="*/ 674344 w 674480"/>
              <a:gd name="connsiteY4" fmla="*/ 2782 h 331870"/>
              <a:gd name="connsiteX5" fmla="*/ 606082 w 674480"/>
              <a:gd name="connsiteY5" fmla="*/ 118670 h 331870"/>
              <a:gd name="connsiteX6" fmla="*/ 425107 w 674480"/>
              <a:gd name="connsiteY6" fmla="*/ 313932 h 331870"/>
              <a:gd name="connsiteX7" fmla="*/ 283819 w 674480"/>
              <a:gd name="connsiteY7" fmla="*/ 305995 h 331870"/>
              <a:gd name="connsiteX8" fmla="*/ 69507 w 674480"/>
              <a:gd name="connsiteY8" fmla="*/ 163120 h 331870"/>
              <a:gd name="connsiteX9" fmla="*/ 10769 w 674480"/>
              <a:gd name="connsiteY9" fmla="*/ 99620 h 33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480" h="331870">
                <a:moveTo>
                  <a:pt x="10769" y="99620"/>
                </a:moveTo>
                <a:cubicBezTo>
                  <a:pt x="42784" y="83216"/>
                  <a:pt x="201798" y="68664"/>
                  <a:pt x="261594" y="64695"/>
                </a:cubicBezTo>
                <a:cubicBezTo>
                  <a:pt x="321390" y="60726"/>
                  <a:pt x="314511" y="80040"/>
                  <a:pt x="369544" y="75807"/>
                </a:cubicBezTo>
                <a:cubicBezTo>
                  <a:pt x="424577" y="71574"/>
                  <a:pt x="540994" y="51466"/>
                  <a:pt x="591794" y="39295"/>
                </a:cubicBezTo>
                <a:cubicBezTo>
                  <a:pt x="642594" y="27124"/>
                  <a:pt x="671963" y="-10447"/>
                  <a:pt x="674344" y="2782"/>
                </a:cubicBezTo>
                <a:cubicBezTo>
                  <a:pt x="676725" y="16011"/>
                  <a:pt x="647622" y="66812"/>
                  <a:pt x="606082" y="118670"/>
                </a:cubicBezTo>
                <a:cubicBezTo>
                  <a:pt x="564542" y="170528"/>
                  <a:pt x="478817" y="282711"/>
                  <a:pt x="425107" y="313932"/>
                </a:cubicBezTo>
                <a:cubicBezTo>
                  <a:pt x="371397" y="345153"/>
                  <a:pt x="343086" y="331130"/>
                  <a:pt x="283819" y="305995"/>
                </a:cubicBezTo>
                <a:cubicBezTo>
                  <a:pt x="224552" y="280860"/>
                  <a:pt x="115015" y="198045"/>
                  <a:pt x="69507" y="163120"/>
                </a:cubicBezTo>
                <a:cubicBezTo>
                  <a:pt x="23999" y="128195"/>
                  <a:pt x="-21246" y="116024"/>
                  <a:pt x="10769" y="9962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95D6C5D-9698-4FDD-9847-C9FF3974CCD8}"/>
              </a:ext>
            </a:extLst>
          </p:cNvPr>
          <p:cNvSpPr/>
          <p:nvPr/>
        </p:nvSpPr>
        <p:spPr>
          <a:xfrm>
            <a:off x="4100089" y="4733924"/>
            <a:ext cx="333390" cy="79405"/>
          </a:xfrm>
          <a:custGeom>
            <a:avLst/>
            <a:gdLst>
              <a:gd name="connsiteX0" fmla="*/ 424 w 333390"/>
              <a:gd name="connsiteY0" fmla="*/ 49214 h 79405"/>
              <a:gd name="connsiteX1" fmla="*/ 194099 w 333390"/>
              <a:gd name="connsiteY1" fmla="*/ 57151 h 79405"/>
              <a:gd name="connsiteX2" fmla="*/ 332211 w 333390"/>
              <a:gd name="connsiteY2" fmla="*/ 1 h 79405"/>
              <a:gd name="connsiteX3" fmla="*/ 254424 w 333390"/>
              <a:gd name="connsiteY3" fmla="*/ 58739 h 79405"/>
              <a:gd name="connsiteX4" fmla="*/ 144886 w 333390"/>
              <a:gd name="connsiteY4" fmla="*/ 79376 h 79405"/>
              <a:gd name="connsiteX5" fmla="*/ 424 w 333390"/>
              <a:gd name="connsiteY5" fmla="*/ 49214 h 7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90" h="79405">
                <a:moveTo>
                  <a:pt x="424" y="49214"/>
                </a:moveTo>
                <a:cubicBezTo>
                  <a:pt x="8626" y="45510"/>
                  <a:pt x="138801" y="65353"/>
                  <a:pt x="194099" y="57151"/>
                </a:cubicBezTo>
                <a:cubicBezTo>
                  <a:pt x="249397" y="48949"/>
                  <a:pt x="322157" y="-264"/>
                  <a:pt x="332211" y="1"/>
                </a:cubicBezTo>
                <a:cubicBezTo>
                  <a:pt x="342265" y="266"/>
                  <a:pt x="285645" y="45510"/>
                  <a:pt x="254424" y="58739"/>
                </a:cubicBezTo>
                <a:cubicBezTo>
                  <a:pt x="223203" y="71968"/>
                  <a:pt x="184573" y="78318"/>
                  <a:pt x="144886" y="79376"/>
                </a:cubicBezTo>
                <a:cubicBezTo>
                  <a:pt x="105199" y="80434"/>
                  <a:pt x="-7778" y="52918"/>
                  <a:pt x="424" y="492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C046D26E-2FAD-489C-9576-FF6EF26D9135}"/>
              </a:ext>
            </a:extLst>
          </p:cNvPr>
          <p:cNvSpPr/>
          <p:nvPr/>
        </p:nvSpPr>
        <p:spPr>
          <a:xfrm>
            <a:off x="4211612" y="4647663"/>
            <a:ext cx="177868" cy="51595"/>
          </a:xfrm>
          <a:custGeom>
            <a:avLst/>
            <a:gdLst>
              <a:gd name="connsiteX0" fmla="*/ 26 w 177868"/>
              <a:gd name="connsiteY0" fmla="*/ 37050 h 51595"/>
              <a:gd name="connsiteX1" fmla="*/ 106388 w 177868"/>
              <a:gd name="connsiteY1" fmla="*/ 24350 h 51595"/>
              <a:gd name="connsiteX2" fmla="*/ 177826 w 177868"/>
              <a:gd name="connsiteY2" fmla="*/ 537 h 51595"/>
              <a:gd name="connsiteX3" fmla="*/ 96863 w 177868"/>
              <a:gd name="connsiteY3" fmla="*/ 49750 h 51595"/>
              <a:gd name="connsiteX4" fmla="*/ 26 w 177868"/>
              <a:gd name="connsiteY4" fmla="*/ 37050 h 5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68" h="51595">
                <a:moveTo>
                  <a:pt x="26" y="37050"/>
                </a:moveTo>
                <a:cubicBezTo>
                  <a:pt x="1613" y="32817"/>
                  <a:pt x="76755" y="30435"/>
                  <a:pt x="106388" y="24350"/>
                </a:cubicBezTo>
                <a:cubicBezTo>
                  <a:pt x="136021" y="18265"/>
                  <a:pt x="179413" y="-3696"/>
                  <a:pt x="177826" y="537"/>
                </a:cubicBezTo>
                <a:cubicBezTo>
                  <a:pt x="176239" y="4770"/>
                  <a:pt x="124380" y="42606"/>
                  <a:pt x="96863" y="49750"/>
                </a:cubicBezTo>
                <a:cubicBezTo>
                  <a:pt x="69346" y="56894"/>
                  <a:pt x="-1561" y="41283"/>
                  <a:pt x="26" y="370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A51BD9B1-DF58-4334-92F9-878BDAE6755B}"/>
              </a:ext>
            </a:extLst>
          </p:cNvPr>
          <p:cNvSpPr/>
          <p:nvPr/>
        </p:nvSpPr>
        <p:spPr>
          <a:xfrm>
            <a:off x="3699931" y="3390000"/>
            <a:ext cx="310388" cy="288783"/>
          </a:xfrm>
          <a:custGeom>
            <a:avLst/>
            <a:gdLst>
              <a:gd name="connsiteX0" fmla="*/ 2 w 310388"/>
              <a:gd name="connsiteY0" fmla="*/ 3017 h 288783"/>
              <a:gd name="connsiteX1" fmla="*/ 165102 w 310388"/>
              <a:gd name="connsiteY1" fmla="*/ 17833 h 288783"/>
              <a:gd name="connsiteX2" fmla="*/ 205319 w 310388"/>
              <a:gd name="connsiteY2" fmla="*/ 7250 h 288783"/>
              <a:gd name="connsiteX3" fmla="*/ 309036 w 310388"/>
              <a:gd name="connsiteY3" fmla="*/ 130017 h 288783"/>
              <a:gd name="connsiteX4" fmla="*/ 258236 w 310388"/>
              <a:gd name="connsiteY4" fmla="*/ 172350 h 288783"/>
              <a:gd name="connsiteX5" fmla="*/ 169336 w 310388"/>
              <a:gd name="connsiteY5" fmla="*/ 221033 h 288783"/>
              <a:gd name="connsiteX6" fmla="*/ 152402 w 310388"/>
              <a:gd name="connsiteY6" fmla="*/ 288767 h 288783"/>
              <a:gd name="connsiteX7" fmla="*/ 154519 w 310388"/>
              <a:gd name="connsiteY7" fmla="*/ 214683 h 288783"/>
              <a:gd name="connsiteX8" fmla="*/ 209552 w 310388"/>
              <a:gd name="connsiteY8" fmla="*/ 142717 h 288783"/>
              <a:gd name="connsiteX9" fmla="*/ 169336 w 310388"/>
              <a:gd name="connsiteY9" fmla="*/ 87683 h 288783"/>
              <a:gd name="connsiteX10" fmla="*/ 2 w 310388"/>
              <a:gd name="connsiteY10" fmla="*/ 3017 h 28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388" h="288783">
                <a:moveTo>
                  <a:pt x="2" y="3017"/>
                </a:moveTo>
                <a:cubicBezTo>
                  <a:pt x="-704" y="-8625"/>
                  <a:pt x="130883" y="17128"/>
                  <a:pt x="165102" y="17833"/>
                </a:cubicBezTo>
                <a:cubicBezTo>
                  <a:pt x="199321" y="18538"/>
                  <a:pt x="181330" y="-11447"/>
                  <a:pt x="205319" y="7250"/>
                </a:cubicBezTo>
                <a:cubicBezTo>
                  <a:pt x="229308" y="25947"/>
                  <a:pt x="300217" y="102500"/>
                  <a:pt x="309036" y="130017"/>
                </a:cubicBezTo>
                <a:cubicBezTo>
                  <a:pt x="317856" y="157534"/>
                  <a:pt x="281519" y="157181"/>
                  <a:pt x="258236" y="172350"/>
                </a:cubicBezTo>
                <a:cubicBezTo>
                  <a:pt x="234953" y="187519"/>
                  <a:pt x="186975" y="201630"/>
                  <a:pt x="169336" y="221033"/>
                </a:cubicBezTo>
                <a:cubicBezTo>
                  <a:pt x="151697" y="240436"/>
                  <a:pt x="154872" y="289825"/>
                  <a:pt x="152402" y="288767"/>
                </a:cubicBezTo>
                <a:cubicBezTo>
                  <a:pt x="149933" y="287709"/>
                  <a:pt x="144994" y="239025"/>
                  <a:pt x="154519" y="214683"/>
                </a:cubicBezTo>
                <a:cubicBezTo>
                  <a:pt x="164044" y="190341"/>
                  <a:pt x="207083" y="163884"/>
                  <a:pt x="209552" y="142717"/>
                </a:cubicBezTo>
                <a:cubicBezTo>
                  <a:pt x="212021" y="121550"/>
                  <a:pt x="204261" y="109555"/>
                  <a:pt x="169336" y="87683"/>
                </a:cubicBezTo>
                <a:cubicBezTo>
                  <a:pt x="134411" y="65811"/>
                  <a:pt x="708" y="14659"/>
                  <a:pt x="2" y="30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66D8097-4930-4DD6-BD3E-70004CCB9881}"/>
              </a:ext>
            </a:extLst>
          </p:cNvPr>
          <p:cNvSpPr/>
          <p:nvPr/>
        </p:nvSpPr>
        <p:spPr>
          <a:xfrm>
            <a:off x="4128903" y="3356810"/>
            <a:ext cx="110002" cy="313045"/>
          </a:xfrm>
          <a:custGeom>
            <a:avLst/>
            <a:gdLst>
              <a:gd name="connsiteX0" fmla="*/ 108664 w 110002"/>
              <a:gd name="connsiteY0" fmla="*/ 223 h 313045"/>
              <a:gd name="connsiteX1" fmla="*/ 9180 w 110002"/>
              <a:gd name="connsiteY1" fmla="*/ 161090 h 313045"/>
              <a:gd name="connsiteX2" fmla="*/ 7064 w 110002"/>
              <a:gd name="connsiteY2" fmla="*/ 199190 h 313045"/>
              <a:gd name="connsiteX3" fmla="*/ 32464 w 110002"/>
              <a:gd name="connsiteY3" fmla="*/ 311373 h 313045"/>
              <a:gd name="connsiteX4" fmla="*/ 21880 w 110002"/>
              <a:gd name="connsiteY4" fmla="*/ 260573 h 313045"/>
              <a:gd name="connsiteX5" fmla="*/ 93847 w 110002"/>
              <a:gd name="connsiteY5" fmla="*/ 180140 h 313045"/>
              <a:gd name="connsiteX6" fmla="*/ 68447 w 110002"/>
              <a:gd name="connsiteY6" fmla="*/ 127223 h 313045"/>
              <a:gd name="connsiteX7" fmla="*/ 108664 w 110002"/>
              <a:gd name="connsiteY7" fmla="*/ 223 h 3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02" h="313045">
                <a:moveTo>
                  <a:pt x="108664" y="223"/>
                </a:moveTo>
                <a:cubicBezTo>
                  <a:pt x="98786" y="5868"/>
                  <a:pt x="26113" y="127929"/>
                  <a:pt x="9180" y="161090"/>
                </a:cubicBezTo>
                <a:cubicBezTo>
                  <a:pt x="-7753" y="194251"/>
                  <a:pt x="3183" y="174143"/>
                  <a:pt x="7064" y="199190"/>
                </a:cubicBezTo>
                <a:cubicBezTo>
                  <a:pt x="10945" y="224237"/>
                  <a:pt x="29995" y="301143"/>
                  <a:pt x="32464" y="311373"/>
                </a:cubicBezTo>
                <a:cubicBezTo>
                  <a:pt x="34933" y="321603"/>
                  <a:pt x="11650" y="282445"/>
                  <a:pt x="21880" y="260573"/>
                </a:cubicBezTo>
                <a:cubicBezTo>
                  <a:pt x="32110" y="238701"/>
                  <a:pt x="86086" y="202365"/>
                  <a:pt x="93847" y="180140"/>
                </a:cubicBezTo>
                <a:cubicBezTo>
                  <a:pt x="101608" y="157915"/>
                  <a:pt x="66330" y="156856"/>
                  <a:pt x="68447" y="127223"/>
                </a:cubicBezTo>
                <a:cubicBezTo>
                  <a:pt x="70564" y="97590"/>
                  <a:pt x="118542" y="-5422"/>
                  <a:pt x="108664" y="22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529186E-6B8D-42B1-BF62-6E708EA45CDB}"/>
              </a:ext>
            </a:extLst>
          </p:cNvPr>
          <p:cNvSpPr/>
          <p:nvPr/>
        </p:nvSpPr>
        <p:spPr>
          <a:xfrm>
            <a:off x="4145736" y="3584700"/>
            <a:ext cx="261580" cy="573686"/>
          </a:xfrm>
          <a:custGeom>
            <a:avLst/>
            <a:gdLst>
              <a:gd name="connsiteX0" fmla="*/ 41031 w 261580"/>
              <a:gd name="connsiteY0" fmla="*/ 22100 h 573686"/>
              <a:gd name="connsiteX1" fmla="*/ 189197 w 261580"/>
              <a:gd name="connsiteY1" fmla="*/ 396750 h 573686"/>
              <a:gd name="connsiteX2" fmla="*/ 261164 w 261580"/>
              <a:gd name="connsiteY2" fmla="*/ 570317 h 573686"/>
              <a:gd name="connsiteX3" fmla="*/ 214597 w 261580"/>
              <a:gd name="connsiteY3" fmla="*/ 498350 h 573686"/>
              <a:gd name="connsiteX4" fmla="*/ 129931 w 261580"/>
              <a:gd name="connsiteY4" fmla="*/ 339600 h 573686"/>
              <a:gd name="connsiteX5" fmla="*/ 7164 w 261580"/>
              <a:gd name="connsiteY5" fmla="*/ 75017 h 573686"/>
              <a:gd name="connsiteX6" fmla="*/ 41031 w 261580"/>
              <a:gd name="connsiteY6" fmla="*/ 22100 h 57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580" h="573686">
                <a:moveTo>
                  <a:pt x="41031" y="22100"/>
                </a:moveTo>
                <a:cubicBezTo>
                  <a:pt x="71370" y="75722"/>
                  <a:pt x="152508" y="305381"/>
                  <a:pt x="189197" y="396750"/>
                </a:cubicBezTo>
                <a:cubicBezTo>
                  <a:pt x="225886" y="488120"/>
                  <a:pt x="256931" y="553384"/>
                  <a:pt x="261164" y="570317"/>
                </a:cubicBezTo>
                <a:cubicBezTo>
                  <a:pt x="265397" y="587250"/>
                  <a:pt x="236469" y="536803"/>
                  <a:pt x="214597" y="498350"/>
                </a:cubicBezTo>
                <a:cubicBezTo>
                  <a:pt x="192725" y="459897"/>
                  <a:pt x="164503" y="410155"/>
                  <a:pt x="129931" y="339600"/>
                </a:cubicBezTo>
                <a:cubicBezTo>
                  <a:pt x="95359" y="269045"/>
                  <a:pt x="26567" y="127228"/>
                  <a:pt x="7164" y="75017"/>
                </a:cubicBezTo>
                <a:cubicBezTo>
                  <a:pt x="-12239" y="22806"/>
                  <a:pt x="10692" y="-31522"/>
                  <a:pt x="41031" y="2210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EE2E11B2-A159-4D43-B63C-DADF6BD95931}"/>
              </a:ext>
            </a:extLst>
          </p:cNvPr>
          <p:cNvSpPr/>
          <p:nvPr/>
        </p:nvSpPr>
        <p:spPr>
          <a:xfrm>
            <a:off x="4321266" y="3303475"/>
            <a:ext cx="290263" cy="227196"/>
          </a:xfrm>
          <a:custGeom>
            <a:avLst/>
            <a:gdLst>
              <a:gd name="connsiteX0" fmla="*/ 967 w 290263"/>
              <a:gd name="connsiteY0" fmla="*/ 227125 h 227196"/>
              <a:gd name="connsiteX1" fmla="*/ 127967 w 290263"/>
              <a:gd name="connsiteY1" fmla="*/ 64142 h 227196"/>
              <a:gd name="connsiteX2" fmla="*/ 288834 w 290263"/>
              <a:gd name="connsiteY2" fmla="*/ 642 h 227196"/>
              <a:gd name="connsiteX3" fmla="*/ 195701 w 290263"/>
              <a:gd name="connsiteY3" fmla="*/ 42975 h 227196"/>
              <a:gd name="connsiteX4" fmla="*/ 967 w 290263"/>
              <a:gd name="connsiteY4" fmla="*/ 227125 h 2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63" h="227196">
                <a:moveTo>
                  <a:pt x="967" y="227125"/>
                </a:moveTo>
                <a:cubicBezTo>
                  <a:pt x="-10322" y="230653"/>
                  <a:pt x="79989" y="101889"/>
                  <a:pt x="127967" y="64142"/>
                </a:cubicBezTo>
                <a:cubicBezTo>
                  <a:pt x="175945" y="26395"/>
                  <a:pt x="277545" y="4170"/>
                  <a:pt x="288834" y="642"/>
                </a:cubicBezTo>
                <a:cubicBezTo>
                  <a:pt x="300123" y="-2886"/>
                  <a:pt x="242268" y="7697"/>
                  <a:pt x="195701" y="42975"/>
                </a:cubicBezTo>
                <a:cubicBezTo>
                  <a:pt x="149134" y="78253"/>
                  <a:pt x="12256" y="223597"/>
                  <a:pt x="967" y="22712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A8FBE47-B533-46EE-9E3E-C36E56F5FC36}"/>
              </a:ext>
            </a:extLst>
          </p:cNvPr>
          <p:cNvSpPr/>
          <p:nvPr/>
        </p:nvSpPr>
        <p:spPr>
          <a:xfrm>
            <a:off x="3341714" y="3435570"/>
            <a:ext cx="385993" cy="114556"/>
          </a:xfrm>
          <a:custGeom>
            <a:avLst/>
            <a:gdLst>
              <a:gd name="connsiteX0" fmla="*/ 503 w 385993"/>
              <a:gd name="connsiteY0" fmla="*/ 12480 h 114556"/>
              <a:gd name="connsiteX1" fmla="*/ 212169 w 385993"/>
              <a:gd name="connsiteY1" fmla="*/ 6130 h 114556"/>
              <a:gd name="connsiteX2" fmla="*/ 379386 w 385993"/>
              <a:gd name="connsiteY2" fmla="*/ 111963 h 114556"/>
              <a:gd name="connsiteX3" fmla="*/ 349753 w 385993"/>
              <a:gd name="connsiteY3" fmla="*/ 80213 h 114556"/>
              <a:gd name="connsiteX4" fmla="*/ 324353 w 385993"/>
              <a:gd name="connsiteY4" fmla="*/ 59047 h 114556"/>
              <a:gd name="connsiteX5" fmla="*/ 275669 w 385993"/>
              <a:gd name="connsiteY5" fmla="*/ 10363 h 114556"/>
              <a:gd name="connsiteX6" fmla="*/ 503 w 385993"/>
              <a:gd name="connsiteY6" fmla="*/ 12480 h 11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993" h="114556">
                <a:moveTo>
                  <a:pt x="503" y="12480"/>
                </a:moveTo>
                <a:cubicBezTo>
                  <a:pt x="-10080" y="11775"/>
                  <a:pt x="149022" y="-10451"/>
                  <a:pt x="212169" y="6130"/>
                </a:cubicBezTo>
                <a:cubicBezTo>
                  <a:pt x="275316" y="22711"/>
                  <a:pt x="356455" y="99616"/>
                  <a:pt x="379386" y="111963"/>
                </a:cubicBezTo>
                <a:cubicBezTo>
                  <a:pt x="402317" y="124310"/>
                  <a:pt x="358925" y="89032"/>
                  <a:pt x="349753" y="80213"/>
                </a:cubicBezTo>
                <a:cubicBezTo>
                  <a:pt x="340581" y="71394"/>
                  <a:pt x="336700" y="70689"/>
                  <a:pt x="324353" y="59047"/>
                </a:cubicBezTo>
                <a:cubicBezTo>
                  <a:pt x="312006" y="47405"/>
                  <a:pt x="325411" y="20241"/>
                  <a:pt x="275669" y="10363"/>
                </a:cubicBezTo>
                <a:cubicBezTo>
                  <a:pt x="225927" y="485"/>
                  <a:pt x="11086" y="13185"/>
                  <a:pt x="503" y="1248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58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画像】ローラが徹子の部屋で胸の谷間を露出してしまう : 女子アナお宝画像速報－5chまとめ">
            <a:extLst>
              <a:ext uri="{FF2B5EF4-FFF2-40B4-BE49-F238E27FC236}">
                <a16:creationId xmlns:a16="http://schemas.microsoft.com/office/drawing/2014/main" id="{FF9BE2A0-343D-41D4-9A62-A57710D61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7" r="26033"/>
          <a:stretch/>
        </p:blipFill>
        <p:spPr bwMode="auto">
          <a:xfrm>
            <a:off x="0" y="1143000"/>
            <a:ext cx="6858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2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</cp:revision>
  <dcterms:created xsi:type="dcterms:W3CDTF">2021-11-15T02:42:05Z</dcterms:created>
  <dcterms:modified xsi:type="dcterms:W3CDTF">2021-11-15T04:11:52Z</dcterms:modified>
</cp:coreProperties>
</file>