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3399"/>
    <a:srgbClr val="7395D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84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FABD2-2D17-4182-B8DB-AE689787F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3969EF-58BC-4618-9492-E0CD4B84B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34EA7-3226-40BF-9D49-CE99F40F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FCFC2E-27B4-4102-8FDF-4684C655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C753F-258C-47EA-9ECF-69D1A91B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51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D9A904-6CA0-4876-935E-442CA819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A6D8B8-956B-4359-B87A-F0C759E5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0549B3-6F93-4C49-8980-86B1082C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49236-C90C-48E8-BF05-23886994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539F81-FED6-4D84-9037-16D188C1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16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9F3F9A9-B6C8-4ABC-8AE6-39D26CCD3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5D13AD-EFC5-4DBE-BD29-6CE343220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6BC0A8-88B5-493F-A9E7-0C3E90DB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62A310-1739-4002-A7A1-F4D2E94B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365100-2F69-4ADC-812E-BE696347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A7EE0-9921-4105-B166-6ED61454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1A08FF-B894-4EF6-AA9F-85D2C7C2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5DE9A8-5A2C-4938-91C6-A0808490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33A0BB-30C2-4508-9CC8-02CC4761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8AF01F-AD93-4258-A478-026448CC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75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99DCD-8225-4746-AFEA-A470133C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E0557E-5699-402C-8F02-03642F0D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E71EDF-D8BA-41BE-A99C-AA1F7BCC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23DC5C-F519-4C24-9C84-C995DB22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A383DB-2F03-45DA-B721-5D6A8F4B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1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808DC5-8567-4537-BBE8-A3F22D14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999684-6C42-4DDF-8C22-58C05D327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FD4D2C-BFCD-4B82-AC2A-1C311745F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23F42C-FBCF-47DC-8753-E1B35A4C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CB4FC8-F240-4DA9-B4FC-49C8B037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8DCD98-4ACC-45D3-B1B9-B82FDD58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8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80D04-EF10-4909-9730-A7D347A9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7BB9A2-B131-4593-A146-E2FF62F3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967C69-CB72-4659-9E85-B34A39B0E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7824F6B-9831-4806-87EE-E9D24EA58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7A1447-60CD-4C05-9B63-484F79A33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97D556-AB75-4F02-935B-E304D872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7BD9D7-DCA5-4264-B886-4F7918EF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20EC37-0785-4F24-B2F5-D4EE419D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6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304B51-96CF-448D-A4D7-DE0EAF68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1EE10C-F5ED-4509-AB18-FA113B41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B2DF1C-4DBE-41BA-9E3E-B19990C0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63D906-56C2-45AA-910E-EC9FEEDB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39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D3D7EE-1FA4-4094-A709-6C4BC0C7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B4731AE-47AC-4CE2-BD65-FA57AE07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B0983B-D32E-4298-8A86-258FCCE2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2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2FE32-AE06-420C-90F1-67355003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E89DAA-39AA-4B99-A7BA-3351F84A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E68CD-9F43-4367-AC8D-B43A70C16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62260F-9663-4208-B6F3-784DDF9F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C0A510-3D2D-45B9-A823-22038BF5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C0F888-9886-46DD-9329-49C90D5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8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119C8-97F3-4ABA-B32A-FC308726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B43AEB-8A9B-4B2C-B47D-760E673F0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D24DE0-46BA-4172-925D-054F69F1A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38ECF9-4127-469B-A305-41CCBF69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932E56-649F-4546-8604-E35ECFA3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787CA1-5587-442C-8615-006F6C02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54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2A004D-AC9D-408A-9EE7-5E096EBD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553340-F508-42B7-A1C7-C227683BA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C4B54A-BAD7-4A51-AFCB-90587C74C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673A-D8AB-4113-916B-7F6AC46C4458}" type="datetimeFigureOut">
              <a:rPr kumimoji="1" lang="ja-JP" altLang="en-US" smtClean="0"/>
              <a:t>2021/11/15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8A84C1-B49C-4A42-8CB0-209FAEFD6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4A63ED-AED2-4E43-AFE6-4EF99EF1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A404-5D05-4B60-AE1F-F8F44E9F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8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hidden="1">
            <a:extLst>
              <a:ext uri="{FF2B5EF4-FFF2-40B4-BE49-F238E27FC236}">
                <a16:creationId xmlns:a16="http://schemas.microsoft.com/office/drawing/2014/main" id="{2F9E57FA-1A9D-4089-A8A3-CAC2E9D5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2639E79-82DC-47B0-AB0D-6DB5407DC5A9}"/>
              </a:ext>
            </a:extLst>
          </p:cNvPr>
          <p:cNvSpPr/>
          <p:nvPr/>
        </p:nvSpPr>
        <p:spPr>
          <a:xfrm>
            <a:off x="7618270" y="1932395"/>
            <a:ext cx="300836" cy="82354"/>
          </a:xfrm>
          <a:custGeom>
            <a:avLst/>
            <a:gdLst>
              <a:gd name="connsiteX0" fmla="*/ 143 w 300836"/>
              <a:gd name="connsiteY0" fmla="*/ 82143 h 82354"/>
              <a:gd name="connsiteX1" fmla="*/ 282718 w 300836"/>
              <a:gd name="connsiteY1" fmla="*/ 2768 h 82354"/>
              <a:gd name="connsiteX2" fmla="*/ 244618 w 300836"/>
              <a:gd name="connsiteY2" fmla="*/ 24993 h 82354"/>
              <a:gd name="connsiteX3" fmla="*/ 143 w 300836"/>
              <a:gd name="connsiteY3" fmla="*/ 82143 h 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36" h="82354">
                <a:moveTo>
                  <a:pt x="143" y="82143"/>
                </a:moveTo>
                <a:cubicBezTo>
                  <a:pt x="6493" y="78439"/>
                  <a:pt x="241972" y="12293"/>
                  <a:pt x="282718" y="2768"/>
                </a:cubicBezTo>
                <a:cubicBezTo>
                  <a:pt x="323464" y="-6757"/>
                  <a:pt x="288803" y="10176"/>
                  <a:pt x="244618" y="24993"/>
                </a:cubicBezTo>
                <a:cubicBezTo>
                  <a:pt x="200433" y="39810"/>
                  <a:pt x="-6207" y="85847"/>
                  <a:pt x="143" y="8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8311A53-B510-4850-9FE1-0A4EA57EB859}"/>
              </a:ext>
            </a:extLst>
          </p:cNvPr>
          <p:cNvSpPr/>
          <p:nvPr/>
        </p:nvSpPr>
        <p:spPr>
          <a:xfrm>
            <a:off x="7903847" y="1939265"/>
            <a:ext cx="134265" cy="16535"/>
          </a:xfrm>
          <a:custGeom>
            <a:avLst/>
            <a:gdLst>
              <a:gd name="connsiteX0" fmla="*/ 316 w 134265"/>
              <a:gd name="connsiteY0" fmla="*/ 2248 h 16535"/>
              <a:gd name="connsiteX1" fmla="*/ 128903 w 134265"/>
              <a:gd name="connsiteY1" fmla="*/ 660 h 16535"/>
              <a:gd name="connsiteX2" fmla="*/ 108266 w 134265"/>
              <a:gd name="connsiteY2" fmla="*/ 8598 h 16535"/>
              <a:gd name="connsiteX3" fmla="*/ 92391 w 134265"/>
              <a:gd name="connsiteY3" fmla="*/ 16535 h 16535"/>
              <a:gd name="connsiteX4" fmla="*/ 316 w 134265"/>
              <a:gd name="connsiteY4" fmla="*/ 2248 h 1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5" h="16535">
                <a:moveTo>
                  <a:pt x="316" y="2248"/>
                </a:moveTo>
                <a:cubicBezTo>
                  <a:pt x="6401" y="-398"/>
                  <a:pt x="110912" y="-398"/>
                  <a:pt x="128903" y="660"/>
                </a:cubicBezTo>
                <a:cubicBezTo>
                  <a:pt x="146894" y="1718"/>
                  <a:pt x="114351" y="5952"/>
                  <a:pt x="108266" y="8598"/>
                </a:cubicBezTo>
                <a:cubicBezTo>
                  <a:pt x="102181" y="11244"/>
                  <a:pt x="106943" y="16535"/>
                  <a:pt x="92391" y="16535"/>
                </a:cubicBezTo>
                <a:cubicBezTo>
                  <a:pt x="77839" y="16535"/>
                  <a:pt x="-5769" y="4894"/>
                  <a:pt x="316" y="2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5239895-6B15-4BD5-964F-A85AA0C08AFA}"/>
              </a:ext>
            </a:extLst>
          </p:cNvPr>
          <p:cNvSpPr/>
          <p:nvPr/>
        </p:nvSpPr>
        <p:spPr>
          <a:xfrm>
            <a:off x="7988902" y="1939364"/>
            <a:ext cx="88278" cy="243709"/>
          </a:xfrm>
          <a:custGeom>
            <a:avLst/>
            <a:gdLst>
              <a:gd name="connsiteX0" fmla="*/ 986 w 88278"/>
              <a:gd name="connsiteY0" fmla="*/ 243449 h 243709"/>
              <a:gd name="connsiteX1" fmla="*/ 77186 w 88278"/>
              <a:gd name="connsiteY1" fmla="*/ 133911 h 243709"/>
              <a:gd name="connsiteX2" fmla="*/ 86711 w 88278"/>
              <a:gd name="connsiteY2" fmla="*/ 68824 h 243709"/>
              <a:gd name="connsiteX3" fmla="*/ 66073 w 88278"/>
              <a:gd name="connsiteY3" fmla="*/ 25961 h 243709"/>
              <a:gd name="connsiteX4" fmla="*/ 37498 w 88278"/>
              <a:gd name="connsiteY4" fmla="*/ 561 h 243709"/>
              <a:gd name="connsiteX5" fmla="*/ 66073 w 88278"/>
              <a:gd name="connsiteY5" fmla="*/ 49774 h 243709"/>
              <a:gd name="connsiteX6" fmla="*/ 67661 w 88278"/>
              <a:gd name="connsiteY6" fmla="*/ 78349 h 243709"/>
              <a:gd name="connsiteX7" fmla="*/ 35911 w 88278"/>
              <a:gd name="connsiteY7" fmla="*/ 162486 h 243709"/>
              <a:gd name="connsiteX8" fmla="*/ 986 w 88278"/>
              <a:gd name="connsiteY8" fmla="*/ 243449 h 2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78" h="243709">
                <a:moveTo>
                  <a:pt x="986" y="243449"/>
                </a:moveTo>
                <a:cubicBezTo>
                  <a:pt x="7865" y="238687"/>
                  <a:pt x="62899" y="163015"/>
                  <a:pt x="77186" y="133911"/>
                </a:cubicBezTo>
                <a:cubicBezTo>
                  <a:pt x="91473" y="104807"/>
                  <a:pt x="88563" y="86816"/>
                  <a:pt x="86711" y="68824"/>
                </a:cubicBezTo>
                <a:cubicBezTo>
                  <a:pt x="84859" y="50832"/>
                  <a:pt x="74275" y="37338"/>
                  <a:pt x="66073" y="25961"/>
                </a:cubicBezTo>
                <a:cubicBezTo>
                  <a:pt x="57871" y="14584"/>
                  <a:pt x="37498" y="-3408"/>
                  <a:pt x="37498" y="561"/>
                </a:cubicBezTo>
                <a:cubicBezTo>
                  <a:pt x="37498" y="4530"/>
                  <a:pt x="61046" y="36809"/>
                  <a:pt x="66073" y="49774"/>
                </a:cubicBezTo>
                <a:cubicBezTo>
                  <a:pt x="71100" y="62739"/>
                  <a:pt x="72688" y="59564"/>
                  <a:pt x="67661" y="78349"/>
                </a:cubicBezTo>
                <a:cubicBezTo>
                  <a:pt x="62634" y="97134"/>
                  <a:pt x="46759" y="138674"/>
                  <a:pt x="35911" y="162486"/>
                </a:cubicBezTo>
                <a:cubicBezTo>
                  <a:pt x="25063" y="186298"/>
                  <a:pt x="-5893" y="248211"/>
                  <a:pt x="986" y="24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0780B61-5CFD-4D1E-9DF2-5C319267751A}"/>
              </a:ext>
            </a:extLst>
          </p:cNvPr>
          <p:cNvSpPr/>
          <p:nvPr/>
        </p:nvSpPr>
        <p:spPr>
          <a:xfrm>
            <a:off x="7538194" y="2015863"/>
            <a:ext cx="142169" cy="140329"/>
          </a:xfrm>
          <a:custGeom>
            <a:avLst/>
            <a:gdLst>
              <a:gd name="connsiteX0" fmla="*/ 142131 w 142169"/>
              <a:gd name="connsiteY0" fmla="*/ 262 h 140329"/>
              <a:gd name="connsiteX1" fmla="*/ 27831 w 142169"/>
              <a:gd name="connsiteY1" fmla="*/ 39950 h 140329"/>
              <a:gd name="connsiteX2" fmla="*/ 21481 w 142169"/>
              <a:gd name="connsiteY2" fmla="*/ 85987 h 140329"/>
              <a:gd name="connsiteX3" fmla="*/ 19894 w 142169"/>
              <a:gd name="connsiteY3" fmla="*/ 139962 h 140329"/>
              <a:gd name="connsiteX4" fmla="*/ 5606 w 142169"/>
              <a:gd name="connsiteY4" fmla="*/ 106625 h 140329"/>
              <a:gd name="connsiteX5" fmla="*/ 2431 w 142169"/>
              <a:gd name="connsiteY5" fmla="*/ 47887 h 140329"/>
              <a:gd name="connsiteX6" fmla="*/ 40531 w 142169"/>
              <a:gd name="connsiteY6" fmla="*/ 24075 h 140329"/>
              <a:gd name="connsiteX7" fmla="*/ 142131 w 142169"/>
              <a:gd name="connsiteY7" fmla="*/ 262 h 14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69" h="140329">
                <a:moveTo>
                  <a:pt x="142131" y="262"/>
                </a:moveTo>
                <a:cubicBezTo>
                  <a:pt x="140014" y="2908"/>
                  <a:pt x="47939" y="25663"/>
                  <a:pt x="27831" y="39950"/>
                </a:cubicBezTo>
                <a:cubicBezTo>
                  <a:pt x="7723" y="54237"/>
                  <a:pt x="22804" y="69318"/>
                  <a:pt x="21481" y="85987"/>
                </a:cubicBezTo>
                <a:cubicBezTo>
                  <a:pt x="20158" y="102656"/>
                  <a:pt x="22540" y="136522"/>
                  <a:pt x="19894" y="139962"/>
                </a:cubicBezTo>
                <a:cubicBezTo>
                  <a:pt x="17248" y="143402"/>
                  <a:pt x="8516" y="121971"/>
                  <a:pt x="5606" y="106625"/>
                </a:cubicBezTo>
                <a:cubicBezTo>
                  <a:pt x="2695" y="91279"/>
                  <a:pt x="-3390" y="61645"/>
                  <a:pt x="2431" y="47887"/>
                </a:cubicBezTo>
                <a:cubicBezTo>
                  <a:pt x="8252" y="34129"/>
                  <a:pt x="22010" y="32542"/>
                  <a:pt x="40531" y="24075"/>
                </a:cubicBezTo>
                <a:cubicBezTo>
                  <a:pt x="59052" y="15608"/>
                  <a:pt x="144248" y="-2384"/>
                  <a:pt x="142131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E3AB77C-FE04-4877-9CAC-E10F6BD86E28}"/>
              </a:ext>
            </a:extLst>
          </p:cNvPr>
          <p:cNvSpPr/>
          <p:nvPr/>
        </p:nvSpPr>
        <p:spPr>
          <a:xfrm>
            <a:off x="7554435" y="2155825"/>
            <a:ext cx="297360" cy="126000"/>
          </a:xfrm>
          <a:custGeom>
            <a:avLst/>
            <a:gdLst>
              <a:gd name="connsiteX0" fmla="*/ 478 w 297360"/>
              <a:gd name="connsiteY0" fmla="*/ 0 h 126000"/>
              <a:gd name="connsiteX1" fmla="*/ 113190 w 297360"/>
              <a:gd name="connsiteY1" fmla="*/ 85725 h 126000"/>
              <a:gd name="connsiteX2" fmla="*/ 203678 w 297360"/>
              <a:gd name="connsiteY2" fmla="*/ 92075 h 126000"/>
              <a:gd name="connsiteX3" fmla="*/ 297340 w 297360"/>
              <a:gd name="connsiteY3" fmla="*/ 87313 h 126000"/>
              <a:gd name="connsiteX4" fmla="*/ 195740 w 297360"/>
              <a:gd name="connsiteY4" fmla="*/ 120650 h 126000"/>
              <a:gd name="connsiteX5" fmla="*/ 163990 w 297360"/>
              <a:gd name="connsiteY5" fmla="*/ 122238 h 126000"/>
              <a:gd name="connsiteX6" fmla="*/ 76678 w 297360"/>
              <a:gd name="connsiteY6" fmla="*/ 84138 h 126000"/>
              <a:gd name="connsiteX7" fmla="*/ 478 w 297360"/>
              <a:gd name="connsiteY7" fmla="*/ 0 h 1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360" h="126000">
                <a:moveTo>
                  <a:pt x="478" y="0"/>
                </a:moveTo>
                <a:cubicBezTo>
                  <a:pt x="6563" y="265"/>
                  <a:pt x="79323" y="70379"/>
                  <a:pt x="113190" y="85725"/>
                </a:cubicBezTo>
                <a:cubicBezTo>
                  <a:pt x="147057" y="101071"/>
                  <a:pt x="172986" y="91810"/>
                  <a:pt x="203678" y="92075"/>
                </a:cubicBezTo>
                <a:cubicBezTo>
                  <a:pt x="234370" y="92340"/>
                  <a:pt x="298663" y="82551"/>
                  <a:pt x="297340" y="87313"/>
                </a:cubicBezTo>
                <a:cubicBezTo>
                  <a:pt x="296017" y="92075"/>
                  <a:pt x="217965" y="114829"/>
                  <a:pt x="195740" y="120650"/>
                </a:cubicBezTo>
                <a:cubicBezTo>
                  <a:pt x="173515" y="126471"/>
                  <a:pt x="183834" y="128323"/>
                  <a:pt x="163990" y="122238"/>
                </a:cubicBezTo>
                <a:cubicBezTo>
                  <a:pt x="144146" y="116153"/>
                  <a:pt x="105517" y="102130"/>
                  <a:pt x="76678" y="84138"/>
                </a:cubicBezTo>
                <a:cubicBezTo>
                  <a:pt x="47839" y="66146"/>
                  <a:pt x="-5607" y="-265"/>
                  <a:pt x="4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30B8C5F-5E44-4D3A-B855-DCB5A020EFEF}"/>
              </a:ext>
            </a:extLst>
          </p:cNvPr>
          <p:cNvSpPr/>
          <p:nvPr/>
        </p:nvSpPr>
        <p:spPr>
          <a:xfrm>
            <a:off x="7824640" y="2154238"/>
            <a:ext cx="159754" cy="98428"/>
          </a:xfrm>
          <a:custGeom>
            <a:avLst/>
            <a:gdLst>
              <a:gd name="connsiteX0" fmla="*/ 148 w 159754"/>
              <a:gd name="connsiteY0" fmla="*/ 98425 h 98428"/>
              <a:gd name="connsiteX1" fmla="*/ 141435 w 159754"/>
              <a:gd name="connsiteY1" fmla="*/ 19050 h 98428"/>
              <a:gd name="connsiteX2" fmla="*/ 157310 w 159754"/>
              <a:gd name="connsiteY2" fmla="*/ 22225 h 98428"/>
              <a:gd name="connsiteX3" fmla="*/ 135085 w 159754"/>
              <a:gd name="connsiteY3" fmla="*/ 0 h 98428"/>
              <a:gd name="connsiteX4" fmla="*/ 114448 w 159754"/>
              <a:gd name="connsiteY4" fmla="*/ 22225 h 98428"/>
              <a:gd name="connsiteX5" fmla="*/ 148 w 159754"/>
              <a:gd name="connsiteY5" fmla="*/ 98425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54" h="98428">
                <a:moveTo>
                  <a:pt x="148" y="98425"/>
                </a:moveTo>
                <a:cubicBezTo>
                  <a:pt x="4646" y="97896"/>
                  <a:pt x="115241" y="31750"/>
                  <a:pt x="141435" y="19050"/>
                </a:cubicBezTo>
                <a:cubicBezTo>
                  <a:pt x="167629" y="6350"/>
                  <a:pt x="158368" y="25400"/>
                  <a:pt x="157310" y="22225"/>
                </a:cubicBezTo>
                <a:cubicBezTo>
                  <a:pt x="156252" y="19050"/>
                  <a:pt x="142229" y="0"/>
                  <a:pt x="135085" y="0"/>
                </a:cubicBezTo>
                <a:cubicBezTo>
                  <a:pt x="127941" y="0"/>
                  <a:pt x="134556" y="10583"/>
                  <a:pt x="114448" y="22225"/>
                </a:cubicBezTo>
                <a:cubicBezTo>
                  <a:pt x="94340" y="33867"/>
                  <a:pt x="-4350" y="98954"/>
                  <a:pt x="148" y="9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7AB0920-F128-4036-828E-17B71D462518}"/>
              </a:ext>
            </a:extLst>
          </p:cNvPr>
          <p:cNvSpPr/>
          <p:nvPr/>
        </p:nvSpPr>
        <p:spPr>
          <a:xfrm>
            <a:off x="7370740" y="2010441"/>
            <a:ext cx="251246" cy="18652"/>
          </a:xfrm>
          <a:custGeom>
            <a:avLst/>
            <a:gdLst>
              <a:gd name="connsiteX0" fmla="*/ 23 w 251246"/>
              <a:gd name="connsiteY0" fmla="*/ 922 h 18652"/>
              <a:gd name="connsiteX1" fmla="*/ 230210 w 251246"/>
              <a:gd name="connsiteY1" fmla="*/ 4097 h 18652"/>
              <a:gd name="connsiteX2" fmla="*/ 215923 w 251246"/>
              <a:gd name="connsiteY2" fmla="*/ 18384 h 18652"/>
              <a:gd name="connsiteX3" fmla="*/ 23 w 251246"/>
              <a:gd name="connsiteY3" fmla="*/ 922 h 1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46" h="18652">
                <a:moveTo>
                  <a:pt x="23" y="922"/>
                </a:moveTo>
                <a:cubicBezTo>
                  <a:pt x="2404" y="-1459"/>
                  <a:pt x="194227" y="1187"/>
                  <a:pt x="230210" y="4097"/>
                </a:cubicBezTo>
                <a:cubicBezTo>
                  <a:pt x="266193" y="7007"/>
                  <a:pt x="252435" y="15738"/>
                  <a:pt x="215923" y="18384"/>
                </a:cubicBezTo>
                <a:cubicBezTo>
                  <a:pt x="179411" y="21030"/>
                  <a:pt x="-2358" y="3303"/>
                  <a:pt x="23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BC5DE9A-667D-4B6C-A6E3-A2A87AF7F3AB}"/>
              </a:ext>
            </a:extLst>
          </p:cNvPr>
          <p:cNvSpPr/>
          <p:nvPr/>
        </p:nvSpPr>
        <p:spPr>
          <a:xfrm>
            <a:off x="7380102" y="2063741"/>
            <a:ext cx="167506" cy="76426"/>
          </a:xfrm>
          <a:custGeom>
            <a:avLst/>
            <a:gdLst>
              <a:gd name="connsiteX0" fmla="*/ 186 w 167506"/>
              <a:gd name="connsiteY0" fmla="*/ 61922 h 76426"/>
              <a:gd name="connsiteX1" fmla="*/ 84323 w 167506"/>
              <a:gd name="connsiteY1" fmla="*/ 14297 h 76426"/>
              <a:gd name="connsiteX2" fmla="*/ 111311 w 167506"/>
              <a:gd name="connsiteY2" fmla="*/ 36522 h 76426"/>
              <a:gd name="connsiteX3" fmla="*/ 165286 w 167506"/>
              <a:gd name="connsiteY3" fmla="*/ 76209 h 76426"/>
              <a:gd name="connsiteX4" fmla="*/ 147823 w 167506"/>
              <a:gd name="connsiteY4" fmla="*/ 17472 h 76426"/>
              <a:gd name="connsiteX5" fmla="*/ 63686 w 167506"/>
              <a:gd name="connsiteY5" fmla="*/ 9 h 76426"/>
              <a:gd name="connsiteX6" fmla="*/ 186 w 167506"/>
              <a:gd name="connsiteY6" fmla="*/ 61922 h 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06" h="76426">
                <a:moveTo>
                  <a:pt x="186" y="61922"/>
                </a:moveTo>
                <a:cubicBezTo>
                  <a:pt x="3626" y="64303"/>
                  <a:pt x="65802" y="18530"/>
                  <a:pt x="84323" y="14297"/>
                </a:cubicBezTo>
                <a:cubicBezTo>
                  <a:pt x="102844" y="10064"/>
                  <a:pt x="97817" y="26203"/>
                  <a:pt x="111311" y="36522"/>
                </a:cubicBezTo>
                <a:cubicBezTo>
                  <a:pt x="124805" y="46841"/>
                  <a:pt x="159201" y="79384"/>
                  <a:pt x="165286" y="76209"/>
                </a:cubicBezTo>
                <a:cubicBezTo>
                  <a:pt x="171371" y="73034"/>
                  <a:pt x="164756" y="30172"/>
                  <a:pt x="147823" y="17472"/>
                </a:cubicBezTo>
                <a:cubicBezTo>
                  <a:pt x="130890" y="4772"/>
                  <a:pt x="85646" y="-255"/>
                  <a:pt x="63686" y="9"/>
                </a:cubicBezTo>
                <a:cubicBezTo>
                  <a:pt x="41726" y="273"/>
                  <a:pt x="-3254" y="59541"/>
                  <a:pt x="186" y="61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6DC775D-80DB-4C60-883F-840383B7B110}"/>
              </a:ext>
            </a:extLst>
          </p:cNvPr>
          <p:cNvSpPr/>
          <p:nvPr/>
        </p:nvSpPr>
        <p:spPr>
          <a:xfrm>
            <a:off x="7227728" y="2097084"/>
            <a:ext cx="137767" cy="130184"/>
          </a:xfrm>
          <a:custGeom>
            <a:avLst/>
            <a:gdLst>
              <a:gd name="connsiteX0" fmla="*/ 136685 w 137767"/>
              <a:gd name="connsiteY0" fmla="*/ 4 h 130184"/>
              <a:gd name="connsiteX1" fmla="*/ 111285 w 137767"/>
              <a:gd name="connsiteY1" fmla="*/ 71441 h 130184"/>
              <a:gd name="connsiteX2" fmla="*/ 160 w 137767"/>
              <a:gd name="connsiteY2" fmla="*/ 130179 h 130184"/>
              <a:gd name="connsiteX3" fmla="*/ 87472 w 137767"/>
              <a:gd name="connsiteY3" fmla="*/ 74616 h 130184"/>
              <a:gd name="connsiteX4" fmla="*/ 136685 w 137767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67" h="130184">
                <a:moveTo>
                  <a:pt x="136685" y="4"/>
                </a:moveTo>
                <a:cubicBezTo>
                  <a:pt x="140654" y="-525"/>
                  <a:pt x="134039" y="49745"/>
                  <a:pt x="111285" y="71441"/>
                </a:cubicBezTo>
                <a:cubicBezTo>
                  <a:pt x="88531" y="93137"/>
                  <a:pt x="4129" y="129650"/>
                  <a:pt x="160" y="130179"/>
                </a:cubicBezTo>
                <a:cubicBezTo>
                  <a:pt x="-3809" y="130708"/>
                  <a:pt x="67099" y="93931"/>
                  <a:pt x="87472" y="74616"/>
                </a:cubicBezTo>
                <a:cubicBezTo>
                  <a:pt x="107845" y="55301"/>
                  <a:pt x="132716" y="533"/>
                  <a:pt x="13668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10C9B74-45D1-41E3-BF7C-7B41418E7067}"/>
              </a:ext>
            </a:extLst>
          </p:cNvPr>
          <p:cNvSpPr/>
          <p:nvPr/>
        </p:nvSpPr>
        <p:spPr>
          <a:xfrm>
            <a:off x="6995885" y="1877772"/>
            <a:ext cx="347916" cy="140014"/>
          </a:xfrm>
          <a:custGeom>
            <a:avLst/>
            <a:gdLst>
              <a:gd name="connsiteX0" fmla="*/ 228 w 347916"/>
              <a:gd name="connsiteY0" fmla="*/ 6591 h 140014"/>
              <a:gd name="connsiteX1" fmla="*/ 139928 w 347916"/>
              <a:gd name="connsiteY1" fmla="*/ 6591 h 140014"/>
              <a:gd name="connsiteX2" fmla="*/ 306615 w 347916"/>
              <a:gd name="connsiteY2" fmla="*/ 92316 h 140014"/>
              <a:gd name="connsiteX3" fmla="*/ 347890 w 347916"/>
              <a:gd name="connsiteY3" fmla="*/ 139941 h 140014"/>
              <a:gd name="connsiteX4" fmla="*/ 303440 w 347916"/>
              <a:gd name="connsiteY4" fmla="*/ 101841 h 140014"/>
              <a:gd name="connsiteX5" fmla="*/ 214540 w 347916"/>
              <a:gd name="connsiteY5" fmla="*/ 49453 h 140014"/>
              <a:gd name="connsiteX6" fmla="*/ 109765 w 347916"/>
              <a:gd name="connsiteY6" fmla="*/ 12941 h 140014"/>
              <a:gd name="connsiteX7" fmla="*/ 228 w 347916"/>
              <a:gd name="connsiteY7" fmla="*/ 6591 h 14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916" h="140014">
                <a:moveTo>
                  <a:pt x="228" y="6591"/>
                </a:moveTo>
                <a:cubicBezTo>
                  <a:pt x="5255" y="5533"/>
                  <a:pt x="88863" y="-7697"/>
                  <a:pt x="139928" y="6591"/>
                </a:cubicBezTo>
                <a:cubicBezTo>
                  <a:pt x="190993" y="20879"/>
                  <a:pt x="271955" y="70091"/>
                  <a:pt x="306615" y="92316"/>
                </a:cubicBezTo>
                <a:cubicBezTo>
                  <a:pt x="341275" y="114541"/>
                  <a:pt x="348419" y="138354"/>
                  <a:pt x="347890" y="139941"/>
                </a:cubicBezTo>
                <a:cubicBezTo>
                  <a:pt x="347361" y="141528"/>
                  <a:pt x="325665" y="116922"/>
                  <a:pt x="303440" y="101841"/>
                </a:cubicBezTo>
                <a:cubicBezTo>
                  <a:pt x="281215" y="86760"/>
                  <a:pt x="246819" y="64270"/>
                  <a:pt x="214540" y="49453"/>
                </a:cubicBezTo>
                <a:cubicBezTo>
                  <a:pt x="182261" y="34636"/>
                  <a:pt x="144954" y="20349"/>
                  <a:pt x="109765" y="12941"/>
                </a:cubicBezTo>
                <a:cubicBezTo>
                  <a:pt x="74576" y="5533"/>
                  <a:pt x="-4799" y="7649"/>
                  <a:pt x="228" y="6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E3C7C21-4887-40CE-8175-AB210FD988E6}"/>
              </a:ext>
            </a:extLst>
          </p:cNvPr>
          <p:cNvSpPr/>
          <p:nvPr/>
        </p:nvSpPr>
        <p:spPr>
          <a:xfrm>
            <a:off x="6984860" y="1851742"/>
            <a:ext cx="388167" cy="166386"/>
          </a:xfrm>
          <a:custGeom>
            <a:avLst/>
            <a:gdLst>
              <a:gd name="connsiteX0" fmla="*/ 140 w 388167"/>
              <a:gd name="connsiteY0" fmla="*/ 16746 h 166386"/>
              <a:gd name="connsiteX1" fmla="*/ 138253 w 388167"/>
              <a:gd name="connsiteY1" fmla="*/ 871 h 166386"/>
              <a:gd name="connsiteX2" fmla="*/ 233503 w 388167"/>
              <a:gd name="connsiteY2" fmla="*/ 46908 h 166386"/>
              <a:gd name="connsiteX3" fmla="*/ 328753 w 388167"/>
              <a:gd name="connsiteY3" fmla="*/ 96121 h 166386"/>
              <a:gd name="connsiteX4" fmla="*/ 387490 w 388167"/>
              <a:gd name="connsiteY4" fmla="*/ 164383 h 166386"/>
              <a:gd name="connsiteX5" fmla="*/ 357328 w 388167"/>
              <a:gd name="connsiteY5" fmla="*/ 143746 h 166386"/>
              <a:gd name="connsiteX6" fmla="*/ 306528 w 388167"/>
              <a:gd name="connsiteY6" fmla="*/ 97708 h 166386"/>
              <a:gd name="connsiteX7" fmla="*/ 168415 w 388167"/>
              <a:gd name="connsiteY7" fmla="*/ 24683 h 166386"/>
              <a:gd name="connsiteX8" fmla="*/ 112853 w 388167"/>
              <a:gd name="connsiteY8" fmla="*/ 16746 h 166386"/>
              <a:gd name="connsiteX9" fmla="*/ 140 w 388167"/>
              <a:gd name="connsiteY9" fmla="*/ 16746 h 16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167" h="166386">
                <a:moveTo>
                  <a:pt x="140" y="16746"/>
                </a:moveTo>
                <a:cubicBezTo>
                  <a:pt x="4373" y="14100"/>
                  <a:pt x="99359" y="-4156"/>
                  <a:pt x="138253" y="871"/>
                </a:cubicBezTo>
                <a:cubicBezTo>
                  <a:pt x="177147" y="5898"/>
                  <a:pt x="233503" y="46908"/>
                  <a:pt x="233503" y="46908"/>
                </a:cubicBezTo>
                <a:cubicBezTo>
                  <a:pt x="265253" y="62783"/>
                  <a:pt x="303088" y="76542"/>
                  <a:pt x="328753" y="96121"/>
                </a:cubicBezTo>
                <a:cubicBezTo>
                  <a:pt x="354418" y="115700"/>
                  <a:pt x="382728" y="156446"/>
                  <a:pt x="387490" y="164383"/>
                </a:cubicBezTo>
                <a:cubicBezTo>
                  <a:pt x="392253" y="172321"/>
                  <a:pt x="370822" y="154859"/>
                  <a:pt x="357328" y="143746"/>
                </a:cubicBezTo>
                <a:cubicBezTo>
                  <a:pt x="343834" y="132634"/>
                  <a:pt x="338014" y="117552"/>
                  <a:pt x="306528" y="97708"/>
                </a:cubicBezTo>
                <a:cubicBezTo>
                  <a:pt x="275043" y="77864"/>
                  <a:pt x="200694" y="38177"/>
                  <a:pt x="168415" y="24683"/>
                </a:cubicBezTo>
                <a:cubicBezTo>
                  <a:pt x="136136" y="11189"/>
                  <a:pt x="137459" y="18333"/>
                  <a:pt x="112853" y="16746"/>
                </a:cubicBezTo>
                <a:cubicBezTo>
                  <a:pt x="88247" y="15159"/>
                  <a:pt x="-4093" y="19392"/>
                  <a:pt x="140" y="1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0437E57-8B10-4F6E-A9FA-EA1B8B818411}"/>
              </a:ext>
            </a:extLst>
          </p:cNvPr>
          <p:cNvSpPr/>
          <p:nvPr/>
        </p:nvSpPr>
        <p:spPr>
          <a:xfrm>
            <a:off x="6961160" y="1882751"/>
            <a:ext cx="211322" cy="52838"/>
          </a:xfrm>
          <a:custGeom>
            <a:avLst/>
            <a:gdLst>
              <a:gd name="connsiteX0" fmla="*/ 28 w 211322"/>
              <a:gd name="connsiteY0" fmla="*/ 52412 h 52838"/>
              <a:gd name="connsiteX1" fmla="*/ 158778 w 211322"/>
              <a:gd name="connsiteY1" fmla="*/ 25424 h 52838"/>
              <a:gd name="connsiteX2" fmla="*/ 211165 w 211322"/>
              <a:gd name="connsiteY2" fmla="*/ 36537 h 52838"/>
              <a:gd name="connsiteX3" fmla="*/ 146078 w 211322"/>
              <a:gd name="connsiteY3" fmla="*/ 24 h 52838"/>
              <a:gd name="connsiteX4" fmla="*/ 28 w 211322"/>
              <a:gd name="connsiteY4" fmla="*/ 52412 h 5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2" h="52838">
                <a:moveTo>
                  <a:pt x="28" y="52412"/>
                </a:moveTo>
                <a:cubicBezTo>
                  <a:pt x="2145" y="56645"/>
                  <a:pt x="123589" y="28070"/>
                  <a:pt x="158778" y="25424"/>
                </a:cubicBezTo>
                <a:cubicBezTo>
                  <a:pt x="193967" y="22778"/>
                  <a:pt x="213282" y="40770"/>
                  <a:pt x="211165" y="36537"/>
                </a:cubicBezTo>
                <a:cubicBezTo>
                  <a:pt x="209048" y="32304"/>
                  <a:pt x="177828" y="-1034"/>
                  <a:pt x="146078" y="24"/>
                </a:cubicBezTo>
                <a:cubicBezTo>
                  <a:pt x="114328" y="1082"/>
                  <a:pt x="-2089" y="48179"/>
                  <a:pt x="28" y="5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E4C03A5-CD9D-4C2C-A8E5-C4143456BACC}"/>
              </a:ext>
            </a:extLst>
          </p:cNvPr>
          <p:cNvSpPr/>
          <p:nvPr/>
        </p:nvSpPr>
        <p:spPr>
          <a:xfrm>
            <a:off x="6943542" y="1877976"/>
            <a:ext cx="298324" cy="352708"/>
          </a:xfrm>
          <a:custGeom>
            <a:avLst/>
            <a:gdLst>
              <a:gd name="connsiteX0" fmla="*/ 43046 w 298324"/>
              <a:gd name="connsiteY0" fmla="*/ 37 h 352708"/>
              <a:gd name="connsiteX1" fmla="*/ 183 w 298324"/>
              <a:gd name="connsiteY1" fmla="*/ 58774 h 352708"/>
              <a:gd name="connsiteX2" fmla="*/ 28758 w 298324"/>
              <a:gd name="connsiteY2" fmla="*/ 154024 h 352708"/>
              <a:gd name="connsiteX3" fmla="*/ 57333 w 298324"/>
              <a:gd name="connsiteY3" fmla="*/ 217524 h 352708"/>
              <a:gd name="connsiteX4" fmla="*/ 103371 w 298324"/>
              <a:gd name="connsiteY4" fmla="*/ 255624 h 352708"/>
              <a:gd name="connsiteX5" fmla="*/ 173221 w 298324"/>
              <a:gd name="connsiteY5" fmla="*/ 312774 h 352708"/>
              <a:gd name="connsiteX6" fmla="*/ 295458 w 298324"/>
              <a:gd name="connsiteY6" fmla="*/ 352462 h 352708"/>
              <a:gd name="connsiteX7" fmla="*/ 251008 w 298324"/>
              <a:gd name="connsiteY7" fmla="*/ 327062 h 352708"/>
              <a:gd name="connsiteX8" fmla="*/ 154171 w 298324"/>
              <a:gd name="connsiteY8" fmla="*/ 277849 h 352708"/>
              <a:gd name="connsiteX9" fmla="*/ 63683 w 298324"/>
              <a:gd name="connsiteY9" fmla="*/ 185774 h 352708"/>
              <a:gd name="connsiteX10" fmla="*/ 14471 w 298324"/>
              <a:gd name="connsiteY10" fmla="*/ 66712 h 352708"/>
              <a:gd name="connsiteX11" fmla="*/ 43046 w 298324"/>
              <a:gd name="connsiteY11" fmla="*/ 37 h 35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324" h="352708">
                <a:moveTo>
                  <a:pt x="43046" y="37"/>
                </a:moveTo>
                <a:cubicBezTo>
                  <a:pt x="40665" y="-1286"/>
                  <a:pt x="2564" y="33110"/>
                  <a:pt x="183" y="58774"/>
                </a:cubicBezTo>
                <a:cubicBezTo>
                  <a:pt x="-2198" y="84439"/>
                  <a:pt x="19233" y="127566"/>
                  <a:pt x="28758" y="154024"/>
                </a:cubicBezTo>
                <a:cubicBezTo>
                  <a:pt x="38283" y="180482"/>
                  <a:pt x="44898" y="200591"/>
                  <a:pt x="57333" y="217524"/>
                </a:cubicBezTo>
                <a:cubicBezTo>
                  <a:pt x="69768" y="234457"/>
                  <a:pt x="103371" y="255624"/>
                  <a:pt x="103371" y="255624"/>
                </a:cubicBezTo>
                <a:cubicBezTo>
                  <a:pt x="122686" y="271499"/>
                  <a:pt x="141207" y="296634"/>
                  <a:pt x="173221" y="312774"/>
                </a:cubicBezTo>
                <a:cubicBezTo>
                  <a:pt x="205236" y="328914"/>
                  <a:pt x="282494" y="350081"/>
                  <a:pt x="295458" y="352462"/>
                </a:cubicBezTo>
                <a:cubicBezTo>
                  <a:pt x="308422" y="354843"/>
                  <a:pt x="274556" y="339498"/>
                  <a:pt x="251008" y="327062"/>
                </a:cubicBezTo>
                <a:cubicBezTo>
                  <a:pt x="227460" y="314627"/>
                  <a:pt x="185392" y="301397"/>
                  <a:pt x="154171" y="277849"/>
                </a:cubicBezTo>
                <a:cubicBezTo>
                  <a:pt x="122950" y="254301"/>
                  <a:pt x="86966" y="220963"/>
                  <a:pt x="63683" y="185774"/>
                </a:cubicBezTo>
                <a:cubicBezTo>
                  <a:pt x="40400" y="150585"/>
                  <a:pt x="18704" y="96081"/>
                  <a:pt x="14471" y="66712"/>
                </a:cubicBezTo>
                <a:cubicBezTo>
                  <a:pt x="10238" y="37343"/>
                  <a:pt x="45427" y="1360"/>
                  <a:pt x="4304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A86F44C-356B-43E8-A3C7-0656539B5C61}"/>
              </a:ext>
            </a:extLst>
          </p:cNvPr>
          <p:cNvSpPr/>
          <p:nvPr/>
        </p:nvSpPr>
        <p:spPr>
          <a:xfrm>
            <a:off x="7625795" y="1860519"/>
            <a:ext cx="201666" cy="60375"/>
          </a:xfrm>
          <a:custGeom>
            <a:avLst/>
            <a:gdLst>
              <a:gd name="connsiteX0" fmla="*/ 555 w 201666"/>
              <a:gd name="connsiteY0" fmla="*/ 60356 h 60375"/>
              <a:gd name="connsiteX1" fmla="*/ 121205 w 201666"/>
              <a:gd name="connsiteY1" fmla="*/ 27019 h 60375"/>
              <a:gd name="connsiteX2" fmla="*/ 197405 w 201666"/>
              <a:gd name="connsiteY2" fmla="*/ 31 h 60375"/>
              <a:gd name="connsiteX3" fmla="*/ 173593 w 201666"/>
              <a:gd name="connsiteY3" fmla="*/ 22256 h 60375"/>
              <a:gd name="connsiteX4" fmla="*/ 555 w 201666"/>
              <a:gd name="connsiteY4" fmla="*/ 60356 h 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66" h="60375">
                <a:moveTo>
                  <a:pt x="555" y="60356"/>
                </a:moveTo>
                <a:cubicBezTo>
                  <a:pt x="-8176" y="61150"/>
                  <a:pt x="88397" y="37073"/>
                  <a:pt x="121205" y="27019"/>
                </a:cubicBezTo>
                <a:cubicBezTo>
                  <a:pt x="154013" y="16965"/>
                  <a:pt x="188674" y="825"/>
                  <a:pt x="197405" y="31"/>
                </a:cubicBezTo>
                <a:cubicBezTo>
                  <a:pt x="206136" y="-763"/>
                  <a:pt x="202962" y="13525"/>
                  <a:pt x="173593" y="22256"/>
                </a:cubicBezTo>
                <a:cubicBezTo>
                  <a:pt x="144224" y="30987"/>
                  <a:pt x="9286" y="59562"/>
                  <a:pt x="555" y="60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BC89643-9BA3-4571-8ABA-8CA90EC4087D}"/>
              </a:ext>
            </a:extLst>
          </p:cNvPr>
          <p:cNvSpPr/>
          <p:nvPr/>
        </p:nvSpPr>
        <p:spPr>
          <a:xfrm>
            <a:off x="7593891" y="1922246"/>
            <a:ext cx="70889" cy="59018"/>
          </a:xfrm>
          <a:custGeom>
            <a:avLst/>
            <a:gdLst>
              <a:gd name="connsiteX0" fmla="*/ 70559 w 70889"/>
              <a:gd name="connsiteY0" fmla="*/ 58954 h 59018"/>
              <a:gd name="connsiteX1" fmla="*/ 709 w 70889"/>
              <a:gd name="connsiteY1" fmla="*/ 22442 h 59018"/>
              <a:gd name="connsiteX2" fmla="*/ 34047 w 70889"/>
              <a:gd name="connsiteY2" fmla="*/ 217 h 59018"/>
              <a:gd name="connsiteX3" fmla="*/ 27697 w 70889"/>
              <a:gd name="connsiteY3" fmla="*/ 12917 h 59018"/>
              <a:gd name="connsiteX4" fmla="*/ 70559 w 70889"/>
              <a:gd name="connsiteY4" fmla="*/ 58954 h 5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9" h="59018">
                <a:moveTo>
                  <a:pt x="70559" y="58954"/>
                </a:moveTo>
                <a:cubicBezTo>
                  <a:pt x="66061" y="60542"/>
                  <a:pt x="6794" y="32231"/>
                  <a:pt x="709" y="22442"/>
                </a:cubicBezTo>
                <a:cubicBezTo>
                  <a:pt x="-5376" y="12652"/>
                  <a:pt x="29549" y="1804"/>
                  <a:pt x="34047" y="217"/>
                </a:cubicBezTo>
                <a:cubicBezTo>
                  <a:pt x="38545" y="-1371"/>
                  <a:pt x="23199" y="6038"/>
                  <a:pt x="27697" y="12917"/>
                </a:cubicBezTo>
                <a:cubicBezTo>
                  <a:pt x="32195" y="19796"/>
                  <a:pt x="75057" y="57366"/>
                  <a:pt x="70559" y="5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432A03A-259D-42EF-A15C-5432CC3C19A9}"/>
              </a:ext>
            </a:extLst>
          </p:cNvPr>
          <p:cNvSpPr/>
          <p:nvPr/>
        </p:nvSpPr>
        <p:spPr>
          <a:xfrm>
            <a:off x="7811230" y="1843086"/>
            <a:ext cx="197374" cy="81022"/>
          </a:xfrm>
          <a:custGeom>
            <a:avLst/>
            <a:gdLst>
              <a:gd name="connsiteX0" fmla="*/ 858 w 197374"/>
              <a:gd name="connsiteY0" fmla="*/ 2 h 81022"/>
              <a:gd name="connsiteX1" fmla="*/ 196120 w 197374"/>
              <a:gd name="connsiteY1" fmla="*/ 31752 h 81022"/>
              <a:gd name="connsiteX2" fmla="*/ 83408 w 197374"/>
              <a:gd name="connsiteY2" fmla="*/ 60327 h 81022"/>
              <a:gd name="connsiteX3" fmla="*/ 58008 w 197374"/>
              <a:gd name="connsiteY3" fmla="*/ 80964 h 81022"/>
              <a:gd name="connsiteX4" fmla="*/ 69120 w 197374"/>
              <a:gd name="connsiteY4" fmla="*/ 53977 h 81022"/>
              <a:gd name="connsiteX5" fmla="*/ 121508 w 197374"/>
              <a:gd name="connsiteY5" fmla="*/ 33339 h 81022"/>
              <a:gd name="connsiteX6" fmla="*/ 858 w 197374"/>
              <a:gd name="connsiteY6" fmla="*/ 2 h 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74" h="81022">
                <a:moveTo>
                  <a:pt x="858" y="2"/>
                </a:moveTo>
                <a:cubicBezTo>
                  <a:pt x="13293" y="-262"/>
                  <a:pt x="182362" y="21698"/>
                  <a:pt x="196120" y="31752"/>
                </a:cubicBezTo>
                <a:cubicBezTo>
                  <a:pt x="209878" y="41806"/>
                  <a:pt x="106427" y="52125"/>
                  <a:pt x="83408" y="60327"/>
                </a:cubicBezTo>
                <a:cubicBezTo>
                  <a:pt x="60389" y="68529"/>
                  <a:pt x="60389" y="82022"/>
                  <a:pt x="58008" y="80964"/>
                </a:cubicBezTo>
                <a:cubicBezTo>
                  <a:pt x="55627" y="79906"/>
                  <a:pt x="58537" y="61914"/>
                  <a:pt x="69120" y="53977"/>
                </a:cubicBezTo>
                <a:cubicBezTo>
                  <a:pt x="79703" y="46040"/>
                  <a:pt x="127858" y="41012"/>
                  <a:pt x="121508" y="33339"/>
                </a:cubicBezTo>
                <a:cubicBezTo>
                  <a:pt x="115158" y="25666"/>
                  <a:pt x="-11577" y="266"/>
                  <a:pt x="85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FBE7B3-AF53-4080-A32E-9AF8732B2F5C}"/>
              </a:ext>
            </a:extLst>
          </p:cNvPr>
          <p:cNvSpPr/>
          <p:nvPr/>
        </p:nvSpPr>
        <p:spPr>
          <a:xfrm>
            <a:off x="7072208" y="1805482"/>
            <a:ext cx="295925" cy="132871"/>
          </a:xfrm>
          <a:custGeom>
            <a:avLst/>
            <a:gdLst>
              <a:gd name="connsiteX0" fmla="*/ 105 w 295925"/>
              <a:gd name="connsiteY0" fmla="*/ 13793 h 132871"/>
              <a:gd name="connsiteX1" fmla="*/ 73130 w 295925"/>
              <a:gd name="connsiteY1" fmla="*/ 2681 h 132871"/>
              <a:gd name="connsiteX2" fmla="*/ 222355 w 295925"/>
              <a:gd name="connsiteY2" fmla="*/ 69356 h 132871"/>
              <a:gd name="connsiteX3" fmla="*/ 273155 w 295925"/>
              <a:gd name="connsiteY3" fmla="*/ 85231 h 132871"/>
              <a:gd name="connsiteX4" fmla="*/ 295380 w 295925"/>
              <a:gd name="connsiteY4" fmla="*/ 112218 h 132871"/>
              <a:gd name="connsiteX5" fmla="*/ 252517 w 295925"/>
              <a:gd name="connsiteY5" fmla="*/ 132856 h 132871"/>
              <a:gd name="connsiteX6" fmla="*/ 274742 w 295925"/>
              <a:gd name="connsiteY6" fmla="*/ 109043 h 132871"/>
              <a:gd name="connsiteX7" fmla="*/ 239817 w 295925"/>
              <a:gd name="connsiteY7" fmla="*/ 88406 h 132871"/>
              <a:gd name="connsiteX8" fmla="*/ 87417 w 295925"/>
              <a:gd name="connsiteY8" fmla="*/ 20143 h 132871"/>
              <a:gd name="connsiteX9" fmla="*/ 105 w 295925"/>
              <a:gd name="connsiteY9" fmla="*/ 13793 h 13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5" h="132871">
                <a:moveTo>
                  <a:pt x="105" y="13793"/>
                </a:moveTo>
                <a:cubicBezTo>
                  <a:pt x="-2276" y="10883"/>
                  <a:pt x="36088" y="-6579"/>
                  <a:pt x="73130" y="2681"/>
                </a:cubicBezTo>
                <a:cubicBezTo>
                  <a:pt x="110172" y="11941"/>
                  <a:pt x="189018" y="55598"/>
                  <a:pt x="222355" y="69356"/>
                </a:cubicBezTo>
                <a:cubicBezTo>
                  <a:pt x="255692" y="83114"/>
                  <a:pt x="260984" y="78087"/>
                  <a:pt x="273155" y="85231"/>
                </a:cubicBezTo>
                <a:cubicBezTo>
                  <a:pt x="285326" y="92375"/>
                  <a:pt x="298820" y="104281"/>
                  <a:pt x="295380" y="112218"/>
                </a:cubicBezTo>
                <a:cubicBezTo>
                  <a:pt x="291940" y="120156"/>
                  <a:pt x="255957" y="133385"/>
                  <a:pt x="252517" y="132856"/>
                </a:cubicBezTo>
                <a:cubicBezTo>
                  <a:pt x="249077" y="132327"/>
                  <a:pt x="276859" y="116451"/>
                  <a:pt x="274742" y="109043"/>
                </a:cubicBezTo>
                <a:cubicBezTo>
                  <a:pt x="272625" y="101635"/>
                  <a:pt x="271038" y="103223"/>
                  <a:pt x="239817" y="88406"/>
                </a:cubicBezTo>
                <a:cubicBezTo>
                  <a:pt x="208596" y="73589"/>
                  <a:pt x="125517" y="32843"/>
                  <a:pt x="87417" y="20143"/>
                </a:cubicBezTo>
                <a:cubicBezTo>
                  <a:pt x="49317" y="7443"/>
                  <a:pt x="2486" y="16703"/>
                  <a:pt x="105" y="13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99B4633-7484-4466-ADE7-C30973DB56AE}"/>
              </a:ext>
            </a:extLst>
          </p:cNvPr>
          <p:cNvSpPr/>
          <p:nvPr/>
        </p:nvSpPr>
        <p:spPr>
          <a:xfrm>
            <a:off x="7476584" y="1958927"/>
            <a:ext cx="22239" cy="174713"/>
          </a:xfrm>
          <a:custGeom>
            <a:avLst/>
            <a:gdLst>
              <a:gd name="connsiteX0" fmla="*/ 16416 w 22239"/>
              <a:gd name="connsiteY0" fmla="*/ 48 h 174713"/>
              <a:gd name="connsiteX1" fmla="*/ 6891 w 22239"/>
              <a:gd name="connsiteY1" fmla="*/ 85773 h 174713"/>
              <a:gd name="connsiteX2" fmla="*/ 541 w 22239"/>
              <a:gd name="connsiteY2" fmla="*/ 174673 h 174713"/>
              <a:gd name="connsiteX3" fmla="*/ 21179 w 22239"/>
              <a:gd name="connsiteY3" fmla="*/ 74661 h 174713"/>
              <a:gd name="connsiteX4" fmla="*/ 16416 w 22239"/>
              <a:gd name="connsiteY4" fmla="*/ 48 h 17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" h="174713">
                <a:moveTo>
                  <a:pt x="16416" y="48"/>
                </a:moveTo>
                <a:cubicBezTo>
                  <a:pt x="14035" y="1900"/>
                  <a:pt x="9537" y="56669"/>
                  <a:pt x="6891" y="85773"/>
                </a:cubicBezTo>
                <a:cubicBezTo>
                  <a:pt x="4245" y="114877"/>
                  <a:pt x="-1840" y="176525"/>
                  <a:pt x="541" y="174673"/>
                </a:cubicBezTo>
                <a:cubicBezTo>
                  <a:pt x="2922" y="172821"/>
                  <a:pt x="17739" y="99267"/>
                  <a:pt x="21179" y="74661"/>
                </a:cubicBezTo>
                <a:cubicBezTo>
                  <a:pt x="24619" y="50055"/>
                  <a:pt x="18797" y="-1804"/>
                  <a:pt x="1641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8E46924-05BF-414E-B15F-9C13155A4BE6}"/>
              </a:ext>
            </a:extLst>
          </p:cNvPr>
          <p:cNvSpPr/>
          <p:nvPr/>
        </p:nvSpPr>
        <p:spPr>
          <a:xfrm>
            <a:off x="7427840" y="1936612"/>
            <a:ext cx="36116" cy="348713"/>
          </a:xfrm>
          <a:custGeom>
            <a:avLst/>
            <a:gdLst>
              <a:gd name="connsiteX0" fmla="*/ 34998 w 36116"/>
              <a:gd name="connsiteY0" fmla="*/ 138 h 348713"/>
              <a:gd name="connsiteX1" fmla="*/ 17535 w 36116"/>
              <a:gd name="connsiteY1" fmla="*/ 171588 h 348713"/>
              <a:gd name="connsiteX2" fmla="*/ 8010 w 36116"/>
              <a:gd name="connsiteY2" fmla="*/ 219213 h 348713"/>
              <a:gd name="connsiteX3" fmla="*/ 73 w 36116"/>
              <a:gd name="connsiteY3" fmla="*/ 347801 h 348713"/>
              <a:gd name="connsiteX4" fmla="*/ 12773 w 36116"/>
              <a:gd name="connsiteY4" fmla="*/ 270013 h 348713"/>
              <a:gd name="connsiteX5" fmla="*/ 31823 w 36116"/>
              <a:gd name="connsiteY5" fmla="*/ 144601 h 348713"/>
              <a:gd name="connsiteX6" fmla="*/ 34998 w 36116"/>
              <a:gd name="connsiteY6" fmla="*/ 138 h 34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16" h="348713">
                <a:moveTo>
                  <a:pt x="34998" y="138"/>
                </a:moveTo>
                <a:cubicBezTo>
                  <a:pt x="32617" y="4636"/>
                  <a:pt x="22033" y="135075"/>
                  <a:pt x="17535" y="171588"/>
                </a:cubicBezTo>
                <a:cubicBezTo>
                  <a:pt x="13037" y="208101"/>
                  <a:pt x="10920" y="189844"/>
                  <a:pt x="8010" y="219213"/>
                </a:cubicBezTo>
                <a:cubicBezTo>
                  <a:pt x="5100" y="248582"/>
                  <a:pt x="-721" y="339334"/>
                  <a:pt x="73" y="347801"/>
                </a:cubicBezTo>
                <a:cubicBezTo>
                  <a:pt x="867" y="356268"/>
                  <a:pt x="7481" y="303880"/>
                  <a:pt x="12773" y="270013"/>
                </a:cubicBezTo>
                <a:cubicBezTo>
                  <a:pt x="18065" y="236146"/>
                  <a:pt x="27854" y="186934"/>
                  <a:pt x="31823" y="144601"/>
                </a:cubicBezTo>
                <a:cubicBezTo>
                  <a:pt x="35792" y="102268"/>
                  <a:pt x="37379" y="-4360"/>
                  <a:pt x="349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06992B7-F6B5-4109-A52C-E278CB7DB452}"/>
              </a:ext>
            </a:extLst>
          </p:cNvPr>
          <p:cNvSpPr/>
          <p:nvPr/>
        </p:nvSpPr>
        <p:spPr>
          <a:xfrm>
            <a:off x="7441953" y="2192066"/>
            <a:ext cx="57856" cy="300357"/>
          </a:xfrm>
          <a:custGeom>
            <a:avLst/>
            <a:gdLst>
              <a:gd name="connsiteX0" fmla="*/ 57397 w 57856"/>
              <a:gd name="connsiteY0" fmla="*/ 272 h 300357"/>
              <a:gd name="connsiteX1" fmla="*/ 52635 w 57856"/>
              <a:gd name="connsiteY1" fmla="*/ 233634 h 300357"/>
              <a:gd name="connsiteX2" fmla="*/ 51047 w 57856"/>
              <a:gd name="connsiteY2" fmla="*/ 252684 h 300357"/>
              <a:gd name="connsiteX3" fmla="*/ 247 w 57856"/>
              <a:gd name="connsiteY3" fmla="*/ 300309 h 300357"/>
              <a:gd name="connsiteX4" fmla="*/ 31997 w 57856"/>
              <a:gd name="connsiteY4" fmla="*/ 243159 h 300357"/>
              <a:gd name="connsiteX5" fmla="*/ 39935 w 57856"/>
              <a:gd name="connsiteY5" fmla="*/ 187597 h 300357"/>
              <a:gd name="connsiteX6" fmla="*/ 57397 w 57856"/>
              <a:gd name="connsiteY6" fmla="*/ 272 h 30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56" h="300357">
                <a:moveTo>
                  <a:pt x="57397" y="272"/>
                </a:moveTo>
                <a:cubicBezTo>
                  <a:pt x="59514" y="7945"/>
                  <a:pt x="53693" y="191565"/>
                  <a:pt x="52635" y="233634"/>
                </a:cubicBezTo>
                <a:cubicBezTo>
                  <a:pt x="51577" y="275703"/>
                  <a:pt x="59778" y="241572"/>
                  <a:pt x="51047" y="252684"/>
                </a:cubicBezTo>
                <a:cubicBezTo>
                  <a:pt x="42316" y="263796"/>
                  <a:pt x="3422" y="301896"/>
                  <a:pt x="247" y="300309"/>
                </a:cubicBezTo>
                <a:cubicBezTo>
                  <a:pt x="-2928" y="298722"/>
                  <a:pt x="25382" y="261944"/>
                  <a:pt x="31997" y="243159"/>
                </a:cubicBezTo>
                <a:cubicBezTo>
                  <a:pt x="38612" y="224374"/>
                  <a:pt x="35437" y="225961"/>
                  <a:pt x="39935" y="187597"/>
                </a:cubicBezTo>
                <a:cubicBezTo>
                  <a:pt x="44433" y="149233"/>
                  <a:pt x="55280" y="-7401"/>
                  <a:pt x="57397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3D3C091-6B9E-45E9-BFA6-38D6AEF872F9}"/>
              </a:ext>
            </a:extLst>
          </p:cNvPr>
          <p:cNvSpPr/>
          <p:nvPr/>
        </p:nvSpPr>
        <p:spPr>
          <a:xfrm>
            <a:off x="7421044" y="2278062"/>
            <a:ext cx="24747" cy="214321"/>
          </a:xfrm>
          <a:custGeom>
            <a:avLst/>
            <a:gdLst>
              <a:gd name="connsiteX0" fmla="*/ 8456 w 24747"/>
              <a:gd name="connsiteY0" fmla="*/ 1 h 214321"/>
              <a:gd name="connsiteX1" fmla="*/ 519 w 24747"/>
              <a:gd name="connsiteY1" fmla="*/ 155576 h 214321"/>
              <a:gd name="connsiteX2" fmla="*/ 24331 w 24747"/>
              <a:gd name="connsiteY2" fmla="*/ 214313 h 214321"/>
              <a:gd name="connsiteX3" fmla="*/ 14806 w 24747"/>
              <a:gd name="connsiteY3" fmla="*/ 158751 h 214321"/>
              <a:gd name="connsiteX4" fmla="*/ 8456 w 24747"/>
              <a:gd name="connsiteY4" fmla="*/ 1 h 2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7" h="214321">
                <a:moveTo>
                  <a:pt x="8456" y="1"/>
                </a:moveTo>
                <a:cubicBezTo>
                  <a:pt x="6075" y="-528"/>
                  <a:pt x="-2127" y="119857"/>
                  <a:pt x="519" y="155576"/>
                </a:cubicBezTo>
                <a:cubicBezTo>
                  <a:pt x="3165" y="191295"/>
                  <a:pt x="21950" y="213784"/>
                  <a:pt x="24331" y="214313"/>
                </a:cubicBezTo>
                <a:cubicBezTo>
                  <a:pt x="26712" y="214842"/>
                  <a:pt x="18246" y="191295"/>
                  <a:pt x="14806" y="158751"/>
                </a:cubicBezTo>
                <a:cubicBezTo>
                  <a:pt x="11367" y="126207"/>
                  <a:pt x="10837" y="530"/>
                  <a:pt x="84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19724F7-9BD3-4A0A-8AD3-592898BB488D}"/>
              </a:ext>
            </a:extLst>
          </p:cNvPr>
          <p:cNvSpPr/>
          <p:nvPr/>
        </p:nvSpPr>
        <p:spPr>
          <a:xfrm>
            <a:off x="7552886" y="2309783"/>
            <a:ext cx="50733" cy="144516"/>
          </a:xfrm>
          <a:custGeom>
            <a:avLst/>
            <a:gdLst>
              <a:gd name="connsiteX0" fmla="*/ 33777 w 50733"/>
              <a:gd name="connsiteY0" fmla="*/ 30 h 144516"/>
              <a:gd name="connsiteX1" fmla="*/ 49652 w 50733"/>
              <a:gd name="connsiteY1" fmla="*/ 65117 h 144516"/>
              <a:gd name="connsiteX2" fmla="*/ 439 w 50733"/>
              <a:gd name="connsiteY2" fmla="*/ 144492 h 144516"/>
              <a:gd name="connsiteX3" fmla="*/ 25839 w 50733"/>
              <a:gd name="connsiteY3" fmla="*/ 73055 h 144516"/>
              <a:gd name="connsiteX4" fmla="*/ 33777 w 50733"/>
              <a:gd name="connsiteY4" fmla="*/ 30 h 14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3" h="144516">
                <a:moveTo>
                  <a:pt x="33777" y="30"/>
                </a:moveTo>
                <a:cubicBezTo>
                  <a:pt x="37746" y="-1293"/>
                  <a:pt x="55208" y="41040"/>
                  <a:pt x="49652" y="65117"/>
                </a:cubicBezTo>
                <a:cubicBezTo>
                  <a:pt x="44096" y="89194"/>
                  <a:pt x="4408" y="143169"/>
                  <a:pt x="439" y="144492"/>
                </a:cubicBezTo>
                <a:cubicBezTo>
                  <a:pt x="-3530" y="145815"/>
                  <a:pt x="20547" y="93428"/>
                  <a:pt x="25839" y="73055"/>
                </a:cubicBezTo>
                <a:cubicBezTo>
                  <a:pt x="31131" y="52682"/>
                  <a:pt x="29808" y="1353"/>
                  <a:pt x="3377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080B89C-EF81-4797-93D0-A056FBE6456A}"/>
              </a:ext>
            </a:extLst>
          </p:cNvPr>
          <p:cNvSpPr/>
          <p:nvPr/>
        </p:nvSpPr>
        <p:spPr>
          <a:xfrm>
            <a:off x="7313433" y="2300265"/>
            <a:ext cx="87731" cy="149254"/>
          </a:xfrm>
          <a:custGeom>
            <a:avLst/>
            <a:gdLst>
              <a:gd name="connsiteX0" fmla="*/ 22405 w 87731"/>
              <a:gd name="connsiteY0" fmla="*/ 23 h 149254"/>
              <a:gd name="connsiteX1" fmla="*/ 180 w 87731"/>
              <a:gd name="connsiteY1" fmla="*/ 71460 h 149254"/>
              <a:gd name="connsiteX2" fmla="*/ 36692 w 87731"/>
              <a:gd name="connsiteY2" fmla="*/ 104798 h 149254"/>
              <a:gd name="connsiteX3" fmla="*/ 87492 w 87731"/>
              <a:gd name="connsiteY3" fmla="*/ 149248 h 149254"/>
              <a:gd name="connsiteX4" fmla="*/ 54155 w 87731"/>
              <a:gd name="connsiteY4" fmla="*/ 101623 h 149254"/>
              <a:gd name="connsiteX5" fmla="*/ 16055 w 87731"/>
              <a:gd name="connsiteY5" fmla="*/ 79398 h 149254"/>
              <a:gd name="connsiteX6" fmla="*/ 22405 w 87731"/>
              <a:gd name="connsiteY6" fmla="*/ 23 h 14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1" h="149254">
                <a:moveTo>
                  <a:pt x="22405" y="23"/>
                </a:moveTo>
                <a:cubicBezTo>
                  <a:pt x="19759" y="-1300"/>
                  <a:pt x="-2201" y="53998"/>
                  <a:pt x="180" y="71460"/>
                </a:cubicBezTo>
                <a:cubicBezTo>
                  <a:pt x="2561" y="88922"/>
                  <a:pt x="22140" y="91833"/>
                  <a:pt x="36692" y="104798"/>
                </a:cubicBezTo>
                <a:cubicBezTo>
                  <a:pt x="51244" y="117763"/>
                  <a:pt x="84582" y="149777"/>
                  <a:pt x="87492" y="149248"/>
                </a:cubicBezTo>
                <a:cubicBezTo>
                  <a:pt x="90403" y="148719"/>
                  <a:pt x="66061" y="113264"/>
                  <a:pt x="54155" y="101623"/>
                </a:cubicBezTo>
                <a:cubicBezTo>
                  <a:pt x="42249" y="89982"/>
                  <a:pt x="23728" y="92363"/>
                  <a:pt x="16055" y="79398"/>
                </a:cubicBezTo>
                <a:cubicBezTo>
                  <a:pt x="8382" y="66433"/>
                  <a:pt x="25051" y="1346"/>
                  <a:pt x="2240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9B1277D-BB22-4C14-9D28-35283776EB26}"/>
              </a:ext>
            </a:extLst>
          </p:cNvPr>
          <p:cNvSpPr/>
          <p:nvPr/>
        </p:nvSpPr>
        <p:spPr>
          <a:xfrm>
            <a:off x="7383404" y="2306638"/>
            <a:ext cx="3292" cy="94050"/>
          </a:xfrm>
          <a:custGeom>
            <a:avLst/>
            <a:gdLst>
              <a:gd name="connsiteX0" fmla="*/ 1646 w 3292"/>
              <a:gd name="connsiteY0" fmla="*/ 0 h 94050"/>
              <a:gd name="connsiteX1" fmla="*/ 1646 w 3292"/>
              <a:gd name="connsiteY1" fmla="*/ 93662 h 94050"/>
              <a:gd name="connsiteX2" fmla="*/ 1646 w 3292"/>
              <a:gd name="connsiteY2" fmla="*/ 0 h 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2" h="94050">
                <a:moveTo>
                  <a:pt x="1646" y="0"/>
                </a:moveTo>
                <a:cubicBezTo>
                  <a:pt x="1646" y="0"/>
                  <a:pt x="-2058" y="86254"/>
                  <a:pt x="1646" y="93662"/>
                </a:cubicBezTo>
                <a:cubicBezTo>
                  <a:pt x="5350" y="101070"/>
                  <a:pt x="1646" y="0"/>
                  <a:pt x="16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790032E-B09E-43EA-A6FF-C771AF840DA9}"/>
              </a:ext>
            </a:extLst>
          </p:cNvPr>
          <p:cNvSpPr/>
          <p:nvPr/>
        </p:nvSpPr>
        <p:spPr>
          <a:xfrm>
            <a:off x="7526143" y="2268397"/>
            <a:ext cx="60696" cy="93262"/>
          </a:xfrm>
          <a:custGeom>
            <a:avLst/>
            <a:gdLst>
              <a:gd name="connsiteX0" fmla="*/ 60520 w 60696"/>
              <a:gd name="connsiteY0" fmla="*/ 141 h 93262"/>
              <a:gd name="connsiteX1" fmla="*/ 35120 w 60696"/>
              <a:gd name="connsiteY1" fmla="*/ 76341 h 93262"/>
              <a:gd name="connsiteX2" fmla="*/ 195 w 60696"/>
              <a:gd name="connsiteY2" fmla="*/ 92216 h 93262"/>
              <a:gd name="connsiteX3" fmla="*/ 22420 w 60696"/>
              <a:gd name="connsiteY3" fmla="*/ 57291 h 93262"/>
              <a:gd name="connsiteX4" fmla="*/ 60520 w 60696"/>
              <a:gd name="connsiteY4" fmla="*/ 141 h 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6" h="93262">
                <a:moveTo>
                  <a:pt x="60520" y="141"/>
                </a:moveTo>
                <a:cubicBezTo>
                  <a:pt x="62637" y="3316"/>
                  <a:pt x="45174" y="60995"/>
                  <a:pt x="35120" y="76341"/>
                </a:cubicBezTo>
                <a:cubicBezTo>
                  <a:pt x="25066" y="91687"/>
                  <a:pt x="2312" y="95391"/>
                  <a:pt x="195" y="92216"/>
                </a:cubicBezTo>
                <a:cubicBezTo>
                  <a:pt x="-1922" y="89041"/>
                  <a:pt x="13689" y="66287"/>
                  <a:pt x="22420" y="57291"/>
                </a:cubicBezTo>
                <a:cubicBezTo>
                  <a:pt x="31151" y="48295"/>
                  <a:pt x="58403" y="-3034"/>
                  <a:pt x="6052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3C4A427-16B1-4A2A-94C7-135EB8B10A8F}"/>
              </a:ext>
            </a:extLst>
          </p:cNvPr>
          <p:cNvSpPr/>
          <p:nvPr/>
        </p:nvSpPr>
        <p:spPr>
          <a:xfrm>
            <a:off x="7395964" y="2154005"/>
            <a:ext cx="38321" cy="110074"/>
          </a:xfrm>
          <a:custGeom>
            <a:avLst/>
            <a:gdLst>
              <a:gd name="connsiteX0" fmla="*/ 199 w 38321"/>
              <a:gd name="connsiteY0" fmla="*/ 233 h 110074"/>
              <a:gd name="connsiteX1" fmla="*/ 22424 w 38321"/>
              <a:gd name="connsiteY1" fmla="*/ 68495 h 110074"/>
              <a:gd name="connsiteX2" fmla="*/ 1786 w 38321"/>
              <a:gd name="connsiteY2" fmla="*/ 109770 h 110074"/>
              <a:gd name="connsiteX3" fmla="*/ 38299 w 38321"/>
              <a:gd name="connsiteY3" fmla="*/ 47858 h 110074"/>
              <a:gd name="connsiteX4" fmla="*/ 199 w 38321"/>
              <a:gd name="connsiteY4" fmla="*/ 233 h 1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21" h="110074">
                <a:moveTo>
                  <a:pt x="199" y="233"/>
                </a:moveTo>
                <a:cubicBezTo>
                  <a:pt x="-2447" y="3673"/>
                  <a:pt x="22160" y="50239"/>
                  <a:pt x="22424" y="68495"/>
                </a:cubicBezTo>
                <a:cubicBezTo>
                  <a:pt x="22688" y="86751"/>
                  <a:pt x="-860" y="113210"/>
                  <a:pt x="1786" y="109770"/>
                </a:cubicBezTo>
                <a:cubicBezTo>
                  <a:pt x="4432" y="106330"/>
                  <a:pt x="37241" y="63468"/>
                  <a:pt x="38299" y="47858"/>
                </a:cubicBezTo>
                <a:cubicBezTo>
                  <a:pt x="39357" y="32248"/>
                  <a:pt x="2845" y="-3207"/>
                  <a:pt x="1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03F7A5A-11C9-477E-8DD1-350C428CC2D7}"/>
              </a:ext>
            </a:extLst>
          </p:cNvPr>
          <p:cNvSpPr/>
          <p:nvPr/>
        </p:nvSpPr>
        <p:spPr>
          <a:xfrm>
            <a:off x="7503494" y="2171649"/>
            <a:ext cx="114934" cy="72733"/>
          </a:xfrm>
          <a:custGeom>
            <a:avLst/>
            <a:gdLst>
              <a:gd name="connsiteX0" fmla="*/ 619 w 114934"/>
              <a:gd name="connsiteY0" fmla="*/ 51 h 72733"/>
              <a:gd name="connsiteX1" fmla="*/ 100631 w 114934"/>
              <a:gd name="connsiteY1" fmla="*/ 66726 h 72733"/>
              <a:gd name="connsiteX2" fmla="*/ 110156 w 114934"/>
              <a:gd name="connsiteY2" fmla="*/ 68314 h 72733"/>
              <a:gd name="connsiteX3" fmla="*/ 60944 w 114934"/>
              <a:gd name="connsiteY3" fmla="*/ 55614 h 72733"/>
              <a:gd name="connsiteX4" fmla="*/ 619 w 114934"/>
              <a:gd name="connsiteY4" fmla="*/ 51 h 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34" h="72733">
                <a:moveTo>
                  <a:pt x="619" y="51"/>
                </a:moveTo>
                <a:cubicBezTo>
                  <a:pt x="7234" y="1903"/>
                  <a:pt x="82375" y="55349"/>
                  <a:pt x="100631" y="66726"/>
                </a:cubicBezTo>
                <a:cubicBezTo>
                  <a:pt x="118887" y="78103"/>
                  <a:pt x="116771" y="70166"/>
                  <a:pt x="110156" y="68314"/>
                </a:cubicBezTo>
                <a:cubicBezTo>
                  <a:pt x="103542" y="66462"/>
                  <a:pt x="79729" y="64345"/>
                  <a:pt x="60944" y="55614"/>
                </a:cubicBezTo>
                <a:cubicBezTo>
                  <a:pt x="42159" y="46883"/>
                  <a:pt x="-5996" y="-1801"/>
                  <a:pt x="6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0228048-D9BB-4C44-876D-4D41749F03D4}"/>
              </a:ext>
            </a:extLst>
          </p:cNvPr>
          <p:cNvSpPr/>
          <p:nvPr/>
        </p:nvSpPr>
        <p:spPr>
          <a:xfrm>
            <a:off x="7246499" y="2573913"/>
            <a:ext cx="219736" cy="59011"/>
          </a:xfrm>
          <a:custGeom>
            <a:avLst/>
            <a:gdLst>
              <a:gd name="connsiteX0" fmla="*/ 439 w 219736"/>
              <a:gd name="connsiteY0" fmla="*/ 1012 h 59011"/>
              <a:gd name="connsiteX1" fmla="*/ 95689 w 219736"/>
              <a:gd name="connsiteY1" fmla="*/ 21650 h 59011"/>
              <a:gd name="connsiteX2" fmla="*/ 159189 w 219736"/>
              <a:gd name="connsiteY2" fmla="*/ 45462 h 59011"/>
              <a:gd name="connsiteX3" fmla="*/ 219514 w 219736"/>
              <a:gd name="connsiteY3" fmla="*/ 54987 h 59011"/>
              <a:gd name="connsiteX4" fmla="*/ 136964 w 219736"/>
              <a:gd name="connsiteY4" fmla="*/ 54987 h 59011"/>
              <a:gd name="connsiteX5" fmla="*/ 439 w 219736"/>
              <a:gd name="connsiteY5" fmla="*/ 1012 h 5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736" h="59011">
                <a:moveTo>
                  <a:pt x="439" y="1012"/>
                </a:moveTo>
                <a:cubicBezTo>
                  <a:pt x="-6440" y="-4544"/>
                  <a:pt x="69231" y="14242"/>
                  <a:pt x="95689" y="21650"/>
                </a:cubicBezTo>
                <a:cubicBezTo>
                  <a:pt x="122147" y="29058"/>
                  <a:pt x="138552" y="39906"/>
                  <a:pt x="159189" y="45462"/>
                </a:cubicBezTo>
                <a:cubicBezTo>
                  <a:pt x="179826" y="51018"/>
                  <a:pt x="223218" y="53400"/>
                  <a:pt x="219514" y="54987"/>
                </a:cubicBezTo>
                <a:cubicBezTo>
                  <a:pt x="215810" y="56574"/>
                  <a:pt x="169772" y="63189"/>
                  <a:pt x="136964" y="54987"/>
                </a:cubicBezTo>
                <a:cubicBezTo>
                  <a:pt x="104156" y="46785"/>
                  <a:pt x="7318" y="6568"/>
                  <a:pt x="439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D439876-F40D-4C55-95C3-5243AC860420}"/>
              </a:ext>
            </a:extLst>
          </p:cNvPr>
          <p:cNvSpPr/>
          <p:nvPr/>
        </p:nvSpPr>
        <p:spPr>
          <a:xfrm>
            <a:off x="7429455" y="2603408"/>
            <a:ext cx="220786" cy="26463"/>
          </a:xfrm>
          <a:custGeom>
            <a:avLst/>
            <a:gdLst>
              <a:gd name="connsiteX0" fmla="*/ 45 w 220786"/>
              <a:gd name="connsiteY0" fmla="*/ 23905 h 26463"/>
              <a:gd name="connsiteX1" fmla="*/ 125458 w 220786"/>
              <a:gd name="connsiteY1" fmla="*/ 15967 h 26463"/>
              <a:gd name="connsiteX2" fmla="*/ 220708 w 220786"/>
              <a:gd name="connsiteY2" fmla="*/ 92 h 26463"/>
              <a:gd name="connsiteX3" fmla="*/ 139745 w 220786"/>
              <a:gd name="connsiteY3" fmla="*/ 23905 h 26463"/>
              <a:gd name="connsiteX4" fmla="*/ 45 w 220786"/>
              <a:gd name="connsiteY4" fmla="*/ 23905 h 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86" h="26463">
                <a:moveTo>
                  <a:pt x="45" y="23905"/>
                </a:moveTo>
                <a:cubicBezTo>
                  <a:pt x="-2336" y="22582"/>
                  <a:pt x="88681" y="19936"/>
                  <a:pt x="125458" y="15967"/>
                </a:cubicBezTo>
                <a:cubicBezTo>
                  <a:pt x="162235" y="11998"/>
                  <a:pt x="218327" y="-1231"/>
                  <a:pt x="220708" y="92"/>
                </a:cubicBezTo>
                <a:cubicBezTo>
                  <a:pt x="223089" y="1415"/>
                  <a:pt x="170966" y="18878"/>
                  <a:pt x="139745" y="23905"/>
                </a:cubicBezTo>
                <a:cubicBezTo>
                  <a:pt x="108524" y="28932"/>
                  <a:pt x="2426" y="25228"/>
                  <a:pt x="45" y="23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1693897-E574-4D95-8D82-83A36E6C6CA0}"/>
              </a:ext>
            </a:extLst>
          </p:cNvPr>
          <p:cNvSpPr/>
          <p:nvPr/>
        </p:nvSpPr>
        <p:spPr>
          <a:xfrm>
            <a:off x="7265666" y="2601910"/>
            <a:ext cx="370211" cy="108241"/>
          </a:xfrm>
          <a:custGeom>
            <a:avLst/>
            <a:gdLst>
              <a:gd name="connsiteX0" fmla="*/ 322 w 370211"/>
              <a:gd name="connsiteY0" fmla="*/ 3 h 108241"/>
              <a:gd name="connsiteX1" fmla="*/ 81284 w 370211"/>
              <a:gd name="connsiteY1" fmla="*/ 82553 h 108241"/>
              <a:gd name="connsiteX2" fmla="*/ 113034 w 370211"/>
              <a:gd name="connsiteY2" fmla="*/ 100015 h 108241"/>
              <a:gd name="connsiteX3" fmla="*/ 232097 w 370211"/>
              <a:gd name="connsiteY3" fmla="*/ 107953 h 108241"/>
              <a:gd name="connsiteX4" fmla="*/ 254322 w 370211"/>
              <a:gd name="connsiteY4" fmla="*/ 90490 h 108241"/>
              <a:gd name="connsiteX5" fmla="*/ 370209 w 370211"/>
              <a:gd name="connsiteY5" fmla="*/ 23815 h 108241"/>
              <a:gd name="connsiteX6" fmla="*/ 257497 w 370211"/>
              <a:gd name="connsiteY6" fmla="*/ 74615 h 108241"/>
              <a:gd name="connsiteX7" fmla="*/ 232097 w 370211"/>
              <a:gd name="connsiteY7" fmla="*/ 85728 h 108241"/>
              <a:gd name="connsiteX8" fmla="*/ 114622 w 370211"/>
              <a:gd name="connsiteY8" fmla="*/ 85728 h 108241"/>
              <a:gd name="connsiteX9" fmla="*/ 322 w 370211"/>
              <a:gd name="connsiteY9" fmla="*/ 3 h 10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11" h="108241">
                <a:moveTo>
                  <a:pt x="322" y="3"/>
                </a:moveTo>
                <a:cubicBezTo>
                  <a:pt x="-5234" y="-526"/>
                  <a:pt x="62499" y="65884"/>
                  <a:pt x="81284" y="82553"/>
                </a:cubicBezTo>
                <a:cubicBezTo>
                  <a:pt x="100069" y="99222"/>
                  <a:pt x="87899" y="95782"/>
                  <a:pt x="113034" y="100015"/>
                </a:cubicBezTo>
                <a:cubicBezTo>
                  <a:pt x="138169" y="104248"/>
                  <a:pt x="208549" y="109541"/>
                  <a:pt x="232097" y="107953"/>
                </a:cubicBezTo>
                <a:cubicBezTo>
                  <a:pt x="255645" y="106366"/>
                  <a:pt x="231303" y="104513"/>
                  <a:pt x="254322" y="90490"/>
                </a:cubicBezTo>
                <a:cubicBezTo>
                  <a:pt x="277341" y="76467"/>
                  <a:pt x="369680" y="26461"/>
                  <a:pt x="370209" y="23815"/>
                </a:cubicBezTo>
                <a:cubicBezTo>
                  <a:pt x="370738" y="21169"/>
                  <a:pt x="280516" y="64296"/>
                  <a:pt x="257497" y="74615"/>
                </a:cubicBezTo>
                <a:cubicBezTo>
                  <a:pt x="234478" y="84934"/>
                  <a:pt x="255909" y="83876"/>
                  <a:pt x="232097" y="85728"/>
                </a:cubicBezTo>
                <a:cubicBezTo>
                  <a:pt x="208285" y="87580"/>
                  <a:pt x="152193" y="98693"/>
                  <a:pt x="114622" y="85728"/>
                </a:cubicBezTo>
                <a:cubicBezTo>
                  <a:pt x="77051" y="72763"/>
                  <a:pt x="5878" y="532"/>
                  <a:pt x="32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A96DBD4-FF19-4599-9C14-C48C00A53A08}"/>
              </a:ext>
            </a:extLst>
          </p:cNvPr>
          <p:cNvSpPr/>
          <p:nvPr/>
        </p:nvSpPr>
        <p:spPr>
          <a:xfrm>
            <a:off x="7369023" y="2646215"/>
            <a:ext cx="136953" cy="16050"/>
          </a:xfrm>
          <a:custGeom>
            <a:avLst/>
            <a:gdLst>
              <a:gd name="connsiteX0" fmla="*/ 152 w 136953"/>
              <a:gd name="connsiteY0" fmla="*/ 148 h 16050"/>
              <a:gd name="connsiteX1" fmla="*/ 123977 w 136953"/>
              <a:gd name="connsiteY1" fmla="*/ 8085 h 16050"/>
              <a:gd name="connsiteX2" fmla="*/ 130327 w 136953"/>
              <a:gd name="connsiteY2" fmla="*/ 8085 h 16050"/>
              <a:gd name="connsiteX3" fmla="*/ 98577 w 136953"/>
              <a:gd name="connsiteY3" fmla="*/ 16023 h 16050"/>
              <a:gd name="connsiteX4" fmla="*/ 152 w 136953"/>
              <a:gd name="connsiteY4" fmla="*/ 148 h 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3" h="16050">
                <a:moveTo>
                  <a:pt x="152" y="148"/>
                </a:moveTo>
                <a:cubicBezTo>
                  <a:pt x="4385" y="-1175"/>
                  <a:pt x="102281" y="6762"/>
                  <a:pt x="123977" y="8085"/>
                </a:cubicBezTo>
                <a:cubicBezTo>
                  <a:pt x="145673" y="9408"/>
                  <a:pt x="134560" y="6762"/>
                  <a:pt x="130327" y="8085"/>
                </a:cubicBezTo>
                <a:cubicBezTo>
                  <a:pt x="126094" y="9408"/>
                  <a:pt x="116304" y="16552"/>
                  <a:pt x="98577" y="16023"/>
                </a:cubicBezTo>
                <a:cubicBezTo>
                  <a:pt x="80850" y="15494"/>
                  <a:pt x="-4081" y="1471"/>
                  <a:pt x="15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4AABD37-E60C-4858-8F23-9CE030BA4FB8}"/>
              </a:ext>
            </a:extLst>
          </p:cNvPr>
          <p:cNvSpPr/>
          <p:nvPr/>
        </p:nvSpPr>
        <p:spPr>
          <a:xfrm>
            <a:off x="7981914" y="2020569"/>
            <a:ext cx="142236" cy="446515"/>
          </a:xfrm>
          <a:custGeom>
            <a:avLst/>
            <a:gdLst>
              <a:gd name="connsiteX0" fmla="*/ 141324 w 142236"/>
              <a:gd name="connsiteY0" fmla="*/ 5081 h 446515"/>
              <a:gd name="connsiteX1" fmla="*/ 38136 w 142236"/>
              <a:gd name="connsiteY1" fmla="*/ 230506 h 446515"/>
              <a:gd name="connsiteX2" fmla="*/ 11149 w 142236"/>
              <a:gd name="connsiteY2" fmla="*/ 441644 h 446515"/>
              <a:gd name="connsiteX3" fmla="*/ 36 w 142236"/>
              <a:gd name="connsiteY3" fmla="*/ 368619 h 446515"/>
              <a:gd name="connsiteX4" fmla="*/ 14324 w 142236"/>
              <a:gd name="connsiteY4" fmla="*/ 251144 h 446515"/>
              <a:gd name="connsiteX5" fmla="*/ 84174 w 142236"/>
              <a:gd name="connsiteY5" fmla="*/ 87631 h 446515"/>
              <a:gd name="connsiteX6" fmla="*/ 141324 w 142236"/>
              <a:gd name="connsiteY6" fmla="*/ 5081 h 4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36" h="446515">
                <a:moveTo>
                  <a:pt x="141324" y="5081"/>
                </a:moveTo>
                <a:cubicBezTo>
                  <a:pt x="133651" y="28893"/>
                  <a:pt x="59832" y="157745"/>
                  <a:pt x="38136" y="230506"/>
                </a:cubicBezTo>
                <a:cubicBezTo>
                  <a:pt x="16440" y="303267"/>
                  <a:pt x="17499" y="418625"/>
                  <a:pt x="11149" y="441644"/>
                </a:cubicBezTo>
                <a:cubicBezTo>
                  <a:pt x="4799" y="464663"/>
                  <a:pt x="-493" y="400369"/>
                  <a:pt x="36" y="368619"/>
                </a:cubicBezTo>
                <a:cubicBezTo>
                  <a:pt x="565" y="336869"/>
                  <a:pt x="301" y="297975"/>
                  <a:pt x="14324" y="251144"/>
                </a:cubicBezTo>
                <a:cubicBezTo>
                  <a:pt x="28347" y="204313"/>
                  <a:pt x="61949" y="128641"/>
                  <a:pt x="84174" y="87631"/>
                </a:cubicBezTo>
                <a:cubicBezTo>
                  <a:pt x="106399" y="46621"/>
                  <a:pt x="148997" y="-18731"/>
                  <a:pt x="141324" y="5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E0173F2-503A-40D8-AE34-A706250FD637}"/>
              </a:ext>
            </a:extLst>
          </p:cNvPr>
          <p:cNvSpPr/>
          <p:nvPr/>
        </p:nvSpPr>
        <p:spPr>
          <a:xfrm>
            <a:off x="7510462" y="2465239"/>
            <a:ext cx="477138" cy="452030"/>
          </a:xfrm>
          <a:custGeom>
            <a:avLst/>
            <a:gdLst>
              <a:gd name="connsiteX0" fmla="*/ 471488 w 477138"/>
              <a:gd name="connsiteY0" fmla="*/ 4911 h 452030"/>
              <a:gd name="connsiteX1" fmla="*/ 404813 w 477138"/>
              <a:gd name="connsiteY1" fmla="*/ 95399 h 452030"/>
              <a:gd name="connsiteX2" fmla="*/ 287338 w 477138"/>
              <a:gd name="connsiteY2" fmla="*/ 243036 h 452030"/>
              <a:gd name="connsiteX3" fmla="*/ 100013 w 477138"/>
              <a:gd name="connsiteY3" fmla="*/ 409724 h 452030"/>
              <a:gd name="connsiteX4" fmla="*/ 1 w 477138"/>
              <a:gd name="connsiteY4" fmla="*/ 450999 h 452030"/>
              <a:gd name="connsiteX5" fmla="*/ 101601 w 477138"/>
              <a:gd name="connsiteY5" fmla="*/ 381149 h 452030"/>
              <a:gd name="connsiteX6" fmla="*/ 258763 w 477138"/>
              <a:gd name="connsiteY6" fmla="*/ 244624 h 452030"/>
              <a:gd name="connsiteX7" fmla="*/ 471488 w 477138"/>
              <a:gd name="connsiteY7" fmla="*/ 4911 h 45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138" h="452030">
                <a:moveTo>
                  <a:pt x="471488" y="4911"/>
                </a:moveTo>
                <a:cubicBezTo>
                  <a:pt x="495830" y="-19960"/>
                  <a:pt x="435505" y="55712"/>
                  <a:pt x="404813" y="95399"/>
                </a:cubicBezTo>
                <a:cubicBezTo>
                  <a:pt x="374121" y="135087"/>
                  <a:pt x="338138" y="190649"/>
                  <a:pt x="287338" y="243036"/>
                </a:cubicBezTo>
                <a:cubicBezTo>
                  <a:pt x="236538" y="295424"/>
                  <a:pt x="147902" y="375064"/>
                  <a:pt x="100013" y="409724"/>
                </a:cubicBezTo>
                <a:cubicBezTo>
                  <a:pt x="52123" y="444385"/>
                  <a:pt x="-264" y="455761"/>
                  <a:pt x="1" y="450999"/>
                </a:cubicBezTo>
                <a:cubicBezTo>
                  <a:pt x="266" y="446237"/>
                  <a:pt x="58474" y="415545"/>
                  <a:pt x="101601" y="381149"/>
                </a:cubicBezTo>
                <a:cubicBezTo>
                  <a:pt x="144728" y="346753"/>
                  <a:pt x="198438" y="304155"/>
                  <a:pt x="258763" y="244624"/>
                </a:cubicBezTo>
                <a:cubicBezTo>
                  <a:pt x="319088" y="185093"/>
                  <a:pt x="447146" y="29782"/>
                  <a:pt x="471488" y="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1712AFE1-5A8B-43AB-8CF2-B17902B6FE03}"/>
              </a:ext>
            </a:extLst>
          </p:cNvPr>
          <p:cNvSpPr/>
          <p:nvPr/>
        </p:nvSpPr>
        <p:spPr>
          <a:xfrm>
            <a:off x="7127418" y="2658964"/>
            <a:ext cx="279985" cy="267288"/>
          </a:xfrm>
          <a:custGeom>
            <a:avLst/>
            <a:gdLst>
              <a:gd name="connsiteX0" fmla="*/ 457 w 279985"/>
              <a:gd name="connsiteY0" fmla="*/ 99 h 267288"/>
              <a:gd name="connsiteX1" fmla="*/ 124282 w 279985"/>
              <a:gd name="connsiteY1" fmla="*/ 169961 h 267288"/>
              <a:gd name="connsiteX2" fmla="*/ 279857 w 279985"/>
              <a:gd name="connsiteY2" fmla="*/ 266799 h 267288"/>
              <a:gd name="connsiteX3" fmla="*/ 149682 w 279985"/>
              <a:gd name="connsiteY3" fmla="*/ 204886 h 267288"/>
              <a:gd name="connsiteX4" fmla="*/ 84595 w 279985"/>
              <a:gd name="connsiteY4" fmla="*/ 146149 h 267288"/>
              <a:gd name="connsiteX5" fmla="*/ 457 w 279985"/>
              <a:gd name="connsiteY5" fmla="*/ 99 h 2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85" h="267288">
                <a:moveTo>
                  <a:pt x="457" y="99"/>
                </a:moveTo>
                <a:cubicBezTo>
                  <a:pt x="7072" y="4068"/>
                  <a:pt x="77715" y="125511"/>
                  <a:pt x="124282" y="169961"/>
                </a:cubicBezTo>
                <a:cubicBezTo>
                  <a:pt x="170849" y="214411"/>
                  <a:pt x="275624" y="260978"/>
                  <a:pt x="279857" y="266799"/>
                </a:cubicBezTo>
                <a:cubicBezTo>
                  <a:pt x="284090" y="272620"/>
                  <a:pt x="182226" y="224994"/>
                  <a:pt x="149682" y="204886"/>
                </a:cubicBezTo>
                <a:cubicBezTo>
                  <a:pt x="117138" y="184778"/>
                  <a:pt x="108407" y="180016"/>
                  <a:pt x="84595" y="146149"/>
                </a:cubicBezTo>
                <a:cubicBezTo>
                  <a:pt x="60783" y="112282"/>
                  <a:pt x="-6158" y="-3870"/>
                  <a:pt x="45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6A66673-D9C2-443A-84A4-FC4771D81656}"/>
              </a:ext>
            </a:extLst>
          </p:cNvPr>
          <p:cNvSpPr/>
          <p:nvPr/>
        </p:nvSpPr>
        <p:spPr>
          <a:xfrm>
            <a:off x="6988159" y="2101961"/>
            <a:ext cx="145712" cy="568084"/>
          </a:xfrm>
          <a:custGeom>
            <a:avLst/>
            <a:gdLst>
              <a:gd name="connsiteX0" fmla="*/ 16 w 145712"/>
              <a:gd name="connsiteY0" fmla="*/ 4652 h 568084"/>
              <a:gd name="connsiteX1" fmla="*/ 34941 w 145712"/>
              <a:gd name="connsiteY1" fmla="*/ 288814 h 568084"/>
              <a:gd name="connsiteX2" fmla="*/ 141304 w 145712"/>
              <a:gd name="connsiteY2" fmla="*/ 558689 h 568084"/>
              <a:gd name="connsiteX3" fmla="*/ 120666 w 145712"/>
              <a:gd name="connsiteY3" fmla="*/ 493602 h 568084"/>
              <a:gd name="connsiteX4" fmla="*/ 76216 w 145712"/>
              <a:gd name="connsiteY4" fmla="*/ 368189 h 568084"/>
              <a:gd name="connsiteX5" fmla="*/ 46054 w 145712"/>
              <a:gd name="connsiteY5" fmla="*/ 257064 h 568084"/>
              <a:gd name="connsiteX6" fmla="*/ 38116 w 145712"/>
              <a:gd name="connsiteY6" fmla="*/ 120539 h 568084"/>
              <a:gd name="connsiteX7" fmla="*/ 16 w 145712"/>
              <a:gd name="connsiteY7" fmla="*/ 4652 h 56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712" h="568084">
                <a:moveTo>
                  <a:pt x="16" y="4652"/>
                </a:moveTo>
                <a:cubicBezTo>
                  <a:pt x="-513" y="32698"/>
                  <a:pt x="11393" y="196475"/>
                  <a:pt x="34941" y="288814"/>
                </a:cubicBezTo>
                <a:cubicBezTo>
                  <a:pt x="58489" y="381153"/>
                  <a:pt x="127017" y="524558"/>
                  <a:pt x="141304" y="558689"/>
                </a:cubicBezTo>
                <a:cubicBezTo>
                  <a:pt x="155591" y="592820"/>
                  <a:pt x="131514" y="525352"/>
                  <a:pt x="120666" y="493602"/>
                </a:cubicBezTo>
                <a:cubicBezTo>
                  <a:pt x="109818" y="461852"/>
                  <a:pt x="88651" y="407612"/>
                  <a:pt x="76216" y="368189"/>
                </a:cubicBezTo>
                <a:cubicBezTo>
                  <a:pt x="63781" y="328766"/>
                  <a:pt x="52404" y="298339"/>
                  <a:pt x="46054" y="257064"/>
                </a:cubicBezTo>
                <a:cubicBezTo>
                  <a:pt x="39704" y="215789"/>
                  <a:pt x="44466" y="158110"/>
                  <a:pt x="38116" y="120539"/>
                </a:cubicBezTo>
                <a:cubicBezTo>
                  <a:pt x="31766" y="82968"/>
                  <a:pt x="545" y="-23394"/>
                  <a:pt x="16" y="4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2F5F816-E1AC-4533-B5CD-786D22278D8C}"/>
              </a:ext>
            </a:extLst>
          </p:cNvPr>
          <p:cNvSpPr/>
          <p:nvPr/>
        </p:nvSpPr>
        <p:spPr>
          <a:xfrm>
            <a:off x="8076376" y="1733337"/>
            <a:ext cx="213788" cy="464776"/>
          </a:xfrm>
          <a:custGeom>
            <a:avLst/>
            <a:gdLst>
              <a:gd name="connsiteX0" fmla="*/ 213549 w 213788"/>
              <a:gd name="connsiteY0" fmla="*/ 213 h 464776"/>
              <a:gd name="connsiteX1" fmla="*/ 94487 w 213788"/>
              <a:gd name="connsiteY1" fmla="*/ 93876 h 464776"/>
              <a:gd name="connsiteX2" fmla="*/ 75437 w 213788"/>
              <a:gd name="connsiteY2" fmla="*/ 273263 h 464776"/>
              <a:gd name="connsiteX3" fmla="*/ 29399 w 213788"/>
              <a:gd name="connsiteY3" fmla="*/ 379626 h 464776"/>
              <a:gd name="connsiteX4" fmla="*/ 824 w 213788"/>
              <a:gd name="connsiteY4" fmla="*/ 460588 h 464776"/>
              <a:gd name="connsiteX5" fmla="*/ 61149 w 213788"/>
              <a:gd name="connsiteY5" fmla="*/ 246276 h 464776"/>
              <a:gd name="connsiteX6" fmla="*/ 59562 w 213788"/>
              <a:gd name="connsiteY6" fmla="*/ 117688 h 464776"/>
              <a:gd name="connsiteX7" fmla="*/ 213549 w 213788"/>
              <a:gd name="connsiteY7" fmla="*/ 213 h 4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88" h="464776">
                <a:moveTo>
                  <a:pt x="213549" y="213"/>
                </a:moveTo>
                <a:cubicBezTo>
                  <a:pt x="219370" y="-3756"/>
                  <a:pt x="117506" y="48368"/>
                  <a:pt x="94487" y="93876"/>
                </a:cubicBezTo>
                <a:cubicBezTo>
                  <a:pt x="71468" y="139384"/>
                  <a:pt x="86285" y="225638"/>
                  <a:pt x="75437" y="273263"/>
                </a:cubicBezTo>
                <a:cubicBezTo>
                  <a:pt x="64589" y="320888"/>
                  <a:pt x="41834" y="348405"/>
                  <a:pt x="29399" y="379626"/>
                </a:cubicBezTo>
                <a:cubicBezTo>
                  <a:pt x="16964" y="410847"/>
                  <a:pt x="-4468" y="482813"/>
                  <a:pt x="824" y="460588"/>
                </a:cubicBezTo>
                <a:cubicBezTo>
                  <a:pt x="6116" y="438363"/>
                  <a:pt x="51359" y="303426"/>
                  <a:pt x="61149" y="246276"/>
                </a:cubicBezTo>
                <a:cubicBezTo>
                  <a:pt x="70939" y="189126"/>
                  <a:pt x="34956" y="158698"/>
                  <a:pt x="59562" y="117688"/>
                </a:cubicBezTo>
                <a:cubicBezTo>
                  <a:pt x="84168" y="76678"/>
                  <a:pt x="207728" y="4182"/>
                  <a:pt x="21354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0492934-55AC-4B07-8CE5-9DDADAC937D2}"/>
              </a:ext>
            </a:extLst>
          </p:cNvPr>
          <p:cNvSpPr/>
          <p:nvPr/>
        </p:nvSpPr>
        <p:spPr>
          <a:xfrm>
            <a:off x="7956475" y="1849373"/>
            <a:ext cx="135323" cy="95818"/>
          </a:xfrm>
          <a:custGeom>
            <a:avLst/>
            <a:gdLst>
              <a:gd name="connsiteX0" fmla="*/ 75 w 135323"/>
              <a:gd name="connsiteY0" fmla="*/ 95315 h 95818"/>
              <a:gd name="connsiteX1" fmla="*/ 87388 w 135323"/>
              <a:gd name="connsiteY1" fmla="*/ 63565 h 95818"/>
              <a:gd name="connsiteX2" fmla="*/ 135013 w 135323"/>
              <a:gd name="connsiteY2" fmla="*/ 65 h 95818"/>
              <a:gd name="connsiteX3" fmla="*/ 103263 w 135323"/>
              <a:gd name="connsiteY3" fmla="*/ 76265 h 95818"/>
              <a:gd name="connsiteX4" fmla="*/ 75 w 135323"/>
              <a:gd name="connsiteY4" fmla="*/ 95315 h 9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23" h="95818">
                <a:moveTo>
                  <a:pt x="75" y="95315"/>
                </a:moveTo>
                <a:cubicBezTo>
                  <a:pt x="-2571" y="93198"/>
                  <a:pt x="64898" y="79440"/>
                  <a:pt x="87388" y="63565"/>
                </a:cubicBezTo>
                <a:cubicBezTo>
                  <a:pt x="109878" y="47690"/>
                  <a:pt x="132367" y="-2052"/>
                  <a:pt x="135013" y="65"/>
                </a:cubicBezTo>
                <a:cubicBezTo>
                  <a:pt x="137659" y="2182"/>
                  <a:pt x="123107" y="59332"/>
                  <a:pt x="103263" y="76265"/>
                </a:cubicBezTo>
                <a:cubicBezTo>
                  <a:pt x="83419" y="93198"/>
                  <a:pt x="2721" y="97432"/>
                  <a:pt x="75" y="9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AEC3B2A-A0AF-43C2-9F31-F9B4D31180B5}"/>
              </a:ext>
            </a:extLst>
          </p:cNvPr>
          <p:cNvSpPr/>
          <p:nvPr/>
        </p:nvSpPr>
        <p:spPr>
          <a:xfrm>
            <a:off x="8012025" y="1565175"/>
            <a:ext cx="107841" cy="511362"/>
          </a:xfrm>
          <a:custGeom>
            <a:avLst/>
            <a:gdLst>
              <a:gd name="connsiteX0" fmla="*/ 88 w 107841"/>
              <a:gd name="connsiteY0" fmla="*/ 100 h 511362"/>
              <a:gd name="connsiteX1" fmla="*/ 68350 w 107841"/>
              <a:gd name="connsiteY1" fmla="*/ 219175 h 511362"/>
              <a:gd name="connsiteX2" fmla="*/ 82638 w 107841"/>
              <a:gd name="connsiteY2" fmla="*/ 350938 h 511362"/>
              <a:gd name="connsiteX3" fmla="*/ 52475 w 107841"/>
              <a:gd name="connsiteY3" fmla="*/ 511275 h 511362"/>
              <a:gd name="connsiteX4" fmla="*/ 106450 w 107841"/>
              <a:gd name="connsiteY4" fmla="*/ 371575 h 511362"/>
              <a:gd name="connsiteX5" fmla="*/ 84225 w 107841"/>
              <a:gd name="connsiteY5" fmla="*/ 247750 h 511362"/>
              <a:gd name="connsiteX6" fmla="*/ 88 w 107841"/>
              <a:gd name="connsiteY6" fmla="*/ 100 h 5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41" h="511362">
                <a:moveTo>
                  <a:pt x="88" y="100"/>
                </a:moveTo>
                <a:cubicBezTo>
                  <a:pt x="-2558" y="-4662"/>
                  <a:pt x="54592" y="160702"/>
                  <a:pt x="68350" y="219175"/>
                </a:cubicBezTo>
                <a:cubicBezTo>
                  <a:pt x="82108" y="277648"/>
                  <a:pt x="85284" y="302255"/>
                  <a:pt x="82638" y="350938"/>
                </a:cubicBezTo>
                <a:cubicBezTo>
                  <a:pt x="79992" y="399621"/>
                  <a:pt x="48506" y="507836"/>
                  <a:pt x="52475" y="511275"/>
                </a:cubicBezTo>
                <a:cubicBezTo>
                  <a:pt x="56444" y="514714"/>
                  <a:pt x="101158" y="415496"/>
                  <a:pt x="106450" y="371575"/>
                </a:cubicBezTo>
                <a:cubicBezTo>
                  <a:pt x="111742" y="327654"/>
                  <a:pt x="101423" y="307281"/>
                  <a:pt x="84225" y="247750"/>
                </a:cubicBezTo>
                <a:cubicBezTo>
                  <a:pt x="67027" y="188219"/>
                  <a:pt x="2734" y="4862"/>
                  <a:pt x="8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D751DF0-4988-4C2C-82A7-8A69869AEFAE}"/>
              </a:ext>
            </a:extLst>
          </p:cNvPr>
          <p:cNvSpPr/>
          <p:nvPr/>
        </p:nvSpPr>
        <p:spPr>
          <a:xfrm>
            <a:off x="7850688" y="1370718"/>
            <a:ext cx="321639" cy="398574"/>
          </a:xfrm>
          <a:custGeom>
            <a:avLst/>
            <a:gdLst>
              <a:gd name="connsiteX0" fmla="*/ 1087 w 321639"/>
              <a:gd name="connsiteY0" fmla="*/ 15170 h 398574"/>
              <a:gd name="connsiteX1" fmla="*/ 93162 w 321639"/>
              <a:gd name="connsiteY1" fmla="*/ 26282 h 398574"/>
              <a:gd name="connsiteX2" fmla="*/ 221750 w 321639"/>
              <a:gd name="connsiteY2" fmla="*/ 180270 h 398574"/>
              <a:gd name="connsiteX3" fmla="*/ 309062 w 321639"/>
              <a:gd name="connsiteY3" fmla="*/ 389820 h 398574"/>
              <a:gd name="connsiteX4" fmla="*/ 304300 w 321639"/>
              <a:gd name="connsiteY4" fmla="*/ 348545 h 398574"/>
              <a:gd name="connsiteX5" fmla="*/ 312237 w 321639"/>
              <a:gd name="connsiteY5" fmla="*/ 251707 h 398574"/>
              <a:gd name="connsiteX6" fmla="*/ 155075 w 321639"/>
              <a:gd name="connsiteY6" fmla="*/ 19932 h 398574"/>
              <a:gd name="connsiteX7" fmla="*/ 1087 w 321639"/>
              <a:gd name="connsiteY7" fmla="*/ 15170 h 39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9" h="398574">
                <a:moveTo>
                  <a:pt x="1087" y="15170"/>
                </a:moveTo>
                <a:cubicBezTo>
                  <a:pt x="-9232" y="16228"/>
                  <a:pt x="56385" y="-1235"/>
                  <a:pt x="93162" y="26282"/>
                </a:cubicBezTo>
                <a:cubicBezTo>
                  <a:pt x="129939" y="53799"/>
                  <a:pt x="185767" y="119680"/>
                  <a:pt x="221750" y="180270"/>
                </a:cubicBezTo>
                <a:cubicBezTo>
                  <a:pt x="257733" y="240860"/>
                  <a:pt x="295304" y="361774"/>
                  <a:pt x="309062" y="389820"/>
                </a:cubicBezTo>
                <a:cubicBezTo>
                  <a:pt x="322820" y="417866"/>
                  <a:pt x="303771" y="371564"/>
                  <a:pt x="304300" y="348545"/>
                </a:cubicBezTo>
                <a:cubicBezTo>
                  <a:pt x="304829" y="325526"/>
                  <a:pt x="337108" y="306476"/>
                  <a:pt x="312237" y="251707"/>
                </a:cubicBezTo>
                <a:cubicBezTo>
                  <a:pt x="287366" y="196938"/>
                  <a:pt x="203758" y="61207"/>
                  <a:pt x="155075" y="19932"/>
                </a:cubicBezTo>
                <a:cubicBezTo>
                  <a:pt x="106392" y="-21343"/>
                  <a:pt x="11406" y="14112"/>
                  <a:pt x="1087" y="15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4D86369-488D-4171-86B2-CAE25076C9D9}"/>
              </a:ext>
            </a:extLst>
          </p:cNvPr>
          <p:cNvSpPr/>
          <p:nvPr/>
        </p:nvSpPr>
        <p:spPr>
          <a:xfrm>
            <a:off x="7862879" y="1225197"/>
            <a:ext cx="426974" cy="517891"/>
          </a:xfrm>
          <a:custGeom>
            <a:avLst/>
            <a:gdLst>
              <a:gd name="connsiteX0" fmla="*/ 9 w 426974"/>
              <a:gd name="connsiteY0" fmla="*/ 27341 h 517891"/>
              <a:gd name="connsiteX1" fmla="*/ 257184 w 426974"/>
              <a:gd name="connsiteY1" fmla="*/ 20991 h 517891"/>
              <a:gd name="connsiteX2" fmla="*/ 414346 w 426974"/>
              <a:gd name="connsiteY2" fmla="*/ 305153 h 517891"/>
              <a:gd name="connsiteX3" fmla="*/ 417521 w 426974"/>
              <a:gd name="connsiteY3" fmla="*/ 500416 h 517891"/>
              <a:gd name="connsiteX4" fmla="*/ 417521 w 426974"/>
              <a:gd name="connsiteY4" fmla="*/ 482953 h 517891"/>
              <a:gd name="connsiteX5" fmla="*/ 376246 w 426974"/>
              <a:gd name="connsiteY5" fmla="*/ 274991 h 517891"/>
              <a:gd name="connsiteX6" fmla="*/ 266709 w 426974"/>
              <a:gd name="connsiteY6" fmla="*/ 76553 h 517891"/>
              <a:gd name="connsiteX7" fmla="*/ 9 w 426974"/>
              <a:gd name="connsiteY7" fmla="*/ 27341 h 5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974" h="517891">
                <a:moveTo>
                  <a:pt x="9" y="27341"/>
                </a:moveTo>
                <a:cubicBezTo>
                  <a:pt x="-1579" y="18081"/>
                  <a:pt x="188128" y="-25311"/>
                  <a:pt x="257184" y="20991"/>
                </a:cubicBezTo>
                <a:cubicBezTo>
                  <a:pt x="326240" y="67293"/>
                  <a:pt x="387623" y="225249"/>
                  <a:pt x="414346" y="305153"/>
                </a:cubicBezTo>
                <a:cubicBezTo>
                  <a:pt x="441069" y="385057"/>
                  <a:pt x="416992" y="470783"/>
                  <a:pt x="417521" y="500416"/>
                </a:cubicBezTo>
                <a:cubicBezTo>
                  <a:pt x="418050" y="530049"/>
                  <a:pt x="424400" y="520524"/>
                  <a:pt x="417521" y="482953"/>
                </a:cubicBezTo>
                <a:cubicBezTo>
                  <a:pt x="410642" y="445382"/>
                  <a:pt x="401381" y="342724"/>
                  <a:pt x="376246" y="274991"/>
                </a:cubicBezTo>
                <a:cubicBezTo>
                  <a:pt x="351111" y="207258"/>
                  <a:pt x="325976" y="117034"/>
                  <a:pt x="266709" y="76553"/>
                </a:cubicBezTo>
                <a:cubicBezTo>
                  <a:pt x="207442" y="36072"/>
                  <a:pt x="1597" y="36601"/>
                  <a:pt x="9" y="27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19241EA-DBDA-45B1-A0BD-5B7AB1C94B11}"/>
              </a:ext>
            </a:extLst>
          </p:cNvPr>
          <p:cNvSpPr/>
          <p:nvPr/>
        </p:nvSpPr>
        <p:spPr>
          <a:xfrm>
            <a:off x="7899342" y="1055535"/>
            <a:ext cx="409679" cy="394213"/>
          </a:xfrm>
          <a:custGeom>
            <a:avLst/>
            <a:gdLst>
              <a:gd name="connsiteX0" fmla="*/ 58 w 409679"/>
              <a:gd name="connsiteY0" fmla="*/ 60478 h 394213"/>
              <a:gd name="connsiteX1" fmla="*/ 227071 w 409679"/>
              <a:gd name="connsiteY1" fmla="*/ 16028 h 394213"/>
              <a:gd name="connsiteX2" fmla="*/ 390583 w 409679"/>
              <a:gd name="connsiteY2" fmla="*/ 363690 h 394213"/>
              <a:gd name="connsiteX3" fmla="*/ 385821 w 409679"/>
              <a:gd name="connsiteY3" fmla="*/ 344640 h 394213"/>
              <a:gd name="connsiteX4" fmla="*/ 206433 w 409679"/>
              <a:gd name="connsiteY4" fmla="*/ 81115 h 394213"/>
              <a:gd name="connsiteX5" fmla="*/ 58 w 409679"/>
              <a:gd name="connsiteY5" fmla="*/ 60478 h 39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79" h="394213">
                <a:moveTo>
                  <a:pt x="58" y="60478"/>
                </a:moveTo>
                <a:cubicBezTo>
                  <a:pt x="3498" y="49630"/>
                  <a:pt x="161983" y="-34507"/>
                  <a:pt x="227071" y="16028"/>
                </a:cubicBezTo>
                <a:cubicBezTo>
                  <a:pt x="292159" y="66563"/>
                  <a:pt x="364125" y="308921"/>
                  <a:pt x="390583" y="363690"/>
                </a:cubicBezTo>
                <a:cubicBezTo>
                  <a:pt x="417041" y="418459"/>
                  <a:pt x="416513" y="391736"/>
                  <a:pt x="385821" y="344640"/>
                </a:cubicBezTo>
                <a:cubicBezTo>
                  <a:pt x="355129" y="297544"/>
                  <a:pt x="268081" y="129269"/>
                  <a:pt x="206433" y="81115"/>
                </a:cubicBezTo>
                <a:cubicBezTo>
                  <a:pt x="144785" y="32961"/>
                  <a:pt x="-3382" y="71326"/>
                  <a:pt x="58" y="60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48C6FFE-344B-4DD4-B5D4-3433D20CF4D0}"/>
              </a:ext>
            </a:extLst>
          </p:cNvPr>
          <p:cNvSpPr/>
          <p:nvPr/>
        </p:nvSpPr>
        <p:spPr>
          <a:xfrm>
            <a:off x="7860388" y="937391"/>
            <a:ext cx="326060" cy="150004"/>
          </a:xfrm>
          <a:custGeom>
            <a:avLst/>
            <a:gdLst>
              <a:gd name="connsiteX0" fmla="*/ 912 w 326060"/>
              <a:gd name="connsiteY0" fmla="*/ 56384 h 150004"/>
              <a:gd name="connsiteX1" fmla="*/ 218400 w 326060"/>
              <a:gd name="connsiteY1" fmla="*/ 2409 h 150004"/>
              <a:gd name="connsiteX2" fmla="*/ 323175 w 326060"/>
              <a:gd name="connsiteY2" fmla="*/ 148459 h 150004"/>
              <a:gd name="connsiteX3" fmla="*/ 283487 w 326060"/>
              <a:gd name="connsiteY3" fmla="*/ 77022 h 150004"/>
              <a:gd name="connsiteX4" fmla="*/ 146962 w 326060"/>
              <a:gd name="connsiteY4" fmla="*/ 42097 h 150004"/>
              <a:gd name="connsiteX5" fmla="*/ 912 w 326060"/>
              <a:gd name="connsiteY5" fmla="*/ 56384 h 15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060" h="150004">
                <a:moveTo>
                  <a:pt x="912" y="56384"/>
                </a:moveTo>
                <a:cubicBezTo>
                  <a:pt x="12818" y="49769"/>
                  <a:pt x="164690" y="-12937"/>
                  <a:pt x="218400" y="2409"/>
                </a:cubicBezTo>
                <a:cubicBezTo>
                  <a:pt x="272111" y="17755"/>
                  <a:pt x="312327" y="136023"/>
                  <a:pt x="323175" y="148459"/>
                </a:cubicBezTo>
                <a:cubicBezTo>
                  <a:pt x="334023" y="160895"/>
                  <a:pt x="312856" y="94749"/>
                  <a:pt x="283487" y="77022"/>
                </a:cubicBezTo>
                <a:cubicBezTo>
                  <a:pt x="254118" y="59295"/>
                  <a:pt x="197233" y="46330"/>
                  <a:pt x="146962" y="42097"/>
                </a:cubicBezTo>
                <a:cubicBezTo>
                  <a:pt x="96691" y="37864"/>
                  <a:pt x="-10994" y="62999"/>
                  <a:pt x="912" y="5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0464D8D-918E-4C41-A61B-51A15324A4E9}"/>
              </a:ext>
            </a:extLst>
          </p:cNvPr>
          <p:cNvSpPr/>
          <p:nvPr/>
        </p:nvSpPr>
        <p:spPr>
          <a:xfrm>
            <a:off x="7848119" y="830767"/>
            <a:ext cx="228725" cy="105218"/>
          </a:xfrm>
          <a:custGeom>
            <a:avLst/>
            <a:gdLst>
              <a:gd name="connsiteX0" fmla="*/ 481 w 228725"/>
              <a:gd name="connsiteY0" fmla="*/ 50296 h 105218"/>
              <a:gd name="connsiteX1" fmla="*/ 122719 w 228725"/>
              <a:gd name="connsiteY1" fmla="*/ 1083 h 105218"/>
              <a:gd name="connsiteX2" fmla="*/ 227494 w 228725"/>
              <a:gd name="connsiteY2" fmla="*/ 104271 h 105218"/>
              <a:gd name="connsiteX3" fmla="*/ 170344 w 228725"/>
              <a:gd name="connsiteY3" fmla="*/ 51883 h 105218"/>
              <a:gd name="connsiteX4" fmla="*/ 481 w 228725"/>
              <a:gd name="connsiteY4" fmla="*/ 50296 h 1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5" h="105218">
                <a:moveTo>
                  <a:pt x="481" y="50296"/>
                </a:moveTo>
                <a:cubicBezTo>
                  <a:pt x="-7457" y="41829"/>
                  <a:pt x="84884" y="-7913"/>
                  <a:pt x="122719" y="1083"/>
                </a:cubicBezTo>
                <a:cubicBezTo>
                  <a:pt x="160555" y="10079"/>
                  <a:pt x="219557" y="95804"/>
                  <a:pt x="227494" y="104271"/>
                </a:cubicBezTo>
                <a:cubicBezTo>
                  <a:pt x="235432" y="112738"/>
                  <a:pt x="203682" y="61937"/>
                  <a:pt x="170344" y="51883"/>
                </a:cubicBezTo>
                <a:cubicBezTo>
                  <a:pt x="137006" y="41829"/>
                  <a:pt x="8419" y="58763"/>
                  <a:pt x="481" y="50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D8DDAA6-4FB1-443A-A2A8-3E9055836696}"/>
              </a:ext>
            </a:extLst>
          </p:cNvPr>
          <p:cNvSpPr/>
          <p:nvPr/>
        </p:nvSpPr>
        <p:spPr>
          <a:xfrm>
            <a:off x="7705725" y="758330"/>
            <a:ext cx="324477" cy="70790"/>
          </a:xfrm>
          <a:custGeom>
            <a:avLst/>
            <a:gdLst>
              <a:gd name="connsiteX0" fmla="*/ 3175 w 324477"/>
              <a:gd name="connsiteY0" fmla="*/ 38595 h 70790"/>
              <a:gd name="connsiteX1" fmla="*/ 128588 w 324477"/>
              <a:gd name="connsiteY1" fmla="*/ 495 h 70790"/>
              <a:gd name="connsiteX2" fmla="*/ 317500 w 324477"/>
              <a:gd name="connsiteY2" fmla="*/ 68758 h 70790"/>
              <a:gd name="connsiteX3" fmla="*/ 258763 w 324477"/>
              <a:gd name="connsiteY3" fmla="*/ 51295 h 70790"/>
              <a:gd name="connsiteX4" fmla="*/ 3175 w 324477"/>
              <a:gd name="connsiteY4" fmla="*/ 38595 h 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77" h="70790">
                <a:moveTo>
                  <a:pt x="3175" y="38595"/>
                </a:moveTo>
                <a:cubicBezTo>
                  <a:pt x="-18521" y="30128"/>
                  <a:pt x="76201" y="-4532"/>
                  <a:pt x="128588" y="495"/>
                </a:cubicBezTo>
                <a:cubicBezTo>
                  <a:pt x="180975" y="5522"/>
                  <a:pt x="295804" y="60291"/>
                  <a:pt x="317500" y="68758"/>
                </a:cubicBezTo>
                <a:cubicBezTo>
                  <a:pt x="339196" y="77225"/>
                  <a:pt x="307711" y="56851"/>
                  <a:pt x="258763" y="51295"/>
                </a:cubicBezTo>
                <a:cubicBezTo>
                  <a:pt x="209815" y="45739"/>
                  <a:pt x="24871" y="47062"/>
                  <a:pt x="3175" y="38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0B247763-9F69-41AC-9446-CCABF6E797BB}"/>
              </a:ext>
            </a:extLst>
          </p:cNvPr>
          <p:cNvSpPr/>
          <p:nvPr/>
        </p:nvSpPr>
        <p:spPr>
          <a:xfrm>
            <a:off x="7329896" y="1079728"/>
            <a:ext cx="533703" cy="291219"/>
          </a:xfrm>
          <a:custGeom>
            <a:avLst/>
            <a:gdLst>
              <a:gd name="connsiteX0" fmla="*/ 532992 w 533703"/>
              <a:gd name="connsiteY0" fmla="*/ 290285 h 291219"/>
              <a:gd name="connsiteX1" fmla="*/ 342492 w 533703"/>
              <a:gd name="connsiteY1" fmla="*/ 7710 h 291219"/>
              <a:gd name="connsiteX2" fmla="*/ 9117 w 533703"/>
              <a:gd name="connsiteY2" fmla="*/ 77560 h 291219"/>
              <a:gd name="connsiteX3" fmla="*/ 120242 w 533703"/>
              <a:gd name="connsiteY3" fmla="*/ 52160 h 291219"/>
              <a:gd name="connsiteX4" fmla="*/ 396467 w 533703"/>
              <a:gd name="connsiteY4" fmla="*/ 98197 h 291219"/>
              <a:gd name="connsiteX5" fmla="*/ 532992 w 533703"/>
              <a:gd name="connsiteY5" fmla="*/ 290285 h 29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703" h="291219">
                <a:moveTo>
                  <a:pt x="532992" y="290285"/>
                </a:moveTo>
                <a:cubicBezTo>
                  <a:pt x="523996" y="275204"/>
                  <a:pt x="429804" y="43164"/>
                  <a:pt x="342492" y="7710"/>
                </a:cubicBezTo>
                <a:cubicBezTo>
                  <a:pt x="255180" y="-27744"/>
                  <a:pt x="46159" y="70152"/>
                  <a:pt x="9117" y="77560"/>
                </a:cubicBezTo>
                <a:cubicBezTo>
                  <a:pt x="-27925" y="84968"/>
                  <a:pt x="55684" y="48720"/>
                  <a:pt x="120242" y="52160"/>
                </a:cubicBezTo>
                <a:cubicBezTo>
                  <a:pt x="184800" y="55599"/>
                  <a:pt x="328998" y="63008"/>
                  <a:pt x="396467" y="98197"/>
                </a:cubicBezTo>
                <a:cubicBezTo>
                  <a:pt x="463936" y="133386"/>
                  <a:pt x="541988" y="305366"/>
                  <a:pt x="532992" y="29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A353A03-39DD-44EA-93FD-C408044F9260}"/>
              </a:ext>
            </a:extLst>
          </p:cNvPr>
          <p:cNvSpPr/>
          <p:nvPr/>
        </p:nvSpPr>
        <p:spPr>
          <a:xfrm>
            <a:off x="7152675" y="1165224"/>
            <a:ext cx="569632" cy="290881"/>
          </a:xfrm>
          <a:custGeom>
            <a:avLst/>
            <a:gdLst>
              <a:gd name="connsiteX0" fmla="*/ 568925 w 569632"/>
              <a:gd name="connsiteY0" fmla="*/ 100014 h 290881"/>
              <a:gd name="connsiteX1" fmla="*/ 387950 w 569632"/>
              <a:gd name="connsiteY1" fmla="*/ 31751 h 290881"/>
              <a:gd name="connsiteX2" fmla="*/ 16475 w 569632"/>
              <a:gd name="connsiteY2" fmla="*/ 282576 h 290881"/>
              <a:gd name="connsiteX3" fmla="*/ 78388 w 569632"/>
              <a:gd name="connsiteY3" fmla="*/ 215901 h 290881"/>
              <a:gd name="connsiteX4" fmla="*/ 197450 w 569632"/>
              <a:gd name="connsiteY4" fmla="*/ 68264 h 290881"/>
              <a:gd name="connsiteX5" fmla="*/ 327625 w 569632"/>
              <a:gd name="connsiteY5" fmla="*/ 1 h 290881"/>
              <a:gd name="connsiteX6" fmla="*/ 568925 w 569632"/>
              <a:gd name="connsiteY6" fmla="*/ 100014 h 29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632" h="290881">
                <a:moveTo>
                  <a:pt x="568925" y="100014"/>
                </a:moveTo>
                <a:cubicBezTo>
                  <a:pt x="578979" y="105306"/>
                  <a:pt x="480025" y="1324"/>
                  <a:pt x="387950" y="31751"/>
                </a:cubicBezTo>
                <a:cubicBezTo>
                  <a:pt x="295875" y="62178"/>
                  <a:pt x="68068" y="251884"/>
                  <a:pt x="16475" y="282576"/>
                </a:cubicBezTo>
                <a:cubicBezTo>
                  <a:pt x="-35118" y="313268"/>
                  <a:pt x="48225" y="251620"/>
                  <a:pt x="78388" y="215901"/>
                </a:cubicBezTo>
                <a:cubicBezTo>
                  <a:pt x="108551" y="180182"/>
                  <a:pt x="155911" y="104247"/>
                  <a:pt x="197450" y="68264"/>
                </a:cubicBezTo>
                <a:cubicBezTo>
                  <a:pt x="238989" y="32281"/>
                  <a:pt x="269152" y="-263"/>
                  <a:pt x="327625" y="1"/>
                </a:cubicBezTo>
                <a:cubicBezTo>
                  <a:pt x="386098" y="265"/>
                  <a:pt x="558871" y="94722"/>
                  <a:pt x="568925" y="100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28432BF-3C28-4C4E-86FA-BDB21AD6774F}"/>
              </a:ext>
            </a:extLst>
          </p:cNvPr>
          <p:cNvSpPr/>
          <p:nvPr/>
        </p:nvSpPr>
        <p:spPr>
          <a:xfrm>
            <a:off x="6954231" y="933351"/>
            <a:ext cx="940413" cy="218012"/>
          </a:xfrm>
          <a:custGeom>
            <a:avLst/>
            <a:gdLst>
              <a:gd name="connsiteX0" fmla="*/ 940407 w 940413"/>
              <a:gd name="connsiteY0" fmla="*/ 217587 h 218012"/>
              <a:gd name="connsiteX1" fmla="*/ 664182 w 940413"/>
              <a:gd name="connsiteY1" fmla="*/ 99 h 218012"/>
              <a:gd name="connsiteX2" fmla="*/ 41882 w 940413"/>
              <a:gd name="connsiteY2" fmla="*/ 189012 h 218012"/>
              <a:gd name="connsiteX3" fmla="*/ 124432 w 940413"/>
              <a:gd name="connsiteY3" fmla="*/ 160437 h 218012"/>
              <a:gd name="connsiteX4" fmla="*/ 670532 w 940413"/>
              <a:gd name="connsiteY4" fmla="*/ 58837 h 218012"/>
              <a:gd name="connsiteX5" fmla="*/ 940407 w 940413"/>
              <a:gd name="connsiteY5" fmla="*/ 217587 h 2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413" h="218012">
                <a:moveTo>
                  <a:pt x="940407" y="217587"/>
                </a:moveTo>
                <a:cubicBezTo>
                  <a:pt x="939349" y="207797"/>
                  <a:pt x="813936" y="4861"/>
                  <a:pt x="664182" y="99"/>
                </a:cubicBezTo>
                <a:cubicBezTo>
                  <a:pt x="514428" y="-4663"/>
                  <a:pt x="131840" y="162289"/>
                  <a:pt x="41882" y="189012"/>
                </a:cubicBezTo>
                <a:cubicBezTo>
                  <a:pt x="-48076" y="215735"/>
                  <a:pt x="19657" y="182133"/>
                  <a:pt x="124432" y="160437"/>
                </a:cubicBezTo>
                <a:cubicBezTo>
                  <a:pt x="229207" y="138741"/>
                  <a:pt x="537711" y="52487"/>
                  <a:pt x="670532" y="58837"/>
                </a:cubicBezTo>
                <a:cubicBezTo>
                  <a:pt x="803353" y="65187"/>
                  <a:pt x="941465" y="227377"/>
                  <a:pt x="940407" y="217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70379B6-3A33-4095-B94E-A8128740ECB0}"/>
              </a:ext>
            </a:extLst>
          </p:cNvPr>
          <p:cNvSpPr/>
          <p:nvPr/>
        </p:nvSpPr>
        <p:spPr>
          <a:xfrm>
            <a:off x="7108703" y="804850"/>
            <a:ext cx="759145" cy="158234"/>
          </a:xfrm>
          <a:custGeom>
            <a:avLst/>
            <a:gdLst>
              <a:gd name="connsiteX0" fmla="*/ 758947 w 759145"/>
              <a:gd name="connsiteY0" fmla="*/ 146063 h 158234"/>
              <a:gd name="connsiteX1" fmla="*/ 479547 w 759145"/>
              <a:gd name="connsiteY1" fmla="*/ 13 h 158234"/>
              <a:gd name="connsiteX2" fmla="*/ 6472 w 759145"/>
              <a:gd name="connsiteY2" fmla="*/ 155588 h 158234"/>
              <a:gd name="connsiteX3" fmla="*/ 225547 w 759145"/>
              <a:gd name="connsiteY3" fmla="*/ 95263 h 158234"/>
              <a:gd name="connsiteX4" fmla="*/ 519235 w 759145"/>
              <a:gd name="connsiteY4" fmla="*/ 58750 h 158234"/>
              <a:gd name="connsiteX5" fmla="*/ 758947 w 759145"/>
              <a:gd name="connsiteY5" fmla="*/ 146063 h 15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145" h="158234">
                <a:moveTo>
                  <a:pt x="758947" y="146063"/>
                </a:moveTo>
                <a:cubicBezTo>
                  <a:pt x="752332" y="136273"/>
                  <a:pt x="604959" y="-1574"/>
                  <a:pt x="479547" y="13"/>
                </a:cubicBezTo>
                <a:cubicBezTo>
                  <a:pt x="354135" y="1600"/>
                  <a:pt x="48805" y="139713"/>
                  <a:pt x="6472" y="155588"/>
                </a:cubicBezTo>
                <a:cubicBezTo>
                  <a:pt x="-35861" y="171463"/>
                  <a:pt x="140086" y="111403"/>
                  <a:pt x="225547" y="95263"/>
                </a:cubicBezTo>
                <a:cubicBezTo>
                  <a:pt x="311007" y="79123"/>
                  <a:pt x="433245" y="52929"/>
                  <a:pt x="519235" y="58750"/>
                </a:cubicBezTo>
                <a:cubicBezTo>
                  <a:pt x="605225" y="64571"/>
                  <a:pt x="765562" y="155853"/>
                  <a:pt x="758947" y="146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D2CB362D-EF12-4A93-BB38-2A5595C7A3E1}"/>
              </a:ext>
            </a:extLst>
          </p:cNvPr>
          <p:cNvSpPr/>
          <p:nvPr/>
        </p:nvSpPr>
        <p:spPr>
          <a:xfrm>
            <a:off x="7177501" y="745490"/>
            <a:ext cx="454703" cy="132986"/>
          </a:xfrm>
          <a:custGeom>
            <a:avLst/>
            <a:gdLst>
              <a:gd name="connsiteX0" fmla="*/ 450437 w 454703"/>
              <a:gd name="connsiteY0" fmla="*/ 11748 h 132986"/>
              <a:gd name="connsiteX1" fmla="*/ 17049 w 454703"/>
              <a:gd name="connsiteY1" fmla="*/ 129223 h 132986"/>
              <a:gd name="connsiteX2" fmla="*/ 101187 w 454703"/>
              <a:gd name="connsiteY2" fmla="*/ 95885 h 132986"/>
              <a:gd name="connsiteX3" fmla="*/ 231362 w 454703"/>
              <a:gd name="connsiteY3" fmla="*/ 14923 h 132986"/>
              <a:gd name="connsiteX4" fmla="*/ 450437 w 454703"/>
              <a:gd name="connsiteY4" fmla="*/ 11748 h 13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03" h="132986">
                <a:moveTo>
                  <a:pt x="450437" y="11748"/>
                </a:moveTo>
                <a:cubicBezTo>
                  <a:pt x="414718" y="30798"/>
                  <a:pt x="75257" y="115200"/>
                  <a:pt x="17049" y="129223"/>
                </a:cubicBezTo>
                <a:cubicBezTo>
                  <a:pt x="-41159" y="143246"/>
                  <a:pt x="65468" y="114935"/>
                  <a:pt x="101187" y="95885"/>
                </a:cubicBezTo>
                <a:cubicBezTo>
                  <a:pt x="136906" y="76835"/>
                  <a:pt x="175270" y="30798"/>
                  <a:pt x="231362" y="14923"/>
                </a:cubicBezTo>
                <a:cubicBezTo>
                  <a:pt x="287454" y="-952"/>
                  <a:pt x="486156" y="-7302"/>
                  <a:pt x="450437" y="1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565142EE-603E-4C86-A995-A2B80148F340}"/>
              </a:ext>
            </a:extLst>
          </p:cNvPr>
          <p:cNvSpPr/>
          <p:nvPr/>
        </p:nvSpPr>
        <p:spPr>
          <a:xfrm>
            <a:off x="6856689" y="1096855"/>
            <a:ext cx="458765" cy="485440"/>
          </a:xfrm>
          <a:custGeom>
            <a:avLst/>
            <a:gdLst>
              <a:gd name="connsiteX0" fmla="*/ 458511 w 458765"/>
              <a:gd name="connsiteY0" fmla="*/ 108 h 485440"/>
              <a:gd name="connsiteX1" fmla="*/ 99736 w 458765"/>
              <a:gd name="connsiteY1" fmla="*/ 142983 h 485440"/>
              <a:gd name="connsiteX2" fmla="*/ 4486 w 458765"/>
              <a:gd name="connsiteY2" fmla="*/ 473183 h 485440"/>
              <a:gd name="connsiteX3" fmla="*/ 29886 w 458765"/>
              <a:gd name="connsiteY3" fmla="*/ 390633 h 485440"/>
              <a:gd name="connsiteX4" fmla="*/ 155299 w 458765"/>
              <a:gd name="connsiteY4" fmla="*/ 162033 h 485440"/>
              <a:gd name="connsiteX5" fmla="*/ 458511 w 458765"/>
              <a:gd name="connsiteY5" fmla="*/ 108 h 4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65" h="485440">
                <a:moveTo>
                  <a:pt x="458511" y="108"/>
                </a:moveTo>
                <a:cubicBezTo>
                  <a:pt x="449251" y="-3067"/>
                  <a:pt x="175407" y="64137"/>
                  <a:pt x="99736" y="142983"/>
                </a:cubicBezTo>
                <a:cubicBezTo>
                  <a:pt x="24065" y="221829"/>
                  <a:pt x="16128" y="431908"/>
                  <a:pt x="4486" y="473183"/>
                </a:cubicBezTo>
                <a:cubicBezTo>
                  <a:pt x="-7156" y="514458"/>
                  <a:pt x="4751" y="442491"/>
                  <a:pt x="29886" y="390633"/>
                </a:cubicBezTo>
                <a:cubicBezTo>
                  <a:pt x="55021" y="338775"/>
                  <a:pt x="88624" y="225268"/>
                  <a:pt x="155299" y="162033"/>
                </a:cubicBezTo>
                <a:cubicBezTo>
                  <a:pt x="221974" y="98798"/>
                  <a:pt x="467771" y="3283"/>
                  <a:pt x="45851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332D6E9-8D16-4AB4-820C-9CD6CCC7A61A}"/>
              </a:ext>
            </a:extLst>
          </p:cNvPr>
          <p:cNvSpPr/>
          <p:nvPr/>
        </p:nvSpPr>
        <p:spPr>
          <a:xfrm>
            <a:off x="7093635" y="1223301"/>
            <a:ext cx="233736" cy="494264"/>
          </a:xfrm>
          <a:custGeom>
            <a:avLst/>
            <a:gdLst>
              <a:gd name="connsiteX0" fmla="*/ 232678 w 233736"/>
              <a:gd name="connsiteY0" fmla="*/ 662 h 494264"/>
              <a:gd name="connsiteX1" fmla="*/ 89803 w 233736"/>
              <a:gd name="connsiteY1" fmla="*/ 165762 h 494264"/>
              <a:gd name="connsiteX2" fmla="*/ 39003 w 233736"/>
              <a:gd name="connsiteY2" fmla="*/ 478499 h 494264"/>
              <a:gd name="connsiteX3" fmla="*/ 42178 w 233736"/>
              <a:gd name="connsiteY3" fmla="*/ 424524 h 494264"/>
              <a:gd name="connsiteX4" fmla="*/ 7253 w 233736"/>
              <a:gd name="connsiteY4" fmla="*/ 222912 h 494264"/>
              <a:gd name="connsiteX5" fmla="*/ 232678 w 233736"/>
              <a:gd name="connsiteY5" fmla="*/ 662 h 4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6" h="494264">
                <a:moveTo>
                  <a:pt x="232678" y="662"/>
                </a:moveTo>
                <a:cubicBezTo>
                  <a:pt x="246436" y="-8863"/>
                  <a:pt x="122082" y="86123"/>
                  <a:pt x="89803" y="165762"/>
                </a:cubicBezTo>
                <a:cubicBezTo>
                  <a:pt x="57524" y="245401"/>
                  <a:pt x="46940" y="435372"/>
                  <a:pt x="39003" y="478499"/>
                </a:cubicBezTo>
                <a:cubicBezTo>
                  <a:pt x="31066" y="521626"/>
                  <a:pt x="47470" y="467122"/>
                  <a:pt x="42178" y="424524"/>
                </a:cubicBezTo>
                <a:cubicBezTo>
                  <a:pt x="36886" y="381926"/>
                  <a:pt x="-19735" y="292762"/>
                  <a:pt x="7253" y="222912"/>
                </a:cubicBezTo>
                <a:cubicBezTo>
                  <a:pt x="34240" y="153062"/>
                  <a:pt x="218920" y="10187"/>
                  <a:pt x="232678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F79D6E02-4ACE-4383-8C43-006334FF80DC}"/>
              </a:ext>
            </a:extLst>
          </p:cNvPr>
          <p:cNvSpPr/>
          <p:nvPr/>
        </p:nvSpPr>
        <p:spPr>
          <a:xfrm>
            <a:off x="6959955" y="1196964"/>
            <a:ext cx="285683" cy="656111"/>
          </a:xfrm>
          <a:custGeom>
            <a:avLst/>
            <a:gdLst>
              <a:gd name="connsiteX0" fmla="*/ 285395 w 285683"/>
              <a:gd name="connsiteY0" fmla="*/ 11 h 656111"/>
              <a:gd name="connsiteX1" fmla="*/ 59970 w 285683"/>
              <a:gd name="connsiteY1" fmla="*/ 322274 h 656111"/>
              <a:gd name="connsiteX2" fmla="*/ 106008 w 285683"/>
              <a:gd name="connsiteY2" fmla="*/ 638186 h 656111"/>
              <a:gd name="connsiteX3" fmla="*/ 96483 w 285683"/>
              <a:gd name="connsiteY3" fmla="*/ 584211 h 656111"/>
              <a:gd name="connsiteX4" fmla="*/ 5995 w 285683"/>
              <a:gd name="connsiteY4" fmla="*/ 311161 h 656111"/>
              <a:gd name="connsiteX5" fmla="*/ 285395 w 285683"/>
              <a:gd name="connsiteY5" fmla="*/ 11 h 6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683" h="656111">
                <a:moveTo>
                  <a:pt x="285395" y="11"/>
                </a:moveTo>
                <a:cubicBezTo>
                  <a:pt x="294391" y="1863"/>
                  <a:pt x="89868" y="215912"/>
                  <a:pt x="59970" y="322274"/>
                </a:cubicBezTo>
                <a:cubicBezTo>
                  <a:pt x="30072" y="428637"/>
                  <a:pt x="99923" y="594530"/>
                  <a:pt x="106008" y="638186"/>
                </a:cubicBezTo>
                <a:cubicBezTo>
                  <a:pt x="112093" y="681842"/>
                  <a:pt x="113152" y="638715"/>
                  <a:pt x="96483" y="584211"/>
                </a:cubicBezTo>
                <a:cubicBezTo>
                  <a:pt x="79814" y="529707"/>
                  <a:pt x="-26020" y="405617"/>
                  <a:pt x="5995" y="311161"/>
                </a:cubicBezTo>
                <a:cubicBezTo>
                  <a:pt x="38010" y="216705"/>
                  <a:pt x="276399" y="-1841"/>
                  <a:pt x="28539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EFBE502-225C-4273-A5B9-4D5DAB00D075}"/>
              </a:ext>
            </a:extLst>
          </p:cNvPr>
          <p:cNvSpPr/>
          <p:nvPr/>
        </p:nvSpPr>
        <p:spPr>
          <a:xfrm>
            <a:off x="6851848" y="1548391"/>
            <a:ext cx="99080" cy="393718"/>
          </a:xfrm>
          <a:custGeom>
            <a:avLst/>
            <a:gdLst>
              <a:gd name="connsiteX0" fmla="*/ 39490 w 99080"/>
              <a:gd name="connsiteY0" fmla="*/ 1009 h 393718"/>
              <a:gd name="connsiteX1" fmla="*/ 1390 w 99080"/>
              <a:gd name="connsiteY1" fmla="*/ 126422 h 393718"/>
              <a:gd name="connsiteX2" fmla="*/ 96640 w 99080"/>
              <a:gd name="connsiteY2" fmla="*/ 388359 h 393718"/>
              <a:gd name="connsiteX3" fmla="*/ 71240 w 99080"/>
              <a:gd name="connsiteY3" fmla="*/ 291522 h 393718"/>
              <a:gd name="connsiteX4" fmla="*/ 76002 w 99080"/>
              <a:gd name="connsiteY4" fmla="*/ 154997 h 393718"/>
              <a:gd name="connsiteX5" fmla="*/ 33140 w 99080"/>
              <a:gd name="connsiteY5" fmla="*/ 70859 h 393718"/>
              <a:gd name="connsiteX6" fmla="*/ 39490 w 99080"/>
              <a:gd name="connsiteY6" fmla="*/ 1009 h 3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80" h="393718">
                <a:moveTo>
                  <a:pt x="39490" y="1009"/>
                </a:moveTo>
                <a:cubicBezTo>
                  <a:pt x="34198" y="10269"/>
                  <a:pt x="-8135" y="61864"/>
                  <a:pt x="1390" y="126422"/>
                </a:cubicBezTo>
                <a:cubicBezTo>
                  <a:pt x="10915" y="190980"/>
                  <a:pt x="84998" y="360842"/>
                  <a:pt x="96640" y="388359"/>
                </a:cubicBezTo>
                <a:cubicBezTo>
                  <a:pt x="108282" y="415876"/>
                  <a:pt x="74680" y="330416"/>
                  <a:pt x="71240" y="291522"/>
                </a:cubicBezTo>
                <a:cubicBezTo>
                  <a:pt x="67800" y="252628"/>
                  <a:pt x="82352" y="191774"/>
                  <a:pt x="76002" y="154997"/>
                </a:cubicBezTo>
                <a:cubicBezTo>
                  <a:pt x="69652" y="118220"/>
                  <a:pt x="40548" y="93084"/>
                  <a:pt x="33140" y="70859"/>
                </a:cubicBezTo>
                <a:cubicBezTo>
                  <a:pt x="25732" y="48634"/>
                  <a:pt x="44782" y="-8251"/>
                  <a:pt x="39490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5C653730-78D1-4F72-A8E8-C67C51525246}"/>
              </a:ext>
            </a:extLst>
          </p:cNvPr>
          <p:cNvSpPr/>
          <p:nvPr/>
        </p:nvSpPr>
        <p:spPr>
          <a:xfrm>
            <a:off x="6845027" y="1709708"/>
            <a:ext cx="108858" cy="431102"/>
          </a:xfrm>
          <a:custGeom>
            <a:avLst/>
            <a:gdLst>
              <a:gd name="connsiteX0" fmla="*/ 6623 w 108858"/>
              <a:gd name="connsiteY0" fmla="*/ 30 h 431102"/>
              <a:gd name="connsiteX1" fmla="*/ 3448 w 108858"/>
              <a:gd name="connsiteY1" fmla="*/ 90517 h 431102"/>
              <a:gd name="connsiteX2" fmla="*/ 57423 w 108858"/>
              <a:gd name="connsiteY2" fmla="*/ 339755 h 431102"/>
              <a:gd name="connsiteX3" fmla="*/ 98698 w 108858"/>
              <a:gd name="connsiteY3" fmla="*/ 430242 h 431102"/>
              <a:gd name="connsiteX4" fmla="*/ 108223 w 108858"/>
              <a:gd name="connsiteY4" fmla="*/ 295305 h 431102"/>
              <a:gd name="connsiteX5" fmla="*/ 85998 w 108858"/>
              <a:gd name="connsiteY5" fmla="*/ 357217 h 431102"/>
              <a:gd name="connsiteX6" fmla="*/ 70123 w 108858"/>
              <a:gd name="connsiteY6" fmla="*/ 282605 h 431102"/>
              <a:gd name="connsiteX7" fmla="*/ 16148 w 108858"/>
              <a:gd name="connsiteY7" fmla="*/ 82580 h 431102"/>
              <a:gd name="connsiteX8" fmla="*/ 6623 w 108858"/>
              <a:gd name="connsiteY8" fmla="*/ 30 h 4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8" h="431102">
                <a:moveTo>
                  <a:pt x="6623" y="30"/>
                </a:moveTo>
                <a:cubicBezTo>
                  <a:pt x="4506" y="1353"/>
                  <a:pt x="-5019" y="33896"/>
                  <a:pt x="3448" y="90517"/>
                </a:cubicBezTo>
                <a:cubicBezTo>
                  <a:pt x="11915" y="147138"/>
                  <a:pt x="41548" y="283134"/>
                  <a:pt x="57423" y="339755"/>
                </a:cubicBezTo>
                <a:cubicBezTo>
                  <a:pt x="73298" y="396376"/>
                  <a:pt x="90231" y="437650"/>
                  <a:pt x="98698" y="430242"/>
                </a:cubicBezTo>
                <a:cubicBezTo>
                  <a:pt x="107165" y="422834"/>
                  <a:pt x="110340" y="307476"/>
                  <a:pt x="108223" y="295305"/>
                </a:cubicBezTo>
                <a:cubicBezTo>
                  <a:pt x="106106" y="283134"/>
                  <a:pt x="92348" y="359334"/>
                  <a:pt x="85998" y="357217"/>
                </a:cubicBezTo>
                <a:cubicBezTo>
                  <a:pt x="79648" y="355100"/>
                  <a:pt x="81765" y="328378"/>
                  <a:pt x="70123" y="282605"/>
                </a:cubicBezTo>
                <a:cubicBezTo>
                  <a:pt x="58481" y="236832"/>
                  <a:pt x="25144" y="123855"/>
                  <a:pt x="16148" y="82580"/>
                </a:cubicBezTo>
                <a:cubicBezTo>
                  <a:pt x="7152" y="41305"/>
                  <a:pt x="8740" y="-1293"/>
                  <a:pt x="662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4A2DA0B3-021D-4856-AE3A-07E54C86459E}"/>
              </a:ext>
            </a:extLst>
          </p:cNvPr>
          <p:cNvSpPr/>
          <p:nvPr/>
        </p:nvSpPr>
        <p:spPr>
          <a:xfrm>
            <a:off x="8000975" y="1781030"/>
            <a:ext cx="265151" cy="468489"/>
          </a:xfrm>
          <a:custGeom>
            <a:avLst/>
            <a:gdLst>
              <a:gd name="connsiteX0" fmla="*/ 265138 w 265151"/>
              <a:gd name="connsiteY0" fmla="*/ 145 h 468489"/>
              <a:gd name="connsiteX1" fmla="*/ 236563 w 265151"/>
              <a:gd name="connsiteY1" fmla="*/ 243033 h 468489"/>
              <a:gd name="connsiteX2" fmla="*/ 181000 w 265151"/>
              <a:gd name="connsiteY2" fmla="*/ 293833 h 468489"/>
              <a:gd name="connsiteX3" fmla="*/ 136550 w 265151"/>
              <a:gd name="connsiteY3" fmla="*/ 382733 h 468489"/>
              <a:gd name="connsiteX4" fmla="*/ 25 w 265151"/>
              <a:gd name="connsiteY4" fmla="*/ 468458 h 468489"/>
              <a:gd name="connsiteX5" fmla="*/ 125438 w 265151"/>
              <a:gd name="connsiteY5" fmla="*/ 373208 h 468489"/>
              <a:gd name="connsiteX6" fmla="*/ 174650 w 265151"/>
              <a:gd name="connsiteY6" fmla="*/ 277958 h 468489"/>
              <a:gd name="connsiteX7" fmla="*/ 233388 w 265151"/>
              <a:gd name="connsiteY7" fmla="*/ 208108 h 468489"/>
              <a:gd name="connsiteX8" fmla="*/ 265138 w 265151"/>
              <a:gd name="connsiteY8" fmla="*/ 145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151" h="468489">
                <a:moveTo>
                  <a:pt x="265138" y="145"/>
                </a:moveTo>
                <a:cubicBezTo>
                  <a:pt x="265667" y="5966"/>
                  <a:pt x="250586" y="194085"/>
                  <a:pt x="236563" y="243033"/>
                </a:cubicBezTo>
                <a:cubicBezTo>
                  <a:pt x="222540" y="291981"/>
                  <a:pt x="197669" y="270550"/>
                  <a:pt x="181000" y="293833"/>
                </a:cubicBezTo>
                <a:cubicBezTo>
                  <a:pt x="164331" y="317116"/>
                  <a:pt x="166712" y="353629"/>
                  <a:pt x="136550" y="382733"/>
                </a:cubicBezTo>
                <a:cubicBezTo>
                  <a:pt x="106388" y="411837"/>
                  <a:pt x="1877" y="470045"/>
                  <a:pt x="25" y="468458"/>
                </a:cubicBezTo>
                <a:cubicBezTo>
                  <a:pt x="-1827" y="466871"/>
                  <a:pt x="96334" y="404958"/>
                  <a:pt x="125438" y="373208"/>
                </a:cubicBezTo>
                <a:cubicBezTo>
                  <a:pt x="154542" y="341458"/>
                  <a:pt x="156658" y="305475"/>
                  <a:pt x="174650" y="277958"/>
                </a:cubicBezTo>
                <a:cubicBezTo>
                  <a:pt x="192642" y="250441"/>
                  <a:pt x="220159" y="251764"/>
                  <a:pt x="233388" y="208108"/>
                </a:cubicBezTo>
                <a:cubicBezTo>
                  <a:pt x="246617" y="164452"/>
                  <a:pt x="264609" y="-5676"/>
                  <a:pt x="265138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93AF1D22-AC97-4985-82EA-51677BE47B11}"/>
              </a:ext>
            </a:extLst>
          </p:cNvPr>
          <p:cNvSpPr/>
          <p:nvPr/>
        </p:nvSpPr>
        <p:spPr>
          <a:xfrm>
            <a:off x="8116572" y="1787665"/>
            <a:ext cx="143191" cy="288886"/>
          </a:xfrm>
          <a:custGeom>
            <a:avLst/>
            <a:gdLst>
              <a:gd name="connsiteX0" fmla="*/ 143191 w 143191"/>
              <a:gd name="connsiteY0" fmla="*/ 1448 h 288886"/>
              <a:gd name="connsiteX1" fmla="*/ 74928 w 143191"/>
              <a:gd name="connsiteY1" fmla="*/ 26848 h 288886"/>
              <a:gd name="connsiteX2" fmla="*/ 47941 w 143191"/>
              <a:gd name="connsiteY2" fmla="*/ 122098 h 288886"/>
              <a:gd name="connsiteX3" fmla="*/ 54291 w 143191"/>
              <a:gd name="connsiteY3" fmla="*/ 176073 h 288886"/>
              <a:gd name="connsiteX4" fmla="*/ 49528 w 143191"/>
              <a:gd name="connsiteY4" fmla="*/ 212585 h 288886"/>
              <a:gd name="connsiteX5" fmla="*/ 316 w 143191"/>
              <a:gd name="connsiteY5" fmla="*/ 288785 h 288886"/>
              <a:gd name="connsiteX6" fmla="*/ 76516 w 143191"/>
              <a:gd name="connsiteY6" fmla="*/ 195123 h 288886"/>
              <a:gd name="connsiteX7" fmla="*/ 73341 w 143191"/>
              <a:gd name="connsiteY7" fmla="*/ 133210 h 288886"/>
              <a:gd name="connsiteX8" fmla="*/ 74928 w 143191"/>
              <a:gd name="connsiteY8" fmla="*/ 60185 h 288886"/>
              <a:gd name="connsiteX9" fmla="*/ 143191 w 143191"/>
              <a:gd name="connsiteY9" fmla="*/ 1448 h 28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91" h="288886">
                <a:moveTo>
                  <a:pt x="143191" y="1448"/>
                </a:moveTo>
                <a:cubicBezTo>
                  <a:pt x="143191" y="-4108"/>
                  <a:pt x="90803" y="6740"/>
                  <a:pt x="74928" y="26848"/>
                </a:cubicBezTo>
                <a:cubicBezTo>
                  <a:pt x="59053" y="46956"/>
                  <a:pt x="51380" y="97227"/>
                  <a:pt x="47941" y="122098"/>
                </a:cubicBezTo>
                <a:cubicBezTo>
                  <a:pt x="44502" y="146969"/>
                  <a:pt x="54027" y="160992"/>
                  <a:pt x="54291" y="176073"/>
                </a:cubicBezTo>
                <a:cubicBezTo>
                  <a:pt x="54555" y="191154"/>
                  <a:pt x="58524" y="193800"/>
                  <a:pt x="49528" y="212585"/>
                </a:cubicBezTo>
                <a:cubicBezTo>
                  <a:pt x="40532" y="231370"/>
                  <a:pt x="-4182" y="291695"/>
                  <a:pt x="316" y="288785"/>
                </a:cubicBezTo>
                <a:cubicBezTo>
                  <a:pt x="4814" y="285875"/>
                  <a:pt x="64345" y="221052"/>
                  <a:pt x="76516" y="195123"/>
                </a:cubicBezTo>
                <a:cubicBezTo>
                  <a:pt x="88687" y="169194"/>
                  <a:pt x="73606" y="155700"/>
                  <a:pt x="73341" y="133210"/>
                </a:cubicBezTo>
                <a:cubicBezTo>
                  <a:pt x="73076" y="110720"/>
                  <a:pt x="65139" y="81351"/>
                  <a:pt x="74928" y="60185"/>
                </a:cubicBezTo>
                <a:cubicBezTo>
                  <a:pt x="84717" y="39019"/>
                  <a:pt x="143191" y="7004"/>
                  <a:pt x="143191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45CF9FB7-30B6-4830-A5CF-30145C464C88}"/>
              </a:ext>
            </a:extLst>
          </p:cNvPr>
          <p:cNvSpPr/>
          <p:nvPr/>
        </p:nvSpPr>
        <p:spPr>
          <a:xfrm>
            <a:off x="7326082" y="1242873"/>
            <a:ext cx="340427" cy="137281"/>
          </a:xfrm>
          <a:custGeom>
            <a:avLst/>
            <a:gdLst>
              <a:gd name="connsiteX0" fmla="*/ 339956 w 340427"/>
              <a:gd name="connsiteY0" fmla="*/ 109677 h 137281"/>
              <a:gd name="connsiteX1" fmla="*/ 225656 w 340427"/>
              <a:gd name="connsiteY1" fmla="*/ 140 h 137281"/>
              <a:gd name="connsiteX2" fmla="*/ 231 w 340427"/>
              <a:gd name="connsiteY2" fmla="*/ 136665 h 137281"/>
              <a:gd name="connsiteX3" fmla="*/ 185968 w 340427"/>
              <a:gd name="connsiteY3" fmla="*/ 52527 h 137281"/>
              <a:gd name="connsiteX4" fmla="*/ 339956 w 340427"/>
              <a:gd name="connsiteY4" fmla="*/ 109677 h 1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27" h="137281">
                <a:moveTo>
                  <a:pt x="339956" y="109677"/>
                </a:moveTo>
                <a:cubicBezTo>
                  <a:pt x="346571" y="100946"/>
                  <a:pt x="282277" y="-4358"/>
                  <a:pt x="225656" y="140"/>
                </a:cubicBezTo>
                <a:cubicBezTo>
                  <a:pt x="169035" y="4638"/>
                  <a:pt x="6846" y="127934"/>
                  <a:pt x="231" y="136665"/>
                </a:cubicBezTo>
                <a:cubicBezTo>
                  <a:pt x="-6384" y="145396"/>
                  <a:pt x="130406" y="58612"/>
                  <a:pt x="185968" y="52527"/>
                </a:cubicBezTo>
                <a:cubicBezTo>
                  <a:pt x="241530" y="46442"/>
                  <a:pt x="333341" y="118408"/>
                  <a:pt x="339956" y="10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EC157E6-3B1E-4D07-A512-43277B5352ED}"/>
              </a:ext>
            </a:extLst>
          </p:cNvPr>
          <p:cNvSpPr/>
          <p:nvPr/>
        </p:nvSpPr>
        <p:spPr>
          <a:xfrm>
            <a:off x="7170534" y="1422350"/>
            <a:ext cx="122788" cy="234407"/>
          </a:xfrm>
          <a:custGeom>
            <a:avLst/>
            <a:gdLst>
              <a:gd name="connsiteX0" fmla="*/ 121383 w 122788"/>
              <a:gd name="connsiteY0" fmla="*/ 50 h 234407"/>
              <a:gd name="connsiteX1" fmla="*/ 66349 w 122788"/>
              <a:gd name="connsiteY1" fmla="*/ 65667 h 234407"/>
              <a:gd name="connsiteX2" fmla="*/ 40949 w 122788"/>
              <a:gd name="connsiteY2" fmla="*/ 230767 h 234407"/>
              <a:gd name="connsiteX3" fmla="*/ 28249 w 122788"/>
              <a:gd name="connsiteY3" fmla="*/ 171500 h 234407"/>
              <a:gd name="connsiteX4" fmla="*/ 2849 w 122788"/>
              <a:gd name="connsiteY4" fmla="*/ 74133 h 234407"/>
              <a:gd name="connsiteX5" fmla="*/ 121383 w 122788"/>
              <a:gd name="connsiteY5" fmla="*/ 50 h 23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88" h="234407">
                <a:moveTo>
                  <a:pt x="121383" y="50"/>
                </a:moveTo>
                <a:cubicBezTo>
                  <a:pt x="131966" y="-1361"/>
                  <a:pt x="79755" y="27214"/>
                  <a:pt x="66349" y="65667"/>
                </a:cubicBezTo>
                <a:cubicBezTo>
                  <a:pt x="52943" y="104120"/>
                  <a:pt x="47299" y="213128"/>
                  <a:pt x="40949" y="230767"/>
                </a:cubicBezTo>
                <a:cubicBezTo>
                  <a:pt x="34599" y="248406"/>
                  <a:pt x="34599" y="197606"/>
                  <a:pt x="28249" y="171500"/>
                </a:cubicBezTo>
                <a:cubicBezTo>
                  <a:pt x="21899" y="145394"/>
                  <a:pt x="-9498" y="100591"/>
                  <a:pt x="2849" y="74133"/>
                </a:cubicBezTo>
                <a:cubicBezTo>
                  <a:pt x="15196" y="47675"/>
                  <a:pt x="110800" y="1461"/>
                  <a:pt x="12138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0C246B59-ECCE-4DAB-B975-58FB43A34ED5}"/>
              </a:ext>
            </a:extLst>
          </p:cNvPr>
          <p:cNvSpPr/>
          <p:nvPr/>
        </p:nvSpPr>
        <p:spPr>
          <a:xfrm>
            <a:off x="7055887" y="1309611"/>
            <a:ext cx="772224" cy="521392"/>
          </a:xfrm>
          <a:custGeom>
            <a:avLst/>
            <a:gdLst>
              <a:gd name="connsiteX0" fmla="*/ 768901 w 772224"/>
              <a:gd name="connsiteY0" fmla="*/ 104852 h 521392"/>
              <a:gd name="connsiteX1" fmla="*/ 395838 w 772224"/>
              <a:gd name="connsiteY1" fmla="*/ 77864 h 521392"/>
              <a:gd name="connsiteX2" fmla="*/ 229151 w 772224"/>
              <a:gd name="connsiteY2" fmla="*/ 165177 h 521392"/>
              <a:gd name="connsiteX3" fmla="*/ 14838 w 772224"/>
              <a:gd name="connsiteY3" fmla="*/ 495377 h 521392"/>
              <a:gd name="connsiteX4" fmla="*/ 24363 w 772224"/>
              <a:gd name="connsiteY4" fmla="*/ 473152 h 521392"/>
              <a:gd name="connsiteX5" fmla="*/ 71988 w 772224"/>
              <a:gd name="connsiteY5" fmla="*/ 257252 h 521392"/>
              <a:gd name="connsiteX6" fmla="*/ 137076 w 772224"/>
              <a:gd name="connsiteY6" fmla="*/ 115964 h 521392"/>
              <a:gd name="connsiteX7" fmla="*/ 554588 w 772224"/>
              <a:gd name="connsiteY7" fmla="*/ 77 h 521392"/>
              <a:gd name="connsiteX8" fmla="*/ 768901 w 772224"/>
              <a:gd name="connsiteY8" fmla="*/ 104852 h 52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24" h="521392">
                <a:moveTo>
                  <a:pt x="768901" y="104852"/>
                </a:moveTo>
                <a:cubicBezTo>
                  <a:pt x="742443" y="117816"/>
                  <a:pt x="485796" y="67810"/>
                  <a:pt x="395838" y="77864"/>
                </a:cubicBezTo>
                <a:cubicBezTo>
                  <a:pt x="305880" y="87918"/>
                  <a:pt x="292651" y="95592"/>
                  <a:pt x="229151" y="165177"/>
                </a:cubicBezTo>
                <a:cubicBezTo>
                  <a:pt x="165651" y="234762"/>
                  <a:pt x="48969" y="444048"/>
                  <a:pt x="14838" y="495377"/>
                </a:cubicBezTo>
                <a:cubicBezTo>
                  <a:pt x="-19293" y="546706"/>
                  <a:pt x="14838" y="512840"/>
                  <a:pt x="24363" y="473152"/>
                </a:cubicBezTo>
                <a:cubicBezTo>
                  <a:pt x="33888" y="433465"/>
                  <a:pt x="53203" y="316783"/>
                  <a:pt x="71988" y="257252"/>
                </a:cubicBezTo>
                <a:cubicBezTo>
                  <a:pt x="90773" y="197721"/>
                  <a:pt x="56643" y="158827"/>
                  <a:pt x="137076" y="115964"/>
                </a:cubicBezTo>
                <a:cubicBezTo>
                  <a:pt x="217509" y="73101"/>
                  <a:pt x="450871" y="3252"/>
                  <a:pt x="554588" y="77"/>
                </a:cubicBezTo>
                <a:cubicBezTo>
                  <a:pt x="658305" y="-3098"/>
                  <a:pt x="795359" y="91888"/>
                  <a:pt x="768901" y="1048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D799BBB8-F657-467C-9CDF-7961DEED53B7}"/>
              </a:ext>
            </a:extLst>
          </p:cNvPr>
          <p:cNvSpPr/>
          <p:nvPr/>
        </p:nvSpPr>
        <p:spPr>
          <a:xfrm>
            <a:off x="7680304" y="1343149"/>
            <a:ext cx="462486" cy="595343"/>
          </a:xfrm>
          <a:custGeom>
            <a:avLst/>
            <a:gdLst>
              <a:gd name="connsiteX0" fmla="*/ 136546 w 462486"/>
              <a:gd name="connsiteY0" fmla="*/ 10989 h 595343"/>
              <a:gd name="connsiteX1" fmla="*/ 293709 w 462486"/>
              <a:gd name="connsiteY1" fmla="*/ 77664 h 595343"/>
              <a:gd name="connsiteX2" fmla="*/ 427059 w 462486"/>
              <a:gd name="connsiteY2" fmla="*/ 263401 h 595343"/>
              <a:gd name="connsiteX3" fmla="*/ 457221 w 462486"/>
              <a:gd name="connsiteY3" fmla="*/ 569789 h 595343"/>
              <a:gd name="connsiteX4" fmla="*/ 449284 w 462486"/>
              <a:gd name="connsiteY4" fmla="*/ 539626 h 595343"/>
              <a:gd name="connsiteX5" fmla="*/ 331809 w 462486"/>
              <a:gd name="connsiteY5" fmla="*/ 231651 h 595343"/>
              <a:gd name="connsiteX6" fmla="*/ 269896 w 462486"/>
              <a:gd name="connsiteY6" fmla="*/ 169739 h 595343"/>
              <a:gd name="connsiteX7" fmla="*/ 196871 w 462486"/>
              <a:gd name="connsiteY7" fmla="*/ 106239 h 595343"/>
              <a:gd name="connsiteX8" fmla="*/ 1609 w 462486"/>
              <a:gd name="connsiteY8" fmla="*/ 9401 h 595343"/>
              <a:gd name="connsiteX9" fmla="*/ 136546 w 462486"/>
              <a:gd name="connsiteY9" fmla="*/ 10989 h 59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486" h="595343">
                <a:moveTo>
                  <a:pt x="136546" y="10989"/>
                </a:moveTo>
                <a:cubicBezTo>
                  <a:pt x="185229" y="22366"/>
                  <a:pt x="245290" y="35595"/>
                  <a:pt x="293709" y="77664"/>
                </a:cubicBezTo>
                <a:cubicBezTo>
                  <a:pt x="342128" y="119733"/>
                  <a:pt x="399807" y="181380"/>
                  <a:pt x="427059" y="263401"/>
                </a:cubicBezTo>
                <a:cubicBezTo>
                  <a:pt x="454311" y="345422"/>
                  <a:pt x="453517" y="523752"/>
                  <a:pt x="457221" y="569789"/>
                </a:cubicBezTo>
                <a:cubicBezTo>
                  <a:pt x="460925" y="615826"/>
                  <a:pt x="470186" y="595982"/>
                  <a:pt x="449284" y="539626"/>
                </a:cubicBezTo>
                <a:cubicBezTo>
                  <a:pt x="428382" y="483270"/>
                  <a:pt x="361707" y="293299"/>
                  <a:pt x="331809" y="231651"/>
                </a:cubicBezTo>
                <a:cubicBezTo>
                  <a:pt x="301911" y="170003"/>
                  <a:pt x="292386" y="190641"/>
                  <a:pt x="269896" y="169739"/>
                </a:cubicBezTo>
                <a:cubicBezTo>
                  <a:pt x="247406" y="148837"/>
                  <a:pt x="241586" y="132962"/>
                  <a:pt x="196871" y="106239"/>
                </a:cubicBezTo>
                <a:cubicBezTo>
                  <a:pt x="152157" y="79516"/>
                  <a:pt x="17219" y="24747"/>
                  <a:pt x="1609" y="9401"/>
                </a:cubicBezTo>
                <a:cubicBezTo>
                  <a:pt x="-14001" y="-5945"/>
                  <a:pt x="87863" y="-388"/>
                  <a:pt x="136546" y="109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7BD8FE85-65FC-4B74-9E80-D7DCD18AD2D4}"/>
              </a:ext>
            </a:extLst>
          </p:cNvPr>
          <p:cNvSpPr/>
          <p:nvPr/>
        </p:nvSpPr>
        <p:spPr>
          <a:xfrm>
            <a:off x="7986033" y="1954800"/>
            <a:ext cx="161443" cy="526701"/>
          </a:xfrm>
          <a:custGeom>
            <a:avLst/>
            <a:gdLst>
              <a:gd name="connsiteX0" fmla="*/ 161017 w 161443"/>
              <a:gd name="connsiteY0" fmla="*/ 1000 h 526701"/>
              <a:gd name="connsiteX1" fmla="*/ 102280 w 161443"/>
              <a:gd name="connsiteY1" fmla="*/ 196263 h 526701"/>
              <a:gd name="connsiteX2" fmla="*/ 76880 w 161443"/>
              <a:gd name="connsiteY2" fmla="*/ 264525 h 526701"/>
              <a:gd name="connsiteX3" fmla="*/ 19730 w 161443"/>
              <a:gd name="connsiteY3" fmla="*/ 466138 h 526701"/>
              <a:gd name="connsiteX4" fmla="*/ 18142 w 161443"/>
              <a:gd name="connsiteY4" fmla="*/ 526463 h 526701"/>
              <a:gd name="connsiteX5" fmla="*/ 680 w 161443"/>
              <a:gd name="connsiteY5" fmla="*/ 450263 h 526701"/>
              <a:gd name="connsiteX6" fmla="*/ 10205 w 161443"/>
              <a:gd name="connsiteY6" fmla="*/ 283575 h 526701"/>
              <a:gd name="connsiteX7" fmla="*/ 68942 w 161443"/>
              <a:gd name="connsiteY7" fmla="*/ 126413 h 526701"/>
              <a:gd name="connsiteX8" fmla="*/ 161017 w 161443"/>
              <a:gd name="connsiteY8" fmla="*/ 1000 h 5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43" h="526701">
                <a:moveTo>
                  <a:pt x="161017" y="1000"/>
                </a:moveTo>
                <a:cubicBezTo>
                  <a:pt x="166573" y="12642"/>
                  <a:pt x="116303" y="152342"/>
                  <a:pt x="102280" y="196263"/>
                </a:cubicBezTo>
                <a:cubicBezTo>
                  <a:pt x="88257" y="240184"/>
                  <a:pt x="90638" y="219546"/>
                  <a:pt x="76880" y="264525"/>
                </a:cubicBezTo>
                <a:cubicBezTo>
                  <a:pt x="63122" y="309504"/>
                  <a:pt x="29520" y="422482"/>
                  <a:pt x="19730" y="466138"/>
                </a:cubicBezTo>
                <a:cubicBezTo>
                  <a:pt x="9940" y="509794"/>
                  <a:pt x="21317" y="529109"/>
                  <a:pt x="18142" y="526463"/>
                </a:cubicBezTo>
                <a:cubicBezTo>
                  <a:pt x="14967" y="523817"/>
                  <a:pt x="2003" y="490744"/>
                  <a:pt x="680" y="450263"/>
                </a:cubicBezTo>
                <a:cubicBezTo>
                  <a:pt x="-643" y="409782"/>
                  <a:pt x="-1172" y="337550"/>
                  <a:pt x="10205" y="283575"/>
                </a:cubicBezTo>
                <a:cubicBezTo>
                  <a:pt x="21582" y="229600"/>
                  <a:pt x="46188" y="170598"/>
                  <a:pt x="68942" y="126413"/>
                </a:cubicBezTo>
                <a:cubicBezTo>
                  <a:pt x="91696" y="82228"/>
                  <a:pt x="155461" y="-10642"/>
                  <a:pt x="161017" y="10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C55EBF5C-B65B-4ADD-897E-4CAC0F28EF2D}"/>
              </a:ext>
            </a:extLst>
          </p:cNvPr>
          <p:cNvSpPr/>
          <p:nvPr/>
        </p:nvSpPr>
        <p:spPr>
          <a:xfrm>
            <a:off x="7470061" y="2471102"/>
            <a:ext cx="530508" cy="476667"/>
          </a:xfrm>
          <a:custGeom>
            <a:avLst/>
            <a:gdLst>
              <a:gd name="connsiteX0" fmla="*/ 526177 w 530508"/>
              <a:gd name="connsiteY0" fmla="*/ 6986 h 476667"/>
              <a:gd name="connsiteX1" fmla="*/ 226139 w 530508"/>
              <a:gd name="connsiteY1" fmla="*/ 346711 h 476667"/>
              <a:gd name="connsiteX2" fmla="*/ 5477 w 530508"/>
              <a:gd name="connsiteY2" fmla="*/ 473711 h 476667"/>
              <a:gd name="connsiteX3" fmla="*/ 73739 w 530508"/>
              <a:gd name="connsiteY3" fmla="*/ 427673 h 476667"/>
              <a:gd name="connsiteX4" fmla="*/ 148352 w 530508"/>
              <a:gd name="connsiteY4" fmla="*/ 330836 h 476667"/>
              <a:gd name="connsiteX5" fmla="*/ 388064 w 530508"/>
              <a:gd name="connsiteY5" fmla="*/ 132398 h 476667"/>
              <a:gd name="connsiteX6" fmla="*/ 526177 w 530508"/>
              <a:gd name="connsiteY6" fmla="*/ 6986 h 47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508" h="476667">
                <a:moveTo>
                  <a:pt x="526177" y="6986"/>
                </a:moveTo>
                <a:cubicBezTo>
                  <a:pt x="499189" y="42705"/>
                  <a:pt x="312922" y="268924"/>
                  <a:pt x="226139" y="346711"/>
                </a:cubicBezTo>
                <a:cubicBezTo>
                  <a:pt x="139356" y="424499"/>
                  <a:pt x="30877" y="460217"/>
                  <a:pt x="5477" y="473711"/>
                </a:cubicBezTo>
                <a:cubicBezTo>
                  <a:pt x="-19923" y="487205"/>
                  <a:pt x="49927" y="451485"/>
                  <a:pt x="73739" y="427673"/>
                </a:cubicBezTo>
                <a:cubicBezTo>
                  <a:pt x="97551" y="403861"/>
                  <a:pt x="95965" y="380048"/>
                  <a:pt x="148352" y="330836"/>
                </a:cubicBezTo>
                <a:cubicBezTo>
                  <a:pt x="200739" y="281624"/>
                  <a:pt x="328533" y="183198"/>
                  <a:pt x="388064" y="132398"/>
                </a:cubicBezTo>
                <a:cubicBezTo>
                  <a:pt x="447595" y="81598"/>
                  <a:pt x="553165" y="-28733"/>
                  <a:pt x="526177" y="69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46167B59-4890-4607-8AB3-CAB5A9C6A9CD}"/>
              </a:ext>
            </a:extLst>
          </p:cNvPr>
          <p:cNvSpPr/>
          <p:nvPr/>
        </p:nvSpPr>
        <p:spPr>
          <a:xfrm>
            <a:off x="6952783" y="2078022"/>
            <a:ext cx="179286" cy="581371"/>
          </a:xfrm>
          <a:custGeom>
            <a:avLst/>
            <a:gdLst>
              <a:gd name="connsiteX0" fmla="*/ 2055 w 179286"/>
              <a:gd name="connsiteY0" fmla="*/ 16 h 581371"/>
              <a:gd name="connsiteX1" fmla="*/ 44917 w 179286"/>
              <a:gd name="connsiteY1" fmla="*/ 290528 h 581371"/>
              <a:gd name="connsiteX2" fmla="*/ 83017 w 179286"/>
              <a:gd name="connsiteY2" fmla="*/ 420703 h 581371"/>
              <a:gd name="connsiteX3" fmla="*/ 178267 w 179286"/>
              <a:gd name="connsiteY3" fmla="*/ 581041 h 581371"/>
              <a:gd name="connsiteX4" fmla="*/ 132230 w 179286"/>
              <a:gd name="connsiteY4" fmla="*/ 457216 h 581371"/>
              <a:gd name="connsiteX5" fmla="*/ 114767 w 179286"/>
              <a:gd name="connsiteY5" fmla="*/ 277828 h 581371"/>
              <a:gd name="connsiteX6" fmla="*/ 2055 w 179286"/>
              <a:gd name="connsiteY6" fmla="*/ 16 h 58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86" h="581371">
                <a:moveTo>
                  <a:pt x="2055" y="16"/>
                </a:moveTo>
                <a:cubicBezTo>
                  <a:pt x="-9587" y="2133"/>
                  <a:pt x="31423" y="220413"/>
                  <a:pt x="44917" y="290528"/>
                </a:cubicBezTo>
                <a:cubicBezTo>
                  <a:pt x="58411" y="360643"/>
                  <a:pt x="60792" y="372284"/>
                  <a:pt x="83017" y="420703"/>
                </a:cubicBezTo>
                <a:cubicBezTo>
                  <a:pt x="105242" y="469122"/>
                  <a:pt x="170065" y="574956"/>
                  <a:pt x="178267" y="581041"/>
                </a:cubicBezTo>
                <a:cubicBezTo>
                  <a:pt x="186469" y="587127"/>
                  <a:pt x="142813" y="507751"/>
                  <a:pt x="132230" y="457216"/>
                </a:cubicBezTo>
                <a:cubicBezTo>
                  <a:pt x="121647" y="406681"/>
                  <a:pt x="133023" y="352705"/>
                  <a:pt x="114767" y="277828"/>
                </a:cubicBezTo>
                <a:cubicBezTo>
                  <a:pt x="96511" y="202951"/>
                  <a:pt x="13697" y="-2101"/>
                  <a:pt x="2055" y="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658B2BCB-CAC0-4F2B-AE82-173E3368D9D2}"/>
              </a:ext>
            </a:extLst>
          </p:cNvPr>
          <p:cNvSpPr/>
          <p:nvPr/>
        </p:nvSpPr>
        <p:spPr>
          <a:xfrm>
            <a:off x="7134343" y="2652594"/>
            <a:ext cx="351965" cy="272032"/>
          </a:xfrm>
          <a:custGeom>
            <a:avLst/>
            <a:gdLst>
              <a:gd name="connsiteX0" fmla="*/ 10995 w 351965"/>
              <a:gd name="connsiteY0" fmla="*/ 1706 h 272032"/>
              <a:gd name="connsiteX1" fmla="*/ 164982 w 351965"/>
              <a:gd name="connsiteY1" fmla="*/ 176331 h 272032"/>
              <a:gd name="connsiteX2" fmla="*/ 349132 w 351965"/>
              <a:gd name="connsiteY2" fmla="*/ 263644 h 272032"/>
              <a:gd name="connsiteX3" fmla="*/ 266582 w 351965"/>
              <a:gd name="connsiteY3" fmla="*/ 260469 h 272032"/>
              <a:gd name="connsiteX4" fmla="*/ 130057 w 351965"/>
              <a:gd name="connsiteY4" fmla="*/ 192206 h 272032"/>
              <a:gd name="connsiteX5" fmla="*/ 25282 w 351965"/>
              <a:gd name="connsiteY5" fmla="*/ 92194 h 272032"/>
              <a:gd name="connsiteX6" fmla="*/ 10995 w 351965"/>
              <a:gd name="connsiteY6" fmla="*/ 1706 h 2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65" h="272032">
                <a:moveTo>
                  <a:pt x="10995" y="1706"/>
                </a:moveTo>
                <a:cubicBezTo>
                  <a:pt x="34278" y="15729"/>
                  <a:pt x="108626" y="132675"/>
                  <a:pt x="164982" y="176331"/>
                </a:cubicBezTo>
                <a:cubicBezTo>
                  <a:pt x="221338" y="219987"/>
                  <a:pt x="332199" y="249621"/>
                  <a:pt x="349132" y="263644"/>
                </a:cubicBezTo>
                <a:cubicBezTo>
                  <a:pt x="366065" y="277667"/>
                  <a:pt x="303094" y="272375"/>
                  <a:pt x="266582" y="260469"/>
                </a:cubicBezTo>
                <a:cubicBezTo>
                  <a:pt x="230070" y="248563"/>
                  <a:pt x="170274" y="220252"/>
                  <a:pt x="130057" y="192206"/>
                </a:cubicBezTo>
                <a:cubicBezTo>
                  <a:pt x="89840" y="164160"/>
                  <a:pt x="44861" y="120504"/>
                  <a:pt x="25282" y="92194"/>
                </a:cubicBezTo>
                <a:cubicBezTo>
                  <a:pt x="5703" y="63884"/>
                  <a:pt x="-12288" y="-12317"/>
                  <a:pt x="10995" y="17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803F0DC6-8656-4966-97FC-AFA07BE51243}"/>
              </a:ext>
            </a:extLst>
          </p:cNvPr>
          <p:cNvSpPr/>
          <p:nvPr/>
        </p:nvSpPr>
        <p:spPr>
          <a:xfrm>
            <a:off x="7283040" y="2721570"/>
            <a:ext cx="302686" cy="108046"/>
          </a:xfrm>
          <a:custGeom>
            <a:avLst/>
            <a:gdLst>
              <a:gd name="connsiteX0" fmla="*/ 410 w 302686"/>
              <a:gd name="connsiteY0" fmla="*/ 993 h 108046"/>
              <a:gd name="connsiteX1" fmla="*/ 159160 w 302686"/>
              <a:gd name="connsiteY1" fmla="*/ 51793 h 108046"/>
              <a:gd name="connsiteX2" fmla="*/ 300448 w 302686"/>
              <a:gd name="connsiteY2" fmla="*/ 10518 h 108046"/>
              <a:gd name="connsiteX3" fmla="*/ 243298 w 302686"/>
              <a:gd name="connsiteY3" fmla="*/ 51793 h 108046"/>
              <a:gd name="connsiteX4" fmla="*/ 208373 w 302686"/>
              <a:gd name="connsiteY4" fmla="*/ 107355 h 108046"/>
              <a:gd name="connsiteX5" fmla="*/ 410 w 302686"/>
              <a:gd name="connsiteY5" fmla="*/ 993 h 10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86" h="108046">
                <a:moveTo>
                  <a:pt x="410" y="993"/>
                </a:moveTo>
                <a:cubicBezTo>
                  <a:pt x="-7792" y="-8267"/>
                  <a:pt x="109154" y="50206"/>
                  <a:pt x="159160" y="51793"/>
                </a:cubicBezTo>
                <a:cubicBezTo>
                  <a:pt x="209166" y="53380"/>
                  <a:pt x="286425" y="10518"/>
                  <a:pt x="300448" y="10518"/>
                </a:cubicBezTo>
                <a:cubicBezTo>
                  <a:pt x="314471" y="10518"/>
                  <a:pt x="258644" y="35654"/>
                  <a:pt x="243298" y="51793"/>
                </a:cubicBezTo>
                <a:cubicBezTo>
                  <a:pt x="227952" y="67932"/>
                  <a:pt x="245944" y="114234"/>
                  <a:pt x="208373" y="107355"/>
                </a:cubicBezTo>
                <a:cubicBezTo>
                  <a:pt x="170802" y="100476"/>
                  <a:pt x="8612" y="10253"/>
                  <a:pt x="410" y="99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7B6131A9-0851-4553-8D47-81EAA7F4FD20}"/>
              </a:ext>
            </a:extLst>
          </p:cNvPr>
          <p:cNvSpPr/>
          <p:nvPr/>
        </p:nvSpPr>
        <p:spPr>
          <a:xfrm>
            <a:off x="7277993" y="2225674"/>
            <a:ext cx="85205" cy="104518"/>
          </a:xfrm>
          <a:custGeom>
            <a:avLst/>
            <a:gdLst>
              <a:gd name="connsiteX0" fmla="*/ 56257 w 85205"/>
              <a:gd name="connsiteY0" fmla="*/ 1 h 104518"/>
              <a:gd name="connsiteX1" fmla="*/ 84832 w 85205"/>
              <a:gd name="connsiteY1" fmla="*/ 41276 h 104518"/>
              <a:gd name="connsiteX2" fmla="*/ 35620 w 85205"/>
              <a:gd name="connsiteY2" fmla="*/ 46039 h 104518"/>
              <a:gd name="connsiteX3" fmla="*/ 3870 w 85205"/>
              <a:gd name="connsiteY3" fmla="*/ 90489 h 104518"/>
              <a:gd name="connsiteX4" fmla="*/ 2282 w 85205"/>
              <a:gd name="connsiteY4" fmla="*/ 101601 h 104518"/>
              <a:gd name="connsiteX5" fmla="*/ 19745 w 85205"/>
              <a:gd name="connsiteY5" fmla="*/ 42864 h 104518"/>
              <a:gd name="connsiteX6" fmla="*/ 56257 w 85205"/>
              <a:gd name="connsiteY6" fmla="*/ 1 h 10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05" h="104518">
                <a:moveTo>
                  <a:pt x="56257" y="1"/>
                </a:moveTo>
                <a:cubicBezTo>
                  <a:pt x="67105" y="-264"/>
                  <a:pt x="88271" y="33603"/>
                  <a:pt x="84832" y="41276"/>
                </a:cubicBezTo>
                <a:cubicBezTo>
                  <a:pt x="81393" y="48949"/>
                  <a:pt x="49114" y="37837"/>
                  <a:pt x="35620" y="46039"/>
                </a:cubicBezTo>
                <a:cubicBezTo>
                  <a:pt x="22126" y="54241"/>
                  <a:pt x="9426" y="81229"/>
                  <a:pt x="3870" y="90489"/>
                </a:cubicBezTo>
                <a:cubicBezTo>
                  <a:pt x="-1686" y="99749"/>
                  <a:pt x="-364" y="109538"/>
                  <a:pt x="2282" y="101601"/>
                </a:cubicBezTo>
                <a:cubicBezTo>
                  <a:pt x="4928" y="93664"/>
                  <a:pt x="11014" y="54241"/>
                  <a:pt x="19745" y="42864"/>
                </a:cubicBezTo>
                <a:cubicBezTo>
                  <a:pt x="28476" y="31487"/>
                  <a:pt x="45409" y="266"/>
                  <a:pt x="562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B7328F5-D8A0-4327-BFA7-BDD783825471}"/>
              </a:ext>
            </a:extLst>
          </p:cNvPr>
          <p:cNvSpPr/>
          <p:nvPr/>
        </p:nvSpPr>
        <p:spPr>
          <a:xfrm>
            <a:off x="7624535" y="2281218"/>
            <a:ext cx="35165" cy="119189"/>
          </a:xfrm>
          <a:custGeom>
            <a:avLst/>
            <a:gdLst>
              <a:gd name="connsiteX0" fmla="*/ 228 w 35165"/>
              <a:gd name="connsiteY0" fmla="*/ 20 h 119189"/>
              <a:gd name="connsiteX1" fmla="*/ 25628 w 35165"/>
              <a:gd name="connsiteY1" fmla="*/ 79395 h 119189"/>
              <a:gd name="connsiteX2" fmla="*/ 35153 w 35165"/>
              <a:gd name="connsiteY2" fmla="*/ 119082 h 119189"/>
              <a:gd name="connsiteX3" fmla="*/ 24040 w 35165"/>
              <a:gd name="connsiteY3" fmla="*/ 90507 h 119189"/>
              <a:gd name="connsiteX4" fmla="*/ 12928 w 35165"/>
              <a:gd name="connsiteY4" fmla="*/ 71457 h 119189"/>
              <a:gd name="connsiteX5" fmla="*/ 228 w 35165"/>
              <a:gd name="connsiteY5" fmla="*/ 20 h 1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65" h="119189">
                <a:moveTo>
                  <a:pt x="228" y="20"/>
                </a:moveTo>
                <a:cubicBezTo>
                  <a:pt x="2345" y="1343"/>
                  <a:pt x="19807" y="59551"/>
                  <a:pt x="25628" y="79395"/>
                </a:cubicBezTo>
                <a:cubicBezTo>
                  <a:pt x="31449" y="99239"/>
                  <a:pt x="35418" y="117230"/>
                  <a:pt x="35153" y="119082"/>
                </a:cubicBezTo>
                <a:cubicBezTo>
                  <a:pt x="34888" y="120934"/>
                  <a:pt x="27744" y="98444"/>
                  <a:pt x="24040" y="90507"/>
                </a:cubicBezTo>
                <a:cubicBezTo>
                  <a:pt x="20336" y="82570"/>
                  <a:pt x="14515" y="82305"/>
                  <a:pt x="12928" y="71457"/>
                </a:cubicBezTo>
                <a:cubicBezTo>
                  <a:pt x="11341" y="60609"/>
                  <a:pt x="-1889" y="-1303"/>
                  <a:pt x="22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8554063-AF69-4B0E-A80C-1A6DF01F3018}"/>
              </a:ext>
            </a:extLst>
          </p:cNvPr>
          <p:cNvSpPr/>
          <p:nvPr/>
        </p:nvSpPr>
        <p:spPr>
          <a:xfrm>
            <a:off x="7681906" y="1516057"/>
            <a:ext cx="143546" cy="301164"/>
          </a:xfrm>
          <a:custGeom>
            <a:avLst/>
            <a:gdLst>
              <a:gd name="connsiteX0" fmla="*/ 115894 w 143546"/>
              <a:gd name="connsiteY0" fmla="*/ 6 h 301164"/>
              <a:gd name="connsiteX1" fmla="*/ 139707 w 143546"/>
              <a:gd name="connsiteY1" fmla="*/ 115893 h 301164"/>
              <a:gd name="connsiteX2" fmla="*/ 26994 w 143546"/>
              <a:gd name="connsiteY2" fmla="*/ 284168 h 301164"/>
              <a:gd name="connsiteX3" fmla="*/ 52394 w 143546"/>
              <a:gd name="connsiteY3" fmla="*/ 276231 h 301164"/>
              <a:gd name="connsiteX4" fmla="*/ 142882 w 143546"/>
              <a:gd name="connsiteY4" fmla="*/ 282581 h 301164"/>
              <a:gd name="connsiteX5" fmla="*/ 7 w 143546"/>
              <a:gd name="connsiteY5" fmla="*/ 290518 h 301164"/>
              <a:gd name="connsiteX6" fmla="*/ 136532 w 143546"/>
              <a:gd name="connsiteY6" fmla="*/ 120656 h 301164"/>
              <a:gd name="connsiteX7" fmla="*/ 115894 w 143546"/>
              <a:gd name="connsiteY7" fmla="*/ 6 h 3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46" h="301164">
                <a:moveTo>
                  <a:pt x="115894" y="6"/>
                </a:moveTo>
                <a:cubicBezTo>
                  <a:pt x="116423" y="-788"/>
                  <a:pt x="154524" y="68533"/>
                  <a:pt x="139707" y="115893"/>
                </a:cubicBezTo>
                <a:cubicBezTo>
                  <a:pt x="124890" y="163253"/>
                  <a:pt x="41546" y="257445"/>
                  <a:pt x="26994" y="284168"/>
                </a:cubicBezTo>
                <a:cubicBezTo>
                  <a:pt x="12442" y="310891"/>
                  <a:pt x="33079" y="276496"/>
                  <a:pt x="52394" y="276231"/>
                </a:cubicBezTo>
                <a:cubicBezTo>
                  <a:pt x="71709" y="275967"/>
                  <a:pt x="151613" y="280200"/>
                  <a:pt x="142882" y="282581"/>
                </a:cubicBezTo>
                <a:cubicBezTo>
                  <a:pt x="134151" y="284962"/>
                  <a:pt x="1065" y="317505"/>
                  <a:pt x="7" y="290518"/>
                </a:cubicBezTo>
                <a:cubicBezTo>
                  <a:pt x="-1051" y="263531"/>
                  <a:pt x="116688" y="163519"/>
                  <a:pt x="136532" y="120656"/>
                </a:cubicBezTo>
                <a:cubicBezTo>
                  <a:pt x="156376" y="77794"/>
                  <a:pt x="115365" y="800"/>
                  <a:pt x="11589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B1AC122F-B46A-4DC5-86A5-F9545D1AF3DE}"/>
              </a:ext>
            </a:extLst>
          </p:cNvPr>
          <p:cNvSpPr/>
          <p:nvPr/>
        </p:nvSpPr>
        <p:spPr>
          <a:xfrm>
            <a:off x="7411302" y="1532127"/>
            <a:ext cx="30992" cy="148182"/>
          </a:xfrm>
          <a:custGeom>
            <a:avLst/>
            <a:gdLst>
              <a:gd name="connsiteX0" fmla="*/ 30898 w 30992"/>
              <a:gd name="connsiteY0" fmla="*/ 2986 h 148182"/>
              <a:gd name="connsiteX1" fmla="*/ 736 w 30992"/>
              <a:gd name="connsiteY1" fmla="*/ 147448 h 148182"/>
              <a:gd name="connsiteX2" fmla="*/ 10261 w 30992"/>
              <a:gd name="connsiteY2" fmla="*/ 56961 h 148182"/>
              <a:gd name="connsiteX3" fmla="*/ 30898 w 30992"/>
              <a:gd name="connsiteY3" fmla="*/ 2986 h 14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2" h="148182">
                <a:moveTo>
                  <a:pt x="30898" y="2986"/>
                </a:moveTo>
                <a:cubicBezTo>
                  <a:pt x="29311" y="18067"/>
                  <a:pt x="4175" y="138452"/>
                  <a:pt x="736" y="147448"/>
                </a:cubicBezTo>
                <a:cubicBezTo>
                  <a:pt x="-2703" y="156444"/>
                  <a:pt x="6821" y="80244"/>
                  <a:pt x="10261" y="56961"/>
                </a:cubicBezTo>
                <a:cubicBezTo>
                  <a:pt x="13701" y="33678"/>
                  <a:pt x="32485" y="-12095"/>
                  <a:pt x="30898" y="2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ECB78BFA-5905-4C91-B4AE-AC033CDF8162}"/>
              </a:ext>
            </a:extLst>
          </p:cNvPr>
          <p:cNvSpPr/>
          <p:nvPr/>
        </p:nvSpPr>
        <p:spPr>
          <a:xfrm>
            <a:off x="6926214" y="885939"/>
            <a:ext cx="677231" cy="369897"/>
          </a:xfrm>
          <a:custGeom>
            <a:avLst/>
            <a:gdLst>
              <a:gd name="connsiteX0" fmla="*/ 676324 w 677231"/>
              <a:gd name="connsiteY0" fmla="*/ 1474 h 369897"/>
              <a:gd name="connsiteX1" fmla="*/ 335011 w 677231"/>
              <a:gd name="connsiteY1" fmla="*/ 50686 h 369897"/>
              <a:gd name="connsiteX2" fmla="*/ 138161 w 677231"/>
              <a:gd name="connsiteY2" fmla="*/ 133236 h 369897"/>
              <a:gd name="connsiteX3" fmla="*/ 49 w 677231"/>
              <a:gd name="connsiteY3" fmla="*/ 369774 h 369897"/>
              <a:gd name="connsiteX4" fmla="*/ 152449 w 677231"/>
              <a:gd name="connsiteY4" fmla="*/ 164986 h 369897"/>
              <a:gd name="connsiteX5" fmla="*/ 223886 w 677231"/>
              <a:gd name="connsiteY5" fmla="*/ 106249 h 369897"/>
              <a:gd name="connsiteX6" fmla="*/ 676324 w 677231"/>
              <a:gd name="connsiteY6" fmla="*/ 1474 h 36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231" h="369897">
                <a:moveTo>
                  <a:pt x="676324" y="1474"/>
                </a:moveTo>
                <a:cubicBezTo>
                  <a:pt x="694845" y="-7786"/>
                  <a:pt x="424705" y="28726"/>
                  <a:pt x="335011" y="50686"/>
                </a:cubicBezTo>
                <a:cubicBezTo>
                  <a:pt x="245317" y="72646"/>
                  <a:pt x="193988" y="80055"/>
                  <a:pt x="138161" y="133236"/>
                </a:cubicBezTo>
                <a:cubicBezTo>
                  <a:pt x="82334" y="186417"/>
                  <a:pt x="-2332" y="364482"/>
                  <a:pt x="49" y="369774"/>
                </a:cubicBezTo>
                <a:cubicBezTo>
                  <a:pt x="2430" y="375066"/>
                  <a:pt x="115143" y="208907"/>
                  <a:pt x="152449" y="164986"/>
                </a:cubicBezTo>
                <a:cubicBezTo>
                  <a:pt x="189755" y="121065"/>
                  <a:pt x="140278" y="133501"/>
                  <a:pt x="223886" y="106249"/>
                </a:cubicBezTo>
                <a:cubicBezTo>
                  <a:pt x="307494" y="78997"/>
                  <a:pt x="657803" y="10734"/>
                  <a:pt x="676324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6A2A234-9545-42AF-B40B-E961655581AE}"/>
              </a:ext>
            </a:extLst>
          </p:cNvPr>
          <p:cNvSpPr/>
          <p:nvPr/>
        </p:nvSpPr>
        <p:spPr>
          <a:xfrm>
            <a:off x="6973074" y="2635201"/>
            <a:ext cx="127718" cy="165362"/>
          </a:xfrm>
          <a:custGeom>
            <a:avLst/>
            <a:gdLst>
              <a:gd name="connsiteX0" fmla="*/ 126226 w 127718"/>
              <a:gd name="connsiteY0" fmla="*/ 49 h 165362"/>
              <a:gd name="connsiteX1" fmla="*/ 53201 w 127718"/>
              <a:gd name="connsiteY1" fmla="*/ 122287 h 165362"/>
              <a:gd name="connsiteX2" fmla="*/ 814 w 127718"/>
              <a:gd name="connsiteY2" fmla="*/ 165149 h 165362"/>
              <a:gd name="connsiteX3" fmla="*/ 94476 w 127718"/>
              <a:gd name="connsiteY3" fmla="*/ 107999 h 165362"/>
              <a:gd name="connsiteX4" fmla="*/ 126226 w 127718"/>
              <a:gd name="connsiteY4" fmla="*/ 49 h 16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18" h="165362">
                <a:moveTo>
                  <a:pt x="126226" y="49"/>
                </a:moveTo>
                <a:cubicBezTo>
                  <a:pt x="119347" y="2430"/>
                  <a:pt x="74103" y="94770"/>
                  <a:pt x="53201" y="122287"/>
                </a:cubicBezTo>
                <a:cubicBezTo>
                  <a:pt x="32299" y="149804"/>
                  <a:pt x="-6065" y="167530"/>
                  <a:pt x="814" y="165149"/>
                </a:cubicBezTo>
                <a:cubicBezTo>
                  <a:pt x="7693" y="162768"/>
                  <a:pt x="73838" y="133399"/>
                  <a:pt x="94476" y="107999"/>
                </a:cubicBezTo>
                <a:cubicBezTo>
                  <a:pt x="115114" y="82599"/>
                  <a:pt x="133105" y="-2332"/>
                  <a:pt x="12622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D676D29-1F21-4080-A2EF-064E737DB4CF}"/>
              </a:ext>
            </a:extLst>
          </p:cNvPr>
          <p:cNvSpPr/>
          <p:nvPr/>
        </p:nvSpPr>
        <p:spPr>
          <a:xfrm>
            <a:off x="7795066" y="2730774"/>
            <a:ext cx="165336" cy="261679"/>
          </a:xfrm>
          <a:custGeom>
            <a:avLst/>
            <a:gdLst>
              <a:gd name="connsiteX0" fmla="*/ 1147 w 165336"/>
              <a:gd name="connsiteY0" fmla="*/ 1314 h 261679"/>
              <a:gd name="connsiteX1" fmla="*/ 134497 w 165336"/>
              <a:gd name="connsiteY1" fmla="*/ 204514 h 261679"/>
              <a:gd name="connsiteX2" fmla="*/ 164659 w 165336"/>
              <a:gd name="connsiteY2" fmla="*/ 261664 h 261679"/>
              <a:gd name="connsiteX3" fmla="*/ 117034 w 165336"/>
              <a:gd name="connsiteY3" fmla="*/ 209276 h 261679"/>
              <a:gd name="connsiteX4" fmla="*/ 72584 w 165336"/>
              <a:gd name="connsiteY4" fmla="*/ 120376 h 261679"/>
              <a:gd name="connsiteX5" fmla="*/ 1147 w 165336"/>
              <a:gd name="connsiteY5" fmla="*/ 1314 h 2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36" h="261679">
                <a:moveTo>
                  <a:pt x="1147" y="1314"/>
                </a:moveTo>
                <a:cubicBezTo>
                  <a:pt x="11466" y="15337"/>
                  <a:pt x="107245" y="161122"/>
                  <a:pt x="134497" y="204514"/>
                </a:cubicBezTo>
                <a:cubicBezTo>
                  <a:pt x="161749" y="247906"/>
                  <a:pt x="167569" y="260870"/>
                  <a:pt x="164659" y="261664"/>
                </a:cubicBezTo>
                <a:cubicBezTo>
                  <a:pt x="161749" y="262458"/>
                  <a:pt x="132380" y="232824"/>
                  <a:pt x="117034" y="209276"/>
                </a:cubicBezTo>
                <a:cubicBezTo>
                  <a:pt x="101688" y="185728"/>
                  <a:pt x="92163" y="151332"/>
                  <a:pt x="72584" y="120376"/>
                </a:cubicBezTo>
                <a:cubicBezTo>
                  <a:pt x="53005" y="89420"/>
                  <a:pt x="-9172" y="-12709"/>
                  <a:pt x="1147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319FA04-058A-4605-A451-2A588A3CE8C3}"/>
              </a:ext>
            </a:extLst>
          </p:cNvPr>
          <p:cNvSpPr/>
          <p:nvPr/>
        </p:nvSpPr>
        <p:spPr>
          <a:xfrm>
            <a:off x="6476175" y="2850694"/>
            <a:ext cx="404819" cy="245039"/>
          </a:xfrm>
          <a:custGeom>
            <a:avLst/>
            <a:gdLst>
              <a:gd name="connsiteX0" fmla="*/ 825 w 404819"/>
              <a:gd name="connsiteY0" fmla="*/ 244931 h 245039"/>
              <a:gd name="connsiteX1" fmla="*/ 143700 w 404819"/>
              <a:gd name="connsiteY1" fmla="*/ 156031 h 245039"/>
              <a:gd name="connsiteX2" fmla="*/ 399288 w 404819"/>
              <a:gd name="connsiteY2" fmla="*/ 2044 h 245039"/>
              <a:gd name="connsiteX3" fmla="*/ 311975 w 404819"/>
              <a:gd name="connsiteY3" fmla="*/ 71894 h 245039"/>
              <a:gd name="connsiteX4" fmla="*/ 224663 w 404819"/>
              <a:gd name="connsiteY4" fmla="*/ 133806 h 245039"/>
              <a:gd name="connsiteX5" fmla="*/ 825 w 404819"/>
              <a:gd name="connsiteY5" fmla="*/ 244931 h 2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19" h="245039">
                <a:moveTo>
                  <a:pt x="825" y="244931"/>
                </a:moveTo>
                <a:cubicBezTo>
                  <a:pt x="-12669" y="248635"/>
                  <a:pt x="143700" y="156031"/>
                  <a:pt x="143700" y="156031"/>
                </a:cubicBezTo>
                <a:cubicBezTo>
                  <a:pt x="210110" y="115550"/>
                  <a:pt x="371242" y="16067"/>
                  <a:pt x="399288" y="2044"/>
                </a:cubicBezTo>
                <a:cubicBezTo>
                  <a:pt x="427334" y="-11979"/>
                  <a:pt x="341079" y="49934"/>
                  <a:pt x="311975" y="71894"/>
                </a:cubicBezTo>
                <a:cubicBezTo>
                  <a:pt x="282871" y="93854"/>
                  <a:pt x="274669" y="106818"/>
                  <a:pt x="224663" y="133806"/>
                </a:cubicBezTo>
                <a:cubicBezTo>
                  <a:pt x="174657" y="160794"/>
                  <a:pt x="14319" y="241227"/>
                  <a:pt x="825" y="24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8DFD7B6-4AA6-4493-80E6-85FC4BAC58E2}"/>
              </a:ext>
            </a:extLst>
          </p:cNvPr>
          <p:cNvSpPr/>
          <p:nvPr/>
        </p:nvSpPr>
        <p:spPr>
          <a:xfrm>
            <a:off x="8018438" y="2859059"/>
            <a:ext cx="547893" cy="181413"/>
          </a:xfrm>
          <a:custGeom>
            <a:avLst/>
            <a:gdLst>
              <a:gd name="connsiteX0" fmla="*/ 25 w 547893"/>
              <a:gd name="connsiteY0" fmla="*/ 29 h 181413"/>
              <a:gd name="connsiteX1" fmla="*/ 227037 w 547893"/>
              <a:gd name="connsiteY1" fmla="*/ 54004 h 181413"/>
              <a:gd name="connsiteX2" fmla="*/ 379437 w 547893"/>
              <a:gd name="connsiteY2" fmla="*/ 69879 h 181413"/>
              <a:gd name="connsiteX3" fmla="*/ 547712 w 547893"/>
              <a:gd name="connsiteY3" fmla="*/ 181004 h 181413"/>
              <a:gd name="connsiteX4" fmla="*/ 409600 w 547893"/>
              <a:gd name="connsiteY4" fmla="*/ 106391 h 181413"/>
              <a:gd name="connsiteX5" fmla="*/ 293712 w 547893"/>
              <a:gd name="connsiteY5" fmla="*/ 77816 h 181413"/>
              <a:gd name="connsiteX6" fmla="*/ 212750 w 547893"/>
              <a:gd name="connsiteY6" fmla="*/ 61941 h 181413"/>
              <a:gd name="connsiteX7" fmla="*/ 25 w 547893"/>
              <a:gd name="connsiteY7" fmla="*/ 29 h 18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893" h="181413">
                <a:moveTo>
                  <a:pt x="25" y="29"/>
                </a:moveTo>
                <a:cubicBezTo>
                  <a:pt x="2406" y="-1294"/>
                  <a:pt x="163802" y="42362"/>
                  <a:pt x="227037" y="54004"/>
                </a:cubicBezTo>
                <a:cubicBezTo>
                  <a:pt x="290272" y="65646"/>
                  <a:pt x="325991" y="48712"/>
                  <a:pt x="379437" y="69879"/>
                </a:cubicBezTo>
                <a:cubicBezTo>
                  <a:pt x="432883" y="91046"/>
                  <a:pt x="542685" y="174919"/>
                  <a:pt x="547712" y="181004"/>
                </a:cubicBezTo>
                <a:cubicBezTo>
                  <a:pt x="552739" y="187089"/>
                  <a:pt x="451933" y="123589"/>
                  <a:pt x="409600" y="106391"/>
                </a:cubicBezTo>
                <a:cubicBezTo>
                  <a:pt x="367267" y="89193"/>
                  <a:pt x="326520" y="85224"/>
                  <a:pt x="293712" y="77816"/>
                </a:cubicBezTo>
                <a:cubicBezTo>
                  <a:pt x="260904" y="70408"/>
                  <a:pt x="263285" y="74376"/>
                  <a:pt x="212750" y="61941"/>
                </a:cubicBezTo>
                <a:cubicBezTo>
                  <a:pt x="162215" y="49506"/>
                  <a:pt x="-2356" y="1352"/>
                  <a:pt x="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5DEABD43-4722-4130-823E-79FE35B4BF58}"/>
              </a:ext>
            </a:extLst>
          </p:cNvPr>
          <p:cNvSpPr/>
          <p:nvPr/>
        </p:nvSpPr>
        <p:spPr>
          <a:xfrm>
            <a:off x="8583608" y="3052655"/>
            <a:ext cx="122549" cy="758488"/>
          </a:xfrm>
          <a:custGeom>
            <a:avLst/>
            <a:gdLst>
              <a:gd name="connsiteX0" fmla="*/ 5 w 122549"/>
              <a:gd name="connsiteY0" fmla="*/ 108 h 758488"/>
              <a:gd name="connsiteX1" fmla="*/ 101605 w 122549"/>
              <a:gd name="connsiteY1" fmla="*/ 119170 h 758488"/>
              <a:gd name="connsiteX2" fmla="*/ 119067 w 122549"/>
              <a:gd name="connsiteY2" fmla="*/ 184258 h 758488"/>
              <a:gd name="connsiteX3" fmla="*/ 53980 w 122549"/>
              <a:gd name="connsiteY3" fmla="*/ 725595 h 758488"/>
              <a:gd name="connsiteX4" fmla="*/ 50805 w 122549"/>
              <a:gd name="connsiteY4" fmla="*/ 684320 h 758488"/>
              <a:gd name="connsiteX5" fmla="*/ 53980 w 122549"/>
              <a:gd name="connsiteY5" fmla="*/ 566845 h 758488"/>
              <a:gd name="connsiteX6" fmla="*/ 96842 w 122549"/>
              <a:gd name="connsiteY6" fmla="*/ 141395 h 758488"/>
              <a:gd name="connsiteX7" fmla="*/ 5 w 122549"/>
              <a:gd name="connsiteY7" fmla="*/ 108 h 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49" h="758488">
                <a:moveTo>
                  <a:pt x="5" y="108"/>
                </a:moveTo>
                <a:cubicBezTo>
                  <a:pt x="799" y="-3596"/>
                  <a:pt x="81761" y="88478"/>
                  <a:pt x="101605" y="119170"/>
                </a:cubicBezTo>
                <a:cubicBezTo>
                  <a:pt x="121449" y="149862"/>
                  <a:pt x="127005" y="83187"/>
                  <a:pt x="119067" y="184258"/>
                </a:cubicBezTo>
                <a:cubicBezTo>
                  <a:pt x="111129" y="285329"/>
                  <a:pt x="65357" y="642251"/>
                  <a:pt x="53980" y="725595"/>
                </a:cubicBezTo>
                <a:cubicBezTo>
                  <a:pt x="42603" y="808939"/>
                  <a:pt x="50805" y="710778"/>
                  <a:pt x="50805" y="684320"/>
                </a:cubicBezTo>
                <a:cubicBezTo>
                  <a:pt x="50805" y="657862"/>
                  <a:pt x="46307" y="657333"/>
                  <a:pt x="53980" y="566845"/>
                </a:cubicBezTo>
                <a:cubicBezTo>
                  <a:pt x="61653" y="476357"/>
                  <a:pt x="102927" y="233734"/>
                  <a:pt x="96842" y="141395"/>
                </a:cubicBezTo>
                <a:cubicBezTo>
                  <a:pt x="90757" y="49056"/>
                  <a:pt x="-789" y="3812"/>
                  <a:pt x="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3E9D02D3-DB6D-49C3-BF23-FBB79A345ACC}"/>
              </a:ext>
            </a:extLst>
          </p:cNvPr>
          <p:cNvSpPr/>
          <p:nvPr/>
        </p:nvSpPr>
        <p:spPr>
          <a:xfrm>
            <a:off x="8223246" y="3055728"/>
            <a:ext cx="316662" cy="52575"/>
          </a:xfrm>
          <a:custGeom>
            <a:avLst/>
            <a:gdLst>
              <a:gd name="connsiteX0" fmla="*/ 4 w 316662"/>
              <a:gd name="connsiteY0" fmla="*/ 210 h 52575"/>
              <a:gd name="connsiteX1" fmla="*/ 133354 w 316662"/>
              <a:gd name="connsiteY1" fmla="*/ 51010 h 52575"/>
              <a:gd name="connsiteX2" fmla="*/ 315917 w 316662"/>
              <a:gd name="connsiteY2" fmla="*/ 39897 h 52575"/>
              <a:gd name="connsiteX3" fmla="*/ 195267 w 316662"/>
              <a:gd name="connsiteY3" fmla="*/ 43072 h 52575"/>
              <a:gd name="connsiteX4" fmla="*/ 128592 w 316662"/>
              <a:gd name="connsiteY4" fmla="*/ 33547 h 52575"/>
              <a:gd name="connsiteX5" fmla="*/ 4 w 316662"/>
              <a:gd name="connsiteY5" fmla="*/ 210 h 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62" h="52575">
                <a:moveTo>
                  <a:pt x="4" y="210"/>
                </a:moveTo>
                <a:cubicBezTo>
                  <a:pt x="798" y="3120"/>
                  <a:pt x="80702" y="44396"/>
                  <a:pt x="133354" y="51010"/>
                </a:cubicBezTo>
                <a:cubicBezTo>
                  <a:pt x="186006" y="57624"/>
                  <a:pt x="305598" y="41220"/>
                  <a:pt x="315917" y="39897"/>
                </a:cubicBezTo>
                <a:cubicBezTo>
                  <a:pt x="326236" y="38574"/>
                  <a:pt x="226488" y="44130"/>
                  <a:pt x="195267" y="43072"/>
                </a:cubicBezTo>
                <a:cubicBezTo>
                  <a:pt x="164046" y="42014"/>
                  <a:pt x="161665" y="41749"/>
                  <a:pt x="128592" y="33547"/>
                </a:cubicBezTo>
                <a:cubicBezTo>
                  <a:pt x="95519" y="25345"/>
                  <a:pt x="-790" y="-2700"/>
                  <a:pt x="4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B0C88F7-B56F-42F2-8009-48649732E75C}"/>
              </a:ext>
            </a:extLst>
          </p:cNvPr>
          <p:cNvSpPr/>
          <p:nvPr/>
        </p:nvSpPr>
        <p:spPr>
          <a:xfrm>
            <a:off x="7839778" y="2778060"/>
            <a:ext cx="603829" cy="706781"/>
          </a:xfrm>
          <a:custGeom>
            <a:avLst/>
            <a:gdLst>
              <a:gd name="connsiteX0" fmla="*/ 2472 w 603829"/>
              <a:gd name="connsiteY0" fmla="*/ 1653 h 706781"/>
              <a:gd name="connsiteX1" fmla="*/ 138997 w 603829"/>
              <a:gd name="connsiteY1" fmla="*/ 81028 h 706781"/>
              <a:gd name="connsiteX2" fmla="*/ 419985 w 603829"/>
              <a:gd name="connsiteY2" fmla="*/ 433453 h 706781"/>
              <a:gd name="connsiteX3" fmla="*/ 596197 w 603829"/>
              <a:gd name="connsiteY3" fmla="*/ 692215 h 706781"/>
              <a:gd name="connsiteX4" fmla="*/ 556510 w 603829"/>
              <a:gd name="connsiteY4" fmla="*/ 650940 h 706781"/>
              <a:gd name="connsiteX5" fmla="*/ 416810 w 603829"/>
              <a:gd name="connsiteY5" fmla="*/ 455678 h 706781"/>
              <a:gd name="connsiteX6" fmla="*/ 172335 w 603829"/>
              <a:gd name="connsiteY6" fmla="*/ 133415 h 706781"/>
              <a:gd name="connsiteX7" fmla="*/ 59622 w 603829"/>
              <a:gd name="connsiteY7" fmla="*/ 34990 h 706781"/>
              <a:gd name="connsiteX8" fmla="*/ 2472 w 603829"/>
              <a:gd name="connsiteY8" fmla="*/ 1653 h 70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829" h="706781">
                <a:moveTo>
                  <a:pt x="2472" y="1653"/>
                </a:moveTo>
                <a:cubicBezTo>
                  <a:pt x="15701" y="9326"/>
                  <a:pt x="69412" y="9061"/>
                  <a:pt x="138997" y="81028"/>
                </a:cubicBezTo>
                <a:cubicBezTo>
                  <a:pt x="208582" y="152995"/>
                  <a:pt x="343785" y="331589"/>
                  <a:pt x="419985" y="433453"/>
                </a:cubicBezTo>
                <a:cubicBezTo>
                  <a:pt x="496185" y="535317"/>
                  <a:pt x="573443" y="655967"/>
                  <a:pt x="596197" y="692215"/>
                </a:cubicBezTo>
                <a:cubicBezTo>
                  <a:pt x="618951" y="728463"/>
                  <a:pt x="586408" y="690363"/>
                  <a:pt x="556510" y="650940"/>
                </a:cubicBezTo>
                <a:cubicBezTo>
                  <a:pt x="526612" y="611517"/>
                  <a:pt x="480839" y="541932"/>
                  <a:pt x="416810" y="455678"/>
                </a:cubicBezTo>
                <a:cubicBezTo>
                  <a:pt x="352781" y="369424"/>
                  <a:pt x="231866" y="203530"/>
                  <a:pt x="172335" y="133415"/>
                </a:cubicBezTo>
                <a:cubicBezTo>
                  <a:pt x="112804" y="63300"/>
                  <a:pt x="87139" y="55627"/>
                  <a:pt x="59622" y="34990"/>
                </a:cubicBezTo>
                <a:cubicBezTo>
                  <a:pt x="32105" y="14353"/>
                  <a:pt x="-10757" y="-6020"/>
                  <a:pt x="247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A95D79FD-266D-4836-B6F6-98753353F6D3}"/>
              </a:ext>
            </a:extLst>
          </p:cNvPr>
          <p:cNvSpPr/>
          <p:nvPr/>
        </p:nvSpPr>
        <p:spPr>
          <a:xfrm>
            <a:off x="7766992" y="2960193"/>
            <a:ext cx="241469" cy="387946"/>
          </a:xfrm>
          <a:custGeom>
            <a:avLst/>
            <a:gdLst>
              <a:gd name="connsiteX0" fmla="*/ 203846 w 241469"/>
              <a:gd name="connsiteY0" fmla="*/ 495 h 387946"/>
              <a:gd name="connsiteX1" fmla="*/ 226071 w 241469"/>
              <a:gd name="connsiteY1" fmla="*/ 157657 h 387946"/>
              <a:gd name="connsiteX2" fmla="*/ 187971 w 241469"/>
              <a:gd name="connsiteY2" fmla="*/ 260845 h 387946"/>
              <a:gd name="connsiteX3" fmla="*/ 110183 w 241469"/>
              <a:gd name="connsiteY3" fmla="*/ 329107 h 387946"/>
              <a:gd name="connsiteX4" fmla="*/ 646 w 241469"/>
              <a:gd name="connsiteY4" fmla="*/ 387845 h 387946"/>
              <a:gd name="connsiteX5" fmla="*/ 164158 w 241469"/>
              <a:gd name="connsiteY5" fmla="*/ 314820 h 387946"/>
              <a:gd name="connsiteX6" fmla="*/ 240358 w 241469"/>
              <a:gd name="connsiteY6" fmla="*/ 114795 h 387946"/>
              <a:gd name="connsiteX7" fmla="*/ 203846 w 241469"/>
              <a:gd name="connsiteY7" fmla="*/ 495 h 3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469" h="387946">
                <a:moveTo>
                  <a:pt x="203846" y="495"/>
                </a:moveTo>
                <a:cubicBezTo>
                  <a:pt x="201465" y="7639"/>
                  <a:pt x="228717" y="114265"/>
                  <a:pt x="226071" y="157657"/>
                </a:cubicBezTo>
                <a:cubicBezTo>
                  <a:pt x="223425" y="201049"/>
                  <a:pt x="207286" y="232270"/>
                  <a:pt x="187971" y="260845"/>
                </a:cubicBezTo>
                <a:cubicBezTo>
                  <a:pt x="168656" y="289420"/>
                  <a:pt x="141404" y="307940"/>
                  <a:pt x="110183" y="329107"/>
                </a:cubicBezTo>
                <a:cubicBezTo>
                  <a:pt x="78962" y="350274"/>
                  <a:pt x="-8350" y="390226"/>
                  <a:pt x="646" y="387845"/>
                </a:cubicBezTo>
                <a:cubicBezTo>
                  <a:pt x="9642" y="385464"/>
                  <a:pt x="124206" y="360328"/>
                  <a:pt x="164158" y="314820"/>
                </a:cubicBezTo>
                <a:cubicBezTo>
                  <a:pt x="204110" y="269312"/>
                  <a:pt x="231891" y="164537"/>
                  <a:pt x="240358" y="114795"/>
                </a:cubicBezTo>
                <a:cubicBezTo>
                  <a:pt x="248825" y="65053"/>
                  <a:pt x="206227" y="-6649"/>
                  <a:pt x="20384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25D6A6D-ABE7-4673-A9C1-F5147794F551}"/>
              </a:ext>
            </a:extLst>
          </p:cNvPr>
          <p:cNvSpPr/>
          <p:nvPr/>
        </p:nvSpPr>
        <p:spPr>
          <a:xfrm>
            <a:off x="7750146" y="2979636"/>
            <a:ext cx="216083" cy="319314"/>
          </a:xfrm>
          <a:custGeom>
            <a:avLst/>
            <a:gdLst>
              <a:gd name="connsiteX0" fmla="*/ 201642 w 216083"/>
              <a:gd name="connsiteY0" fmla="*/ 102 h 319314"/>
              <a:gd name="connsiteX1" fmla="*/ 204817 w 216083"/>
              <a:gd name="connsiteY1" fmla="*/ 189014 h 319314"/>
              <a:gd name="connsiteX2" fmla="*/ 144492 w 216083"/>
              <a:gd name="connsiteY2" fmla="*/ 249339 h 319314"/>
              <a:gd name="connsiteX3" fmla="*/ 29 w 216083"/>
              <a:gd name="connsiteY3" fmla="*/ 319189 h 319314"/>
              <a:gd name="connsiteX4" fmla="*/ 157192 w 216083"/>
              <a:gd name="connsiteY4" fmla="*/ 263627 h 319314"/>
              <a:gd name="connsiteX5" fmla="*/ 214342 w 216083"/>
              <a:gd name="connsiteY5" fmla="*/ 163614 h 319314"/>
              <a:gd name="connsiteX6" fmla="*/ 201642 w 216083"/>
              <a:gd name="connsiteY6" fmla="*/ 102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83" h="319314">
                <a:moveTo>
                  <a:pt x="201642" y="102"/>
                </a:moveTo>
                <a:cubicBezTo>
                  <a:pt x="200055" y="4335"/>
                  <a:pt x="214342" y="147475"/>
                  <a:pt x="204817" y="189014"/>
                </a:cubicBezTo>
                <a:cubicBezTo>
                  <a:pt x="195292" y="230553"/>
                  <a:pt x="178623" y="227643"/>
                  <a:pt x="144492" y="249339"/>
                </a:cubicBezTo>
                <a:cubicBezTo>
                  <a:pt x="110361" y="271035"/>
                  <a:pt x="-2088" y="316808"/>
                  <a:pt x="29" y="319189"/>
                </a:cubicBezTo>
                <a:cubicBezTo>
                  <a:pt x="2146" y="321570"/>
                  <a:pt x="121473" y="289556"/>
                  <a:pt x="157192" y="263627"/>
                </a:cubicBezTo>
                <a:cubicBezTo>
                  <a:pt x="192911" y="237698"/>
                  <a:pt x="206934" y="203301"/>
                  <a:pt x="214342" y="163614"/>
                </a:cubicBezTo>
                <a:cubicBezTo>
                  <a:pt x="221750" y="123927"/>
                  <a:pt x="203229" y="-4131"/>
                  <a:pt x="20164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08E0DB5C-7D24-4D50-B462-E18FB99F6FD6}"/>
              </a:ext>
            </a:extLst>
          </p:cNvPr>
          <p:cNvSpPr/>
          <p:nvPr/>
        </p:nvSpPr>
        <p:spPr>
          <a:xfrm>
            <a:off x="7246924" y="3082906"/>
            <a:ext cx="533585" cy="206966"/>
          </a:xfrm>
          <a:custGeom>
            <a:avLst/>
            <a:gdLst>
              <a:gd name="connsiteX0" fmla="*/ 14 w 533585"/>
              <a:gd name="connsiteY0" fmla="*/ 19 h 206966"/>
              <a:gd name="connsiteX1" fmla="*/ 263539 w 533585"/>
              <a:gd name="connsiteY1" fmla="*/ 161944 h 206966"/>
              <a:gd name="connsiteX2" fmla="*/ 531826 w 533585"/>
              <a:gd name="connsiteY2" fmla="*/ 203219 h 206966"/>
              <a:gd name="connsiteX3" fmla="*/ 374664 w 533585"/>
              <a:gd name="connsiteY3" fmla="*/ 201632 h 206966"/>
              <a:gd name="connsiteX4" fmla="*/ 274651 w 533585"/>
              <a:gd name="connsiteY4" fmla="*/ 173057 h 206966"/>
              <a:gd name="connsiteX5" fmla="*/ 14 w 533585"/>
              <a:gd name="connsiteY5" fmla="*/ 19 h 2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585" h="206966">
                <a:moveTo>
                  <a:pt x="14" y="19"/>
                </a:moveTo>
                <a:cubicBezTo>
                  <a:pt x="-1838" y="-1833"/>
                  <a:pt x="174904" y="128077"/>
                  <a:pt x="263539" y="161944"/>
                </a:cubicBezTo>
                <a:cubicBezTo>
                  <a:pt x="352174" y="195811"/>
                  <a:pt x="513305" y="196604"/>
                  <a:pt x="531826" y="203219"/>
                </a:cubicBezTo>
                <a:cubicBezTo>
                  <a:pt x="550347" y="209834"/>
                  <a:pt x="417527" y="206659"/>
                  <a:pt x="374664" y="201632"/>
                </a:cubicBezTo>
                <a:cubicBezTo>
                  <a:pt x="331802" y="196605"/>
                  <a:pt x="335241" y="203484"/>
                  <a:pt x="274651" y="173057"/>
                </a:cubicBezTo>
                <a:cubicBezTo>
                  <a:pt x="214061" y="142630"/>
                  <a:pt x="1866" y="1871"/>
                  <a:pt x="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5BCF9FE-2B8C-42A4-9465-7CA2B6DAC88A}"/>
              </a:ext>
            </a:extLst>
          </p:cNvPr>
          <p:cNvSpPr/>
          <p:nvPr/>
        </p:nvSpPr>
        <p:spPr>
          <a:xfrm>
            <a:off x="6966505" y="2800600"/>
            <a:ext cx="338219" cy="320364"/>
          </a:xfrm>
          <a:custGeom>
            <a:avLst/>
            <a:gdLst>
              <a:gd name="connsiteX0" fmla="*/ 2620 w 338219"/>
              <a:gd name="connsiteY0" fmla="*/ 1338 h 320364"/>
              <a:gd name="connsiteX1" fmla="*/ 148670 w 338219"/>
              <a:gd name="connsiteY1" fmla="*/ 171200 h 320364"/>
              <a:gd name="connsiteX2" fmla="*/ 335995 w 338219"/>
              <a:gd name="connsiteY2" fmla="*/ 317250 h 320364"/>
              <a:gd name="connsiteX3" fmla="*/ 245508 w 338219"/>
              <a:gd name="connsiteY3" fmla="*/ 264863 h 320364"/>
              <a:gd name="connsiteX4" fmla="*/ 151845 w 338219"/>
              <a:gd name="connsiteY4" fmla="*/ 191838 h 320364"/>
              <a:gd name="connsiteX5" fmla="*/ 61358 w 338219"/>
              <a:gd name="connsiteY5" fmla="*/ 96588 h 320364"/>
              <a:gd name="connsiteX6" fmla="*/ 2620 w 338219"/>
              <a:gd name="connsiteY6" fmla="*/ 1338 h 32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219" h="320364">
                <a:moveTo>
                  <a:pt x="2620" y="1338"/>
                </a:moveTo>
                <a:cubicBezTo>
                  <a:pt x="17172" y="13773"/>
                  <a:pt x="93108" y="118548"/>
                  <a:pt x="148670" y="171200"/>
                </a:cubicBezTo>
                <a:cubicBezTo>
                  <a:pt x="204233" y="223852"/>
                  <a:pt x="319855" y="301640"/>
                  <a:pt x="335995" y="317250"/>
                </a:cubicBezTo>
                <a:cubicBezTo>
                  <a:pt x="352135" y="332861"/>
                  <a:pt x="276200" y="285765"/>
                  <a:pt x="245508" y="264863"/>
                </a:cubicBezTo>
                <a:cubicBezTo>
                  <a:pt x="214816" y="243961"/>
                  <a:pt x="182537" y="219884"/>
                  <a:pt x="151845" y="191838"/>
                </a:cubicBezTo>
                <a:cubicBezTo>
                  <a:pt x="121153" y="163792"/>
                  <a:pt x="84906" y="126751"/>
                  <a:pt x="61358" y="96588"/>
                </a:cubicBezTo>
                <a:cubicBezTo>
                  <a:pt x="37810" y="66426"/>
                  <a:pt x="-11932" y="-11097"/>
                  <a:pt x="2620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FA30B5A-EC5D-4206-BB22-3D7624923D55}"/>
              </a:ext>
            </a:extLst>
          </p:cNvPr>
          <p:cNvSpPr/>
          <p:nvPr/>
        </p:nvSpPr>
        <p:spPr>
          <a:xfrm>
            <a:off x="6886425" y="2848903"/>
            <a:ext cx="257714" cy="420296"/>
          </a:xfrm>
          <a:custGeom>
            <a:avLst/>
            <a:gdLst>
              <a:gd name="connsiteX0" fmla="*/ 150 w 257714"/>
              <a:gd name="connsiteY0" fmla="*/ 660 h 420296"/>
              <a:gd name="connsiteX1" fmla="*/ 141438 w 257714"/>
              <a:gd name="connsiteY1" fmla="*/ 222910 h 420296"/>
              <a:gd name="connsiteX2" fmla="*/ 254150 w 257714"/>
              <a:gd name="connsiteY2" fmla="*/ 418172 h 420296"/>
              <a:gd name="connsiteX3" fmla="*/ 219225 w 257714"/>
              <a:gd name="connsiteY3" fmla="*/ 316572 h 420296"/>
              <a:gd name="connsiteX4" fmla="*/ 116038 w 257714"/>
              <a:gd name="connsiteY4" fmla="*/ 159410 h 420296"/>
              <a:gd name="connsiteX5" fmla="*/ 150 w 257714"/>
              <a:gd name="connsiteY5" fmla="*/ 660 h 42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714" h="420296">
                <a:moveTo>
                  <a:pt x="150" y="660"/>
                </a:moveTo>
                <a:cubicBezTo>
                  <a:pt x="4383" y="11243"/>
                  <a:pt x="99105" y="153325"/>
                  <a:pt x="141438" y="222910"/>
                </a:cubicBezTo>
                <a:cubicBezTo>
                  <a:pt x="183771" y="292495"/>
                  <a:pt x="241186" y="402562"/>
                  <a:pt x="254150" y="418172"/>
                </a:cubicBezTo>
                <a:cubicBezTo>
                  <a:pt x="267114" y="433782"/>
                  <a:pt x="242244" y="359699"/>
                  <a:pt x="219225" y="316572"/>
                </a:cubicBezTo>
                <a:cubicBezTo>
                  <a:pt x="196206" y="273445"/>
                  <a:pt x="150169" y="209416"/>
                  <a:pt x="116038" y="159410"/>
                </a:cubicBezTo>
                <a:cubicBezTo>
                  <a:pt x="81907" y="109404"/>
                  <a:pt x="-4083" y="-9923"/>
                  <a:pt x="150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4FE807CD-ADBE-4EF8-97BC-FAF2C951FB62}"/>
              </a:ext>
            </a:extLst>
          </p:cNvPr>
          <p:cNvSpPr/>
          <p:nvPr/>
        </p:nvSpPr>
        <p:spPr>
          <a:xfrm>
            <a:off x="6873822" y="2867019"/>
            <a:ext cx="228686" cy="420008"/>
          </a:xfrm>
          <a:custGeom>
            <a:avLst/>
            <a:gdLst>
              <a:gd name="connsiteX0" fmla="*/ 53 w 228686"/>
              <a:gd name="connsiteY0" fmla="*/ 6 h 420008"/>
              <a:gd name="connsiteX1" fmla="*/ 79428 w 228686"/>
              <a:gd name="connsiteY1" fmla="*/ 120656 h 420008"/>
              <a:gd name="connsiteX2" fmla="*/ 138166 w 228686"/>
              <a:gd name="connsiteY2" fmla="*/ 247656 h 420008"/>
              <a:gd name="connsiteX3" fmla="*/ 228653 w 228686"/>
              <a:gd name="connsiteY3" fmla="*/ 419106 h 420008"/>
              <a:gd name="connsiteX4" fmla="*/ 147691 w 228686"/>
              <a:gd name="connsiteY4" fmla="*/ 306394 h 420008"/>
              <a:gd name="connsiteX5" fmla="*/ 68316 w 228686"/>
              <a:gd name="connsiteY5" fmla="*/ 115894 h 420008"/>
              <a:gd name="connsiteX6" fmla="*/ 53 w 228686"/>
              <a:gd name="connsiteY6" fmla="*/ 6 h 4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86" h="420008">
                <a:moveTo>
                  <a:pt x="53" y="6"/>
                </a:moveTo>
                <a:cubicBezTo>
                  <a:pt x="1905" y="800"/>
                  <a:pt x="56409" y="79381"/>
                  <a:pt x="79428" y="120656"/>
                </a:cubicBezTo>
                <a:cubicBezTo>
                  <a:pt x="102447" y="161931"/>
                  <a:pt x="113295" y="197914"/>
                  <a:pt x="138166" y="247656"/>
                </a:cubicBezTo>
                <a:cubicBezTo>
                  <a:pt x="163037" y="297398"/>
                  <a:pt x="227066" y="409316"/>
                  <a:pt x="228653" y="419106"/>
                </a:cubicBezTo>
                <a:cubicBezTo>
                  <a:pt x="230241" y="428896"/>
                  <a:pt x="174414" y="356929"/>
                  <a:pt x="147691" y="306394"/>
                </a:cubicBezTo>
                <a:cubicBezTo>
                  <a:pt x="120968" y="255859"/>
                  <a:pt x="92129" y="165107"/>
                  <a:pt x="68316" y="115894"/>
                </a:cubicBezTo>
                <a:cubicBezTo>
                  <a:pt x="44504" y="66682"/>
                  <a:pt x="-1799" y="-788"/>
                  <a:pt x="5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EF8138B8-C470-4BF6-A0A1-8E81E7C8B075}"/>
              </a:ext>
            </a:extLst>
          </p:cNvPr>
          <p:cNvSpPr/>
          <p:nvPr/>
        </p:nvSpPr>
        <p:spPr>
          <a:xfrm>
            <a:off x="6845421" y="2787324"/>
            <a:ext cx="149168" cy="86408"/>
          </a:xfrm>
          <a:custGeom>
            <a:avLst/>
            <a:gdLst>
              <a:gd name="connsiteX0" fmla="*/ 147517 w 149168"/>
              <a:gd name="connsiteY0" fmla="*/ 326 h 86408"/>
              <a:gd name="connsiteX1" fmla="*/ 1467 w 149168"/>
              <a:gd name="connsiteY1" fmla="*/ 84464 h 86408"/>
              <a:gd name="connsiteX2" fmla="*/ 76079 w 149168"/>
              <a:gd name="connsiteY2" fmla="*/ 55889 h 86408"/>
              <a:gd name="connsiteX3" fmla="*/ 147517 w 149168"/>
              <a:gd name="connsiteY3" fmla="*/ 326 h 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168" h="86408">
                <a:moveTo>
                  <a:pt x="147517" y="326"/>
                </a:moveTo>
                <a:cubicBezTo>
                  <a:pt x="135082" y="5089"/>
                  <a:pt x="13373" y="75204"/>
                  <a:pt x="1467" y="84464"/>
                </a:cubicBezTo>
                <a:cubicBezTo>
                  <a:pt x="-10439" y="93725"/>
                  <a:pt x="53325" y="67531"/>
                  <a:pt x="76079" y="55889"/>
                </a:cubicBezTo>
                <a:cubicBezTo>
                  <a:pt x="98833" y="44247"/>
                  <a:pt x="159952" y="-4437"/>
                  <a:pt x="14751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0285A2D-80C0-44C3-8BA7-D7D2A0818631}"/>
              </a:ext>
            </a:extLst>
          </p:cNvPr>
          <p:cNvSpPr/>
          <p:nvPr/>
        </p:nvSpPr>
        <p:spPr>
          <a:xfrm>
            <a:off x="7400703" y="2498605"/>
            <a:ext cx="70081" cy="85676"/>
          </a:xfrm>
          <a:custGeom>
            <a:avLst/>
            <a:gdLst>
              <a:gd name="connsiteX0" fmla="*/ 222 w 70081"/>
              <a:gd name="connsiteY0" fmla="*/ 120 h 85676"/>
              <a:gd name="connsiteX1" fmla="*/ 25622 w 70081"/>
              <a:gd name="connsiteY1" fmla="*/ 74733 h 85676"/>
              <a:gd name="connsiteX2" fmla="*/ 38322 w 70081"/>
              <a:gd name="connsiteY2" fmla="*/ 79495 h 85676"/>
              <a:gd name="connsiteX3" fmla="*/ 70072 w 70081"/>
              <a:gd name="connsiteY3" fmla="*/ 19170 h 85676"/>
              <a:gd name="connsiteX4" fmla="*/ 41497 w 70081"/>
              <a:gd name="connsiteY4" fmla="*/ 55683 h 85676"/>
              <a:gd name="connsiteX5" fmla="*/ 222 w 70081"/>
              <a:gd name="connsiteY5" fmla="*/ 120 h 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1" h="85676">
                <a:moveTo>
                  <a:pt x="222" y="120"/>
                </a:moveTo>
                <a:cubicBezTo>
                  <a:pt x="-2424" y="3295"/>
                  <a:pt x="19272" y="61504"/>
                  <a:pt x="25622" y="74733"/>
                </a:cubicBezTo>
                <a:cubicBezTo>
                  <a:pt x="31972" y="87962"/>
                  <a:pt x="30914" y="88756"/>
                  <a:pt x="38322" y="79495"/>
                </a:cubicBezTo>
                <a:cubicBezTo>
                  <a:pt x="45730" y="70234"/>
                  <a:pt x="69543" y="23139"/>
                  <a:pt x="70072" y="19170"/>
                </a:cubicBezTo>
                <a:cubicBezTo>
                  <a:pt x="70601" y="15201"/>
                  <a:pt x="49699" y="53566"/>
                  <a:pt x="41497" y="55683"/>
                </a:cubicBezTo>
                <a:cubicBezTo>
                  <a:pt x="33295" y="57800"/>
                  <a:pt x="2868" y="-3055"/>
                  <a:pt x="22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A11C80C-A410-4851-AB1B-2B07C459A4B7}"/>
              </a:ext>
            </a:extLst>
          </p:cNvPr>
          <p:cNvSpPr/>
          <p:nvPr/>
        </p:nvSpPr>
        <p:spPr>
          <a:xfrm>
            <a:off x="7386546" y="2455652"/>
            <a:ext cx="120876" cy="47837"/>
          </a:xfrm>
          <a:custGeom>
            <a:avLst/>
            <a:gdLst>
              <a:gd name="connsiteX0" fmla="*/ 92 w 120876"/>
              <a:gd name="connsiteY0" fmla="*/ 211 h 47837"/>
              <a:gd name="connsiteX1" fmla="*/ 62004 w 120876"/>
              <a:gd name="connsiteY1" fmla="*/ 47836 h 47837"/>
              <a:gd name="connsiteX2" fmla="*/ 120742 w 120876"/>
              <a:gd name="connsiteY2" fmla="*/ 1798 h 47837"/>
              <a:gd name="connsiteX3" fmla="*/ 76292 w 120876"/>
              <a:gd name="connsiteY3" fmla="*/ 28786 h 47837"/>
              <a:gd name="connsiteX4" fmla="*/ 92 w 120876"/>
              <a:gd name="connsiteY4" fmla="*/ 211 h 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76" h="47837">
                <a:moveTo>
                  <a:pt x="92" y="211"/>
                </a:moveTo>
                <a:cubicBezTo>
                  <a:pt x="-2289" y="3386"/>
                  <a:pt x="41896" y="47572"/>
                  <a:pt x="62004" y="47836"/>
                </a:cubicBezTo>
                <a:cubicBezTo>
                  <a:pt x="82112" y="48101"/>
                  <a:pt x="118361" y="4973"/>
                  <a:pt x="120742" y="1798"/>
                </a:cubicBezTo>
                <a:cubicBezTo>
                  <a:pt x="123123" y="-1377"/>
                  <a:pt x="93225" y="26934"/>
                  <a:pt x="76292" y="28786"/>
                </a:cubicBezTo>
                <a:cubicBezTo>
                  <a:pt x="59359" y="30638"/>
                  <a:pt x="2473" y="-2964"/>
                  <a:pt x="92" y="2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86F2757A-D3C4-43FB-BD95-ECB2D36E858B}"/>
              </a:ext>
            </a:extLst>
          </p:cNvPr>
          <p:cNvSpPr/>
          <p:nvPr/>
        </p:nvSpPr>
        <p:spPr>
          <a:xfrm>
            <a:off x="7928940" y="1973156"/>
            <a:ext cx="80150" cy="121128"/>
          </a:xfrm>
          <a:custGeom>
            <a:avLst/>
            <a:gdLst>
              <a:gd name="connsiteX0" fmla="*/ 41898 w 80150"/>
              <a:gd name="connsiteY0" fmla="*/ 107 h 121128"/>
              <a:gd name="connsiteX1" fmla="*/ 623 w 80150"/>
              <a:gd name="connsiteY1" fmla="*/ 89007 h 121128"/>
              <a:gd name="connsiteX2" fmla="*/ 79998 w 80150"/>
              <a:gd name="connsiteY2" fmla="*/ 120757 h 121128"/>
              <a:gd name="connsiteX3" fmla="*/ 21260 w 80150"/>
              <a:gd name="connsiteY3" fmla="*/ 71544 h 121128"/>
              <a:gd name="connsiteX4" fmla="*/ 41898 w 80150"/>
              <a:gd name="connsiteY4" fmla="*/ 107 h 1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0" h="121128">
                <a:moveTo>
                  <a:pt x="41898" y="107"/>
                </a:moveTo>
                <a:cubicBezTo>
                  <a:pt x="38458" y="3018"/>
                  <a:pt x="-5727" y="68899"/>
                  <a:pt x="623" y="89007"/>
                </a:cubicBezTo>
                <a:cubicBezTo>
                  <a:pt x="6973" y="109115"/>
                  <a:pt x="76559" y="123668"/>
                  <a:pt x="79998" y="120757"/>
                </a:cubicBezTo>
                <a:cubicBezTo>
                  <a:pt x="83438" y="117847"/>
                  <a:pt x="27610" y="88742"/>
                  <a:pt x="21260" y="71544"/>
                </a:cubicBezTo>
                <a:cubicBezTo>
                  <a:pt x="14910" y="54346"/>
                  <a:pt x="45338" y="-2804"/>
                  <a:pt x="4189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BB30FDB-F308-4AB4-9F7B-396F630D172A}"/>
              </a:ext>
            </a:extLst>
          </p:cNvPr>
          <p:cNvSpPr/>
          <p:nvPr/>
        </p:nvSpPr>
        <p:spPr>
          <a:xfrm>
            <a:off x="7241820" y="2028787"/>
            <a:ext cx="121554" cy="176302"/>
          </a:xfrm>
          <a:custGeom>
            <a:avLst/>
            <a:gdLst>
              <a:gd name="connsiteX0" fmla="*/ 108305 w 121554"/>
              <a:gd name="connsiteY0" fmla="*/ 38 h 176302"/>
              <a:gd name="connsiteX1" fmla="*/ 105130 w 121554"/>
              <a:gd name="connsiteY1" fmla="*/ 68301 h 176302"/>
              <a:gd name="connsiteX2" fmla="*/ 73380 w 121554"/>
              <a:gd name="connsiteY2" fmla="*/ 96876 h 176302"/>
              <a:gd name="connsiteX3" fmla="*/ 355 w 121554"/>
              <a:gd name="connsiteY3" fmla="*/ 176251 h 176302"/>
              <a:gd name="connsiteX4" fmla="*/ 106718 w 121554"/>
              <a:gd name="connsiteY4" fmla="*/ 84176 h 176302"/>
              <a:gd name="connsiteX5" fmla="*/ 121005 w 121554"/>
              <a:gd name="connsiteY5" fmla="*/ 58776 h 176302"/>
              <a:gd name="connsiteX6" fmla="*/ 108305 w 121554"/>
              <a:gd name="connsiteY6" fmla="*/ 38 h 1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54" h="176302">
                <a:moveTo>
                  <a:pt x="108305" y="38"/>
                </a:moveTo>
                <a:cubicBezTo>
                  <a:pt x="105659" y="1626"/>
                  <a:pt x="110951" y="52161"/>
                  <a:pt x="105130" y="68301"/>
                </a:cubicBezTo>
                <a:cubicBezTo>
                  <a:pt x="99309" y="84441"/>
                  <a:pt x="90842" y="78884"/>
                  <a:pt x="73380" y="96876"/>
                </a:cubicBezTo>
                <a:cubicBezTo>
                  <a:pt x="55918" y="114868"/>
                  <a:pt x="-5201" y="178368"/>
                  <a:pt x="355" y="176251"/>
                </a:cubicBezTo>
                <a:cubicBezTo>
                  <a:pt x="5911" y="174134"/>
                  <a:pt x="86610" y="103755"/>
                  <a:pt x="106718" y="84176"/>
                </a:cubicBezTo>
                <a:cubicBezTo>
                  <a:pt x="126826" y="64597"/>
                  <a:pt x="120476" y="70682"/>
                  <a:pt x="121005" y="58776"/>
                </a:cubicBezTo>
                <a:cubicBezTo>
                  <a:pt x="121534" y="46870"/>
                  <a:pt x="110951" y="-1550"/>
                  <a:pt x="10830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C767F19F-523C-461A-ACBE-BA89F7A5E00A}"/>
              </a:ext>
            </a:extLst>
          </p:cNvPr>
          <p:cNvSpPr/>
          <p:nvPr/>
        </p:nvSpPr>
        <p:spPr>
          <a:xfrm>
            <a:off x="6972071" y="1964856"/>
            <a:ext cx="270123" cy="232363"/>
          </a:xfrm>
          <a:custGeom>
            <a:avLst/>
            <a:gdLst>
              <a:gd name="connsiteX0" fmla="*/ 229 w 270123"/>
              <a:gd name="connsiteY0" fmla="*/ 469 h 232363"/>
              <a:gd name="connsiteX1" fmla="*/ 79604 w 270123"/>
              <a:gd name="connsiteY1" fmla="*/ 106832 h 232363"/>
              <a:gd name="connsiteX2" fmla="*/ 170092 w 270123"/>
              <a:gd name="connsiteY2" fmla="*/ 189382 h 232363"/>
              <a:gd name="connsiteX3" fmla="*/ 270104 w 270123"/>
              <a:gd name="connsiteY3" fmla="*/ 232244 h 232363"/>
              <a:gd name="connsiteX4" fmla="*/ 178029 w 270123"/>
              <a:gd name="connsiteY4" fmla="*/ 200494 h 232363"/>
              <a:gd name="connsiteX5" fmla="*/ 105004 w 270123"/>
              <a:gd name="connsiteY5" fmla="*/ 151282 h 232363"/>
              <a:gd name="connsiteX6" fmla="*/ 229 w 270123"/>
              <a:gd name="connsiteY6" fmla="*/ 46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123" h="232363">
                <a:moveTo>
                  <a:pt x="229" y="469"/>
                </a:moveTo>
                <a:cubicBezTo>
                  <a:pt x="-4004" y="-6939"/>
                  <a:pt x="51294" y="75347"/>
                  <a:pt x="79604" y="106832"/>
                </a:cubicBezTo>
                <a:cubicBezTo>
                  <a:pt x="107914" y="138317"/>
                  <a:pt x="138342" y="168480"/>
                  <a:pt x="170092" y="189382"/>
                </a:cubicBezTo>
                <a:cubicBezTo>
                  <a:pt x="201842" y="210284"/>
                  <a:pt x="268781" y="230392"/>
                  <a:pt x="270104" y="232244"/>
                </a:cubicBezTo>
                <a:cubicBezTo>
                  <a:pt x="271427" y="234096"/>
                  <a:pt x="205546" y="213988"/>
                  <a:pt x="178029" y="200494"/>
                </a:cubicBezTo>
                <a:cubicBezTo>
                  <a:pt x="150512" y="187000"/>
                  <a:pt x="134373" y="181180"/>
                  <a:pt x="105004" y="151282"/>
                </a:cubicBezTo>
                <a:cubicBezTo>
                  <a:pt x="75635" y="121384"/>
                  <a:pt x="4462" y="7877"/>
                  <a:pt x="229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B844E1B-312E-4A61-93C4-3BCA34722683}"/>
              </a:ext>
            </a:extLst>
          </p:cNvPr>
          <p:cNvSpPr/>
          <p:nvPr/>
        </p:nvSpPr>
        <p:spPr>
          <a:xfrm>
            <a:off x="7608090" y="1961138"/>
            <a:ext cx="331488" cy="94146"/>
          </a:xfrm>
          <a:custGeom>
            <a:avLst/>
            <a:gdLst>
              <a:gd name="connsiteX0" fmla="*/ 3973 w 331488"/>
              <a:gd name="connsiteY0" fmla="*/ 89912 h 94146"/>
              <a:gd name="connsiteX1" fmla="*/ 56360 w 331488"/>
              <a:gd name="connsiteY1" fmla="*/ 83562 h 94146"/>
              <a:gd name="connsiteX2" fmla="*/ 321473 w 331488"/>
              <a:gd name="connsiteY2" fmla="*/ 4187 h 94146"/>
              <a:gd name="connsiteX3" fmla="*/ 261148 w 331488"/>
              <a:gd name="connsiteY3" fmla="*/ 15300 h 94146"/>
              <a:gd name="connsiteX4" fmla="*/ 123035 w 331488"/>
              <a:gd name="connsiteY4" fmla="*/ 51812 h 94146"/>
              <a:gd name="connsiteX5" fmla="*/ 3973 w 331488"/>
              <a:gd name="connsiteY5" fmla="*/ 89912 h 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88" h="94146">
                <a:moveTo>
                  <a:pt x="3973" y="89912"/>
                </a:moveTo>
                <a:cubicBezTo>
                  <a:pt x="-7140" y="95204"/>
                  <a:pt x="3443" y="97850"/>
                  <a:pt x="56360" y="83562"/>
                </a:cubicBezTo>
                <a:cubicBezTo>
                  <a:pt x="109277" y="69274"/>
                  <a:pt x="287342" y="15564"/>
                  <a:pt x="321473" y="4187"/>
                </a:cubicBezTo>
                <a:cubicBezTo>
                  <a:pt x="355604" y="-7190"/>
                  <a:pt x="294221" y="7363"/>
                  <a:pt x="261148" y="15300"/>
                </a:cubicBezTo>
                <a:cubicBezTo>
                  <a:pt x="228075" y="23237"/>
                  <a:pt x="160871" y="39906"/>
                  <a:pt x="123035" y="51812"/>
                </a:cubicBezTo>
                <a:cubicBezTo>
                  <a:pt x="85199" y="63718"/>
                  <a:pt x="15086" y="84620"/>
                  <a:pt x="3973" y="89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D698B23-5875-4FF8-AE37-3B502DD3216A}"/>
              </a:ext>
            </a:extLst>
          </p:cNvPr>
          <p:cNvSpPr/>
          <p:nvPr/>
        </p:nvSpPr>
        <p:spPr>
          <a:xfrm>
            <a:off x="7558673" y="2071574"/>
            <a:ext cx="283599" cy="166334"/>
          </a:xfrm>
          <a:custGeom>
            <a:avLst/>
            <a:gdLst>
              <a:gd name="connsiteX0" fmla="*/ 15290 w 283599"/>
              <a:gd name="connsiteY0" fmla="*/ 114 h 166334"/>
              <a:gd name="connsiteX1" fmla="*/ 24815 w 283599"/>
              <a:gd name="connsiteY1" fmla="*/ 82664 h 166334"/>
              <a:gd name="connsiteX2" fmla="*/ 85140 w 283599"/>
              <a:gd name="connsiteY2" fmla="*/ 117589 h 166334"/>
              <a:gd name="connsiteX3" fmla="*/ 169277 w 283599"/>
              <a:gd name="connsiteY3" fmla="*/ 160451 h 166334"/>
              <a:gd name="connsiteX4" fmla="*/ 283577 w 283599"/>
              <a:gd name="connsiteY4" fmla="*/ 163626 h 166334"/>
              <a:gd name="connsiteX5" fmla="*/ 159752 w 283599"/>
              <a:gd name="connsiteY5" fmla="*/ 162039 h 166334"/>
              <a:gd name="connsiteX6" fmla="*/ 61327 w 283599"/>
              <a:gd name="connsiteY6" fmla="*/ 112826 h 166334"/>
              <a:gd name="connsiteX7" fmla="*/ 2590 w 283599"/>
              <a:gd name="connsiteY7" fmla="*/ 65201 h 166334"/>
              <a:gd name="connsiteX8" fmla="*/ 15290 w 283599"/>
              <a:gd name="connsiteY8" fmla="*/ 114 h 1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599" h="166334">
                <a:moveTo>
                  <a:pt x="15290" y="114"/>
                </a:moveTo>
                <a:cubicBezTo>
                  <a:pt x="18994" y="3025"/>
                  <a:pt x="13173" y="63085"/>
                  <a:pt x="24815" y="82664"/>
                </a:cubicBezTo>
                <a:cubicBezTo>
                  <a:pt x="36457" y="102243"/>
                  <a:pt x="61063" y="104625"/>
                  <a:pt x="85140" y="117589"/>
                </a:cubicBezTo>
                <a:cubicBezTo>
                  <a:pt x="109217" y="130553"/>
                  <a:pt x="136204" y="152778"/>
                  <a:pt x="169277" y="160451"/>
                </a:cubicBezTo>
                <a:cubicBezTo>
                  <a:pt x="202350" y="168124"/>
                  <a:pt x="285165" y="163361"/>
                  <a:pt x="283577" y="163626"/>
                </a:cubicBezTo>
                <a:cubicBezTo>
                  <a:pt x="281990" y="163891"/>
                  <a:pt x="196794" y="170506"/>
                  <a:pt x="159752" y="162039"/>
                </a:cubicBezTo>
                <a:cubicBezTo>
                  <a:pt x="122710" y="153572"/>
                  <a:pt x="87521" y="128966"/>
                  <a:pt x="61327" y="112826"/>
                </a:cubicBezTo>
                <a:cubicBezTo>
                  <a:pt x="35133" y="96686"/>
                  <a:pt x="11850" y="79753"/>
                  <a:pt x="2590" y="65201"/>
                </a:cubicBezTo>
                <a:cubicBezTo>
                  <a:pt x="-6670" y="50649"/>
                  <a:pt x="11586" y="-2797"/>
                  <a:pt x="1529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99E627A5-A1DF-47F4-A764-41C091E483D3}"/>
              </a:ext>
            </a:extLst>
          </p:cNvPr>
          <p:cNvSpPr/>
          <p:nvPr/>
        </p:nvSpPr>
        <p:spPr>
          <a:xfrm>
            <a:off x="7862887" y="2128198"/>
            <a:ext cx="139701" cy="78661"/>
          </a:xfrm>
          <a:custGeom>
            <a:avLst/>
            <a:gdLst>
              <a:gd name="connsiteX0" fmla="*/ 139701 w 139701"/>
              <a:gd name="connsiteY0" fmla="*/ 640 h 78661"/>
              <a:gd name="connsiteX1" fmla="*/ 57151 w 139701"/>
              <a:gd name="connsiteY1" fmla="*/ 38740 h 78661"/>
              <a:gd name="connsiteX2" fmla="*/ 1 w 139701"/>
              <a:gd name="connsiteY2" fmla="*/ 78427 h 78661"/>
              <a:gd name="connsiteX3" fmla="*/ 58738 w 139701"/>
              <a:gd name="connsiteY3" fmla="*/ 19690 h 78661"/>
              <a:gd name="connsiteX4" fmla="*/ 139701 w 139701"/>
              <a:gd name="connsiteY4" fmla="*/ 640 h 7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1" h="78661">
                <a:moveTo>
                  <a:pt x="139701" y="640"/>
                </a:moveTo>
                <a:cubicBezTo>
                  <a:pt x="139436" y="3815"/>
                  <a:pt x="80434" y="25775"/>
                  <a:pt x="57151" y="38740"/>
                </a:cubicBezTo>
                <a:cubicBezTo>
                  <a:pt x="33868" y="51705"/>
                  <a:pt x="-264" y="81602"/>
                  <a:pt x="1" y="78427"/>
                </a:cubicBezTo>
                <a:cubicBezTo>
                  <a:pt x="265" y="75252"/>
                  <a:pt x="37571" y="32919"/>
                  <a:pt x="58738" y="19690"/>
                </a:cubicBezTo>
                <a:cubicBezTo>
                  <a:pt x="79905" y="6461"/>
                  <a:pt x="139966" y="-2535"/>
                  <a:pt x="139701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D56FBACD-7678-4AA7-98A0-3792C03F2461}"/>
              </a:ext>
            </a:extLst>
          </p:cNvPr>
          <p:cNvSpPr/>
          <p:nvPr/>
        </p:nvSpPr>
        <p:spPr>
          <a:xfrm>
            <a:off x="8019976" y="1951037"/>
            <a:ext cx="23965" cy="169863"/>
          </a:xfrm>
          <a:custGeom>
            <a:avLst/>
            <a:gdLst>
              <a:gd name="connsiteX0" fmla="*/ 74 w 23965"/>
              <a:gd name="connsiteY0" fmla="*/ 1 h 169863"/>
              <a:gd name="connsiteX1" fmla="*/ 23887 w 23965"/>
              <a:gd name="connsiteY1" fmla="*/ 57151 h 169863"/>
              <a:gd name="connsiteX2" fmla="*/ 8012 w 23965"/>
              <a:gd name="connsiteY2" fmla="*/ 169863 h 169863"/>
              <a:gd name="connsiteX3" fmla="*/ 15949 w 23965"/>
              <a:gd name="connsiteY3" fmla="*/ 55563 h 169863"/>
              <a:gd name="connsiteX4" fmla="*/ 74 w 23965"/>
              <a:gd name="connsiteY4" fmla="*/ 1 h 16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5" h="169863">
                <a:moveTo>
                  <a:pt x="74" y="1"/>
                </a:moveTo>
                <a:cubicBezTo>
                  <a:pt x="1397" y="266"/>
                  <a:pt x="22564" y="28841"/>
                  <a:pt x="23887" y="57151"/>
                </a:cubicBezTo>
                <a:cubicBezTo>
                  <a:pt x="25210" y="85461"/>
                  <a:pt x="9335" y="170128"/>
                  <a:pt x="8012" y="169863"/>
                </a:cubicBezTo>
                <a:cubicBezTo>
                  <a:pt x="6689" y="169598"/>
                  <a:pt x="16478" y="81227"/>
                  <a:pt x="15949" y="55563"/>
                </a:cubicBezTo>
                <a:cubicBezTo>
                  <a:pt x="15420" y="29899"/>
                  <a:pt x="-1249" y="-264"/>
                  <a:pt x="7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4F7620D-D145-4807-8C40-4432EA4361B6}"/>
              </a:ext>
            </a:extLst>
          </p:cNvPr>
          <p:cNvSpPr/>
          <p:nvPr/>
        </p:nvSpPr>
        <p:spPr>
          <a:xfrm>
            <a:off x="6771382" y="3269082"/>
            <a:ext cx="304689" cy="780018"/>
          </a:xfrm>
          <a:custGeom>
            <a:avLst/>
            <a:gdLst>
              <a:gd name="connsiteX0" fmla="*/ 296168 w 304689"/>
              <a:gd name="connsiteY0" fmla="*/ 1168 h 780018"/>
              <a:gd name="connsiteX1" fmla="*/ 289818 w 304689"/>
              <a:gd name="connsiteY1" fmla="*/ 261518 h 780018"/>
              <a:gd name="connsiteX2" fmla="*/ 116781 w 304689"/>
              <a:gd name="connsiteY2" fmla="*/ 598068 h 780018"/>
              <a:gd name="connsiteX3" fmla="*/ 893 w 304689"/>
              <a:gd name="connsiteY3" fmla="*/ 779043 h 780018"/>
              <a:gd name="connsiteX4" fmla="*/ 72331 w 304689"/>
              <a:gd name="connsiteY4" fmla="*/ 655218 h 780018"/>
              <a:gd name="connsiteX5" fmla="*/ 234256 w 304689"/>
              <a:gd name="connsiteY5" fmla="*/ 348831 h 780018"/>
              <a:gd name="connsiteX6" fmla="*/ 296168 w 304689"/>
              <a:gd name="connsiteY6" fmla="*/ 172618 h 780018"/>
              <a:gd name="connsiteX7" fmla="*/ 296168 w 304689"/>
              <a:gd name="connsiteY7" fmla="*/ 1168 h 7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689" h="780018">
                <a:moveTo>
                  <a:pt x="296168" y="1168"/>
                </a:moveTo>
                <a:cubicBezTo>
                  <a:pt x="295110" y="15985"/>
                  <a:pt x="319716" y="162035"/>
                  <a:pt x="289818" y="261518"/>
                </a:cubicBezTo>
                <a:cubicBezTo>
                  <a:pt x="259920" y="361001"/>
                  <a:pt x="164935" y="511814"/>
                  <a:pt x="116781" y="598068"/>
                </a:cubicBezTo>
                <a:cubicBezTo>
                  <a:pt x="68627" y="684322"/>
                  <a:pt x="8301" y="769518"/>
                  <a:pt x="893" y="779043"/>
                </a:cubicBezTo>
                <a:cubicBezTo>
                  <a:pt x="-6515" y="788568"/>
                  <a:pt x="33437" y="726920"/>
                  <a:pt x="72331" y="655218"/>
                </a:cubicBezTo>
                <a:cubicBezTo>
                  <a:pt x="111225" y="583516"/>
                  <a:pt x="196950" y="429264"/>
                  <a:pt x="234256" y="348831"/>
                </a:cubicBezTo>
                <a:cubicBezTo>
                  <a:pt x="271562" y="268398"/>
                  <a:pt x="287172" y="228974"/>
                  <a:pt x="296168" y="172618"/>
                </a:cubicBezTo>
                <a:cubicBezTo>
                  <a:pt x="305164" y="116262"/>
                  <a:pt x="297226" y="-13649"/>
                  <a:pt x="296168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4CA5067-9912-423C-8CCA-E2CED2DEA2CF}"/>
              </a:ext>
            </a:extLst>
          </p:cNvPr>
          <p:cNvSpPr/>
          <p:nvPr/>
        </p:nvSpPr>
        <p:spPr>
          <a:xfrm>
            <a:off x="6446911" y="3287538"/>
            <a:ext cx="676796" cy="878182"/>
          </a:xfrm>
          <a:custGeom>
            <a:avLst/>
            <a:gdLst>
              <a:gd name="connsiteX0" fmla="*/ 647627 w 676796"/>
              <a:gd name="connsiteY0" fmla="*/ 1762 h 878182"/>
              <a:gd name="connsiteX1" fmla="*/ 665089 w 676796"/>
              <a:gd name="connsiteY1" fmla="*/ 222425 h 878182"/>
              <a:gd name="connsiteX2" fmla="*/ 442839 w 676796"/>
              <a:gd name="connsiteY2" fmla="*/ 644700 h 878182"/>
              <a:gd name="connsiteX3" fmla="*/ 333302 w 676796"/>
              <a:gd name="connsiteY3" fmla="*/ 739950 h 878182"/>
              <a:gd name="connsiteX4" fmla="*/ 1514 w 676796"/>
              <a:gd name="connsiteY4" fmla="*/ 874887 h 878182"/>
              <a:gd name="connsiteX5" fmla="*/ 219002 w 676796"/>
              <a:gd name="connsiteY5" fmla="*/ 824087 h 878182"/>
              <a:gd name="connsiteX6" fmla="*/ 426964 w 676796"/>
              <a:gd name="connsiteY6" fmla="*/ 685975 h 878182"/>
              <a:gd name="connsiteX7" fmla="*/ 585714 w 676796"/>
              <a:gd name="connsiteY7" fmla="*/ 441500 h 878182"/>
              <a:gd name="connsiteX8" fmla="*/ 663502 w 676796"/>
              <a:gd name="connsiteY8" fmla="*/ 135112 h 878182"/>
              <a:gd name="connsiteX9" fmla="*/ 647627 w 676796"/>
              <a:gd name="connsiteY9" fmla="*/ 1762 h 8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796" h="878182">
                <a:moveTo>
                  <a:pt x="647627" y="1762"/>
                </a:moveTo>
                <a:cubicBezTo>
                  <a:pt x="647891" y="16314"/>
                  <a:pt x="699220" y="115269"/>
                  <a:pt x="665089" y="222425"/>
                </a:cubicBezTo>
                <a:cubicBezTo>
                  <a:pt x="630958" y="329581"/>
                  <a:pt x="498137" y="558446"/>
                  <a:pt x="442839" y="644700"/>
                </a:cubicBezTo>
                <a:cubicBezTo>
                  <a:pt x="387541" y="730954"/>
                  <a:pt x="406856" y="701586"/>
                  <a:pt x="333302" y="739950"/>
                </a:cubicBezTo>
                <a:cubicBezTo>
                  <a:pt x="259748" y="778315"/>
                  <a:pt x="20564" y="860864"/>
                  <a:pt x="1514" y="874887"/>
                </a:cubicBezTo>
                <a:cubicBezTo>
                  <a:pt x="-17536" y="888910"/>
                  <a:pt x="148094" y="855572"/>
                  <a:pt x="219002" y="824087"/>
                </a:cubicBezTo>
                <a:cubicBezTo>
                  <a:pt x="289910" y="792602"/>
                  <a:pt x="365845" y="749740"/>
                  <a:pt x="426964" y="685975"/>
                </a:cubicBezTo>
                <a:cubicBezTo>
                  <a:pt x="488083" y="622211"/>
                  <a:pt x="546291" y="533310"/>
                  <a:pt x="585714" y="441500"/>
                </a:cubicBezTo>
                <a:cubicBezTo>
                  <a:pt x="625137" y="349690"/>
                  <a:pt x="650802" y="204697"/>
                  <a:pt x="663502" y="135112"/>
                </a:cubicBezTo>
                <a:cubicBezTo>
                  <a:pt x="676202" y="65527"/>
                  <a:pt x="647363" y="-12790"/>
                  <a:pt x="647627" y="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594502D-B0BE-4CD2-8396-FF4567851B88}"/>
              </a:ext>
            </a:extLst>
          </p:cNvPr>
          <p:cNvSpPr/>
          <p:nvPr/>
        </p:nvSpPr>
        <p:spPr>
          <a:xfrm>
            <a:off x="6330591" y="3100809"/>
            <a:ext cx="705210" cy="119358"/>
          </a:xfrm>
          <a:custGeom>
            <a:avLst/>
            <a:gdLst>
              <a:gd name="connsiteX0" fmla="*/ 359 w 705210"/>
              <a:gd name="connsiteY0" fmla="*/ 10691 h 119358"/>
              <a:gd name="connsiteX1" fmla="*/ 289284 w 705210"/>
              <a:gd name="connsiteY1" fmla="*/ 4341 h 119358"/>
              <a:gd name="connsiteX2" fmla="*/ 506772 w 705210"/>
              <a:gd name="connsiteY2" fmla="*/ 77366 h 119358"/>
              <a:gd name="connsiteX3" fmla="*/ 705209 w 705210"/>
              <a:gd name="connsiteY3" fmla="*/ 118641 h 119358"/>
              <a:gd name="connsiteX4" fmla="*/ 503597 w 705210"/>
              <a:gd name="connsiteY4" fmla="*/ 98004 h 119358"/>
              <a:gd name="connsiteX5" fmla="*/ 351197 w 705210"/>
              <a:gd name="connsiteY5" fmla="*/ 29741 h 119358"/>
              <a:gd name="connsiteX6" fmla="*/ 359 w 705210"/>
              <a:gd name="connsiteY6" fmla="*/ 10691 h 1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210" h="119358">
                <a:moveTo>
                  <a:pt x="359" y="10691"/>
                </a:moveTo>
                <a:cubicBezTo>
                  <a:pt x="-9960" y="6458"/>
                  <a:pt x="204882" y="-6771"/>
                  <a:pt x="289284" y="4341"/>
                </a:cubicBezTo>
                <a:cubicBezTo>
                  <a:pt x="373686" y="15453"/>
                  <a:pt x="437451" y="58316"/>
                  <a:pt x="506772" y="77366"/>
                </a:cubicBezTo>
                <a:cubicBezTo>
                  <a:pt x="576093" y="96416"/>
                  <a:pt x="705738" y="115201"/>
                  <a:pt x="705209" y="118641"/>
                </a:cubicBezTo>
                <a:cubicBezTo>
                  <a:pt x="704680" y="122081"/>
                  <a:pt x="562599" y="112821"/>
                  <a:pt x="503597" y="98004"/>
                </a:cubicBezTo>
                <a:cubicBezTo>
                  <a:pt x="444595" y="83187"/>
                  <a:pt x="431101" y="42970"/>
                  <a:pt x="351197" y="29741"/>
                </a:cubicBezTo>
                <a:cubicBezTo>
                  <a:pt x="271293" y="16512"/>
                  <a:pt x="10678" y="14924"/>
                  <a:pt x="359" y="10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62CCDAE9-F8F7-4521-96C2-ACF1B5E07453}"/>
              </a:ext>
            </a:extLst>
          </p:cNvPr>
          <p:cNvSpPr/>
          <p:nvPr/>
        </p:nvSpPr>
        <p:spPr>
          <a:xfrm>
            <a:off x="6584904" y="2917195"/>
            <a:ext cx="395388" cy="272250"/>
          </a:xfrm>
          <a:custGeom>
            <a:avLst/>
            <a:gdLst>
              <a:gd name="connsiteX0" fmla="*/ 301671 w 395388"/>
              <a:gd name="connsiteY0" fmla="*/ 630 h 272250"/>
              <a:gd name="connsiteX1" fmla="*/ 138159 w 395388"/>
              <a:gd name="connsiteY1" fmla="*/ 91118 h 272250"/>
              <a:gd name="connsiteX2" fmla="*/ 46 w 395388"/>
              <a:gd name="connsiteY2" fmla="*/ 148268 h 272250"/>
              <a:gd name="connsiteX3" fmla="*/ 152446 w 395388"/>
              <a:gd name="connsiteY3" fmla="*/ 181605 h 272250"/>
              <a:gd name="connsiteX4" fmla="*/ 395334 w 395388"/>
              <a:gd name="connsiteY4" fmla="*/ 272093 h 272250"/>
              <a:gd name="connsiteX5" fmla="*/ 173084 w 395388"/>
              <a:gd name="connsiteY5" fmla="*/ 202243 h 272250"/>
              <a:gd name="connsiteX6" fmla="*/ 4809 w 395388"/>
              <a:gd name="connsiteY6" fmla="*/ 156205 h 272250"/>
              <a:gd name="connsiteX7" fmla="*/ 84184 w 395388"/>
              <a:gd name="connsiteY7" fmla="*/ 140330 h 272250"/>
              <a:gd name="connsiteX8" fmla="*/ 301671 w 395388"/>
              <a:gd name="connsiteY8" fmla="*/ 630 h 2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388" h="272250">
                <a:moveTo>
                  <a:pt x="301671" y="630"/>
                </a:moveTo>
                <a:cubicBezTo>
                  <a:pt x="310667" y="-7572"/>
                  <a:pt x="188430" y="66512"/>
                  <a:pt x="138159" y="91118"/>
                </a:cubicBezTo>
                <a:cubicBezTo>
                  <a:pt x="87888" y="115724"/>
                  <a:pt x="-2335" y="133187"/>
                  <a:pt x="46" y="148268"/>
                </a:cubicBezTo>
                <a:cubicBezTo>
                  <a:pt x="2427" y="163349"/>
                  <a:pt x="86565" y="160968"/>
                  <a:pt x="152446" y="181605"/>
                </a:cubicBezTo>
                <a:cubicBezTo>
                  <a:pt x="218327" y="202242"/>
                  <a:pt x="391894" y="268653"/>
                  <a:pt x="395334" y="272093"/>
                </a:cubicBezTo>
                <a:cubicBezTo>
                  <a:pt x="398774" y="275533"/>
                  <a:pt x="238171" y="221558"/>
                  <a:pt x="173084" y="202243"/>
                </a:cubicBezTo>
                <a:cubicBezTo>
                  <a:pt x="107997" y="182928"/>
                  <a:pt x="19626" y="166524"/>
                  <a:pt x="4809" y="156205"/>
                </a:cubicBezTo>
                <a:cubicBezTo>
                  <a:pt x="-10008" y="145886"/>
                  <a:pt x="34442" y="165201"/>
                  <a:pt x="84184" y="140330"/>
                </a:cubicBezTo>
                <a:cubicBezTo>
                  <a:pt x="133926" y="115459"/>
                  <a:pt x="292675" y="8832"/>
                  <a:pt x="30167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7CF46848-62DC-4C62-929F-19A117910391}"/>
              </a:ext>
            </a:extLst>
          </p:cNvPr>
          <p:cNvSpPr/>
          <p:nvPr/>
        </p:nvSpPr>
        <p:spPr>
          <a:xfrm>
            <a:off x="6629400" y="3232150"/>
            <a:ext cx="426325" cy="112820"/>
          </a:xfrm>
          <a:custGeom>
            <a:avLst/>
            <a:gdLst>
              <a:gd name="connsiteX0" fmla="*/ 0 w 426325"/>
              <a:gd name="connsiteY0" fmla="*/ 0 h 112820"/>
              <a:gd name="connsiteX1" fmla="*/ 198438 w 426325"/>
              <a:gd name="connsiteY1" fmla="*/ 101600 h 112820"/>
              <a:gd name="connsiteX2" fmla="*/ 423863 w 426325"/>
              <a:gd name="connsiteY2" fmla="*/ 109538 h 112820"/>
              <a:gd name="connsiteX3" fmla="*/ 314325 w 426325"/>
              <a:gd name="connsiteY3" fmla="*/ 95250 h 112820"/>
              <a:gd name="connsiteX4" fmla="*/ 249238 w 426325"/>
              <a:gd name="connsiteY4" fmla="*/ 90488 h 112820"/>
              <a:gd name="connsiteX5" fmla="*/ 171450 w 426325"/>
              <a:gd name="connsiteY5" fmla="*/ 65088 h 112820"/>
              <a:gd name="connsiteX6" fmla="*/ 0 w 426325"/>
              <a:gd name="connsiteY6" fmla="*/ 0 h 1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325" h="112820">
                <a:moveTo>
                  <a:pt x="0" y="0"/>
                </a:moveTo>
                <a:cubicBezTo>
                  <a:pt x="63897" y="41672"/>
                  <a:pt x="127794" y="83344"/>
                  <a:pt x="198438" y="101600"/>
                </a:cubicBezTo>
                <a:cubicBezTo>
                  <a:pt x="269082" y="119856"/>
                  <a:pt x="404549" y="110596"/>
                  <a:pt x="423863" y="109538"/>
                </a:cubicBezTo>
                <a:cubicBezTo>
                  <a:pt x="443177" y="108480"/>
                  <a:pt x="343429" y="98425"/>
                  <a:pt x="314325" y="95250"/>
                </a:cubicBezTo>
                <a:cubicBezTo>
                  <a:pt x="285221" y="92075"/>
                  <a:pt x="273050" y="95515"/>
                  <a:pt x="249238" y="90488"/>
                </a:cubicBezTo>
                <a:cubicBezTo>
                  <a:pt x="225426" y="85461"/>
                  <a:pt x="171450" y="65088"/>
                  <a:pt x="171450" y="65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99268B7D-05FE-4700-87F2-E6CE90BA92D1}"/>
              </a:ext>
            </a:extLst>
          </p:cNvPr>
          <p:cNvSpPr/>
          <p:nvPr/>
        </p:nvSpPr>
        <p:spPr>
          <a:xfrm>
            <a:off x="6705592" y="3315486"/>
            <a:ext cx="77418" cy="168787"/>
          </a:xfrm>
          <a:custGeom>
            <a:avLst/>
            <a:gdLst>
              <a:gd name="connsiteX0" fmla="*/ 8 w 77418"/>
              <a:gd name="connsiteY0" fmla="*/ 802 h 168787"/>
              <a:gd name="connsiteX1" fmla="*/ 68271 w 77418"/>
              <a:gd name="connsiteY1" fmla="*/ 135739 h 168787"/>
              <a:gd name="connsiteX2" fmla="*/ 76208 w 77418"/>
              <a:gd name="connsiteY2" fmla="*/ 165902 h 168787"/>
              <a:gd name="connsiteX3" fmla="*/ 63508 w 77418"/>
              <a:gd name="connsiteY3" fmla="*/ 83352 h 168787"/>
              <a:gd name="connsiteX4" fmla="*/ 8 w 77418"/>
              <a:gd name="connsiteY4" fmla="*/ 802 h 1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18" h="168787">
                <a:moveTo>
                  <a:pt x="8" y="802"/>
                </a:moveTo>
                <a:cubicBezTo>
                  <a:pt x="802" y="9533"/>
                  <a:pt x="55571" y="108222"/>
                  <a:pt x="68271" y="135739"/>
                </a:cubicBezTo>
                <a:cubicBezTo>
                  <a:pt x="80971" y="163256"/>
                  <a:pt x="77002" y="174633"/>
                  <a:pt x="76208" y="165902"/>
                </a:cubicBezTo>
                <a:cubicBezTo>
                  <a:pt x="75414" y="157171"/>
                  <a:pt x="73827" y="109810"/>
                  <a:pt x="63508" y="83352"/>
                </a:cubicBezTo>
                <a:cubicBezTo>
                  <a:pt x="53189" y="56894"/>
                  <a:pt x="-786" y="-7929"/>
                  <a:pt x="8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83EA38C-1124-4D00-A398-942763A13D57}"/>
              </a:ext>
            </a:extLst>
          </p:cNvPr>
          <p:cNvSpPr/>
          <p:nvPr/>
        </p:nvSpPr>
        <p:spPr>
          <a:xfrm>
            <a:off x="6421338" y="3474630"/>
            <a:ext cx="419410" cy="689535"/>
          </a:xfrm>
          <a:custGeom>
            <a:avLst/>
            <a:gdLst>
              <a:gd name="connsiteX0" fmla="*/ 349350 w 419410"/>
              <a:gd name="connsiteY0" fmla="*/ 408 h 689535"/>
              <a:gd name="connsiteX1" fmla="*/ 416025 w 419410"/>
              <a:gd name="connsiteY1" fmla="*/ 124233 h 689535"/>
              <a:gd name="connsiteX2" fmla="*/ 400150 w 419410"/>
              <a:gd name="connsiteY2" fmla="*/ 332195 h 689535"/>
              <a:gd name="connsiteX3" fmla="*/ 319187 w 419410"/>
              <a:gd name="connsiteY3" fmla="*/ 511583 h 689535"/>
              <a:gd name="connsiteX4" fmla="*/ 233462 w 419410"/>
              <a:gd name="connsiteY4" fmla="*/ 598895 h 689535"/>
              <a:gd name="connsiteX5" fmla="*/ 100 w 419410"/>
              <a:gd name="connsiteY5" fmla="*/ 689383 h 689535"/>
              <a:gd name="connsiteX6" fmla="*/ 263625 w 419410"/>
              <a:gd name="connsiteY6" fmla="*/ 576670 h 689535"/>
              <a:gd name="connsiteX7" fmla="*/ 387450 w 419410"/>
              <a:gd name="connsiteY7" fmla="*/ 290920 h 689535"/>
              <a:gd name="connsiteX8" fmla="*/ 403325 w 419410"/>
              <a:gd name="connsiteY8" fmla="*/ 163920 h 689535"/>
              <a:gd name="connsiteX9" fmla="*/ 349350 w 419410"/>
              <a:gd name="connsiteY9" fmla="*/ 408 h 6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10" h="689535">
                <a:moveTo>
                  <a:pt x="349350" y="408"/>
                </a:moveTo>
                <a:cubicBezTo>
                  <a:pt x="351467" y="-6206"/>
                  <a:pt x="407558" y="68935"/>
                  <a:pt x="416025" y="124233"/>
                </a:cubicBezTo>
                <a:cubicBezTo>
                  <a:pt x="424492" y="179531"/>
                  <a:pt x="416290" y="267637"/>
                  <a:pt x="400150" y="332195"/>
                </a:cubicBezTo>
                <a:cubicBezTo>
                  <a:pt x="384010" y="396753"/>
                  <a:pt x="346968" y="467133"/>
                  <a:pt x="319187" y="511583"/>
                </a:cubicBezTo>
                <a:cubicBezTo>
                  <a:pt x="291406" y="556033"/>
                  <a:pt x="286643" y="569262"/>
                  <a:pt x="233462" y="598895"/>
                </a:cubicBezTo>
                <a:cubicBezTo>
                  <a:pt x="180281" y="628528"/>
                  <a:pt x="-4927" y="693087"/>
                  <a:pt x="100" y="689383"/>
                </a:cubicBezTo>
                <a:cubicBezTo>
                  <a:pt x="5127" y="685679"/>
                  <a:pt x="199067" y="643081"/>
                  <a:pt x="263625" y="576670"/>
                </a:cubicBezTo>
                <a:cubicBezTo>
                  <a:pt x="328183" y="510260"/>
                  <a:pt x="364167" y="359712"/>
                  <a:pt x="387450" y="290920"/>
                </a:cubicBezTo>
                <a:cubicBezTo>
                  <a:pt x="410733" y="222128"/>
                  <a:pt x="405706" y="208899"/>
                  <a:pt x="403325" y="163920"/>
                </a:cubicBezTo>
                <a:cubicBezTo>
                  <a:pt x="400944" y="118941"/>
                  <a:pt x="347233" y="7022"/>
                  <a:pt x="349350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82D4121-AB48-4C92-AA1D-F8E37F9FCDF7}"/>
              </a:ext>
            </a:extLst>
          </p:cNvPr>
          <p:cNvSpPr/>
          <p:nvPr/>
        </p:nvSpPr>
        <p:spPr>
          <a:xfrm>
            <a:off x="5827713" y="4102887"/>
            <a:ext cx="665019" cy="109246"/>
          </a:xfrm>
          <a:custGeom>
            <a:avLst/>
            <a:gdLst>
              <a:gd name="connsiteX0" fmla="*/ 0 w 665019"/>
              <a:gd name="connsiteY0" fmla="*/ 92876 h 109246"/>
              <a:gd name="connsiteX1" fmla="*/ 339725 w 665019"/>
              <a:gd name="connsiteY1" fmla="*/ 103988 h 109246"/>
              <a:gd name="connsiteX2" fmla="*/ 658812 w 665019"/>
              <a:gd name="connsiteY2" fmla="*/ 2388 h 109246"/>
              <a:gd name="connsiteX3" fmla="*/ 534987 w 665019"/>
              <a:gd name="connsiteY3" fmla="*/ 35726 h 109246"/>
              <a:gd name="connsiteX4" fmla="*/ 341312 w 665019"/>
              <a:gd name="connsiteY4" fmla="*/ 77001 h 109246"/>
              <a:gd name="connsiteX5" fmla="*/ 0 w 665019"/>
              <a:gd name="connsiteY5" fmla="*/ 92876 h 1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019" h="109246">
                <a:moveTo>
                  <a:pt x="0" y="92876"/>
                </a:moveTo>
                <a:cubicBezTo>
                  <a:pt x="-264" y="97374"/>
                  <a:pt x="229923" y="119069"/>
                  <a:pt x="339725" y="103988"/>
                </a:cubicBezTo>
                <a:cubicBezTo>
                  <a:pt x="449527" y="88907"/>
                  <a:pt x="626268" y="13765"/>
                  <a:pt x="658812" y="2388"/>
                </a:cubicBezTo>
                <a:cubicBezTo>
                  <a:pt x="691356" y="-8989"/>
                  <a:pt x="587904" y="23291"/>
                  <a:pt x="534987" y="35726"/>
                </a:cubicBezTo>
                <a:cubicBezTo>
                  <a:pt x="482070" y="48161"/>
                  <a:pt x="431800" y="69328"/>
                  <a:pt x="341312" y="77001"/>
                </a:cubicBezTo>
                <a:cubicBezTo>
                  <a:pt x="250824" y="84674"/>
                  <a:pt x="264" y="88378"/>
                  <a:pt x="0" y="9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1A11F6A-E7DB-4A70-9B6A-0D51DAF4BECF}"/>
              </a:ext>
            </a:extLst>
          </p:cNvPr>
          <p:cNvSpPr/>
          <p:nvPr/>
        </p:nvSpPr>
        <p:spPr>
          <a:xfrm>
            <a:off x="6297414" y="3150373"/>
            <a:ext cx="369510" cy="322527"/>
          </a:xfrm>
          <a:custGeom>
            <a:avLst/>
            <a:gdLst>
              <a:gd name="connsiteX0" fmla="*/ 6549 w 369510"/>
              <a:gd name="connsiteY0" fmla="*/ 3990 h 322527"/>
              <a:gd name="connsiteX1" fmla="*/ 344686 w 369510"/>
              <a:gd name="connsiteY1" fmla="*/ 297677 h 322527"/>
              <a:gd name="connsiteX2" fmla="*/ 320874 w 369510"/>
              <a:gd name="connsiteY2" fmla="*/ 288152 h 322527"/>
              <a:gd name="connsiteX3" fmla="*/ 136724 w 369510"/>
              <a:gd name="connsiteY3" fmla="*/ 137340 h 322527"/>
              <a:gd name="connsiteX4" fmla="*/ 6549 w 369510"/>
              <a:gd name="connsiteY4" fmla="*/ 3990 h 32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10" h="322527">
                <a:moveTo>
                  <a:pt x="6549" y="3990"/>
                </a:moveTo>
                <a:cubicBezTo>
                  <a:pt x="41209" y="30713"/>
                  <a:pt x="292299" y="250317"/>
                  <a:pt x="344686" y="297677"/>
                </a:cubicBezTo>
                <a:cubicBezTo>
                  <a:pt x="397074" y="345037"/>
                  <a:pt x="355534" y="314875"/>
                  <a:pt x="320874" y="288152"/>
                </a:cubicBezTo>
                <a:cubicBezTo>
                  <a:pt x="286214" y="261429"/>
                  <a:pt x="189905" y="182848"/>
                  <a:pt x="136724" y="137340"/>
                </a:cubicBezTo>
                <a:cubicBezTo>
                  <a:pt x="83543" y="91832"/>
                  <a:pt x="-28111" y="-22733"/>
                  <a:pt x="6549" y="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8C170755-AE13-4BDB-9CEA-E3CA1C837C2E}"/>
              </a:ext>
            </a:extLst>
          </p:cNvPr>
          <p:cNvSpPr/>
          <p:nvPr/>
        </p:nvSpPr>
        <p:spPr>
          <a:xfrm>
            <a:off x="6191192" y="3082602"/>
            <a:ext cx="124671" cy="89913"/>
          </a:xfrm>
          <a:custGeom>
            <a:avLst/>
            <a:gdLst>
              <a:gd name="connsiteX0" fmla="*/ 58 w 124671"/>
              <a:gd name="connsiteY0" fmla="*/ 323 h 89913"/>
              <a:gd name="connsiteX1" fmla="*/ 117533 w 124671"/>
              <a:gd name="connsiteY1" fmla="*/ 87636 h 89913"/>
              <a:gd name="connsiteX2" fmla="*/ 101658 w 124671"/>
              <a:gd name="connsiteY2" fmla="*/ 59061 h 89913"/>
              <a:gd name="connsiteX3" fmla="*/ 58 w 124671"/>
              <a:gd name="connsiteY3" fmla="*/ 323 h 8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71" h="89913">
                <a:moveTo>
                  <a:pt x="58" y="323"/>
                </a:moveTo>
                <a:cubicBezTo>
                  <a:pt x="2704" y="5085"/>
                  <a:pt x="100600" y="77846"/>
                  <a:pt x="117533" y="87636"/>
                </a:cubicBezTo>
                <a:cubicBezTo>
                  <a:pt x="134466" y="97426"/>
                  <a:pt x="118062" y="73349"/>
                  <a:pt x="101658" y="59061"/>
                </a:cubicBezTo>
                <a:cubicBezTo>
                  <a:pt x="85254" y="44773"/>
                  <a:pt x="-2588" y="-4439"/>
                  <a:pt x="58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FBCED6F-C3CA-4A54-92BF-ECA8175C19BE}"/>
              </a:ext>
            </a:extLst>
          </p:cNvPr>
          <p:cNvSpPr/>
          <p:nvPr/>
        </p:nvSpPr>
        <p:spPr>
          <a:xfrm>
            <a:off x="6215057" y="3370189"/>
            <a:ext cx="575550" cy="216213"/>
          </a:xfrm>
          <a:custGeom>
            <a:avLst/>
            <a:gdLst>
              <a:gd name="connsiteX0" fmla="*/ 6 w 575550"/>
              <a:gd name="connsiteY0" fmla="*/ 74 h 216213"/>
              <a:gd name="connsiteX1" fmla="*/ 280993 w 575550"/>
              <a:gd name="connsiteY1" fmla="*/ 115961 h 216213"/>
              <a:gd name="connsiteX2" fmla="*/ 419106 w 575550"/>
              <a:gd name="connsiteY2" fmla="*/ 128661 h 216213"/>
              <a:gd name="connsiteX3" fmla="*/ 574681 w 575550"/>
              <a:gd name="connsiteY3" fmla="*/ 215974 h 216213"/>
              <a:gd name="connsiteX4" fmla="*/ 346081 w 575550"/>
              <a:gd name="connsiteY4" fmla="*/ 98499 h 216213"/>
              <a:gd name="connsiteX5" fmla="*/ 273056 w 575550"/>
              <a:gd name="connsiteY5" fmla="*/ 98499 h 216213"/>
              <a:gd name="connsiteX6" fmla="*/ 6 w 575550"/>
              <a:gd name="connsiteY6" fmla="*/ 74 h 21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550" h="216213">
                <a:moveTo>
                  <a:pt x="6" y="74"/>
                </a:moveTo>
                <a:cubicBezTo>
                  <a:pt x="1329" y="2984"/>
                  <a:pt x="211143" y="94530"/>
                  <a:pt x="280993" y="115961"/>
                </a:cubicBezTo>
                <a:cubicBezTo>
                  <a:pt x="350843" y="137392"/>
                  <a:pt x="370158" y="111992"/>
                  <a:pt x="419106" y="128661"/>
                </a:cubicBezTo>
                <a:cubicBezTo>
                  <a:pt x="468054" y="145330"/>
                  <a:pt x="586852" y="221001"/>
                  <a:pt x="574681" y="215974"/>
                </a:cubicBezTo>
                <a:cubicBezTo>
                  <a:pt x="562510" y="210947"/>
                  <a:pt x="396352" y="118078"/>
                  <a:pt x="346081" y="98499"/>
                </a:cubicBezTo>
                <a:cubicBezTo>
                  <a:pt x="295810" y="78920"/>
                  <a:pt x="331264" y="116226"/>
                  <a:pt x="273056" y="98499"/>
                </a:cubicBezTo>
                <a:cubicBezTo>
                  <a:pt x="214848" y="80772"/>
                  <a:pt x="-1317" y="-2836"/>
                  <a:pt x="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19C4DC4-26B1-4B21-AC1C-7BA62A5651A5}"/>
              </a:ext>
            </a:extLst>
          </p:cNvPr>
          <p:cNvSpPr/>
          <p:nvPr/>
        </p:nvSpPr>
        <p:spPr>
          <a:xfrm>
            <a:off x="5911730" y="2718079"/>
            <a:ext cx="332709" cy="749034"/>
          </a:xfrm>
          <a:custGeom>
            <a:avLst/>
            <a:gdLst>
              <a:gd name="connsiteX0" fmla="*/ 331908 w 332709"/>
              <a:gd name="connsiteY0" fmla="*/ 4484 h 749034"/>
              <a:gd name="connsiteX1" fmla="*/ 223958 w 332709"/>
              <a:gd name="connsiteY1" fmla="*/ 525184 h 749034"/>
              <a:gd name="connsiteX2" fmla="*/ 120 w 332709"/>
              <a:gd name="connsiteY2" fmla="*/ 749021 h 749034"/>
              <a:gd name="connsiteX3" fmla="*/ 193795 w 332709"/>
              <a:gd name="connsiteY3" fmla="*/ 534709 h 749034"/>
              <a:gd name="connsiteX4" fmla="*/ 269995 w 332709"/>
              <a:gd name="connsiteY4" fmla="*/ 287059 h 749034"/>
              <a:gd name="connsiteX5" fmla="*/ 331908 w 332709"/>
              <a:gd name="connsiteY5" fmla="*/ 4484 h 74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09" h="749034">
                <a:moveTo>
                  <a:pt x="331908" y="4484"/>
                </a:moveTo>
                <a:cubicBezTo>
                  <a:pt x="324235" y="44172"/>
                  <a:pt x="279256" y="401095"/>
                  <a:pt x="223958" y="525184"/>
                </a:cubicBezTo>
                <a:cubicBezTo>
                  <a:pt x="168660" y="649273"/>
                  <a:pt x="5147" y="747434"/>
                  <a:pt x="120" y="749021"/>
                </a:cubicBezTo>
                <a:cubicBezTo>
                  <a:pt x="-4907" y="750608"/>
                  <a:pt x="148816" y="611703"/>
                  <a:pt x="193795" y="534709"/>
                </a:cubicBezTo>
                <a:cubicBezTo>
                  <a:pt x="238774" y="457715"/>
                  <a:pt x="249887" y="374901"/>
                  <a:pt x="269995" y="287059"/>
                </a:cubicBezTo>
                <a:cubicBezTo>
                  <a:pt x="290103" y="199217"/>
                  <a:pt x="339581" y="-35204"/>
                  <a:pt x="331908" y="4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F381752D-AEBD-4482-80EB-EB123E762F3A}"/>
              </a:ext>
            </a:extLst>
          </p:cNvPr>
          <p:cNvSpPr/>
          <p:nvPr/>
        </p:nvSpPr>
        <p:spPr>
          <a:xfrm>
            <a:off x="5587749" y="2244411"/>
            <a:ext cx="648746" cy="450130"/>
          </a:xfrm>
          <a:custGeom>
            <a:avLst/>
            <a:gdLst>
              <a:gd name="connsiteX0" fmla="*/ 251 w 648746"/>
              <a:gd name="connsiteY0" fmla="*/ 108264 h 450130"/>
              <a:gd name="connsiteX1" fmla="*/ 170114 w 648746"/>
              <a:gd name="connsiteY1" fmla="*/ 35239 h 450130"/>
              <a:gd name="connsiteX2" fmla="*/ 306639 w 648746"/>
              <a:gd name="connsiteY2" fmla="*/ 62227 h 450130"/>
              <a:gd name="connsiteX3" fmla="*/ 436814 w 648746"/>
              <a:gd name="connsiteY3" fmla="*/ 113027 h 450130"/>
              <a:gd name="connsiteX4" fmla="*/ 532064 w 648746"/>
              <a:gd name="connsiteY4" fmla="*/ 178114 h 450130"/>
              <a:gd name="connsiteX5" fmla="*/ 593976 w 648746"/>
              <a:gd name="connsiteY5" fmla="*/ 289239 h 450130"/>
              <a:gd name="connsiteX6" fmla="*/ 646364 w 648746"/>
              <a:gd name="connsiteY6" fmla="*/ 449577 h 450130"/>
              <a:gd name="connsiteX7" fmla="*/ 632076 w 648746"/>
              <a:gd name="connsiteY7" fmla="*/ 336864 h 450130"/>
              <a:gd name="connsiteX8" fmla="*/ 563814 w 648746"/>
              <a:gd name="connsiteY8" fmla="*/ 201927 h 450130"/>
              <a:gd name="connsiteX9" fmla="*/ 470151 w 648746"/>
              <a:gd name="connsiteY9" fmla="*/ 108264 h 450130"/>
              <a:gd name="connsiteX10" fmla="*/ 279651 w 648746"/>
              <a:gd name="connsiteY10" fmla="*/ 27302 h 450130"/>
              <a:gd name="connsiteX11" fmla="*/ 209801 w 648746"/>
              <a:gd name="connsiteY11" fmla="*/ 3489 h 450130"/>
              <a:gd name="connsiteX12" fmla="*/ 251 w 648746"/>
              <a:gd name="connsiteY12" fmla="*/ 108264 h 45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746" h="450130">
                <a:moveTo>
                  <a:pt x="251" y="108264"/>
                </a:moveTo>
                <a:cubicBezTo>
                  <a:pt x="-6363" y="113556"/>
                  <a:pt x="119049" y="42912"/>
                  <a:pt x="170114" y="35239"/>
                </a:cubicBezTo>
                <a:cubicBezTo>
                  <a:pt x="221179" y="27566"/>
                  <a:pt x="262189" y="49262"/>
                  <a:pt x="306639" y="62227"/>
                </a:cubicBezTo>
                <a:cubicBezTo>
                  <a:pt x="351089" y="75192"/>
                  <a:pt x="399243" y="93713"/>
                  <a:pt x="436814" y="113027"/>
                </a:cubicBezTo>
                <a:cubicBezTo>
                  <a:pt x="474385" y="132341"/>
                  <a:pt x="505870" y="148745"/>
                  <a:pt x="532064" y="178114"/>
                </a:cubicBezTo>
                <a:cubicBezTo>
                  <a:pt x="558258" y="207483"/>
                  <a:pt x="574926" y="243995"/>
                  <a:pt x="593976" y="289239"/>
                </a:cubicBezTo>
                <a:cubicBezTo>
                  <a:pt x="613026" y="334483"/>
                  <a:pt x="640014" y="441640"/>
                  <a:pt x="646364" y="449577"/>
                </a:cubicBezTo>
                <a:cubicBezTo>
                  <a:pt x="652714" y="457514"/>
                  <a:pt x="645834" y="378139"/>
                  <a:pt x="632076" y="336864"/>
                </a:cubicBezTo>
                <a:cubicBezTo>
                  <a:pt x="618318" y="295589"/>
                  <a:pt x="590801" y="240027"/>
                  <a:pt x="563814" y="201927"/>
                </a:cubicBezTo>
                <a:cubicBezTo>
                  <a:pt x="536827" y="163827"/>
                  <a:pt x="517511" y="137368"/>
                  <a:pt x="470151" y="108264"/>
                </a:cubicBezTo>
                <a:cubicBezTo>
                  <a:pt x="422791" y="79160"/>
                  <a:pt x="323043" y="44764"/>
                  <a:pt x="279651" y="27302"/>
                </a:cubicBezTo>
                <a:cubicBezTo>
                  <a:pt x="236259" y="9840"/>
                  <a:pt x="251870" y="-7623"/>
                  <a:pt x="209801" y="3489"/>
                </a:cubicBezTo>
                <a:cubicBezTo>
                  <a:pt x="167732" y="14601"/>
                  <a:pt x="6865" y="102972"/>
                  <a:pt x="251" y="108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59DB321-2E30-404A-A745-864EB34BFA64}"/>
              </a:ext>
            </a:extLst>
          </p:cNvPr>
          <p:cNvSpPr/>
          <p:nvPr/>
        </p:nvSpPr>
        <p:spPr>
          <a:xfrm>
            <a:off x="6020315" y="2521277"/>
            <a:ext cx="115135" cy="152277"/>
          </a:xfrm>
          <a:custGeom>
            <a:avLst/>
            <a:gdLst>
              <a:gd name="connsiteX0" fmla="*/ 1073 w 115135"/>
              <a:gd name="connsiteY0" fmla="*/ 152073 h 152277"/>
              <a:gd name="connsiteX1" fmla="*/ 113785 w 115135"/>
              <a:gd name="connsiteY1" fmla="*/ 6023 h 152277"/>
              <a:gd name="connsiteX2" fmla="*/ 59810 w 115135"/>
              <a:gd name="connsiteY2" fmla="*/ 37773 h 152277"/>
              <a:gd name="connsiteX3" fmla="*/ 1073 w 115135"/>
              <a:gd name="connsiteY3" fmla="*/ 152073 h 15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35" h="152277">
                <a:moveTo>
                  <a:pt x="1073" y="152073"/>
                </a:moveTo>
                <a:cubicBezTo>
                  <a:pt x="10069" y="146781"/>
                  <a:pt x="103996" y="25073"/>
                  <a:pt x="113785" y="6023"/>
                </a:cubicBezTo>
                <a:cubicBezTo>
                  <a:pt x="123574" y="-13027"/>
                  <a:pt x="77537" y="17400"/>
                  <a:pt x="59810" y="37773"/>
                </a:cubicBezTo>
                <a:cubicBezTo>
                  <a:pt x="42083" y="58146"/>
                  <a:pt x="-7923" y="157365"/>
                  <a:pt x="1073" y="15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49028E5E-E670-48E2-9286-CCDD06176B48}"/>
              </a:ext>
            </a:extLst>
          </p:cNvPr>
          <p:cNvSpPr/>
          <p:nvPr/>
        </p:nvSpPr>
        <p:spPr>
          <a:xfrm>
            <a:off x="5783324" y="2347703"/>
            <a:ext cx="36459" cy="181577"/>
          </a:xfrm>
          <a:custGeom>
            <a:avLst/>
            <a:gdLst>
              <a:gd name="connsiteX0" fmla="*/ 3114 w 36459"/>
              <a:gd name="connsiteY0" fmla="*/ 1797 h 181577"/>
              <a:gd name="connsiteX1" fmla="*/ 36451 w 36459"/>
              <a:gd name="connsiteY1" fmla="*/ 179597 h 181577"/>
              <a:gd name="connsiteX2" fmla="*/ 6289 w 36459"/>
              <a:gd name="connsiteY2" fmla="*/ 92285 h 181577"/>
              <a:gd name="connsiteX3" fmla="*/ 3114 w 36459"/>
              <a:gd name="connsiteY3" fmla="*/ 1797 h 1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9" h="181577">
                <a:moveTo>
                  <a:pt x="3114" y="1797"/>
                </a:moveTo>
                <a:cubicBezTo>
                  <a:pt x="8141" y="16349"/>
                  <a:pt x="35922" y="164516"/>
                  <a:pt x="36451" y="179597"/>
                </a:cubicBezTo>
                <a:cubicBezTo>
                  <a:pt x="36980" y="194678"/>
                  <a:pt x="13433" y="119537"/>
                  <a:pt x="6289" y="92285"/>
                </a:cubicBezTo>
                <a:cubicBezTo>
                  <a:pt x="-855" y="65033"/>
                  <a:pt x="-1913" y="-12755"/>
                  <a:pt x="3114" y="1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1F487A4A-2CDE-46E5-A81C-5225557C98BC}"/>
              </a:ext>
            </a:extLst>
          </p:cNvPr>
          <p:cNvSpPr/>
          <p:nvPr/>
        </p:nvSpPr>
        <p:spPr>
          <a:xfrm>
            <a:off x="5737937" y="2665063"/>
            <a:ext cx="287257" cy="400938"/>
          </a:xfrm>
          <a:custGeom>
            <a:avLst/>
            <a:gdLst>
              <a:gd name="connsiteX0" fmla="*/ 876 w 287257"/>
              <a:gd name="connsiteY0" fmla="*/ 14637 h 400938"/>
              <a:gd name="connsiteX1" fmla="*/ 165976 w 287257"/>
              <a:gd name="connsiteY1" fmla="*/ 6700 h 400938"/>
              <a:gd name="connsiteX2" fmla="*/ 286626 w 287257"/>
              <a:gd name="connsiteY2" fmla="*/ 125762 h 400938"/>
              <a:gd name="connsiteX3" fmla="*/ 215188 w 287257"/>
              <a:gd name="connsiteY3" fmla="*/ 400400 h 400938"/>
              <a:gd name="connsiteX4" fmla="*/ 254876 w 287257"/>
              <a:gd name="connsiteY4" fmla="*/ 194025 h 400938"/>
              <a:gd name="connsiteX5" fmla="*/ 250113 w 287257"/>
              <a:gd name="connsiteY5" fmla="*/ 127350 h 400938"/>
              <a:gd name="connsiteX6" fmla="*/ 216776 w 287257"/>
              <a:gd name="connsiteY6" fmla="*/ 86075 h 400938"/>
              <a:gd name="connsiteX7" fmla="*/ 104063 w 287257"/>
              <a:gd name="connsiteY7" fmla="*/ 11462 h 400938"/>
              <a:gd name="connsiteX8" fmla="*/ 876 w 287257"/>
              <a:gd name="connsiteY8" fmla="*/ 14637 h 40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257" h="400938">
                <a:moveTo>
                  <a:pt x="876" y="14637"/>
                </a:moveTo>
                <a:cubicBezTo>
                  <a:pt x="11195" y="13843"/>
                  <a:pt x="118351" y="-11821"/>
                  <a:pt x="165976" y="6700"/>
                </a:cubicBezTo>
                <a:cubicBezTo>
                  <a:pt x="213601" y="25221"/>
                  <a:pt x="278424" y="60145"/>
                  <a:pt x="286626" y="125762"/>
                </a:cubicBezTo>
                <a:cubicBezTo>
                  <a:pt x="294828" y="191379"/>
                  <a:pt x="220480" y="389023"/>
                  <a:pt x="215188" y="400400"/>
                </a:cubicBezTo>
                <a:cubicBezTo>
                  <a:pt x="209896" y="411777"/>
                  <a:pt x="249055" y="239533"/>
                  <a:pt x="254876" y="194025"/>
                </a:cubicBezTo>
                <a:cubicBezTo>
                  <a:pt x="260697" y="148517"/>
                  <a:pt x="256463" y="145342"/>
                  <a:pt x="250113" y="127350"/>
                </a:cubicBezTo>
                <a:cubicBezTo>
                  <a:pt x="243763" y="109358"/>
                  <a:pt x="241118" y="105390"/>
                  <a:pt x="216776" y="86075"/>
                </a:cubicBezTo>
                <a:cubicBezTo>
                  <a:pt x="192434" y="66760"/>
                  <a:pt x="133961" y="23633"/>
                  <a:pt x="104063" y="11462"/>
                </a:cubicBezTo>
                <a:cubicBezTo>
                  <a:pt x="74165" y="-709"/>
                  <a:pt x="-9443" y="15431"/>
                  <a:pt x="876" y="14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53D569DF-60E4-48A1-B346-45BDB3ABE060}"/>
              </a:ext>
            </a:extLst>
          </p:cNvPr>
          <p:cNvSpPr/>
          <p:nvPr/>
        </p:nvSpPr>
        <p:spPr>
          <a:xfrm>
            <a:off x="5695764" y="2733603"/>
            <a:ext cx="62214" cy="204920"/>
          </a:xfrm>
          <a:custGeom>
            <a:avLst/>
            <a:gdLst>
              <a:gd name="connsiteX0" fmla="*/ 62099 w 62214"/>
              <a:gd name="connsiteY0" fmla="*/ 72 h 204920"/>
              <a:gd name="connsiteX1" fmla="*/ 16061 w 62214"/>
              <a:gd name="connsiteY1" fmla="*/ 88972 h 204920"/>
              <a:gd name="connsiteX2" fmla="*/ 31936 w 62214"/>
              <a:gd name="connsiteY2" fmla="*/ 204860 h 204920"/>
              <a:gd name="connsiteX3" fmla="*/ 186 w 62214"/>
              <a:gd name="connsiteY3" fmla="*/ 103260 h 204920"/>
              <a:gd name="connsiteX4" fmla="*/ 62099 w 62214"/>
              <a:gd name="connsiteY4" fmla="*/ 72 h 20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4" h="204920">
                <a:moveTo>
                  <a:pt x="62099" y="72"/>
                </a:moveTo>
                <a:cubicBezTo>
                  <a:pt x="64745" y="-2309"/>
                  <a:pt x="21088" y="54841"/>
                  <a:pt x="16061" y="88972"/>
                </a:cubicBezTo>
                <a:cubicBezTo>
                  <a:pt x="11034" y="123103"/>
                  <a:pt x="34582" y="202479"/>
                  <a:pt x="31936" y="204860"/>
                </a:cubicBezTo>
                <a:cubicBezTo>
                  <a:pt x="29290" y="207241"/>
                  <a:pt x="-2724" y="138714"/>
                  <a:pt x="186" y="103260"/>
                </a:cubicBezTo>
                <a:cubicBezTo>
                  <a:pt x="3096" y="67806"/>
                  <a:pt x="59453" y="2453"/>
                  <a:pt x="6209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0C47A1F1-4B6D-4941-A027-2EC43F16488F}"/>
              </a:ext>
            </a:extLst>
          </p:cNvPr>
          <p:cNvSpPr/>
          <p:nvPr/>
        </p:nvSpPr>
        <p:spPr>
          <a:xfrm>
            <a:off x="5842048" y="3074988"/>
            <a:ext cx="181027" cy="255588"/>
          </a:xfrm>
          <a:custGeom>
            <a:avLst/>
            <a:gdLst>
              <a:gd name="connsiteX0" fmla="*/ 180927 w 181027"/>
              <a:gd name="connsiteY0" fmla="*/ 0 h 255588"/>
              <a:gd name="connsiteX1" fmla="*/ 41227 w 181027"/>
              <a:gd name="connsiteY1" fmla="*/ 177800 h 255588"/>
              <a:gd name="connsiteX2" fmla="*/ 4715 w 181027"/>
              <a:gd name="connsiteY2" fmla="*/ 255587 h 255588"/>
              <a:gd name="connsiteX3" fmla="*/ 17415 w 181027"/>
              <a:gd name="connsiteY3" fmla="*/ 176212 h 255588"/>
              <a:gd name="connsiteX4" fmla="*/ 180927 w 181027"/>
              <a:gd name="connsiteY4" fmla="*/ 0 h 2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27" h="255588">
                <a:moveTo>
                  <a:pt x="180927" y="0"/>
                </a:moveTo>
                <a:cubicBezTo>
                  <a:pt x="184896" y="265"/>
                  <a:pt x="70596" y="135202"/>
                  <a:pt x="41227" y="177800"/>
                </a:cubicBezTo>
                <a:cubicBezTo>
                  <a:pt x="11858" y="220398"/>
                  <a:pt x="8684" y="255852"/>
                  <a:pt x="4715" y="255587"/>
                </a:cubicBezTo>
                <a:cubicBezTo>
                  <a:pt x="746" y="255322"/>
                  <a:pt x="-7985" y="215900"/>
                  <a:pt x="17415" y="176212"/>
                </a:cubicBezTo>
                <a:cubicBezTo>
                  <a:pt x="42815" y="136525"/>
                  <a:pt x="176958" y="-265"/>
                  <a:pt x="1809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DBABECF6-63DD-4906-B6B6-7C3F091A6E76}"/>
              </a:ext>
            </a:extLst>
          </p:cNvPr>
          <p:cNvSpPr/>
          <p:nvPr/>
        </p:nvSpPr>
        <p:spPr>
          <a:xfrm>
            <a:off x="5541952" y="2363778"/>
            <a:ext cx="99370" cy="209564"/>
          </a:xfrm>
          <a:custGeom>
            <a:avLst/>
            <a:gdLst>
              <a:gd name="connsiteX0" fmla="*/ 95261 w 99370"/>
              <a:gd name="connsiteY0" fmla="*/ 10 h 209564"/>
              <a:gd name="connsiteX1" fmla="*/ 90498 w 99370"/>
              <a:gd name="connsiteY1" fmla="*/ 80972 h 209564"/>
              <a:gd name="connsiteX2" fmla="*/ 11 w 99370"/>
              <a:gd name="connsiteY2" fmla="*/ 209560 h 209564"/>
              <a:gd name="connsiteX3" fmla="*/ 84148 w 99370"/>
              <a:gd name="connsiteY3" fmla="*/ 76210 h 209564"/>
              <a:gd name="connsiteX4" fmla="*/ 95261 w 99370"/>
              <a:gd name="connsiteY4" fmla="*/ 10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70" h="209564">
                <a:moveTo>
                  <a:pt x="95261" y="10"/>
                </a:moveTo>
                <a:cubicBezTo>
                  <a:pt x="96319" y="804"/>
                  <a:pt x="106373" y="46047"/>
                  <a:pt x="90498" y="80972"/>
                </a:cubicBezTo>
                <a:cubicBezTo>
                  <a:pt x="74623" y="115897"/>
                  <a:pt x="1069" y="210354"/>
                  <a:pt x="11" y="209560"/>
                </a:cubicBezTo>
                <a:cubicBezTo>
                  <a:pt x="-1047" y="208766"/>
                  <a:pt x="70125" y="107960"/>
                  <a:pt x="84148" y="76210"/>
                </a:cubicBezTo>
                <a:cubicBezTo>
                  <a:pt x="98171" y="44460"/>
                  <a:pt x="94203" y="-784"/>
                  <a:pt x="9526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6BA185CF-F313-4EB9-9234-76988B708046}"/>
              </a:ext>
            </a:extLst>
          </p:cNvPr>
          <p:cNvSpPr/>
          <p:nvPr/>
        </p:nvSpPr>
        <p:spPr>
          <a:xfrm>
            <a:off x="5547319" y="2362035"/>
            <a:ext cx="115787" cy="120820"/>
          </a:xfrm>
          <a:custGeom>
            <a:avLst/>
            <a:gdLst>
              <a:gd name="connsiteX0" fmla="*/ 994 w 115787"/>
              <a:gd name="connsiteY0" fmla="*/ 120815 h 120820"/>
              <a:gd name="connsiteX1" fmla="*/ 62906 w 115787"/>
              <a:gd name="connsiteY1" fmla="*/ 20803 h 120820"/>
              <a:gd name="connsiteX2" fmla="*/ 115294 w 115787"/>
              <a:gd name="connsiteY2" fmla="*/ 165 h 120820"/>
              <a:gd name="connsiteX3" fmla="*/ 31156 w 115787"/>
              <a:gd name="connsiteY3" fmla="*/ 25565 h 120820"/>
              <a:gd name="connsiteX4" fmla="*/ 994 w 115787"/>
              <a:gd name="connsiteY4" fmla="*/ 120815 h 12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87" h="120820">
                <a:moveTo>
                  <a:pt x="994" y="120815"/>
                </a:moveTo>
                <a:cubicBezTo>
                  <a:pt x="6286" y="120021"/>
                  <a:pt x="43856" y="40911"/>
                  <a:pt x="62906" y="20803"/>
                </a:cubicBezTo>
                <a:cubicBezTo>
                  <a:pt x="81956" y="695"/>
                  <a:pt x="120586" y="-629"/>
                  <a:pt x="115294" y="165"/>
                </a:cubicBezTo>
                <a:cubicBezTo>
                  <a:pt x="110002" y="959"/>
                  <a:pt x="49941" y="11013"/>
                  <a:pt x="31156" y="25565"/>
                </a:cubicBezTo>
                <a:cubicBezTo>
                  <a:pt x="12371" y="40117"/>
                  <a:pt x="-4298" y="121609"/>
                  <a:pt x="994" y="120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E7877C96-3165-4A04-9DF2-5DB1F0066939}"/>
              </a:ext>
            </a:extLst>
          </p:cNvPr>
          <p:cNvSpPr/>
          <p:nvPr/>
        </p:nvSpPr>
        <p:spPr>
          <a:xfrm>
            <a:off x="5643233" y="2591883"/>
            <a:ext cx="89495" cy="113502"/>
          </a:xfrm>
          <a:custGeom>
            <a:avLst/>
            <a:gdLst>
              <a:gd name="connsiteX0" fmla="*/ 89230 w 89495"/>
              <a:gd name="connsiteY0" fmla="*/ 505 h 113502"/>
              <a:gd name="connsiteX1" fmla="*/ 1917 w 89495"/>
              <a:gd name="connsiteY1" fmla="*/ 35430 h 113502"/>
              <a:gd name="connsiteX2" fmla="*/ 28905 w 89495"/>
              <a:gd name="connsiteY2" fmla="*/ 113217 h 113502"/>
              <a:gd name="connsiteX3" fmla="*/ 28905 w 89495"/>
              <a:gd name="connsiteY3" fmla="*/ 59242 h 113502"/>
              <a:gd name="connsiteX4" fmla="*/ 89230 w 89495"/>
              <a:gd name="connsiteY4" fmla="*/ 505 h 11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5" h="113502">
                <a:moveTo>
                  <a:pt x="89230" y="505"/>
                </a:moveTo>
                <a:cubicBezTo>
                  <a:pt x="84732" y="-3464"/>
                  <a:pt x="11971" y="16645"/>
                  <a:pt x="1917" y="35430"/>
                </a:cubicBezTo>
                <a:cubicBezTo>
                  <a:pt x="-8137" y="54215"/>
                  <a:pt x="24407" y="109248"/>
                  <a:pt x="28905" y="113217"/>
                </a:cubicBezTo>
                <a:cubicBezTo>
                  <a:pt x="33403" y="117186"/>
                  <a:pt x="18057" y="78821"/>
                  <a:pt x="28905" y="59242"/>
                </a:cubicBezTo>
                <a:cubicBezTo>
                  <a:pt x="39753" y="39663"/>
                  <a:pt x="93728" y="4474"/>
                  <a:pt x="89230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67F88885-2C77-4B03-A51F-2ED47C51C779}"/>
              </a:ext>
            </a:extLst>
          </p:cNvPr>
          <p:cNvSpPr/>
          <p:nvPr/>
        </p:nvSpPr>
        <p:spPr>
          <a:xfrm>
            <a:off x="5285870" y="2535130"/>
            <a:ext cx="272179" cy="478086"/>
          </a:xfrm>
          <a:custGeom>
            <a:avLst/>
            <a:gdLst>
              <a:gd name="connsiteX0" fmla="*/ 271968 w 272179"/>
              <a:gd name="connsiteY0" fmla="*/ 108 h 478086"/>
              <a:gd name="connsiteX1" fmla="*/ 116393 w 272179"/>
              <a:gd name="connsiteY1" fmla="*/ 246170 h 478086"/>
              <a:gd name="connsiteX2" fmla="*/ 505 w 272179"/>
              <a:gd name="connsiteY2" fmla="*/ 477945 h 478086"/>
              <a:gd name="connsiteX3" fmla="*/ 81468 w 272179"/>
              <a:gd name="connsiteY3" fmla="*/ 276333 h 478086"/>
              <a:gd name="connsiteX4" fmla="*/ 271968 w 272179"/>
              <a:gd name="connsiteY4" fmla="*/ 108 h 47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79" h="478086">
                <a:moveTo>
                  <a:pt x="271968" y="108"/>
                </a:moveTo>
                <a:cubicBezTo>
                  <a:pt x="277789" y="-4919"/>
                  <a:pt x="161637" y="166530"/>
                  <a:pt x="116393" y="246170"/>
                </a:cubicBezTo>
                <a:cubicBezTo>
                  <a:pt x="71149" y="325810"/>
                  <a:pt x="6326" y="472918"/>
                  <a:pt x="505" y="477945"/>
                </a:cubicBezTo>
                <a:cubicBezTo>
                  <a:pt x="-5316" y="482972"/>
                  <a:pt x="40193" y="353327"/>
                  <a:pt x="81468" y="276333"/>
                </a:cubicBezTo>
                <a:cubicBezTo>
                  <a:pt x="122743" y="199339"/>
                  <a:pt x="266147" y="5135"/>
                  <a:pt x="27196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0FD945D1-A600-47B2-BE85-63A3A612A363}"/>
              </a:ext>
            </a:extLst>
          </p:cNvPr>
          <p:cNvSpPr/>
          <p:nvPr/>
        </p:nvSpPr>
        <p:spPr>
          <a:xfrm>
            <a:off x="5085508" y="3019144"/>
            <a:ext cx="189602" cy="525799"/>
          </a:xfrm>
          <a:custGeom>
            <a:avLst/>
            <a:gdLst>
              <a:gd name="connsiteX0" fmla="*/ 186580 w 189602"/>
              <a:gd name="connsiteY0" fmla="*/ 5044 h 525799"/>
              <a:gd name="connsiteX1" fmla="*/ 15130 w 189602"/>
              <a:gd name="connsiteY1" fmla="*/ 400331 h 525799"/>
              <a:gd name="connsiteX2" fmla="*/ 10367 w 189602"/>
              <a:gd name="connsiteY2" fmla="*/ 525744 h 525799"/>
              <a:gd name="connsiteX3" fmla="*/ 31005 w 189602"/>
              <a:gd name="connsiteY3" fmla="*/ 413031 h 525799"/>
              <a:gd name="connsiteX4" fmla="*/ 116730 w 189602"/>
              <a:gd name="connsiteY4" fmla="*/ 190781 h 525799"/>
              <a:gd name="connsiteX5" fmla="*/ 186580 w 189602"/>
              <a:gd name="connsiteY5" fmla="*/ 5044 h 52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602" h="525799">
                <a:moveTo>
                  <a:pt x="186580" y="5044"/>
                </a:moveTo>
                <a:cubicBezTo>
                  <a:pt x="169647" y="39969"/>
                  <a:pt x="44499" y="313548"/>
                  <a:pt x="15130" y="400331"/>
                </a:cubicBezTo>
                <a:cubicBezTo>
                  <a:pt x="-14239" y="487114"/>
                  <a:pt x="7721" y="523627"/>
                  <a:pt x="10367" y="525744"/>
                </a:cubicBezTo>
                <a:cubicBezTo>
                  <a:pt x="13013" y="527861"/>
                  <a:pt x="13278" y="468858"/>
                  <a:pt x="31005" y="413031"/>
                </a:cubicBezTo>
                <a:cubicBezTo>
                  <a:pt x="48732" y="357204"/>
                  <a:pt x="88420" y="255868"/>
                  <a:pt x="116730" y="190781"/>
                </a:cubicBezTo>
                <a:cubicBezTo>
                  <a:pt x="145040" y="125694"/>
                  <a:pt x="203513" y="-29881"/>
                  <a:pt x="186580" y="5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92F14076-669E-4FAC-A55B-962CE1963D92}"/>
              </a:ext>
            </a:extLst>
          </p:cNvPr>
          <p:cNvSpPr/>
          <p:nvPr/>
        </p:nvSpPr>
        <p:spPr>
          <a:xfrm>
            <a:off x="5622831" y="3465664"/>
            <a:ext cx="268036" cy="355560"/>
          </a:xfrm>
          <a:custGeom>
            <a:avLst/>
            <a:gdLst>
              <a:gd name="connsiteX0" fmla="*/ 265207 w 268036"/>
              <a:gd name="connsiteY0" fmla="*/ 7786 h 355560"/>
              <a:gd name="connsiteX1" fmla="*/ 74707 w 268036"/>
              <a:gd name="connsiteY1" fmla="*/ 245911 h 355560"/>
              <a:gd name="connsiteX2" fmla="*/ 94 w 268036"/>
              <a:gd name="connsiteY2" fmla="*/ 355449 h 355560"/>
              <a:gd name="connsiteX3" fmla="*/ 62007 w 268036"/>
              <a:gd name="connsiteY3" fmla="*/ 228449 h 355560"/>
              <a:gd name="connsiteX4" fmla="*/ 181069 w 268036"/>
              <a:gd name="connsiteY4" fmla="*/ 72874 h 355560"/>
              <a:gd name="connsiteX5" fmla="*/ 265207 w 268036"/>
              <a:gd name="connsiteY5" fmla="*/ 7786 h 35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36" h="355560">
                <a:moveTo>
                  <a:pt x="265207" y="7786"/>
                </a:moveTo>
                <a:cubicBezTo>
                  <a:pt x="247480" y="36625"/>
                  <a:pt x="118892" y="187967"/>
                  <a:pt x="74707" y="245911"/>
                </a:cubicBezTo>
                <a:cubicBezTo>
                  <a:pt x="30521" y="303855"/>
                  <a:pt x="2211" y="358359"/>
                  <a:pt x="94" y="355449"/>
                </a:cubicBezTo>
                <a:cubicBezTo>
                  <a:pt x="-2023" y="352539"/>
                  <a:pt x="31844" y="275545"/>
                  <a:pt x="62007" y="228449"/>
                </a:cubicBezTo>
                <a:cubicBezTo>
                  <a:pt x="92169" y="181353"/>
                  <a:pt x="149319" y="108857"/>
                  <a:pt x="181069" y="72874"/>
                </a:cubicBezTo>
                <a:cubicBezTo>
                  <a:pt x="212819" y="36891"/>
                  <a:pt x="282934" y="-21053"/>
                  <a:pt x="265207" y="7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89F73C0B-A3E5-47FA-85D2-F5251CFFF3BC}"/>
              </a:ext>
            </a:extLst>
          </p:cNvPr>
          <p:cNvSpPr/>
          <p:nvPr/>
        </p:nvSpPr>
        <p:spPr>
          <a:xfrm>
            <a:off x="5104201" y="3583517"/>
            <a:ext cx="506063" cy="261759"/>
          </a:xfrm>
          <a:custGeom>
            <a:avLst/>
            <a:gdLst>
              <a:gd name="connsiteX0" fmla="*/ 1199 w 506063"/>
              <a:gd name="connsiteY0" fmla="*/ 2646 h 261759"/>
              <a:gd name="connsiteX1" fmla="*/ 88512 w 506063"/>
              <a:gd name="connsiteY1" fmla="*/ 150283 h 261759"/>
              <a:gd name="connsiteX2" fmla="*/ 272662 w 506063"/>
              <a:gd name="connsiteY2" fmla="*/ 258233 h 261759"/>
              <a:gd name="connsiteX3" fmla="*/ 504437 w 506063"/>
              <a:gd name="connsiteY3" fmla="*/ 237596 h 261759"/>
              <a:gd name="connsiteX4" fmla="*/ 371087 w 506063"/>
              <a:gd name="connsiteY4" fmla="*/ 248708 h 261759"/>
              <a:gd name="connsiteX5" fmla="*/ 279012 w 506063"/>
              <a:gd name="connsiteY5" fmla="*/ 237596 h 261759"/>
              <a:gd name="connsiteX6" fmla="*/ 199637 w 506063"/>
              <a:gd name="connsiteY6" fmla="*/ 207433 h 261759"/>
              <a:gd name="connsiteX7" fmla="*/ 48824 w 506063"/>
              <a:gd name="connsiteY7" fmla="*/ 66146 h 261759"/>
              <a:gd name="connsiteX8" fmla="*/ 1199 w 506063"/>
              <a:gd name="connsiteY8" fmla="*/ 2646 h 26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063" h="261759">
                <a:moveTo>
                  <a:pt x="1199" y="2646"/>
                </a:moveTo>
                <a:cubicBezTo>
                  <a:pt x="7814" y="16669"/>
                  <a:pt x="43268" y="107685"/>
                  <a:pt x="88512" y="150283"/>
                </a:cubicBezTo>
                <a:cubicBezTo>
                  <a:pt x="133756" y="192881"/>
                  <a:pt x="203341" y="243681"/>
                  <a:pt x="272662" y="258233"/>
                </a:cubicBezTo>
                <a:cubicBezTo>
                  <a:pt x="341983" y="272785"/>
                  <a:pt x="504437" y="237596"/>
                  <a:pt x="504437" y="237596"/>
                </a:cubicBezTo>
                <a:cubicBezTo>
                  <a:pt x="520841" y="236009"/>
                  <a:pt x="408658" y="248708"/>
                  <a:pt x="371087" y="248708"/>
                </a:cubicBezTo>
                <a:cubicBezTo>
                  <a:pt x="333516" y="248708"/>
                  <a:pt x="307587" y="244475"/>
                  <a:pt x="279012" y="237596"/>
                </a:cubicBezTo>
                <a:cubicBezTo>
                  <a:pt x="250437" y="230717"/>
                  <a:pt x="238002" y="236008"/>
                  <a:pt x="199637" y="207433"/>
                </a:cubicBezTo>
                <a:cubicBezTo>
                  <a:pt x="161272" y="178858"/>
                  <a:pt x="81632" y="98954"/>
                  <a:pt x="48824" y="66146"/>
                </a:cubicBezTo>
                <a:cubicBezTo>
                  <a:pt x="16016" y="33338"/>
                  <a:pt x="-5416" y="-11377"/>
                  <a:pt x="1199" y="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F5E1095E-61D1-4609-8D55-90AE2ABEC5D6}"/>
              </a:ext>
            </a:extLst>
          </p:cNvPr>
          <p:cNvSpPr/>
          <p:nvPr/>
        </p:nvSpPr>
        <p:spPr>
          <a:xfrm>
            <a:off x="5238490" y="3171417"/>
            <a:ext cx="182230" cy="487801"/>
          </a:xfrm>
          <a:custGeom>
            <a:avLst/>
            <a:gdLst>
              <a:gd name="connsiteX0" fmla="*/ 181235 w 182230"/>
              <a:gd name="connsiteY0" fmla="*/ 408 h 487801"/>
              <a:gd name="connsiteX1" fmla="*/ 32010 w 182230"/>
              <a:gd name="connsiteY1" fmla="*/ 148046 h 487801"/>
              <a:gd name="connsiteX2" fmla="*/ 3435 w 182230"/>
              <a:gd name="connsiteY2" fmla="*/ 267108 h 487801"/>
              <a:gd name="connsiteX3" fmla="*/ 12960 w 182230"/>
              <a:gd name="connsiteY3" fmla="*/ 357596 h 487801"/>
              <a:gd name="connsiteX4" fmla="*/ 114560 w 182230"/>
              <a:gd name="connsiteY4" fmla="*/ 487771 h 487801"/>
              <a:gd name="connsiteX5" fmla="*/ 41535 w 182230"/>
              <a:gd name="connsiteY5" fmla="*/ 368708 h 487801"/>
              <a:gd name="connsiteX6" fmla="*/ 22485 w 182230"/>
              <a:gd name="connsiteY6" fmla="*/ 262346 h 487801"/>
              <a:gd name="connsiteX7" fmla="*/ 93923 w 182230"/>
              <a:gd name="connsiteY7" fmla="*/ 108358 h 487801"/>
              <a:gd name="connsiteX8" fmla="*/ 181235 w 182230"/>
              <a:gd name="connsiteY8" fmla="*/ 408 h 4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30" h="487801">
                <a:moveTo>
                  <a:pt x="181235" y="408"/>
                </a:moveTo>
                <a:cubicBezTo>
                  <a:pt x="170916" y="7023"/>
                  <a:pt x="61643" y="103596"/>
                  <a:pt x="32010" y="148046"/>
                </a:cubicBezTo>
                <a:cubicBezTo>
                  <a:pt x="2377" y="192496"/>
                  <a:pt x="6610" y="232183"/>
                  <a:pt x="3435" y="267108"/>
                </a:cubicBezTo>
                <a:cubicBezTo>
                  <a:pt x="260" y="302033"/>
                  <a:pt x="-5561" y="320819"/>
                  <a:pt x="12960" y="357596"/>
                </a:cubicBezTo>
                <a:cubicBezTo>
                  <a:pt x="31481" y="394373"/>
                  <a:pt x="109797" y="485919"/>
                  <a:pt x="114560" y="487771"/>
                </a:cubicBezTo>
                <a:cubicBezTo>
                  <a:pt x="119323" y="489623"/>
                  <a:pt x="56881" y="406279"/>
                  <a:pt x="41535" y="368708"/>
                </a:cubicBezTo>
                <a:cubicBezTo>
                  <a:pt x="26189" y="331137"/>
                  <a:pt x="13754" y="305738"/>
                  <a:pt x="22485" y="262346"/>
                </a:cubicBezTo>
                <a:cubicBezTo>
                  <a:pt x="31216" y="218954"/>
                  <a:pt x="69052" y="147516"/>
                  <a:pt x="93923" y="108358"/>
                </a:cubicBezTo>
                <a:cubicBezTo>
                  <a:pt x="118794" y="69200"/>
                  <a:pt x="191554" y="-6207"/>
                  <a:pt x="181235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770100BD-DCA6-45F1-B815-5063521955B3}"/>
              </a:ext>
            </a:extLst>
          </p:cNvPr>
          <p:cNvSpPr/>
          <p:nvPr/>
        </p:nvSpPr>
        <p:spPr>
          <a:xfrm>
            <a:off x="5429715" y="3176189"/>
            <a:ext cx="358287" cy="202174"/>
          </a:xfrm>
          <a:custGeom>
            <a:avLst/>
            <a:gdLst>
              <a:gd name="connsiteX0" fmla="*/ 1123 w 358287"/>
              <a:gd name="connsiteY0" fmla="*/ 3574 h 202174"/>
              <a:gd name="connsiteX1" fmla="*/ 158285 w 358287"/>
              <a:gd name="connsiteY1" fmla="*/ 46436 h 202174"/>
              <a:gd name="connsiteX2" fmla="*/ 356723 w 358287"/>
              <a:gd name="connsiteY2" fmla="*/ 200424 h 202174"/>
              <a:gd name="connsiteX3" fmla="*/ 239248 w 358287"/>
              <a:gd name="connsiteY3" fmla="*/ 122636 h 202174"/>
              <a:gd name="connsiteX4" fmla="*/ 1123 w 358287"/>
              <a:gd name="connsiteY4" fmla="*/ 3574 h 20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87" h="202174">
                <a:moveTo>
                  <a:pt x="1123" y="3574"/>
                </a:moveTo>
                <a:cubicBezTo>
                  <a:pt x="-12371" y="-9126"/>
                  <a:pt x="99018" y="13628"/>
                  <a:pt x="158285" y="46436"/>
                </a:cubicBezTo>
                <a:cubicBezTo>
                  <a:pt x="217552" y="79244"/>
                  <a:pt x="343229" y="187724"/>
                  <a:pt x="356723" y="200424"/>
                </a:cubicBezTo>
                <a:cubicBezTo>
                  <a:pt x="370217" y="213124"/>
                  <a:pt x="293488" y="153592"/>
                  <a:pt x="239248" y="122636"/>
                </a:cubicBezTo>
                <a:cubicBezTo>
                  <a:pt x="185008" y="91680"/>
                  <a:pt x="14617" y="16274"/>
                  <a:pt x="1123" y="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29BB966C-A3D3-4F23-964E-15633FEA2FDD}"/>
              </a:ext>
            </a:extLst>
          </p:cNvPr>
          <p:cNvSpPr/>
          <p:nvPr/>
        </p:nvSpPr>
        <p:spPr>
          <a:xfrm>
            <a:off x="5436389" y="3174110"/>
            <a:ext cx="382105" cy="433461"/>
          </a:xfrm>
          <a:custGeom>
            <a:avLst/>
            <a:gdLst>
              <a:gd name="connsiteX0" fmla="*/ 799 w 382105"/>
              <a:gd name="connsiteY0" fmla="*/ 5653 h 433461"/>
              <a:gd name="connsiteX1" fmla="*/ 173836 w 382105"/>
              <a:gd name="connsiteY1" fmla="*/ 26290 h 433461"/>
              <a:gd name="connsiteX2" fmla="*/ 365924 w 382105"/>
              <a:gd name="connsiteY2" fmla="*/ 178690 h 433461"/>
              <a:gd name="connsiteX3" fmla="*/ 362749 w 382105"/>
              <a:gd name="connsiteY3" fmla="*/ 278703 h 433461"/>
              <a:gd name="connsiteX4" fmla="*/ 289724 w 382105"/>
              <a:gd name="connsiteY4" fmla="*/ 432690 h 433461"/>
              <a:gd name="connsiteX5" fmla="*/ 362749 w 382105"/>
              <a:gd name="connsiteY5" fmla="*/ 208853 h 433461"/>
              <a:gd name="connsiteX6" fmla="*/ 326236 w 382105"/>
              <a:gd name="connsiteY6" fmla="*/ 156465 h 433461"/>
              <a:gd name="connsiteX7" fmla="*/ 245274 w 382105"/>
              <a:gd name="connsiteY7" fmla="*/ 88203 h 433461"/>
              <a:gd name="connsiteX8" fmla="*/ 799 w 382105"/>
              <a:gd name="connsiteY8" fmla="*/ 5653 h 4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105" h="433461">
                <a:moveTo>
                  <a:pt x="799" y="5653"/>
                </a:moveTo>
                <a:cubicBezTo>
                  <a:pt x="-11107" y="-4666"/>
                  <a:pt x="112982" y="-2549"/>
                  <a:pt x="173836" y="26290"/>
                </a:cubicBezTo>
                <a:cubicBezTo>
                  <a:pt x="234690" y="55129"/>
                  <a:pt x="334439" y="136621"/>
                  <a:pt x="365924" y="178690"/>
                </a:cubicBezTo>
                <a:cubicBezTo>
                  <a:pt x="397409" y="220759"/>
                  <a:pt x="375449" y="236370"/>
                  <a:pt x="362749" y="278703"/>
                </a:cubicBezTo>
                <a:cubicBezTo>
                  <a:pt x="350049" y="321036"/>
                  <a:pt x="289724" y="444332"/>
                  <a:pt x="289724" y="432690"/>
                </a:cubicBezTo>
                <a:cubicBezTo>
                  <a:pt x="289724" y="421048"/>
                  <a:pt x="356664" y="254890"/>
                  <a:pt x="362749" y="208853"/>
                </a:cubicBezTo>
                <a:cubicBezTo>
                  <a:pt x="368834" y="162816"/>
                  <a:pt x="345815" y="176573"/>
                  <a:pt x="326236" y="156465"/>
                </a:cubicBezTo>
                <a:cubicBezTo>
                  <a:pt x="306657" y="136357"/>
                  <a:pt x="292634" y="114397"/>
                  <a:pt x="245274" y="88203"/>
                </a:cubicBezTo>
                <a:cubicBezTo>
                  <a:pt x="197914" y="62009"/>
                  <a:pt x="12705" y="15972"/>
                  <a:pt x="799" y="5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5F7B1AB-42FC-42AC-8241-54C340F2CAA5}"/>
              </a:ext>
            </a:extLst>
          </p:cNvPr>
          <p:cNvSpPr/>
          <p:nvPr/>
        </p:nvSpPr>
        <p:spPr>
          <a:xfrm>
            <a:off x="5607986" y="3347374"/>
            <a:ext cx="154464" cy="410504"/>
          </a:xfrm>
          <a:custGeom>
            <a:avLst/>
            <a:gdLst>
              <a:gd name="connsiteX0" fmla="*/ 141939 w 154464"/>
              <a:gd name="connsiteY0" fmla="*/ 2251 h 410504"/>
              <a:gd name="connsiteX1" fmla="*/ 145114 w 154464"/>
              <a:gd name="connsiteY1" fmla="*/ 121314 h 410504"/>
              <a:gd name="connsiteX2" fmla="*/ 5414 w 154464"/>
              <a:gd name="connsiteY2" fmla="*/ 402301 h 410504"/>
              <a:gd name="connsiteX3" fmla="*/ 33989 w 154464"/>
              <a:gd name="connsiteY3" fmla="*/ 324514 h 410504"/>
              <a:gd name="connsiteX4" fmla="*/ 84789 w 154464"/>
              <a:gd name="connsiteY4" fmla="*/ 211801 h 410504"/>
              <a:gd name="connsiteX5" fmla="*/ 145114 w 154464"/>
              <a:gd name="connsiteY5" fmla="*/ 54639 h 410504"/>
              <a:gd name="connsiteX6" fmla="*/ 141939 w 154464"/>
              <a:gd name="connsiteY6" fmla="*/ 2251 h 4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64" h="410504">
                <a:moveTo>
                  <a:pt x="141939" y="2251"/>
                </a:moveTo>
                <a:cubicBezTo>
                  <a:pt x="141939" y="13363"/>
                  <a:pt x="167868" y="54639"/>
                  <a:pt x="145114" y="121314"/>
                </a:cubicBezTo>
                <a:cubicBezTo>
                  <a:pt x="122360" y="187989"/>
                  <a:pt x="23935" y="368434"/>
                  <a:pt x="5414" y="402301"/>
                </a:cubicBezTo>
                <a:cubicBezTo>
                  <a:pt x="-13107" y="436168"/>
                  <a:pt x="20760" y="356264"/>
                  <a:pt x="33989" y="324514"/>
                </a:cubicBezTo>
                <a:cubicBezTo>
                  <a:pt x="47218" y="292764"/>
                  <a:pt x="66268" y="256780"/>
                  <a:pt x="84789" y="211801"/>
                </a:cubicBezTo>
                <a:cubicBezTo>
                  <a:pt x="103310" y="166822"/>
                  <a:pt x="135060" y="86124"/>
                  <a:pt x="145114" y="54639"/>
                </a:cubicBezTo>
                <a:cubicBezTo>
                  <a:pt x="155168" y="23154"/>
                  <a:pt x="141939" y="-8861"/>
                  <a:pt x="141939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D946C02-A1A8-4F94-B29A-24B4E4B037C1}"/>
              </a:ext>
            </a:extLst>
          </p:cNvPr>
          <p:cNvSpPr/>
          <p:nvPr/>
        </p:nvSpPr>
        <p:spPr>
          <a:xfrm>
            <a:off x="5362528" y="3655918"/>
            <a:ext cx="273144" cy="99296"/>
          </a:xfrm>
          <a:custGeom>
            <a:avLst/>
            <a:gdLst>
              <a:gd name="connsiteX0" fmla="*/ 47 w 273144"/>
              <a:gd name="connsiteY0" fmla="*/ 95 h 99296"/>
              <a:gd name="connsiteX1" fmla="*/ 131810 w 273144"/>
              <a:gd name="connsiteY1" fmla="*/ 81057 h 99296"/>
              <a:gd name="connsiteX2" fmla="*/ 273097 w 273144"/>
              <a:gd name="connsiteY2" fmla="*/ 98520 h 99296"/>
              <a:gd name="connsiteX3" fmla="*/ 146097 w 273144"/>
              <a:gd name="connsiteY3" fmla="*/ 65182 h 99296"/>
              <a:gd name="connsiteX4" fmla="*/ 47 w 273144"/>
              <a:gd name="connsiteY4" fmla="*/ 95 h 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44" h="99296">
                <a:moveTo>
                  <a:pt x="47" y="95"/>
                </a:moveTo>
                <a:cubicBezTo>
                  <a:pt x="-2334" y="2741"/>
                  <a:pt x="86302" y="64653"/>
                  <a:pt x="131810" y="81057"/>
                </a:cubicBezTo>
                <a:cubicBezTo>
                  <a:pt x="177318" y="97461"/>
                  <a:pt x="270716" y="101166"/>
                  <a:pt x="273097" y="98520"/>
                </a:cubicBezTo>
                <a:cubicBezTo>
                  <a:pt x="275478" y="95874"/>
                  <a:pt x="187636" y="79999"/>
                  <a:pt x="146097" y="65182"/>
                </a:cubicBezTo>
                <a:cubicBezTo>
                  <a:pt x="104558" y="50365"/>
                  <a:pt x="2428" y="-2551"/>
                  <a:pt x="4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CB63BE5E-09A9-46CB-92DB-180E58FE9A8A}"/>
              </a:ext>
            </a:extLst>
          </p:cNvPr>
          <p:cNvSpPr/>
          <p:nvPr/>
        </p:nvSpPr>
        <p:spPr>
          <a:xfrm>
            <a:off x="5500691" y="2808058"/>
            <a:ext cx="136146" cy="199947"/>
          </a:xfrm>
          <a:custGeom>
            <a:avLst/>
            <a:gdLst>
              <a:gd name="connsiteX0" fmla="*/ 135992 w 136146"/>
              <a:gd name="connsiteY0" fmla="*/ 759 h 199947"/>
              <a:gd name="connsiteX1" fmla="*/ 11109 w 136146"/>
              <a:gd name="connsiteY1" fmla="*/ 51559 h 199947"/>
              <a:gd name="connsiteX2" fmla="*/ 8992 w 136146"/>
              <a:gd name="connsiteY2" fmla="*/ 199725 h 199947"/>
              <a:gd name="connsiteX3" fmla="*/ 36509 w 136146"/>
              <a:gd name="connsiteY3" fmla="*/ 83309 h 199947"/>
              <a:gd name="connsiteX4" fmla="*/ 135992 w 136146"/>
              <a:gd name="connsiteY4" fmla="*/ 759 h 1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6" h="199947">
                <a:moveTo>
                  <a:pt x="135992" y="759"/>
                </a:moveTo>
                <a:cubicBezTo>
                  <a:pt x="131759" y="-4533"/>
                  <a:pt x="32276" y="18398"/>
                  <a:pt x="11109" y="51559"/>
                </a:cubicBezTo>
                <a:cubicBezTo>
                  <a:pt x="-10058" y="84720"/>
                  <a:pt x="4759" y="194433"/>
                  <a:pt x="8992" y="199725"/>
                </a:cubicBezTo>
                <a:cubicBezTo>
                  <a:pt x="13225" y="205017"/>
                  <a:pt x="16753" y="114353"/>
                  <a:pt x="36509" y="83309"/>
                </a:cubicBezTo>
                <a:cubicBezTo>
                  <a:pt x="56265" y="52265"/>
                  <a:pt x="140225" y="6051"/>
                  <a:pt x="135992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252C0594-89DA-4D70-8A14-BC9879805FD5}"/>
              </a:ext>
            </a:extLst>
          </p:cNvPr>
          <p:cNvSpPr/>
          <p:nvPr/>
        </p:nvSpPr>
        <p:spPr>
          <a:xfrm>
            <a:off x="6036674" y="2785532"/>
            <a:ext cx="62916" cy="239185"/>
          </a:xfrm>
          <a:custGeom>
            <a:avLst/>
            <a:gdLst>
              <a:gd name="connsiteX0" fmla="*/ 61443 w 62916"/>
              <a:gd name="connsiteY0" fmla="*/ 1 h 239185"/>
              <a:gd name="connsiteX1" fmla="*/ 55093 w 62916"/>
              <a:gd name="connsiteY1" fmla="*/ 105835 h 239185"/>
              <a:gd name="connsiteX2" fmla="*/ 59 w 62916"/>
              <a:gd name="connsiteY2" fmla="*/ 239185 h 239185"/>
              <a:gd name="connsiteX3" fmla="*/ 44509 w 62916"/>
              <a:gd name="connsiteY3" fmla="*/ 107951 h 239185"/>
              <a:gd name="connsiteX4" fmla="*/ 61443 w 62916"/>
              <a:gd name="connsiteY4" fmla="*/ 1 h 23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6" h="239185">
                <a:moveTo>
                  <a:pt x="61443" y="1"/>
                </a:moveTo>
                <a:cubicBezTo>
                  <a:pt x="63207" y="-352"/>
                  <a:pt x="65324" y="65971"/>
                  <a:pt x="55093" y="105835"/>
                </a:cubicBezTo>
                <a:cubicBezTo>
                  <a:pt x="44862" y="145699"/>
                  <a:pt x="1823" y="238832"/>
                  <a:pt x="59" y="239185"/>
                </a:cubicBezTo>
                <a:cubicBezTo>
                  <a:pt x="-1705" y="239538"/>
                  <a:pt x="36042" y="144640"/>
                  <a:pt x="44509" y="107951"/>
                </a:cubicBezTo>
                <a:cubicBezTo>
                  <a:pt x="52976" y="71262"/>
                  <a:pt x="59679" y="354"/>
                  <a:pt x="6144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AEAF9E8-B553-48CD-97F8-5FC48668DC65}"/>
              </a:ext>
            </a:extLst>
          </p:cNvPr>
          <p:cNvSpPr/>
          <p:nvPr/>
        </p:nvSpPr>
        <p:spPr>
          <a:xfrm>
            <a:off x="3433056" y="2630327"/>
            <a:ext cx="333102" cy="142810"/>
          </a:xfrm>
          <a:custGeom>
            <a:avLst/>
            <a:gdLst>
              <a:gd name="connsiteX0" fmla="*/ 332494 w 333102"/>
              <a:gd name="connsiteY0" fmla="*/ 1748 h 142810"/>
              <a:gd name="connsiteX1" fmla="*/ 11819 w 333102"/>
              <a:gd name="connsiteY1" fmla="*/ 141448 h 142810"/>
              <a:gd name="connsiteX2" fmla="*/ 91194 w 333102"/>
              <a:gd name="connsiteY2" fmla="*/ 68423 h 142810"/>
              <a:gd name="connsiteX3" fmla="*/ 332494 w 333102"/>
              <a:gd name="connsiteY3" fmla="*/ 1748 h 14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" h="142810">
                <a:moveTo>
                  <a:pt x="332494" y="1748"/>
                </a:moveTo>
                <a:cubicBezTo>
                  <a:pt x="319265" y="13919"/>
                  <a:pt x="52036" y="130336"/>
                  <a:pt x="11819" y="141448"/>
                </a:cubicBezTo>
                <a:cubicBezTo>
                  <a:pt x="-28398" y="152561"/>
                  <a:pt x="43040" y="92765"/>
                  <a:pt x="91194" y="68423"/>
                </a:cubicBezTo>
                <a:cubicBezTo>
                  <a:pt x="139348" y="44081"/>
                  <a:pt x="345723" y="-10423"/>
                  <a:pt x="332494" y="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A74BA38-80FB-448B-A422-E4B23FBD008C}"/>
              </a:ext>
            </a:extLst>
          </p:cNvPr>
          <p:cNvSpPr/>
          <p:nvPr/>
        </p:nvSpPr>
        <p:spPr>
          <a:xfrm>
            <a:off x="3333461" y="2787648"/>
            <a:ext cx="114682" cy="222255"/>
          </a:xfrm>
          <a:custGeom>
            <a:avLst/>
            <a:gdLst>
              <a:gd name="connsiteX0" fmla="*/ 114589 w 114682"/>
              <a:gd name="connsiteY0" fmla="*/ 2 h 222255"/>
              <a:gd name="connsiteX1" fmla="*/ 22514 w 114682"/>
              <a:gd name="connsiteY1" fmla="*/ 130177 h 222255"/>
              <a:gd name="connsiteX2" fmla="*/ 16164 w 114682"/>
              <a:gd name="connsiteY2" fmla="*/ 222252 h 222255"/>
              <a:gd name="connsiteX3" fmla="*/ 3464 w 114682"/>
              <a:gd name="connsiteY3" fmla="*/ 127002 h 222255"/>
              <a:gd name="connsiteX4" fmla="*/ 114589 w 114682"/>
              <a:gd name="connsiteY4" fmla="*/ 2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82" h="222255">
                <a:moveTo>
                  <a:pt x="114589" y="2"/>
                </a:moveTo>
                <a:cubicBezTo>
                  <a:pt x="117764" y="531"/>
                  <a:pt x="38918" y="93135"/>
                  <a:pt x="22514" y="130177"/>
                </a:cubicBezTo>
                <a:cubicBezTo>
                  <a:pt x="6110" y="167219"/>
                  <a:pt x="19339" y="222781"/>
                  <a:pt x="16164" y="222252"/>
                </a:cubicBezTo>
                <a:cubicBezTo>
                  <a:pt x="12989" y="221723"/>
                  <a:pt x="-8178" y="162456"/>
                  <a:pt x="3464" y="127002"/>
                </a:cubicBezTo>
                <a:cubicBezTo>
                  <a:pt x="15106" y="91548"/>
                  <a:pt x="111414" y="-527"/>
                  <a:pt x="1145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96F4A46-82B6-4D35-ABEB-350C29D39BFA}"/>
              </a:ext>
            </a:extLst>
          </p:cNvPr>
          <p:cNvSpPr/>
          <p:nvPr/>
        </p:nvSpPr>
        <p:spPr>
          <a:xfrm>
            <a:off x="3390501" y="3035300"/>
            <a:ext cx="207091" cy="568336"/>
          </a:xfrm>
          <a:custGeom>
            <a:avLst/>
            <a:gdLst>
              <a:gd name="connsiteX0" fmla="*/ 399 w 207091"/>
              <a:gd name="connsiteY0" fmla="*/ 0 h 568336"/>
              <a:gd name="connsiteX1" fmla="*/ 111524 w 207091"/>
              <a:gd name="connsiteY1" fmla="*/ 257175 h 568336"/>
              <a:gd name="connsiteX2" fmla="*/ 124224 w 207091"/>
              <a:gd name="connsiteY2" fmla="*/ 339725 h 568336"/>
              <a:gd name="connsiteX3" fmla="*/ 206774 w 207091"/>
              <a:gd name="connsiteY3" fmla="*/ 568325 h 568336"/>
              <a:gd name="connsiteX4" fmla="*/ 152799 w 207091"/>
              <a:gd name="connsiteY4" fmla="*/ 349250 h 568336"/>
              <a:gd name="connsiteX5" fmla="*/ 155974 w 207091"/>
              <a:gd name="connsiteY5" fmla="*/ 257175 h 568336"/>
              <a:gd name="connsiteX6" fmla="*/ 399 w 207091"/>
              <a:gd name="connsiteY6" fmla="*/ 0 h 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091" h="568336">
                <a:moveTo>
                  <a:pt x="399" y="0"/>
                </a:moveTo>
                <a:cubicBezTo>
                  <a:pt x="-7009" y="0"/>
                  <a:pt x="90887" y="200554"/>
                  <a:pt x="111524" y="257175"/>
                </a:cubicBezTo>
                <a:cubicBezTo>
                  <a:pt x="132161" y="313796"/>
                  <a:pt x="108349" y="287867"/>
                  <a:pt x="124224" y="339725"/>
                </a:cubicBezTo>
                <a:cubicBezTo>
                  <a:pt x="140099" y="391583"/>
                  <a:pt x="202012" y="566738"/>
                  <a:pt x="206774" y="568325"/>
                </a:cubicBezTo>
                <a:cubicBezTo>
                  <a:pt x="211536" y="569912"/>
                  <a:pt x="161266" y="401108"/>
                  <a:pt x="152799" y="349250"/>
                </a:cubicBezTo>
                <a:cubicBezTo>
                  <a:pt x="144332" y="297392"/>
                  <a:pt x="178728" y="315383"/>
                  <a:pt x="155974" y="257175"/>
                </a:cubicBezTo>
                <a:cubicBezTo>
                  <a:pt x="133220" y="198967"/>
                  <a:pt x="7807" y="0"/>
                  <a:pt x="3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B7EEBB5F-D3EB-4137-B922-1FF483DEC96F}"/>
              </a:ext>
            </a:extLst>
          </p:cNvPr>
          <p:cNvSpPr/>
          <p:nvPr/>
        </p:nvSpPr>
        <p:spPr>
          <a:xfrm>
            <a:off x="3778952" y="2698743"/>
            <a:ext cx="713673" cy="1271320"/>
          </a:xfrm>
          <a:custGeom>
            <a:avLst/>
            <a:gdLst>
              <a:gd name="connsiteX0" fmla="*/ 5648 w 713673"/>
              <a:gd name="connsiteY0" fmla="*/ 7 h 1271320"/>
              <a:gd name="connsiteX1" fmla="*/ 104073 w 713673"/>
              <a:gd name="connsiteY1" fmla="*/ 165107 h 1271320"/>
              <a:gd name="connsiteX2" fmla="*/ 412048 w 713673"/>
              <a:gd name="connsiteY2" fmla="*/ 368307 h 1271320"/>
              <a:gd name="connsiteX3" fmla="*/ 643823 w 713673"/>
              <a:gd name="connsiteY3" fmla="*/ 695332 h 1271320"/>
              <a:gd name="connsiteX4" fmla="*/ 713673 w 713673"/>
              <a:gd name="connsiteY4" fmla="*/ 933457 h 1271320"/>
              <a:gd name="connsiteX5" fmla="*/ 643823 w 713673"/>
              <a:gd name="connsiteY5" fmla="*/ 1174757 h 1271320"/>
              <a:gd name="connsiteX6" fmla="*/ 532698 w 713673"/>
              <a:gd name="connsiteY6" fmla="*/ 1270007 h 1271320"/>
              <a:gd name="connsiteX7" fmla="*/ 637473 w 713673"/>
              <a:gd name="connsiteY7" fmla="*/ 1114432 h 1271320"/>
              <a:gd name="connsiteX8" fmla="*/ 672398 w 713673"/>
              <a:gd name="connsiteY8" fmla="*/ 857257 h 1271320"/>
              <a:gd name="connsiteX9" fmla="*/ 586673 w 713673"/>
              <a:gd name="connsiteY9" fmla="*/ 615957 h 1271320"/>
              <a:gd name="connsiteX10" fmla="*/ 310448 w 713673"/>
              <a:gd name="connsiteY10" fmla="*/ 323857 h 1271320"/>
              <a:gd name="connsiteX11" fmla="*/ 43748 w 713673"/>
              <a:gd name="connsiteY11" fmla="*/ 171457 h 1271320"/>
              <a:gd name="connsiteX12" fmla="*/ 5648 w 713673"/>
              <a:gd name="connsiteY12" fmla="*/ 7 h 12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673" h="1271320">
                <a:moveTo>
                  <a:pt x="5648" y="7"/>
                </a:moveTo>
                <a:cubicBezTo>
                  <a:pt x="15702" y="-1051"/>
                  <a:pt x="36340" y="103724"/>
                  <a:pt x="104073" y="165107"/>
                </a:cubicBezTo>
                <a:cubicBezTo>
                  <a:pt x="171806" y="226490"/>
                  <a:pt x="322090" y="279936"/>
                  <a:pt x="412048" y="368307"/>
                </a:cubicBezTo>
                <a:cubicBezTo>
                  <a:pt x="502006" y="456678"/>
                  <a:pt x="593552" y="601140"/>
                  <a:pt x="643823" y="695332"/>
                </a:cubicBezTo>
                <a:cubicBezTo>
                  <a:pt x="694094" y="789524"/>
                  <a:pt x="713673" y="853553"/>
                  <a:pt x="713673" y="933457"/>
                </a:cubicBezTo>
                <a:cubicBezTo>
                  <a:pt x="713673" y="1013361"/>
                  <a:pt x="673986" y="1118665"/>
                  <a:pt x="643823" y="1174757"/>
                </a:cubicBezTo>
                <a:cubicBezTo>
                  <a:pt x="613661" y="1230849"/>
                  <a:pt x="533756" y="1280061"/>
                  <a:pt x="532698" y="1270007"/>
                </a:cubicBezTo>
                <a:cubicBezTo>
                  <a:pt x="531640" y="1259953"/>
                  <a:pt x="614190" y="1183224"/>
                  <a:pt x="637473" y="1114432"/>
                </a:cubicBezTo>
                <a:cubicBezTo>
                  <a:pt x="660756" y="1045640"/>
                  <a:pt x="680865" y="940336"/>
                  <a:pt x="672398" y="857257"/>
                </a:cubicBezTo>
                <a:cubicBezTo>
                  <a:pt x="663931" y="774178"/>
                  <a:pt x="646998" y="704857"/>
                  <a:pt x="586673" y="615957"/>
                </a:cubicBezTo>
                <a:cubicBezTo>
                  <a:pt x="526348" y="527057"/>
                  <a:pt x="400935" y="397940"/>
                  <a:pt x="310448" y="323857"/>
                </a:cubicBezTo>
                <a:cubicBezTo>
                  <a:pt x="219961" y="249774"/>
                  <a:pt x="93490" y="225432"/>
                  <a:pt x="43748" y="171457"/>
                </a:cubicBezTo>
                <a:cubicBezTo>
                  <a:pt x="-5994" y="117482"/>
                  <a:pt x="-4406" y="1065"/>
                  <a:pt x="564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C109BA2A-55C6-4697-8AA9-2FFE468313EF}"/>
              </a:ext>
            </a:extLst>
          </p:cNvPr>
          <p:cNvSpPr/>
          <p:nvPr/>
        </p:nvSpPr>
        <p:spPr>
          <a:xfrm>
            <a:off x="3594893" y="3614725"/>
            <a:ext cx="312630" cy="161577"/>
          </a:xfrm>
          <a:custGeom>
            <a:avLst/>
            <a:gdLst>
              <a:gd name="connsiteX0" fmla="*/ 8732 w 312630"/>
              <a:gd name="connsiteY0" fmla="*/ 1600 h 161577"/>
              <a:gd name="connsiteX1" fmla="*/ 65882 w 312630"/>
              <a:gd name="connsiteY1" fmla="*/ 30175 h 161577"/>
              <a:gd name="connsiteX2" fmla="*/ 304007 w 312630"/>
              <a:gd name="connsiteY2" fmla="*/ 160350 h 161577"/>
              <a:gd name="connsiteX3" fmla="*/ 256382 w 312630"/>
              <a:gd name="connsiteY3" fmla="*/ 93675 h 161577"/>
              <a:gd name="connsiteX4" fmla="*/ 218282 w 312630"/>
              <a:gd name="connsiteY4" fmla="*/ 61925 h 161577"/>
              <a:gd name="connsiteX5" fmla="*/ 8732 w 312630"/>
              <a:gd name="connsiteY5" fmla="*/ 1600 h 1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630" h="161577">
                <a:moveTo>
                  <a:pt x="8732" y="1600"/>
                </a:moveTo>
                <a:cubicBezTo>
                  <a:pt x="-16668" y="-3692"/>
                  <a:pt x="16670" y="3717"/>
                  <a:pt x="65882" y="30175"/>
                </a:cubicBezTo>
                <a:cubicBezTo>
                  <a:pt x="115095" y="56633"/>
                  <a:pt x="272257" y="149767"/>
                  <a:pt x="304007" y="160350"/>
                </a:cubicBezTo>
                <a:cubicBezTo>
                  <a:pt x="335757" y="170933"/>
                  <a:pt x="270670" y="110079"/>
                  <a:pt x="256382" y="93675"/>
                </a:cubicBezTo>
                <a:cubicBezTo>
                  <a:pt x="242094" y="77271"/>
                  <a:pt x="260086" y="77271"/>
                  <a:pt x="218282" y="61925"/>
                </a:cubicBezTo>
                <a:cubicBezTo>
                  <a:pt x="176478" y="46579"/>
                  <a:pt x="34132" y="6892"/>
                  <a:pt x="8732" y="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B331CF0-8C3F-438E-8791-646CDBB9A6DC}"/>
              </a:ext>
            </a:extLst>
          </p:cNvPr>
          <p:cNvSpPr/>
          <p:nvPr/>
        </p:nvSpPr>
        <p:spPr>
          <a:xfrm>
            <a:off x="4094278" y="3884999"/>
            <a:ext cx="196031" cy="95889"/>
          </a:xfrm>
          <a:custGeom>
            <a:avLst/>
            <a:gdLst>
              <a:gd name="connsiteX0" fmla="*/ 1472 w 196031"/>
              <a:gd name="connsiteY0" fmla="*/ 4376 h 95889"/>
              <a:gd name="connsiteX1" fmla="*/ 58622 w 196031"/>
              <a:gd name="connsiteY1" fmla="*/ 20251 h 95889"/>
              <a:gd name="connsiteX2" fmla="*/ 195147 w 196031"/>
              <a:gd name="connsiteY2" fmla="*/ 86926 h 95889"/>
              <a:gd name="connsiteX3" fmla="*/ 112597 w 196031"/>
              <a:gd name="connsiteY3" fmla="*/ 90101 h 95889"/>
              <a:gd name="connsiteX4" fmla="*/ 1472 w 196031"/>
              <a:gd name="connsiteY4" fmla="*/ 4376 h 9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1" h="95889">
                <a:moveTo>
                  <a:pt x="1472" y="4376"/>
                </a:moveTo>
                <a:cubicBezTo>
                  <a:pt x="-7524" y="-7266"/>
                  <a:pt x="26343" y="6493"/>
                  <a:pt x="58622" y="20251"/>
                </a:cubicBezTo>
                <a:cubicBezTo>
                  <a:pt x="90901" y="34009"/>
                  <a:pt x="186151" y="75284"/>
                  <a:pt x="195147" y="86926"/>
                </a:cubicBezTo>
                <a:cubicBezTo>
                  <a:pt x="204143" y="98568"/>
                  <a:pt x="142230" y="98038"/>
                  <a:pt x="112597" y="90101"/>
                </a:cubicBezTo>
                <a:cubicBezTo>
                  <a:pt x="82964" y="82164"/>
                  <a:pt x="10468" y="16018"/>
                  <a:pt x="1472" y="4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6C0E9EE5-7166-4732-838C-C6162F660658}"/>
              </a:ext>
            </a:extLst>
          </p:cNvPr>
          <p:cNvSpPr/>
          <p:nvPr/>
        </p:nvSpPr>
        <p:spPr>
          <a:xfrm>
            <a:off x="3898763" y="3403102"/>
            <a:ext cx="385518" cy="398910"/>
          </a:xfrm>
          <a:custGeom>
            <a:avLst/>
            <a:gdLst>
              <a:gd name="connsiteX0" fmla="*/ 137 w 385518"/>
              <a:gd name="connsiteY0" fmla="*/ 498 h 398910"/>
              <a:gd name="connsiteX1" fmla="*/ 266837 w 385518"/>
              <a:gd name="connsiteY1" fmla="*/ 32248 h 398910"/>
              <a:gd name="connsiteX2" fmla="*/ 377962 w 385518"/>
              <a:gd name="connsiteY2" fmla="*/ 137023 h 398910"/>
              <a:gd name="connsiteX3" fmla="*/ 374787 w 385518"/>
              <a:gd name="connsiteY3" fmla="*/ 397373 h 398910"/>
              <a:gd name="connsiteX4" fmla="*/ 368437 w 385518"/>
              <a:gd name="connsiteY4" fmla="*/ 238623 h 398910"/>
              <a:gd name="connsiteX5" fmla="*/ 358912 w 385518"/>
              <a:gd name="connsiteY5" fmla="*/ 108448 h 398910"/>
              <a:gd name="connsiteX6" fmla="*/ 231912 w 385518"/>
              <a:gd name="connsiteY6" fmla="*/ 51298 h 398910"/>
              <a:gd name="connsiteX7" fmla="*/ 137 w 385518"/>
              <a:gd name="connsiteY7" fmla="*/ 498 h 39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18" h="398910">
                <a:moveTo>
                  <a:pt x="137" y="498"/>
                </a:moveTo>
                <a:cubicBezTo>
                  <a:pt x="5958" y="-2677"/>
                  <a:pt x="203866" y="9494"/>
                  <a:pt x="266837" y="32248"/>
                </a:cubicBezTo>
                <a:cubicBezTo>
                  <a:pt x="329808" y="55002"/>
                  <a:pt x="359970" y="76169"/>
                  <a:pt x="377962" y="137023"/>
                </a:cubicBezTo>
                <a:cubicBezTo>
                  <a:pt x="395954" y="197877"/>
                  <a:pt x="376375" y="380440"/>
                  <a:pt x="374787" y="397373"/>
                </a:cubicBezTo>
                <a:cubicBezTo>
                  <a:pt x="373200" y="414306"/>
                  <a:pt x="371083" y="286777"/>
                  <a:pt x="368437" y="238623"/>
                </a:cubicBezTo>
                <a:cubicBezTo>
                  <a:pt x="365791" y="190469"/>
                  <a:pt x="381666" y="139669"/>
                  <a:pt x="358912" y="108448"/>
                </a:cubicBezTo>
                <a:cubicBezTo>
                  <a:pt x="336158" y="77227"/>
                  <a:pt x="288533" y="67702"/>
                  <a:pt x="231912" y="51298"/>
                </a:cubicBezTo>
                <a:cubicBezTo>
                  <a:pt x="175291" y="34894"/>
                  <a:pt x="-5684" y="3673"/>
                  <a:pt x="137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FCF9663F-8111-4B2E-AC4B-2CF2B2FC4101}"/>
              </a:ext>
            </a:extLst>
          </p:cNvPr>
          <p:cNvSpPr/>
          <p:nvPr/>
        </p:nvSpPr>
        <p:spPr>
          <a:xfrm>
            <a:off x="3800623" y="3431659"/>
            <a:ext cx="476116" cy="443474"/>
          </a:xfrm>
          <a:custGeom>
            <a:avLst/>
            <a:gdLst>
              <a:gd name="connsiteX0" fmla="*/ 95102 w 476116"/>
              <a:gd name="connsiteY0" fmla="*/ 516 h 443474"/>
              <a:gd name="connsiteX1" fmla="*/ 9377 w 476116"/>
              <a:gd name="connsiteY1" fmla="*/ 89416 h 443474"/>
              <a:gd name="connsiteX2" fmla="*/ 9377 w 476116"/>
              <a:gd name="connsiteY2" fmla="*/ 194191 h 443474"/>
              <a:gd name="connsiteX3" fmla="*/ 72877 w 476116"/>
              <a:gd name="connsiteY3" fmla="*/ 337066 h 443474"/>
              <a:gd name="connsiteX4" fmla="*/ 285602 w 476116"/>
              <a:gd name="connsiteY4" fmla="*/ 438666 h 443474"/>
              <a:gd name="connsiteX5" fmla="*/ 476102 w 476116"/>
              <a:gd name="connsiteY5" fmla="*/ 425966 h 443474"/>
              <a:gd name="connsiteX6" fmla="*/ 276077 w 476116"/>
              <a:gd name="connsiteY6" fmla="*/ 416441 h 443474"/>
              <a:gd name="connsiteX7" fmla="*/ 177652 w 476116"/>
              <a:gd name="connsiteY7" fmla="*/ 371991 h 443474"/>
              <a:gd name="connsiteX8" fmla="*/ 57002 w 476116"/>
              <a:gd name="connsiteY8" fmla="*/ 244991 h 443474"/>
              <a:gd name="connsiteX9" fmla="*/ 25252 w 476116"/>
              <a:gd name="connsiteY9" fmla="*/ 130691 h 443474"/>
              <a:gd name="connsiteX10" fmla="*/ 95102 w 476116"/>
              <a:gd name="connsiteY10" fmla="*/ 516 h 44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116" h="443474">
                <a:moveTo>
                  <a:pt x="95102" y="516"/>
                </a:moveTo>
                <a:cubicBezTo>
                  <a:pt x="92456" y="-6363"/>
                  <a:pt x="23664" y="57137"/>
                  <a:pt x="9377" y="89416"/>
                </a:cubicBezTo>
                <a:cubicBezTo>
                  <a:pt x="-4911" y="121695"/>
                  <a:pt x="-1206" y="152916"/>
                  <a:pt x="9377" y="194191"/>
                </a:cubicBezTo>
                <a:cubicBezTo>
                  <a:pt x="19960" y="235466"/>
                  <a:pt x="26840" y="296320"/>
                  <a:pt x="72877" y="337066"/>
                </a:cubicBezTo>
                <a:cubicBezTo>
                  <a:pt x="118914" y="377812"/>
                  <a:pt x="218398" y="423849"/>
                  <a:pt x="285602" y="438666"/>
                </a:cubicBezTo>
                <a:cubicBezTo>
                  <a:pt x="352806" y="453483"/>
                  <a:pt x="477689" y="429670"/>
                  <a:pt x="476102" y="425966"/>
                </a:cubicBezTo>
                <a:cubicBezTo>
                  <a:pt x="474515" y="422262"/>
                  <a:pt x="325819" y="425437"/>
                  <a:pt x="276077" y="416441"/>
                </a:cubicBezTo>
                <a:cubicBezTo>
                  <a:pt x="226335" y="407445"/>
                  <a:pt x="214164" y="400566"/>
                  <a:pt x="177652" y="371991"/>
                </a:cubicBezTo>
                <a:cubicBezTo>
                  <a:pt x="141140" y="343416"/>
                  <a:pt x="82402" y="285208"/>
                  <a:pt x="57002" y="244991"/>
                </a:cubicBezTo>
                <a:cubicBezTo>
                  <a:pt x="31602" y="204774"/>
                  <a:pt x="23135" y="169320"/>
                  <a:pt x="25252" y="130691"/>
                </a:cubicBezTo>
                <a:cubicBezTo>
                  <a:pt x="27369" y="92062"/>
                  <a:pt x="97748" y="7395"/>
                  <a:pt x="95102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05D4D4B4-6B3E-4ECA-BB65-48EDA9E08D60}"/>
              </a:ext>
            </a:extLst>
          </p:cNvPr>
          <p:cNvSpPr/>
          <p:nvPr/>
        </p:nvSpPr>
        <p:spPr>
          <a:xfrm>
            <a:off x="3357268" y="3075466"/>
            <a:ext cx="259089" cy="764395"/>
          </a:xfrm>
          <a:custGeom>
            <a:avLst/>
            <a:gdLst>
              <a:gd name="connsiteX0" fmla="*/ 23049 w 259089"/>
              <a:gd name="connsiteY0" fmla="*/ 51 h 764395"/>
              <a:gd name="connsiteX1" fmla="*/ 1882 w 259089"/>
              <a:gd name="connsiteY1" fmla="*/ 133401 h 764395"/>
              <a:gd name="connsiteX2" fmla="*/ 78082 w 259089"/>
              <a:gd name="connsiteY2" fmla="*/ 247701 h 764395"/>
              <a:gd name="connsiteX3" fmla="*/ 139465 w 259089"/>
              <a:gd name="connsiteY3" fmla="*/ 397984 h 764395"/>
              <a:gd name="connsiteX4" fmla="*/ 247415 w 259089"/>
              <a:gd name="connsiteY4" fmla="*/ 757817 h 764395"/>
              <a:gd name="connsiteX5" fmla="*/ 236832 w 259089"/>
              <a:gd name="connsiteY5" fmla="*/ 599067 h 764395"/>
              <a:gd name="connsiteX6" fmla="*/ 75965 w 259089"/>
              <a:gd name="connsiteY6" fmla="*/ 209601 h 764395"/>
              <a:gd name="connsiteX7" fmla="*/ 20932 w 259089"/>
              <a:gd name="connsiteY7" fmla="*/ 118584 h 764395"/>
              <a:gd name="connsiteX8" fmla="*/ 23049 w 259089"/>
              <a:gd name="connsiteY8" fmla="*/ 51 h 7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89" h="764395">
                <a:moveTo>
                  <a:pt x="23049" y="51"/>
                </a:moveTo>
                <a:cubicBezTo>
                  <a:pt x="19874" y="2521"/>
                  <a:pt x="-7290" y="92126"/>
                  <a:pt x="1882" y="133401"/>
                </a:cubicBezTo>
                <a:cubicBezTo>
                  <a:pt x="11054" y="174676"/>
                  <a:pt x="55152" y="203604"/>
                  <a:pt x="78082" y="247701"/>
                </a:cubicBezTo>
                <a:cubicBezTo>
                  <a:pt x="101012" y="291798"/>
                  <a:pt x="111243" y="312965"/>
                  <a:pt x="139465" y="397984"/>
                </a:cubicBezTo>
                <a:cubicBezTo>
                  <a:pt x="167687" y="483003"/>
                  <a:pt x="231187" y="724303"/>
                  <a:pt x="247415" y="757817"/>
                </a:cubicBezTo>
                <a:cubicBezTo>
                  <a:pt x="263643" y="791331"/>
                  <a:pt x="265407" y="690436"/>
                  <a:pt x="236832" y="599067"/>
                </a:cubicBezTo>
                <a:cubicBezTo>
                  <a:pt x="208257" y="507698"/>
                  <a:pt x="111948" y="289681"/>
                  <a:pt x="75965" y="209601"/>
                </a:cubicBezTo>
                <a:cubicBezTo>
                  <a:pt x="39982" y="129521"/>
                  <a:pt x="31162" y="152803"/>
                  <a:pt x="20932" y="118584"/>
                </a:cubicBezTo>
                <a:cubicBezTo>
                  <a:pt x="10702" y="84365"/>
                  <a:pt x="26224" y="-2419"/>
                  <a:pt x="2304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A1994151-E2B2-4209-9493-27B5953EB98B}"/>
              </a:ext>
            </a:extLst>
          </p:cNvPr>
          <p:cNvSpPr/>
          <p:nvPr/>
        </p:nvSpPr>
        <p:spPr>
          <a:xfrm>
            <a:off x="3392331" y="3120788"/>
            <a:ext cx="66853" cy="99783"/>
          </a:xfrm>
          <a:custGeom>
            <a:avLst/>
            <a:gdLst>
              <a:gd name="connsiteX0" fmla="*/ 157 w 66853"/>
              <a:gd name="connsiteY0" fmla="*/ 237 h 99783"/>
              <a:gd name="connsiteX1" fmla="*/ 14444 w 66853"/>
              <a:gd name="connsiteY1" fmla="*/ 79612 h 99783"/>
              <a:gd name="connsiteX2" fmla="*/ 66832 w 66853"/>
              <a:gd name="connsiteY2" fmla="*/ 98662 h 99783"/>
              <a:gd name="connsiteX3" fmla="*/ 20794 w 66853"/>
              <a:gd name="connsiteY3" fmla="*/ 55800 h 99783"/>
              <a:gd name="connsiteX4" fmla="*/ 157 w 66853"/>
              <a:gd name="connsiteY4" fmla="*/ 237 h 9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3" h="99783">
                <a:moveTo>
                  <a:pt x="157" y="237"/>
                </a:moveTo>
                <a:cubicBezTo>
                  <a:pt x="-901" y="4206"/>
                  <a:pt x="3332" y="63208"/>
                  <a:pt x="14444" y="79612"/>
                </a:cubicBezTo>
                <a:cubicBezTo>
                  <a:pt x="25556" y="96016"/>
                  <a:pt x="65774" y="102631"/>
                  <a:pt x="66832" y="98662"/>
                </a:cubicBezTo>
                <a:cubicBezTo>
                  <a:pt x="67890" y="94693"/>
                  <a:pt x="29790" y="68500"/>
                  <a:pt x="20794" y="55800"/>
                </a:cubicBezTo>
                <a:cubicBezTo>
                  <a:pt x="11798" y="43100"/>
                  <a:pt x="1215" y="-3732"/>
                  <a:pt x="15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7B9F8B0-3282-44D2-A8F4-05EDADEE9B86}"/>
              </a:ext>
            </a:extLst>
          </p:cNvPr>
          <p:cNvSpPr/>
          <p:nvPr/>
        </p:nvSpPr>
        <p:spPr>
          <a:xfrm>
            <a:off x="4502411" y="3645546"/>
            <a:ext cx="364159" cy="105634"/>
          </a:xfrm>
          <a:custGeom>
            <a:avLst/>
            <a:gdLst>
              <a:gd name="connsiteX0" fmla="*/ 1856 w 364159"/>
              <a:gd name="connsiteY0" fmla="*/ 79787 h 105634"/>
              <a:gd name="connsiteX1" fmla="*/ 111922 w 364159"/>
              <a:gd name="connsiteY1" fmla="*/ 14171 h 105634"/>
              <a:gd name="connsiteX2" fmla="*/ 264322 w 364159"/>
              <a:gd name="connsiteY2" fmla="*/ 7821 h 105634"/>
              <a:gd name="connsiteX3" fmla="*/ 363806 w 364159"/>
              <a:gd name="connsiteY3" fmla="*/ 105187 h 105634"/>
              <a:gd name="connsiteX4" fmla="*/ 293956 w 364159"/>
              <a:gd name="connsiteY4" fmla="*/ 43804 h 105634"/>
              <a:gd name="connsiteX5" fmla="*/ 202939 w 364159"/>
              <a:gd name="connsiteY5" fmla="*/ 37454 h 105634"/>
              <a:gd name="connsiteX6" fmla="*/ 1856 w 364159"/>
              <a:gd name="connsiteY6" fmla="*/ 79787 h 10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59" h="105634">
                <a:moveTo>
                  <a:pt x="1856" y="79787"/>
                </a:moveTo>
                <a:cubicBezTo>
                  <a:pt x="-13313" y="75907"/>
                  <a:pt x="68178" y="26165"/>
                  <a:pt x="111922" y="14171"/>
                </a:cubicBezTo>
                <a:cubicBezTo>
                  <a:pt x="155666" y="2177"/>
                  <a:pt x="222341" y="-7348"/>
                  <a:pt x="264322" y="7821"/>
                </a:cubicBezTo>
                <a:cubicBezTo>
                  <a:pt x="306303" y="22990"/>
                  <a:pt x="358867" y="99190"/>
                  <a:pt x="363806" y="105187"/>
                </a:cubicBezTo>
                <a:cubicBezTo>
                  <a:pt x="368745" y="111184"/>
                  <a:pt x="320767" y="55093"/>
                  <a:pt x="293956" y="43804"/>
                </a:cubicBezTo>
                <a:cubicBezTo>
                  <a:pt x="267145" y="32515"/>
                  <a:pt x="247742" y="34632"/>
                  <a:pt x="202939" y="37454"/>
                </a:cubicBezTo>
                <a:cubicBezTo>
                  <a:pt x="158136" y="40276"/>
                  <a:pt x="17025" y="83667"/>
                  <a:pt x="1856" y="7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8FA66FC6-6B9B-4A3C-A5A9-7098CD118F38}"/>
              </a:ext>
            </a:extLst>
          </p:cNvPr>
          <p:cNvSpPr/>
          <p:nvPr/>
        </p:nvSpPr>
        <p:spPr>
          <a:xfrm>
            <a:off x="4830931" y="3595870"/>
            <a:ext cx="274208" cy="146821"/>
          </a:xfrm>
          <a:custGeom>
            <a:avLst/>
            <a:gdLst>
              <a:gd name="connsiteX0" fmla="*/ 1419 w 274208"/>
              <a:gd name="connsiteY0" fmla="*/ 146397 h 146821"/>
              <a:gd name="connsiteX1" fmla="*/ 109369 w 274208"/>
              <a:gd name="connsiteY1" fmla="*/ 49030 h 146821"/>
              <a:gd name="connsiteX2" fmla="*/ 272352 w 274208"/>
              <a:gd name="connsiteY2" fmla="*/ 17280 h 146821"/>
              <a:gd name="connsiteX3" fmla="*/ 185569 w 274208"/>
              <a:gd name="connsiteY3" fmla="*/ 6697 h 146821"/>
              <a:gd name="connsiteX4" fmla="*/ 1419 w 274208"/>
              <a:gd name="connsiteY4" fmla="*/ 146397 h 1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08" h="146821">
                <a:moveTo>
                  <a:pt x="1419" y="146397"/>
                </a:moveTo>
                <a:cubicBezTo>
                  <a:pt x="-11281" y="153452"/>
                  <a:pt x="64214" y="70549"/>
                  <a:pt x="109369" y="49030"/>
                </a:cubicBezTo>
                <a:cubicBezTo>
                  <a:pt x="154525" y="27510"/>
                  <a:pt x="259652" y="24335"/>
                  <a:pt x="272352" y="17280"/>
                </a:cubicBezTo>
                <a:cubicBezTo>
                  <a:pt x="285052" y="10225"/>
                  <a:pt x="230019" y="-10589"/>
                  <a:pt x="185569" y="6697"/>
                </a:cubicBezTo>
                <a:cubicBezTo>
                  <a:pt x="141119" y="23983"/>
                  <a:pt x="14119" y="139342"/>
                  <a:pt x="1419" y="14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B248457-2394-42E7-BCF5-799A6476E087}"/>
              </a:ext>
            </a:extLst>
          </p:cNvPr>
          <p:cNvSpPr/>
          <p:nvPr/>
        </p:nvSpPr>
        <p:spPr>
          <a:xfrm>
            <a:off x="3676650" y="4070254"/>
            <a:ext cx="469900" cy="138938"/>
          </a:xfrm>
          <a:custGeom>
            <a:avLst/>
            <a:gdLst>
              <a:gd name="connsiteX0" fmla="*/ 0 w 469900"/>
              <a:gd name="connsiteY0" fmla="*/ 96 h 138938"/>
              <a:gd name="connsiteX1" fmla="*/ 256117 w 469900"/>
              <a:gd name="connsiteY1" fmla="*/ 116513 h 138938"/>
              <a:gd name="connsiteX2" fmla="*/ 469900 w 469900"/>
              <a:gd name="connsiteY2" fmla="*/ 137679 h 138938"/>
              <a:gd name="connsiteX3" fmla="*/ 256117 w 469900"/>
              <a:gd name="connsiteY3" fmla="*/ 97463 h 138938"/>
              <a:gd name="connsiteX4" fmla="*/ 0 w 469900"/>
              <a:gd name="connsiteY4" fmla="*/ 96 h 13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138938">
                <a:moveTo>
                  <a:pt x="0" y="96"/>
                </a:moveTo>
                <a:cubicBezTo>
                  <a:pt x="0" y="3271"/>
                  <a:pt x="177800" y="93583"/>
                  <a:pt x="256117" y="116513"/>
                </a:cubicBezTo>
                <a:cubicBezTo>
                  <a:pt x="334434" y="139444"/>
                  <a:pt x="469900" y="140854"/>
                  <a:pt x="469900" y="137679"/>
                </a:cubicBezTo>
                <a:cubicBezTo>
                  <a:pt x="469900" y="134504"/>
                  <a:pt x="336197" y="122157"/>
                  <a:pt x="256117" y="97463"/>
                </a:cubicBezTo>
                <a:cubicBezTo>
                  <a:pt x="176037" y="72769"/>
                  <a:pt x="0" y="-3079"/>
                  <a:pt x="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96702B0F-B8C2-4D73-9035-F54F8C1A9A80}"/>
              </a:ext>
            </a:extLst>
          </p:cNvPr>
          <p:cNvSpPr/>
          <p:nvPr/>
        </p:nvSpPr>
        <p:spPr>
          <a:xfrm>
            <a:off x="4171950" y="4231217"/>
            <a:ext cx="785949" cy="117052"/>
          </a:xfrm>
          <a:custGeom>
            <a:avLst/>
            <a:gdLst>
              <a:gd name="connsiteX0" fmla="*/ 0 w 785949"/>
              <a:gd name="connsiteY0" fmla="*/ 0 h 117052"/>
              <a:gd name="connsiteX1" fmla="*/ 497417 w 785949"/>
              <a:gd name="connsiteY1" fmla="*/ 107950 h 117052"/>
              <a:gd name="connsiteX2" fmla="*/ 785283 w 785949"/>
              <a:gd name="connsiteY2" fmla="*/ 110066 h 117052"/>
              <a:gd name="connsiteX3" fmla="*/ 571500 w 785949"/>
              <a:gd name="connsiteY3" fmla="*/ 99483 h 117052"/>
              <a:gd name="connsiteX4" fmla="*/ 404283 w 785949"/>
              <a:gd name="connsiteY4" fmla="*/ 80433 h 117052"/>
              <a:gd name="connsiteX5" fmla="*/ 0 w 785949"/>
              <a:gd name="connsiteY5" fmla="*/ 0 h 11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949" h="117052">
                <a:moveTo>
                  <a:pt x="0" y="0"/>
                </a:moveTo>
                <a:cubicBezTo>
                  <a:pt x="15522" y="4586"/>
                  <a:pt x="366537" y="89606"/>
                  <a:pt x="497417" y="107950"/>
                </a:cubicBezTo>
                <a:cubicBezTo>
                  <a:pt x="628297" y="126294"/>
                  <a:pt x="772936" y="111477"/>
                  <a:pt x="785283" y="110066"/>
                </a:cubicBezTo>
                <a:cubicBezTo>
                  <a:pt x="797630" y="108655"/>
                  <a:pt x="635000" y="104422"/>
                  <a:pt x="571500" y="99483"/>
                </a:cubicBezTo>
                <a:cubicBezTo>
                  <a:pt x="508000" y="94544"/>
                  <a:pt x="497063" y="99130"/>
                  <a:pt x="404283" y="804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4980E882-AF96-4502-B56A-E49676819B4D}"/>
              </a:ext>
            </a:extLst>
          </p:cNvPr>
          <p:cNvSpPr/>
          <p:nvPr/>
        </p:nvSpPr>
        <p:spPr>
          <a:xfrm>
            <a:off x="4148396" y="4097082"/>
            <a:ext cx="1190103" cy="301288"/>
          </a:xfrm>
          <a:custGeom>
            <a:avLst/>
            <a:gdLst>
              <a:gd name="connsiteX0" fmla="*/ 8737 w 1190103"/>
              <a:gd name="connsiteY0" fmla="*/ 151068 h 301288"/>
              <a:gd name="connsiteX1" fmla="*/ 707237 w 1190103"/>
              <a:gd name="connsiteY1" fmla="*/ 290768 h 301288"/>
              <a:gd name="connsiteX2" fmla="*/ 768621 w 1190103"/>
              <a:gd name="connsiteY2" fmla="*/ 282301 h 301288"/>
              <a:gd name="connsiteX3" fmla="*/ 929487 w 1190103"/>
              <a:gd name="connsiteY3" fmla="*/ 210335 h 301288"/>
              <a:gd name="connsiteX4" fmla="*/ 1187721 w 1190103"/>
              <a:gd name="connsiteY4" fmla="*/ 2901 h 301288"/>
              <a:gd name="connsiteX5" fmla="*/ 1064954 w 1190103"/>
              <a:gd name="connsiteY5" fmla="*/ 83335 h 301288"/>
              <a:gd name="connsiteX6" fmla="*/ 840587 w 1190103"/>
              <a:gd name="connsiteY6" fmla="*/ 235735 h 301288"/>
              <a:gd name="connsiteX7" fmla="*/ 745337 w 1190103"/>
              <a:gd name="connsiteY7" fmla="*/ 271718 h 301288"/>
              <a:gd name="connsiteX8" fmla="*/ 565421 w 1190103"/>
              <a:gd name="connsiteY8" fmla="*/ 286535 h 301288"/>
              <a:gd name="connsiteX9" fmla="*/ 330471 w 1190103"/>
              <a:gd name="connsiteY9" fmla="*/ 248435 h 301288"/>
              <a:gd name="connsiteX10" fmla="*/ 8737 w 1190103"/>
              <a:gd name="connsiteY10" fmla="*/ 151068 h 3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103" h="301288">
                <a:moveTo>
                  <a:pt x="8737" y="151068"/>
                </a:moveTo>
                <a:cubicBezTo>
                  <a:pt x="71531" y="158123"/>
                  <a:pt x="580590" y="268896"/>
                  <a:pt x="707237" y="290768"/>
                </a:cubicBezTo>
                <a:cubicBezTo>
                  <a:pt x="833884" y="312640"/>
                  <a:pt x="731579" y="295707"/>
                  <a:pt x="768621" y="282301"/>
                </a:cubicBezTo>
                <a:cubicBezTo>
                  <a:pt x="805663" y="268896"/>
                  <a:pt x="859637" y="256902"/>
                  <a:pt x="929487" y="210335"/>
                </a:cubicBezTo>
                <a:cubicBezTo>
                  <a:pt x="999337" y="163768"/>
                  <a:pt x="1165143" y="24068"/>
                  <a:pt x="1187721" y="2901"/>
                </a:cubicBezTo>
                <a:cubicBezTo>
                  <a:pt x="1210299" y="-18266"/>
                  <a:pt x="1064954" y="83335"/>
                  <a:pt x="1064954" y="83335"/>
                </a:cubicBezTo>
                <a:cubicBezTo>
                  <a:pt x="1007098" y="122141"/>
                  <a:pt x="893857" y="204338"/>
                  <a:pt x="840587" y="235735"/>
                </a:cubicBezTo>
                <a:cubicBezTo>
                  <a:pt x="787317" y="267132"/>
                  <a:pt x="791198" y="263251"/>
                  <a:pt x="745337" y="271718"/>
                </a:cubicBezTo>
                <a:cubicBezTo>
                  <a:pt x="699476" y="280185"/>
                  <a:pt x="634565" y="290415"/>
                  <a:pt x="565421" y="286535"/>
                </a:cubicBezTo>
                <a:cubicBezTo>
                  <a:pt x="496277" y="282655"/>
                  <a:pt x="421840" y="269954"/>
                  <a:pt x="330471" y="248435"/>
                </a:cubicBezTo>
                <a:cubicBezTo>
                  <a:pt x="239102" y="226916"/>
                  <a:pt x="-54057" y="144013"/>
                  <a:pt x="8737" y="15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87362188-01EB-4D8E-BAF4-EB7F3E17016B}"/>
              </a:ext>
            </a:extLst>
          </p:cNvPr>
          <p:cNvSpPr/>
          <p:nvPr/>
        </p:nvSpPr>
        <p:spPr>
          <a:xfrm>
            <a:off x="4624898" y="4023173"/>
            <a:ext cx="510816" cy="126338"/>
          </a:xfrm>
          <a:custGeom>
            <a:avLst/>
            <a:gdLst>
              <a:gd name="connsiteX0" fmla="*/ 19 w 510816"/>
              <a:gd name="connsiteY0" fmla="*/ 57760 h 126338"/>
              <a:gd name="connsiteX1" fmla="*/ 304819 w 510816"/>
              <a:gd name="connsiteY1" fmla="*/ 125494 h 126338"/>
              <a:gd name="connsiteX2" fmla="*/ 510135 w 510816"/>
              <a:gd name="connsiteY2" fmla="*/ 610 h 126338"/>
              <a:gd name="connsiteX3" fmla="*/ 368319 w 510816"/>
              <a:gd name="connsiteY3" fmla="*/ 78927 h 126338"/>
              <a:gd name="connsiteX4" fmla="*/ 290002 w 510816"/>
              <a:gd name="connsiteY4" fmla="*/ 106444 h 126338"/>
              <a:gd name="connsiteX5" fmla="*/ 19 w 510816"/>
              <a:gd name="connsiteY5" fmla="*/ 57760 h 1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816" h="126338">
                <a:moveTo>
                  <a:pt x="19" y="57760"/>
                </a:moveTo>
                <a:cubicBezTo>
                  <a:pt x="2489" y="60935"/>
                  <a:pt x="219800" y="135019"/>
                  <a:pt x="304819" y="125494"/>
                </a:cubicBezTo>
                <a:cubicBezTo>
                  <a:pt x="389838" y="115969"/>
                  <a:pt x="499552" y="8371"/>
                  <a:pt x="510135" y="610"/>
                </a:cubicBezTo>
                <a:cubicBezTo>
                  <a:pt x="520718" y="-7151"/>
                  <a:pt x="405008" y="61288"/>
                  <a:pt x="368319" y="78927"/>
                </a:cubicBezTo>
                <a:cubicBezTo>
                  <a:pt x="331630" y="96566"/>
                  <a:pt x="351738" y="109619"/>
                  <a:pt x="290002" y="106444"/>
                </a:cubicBezTo>
                <a:cubicBezTo>
                  <a:pt x="228266" y="103269"/>
                  <a:pt x="-2451" y="54585"/>
                  <a:pt x="19" y="57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C5B83508-037A-455E-9FA7-98CE4D7A10F7}"/>
              </a:ext>
            </a:extLst>
          </p:cNvPr>
          <p:cNvSpPr/>
          <p:nvPr/>
        </p:nvSpPr>
        <p:spPr>
          <a:xfrm>
            <a:off x="4730014" y="3820062"/>
            <a:ext cx="271710" cy="82862"/>
          </a:xfrm>
          <a:custGeom>
            <a:avLst/>
            <a:gdLst>
              <a:gd name="connsiteX0" fmla="*/ 271669 w 271710"/>
              <a:gd name="connsiteY0" fmla="*/ 521 h 82862"/>
              <a:gd name="connsiteX1" fmla="*/ 165836 w 271710"/>
              <a:gd name="connsiteY1" fmla="*/ 80955 h 82862"/>
              <a:gd name="connsiteX2" fmla="*/ 98103 w 271710"/>
              <a:gd name="connsiteY2" fmla="*/ 55555 h 82862"/>
              <a:gd name="connsiteX3" fmla="*/ 736 w 271710"/>
              <a:gd name="connsiteY3" fmla="*/ 32271 h 82862"/>
              <a:gd name="connsiteX4" fmla="*/ 153136 w 271710"/>
              <a:gd name="connsiteY4" fmla="*/ 44971 h 82862"/>
              <a:gd name="connsiteX5" fmla="*/ 271669 w 271710"/>
              <a:gd name="connsiteY5" fmla="*/ 521 h 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10" h="82862">
                <a:moveTo>
                  <a:pt x="271669" y="521"/>
                </a:moveTo>
                <a:cubicBezTo>
                  <a:pt x="273786" y="6518"/>
                  <a:pt x="194764" y="71783"/>
                  <a:pt x="165836" y="80955"/>
                </a:cubicBezTo>
                <a:cubicBezTo>
                  <a:pt x="136908" y="90127"/>
                  <a:pt x="125620" y="63669"/>
                  <a:pt x="98103" y="55555"/>
                </a:cubicBezTo>
                <a:cubicBezTo>
                  <a:pt x="70586" y="47441"/>
                  <a:pt x="-8436" y="34035"/>
                  <a:pt x="736" y="32271"/>
                </a:cubicBezTo>
                <a:cubicBezTo>
                  <a:pt x="9908" y="30507"/>
                  <a:pt x="110097" y="47793"/>
                  <a:pt x="153136" y="44971"/>
                </a:cubicBezTo>
                <a:cubicBezTo>
                  <a:pt x="196175" y="42149"/>
                  <a:pt x="269552" y="-5476"/>
                  <a:pt x="27166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7AE6682-15BC-4FD0-B9C0-759CFAAD3B97}"/>
              </a:ext>
            </a:extLst>
          </p:cNvPr>
          <p:cNvSpPr/>
          <p:nvPr/>
        </p:nvSpPr>
        <p:spPr>
          <a:xfrm>
            <a:off x="5322644" y="3790781"/>
            <a:ext cx="339448" cy="333578"/>
          </a:xfrm>
          <a:custGeom>
            <a:avLst/>
            <a:gdLst>
              <a:gd name="connsiteX0" fmla="*/ 5006 w 339448"/>
              <a:gd name="connsiteY0" fmla="*/ 330369 h 333578"/>
              <a:gd name="connsiteX1" fmla="*/ 259006 w 339448"/>
              <a:gd name="connsiteY1" fmla="*/ 122936 h 333578"/>
              <a:gd name="connsiteX2" fmla="*/ 339439 w 339448"/>
              <a:gd name="connsiteY2" fmla="*/ 169 h 333578"/>
              <a:gd name="connsiteX3" fmla="*/ 263239 w 339448"/>
              <a:gd name="connsiteY3" fmla="*/ 99652 h 333578"/>
              <a:gd name="connsiteX4" fmla="*/ 104489 w 339448"/>
              <a:gd name="connsiteY4" fmla="*/ 239352 h 333578"/>
              <a:gd name="connsiteX5" fmla="*/ 5006 w 339448"/>
              <a:gd name="connsiteY5" fmla="*/ 330369 h 3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448" h="333578">
                <a:moveTo>
                  <a:pt x="5006" y="330369"/>
                </a:moveTo>
                <a:cubicBezTo>
                  <a:pt x="30759" y="310966"/>
                  <a:pt x="203267" y="177969"/>
                  <a:pt x="259006" y="122936"/>
                </a:cubicBezTo>
                <a:cubicBezTo>
                  <a:pt x="314745" y="67903"/>
                  <a:pt x="338734" y="4050"/>
                  <a:pt x="339439" y="169"/>
                </a:cubicBezTo>
                <a:cubicBezTo>
                  <a:pt x="340144" y="-3712"/>
                  <a:pt x="302397" y="59788"/>
                  <a:pt x="263239" y="99652"/>
                </a:cubicBezTo>
                <a:cubicBezTo>
                  <a:pt x="224081" y="139516"/>
                  <a:pt x="149997" y="202310"/>
                  <a:pt x="104489" y="239352"/>
                </a:cubicBezTo>
                <a:cubicBezTo>
                  <a:pt x="58981" y="276394"/>
                  <a:pt x="-20747" y="349772"/>
                  <a:pt x="5006" y="33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1753AC2F-BD0B-4CE9-AB98-AA210440F5C0}"/>
              </a:ext>
            </a:extLst>
          </p:cNvPr>
          <p:cNvSpPr/>
          <p:nvPr/>
        </p:nvSpPr>
        <p:spPr>
          <a:xfrm>
            <a:off x="5310161" y="3832510"/>
            <a:ext cx="312400" cy="190428"/>
          </a:xfrm>
          <a:custGeom>
            <a:avLst/>
            <a:gdLst>
              <a:gd name="connsiteX0" fmla="*/ 21722 w 312400"/>
              <a:gd name="connsiteY0" fmla="*/ 32523 h 190428"/>
              <a:gd name="connsiteX1" fmla="*/ 556 w 312400"/>
              <a:gd name="connsiteY1" fmla="*/ 182807 h 190428"/>
              <a:gd name="connsiteX2" fmla="*/ 47122 w 312400"/>
              <a:gd name="connsiteY2" fmla="*/ 151057 h 190428"/>
              <a:gd name="connsiteX3" fmla="*/ 309589 w 312400"/>
              <a:gd name="connsiteY3" fmla="*/ 2890 h 190428"/>
              <a:gd name="connsiteX4" fmla="*/ 176239 w 312400"/>
              <a:gd name="connsiteY4" fmla="*/ 60040 h 190428"/>
              <a:gd name="connsiteX5" fmla="*/ 25956 w 312400"/>
              <a:gd name="connsiteY5" fmla="*/ 146823 h 190428"/>
              <a:gd name="connsiteX6" fmla="*/ 21722 w 312400"/>
              <a:gd name="connsiteY6" fmla="*/ 32523 h 1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400" h="190428">
                <a:moveTo>
                  <a:pt x="21722" y="32523"/>
                </a:moveTo>
                <a:cubicBezTo>
                  <a:pt x="17489" y="38520"/>
                  <a:pt x="-3677" y="163051"/>
                  <a:pt x="556" y="182807"/>
                </a:cubicBezTo>
                <a:cubicBezTo>
                  <a:pt x="4789" y="202563"/>
                  <a:pt x="-4383" y="181043"/>
                  <a:pt x="47122" y="151057"/>
                </a:cubicBezTo>
                <a:cubicBezTo>
                  <a:pt x="98627" y="121071"/>
                  <a:pt x="288070" y="18059"/>
                  <a:pt x="309589" y="2890"/>
                </a:cubicBezTo>
                <a:cubicBezTo>
                  <a:pt x="331109" y="-12280"/>
                  <a:pt x="223511" y="36051"/>
                  <a:pt x="176239" y="60040"/>
                </a:cubicBezTo>
                <a:cubicBezTo>
                  <a:pt x="128967" y="84029"/>
                  <a:pt x="51356" y="149292"/>
                  <a:pt x="25956" y="146823"/>
                </a:cubicBezTo>
                <a:cubicBezTo>
                  <a:pt x="556" y="144354"/>
                  <a:pt x="25955" y="26526"/>
                  <a:pt x="21722" y="32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2A02AB2-80BC-4A30-8DB9-4C165D77079B}"/>
              </a:ext>
            </a:extLst>
          </p:cNvPr>
          <p:cNvSpPr/>
          <p:nvPr/>
        </p:nvSpPr>
        <p:spPr>
          <a:xfrm>
            <a:off x="4129382" y="4003352"/>
            <a:ext cx="443121" cy="162722"/>
          </a:xfrm>
          <a:custGeom>
            <a:avLst/>
            <a:gdLst>
              <a:gd name="connsiteX0" fmla="*/ 29868 w 443121"/>
              <a:gd name="connsiteY0" fmla="*/ 323 h 162722"/>
              <a:gd name="connsiteX1" fmla="*/ 29868 w 443121"/>
              <a:gd name="connsiteY1" fmla="*/ 89223 h 162722"/>
              <a:gd name="connsiteX2" fmla="*/ 433093 w 443121"/>
              <a:gd name="connsiteY2" fmla="*/ 162248 h 162722"/>
              <a:gd name="connsiteX3" fmla="*/ 296568 w 443121"/>
              <a:gd name="connsiteY3" fmla="*/ 117798 h 162722"/>
              <a:gd name="connsiteX4" fmla="*/ 29868 w 443121"/>
              <a:gd name="connsiteY4" fmla="*/ 60648 h 162722"/>
              <a:gd name="connsiteX5" fmla="*/ 29868 w 443121"/>
              <a:gd name="connsiteY5" fmla="*/ 323 h 1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21" h="162722">
                <a:moveTo>
                  <a:pt x="29868" y="323"/>
                </a:moveTo>
                <a:cubicBezTo>
                  <a:pt x="29868" y="5085"/>
                  <a:pt x="-37336" y="62236"/>
                  <a:pt x="29868" y="89223"/>
                </a:cubicBezTo>
                <a:cubicBezTo>
                  <a:pt x="97072" y="116211"/>
                  <a:pt x="388643" y="157486"/>
                  <a:pt x="433093" y="162248"/>
                </a:cubicBezTo>
                <a:cubicBezTo>
                  <a:pt x="477543" y="167011"/>
                  <a:pt x="363772" y="134731"/>
                  <a:pt x="296568" y="117798"/>
                </a:cubicBezTo>
                <a:cubicBezTo>
                  <a:pt x="229364" y="100865"/>
                  <a:pt x="75376" y="76523"/>
                  <a:pt x="29868" y="60648"/>
                </a:cubicBezTo>
                <a:cubicBezTo>
                  <a:pt x="-15640" y="44773"/>
                  <a:pt x="29868" y="-4439"/>
                  <a:pt x="29868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B87610B8-E89C-46AB-982F-A8E1538A447F}"/>
              </a:ext>
            </a:extLst>
          </p:cNvPr>
          <p:cNvSpPr/>
          <p:nvPr/>
        </p:nvSpPr>
        <p:spPr>
          <a:xfrm>
            <a:off x="7203926" y="2485162"/>
            <a:ext cx="54125" cy="60730"/>
          </a:xfrm>
          <a:custGeom>
            <a:avLst/>
            <a:gdLst>
              <a:gd name="connsiteX0" fmla="*/ 54124 w 54125"/>
              <a:gd name="connsiteY0" fmla="*/ 863 h 60730"/>
              <a:gd name="connsiteX1" fmla="*/ 3324 w 54125"/>
              <a:gd name="connsiteY1" fmla="*/ 51663 h 60730"/>
              <a:gd name="connsiteX2" fmla="*/ 4912 w 54125"/>
              <a:gd name="connsiteY2" fmla="*/ 58013 h 60730"/>
              <a:gd name="connsiteX3" fmla="*/ 4912 w 54125"/>
              <a:gd name="connsiteY3" fmla="*/ 21501 h 60730"/>
              <a:gd name="connsiteX4" fmla="*/ 54124 w 54125"/>
              <a:gd name="connsiteY4" fmla="*/ 863 h 6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5" h="60730">
                <a:moveTo>
                  <a:pt x="54124" y="863"/>
                </a:moveTo>
                <a:cubicBezTo>
                  <a:pt x="53859" y="5890"/>
                  <a:pt x="11526" y="42138"/>
                  <a:pt x="3324" y="51663"/>
                </a:cubicBezTo>
                <a:cubicBezTo>
                  <a:pt x="-4878" y="61188"/>
                  <a:pt x="4647" y="63040"/>
                  <a:pt x="4912" y="58013"/>
                </a:cubicBezTo>
                <a:cubicBezTo>
                  <a:pt x="5177" y="52986"/>
                  <a:pt x="-3819" y="28909"/>
                  <a:pt x="4912" y="21501"/>
                </a:cubicBezTo>
                <a:cubicBezTo>
                  <a:pt x="13643" y="14093"/>
                  <a:pt x="54389" y="-4164"/>
                  <a:pt x="5412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E11A5633-A47A-418B-8E7A-8633009AE275}"/>
              </a:ext>
            </a:extLst>
          </p:cNvPr>
          <p:cNvSpPr/>
          <p:nvPr/>
        </p:nvSpPr>
        <p:spPr>
          <a:xfrm>
            <a:off x="7675563" y="2495355"/>
            <a:ext cx="63529" cy="86051"/>
          </a:xfrm>
          <a:custGeom>
            <a:avLst/>
            <a:gdLst>
              <a:gd name="connsiteX0" fmla="*/ 0 w 63529"/>
              <a:gd name="connsiteY0" fmla="*/ 195 h 86051"/>
              <a:gd name="connsiteX1" fmla="*/ 53975 w 63529"/>
              <a:gd name="connsiteY1" fmla="*/ 31945 h 86051"/>
              <a:gd name="connsiteX2" fmla="*/ 63500 w 63529"/>
              <a:gd name="connsiteY2" fmla="*/ 85920 h 86051"/>
              <a:gd name="connsiteX3" fmla="*/ 53975 w 63529"/>
              <a:gd name="connsiteY3" fmla="*/ 46233 h 86051"/>
              <a:gd name="connsiteX4" fmla="*/ 0 w 63529"/>
              <a:gd name="connsiteY4" fmla="*/ 195 h 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9" h="86051">
                <a:moveTo>
                  <a:pt x="0" y="195"/>
                </a:moveTo>
                <a:cubicBezTo>
                  <a:pt x="0" y="-2186"/>
                  <a:pt x="43392" y="17658"/>
                  <a:pt x="53975" y="31945"/>
                </a:cubicBezTo>
                <a:cubicBezTo>
                  <a:pt x="64558" y="46233"/>
                  <a:pt x="63500" y="83539"/>
                  <a:pt x="63500" y="85920"/>
                </a:cubicBezTo>
                <a:cubicBezTo>
                  <a:pt x="63500" y="88301"/>
                  <a:pt x="60060" y="57610"/>
                  <a:pt x="53975" y="46233"/>
                </a:cubicBezTo>
                <a:cubicBezTo>
                  <a:pt x="47890" y="34856"/>
                  <a:pt x="0" y="2576"/>
                  <a:pt x="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2F68A907-3A4B-4B87-BEB9-88B31195D29B}"/>
              </a:ext>
            </a:extLst>
          </p:cNvPr>
          <p:cNvSpPr/>
          <p:nvPr/>
        </p:nvSpPr>
        <p:spPr>
          <a:xfrm>
            <a:off x="3737273" y="4116776"/>
            <a:ext cx="473039" cy="643370"/>
          </a:xfrm>
          <a:custGeom>
            <a:avLst/>
            <a:gdLst>
              <a:gd name="connsiteX0" fmla="*/ 760 w 473039"/>
              <a:gd name="connsiteY0" fmla="*/ 141 h 643370"/>
              <a:gd name="connsiteX1" fmla="*/ 125644 w 473039"/>
              <a:gd name="connsiteY1" fmla="*/ 156774 h 643370"/>
              <a:gd name="connsiteX2" fmla="*/ 151044 w 473039"/>
              <a:gd name="connsiteY2" fmla="*/ 330341 h 643370"/>
              <a:gd name="connsiteX3" fmla="*/ 214544 w 473039"/>
              <a:gd name="connsiteY3" fmla="*/ 417124 h 643370"/>
              <a:gd name="connsiteX4" fmla="*/ 468544 w 473039"/>
              <a:gd name="connsiteY4" fmla="*/ 641491 h 643370"/>
              <a:gd name="connsiteX5" fmla="*/ 362710 w 473039"/>
              <a:gd name="connsiteY5" fmla="*/ 514491 h 643370"/>
              <a:gd name="connsiteX6" fmla="*/ 182794 w 473039"/>
              <a:gd name="connsiteY6" fmla="*/ 338807 h 643370"/>
              <a:gd name="connsiteX7" fmla="*/ 153160 w 473039"/>
              <a:gd name="connsiteY7" fmla="*/ 258374 h 643370"/>
              <a:gd name="connsiteX8" fmla="*/ 76960 w 473039"/>
              <a:gd name="connsiteY8" fmla="*/ 131374 h 643370"/>
              <a:gd name="connsiteX9" fmla="*/ 760 w 473039"/>
              <a:gd name="connsiteY9" fmla="*/ 141 h 6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039" h="643370">
                <a:moveTo>
                  <a:pt x="760" y="141"/>
                </a:moveTo>
                <a:cubicBezTo>
                  <a:pt x="8874" y="4374"/>
                  <a:pt x="100597" y="101741"/>
                  <a:pt x="125644" y="156774"/>
                </a:cubicBezTo>
                <a:cubicBezTo>
                  <a:pt x="150691" y="211807"/>
                  <a:pt x="136227" y="286949"/>
                  <a:pt x="151044" y="330341"/>
                </a:cubicBezTo>
                <a:cubicBezTo>
                  <a:pt x="165861" y="373733"/>
                  <a:pt x="161627" y="365266"/>
                  <a:pt x="214544" y="417124"/>
                </a:cubicBezTo>
                <a:cubicBezTo>
                  <a:pt x="267461" y="468982"/>
                  <a:pt x="443850" y="625263"/>
                  <a:pt x="468544" y="641491"/>
                </a:cubicBezTo>
                <a:cubicBezTo>
                  <a:pt x="493238" y="657719"/>
                  <a:pt x="410335" y="564938"/>
                  <a:pt x="362710" y="514491"/>
                </a:cubicBezTo>
                <a:cubicBezTo>
                  <a:pt x="315085" y="464044"/>
                  <a:pt x="217719" y="381493"/>
                  <a:pt x="182794" y="338807"/>
                </a:cubicBezTo>
                <a:cubicBezTo>
                  <a:pt x="147869" y="296121"/>
                  <a:pt x="170799" y="292946"/>
                  <a:pt x="153160" y="258374"/>
                </a:cubicBezTo>
                <a:cubicBezTo>
                  <a:pt x="135521" y="223802"/>
                  <a:pt x="102360" y="174765"/>
                  <a:pt x="76960" y="131374"/>
                </a:cubicBezTo>
                <a:cubicBezTo>
                  <a:pt x="51560" y="87983"/>
                  <a:pt x="-7354" y="-4092"/>
                  <a:pt x="76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443AA87A-33AB-4B5A-8CCC-8F58B95AEC4D}"/>
              </a:ext>
            </a:extLst>
          </p:cNvPr>
          <p:cNvSpPr/>
          <p:nvPr/>
        </p:nvSpPr>
        <p:spPr>
          <a:xfrm>
            <a:off x="4088900" y="4307309"/>
            <a:ext cx="21897" cy="209644"/>
          </a:xfrm>
          <a:custGeom>
            <a:avLst/>
            <a:gdLst>
              <a:gd name="connsiteX0" fmla="*/ 21667 w 21897"/>
              <a:gd name="connsiteY0" fmla="*/ 2224 h 209644"/>
              <a:gd name="connsiteX1" fmla="*/ 11083 w 21897"/>
              <a:gd name="connsiteY1" fmla="*/ 207541 h 209644"/>
              <a:gd name="connsiteX2" fmla="*/ 500 w 21897"/>
              <a:gd name="connsiteY2" fmla="*/ 103824 h 209644"/>
              <a:gd name="connsiteX3" fmla="*/ 21667 w 21897"/>
              <a:gd name="connsiteY3" fmla="*/ 2224 h 2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7" h="209644">
                <a:moveTo>
                  <a:pt x="21667" y="2224"/>
                </a:moveTo>
                <a:cubicBezTo>
                  <a:pt x="23431" y="19510"/>
                  <a:pt x="14611" y="190608"/>
                  <a:pt x="11083" y="207541"/>
                </a:cubicBezTo>
                <a:cubicBezTo>
                  <a:pt x="7555" y="224474"/>
                  <a:pt x="-2322" y="134516"/>
                  <a:pt x="500" y="103824"/>
                </a:cubicBezTo>
                <a:cubicBezTo>
                  <a:pt x="3322" y="73132"/>
                  <a:pt x="19903" y="-15062"/>
                  <a:pt x="21667" y="2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3B722780-7A3E-41F9-B0E6-68644B96C417}"/>
              </a:ext>
            </a:extLst>
          </p:cNvPr>
          <p:cNvSpPr/>
          <p:nvPr/>
        </p:nvSpPr>
        <p:spPr>
          <a:xfrm>
            <a:off x="4016335" y="4258012"/>
            <a:ext cx="45550" cy="185239"/>
          </a:xfrm>
          <a:custGeom>
            <a:avLst/>
            <a:gdLst>
              <a:gd name="connsiteX0" fmla="*/ 45548 w 45550"/>
              <a:gd name="connsiteY0" fmla="*/ 721 h 185239"/>
              <a:gd name="connsiteX1" fmla="*/ 3215 w 45550"/>
              <a:gd name="connsiteY1" fmla="*/ 57871 h 185239"/>
              <a:gd name="connsiteX2" fmla="*/ 3215 w 45550"/>
              <a:gd name="connsiteY2" fmla="*/ 184871 h 185239"/>
              <a:gd name="connsiteX3" fmla="*/ 5332 w 45550"/>
              <a:gd name="connsiteY3" fmla="*/ 93855 h 185239"/>
              <a:gd name="connsiteX4" fmla="*/ 45548 w 45550"/>
              <a:gd name="connsiteY4" fmla="*/ 721 h 18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0" h="185239">
                <a:moveTo>
                  <a:pt x="45548" y="721"/>
                </a:moveTo>
                <a:cubicBezTo>
                  <a:pt x="45195" y="-5276"/>
                  <a:pt x="10270" y="27179"/>
                  <a:pt x="3215" y="57871"/>
                </a:cubicBezTo>
                <a:cubicBezTo>
                  <a:pt x="-3840" y="88563"/>
                  <a:pt x="2862" y="178874"/>
                  <a:pt x="3215" y="184871"/>
                </a:cubicBezTo>
                <a:cubicBezTo>
                  <a:pt x="3568" y="190868"/>
                  <a:pt x="-1723" y="122077"/>
                  <a:pt x="5332" y="93855"/>
                </a:cubicBezTo>
                <a:cubicBezTo>
                  <a:pt x="12387" y="65633"/>
                  <a:pt x="45901" y="6718"/>
                  <a:pt x="45548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DD916A5E-54DB-4527-97E5-841195E96051}"/>
              </a:ext>
            </a:extLst>
          </p:cNvPr>
          <p:cNvSpPr/>
          <p:nvPr/>
        </p:nvSpPr>
        <p:spPr>
          <a:xfrm>
            <a:off x="4910665" y="3968247"/>
            <a:ext cx="658801" cy="434620"/>
          </a:xfrm>
          <a:custGeom>
            <a:avLst/>
            <a:gdLst>
              <a:gd name="connsiteX0" fmla="*/ 656168 w 658801"/>
              <a:gd name="connsiteY0" fmla="*/ 2620 h 434620"/>
              <a:gd name="connsiteX1" fmla="*/ 268818 w 658801"/>
              <a:gd name="connsiteY1" fmla="*/ 303186 h 434620"/>
              <a:gd name="connsiteX2" fmla="*/ 2 w 658801"/>
              <a:gd name="connsiteY2" fmla="*/ 434420 h 434620"/>
              <a:gd name="connsiteX3" fmla="*/ 273052 w 658801"/>
              <a:gd name="connsiteY3" fmla="*/ 277786 h 434620"/>
              <a:gd name="connsiteX4" fmla="*/ 431802 w 658801"/>
              <a:gd name="connsiteY4" fmla="*/ 163486 h 434620"/>
              <a:gd name="connsiteX5" fmla="*/ 656168 w 658801"/>
              <a:gd name="connsiteY5" fmla="*/ 2620 h 43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01" h="434620">
                <a:moveTo>
                  <a:pt x="656168" y="2620"/>
                </a:moveTo>
                <a:cubicBezTo>
                  <a:pt x="629004" y="25903"/>
                  <a:pt x="378179" y="231219"/>
                  <a:pt x="268818" y="303186"/>
                </a:cubicBezTo>
                <a:cubicBezTo>
                  <a:pt x="159457" y="375153"/>
                  <a:pt x="-704" y="438653"/>
                  <a:pt x="2" y="434420"/>
                </a:cubicBezTo>
                <a:cubicBezTo>
                  <a:pt x="708" y="430187"/>
                  <a:pt x="201085" y="322942"/>
                  <a:pt x="273052" y="277786"/>
                </a:cubicBezTo>
                <a:cubicBezTo>
                  <a:pt x="345019" y="232630"/>
                  <a:pt x="370771" y="209347"/>
                  <a:pt x="431802" y="163486"/>
                </a:cubicBezTo>
                <a:cubicBezTo>
                  <a:pt x="492832" y="117625"/>
                  <a:pt x="683332" y="-20663"/>
                  <a:pt x="656168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EC3A032B-E00C-4AA4-A2A1-69B76B0CF05D}"/>
              </a:ext>
            </a:extLst>
          </p:cNvPr>
          <p:cNvSpPr/>
          <p:nvPr/>
        </p:nvSpPr>
        <p:spPr>
          <a:xfrm>
            <a:off x="4197350" y="4737100"/>
            <a:ext cx="1006759" cy="72361"/>
          </a:xfrm>
          <a:custGeom>
            <a:avLst/>
            <a:gdLst>
              <a:gd name="connsiteX0" fmla="*/ 0 w 1006759"/>
              <a:gd name="connsiteY0" fmla="*/ 0 h 72361"/>
              <a:gd name="connsiteX1" fmla="*/ 829733 w 1006759"/>
              <a:gd name="connsiteY1" fmla="*/ 71967 h 72361"/>
              <a:gd name="connsiteX2" fmla="*/ 1005417 w 1006759"/>
              <a:gd name="connsiteY2" fmla="*/ 29633 h 72361"/>
              <a:gd name="connsiteX3" fmla="*/ 905933 w 1006759"/>
              <a:gd name="connsiteY3" fmla="*/ 46567 h 72361"/>
              <a:gd name="connsiteX4" fmla="*/ 817033 w 1006759"/>
              <a:gd name="connsiteY4" fmla="*/ 52917 h 72361"/>
              <a:gd name="connsiteX5" fmla="*/ 302683 w 1006759"/>
              <a:gd name="connsiteY5" fmla="*/ 19050 h 72361"/>
              <a:gd name="connsiteX6" fmla="*/ 0 w 1006759"/>
              <a:gd name="connsiteY6" fmla="*/ 0 h 7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759" h="72361">
                <a:moveTo>
                  <a:pt x="0" y="0"/>
                </a:moveTo>
                <a:cubicBezTo>
                  <a:pt x="331082" y="33514"/>
                  <a:pt x="662164" y="67028"/>
                  <a:pt x="829733" y="71967"/>
                </a:cubicBezTo>
                <a:cubicBezTo>
                  <a:pt x="997302" y="76906"/>
                  <a:pt x="992717" y="33866"/>
                  <a:pt x="1005417" y="29633"/>
                </a:cubicBezTo>
                <a:cubicBezTo>
                  <a:pt x="1018117" y="25400"/>
                  <a:pt x="937330" y="42686"/>
                  <a:pt x="905933" y="46567"/>
                </a:cubicBezTo>
                <a:cubicBezTo>
                  <a:pt x="874536" y="50448"/>
                  <a:pt x="917575" y="57503"/>
                  <a:pt x="817033" y="52917"/>
                </a:cubicBezTo>
                <a:cubicBezTo>
                  <a:pt x="716491" y="48331"/>
                  <a:pt x="302683" y="19050"/>
                  <a:pt x="302683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EDE252E5-7820-47B1-969E-E133F1C6AF2F}"/>
              </a:ext>
            </a:extLst>
          </p:cNvPr>
          <p:cNvSpPr/>
          <p:nvPr/>
        </p:nvSpPr>
        <p:spPr>
          <a:xfrm>
            <a:off x="4191000" y="4651862"/>
            <a:ext cx="1133387" cy="76771"/>
          </a:xfrm>
          <a:custGeom>
            <a:avLst/>
            <a:gdLst>
              <a:gd name="connsiteX0" fmla="*/ 0 w 1133387"/>
              <a:gd name="connsiteY0" fmla="*/ 571 h 76771"/>
              <a:gd name="connsiteX1" fmla="*/ 946150 w 1133387"/>
              <a:gd name="connsiteY1" fmla="*/ 76771 h 76771"/>
              <a:gd name="connsiteX2" fmla="*/ 1130300 w 1133387"/>
              <a:gd name="connsiteY2" fmla="*/ 571 h 76771"/>
              <a:gd name="connsiteX3" fmla="*/ 1054100 w 1133387"/>
              <a:gd name="connsiteY3" fmla="*/ 42905 h 76771"/>
              <a:gd name="connsiteX4" fmla="*/ 956733 w 1133387"/>
              <a:gd name="connsiteY4" fmla="*/ 61955 h 76771"/>
              <a:gd name="connsiteX5" fmla="*/ 624417 w 1133387"/>
              <a:gd name="connsiteY5" fmla="*/ 45021 h 76771"/>
              <a:gd name="connsiteX6" fmla="*/ 0 w 1133387"/>
              <a:gd name="connsiteY6" fmla="*/ 571 h 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387" h="76771">
                <a:moveTo>
                  <a:pt x="0" y="571"/>
                </a:moveTo>
                <a:cubicBezTo>
                  <a:pt x="378883" y="38671"/>
                  <a:pt x="757767" y="76771"/>
                  <a:pt x="946150" y="76771"/>
                </a:cubicBezTo>
                <a:cubicBezTo>
                  <a:pt x="1134533" y="76771"/>
                  <a:pt x="1112308" y="6215"/>
                  <a:pt x="1130300" y="571"/>
                </a:cubicBezTo>
                <a:cubicBezTo>
                  <a:pt x="1148292" y="-5073"/>
                  <a:pt x="1083028" y="32674"/>
                  <a:pt x="1054100" y="42905"/>
                </a:cubicBezTo>
                <a:cubicBezTo>
                  <a:pt x="1025172" y="53136"/>
                  <a:pt x="1028347" y="61602"/>
                  <a:pt x="956733" y="61955"/>
                </a:cubicBezTo>
                <a:cubicBezTo>
                  <a:pt x="885119" y="62308"/>
                  <a:pt x="624417" y="45021"/>
                  <a:pt x="624417" y="45021"/>
                </a:cubicBezTo>
                <a:lnTo>
                  <a:pt x="0" y="5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A08C71A0-4AB4-4B40-AA47-30AB68F10346}"/>
              </a:ext>
            </a:extLst>
          </p:cNvPr>
          <p:cNvSpPr/>
          <p:nvPr/>
        </p:nvSpPr>
        <p:spPr>
          <a:xfrm>
            <a:off x="5187312" y="4250762"/>
            <a:ext cx="583742" cy="542364"/>
          </a:xfrm>
          <a:custGeom>
            <a:avLst/>
            <a:gdLst>
              <a:gd name="connsiteX0" fmla="*/ 582721 w 583742"/>
              <a:gd name="connsiteY0" fmla="*/ 1621 h 542364"/>
              <a:gd name="connsiteX1" fmla="*/ 415505 w 583742"/>
              <a:gd name="connsiteY1" fmla="*/ 230221 h 542364"/>
              <a:gd name="connsiteX2" fmla="*/ 191138 w 583742"/>
              <a:gd name="connsiteY2" fmla="*/ 418605 h 542364"/>
              <a:gd name="connsiteX3" fmla="*/ 638 w 583742"/>
              <a:gd name="connsiteY3" fmla="*/ 541371 h 542364"/>
              <a:gd name="connsiteX4" fmla="*/ 256755 w 583742"/>
              <a:gd name="connsiteY4" fmla="*/ 352988 h 542364"/>
              <a:gd name="connsiteX5" fmla="*/ 379521 w 583742"/>
              <a:gd name="connsiteY5" fmla="*/ 236571 h 542364"/>
              <a:gd name="connsiteX6" fmla="*/ 481121 w 583742"/>
              <a:gd name="connsiteY6" fmla="*/ 132855 h 542364"/>
              <a:gd name="connsiteX7" fmla="*/ 582721 w 583742"/>
              <a:gd name="connsiteY7" fmla="*/ 1621 h 54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42" h="542364">
                <a:moveTo>
                  <a:pt x="582721" y="1621"/>
                </a:moveTo>
                <a:cubicBezTo>
                  <a:pt x="571785" y="17849"/>
                  <a:pt x="480769" y="160724"/>
                  <a:pt x="415505" y="230221"/>
                </a:cubicBezTo>
                <a:cubicBezTo>
                  <a:pt x="350241" y="299718"/>
                  <a:pt x="260282" y="366747"/>
                  <a:pt x="191138" y="418605"/>
                </a:cubicBezTo>
                <a:cubicBezTo>
                  <a:pt x="121994" y="470463"/>
                  <a:pt x="-10298" y="552307"/>
                  <a:pt x="638" y="541371"/>
                </a:cubicBezTo>
                <a:cubicBezTo>
                  <a:pt x="11574" y="530435"/>
                  <a:pt x="193608" y="403788"/>
                  <a:pt x="256755" y="352988"/>
                </a:cubicBezTo>
                <a:cubicBezTo>
                  <a:pt x="319902" y="302188"/>
                  <a:pt x="342127" y="273260"/>
                  <a:pt x="379521" y="236571"/>
                </a:cubicBezTo>
                <a:cubicBezTo>
                  <a:pt x="416915" y="199882"/>
                  <a:pt x="448313" y="170249"/>
                  <a:pt x="481121" y="132855"/>
                </a:cubicBezTo>
                <a:cubicBezTo>
                  <a:pt x="513929" y="95461"/>
                  <a:pt x="593657" y="-14607"/>
                  <a:pt x="582721" y="1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0CEE76E0-247A-471C-9406-2B12CEFCD2BF}"/>
              </a:ext>
            </a:extLst>
          </p:cNvPr>
          <p:cNvSpPr/>
          <p:nvPr/>
        </p:nvSpPr>
        <p:spPr>
          <a:xfrm>
            <a:off x="5575239" y="3967556"/>
            <a:ext cx="217697" cy="140899"/>
          </a:xfrm>
          <a:custGeom>
            <a:avLst/>
            <a:gdLst>
              <a:gd name="connsiteX0" fmla="*/ 61 w 217697"/>
              <a:gd name="connsiteY0" fmla="*/ 1194 h 140899"/>
              <a:gd name="connsiteX1" fmla="*/ 136586 w 217697"/>
              <a:gd name="connsiteY1" fmla="*/ 36119 h 140899"/>
              <a:gd name="connsiteX2" fmla="*/ 217549 w 217697"/>
              <a:gd name="connsiteY2" fmla="*/ 140894 h 140899"/>
              <a:gd name="connsiteX3" fmla="*/ 155636 w 217697"/>
              <a:gd name="connsiteY3" fmla="*/ 31357 h 140899"/>
              <a:gd name="connsiteX4" fmla="*/ 119124 w 217697"/>
              <a:gd name="connsiteY4" fmla="*/ 10719 h 140899"/>
              <a:gd name="connsiteX5" fmla="*/ 61 w 217697"/>
              <a:gd name="connsiteY5" fmla="*/ 1194 h 1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697" h="140899">
                <a:moveTo>
                  <a:pt x="61" y="1194"/>
                </a:moveTo>
                <a:cubicBezTo>
                  <a:pt x="2971" y="5427"/>
                  <a:pt x="100338" y="12836"/>
                  <a:pt x="136586" y="36119"/>
                </a:cubicBezTo>
                <a:cubicBezTo>
                  <a:pt x="172834" y="59402"/>
                  <a:pt x="214374" y="141688"/>
                  <a:pt x="217549" y="140894"/>
                </a:cubicBezTo>
                <a:cubicBezTo>
                  <a:pt x="220724" y="140100"/>
                  <a:pt x="172040" y="53053"/>
                  <a:pt x="155636" y="31357"/>
                </a:cubicBezTo>
                <a:cubicBezTo>
                  <a:pt x="139232" y="9661"/>
                  <a:pt x="140555" y="16540"/>
                  <a:pt x="119124" y="10719"/>
                </a:cubicBezTo>
                <a:cubicBezTo>
                  <a:pt x="97693" y="4898"/>
                  <a:pt x="-2849" y="-3039"/>
                  <a:pt x="61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C2B2F3E6-7238-460B-AEDD-A12264CB9F8E}"/>
              </a:ext>
            </a:extLst>
          </p:cNvPr>
          <p:cNvSpPr/>
          <p:nvPr/>
        </p:nvSpPr>
        <p:spPr>
          <a:xfrm>
            <a:off x="5532882" y="4177910"/>
            <a:ext cx="262928" cy="295314"/>
          </a:xfrm>
          <a:custGeom>
            <a:avLst/>
            <a:gdLst>
              <a:gd name="connsiteX0" fmla="*/ 258318 w 262928"/>
              <a:gd name="connsiteY0" fmla="*/ 6740 h 295314"/>
              <a:gd name="connsiteX1" fmla="*/ 9081 w 262928"/>
              <a:gd name="connsiteY1" fmla="*/ 287728 h 295314"/>
              <a:gd name="connsiteX2" fmla="*/ 64643 w 262928"/>
              <a:gd name="connsiteY2" fmla="*/ 205178 h 295314"/>
              <a:gd name="connsiteX3" fmla="*/ 163068 w 262928"/>
              <a:gd name="connsiteY3" fmla="*/ 97228 h 295314"/>
              <a:gd name="connsiteX4" fmla="*/ 258318 w 262928"/>
              <a:gd name="connsiteY4" fmla="*/ 6740 h 2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928" h="295314">
                <a:moveTo>
                  <a:pt x="258318" y="6740"/>
                </a:moveTo>
                <a:cubicBezTo>
                  <a:pt x="232653" y="38490"/>
                  <a:pt x="41360" y="254655"/>
                  <a:pt x="9081" y="287728"/>
                </a:cubicBezTo>
                <a:cubicBezTo>
                  <a:pt x="-23198" y="320801"/>
                  <a:pt x="38978" y="236928"/>
                  <a:pt x="64643" y="205178"/>
                </a:cubicBezTo>
                <a:cubicBezTo>
                  <a:pt x="90307" y="173428"/>
                  <a:pt x="130524" y="130565"/>
                  <a:pt x="163068" y="97228"/>
                </a:cubicBezTo>
                <a:cubicBezTo>
                  <a:pt x="195612" y="63891"/>
                  <a:pt x="283983" y="-25010"/>
                  <a:pt x="258318" y="6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3D36D5E5-0504-48D9-B2D3-67A4F6FB4D2C}"/>
              </a:ext>
            </a:extLst>
          </p:cNvPr>
          <p:cNvSpPr/>
          <p:nvPr/>
        </p:nvSpPr>
        <p:spPr>
          <a:xfrm>
            <a:off x="5509954" y="4184552"/>
            <a:ext cx="43314" cy="289364"/>
          </a:xfrm>
          <a:custGeom>
            <a:avLst/>
            <a:gdLst>
              <a:gd name="connsiteX0" fmla="*/ 259 w 43314"/>
              <a:gd name="connsiteY0" fmla="*/ 98 h 289364"/>
              <a:gd name="connsiteX1" fmla="*/ 14546 w 43314"/>
              <a:gd name="connsiteY1" fmla="*/ 189011 h 289364"/>
              <a:gd name="connsiteX2" fmla="*/ 30421 w 43314"/>
              <a:gd name="connsiteY2" fmla="*/ 252511 h 289364"/>
              <a:gd name="connsiteX3" fmla="*/ 16134 w 43314"/>
              <a:gd name="connsiteY3" fmla="*/ 289023 h 289364"/>
              <a:gd name="connsiteX4" fmla="*/ 43121 w 43314"/>
              <a:gd name="connsiteY4" fmla="*/ 231873 h 289364"/>
              <a:gd name="connsiteX5" fmla="*/ 27246 w 43314"/>
              <a:gd name="connsiteY5" fmla="*/ 163611 h 289364"/>
              <a:gd name="connsiteX6" fmla="*/ 259 w 43314"/>
              <a:gd name="connsiteY6" fmla="*/ 98 h 28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14" h="289364">
                <a:moveTo>
                  <a:pt x="259" y="98"/>
                </a:moveTo>
                <a:cubicBezTo>
                  <a:pt x="-1858" y="4331"/>
                  <a:pt x="9519" y="146942"/>
                  <a:pt x="14546" y="189011"/>
                </a:cubicBezTo>
                <a:cubicBezTo>
                  <a:pt x="19573" y="231080"/>
                  <a:pt x="30156" y="235842"/>
                  <a:pt x="30421" y="252511"/>
                </a:cubicBezTo>
                <a:cubicBezTo>
                  <a:pt x="30686" y="269180"/>
                  <a:pt x="14017" y="292463"/>
                  <a:pt x="16134" y="289023"/>
                </a:cubicBezTo>
                <a:cubicBezTo>
                  <a:pt x="18251" y="285583"/>
                  <a:pt x="41269" y="252775"/>
                  <a:pt x="43121" y="231873"/>
                </a:cubicBezTo>
                <a:cubicBezTo>
                  <a:pt x="44973" y="210971"/>
                  <a:pt x="33067" y="198007"/>
                  <a:pt x="27246" y="163611"/>
                </a:cubicBezTo>
                <a:cubicBezTo>
                  <a:pt x="21425" y="129215"/>
                  <a:pt x="2376" y="-4135"/>
                  <a:pt x="25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93852DB7-5E63-43EA-925F-69B1B4A25AB9}"/>
              </a:ext>
            </a:extLst>
          </p:cNvPr>
          <p:cNvSpPr/>
          <p:nvPr/>
        </p:nvSpPr>
        <p:spPr>
          <a:xfrm>
            <a:off x="5517889" y="3998394"/>
            <a:ext cx="274120" cy="184786"/>
          </a:xfrm>
          <a:custGeom>
            <a:avLst/>
            <a:gdLst>
              <a:gd name="connsiteX0" fmla="*/ 261 w 274120"/>
              <a:gd name="connsiteY0" fmla="*/ 181494 h 184786"/>
              <a:gd name="connsiteX1" fmla="*/ 138374 w 274120"/>
              <a:gd name="connsiteY1" fmla="*/ 10044 h 184786"/>
              <a:gd name="connsiteX2" fmla="*/ 173299 w 274120"/>
              <a:gd name="connsiteY2" fmla="*/ 37031 h 184786"/>
              <a:gd name="connsiteX3" fmla="*/ 270136 w 274120"/>
              <a:gd name="connsiteY3" fmla="*/ 176731 h 184786"/>
              <a:gd name="connsiteX4" fmla="*/ 251086 w 274120"/>
              <a:gd name="connsiteY4" fmla="*/ 160856 h 184786"/>
              <a:gd name="connsiteX5" fmla="*/ 209811 w 274120"/>
              <a:gd name="connsiteY5" fmla="*/ 102119 h 184786"/>
              <a:gd name="connsiteX6" fmla="*/ 155836 w 274120"/>
              <a:gd name="connsiteY6" fmla="*/ 25919 h 184786"/>
              <a:gd name="connsiteX7" fmla="*/ 105036 w 274120"/>
              <a:gd name="connsiteY7" fmla="*/ 73544 h 184786"/>
              <a:gd name="connsiteX8" fmla="*/ 261 w 274120"/>
              <a:gd name="connsiteY8" fmla="*/ 181494 h 1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120" h="184786">
                <a:moveTo>
                  <a:pt x="261" y="181494"/>
                </a:moveTo>
                <a:cubicBezTo>
                  <a:pt x="5817" y="170911"/>
                  <a:pt x="109534" y="34121"/>
                  <a:pt x="138374" y="10044"/>
                </a:cubicBezTo>
                <a:cubicBezTo>
                  <a:pt x="167214" y="-14033"/>
                  <a:pt x="151339" y="9250"/>
                  <a:pt x="173299" y="37031"/>
                </a:cubicBezTo>
                <a:cubicBezTo>
                  <a:pt x="195259" y="64812"/>
                  <a:pt x="257172" y="156094"/>
                  <a:pt x="270136" y="176731"/>
                </a:cubicBezTo>
                <a:cubicBezTo>
                  <a:pt x="283100" y="197368"/>
                  <a:pt x="261140" y="173291"/>
                  <a:pt x="251086" y="160856"/>
                </a:cubicBezTo>
                <a:cubicBezTo>
                  <a:pt x="241032" y="148421"/>
                  <a:pt x="209811" y="102119"/>
                  <a:pt x="209811" y="102119"/>
                </a:cubicBezTo>
                <a:cubicBezTo>
                  <a:pt x="193936" y="79629"/>
                  <a:pt x="173299" y="30682"/>
                  <a:pt x="155836" y="25919"/>
                </a:cubicBezTo>
                <a:cubicBezTo>
                  <a:pt x="138373" y="21156"/>
                  <a:pt x="130700" y="46557"/>
                  <a:pt x="105036" y="73544"/>
                </a:cubicBezTo>
                <a:cubicBezTo>
                  <a:pt x="79372" y="100531"/>
                  <a:pt x="-5295" y="192077"/>
                  <a:pt x="261" y="18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BA498941-0676-4157-BDFF-818CAF02B200}"/>
              </a:ext>
            </a:extLst>
          </p:cNvPr>
          <p:cNvSpPr/>
          <p:nvPr/>
        </p:nvSpPr>
        <p:spPr>
          <a:xfrm>
            <a:off x="5169605" y="4298642"/>
            <a:ext cx="183875" cy="244960"/>
          </a:xfrm>
          <a:custGeom>
            <a:avLst/>
            <a:gdLst>
              <a:gd name="connsiteX0" fmla="*/ 183445 w 183875"/>
              <a:gd name="connsiteY0" fmla="*/ 308 h 244960"/>
              <a:gd name="connsiteX1" fmla="*/ 59620 w 183875"/>
              <a:gd name="connsiteY1" fmla="*/ 87621 h 244960"/>
              <a:gd name="connsiteX2" fmla="*/ 18345 w 183875"/>
              <a:gd name="connsiteY2" fmla="*/ 244783 h 244960"/>
              <a:gd name="connsiteX3" fmla="*/ 11995 w 183875"/>
              <a:gd name="connsiteY3" fmla="*/ 116196 h 244960"/>
              <a:gd name="connsiteX4" fmla="*/ 183445 w 183875"/>
              <a:gd name="connsiteY4" fmla="*/ 308 h 24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75" h="244960">
                <a:moveTo>
                  <a:pt x="183445" y="308"/>
                </a:moveTo>
                <a:cubicBezTo>
                  <a:pt x="191383" y="-4455"/>
                  <a:pt x="87137" y="46875"/>
                  <a:pt x="59620" y="87621"/>
                </a:cubicBezTo>
                <a:cubicBezTo>
                  <a:pt x="32103" y="128367"/>
                  <a:pt x="26282" y="240021"/>
                  <a:pt x="18345" y="244783"/>
                </a:cubicBezTo>
                <a:cubicBezTo>
                  <a:pt x="10407" y="249546"/>
                  <a:pt x="-14728" y="157471"/>
                  <a:pt x="11995" y="116196"/>
                </a:cubicBezTo>
                <a:cubicBezTo>
                  <a:pt x="38718" y="74921"/>
                  <a:pt x="175507" y="5071"/>
                  <a:pt x="183445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901D5104-5393-40D3-ABBB-6B9015B91772}"/>
              </a:ext>
            </a:extLst>
          </p:cNvPr>
          <p:cNvSpPr/>
          <p:nvPr/>
        </p:nvSpPr>
        <p:spPr>
          <a:xfrm>
            <a:off x="3995729" y="4589309"/>
            <a:ext cx="572741" cy="660377"/>
          </a:xfrm>
          <a:custGeom>
            <a:avLst/>
            <a:gdLst>
              <a:gd name="connsiteX0" fmla="*/ 9 w 572741"/>
              <a:gd name="connsiteY0" fmla="*/ 154 h 660377"/>
              <a:gd name="connsiteX1" fmla="*/ 111134 w 572741"/>
              <a:gd name="connsiteY1" fmla="*/ 333529 h 660377"/>
              <a:gd name="connsiteX2" fmla="*/ 136534 w 572741"/>
              <a:gd name="connsiteY2" fmla="*/ 482754 h 660377"/>
              <a:gd name="connsiteX3" fmla="*/ 222259 w 572741"/>
              <a:gd name="connsiteY3" fmla="*/ 612929 h 660377"/>
              <a:gd name="connsiteX4" fmla="*/ 260359 w 572741"/>
              <a:gd name="connsiteY4" fmla="*/ 638329 h 660377"/>
              <a:gd name="connsiteX5" fmla="*/ 569921 w 572741"/>
              <a:gd name="connsiteY5" fmla="*/ 646266 h 660377"/>
              <a:gd name="connsiteX6" fmla="*/ 404821 w 572741"/>
              <a:gd name="connsiteY6" fmla="*/ 658966 h 660377"/>
              <a:gd name="connsiteX7" fmla="*/ 254009 w 572741"/>
              <a:gd name="connsiteY7" fmla="*/ 609754 h 660377"/>
              <a:gd name="connsiteX8" fmla="*/ 149234 w 572741"/>
              <a:gd name="connsiteY8" fmla="*/ 452591 h 660377"/>
              <a:gd name="connsiteX9" fmla="*/ 117484 w 572741"/>
              <a:gd name="connsiteY9" fmla="*/ 292254 h 660377"/>
              <a:gd name="connsiteX10" fmla="*/ 9 w 572741"/>
              <a:gd name="connsiteY10" fmla="*/ 154 h 6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741" h="660377">
                <a:moveTo>
                  <a:pt x="9" y="154"/>
                </a:moveTo>
                <a:cubicBezTo>
                  <a:pt x="-1049" y="7033"/>
                  <a:pt x="88380" y="253096"/>
                  <a:pt x="111134" y="333529"/>
                </a:cubicBezTo>
                <a:cubicBezTo>
                  <a:pt x="133888" y="413962"/>
                  <a:pt x="118013" y="436187"/>
                  <a:pt x="136534" y="482754"/>
                </a:cubicBezTo>
                <a:cubicBezTo>
                  <a:pt x="155055" y="529321"/>
                  <a:pt x="201622" y="587000"/>
                  <a:pt x="222259" y="612929"/>
                </a:cubicBezTo>
                <a:cubicBezTo>
                  <a:pt x="242897" y="638858"/>
                  <a:pt x="202415" y="632773"/>
                  <a:pt x="260359" y="638329"/>
                </a:cubicBezTo>
                <a:cubicBezTo>
                  <a:pt x="318303" y="643885"/>
                  <a:pt x="545844" y="642827"/>
                  <a:pt x="569921" y="646266"/>
                </a:cubicBezTo>
                <a:cubicBezTo>
                  <a:pt x="593998" y="649705"/>
                  <a:pt x="457473" y="665051"/>
                  <a:pt x="404821" y="658966"/>
                </a:cubicBezTo>
                <a:cubicBezTo>
                  <a:pt x="352169" y="652881"/>
                  <a:pt x="296607" y="644150"/>
                  <a:pt x="254009" y="609754"/>
                </a:cubicBezTo>
                <a:cubicBezTo>
                  <a:pt x="211411" y="575358"/>
                  <a:pt x="171988" y="505508"/>
                  <a:pt x="149234" y="452591"/>
                </a:cubicBezTo>
                <a:cubicBezTo>
                  <a:pt x="126480" y="399674"/>
                  <a:pt x="141032" y="366867"/>
                  <a:pt x="117484" y="292254"/>
                </a:cubicBezTo>
                <a:cubicBezTo>
                  <a:pt x="93936" y="217642"/>
                  <a:pt x="1067" y="-6725"/>
                  <a:pt x="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736109F-BFB9-4F60-9336-353431403148}"/>
              </a:ext>
            </a:extLst>
          </p:cNvPr>
          <p:cNvSpPr/>
          <p:nvPr/>
        </p:nvSpPr>
        <p:spPr>
          <a:xfrm>
            <a:off x="4549775" y="5262563"/>
            <a:ext cx="443770" cy="76200"/>
          </a:xfrm>
          <a:custGeom>
            <a:avLst/>
            <a:gdLst>
              <a:gd name="connsiteX0" fmla="*/ 0 w 443770"/>
              <a:gd name="connsiteY0" fmla="*/ 0 h 76200"/>
              <a:gd name="connsiteX1" fmla="*/ 169863 w 443770"/>
              <a:gd name="connsiteY1" fmla="*/ 76200 h 76200"/>
              <a:gd name="connsiteX2" fmla="*/ 441325 w 443770"/>
              <a:gd name="connsiteY2" fmla="*/ 46037 h 76200"/>
              <a:gd name="connsiteX3" fmla="*/ 296863 w 443770"/>
              <a:gd name="connsiteY3" fmla="*/ 58737 h 76200"/>
              <a:gd name="connsiteX4" fmla="*/ 179388 w 443770"/>
              <a:gd name="connsiteY4" fmla="*/ 63500 h 76200"/>
              <a:gd name="connsiteX5" fmla="*/ 0 w 44377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770" h="76200">
                <a:moveTo>
                  <a:pt x="0" y="0"/>
                </a:moveTo>
                <a:cubicBezTo>
                  <a:pt x="48154" y="34263"/>
                  <a:pt x="96309" y="68527"/>
                  <a:pt x="169863" y="76200"/>
                </a:cubicBezTo>
                <a:lnTo>
                  <a:pt x="441325" y="46037"/>
                </a:lnTo>
                <a:cubicBezTo>
                  <a:pt x="462492" y="43127"/>
                  <a:pt x="340519" y="55827"/>
                  <a:pt x="296863" y="58737"/>
                </a:cubicBezTo>
                <a:cubicBezTo>
                  <a:pt x="253207" y="61648"/>
                  <a:pt x="229659" y="73289"/>
                  <a:pt x="179388" y="63500"/>
                </a:cubicBezTo>
                <a:cubicBezTo>
                  <a:pt x="129117" y="53711"/>
                  <a:pt x="62177" y="268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AACBE9CE-0A69-48F5-A569-2A2A3A8C3339}"/>
              </a:ext>
            </a:extLst>
          </p:cNvPr>
          <p:cNvSpPr/>
          <p:nvPr/>
        </p:nvSpPr>
        <p:spPr>
          <a:xfrm>
            <a:off x="4686830" y="4810100"/>
            <a:ext cx="188427" cy="122281"/>
          </a:xfrm>
          <a:custGeom>
            <a:avLst/>
            <a:gdLst>
              <a:gd name="connsiteX0" fmla="*/ 1058 w 188427"/>
              <a:gd name="connsiteY0" fmla="*/ 122263 h 122281"/>
              <a:gd name="connsiteX1" fmla="*/ 29633 w 188427"/>
              <a:gd name="connsiteY1" fmla="*/ 50825 h 122281"/>
              <a:gd name="connsiteX2" fmla="*/ 188383 w 188427"/>
              <a:gd name="connsiteY2" fmla="*/ 25 h 122281"/>
              <a:gd name="connsiteX3" fmla="*/ 45508 w 188427"/>
              <a:gd name="connsiteY3" fmla="*/ 57175 h 122281"/>
              <a:gd name="connsiteX4" fmla="*/ 1058 w 188427"/>
              <a:gd name="connsiteY4" fmla="*/ 122263 h 1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27" h="122281">
                <a:moveTo>
                  <a:pt x="1058" y="122263"/>
                </a:moveTo>
                <a:cubicBezTo>
                  <a:pt x="-1588" y="121205"/>
                  <a:pt x="-1588" y="71198"/>
                  <a:pt x="29633" y="50825"/>
                </a:cubicBezTo>
                <a:cubicBezTo>
                  <a:pt x="60854" y="30452"/>
                  <a:pt x="185737" y="-1033"/>
                  <a:pt x="188383" y="25"/>
                </a:cubicBezTo>
                <a:cubicBezTo>
                  <a:pt x="191029" y="1083"/>
                  <a:pt x="75670" y="34950"/>
                  <a:pt x="45508" y="57175"/>
                </a:cubicBezTo>
                <a:cubicBezTo>
                  <a:pt x="15346" y="79400"/>
                  <a:pt x="3704" y="123321"/>
                  <a:pt x="1058" y="12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4C3E9E06-2FFB-498B-9482-C81A939364AD}"/>
              </a:ext>
            </a:extLst>
          </p:cNvPr>
          <p:cNvSpPr/>
          <p:nvPr/>
        </p:nvSpPr>
        <p:spPr>
          <a:xfrm>
            <a:off x="4758819" y="4905315"/>
            <a:ext cx="202127" cy="350128"/>
          </a:xfrm>
          <a:custGeom>
            <a:avLst/>
            <a:gdLst>
              <a:gd name="connsiteX0" fmla="*/ 202119 w 202127"/>
              <a:gd name="connsiteY0" fmla="*/ 60 h 350128"/>
              <a:gd name="connsiteX1" fmla="*/ 21144 w 202127"/>
              <a:gd name="connsiteY1" fmla="*/ 181035 h 350128"/>
              <a:gd name="connsiteX2" fmla="*/ 16381 w 202127"/>
              <a:gd name="connsiteY2" fmla="*/ 238185 h 350128"/>
              <a:gd name="connsiteX3" fmla="*/ 135444 w 202127"/>
              <a:gd name="connsiteY3" fmla="*/ 349310 h 350128"/>
              <a:gd name="connsiteX4" fmla="*/ 81469 w 202127"/>
              <a:gd name="connsiteY4" fmla="*/ 284223 h 350128"/>
              <a:gd name="connsiteX5" fmla="*/ 29081 w 202127"/>
              <a:gd name="connsiteY5" fmla="*/ 201673 h 350128"/>
              <a:gd name="connsiteX6" fmla="*/ 202119 w 202127"/>
              <a:gd name="connsiteY6" fmla="*/ 60 h 3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27" h="350128">
                <a:moveTo>
                  <a:pt x="202119" y="60"/>
                </a:moveTo>
                <a:cubicBezTo>
                  <a:pt x="200796" y="-3380"/>
                  <a:pt x="52100" y="141348"/>
                  <a:pt x="21144" y="181035"/>
                </a:cubicBezTo>
                <a:cubicBezTo>
                  <a:pt x="-9812" y="220723"/>
                  <a:pt x="-2669" y="210139"/>
                  <a:pt x="16381" y="238185"/>
                </a:cubicBezTo>
                <a:cubicBezTo>
                  <a:pt x="35431" y="266231"/>
                  <a:pt x="124596" y="341637"/>
                  <a:pt x="135444" y="349310"/>
                </a:cubicBezTo>
                <a:cubicBezTo>
                  <a:pt x="146292" y="356983"/>
                  <a:pt x="99196" y="308829"/>
                  <a:pt x="81469" y="284223"/>
                </a:cubicBezTo>
                <a:cubicBezTo>
                  <a:pt x="63742" y="259617"/>
                  <a:pt x="12412" y="247446"/>
                  <a:pt x="29081" y="201673"/>
                </a:cubicBezTo>
                <a:cubicBezTo>
                  <a:pt x="45750" y="155900"/>
                  <a:pt x="203442" y="3500"/>
                  <a:pt x="202119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3CA9944-14D5-473B-AE6D-73A4694C5878}"/>
              </a:ext>
            </a:extLst>
          </p:cNvPr>
          <p:cNvSpPr/>
          <p:nvPr/>
        </p:nvSpPr>
        <p:spPr>
          <a:xfrm>
            <a:off x="4906524" y="4795988"/>
            <a:ext cx="559763" cy="520614"/>
          </a:xfrm>
          <a:custGeom>
            <a:avLst/>
            <a:gdLst>
              <a:gd name="connsiteX0" fmla="*/ 557651 w 559763"/>
              <a:gd name="connsiteY0" fmla="*/ 3025 h 520614"/>
              <a:gd name="connsiteX1" fmla="*/ 375089 w 559763"/>
              <a:gd name="connsiteY1" fmla="*/ 244325 h 520614"/>
              <a:gd name="connsiteX2" fmla="*/ 173476 w 559763"/>
              <a:gd name="connsiteY2" fmla="*/ 438000 h 520614"/>
              <a:gd name="connsiteX3" fmla="*/ 439 w 559763"/>
              <a:gd name="connsiteY3" fmla="*/ 520550 h 520614"/>
              <a:gd name="connsiteX4" fmla="*/ 129026 w 559763"/>
              <a:gd name="connsiteY4" fmla="*/ 449112 h 520614"/>
              <a:gd name="connsiteX5" fmla="*/ 287776 w 559763"/>
              <a:gd name="connsiteY5" fmla="*/ 309412 h 520614"/>
              <a:gd name="connsiteX6" fmla="*/ 462401 w 559763"/>
              <a:gd name="connsiteY6" fmla="*/ 120500 h 520614"/>
              <a:gd name="connsiteX7" fmla="*/ 557651 w 559763"/>
              <a:gd name="connsiteY7" fmla="*/ 3025 h 52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763" h="520614">
                <a:moveTo>
                  <a:pt x="557651" y="3025"/>
                </a:moveTo>
                <a:cubicBezTo>
                  <a:pt x="543099" y="23662"/>
                  <a:pt x="439118" y="171829"/>
                  <a:pt x="375089" y="244325"/>
                </a:cubicBezTo>
                <a:cubicBezTo>
                  <a:pt x="311060" y="316821"/>
                  <a:pt x="235918" y="391962"/>
                  <a:pt x="173476" y="438000"/>
                </a:cubicBezTo>
                <a:cubicBezTo>
                  <a:pt x="111034" y="484038"/>
                  <a:pt x="7847" y="518698"/>
                  <a:pt x="439" y="520550"/>
                </a:cubicBezTo>
                <a:cubicBezTo>
                  <a:pt x="-6969" y="522402"/>
                  <a:pt x="81137" y="484302"/>
                  <a:pt x="129026" y="449112"/>
                </a:cubicBezTo>
                <a:cubicBezTo>
                  <a:pt x="176915" y="413922"/>
                  <a:pt x="232214" y="364181"/>
                  <a:pt x="287776" y="309412"/>
                </a:cubicBezTo>
                <a:cubicBezTo>
                  <a:pt x="343338" y="254643"/>
                  <a:pt x="416364" y="168654"/>
                  <a:pt x="462401" y="120500"/>
                </a:cubicBezTo>
                <a:cubicBezTo>
                  <a:pt x="508438" y="72346"/>
                  <a:pt x="572203" y="-17612"/>
                  <a:pt x="557651" y="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AF157822-D5B8-4A67-AC9B-AF9E76883CFC}"/>
              </a:ext>
            </a:extLst>
          </p:cNvPr>
          <p:cNvSpPr/>
          <p:nvPr/>
        </p:nvSpPr>
        <p:spPr>
          <a:xfrm>
            <a:off x="5424461" y="4633704"/>
            <a:ext cx="61939" cy="224072"/>
          </a:xfrm>
          <a:custGeom>
            <a:avLst/>
            <a:gdLst>
              <a:gd name="connsiteX0" fmla="*/ 15902 w 61939"/>
              <a:gd name="connsiteY0" fmla="*/ 209 h 224072"/>
              <a:gd name="connsiteX1" fmla="*/ 54002 w 61939"/>
              <a:gd name="connsiteY1" fmla="*/ 95459 h 224072"/>
              <a:gd name="connsiteX2" fmla="*/ 57177 w 61939"/>
              <a:gd name="connsiteY2" fmla="*/ 133559 h 224072"/>
              <a:gd name="connsiteX3" fmla="*/ 27 w 61939"/>
              <a:gd name="connsiteY3" fmla="*/ 224046 h 224072"/>
              <a:gd name="connsiteX4" fmla="*/ 49239 w 61939"/>
              <a:gd name="connsiteY4" fmla="*/ 124034 h 224072"/>
              <a:gd name="connsiteX5" fmla="*/ 15902 w 61939"/>
              <a:gd name="connsiteY5" fmla="*/ 209 h 22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9" h="224072">
                <a:moveTo>
                  <a:pt x="15902" y="209"/>
                </a:moveTo>
                <a:cubicBezTo>
                  <a:pt x="16696" y="-4553"/>
                  <a:pt x="47123" y="73234"/>
                  <a:pt x="54002" y="95459"/>
                </a:cubicBezTo>
                <a:cubicBezTo>
                  <a:pt x="60881" y="117684"/>
                  <a:pt x="66173" y="112128"/>
                  <a:pt x="57177" y="133559"/>
                </a:cubicBezTo>
                <a:cubicBezTo>
                  <a:pt x="48181" y="154990"/>
                  <a:pt x="1350" y="225633"/>
                  <a:pt x="27" y="224046"/>
                </a:cubicBezTo>
                <a:cubicBezTo>
                  <a:pt x="-1296" y="222459"/>
                  <a:pt x="46064" y="158430"/>
                  <a:pt x="49239" y="124034"/>
                </a:cubicBezTo>
                <a:cubicBezTo>
                  <a:pt x="52414" y="89638"/>
                  <a:pt x="15108" y="4971"/>
                  <a:pt x="15902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BEFEAE2-5F9A-4B8B-8F8D-9808D8998F93}"/>
              </a:ext>
            </a:extLst>
          </p:cNvPr>
          <p:cNvSpPr/>
          <p:nvPr/>
        </p:nvSpPr>
        <p:spPr>
          <a:xfrm>
            <a:off x="5170196" y="4668728"/>
            <a:ext cx="268299" cy="363665"/>
          </a:xfrm>
          <a:custGeom>
            <a:avLst/>
            <a:gdLst>
              <a:gd name="connsiteX0" fmla="*/ 230479 w 268299"/>
              <a:gd name="connsiteY0" fmla="*/ 110 h 363665"/>
              <a:gd name="connsiteX1" fmla="*/ 265404 w 268299"/>
              <a:gd name="connsiteY1" fmla="*/ 74722 h 363665"/>
              <a:gd name="connsiteX2" fmla="*/ 236829 w 268299"/>
              <a:gd name="connsiteY2" fmla="*/ 131872 h 363665"/>
              <a:gd name="connsiteX3" fmla="*/ 5054 w 268299"/>
              <a:gd name="connsiteY3" fmla="*/ 360472 h 363665"/>
              <a:gd name="connsiteX4" fmla="*/ 90779 w 268299"/>
              <a:gd name="connsiteY4" fmla="*/ 254110 h 363665"/>
              <a:gd name="connsiteX5" fmla="*/ 249529 w 268299"/>
              <a:gd name="connsiteY5" fmla="*/ 92185 h 363665"/>
              <a:gd name="connsiteX6" fmla="*/ 230479 w 268299"/>
              <a:gd name="connsiteY6" fmla="*/ 110 h 3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99" h="363665">
                <a:moveTo>
                  <a:pt x="230479" y="110"/>
                </a:moveTo>
                <a:cubicBezTo>
                  <a:pt x="233125" y="-2800"/>
                  <a:pt x="264346" y="52762"/>
                  <a:pt x="265404" y="74722"/>
                </a:cubicBezTo>
                <a:cubicBezTo>
                  <a:pt x="266462" y="96682"/>
                  <a:pt x="280221" y="84247"/>
                  <a:pt x="236829" y="131872"/>
                </a:cubicBezTo>
                <a:cubicBezTo>
                  <a:pt x="193437" y="179497"/>
                  <a:pt x="29396" y="340099"/>
                  <a:pt x="5054" y="360472"/>
                </a:cubicBezTo>
                <a:cubicBezTo>
                  <a:pt x="-19288" y="380845"/>
                  <a:pt x="50033" y="298824"/>
                  <a:pt x="90779" y="254110"/>
                </a:cubicBezTo>
                <a:cubicBezTo>
                  <a:pt x="131525" y="209396"/>
                  <a:pt x="226510" y="133460"/>
                  <a:pt x="249529" y="92185"/>
                </a:cubicBezTo>
                <a:cubicBezTo>
                  <a:pt x="272548" y="50910"/>
                  <a:pt x="227833" y="3020"/>
                  <a:pt x="230479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3AB75107-4967-4AEE-8EF6-FA10EB9DDFCB}"/>
              </a:ext>
            </a:extLst>
          </p:cNvPr>
          <p:cNvSpPr/>
          <p:nvPr/>
        </p:nvSpPr>
        <p:spPr>
          <a:xfrm>
            <a:off x="5078866" y="4856058"/>
            <a:ext cx="107497" cy="160533"/>
          </a:xfrm>
          <a:custGeom>
            <a:avLst/>
            <a:gdLst>
              <a:gd name="connsiteX0" fmla="*/ 1134 w 107497"/>
              <a:gd name="connsiteY0" fmla="*/ 105 h 160533"/>
              <a:gd name="connsiteX1" fmla="*/ 31297 w 107497"/>
              <a:gd name="connsiteY1" fmla="*/ 101705 h 160533"/>
              <a:gd name="connsiteX2" fmla="*/ 107497 w 107497"/>
              <a:gd name="connsiteY2" fmla="*/ 160442 h 160533"/>
              <a:gd name="connsiteX3" fmla="*/ 31297 w 107497"/>
              <a:gd name="connsiteY3" fmla="*/ 114405 h 160533"/>
              <a:gd name="connsiteX4" fmla="*/ 9072 w 107497"/>
              <a:gd name="connsiteY4" fmla="*/ 82655 h 160533"/>
              <a:gd name="connsiteX5" fmla="*/ 1134 w 107497"/>
              <a:gd name="connsiteY5" fmla="*/ 105 h 16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97" h="160533">
                <a:moveTo>
                  <a:pt x="1134" y="105"/>
                </a:moveTo>
                <a:cubicBezTo>
                  <a:pt x="4838" y="3280"/>
                  <a:pt x="13570" y="74982"/>
                  <a:pt x="31297" y="101705"/>
                </a:cubicBezTo>
                <a:cubicBezTo>
                  <a:pt x="49024" y="128428"/>
                  <a:pt x="107497" y="158325"/>
                  <a:pt x="107497" y="160442"/>
                </a:cubicBezTo>
                <a:cubicBezTo>
                  <a:pt x="107497" y="162559"/>
                  <a:pt x="47701" y="127369"/>
                  <a:pt x="31297" y="114405"/>
                </a:cubicBezTo>
                <a:cubicBezTo>
                  <a:pt x="14893" y="101441"/>
                  <a:pt x="14628" y="99059"/>
                  <a:pt x="9072" y="82655"/>
                </a:cubicBezTo>
                <a:cubicBezTo>
                  <a:pt x="3516" y="66251"/>
                  <a:pt x="-2570" y="-3070"/>
                  <a:pt x="113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F53C19B1-073E-4FCF-B425-826A84D68394}"/>
              </a:ext>
            </a:extLst>
          </p:cNvPr>
          <p:cNvSpPr/>
          <p:nvPr/>
        </p:nvSpPr>
        <p:spPr>
          <a:xfrm>
            <a:off x="5059510" y="4920379"/>
            <a:ext cx="92189" cy="118655"/>
          </a:xfrm>
          <a:custGeom>
            <a:avLst/>
            <a:gdLst>
              <a:gd name="connsiteX0" fmla="*/ 4615 w 92189"/>
              <a:gd name="connsiteY0" fmla="*/ 871 h 118655"/>
              <a:gd name="connsiteX1" fmla="*/ 20490 w 92189"/>
              <a:gd name="connsiteY1" fmla="*/ 67546 h 118655"/>
              <a:gd name="connsiteX2" fmla="*/ 91928 w 92189"/>
              <a:gd name="connsiteY2" fmla="*/ 118346 h 118655"/>
              <a:gd name="connsiteX3" fmla="*/ 4615 w 92189"/>
              <a:gd name="connsiteY3" fmla="*/ 871 h 11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89" h="118655">
                <a:moveTo>
                  <a:pt x="4615" y="871"/>
                </a:moveTo>
                <a:cubicBezTo>
                  <a:pt x="-7291" y="-7596"/>
                  <a:pt x="5938" y="47967"/>
                  <a:pt x="20490" y="67546"/>
                </a:cubicBezTo>
                <a:cubicBezTo>
                  <a:pt x="35042" y="87125"/>
                  <a:pt x="96690" y="122315"/>
                  <a:pt x="91928" y="118346"/>
                </a:cubicBezTo>
                <a:cubicBezTo>
                  <a:pt x="87166" y="114377"/>
                  <a:pt x="16521" y="9338"/>
                  <a:pt x="4615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2F021C8B-6BFD-49D7-AB08-0580DDE9DFC5}"/>
              </a:ext>
            </a:extLst>
          </p:cNvPr>
          <p:cNvSpPr/>
          <p:nvPr/>
        </p:nvSpPr>
        <p:spPr>
          <a:xfrm>
            <a:off x="4270139" y="5016486"/>
            <a:ext cx="127481" cy="130198"/>
          </a:xfrm>
          <a:custGeom>
            <a:avLst/>
            <a:gdLst>
              <a:gd name="connsiteX0" fmla="*/ 236 w 127481"/>
              <a:gd name="connsiteY0" fmla="*/ 14 h 130198"/>
              <a:gd name="connsiteX1" fmla="*/ 90724 w 127481"/>
              <a:gd name="connsiteY1" fmla="*/ 53989 h 130198"/>
              <a:gd name="connsiteX2" fmla="*/ 112949 w 127481"/>
              <a:gd name="connsiteY2" fmla="*/ 130189 h 130198"/>
              <a:gd name="connsiteX3" fmla="*/ 120886 w 127481"/>
              <a:gd name="connsiteY3" fmla="*/ 58752 h 130198"/>
              <a:gd name="connsiteX4" fmla="*/ 236 w 127481"/>
              <a:gd name="connsiteY4" fmla="*/ 14 h 1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81" h="130198">
                <a:moveTo>
                  <a:pt x="236" y="14"/>
                </a:moveTo>
                <a:cubicBezTo>
                  <a:pt x="-4791" y="-780"/>
                  <a:pt x="71939" y="32293"/>
                  <a:pt x="90724" y="53989"/>
                </a:cubicBezTo>
                <a:cubicBezTo>
                  <a:pt x="109510" y="75685"/>
                  <a:pt x="107922" y="129395"/>
                  <a:pt x="112949" y="130189"/>
                </a:cubicBezTo>
                <a:cubicBezTo>
                  <a:pt x="117976" y="130983"/>
                  <a:pt x="137555" y="80712"/>
                  <a:pt x="120886" y="58752"/>
                </a:cubicBezTo>
                <a:cubicBezTo>
                  <a:pt x="104217" y="36792"/>
                  <a:pt x="5263" y="808"/>
                  <a:pt x="23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DE335656-3765-4008-9C76-05CCE1C1F869}"/>
              </a:ext>
            </a:extLst>
          </p:cNvPr>
          <p:cNvSpPr/>
          <p:nvPr/>
        </p:nvSpPr>
        <p:spPr>
          <a:xfrm>
            <a:off x="4651056" y="5036852"/>
            <a:ext cx="141259" cy="241995"/>
          </a:xfrm>
          <a:custGeom>
            <a:avLst/>
            <a:gdLst>
              <a:gd name="connsiteX0" fmla="*/ 6669 w 141259"/>
              <a:gd name="connsiteY0" fmla="*/ 286 h 241995"/>
              <a:gd name="connsiteX1" fmla="*/ 1907 w 141259"/>
              <a:gd name="connsiteY1" fmla="*/ 59023 h 241995"/>
              <a:gd name="connsiteX2" fmla="*/ 36832 w 141259"/>
              <a:gd name="connsiteY2" fmla="*/ 147923 h 241995"/>
              <a:gd name="connsiteX3" fmla="*/ 140019 w 141259"/>
              <a:gd name="connsiteY3" fmla="*/ 241586 h 241995"/>
              <a:gd name="connsiteX4" fmla="*/ 90807 w 141259"/>
              <a:gd name="connsiteY4" fmla="*/ 179673 h 241995"/>
              <a:gd name="connsiteX5" fmla="*/ 44769 w 141259"/>
              <a:gd name="connsiteY5" fmla="*/ 122523 h 241995"/>
              <a:gd name="connsiteX6" fmla="*/ 24132 w 141259"/>
              <a:gd name="connsiteY6" fmla="*/ 82836 h 241995"/>
              <a:gd name="connsiteX7" fmla="*/ 6669 w 141259"/>
              <a:gd name="connsiteY7" fmla="*/ 286 h 2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259" h="241995">
                <a:moveTo>
                  <a:pt x="6669" y="286"/>
                </a:moveTo>
                <a:cubicBezTo>
                  <a:pt x="2965" y="-3683"/>
                  <a:pt x="-3120" y="34417"/>
                  <a:pt x="1907" y="59023"/>
                </a:cubicBezTo>
                <a:cubicBezTo>
                  <a:pt x="6934" y="83629"/>
                  <a:pt x="13813" y="117496"/>
                  <a:pt x="36832" y="147923"/>
                </a:cubicBezTo>
                <a:cubicBezTo>
                  <a:pt x="59851" y="178350"/>
                  <a:pt x="131023" y="236294"/>
                  <a:pt x="140019" y="241586"/>
                </a:cubicBezTo>
                <a:cubicBezTo>
                  <a:pt x="149015" y="246878"/>
                  <a:pt x="106682" y="199517"/>
                  <a:pt x="90807" y="179673"/>
                </a:cubicBezTo>
                <a:cubicBezTo>
                  <a:pt x="74932" y="159829"/>
                  <a:pt x="55882" y="138663"/>
                  <a:pt x="44769" y="122523"/>
                </a:cubicBezTo>
                <a:cubicBezTo>
                  <a:pt x="33657" y="106384"/>
                  <a:pt x="29159" y="96859"/>
                  <a:pt x="24132" y="82836"/>
                </a:cubicBezTo>
                <a:cubicBezTo>
                  <a:pt x="19105" y="68813"/>
                  <a:pt x="10373" y="4255"/>
                  <a:pt x="666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5A5CC201-3C77-4414-91B4-04FA71951607}"/>
              </a:ext>
            </a:extLst>
          </p:cNvPr>
          <p:cNvSpPr/>
          <p:nvPr/>
        </p:nvSpPr>
        <p:spPr>
          <a:xfrm>
            <a:off x="4232020" y="4790641"/>
            <a:ext cx="294045" cy="123445"/>
          </a:xfrm>
          <a:custGeom>
            <a:avLst/>
            <a:gdLst>
              <a:gd name="connsiteX0" fmla="*/ 255 w 294045"/>
              <a:gd name="connsiteY0" fmla="*/ 434 h 123445"/>
              <a:gd name="connsiteX1" fmla="*/ 109793 w 294045"/>
              <a:gd name="connsiteY1" fmla="*/ 106797 h 123445"/>
              <a:gd name="connsiteX2" fmla="*/ 293943 w 294045"/>
              <a:gd name="connsiteY2" fmla="*/ 122672 h 123445"/>
              <a:gd name="connsiteX3" fmla="*/ 135193 w 294045"/>
              <a:gd name="connsiteY3" fmla="*/ 102034 h 123445"/>
              <a:gd name="connsiteX4" fmla="*/ 81218 w 294045"/>
              <a:gd name="connsiteY4" fmla="*/ 70284 h 123445"/>
              <a:gd name="connsiteX5" fmla="*/ 255 w 294045"/>
              <a:gd name="connsiteY5" fmla="*/ 434 h 1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045" h="123445">
                <a:moveTo>
                  <a:pt x="255" y="434"/>
                </a:moveTo>
                <a:cubicBezTo>
                  <a:pt x="5017" y="6519"/>
                  <a:pt x="60845" y="86424"/>
                  <a:pt x="109793" y="106797"/>
                </a:cubicBezTo>
                <a:cubicBezTo>
                  <a:pt x="158741" y="127170"/>
                  <a:pt x="289710" y="123466"/>
                  <a:pt x="293943" y="122672"/>
                </a:cubicBezTo>
                <a:cubicBezTo>
                  <a:pt x="298176" y="121878"/>
                  <a:pt x="170647" y="110765"/>
                  <a:pt x="135193" y="102034"/>
                </a:cubicBezTo>
                <a:cubicBezTo>
                  <a:pt x="99739" y="93303"/>
                  <a:pt x="103972" y="86688"/>
                  <a:pt x="81218" y="70284"/>
                </a:cubicBezTo>
                <a:cubicBezTo>
                  <a:pt x="58464" y="53880"/>
                  <a:pt x="-4507" y="-5651"/>
                  <a:pt x="255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B9BF7A53-6896-4E29-9127-9F6C41C5110C}"/>
              </a:ext>
            </a:extLst>
          </p:cNvPr>
          <p:cNvSpPr/>
          <p:nvPr/>
        </p:nvSpPr>
        <p:spPr>
          <a:xfrm>
            <a:off x="6400336" y="4170045"/>
            <a:ext cx="264321" cy="969306"/>
          </a:xfrm>
          <a:custGeom>
            <a:avLst/>
            <a:gdLst>
              <a:gd name="connsiteX0" fmla="*/ 464 w 264321"/>
              <a:gd name="connsiteY0" fmla="*/ 8255 h 969306"/>
              <a:gd name="connsiteX1" fmla="*/ 102064 w 264321"/>
              <a:gd name="connsiteY1" fmla="*/ 380788 h 969306"/>
              <a:gd name="connsiteX2" fmla="*/ 256581 w 264321"/>
              <a:gd name="connsiteY2" fmla="*/ 948055 h 969306"/>
              <a:gd name="connsiteX3" fmla="*/ 237531 w 264321"/>
              <a:gd name="connsiteY3" fmla="*/ 831638 h 969306"/>
              <a:gd name="connsiteX4" fmla="*/ 205781 w 264321"/>
              <a:gd name="connsiteY4" fmla="*/ 666538 h 969306"/>
              <a:gd name="connsiteX5" fmla="*/ 70314 w 264321"/>
              <a:gd name="connsiteY5" fmla="*/ 167005 h 969306"/>
              <a:gd name="connsiteX6" fmla="*/ 464 w 264321"/>
              <a:gd name="connsiteY6" fmla="*/ 8255 h 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1" h="969306">
                <a:moveTo>
                  <a:pt x="464" y="8255"/>
                </a:moveTo>
                <a:cubicBezTo>
                  <a:pt x="5756" y="43885"/>
                  <a:pt x="102064" y="380788"/>
                  <a:pt x="102064" y="380788"/>
                </a:cubicBezTo>
                <a:cubicBezTo>
                  <a:pt x="144750" y="537421"/>
                  <a:pt x="234003" y="872913"/>
                  <a:pt x="256581" y="948055"/>
                </a:cubicBezTo>
                <a:cubicBezTo>
                  <a:pt x="279159" y="1023197"/>
                  <a:pt x="245998" y="878557"/>
                  <a:pt x="237531" y="831638"/>
                </a:cubicBezTo>
                <a:cubicBezTo>
                  <a:pt x="229064" y="784719"/>
                  <a:pt x="233650" y="777310"/>
                  <a:pt x="205781" y="666538"/>
                </a:cubicBezTo>
                <a:cubicBezTo>
                  <a:pt x="177912" y="555766"/>
                  <a:pt x="104534" y="276719"/>
                  <a:pt x="70314" y="167005"/>
                </a:cubicBezTo>
                <a:cubicBezTo>
                  <a:pt x="36095" y="57291"/>
                  <a:pt x="-4828" y="-27375"/>
                  <a:pt x="464" y="82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E26006CC-F1C6-4C10-83D6-0C370980EF97}"/>
              </a:ext>
            </a:extLst>
          </p:cNvPr>
          <p:cNvSpPr/>
          <p:nvPr/>
        </p:nvSpPr>
        <p:spPr>
          <a:xfrm>
            <a:off x="6666523" y="5151966"/>
            <a:ext cx="117510" cy="574078"/>
          </a:xfrm>
          <a:custGeom>
            <a:avLst/>
            <a:gdLst>
              <a:gd name="connsiteX0" fmla="*/ 977 w 117510"/>
              <a:gd name="connsiteY0" fmla="*/ 1 h 574078"/>
              <a:gd name="connsiteX1" fmla="*/ 51777 w 117510"/>
              <a:gd name="connsiteY1" fmla="*/ 304801 h 574078"/>
              <a:gd name="connsiteX2" fmla="*/ 117394 w 117510"/>
              <a:gd name="connsiteY2" fmla="*/ 569384 h 574078"/>
              <a:gd name="connsiteX3" fmla="*/ 66594 w 117510"/>
              <a:gd name="connsiteY3" fmla="*/ 461434 h 574078"/>
              <a:gd name="connsiteX4" fmla="*/ 22144 w 117510"/>
              <a:gd name="connsiteY4" fmla="*/ 300567 h 574078"/>
              <a:gd name="connsiteX5" fmla="*/ 977 w 117510"/>
              <a:gd name="connsiteY5" fmla="*/ 1 h 5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10" h="574078">
                <a:moveTo>
                  <a:pt x="977" y="1"/>
                </a:moveTo>
                <a:cubicBezTo>
                  <a:pt x="5916" y="707"/>
                  <a:pt x="32374" y="209904"/>
                  <a:pt x="51777" y="304801"/>
                </a:cubicBezTo>
                <a:cubicBezTo>
                  <a:pt x="71180" y="399698"/>
                  <a:pt x="114925" y="543279"/>
                  <a:pt x="117394" y="569384"/>
                </a:cubicBezTo>
                <a:cubicBezTo>
                  <a:pt x="119863" y="595489"/>
                  <a:pt x="82469" y="506237"/>
                  <a:pt x="66594" y="461434"/>
                </a:cubicBezTo>
                <a:cubicBezTo>
                  <a:pt x="50719" y="416631"/>
                  <a:pt x="33433" y="377120"/>
                  <a:pt x="22144" y="300567"/>
                </a:cubicBezTo>
                <a:cubicBezTo>
                  <a:pt x="10855" y="224014"/>
                  <a:pt x="-3962" y="-705"/>
                  <a:pt x="977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191F39B0-DE29-4B99-A802-B21DBFC49A28}"/>
              </a:ext>
            </a:extLst>
          </p:cNvPr>
          <p:cNvSpPr/>
          <p:nvPr/>
        </p:nvSpPr>
        <p:spPr>
          <a:xfrm>
            <a:off x="6539907" y="5503812"/>
            <a:ext cx="196036" cy="419249"/>
          </a:xfrm>
          <a:custGeom>
            <a:avLst/>
            <a:gdLst>
              <a:gd name="connsiteX0" fmla="*/ 148231 w 196036"/>
              <a:gd name="connsiteY0" fmla="*/ 51 h 419249"/>
              <a:gd name="connsiteX1" fmla="*/ 170456 w 196036"/>
              <a:gd name="connsiteY1" fmla="*/ 154038 h 419249"/>
              <a:gd name="connsiteX2" fmla="*/ 37106 w 196036"/>
              <a:gd name="connsiteY2" fmla="*/ 376288 h 419249"/>
              <a:gd name="connsiteX3" fmla="*/ 6943 w 196036"/>
              <a:gd name="connsiteY3" fmla="*/ 411213 h 419249"/>
              <a:gd name="connsiteX4" fmla="*/ 148231 w 196036"/>
              <a:gd name="connsiteY4" fmla="*/ 274688 h 419249"/>
              <a:gd name="connsiteX5" fmla="*/ 195856 w 196036"/>
              <a:gd name="connsiteY5" fmla="*/ 138163 h 419249"/>
              <a:gd name="connsiteX6" fmla="*/ 148231 w 196036"/>
              <a:gd name="connsiteY6" fmla="*/ 51 h 41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36" h="419249">
                <a:moveTo>
                  <a:pt x="148231" y="51"/>
                </a:moveTo>
                <a:cubicBezTo>
                  <a:pt x="143998" y="2697"/>
                  <a:pt x="188977" y="91332"/>
                  <a:pt x="170456" y="154038"/>
                </a:cubicBezTo>
                <a:cubicBezTo>
                  <a:pt x="151935" y="216744"/>
                  <a:pt x="64358" y="333426"/>
                  <a:pt x="37106" y="376288"/>
                </a:cubicBezTo>
                <a:cubicBezTo>
                  <a:pt x="9854" y="419150"/>
                  <a:pt x="-11578" y="428146"/>
                  <a:pt x="6943" y="411213"/>
                </a:cubicBezTo>
                <a:cubicBezTo>
                  <a:pt x="25464" y="394280"/>
                  <a:pt x="116746" y="320196"/>
                  <a:pt x="148231" y="274688"/>
                </a:cubicBezTo>
                <a:cubicBezTo>
                  <a:pt x="179716" y="229180"/>
                  <a:pt x="192417" y="179438"/>
                  <a:pt x="195856" y="138163"/>
                </a:cubicBezTo>
                <a:cubicBezTo>
                  <a:pt x="199296" y="96888"/>
                  <a:pt x="152464" y="-2595"/>
                  <a:pt x="148231" y="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C2629F82-E87C-4B26-AA55-622F18F36684}"/>
              </a:ext>
            </a:extLst>
          </p:cNvPr>
          <p:cNvSpPr/>
          <p:nvPr/>
        </p:nvSpPr>
        <p:spPr>
          <a:xfrm>
            <a:off x="8391621" y="3477674"/>
            <a:ext cx="321377" cy="1064719"/>
          </a:xfrm>
          <a:custGeom>
            <a:avLst/>
            <a:gdLst>
              <a:gd name="connsiteX0" fmla="*/ 962 w 321377"/>
              <a:gd name="connsiteY0" fmla="*/ 9 h 1064719"/>
              <a:gd name="connsiteX1" fmla="*/ 119496 w 321377"/>
              <a:gd name="connsiteY1" fmla="*/ 349259 h 1064719"/>
              <a:gd name="connsiteX2" fmla="*/ 254962 w 321377"/>
              <a:gd name="connsiteY2" fmla="*/ 645593 h 1064719"/>
              <a:gd name="connsiteX3" fmla="*/ 301529 w 321377"/>
              <a:gd name="connsiteY3" fmla="*/ 757776 h 1064719"/>
              <a:gd name="connsiteX4" fmla="*/ 297296 w 321377"/>
              <a:gd name="connsiteY4" fmla="*/ 1064693 h 1064719"/>
              <a:gd name="connsiteX5" fmla="*/ 318462 w 321377"/>
              <a:gd name="connsiteY5" fmla="*/ 774709 h 1064719"/>
              <a:gd name="connsiteX6" fmla="*/ 223212 w 321377"/>
              <a:gd name="connsiteY6" fmla="*/ 626543 h 1064719"/>
              <a:gd name="connsiteX7" fmla="*/ 72929 w 321377"/>
              <a:gd name="connsiteY7" fmla="*/ 338676 h 1064719"/>
              <a:gd name="connsiteX8" fmla="*/ 962 w 321377"/>
              <a:gd name="connsiteY8" fmla="*/ 9 h 1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377" h="1064719">
                <a:moveTo>
                  <a:pt x="962" y="9"/>
                </a:moveTo>
                <a:cubicBezTo>
                  <a:pt x="8723" y="1773"/>
                  <a:pt x="77163" y="241662"/>
                  <a:pt x="119496" y="349259"/>
                </a:cubicBezTo>
                <a:cubicBezTo>
                  <a:pt x="161829" y="456856"/>
                  <a:pt x="224623" y="577507"/>
                  <a:pt x="254962" y="645593"/>
                </a:cubicBezTo>
                <a:cubicBezTo>
                  <a:pt x="285301" y="713679"/>
                  <a:pt x="294473" y="687926"/>
                  <a:pt x="301529" y="757776"/>
                </a:cubicBezTo>
                <a:cubicBezTo>
                  <a:pt x="308585" y="827626"/>
                  <a:pt x="294474" y="1061871"/>
                  <a:pt x="297296" y="1064693"/>
                </a:cubicBezTo>
                <a:cubicBezTo>
                  <a:pt x="300118" y="1067515"/>
                  <a:pt x="330809" y="847734"/>
                  <a:pt x="318462" y="774709"/>
                </a:cubicBezTo>
                <a:cubicBezTo>
                  <a:pt x="306115" y="701684"/>
                  <a:pt x="264134" y="699215"/>
                  <a:pt x="223212" y="626543"/>
                </a:cubicBezTo>
                <a:cubicBezTo>
                  <a:pt x="182290" y="553871"/>
                  <a:pt x="112087" y="439923"/>
                  <a:pt x="72929" y="338676"/>
                </a:cubicBezTo>
                <a:cubicBezTo>
                  <a:pt x="33771" y="237429"/>
                  <a:pt x="-6799" y="-1755"/>
                  <a:pt x="962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421B850D-39A4-49AF-A3E1-E8CC1CBBC336}"/>
              </a:ext>
            </a:extLst>
          </p:cNvPr>
          <p:cNvSpPr/>
          <p:nvPr/>
        </p:nvSpPr>
        <p:spPr>
          <a:xfrm>
            <a:off x="8419516" y="4480478"/>
            <a:ext cx="277907" cy="430158"/>
          </a:xfrm>
          <a:custGeom>
            <a:avLst/>
            <a:gdLst>
              <a:gd name="connsiteX0" fmla="*/ 584 w 277907"/>
              <a:gd name="connsiteY0" fmla="*/ 428072 h 430158"/>
              <a:gd name="connsiteX1" fmla="*/ 161451 w 277907"/>
              <a:gd name="connsiteY1" fmla="*/ 303189 h 430158"/>
              <a:gd name="connsiteX2" fmla="*/ 265167 w 277907"/>
              <a:gd name="connsiteY2" fmla="*/ 165605 h 430158"/>
              <a:gd name="connsiteX3" fmla="*/ 275751 w 277907"/>
              <a:gd name="connsiteY3" fmla="*/ 505 h 430158"/>
              <a:gd name="connsiteX4" fmla="*/ 260934 w 277907"/>
              <a:gd name="connsiteY4" fmla="*/ 116922 h 430158"/>
              <a:gd name="connsiteX5" fmla="*/ 222834 w 277907"/>
              <a:gd name="connsiteY5" fmla="*/ 197355 h 430158"/>
              <a:gd name="connsiteX6" fmla="*/ 584 w 277907"/>
              <a:gd name="connsiteY6" fmla="*/ 428072 h 4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07" h="430158">
                <a:moveTo>
                  <a:pt x="584" y="428072"/>
                </a:moveTo>
                <a:cubicBezTo>
                  <a:pt x="-9647" y="445711"/>
                  <a:pt x="117354" y="346933"/>
                  <a:pt x="161451" y="303189"/>
                </a:cubicBezTo>
                <a:cubicBezTo>
                  <a:pt x="205548" y="259444"/>
                  <a:pt x="246117" y="216052"/>
                  <a:pt x="265167" y="165605"/>
                </a:cubicBezTo>
                <a:cubicBezTo>
                  <a:pt x="284217" y="115158"/>
                  <a:pt x="276457" y="8619"/>
                  <a:pt x="275751" y="505"/>
                </a:cubicBezTo>
                <a:cubicBezTo>
                  <a:pt x="275046" y="-7609"/>
                  <a:pt x="269754" y="84114"/>
                  <a:pt x="260934" y="116922"/>
                </a:cubicBezTo>
                <a:cubicBezTo>
                  <a:pt x="252115" y="149730"/>
                  <a:pt x="260934" y="149025"/>
                  <a:pt x="222834" y="197355"/>
                </a:cubicBezTo>
                <a:cubicBezTo>
                  <a:pt x="184734" y="245685"/>
                  <a:pt x="10815" y="410433"/>
                  <a:pt x="584" y="428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38316290-FEF3-43EA-A719-3F6B43C03E52}"/>
              </a:ext>
            </a:extLst>
          </p:cNvPr>
          <p:cNvSpPr/>
          <p:nvPr/>
        </p:nvSpPr>
        <p:spPr>
          <a:xfrm>
            <a:off x="8395310" y="4830055"/>
            <a:ext cx="152463" cy="1147929"/>
          </a:xfrm>
          <a:custGeom>
            <a:avLst/>
            <a:gdLst>
              <a:gd name="connsiteX0" fmla="*/ 143323 w 152463"/>
              <a:gd name="connsiteY0" fmla="*/ 2295 h 1147929"/>
              <a:gd name="connsiteX1" fmla="*/ 141207 w 152463"/>
              <a:gd name="connsiteY1" fmla="*/ 571678 h 1147929"/>
              <a:gd name="connsiteX2" fmla="*/ 1507 w 152463"/>
              <a:gd name="connsiteY2" fmla="*/ 1141062 h 1147929"/>
              <a:gd name="connsiteX3" fmla="*/ 71357 w 152463"/>
              <a:gd name="connsiteY3" fmla="*/ 855312 h 1147929"/>
              <a:gd name="connsiteX4" fmla="*/ 136973 w 152463"/>
              <a:gd name="connsiteY4" fmla="*/ 389645 h 1147929"/>
              <a:gd name="connsiteX5" fmla="*/ 143323 w 152463"/>
              <a:gd name="connsiteY5" fmla="*/ 2295 h 11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63" h="1147929">
                <a:moveTo>
                  <a:pt x="143323" y="2295"/>
                </a:moveTo>
                <a:cubicBezTo>
                  <a:pt x="144029" y="32634"/>
                  <a:pt x="164843" y="381884"/>
                  <a:pt x="141207" y="571678"/>
                </a:cubicBezTo>
                <a:cubicBezTo>
                  <a:pt x="117571" y="761473"/>
                  <a:pt x="13149" y="1093790"/>
                  <a:pt x="1507" y="1141062"/>
                </a:cubicBezTo>
                <a:cubicBezTo>
                  <a:pt x="-10135" y="1188334"/>
                  <a:pt x="48779" y="980548"/>
                  <a:pt x="71357" y="855312"/>
                </a:cubicBezTo>
                <a:cubicBezTo>
                  <a:pt x="93935" y="730076"/>
                  <a:pt x="127801" y="529345"/>
                  <a:pt x="136973" y="389645"/>
                </a:cubicBezTo>
                <a:cubicBezTo>
                  <a:pt x="146145" y="249945"/>
                  <a:pt x="142617" y="-28044"/>
                  <a:pt x="143323" y="22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6BD46C69-FA27-4E61-81DF-F1ACCCC3C669}"/>
              </a:ext>
            </a:extLst>
          </p:cNvPr>
          <p:cNvSpPr/>
          <p:nvPr/>
        </p:nvSpPr>
        <p:spPr>
          <a:xfrm>
            <a:off x="8665053" y="4726882"/>
            <a:ext cx="176910" cy="1201102"/>
          </a:xfrm>
          <a:custGeom>
            <a:avLst/>
            <a:gdLst>
              <a:gd name="connsiteX0" fmla="*/ 580 w 176910"/>
              <a:gd name="connsiteY0" fmla="*/ 1751 h 1201102"/>
              <a:gd name="connsiteX1" fmla="*/ 125464 w 176910"/>
              <a:gd name="connsiteY1" fmla="*/ 592301 h 1201102"/>
              <a:gd name="connsiteX2" fmla="*/ 131814 w 176910"/>
              <a:gd name="connsiteY2" fmla="*/ 918268 h 1201102"/>
              <a:gd name="connsiteX3" fmla="*/ 176264 w 176910"/>
              <a:gd name="connsiteY3" fmla="*/ 1199785 h 1201102"/>
              <a:gd name="connsiteX4" fmla="*/ 93714 w 176910"/>
              <a:gd name="connsiteY4" fmla="*/ 801851 h 1201102"/>
              <a:gd name="connsiteX5" fmla="*/ 78897 w 176910"/>
              <a:gd name="connsiteY5" fmla="*/ 422968 h 1201102"/>
              <a:gd name="connsiteX6" fmla="*/ 580 w 176910"/>
              <a:gd name="connsiteY6" fmla="*/ 1751 h 120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910" h="1201102">
                <a:moveTo>
                  <a:pt x="580" y="1751"/>
                </a:moveTo>
                <a:cubicBezTo>
                  <a:pt x="8341" y="29973"/>
                  <a:pt x="103592" y="439548"/>
                  <a:pt x="125464" y="592301"/>
                </a:cubicBezTo>
                <a:cubicBezTo>
                  <a:pt x="147336" y="745054"/>
                  <a:pt x="123347" y="817021"/>
                  <a:pt x="131814" y="918268"/>
                </a:cubicBezTo>
                <a:cubicBezTo>
                  <a:pt x="140281" y="1019515"/>
                  <a:pt x="182614" y="1219188"/>
                  <a:pt x="176264" y="1199785"/>
                </a:cubicBezTo>
                <a:cubicBezTo>
                  <a:pt x="169914" y="1180382"/>
                  <a:pt x="109942" y="931321"/>
                  <a:pt x="93714" y="801851"/>
                </a:cubicBezTo>
                <a:cubicBezTo>
                  <a:pt x="77486" y="672382"/>
                  <a:pt x="92655" y="552085"/>
                  <a:pt x="78897" y="422968"/>
                </a:cubicBezTo>
                <a:cubicBezTo>
                  <a:pt x="65139" y="293851"/>
                  <a:pt x="-7181" y="-26471"/>
                  <a:pt x="580" y="17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9A715024-5245-4985-8FE2-44EEF758942F}"/>
              </a:ext>
            </a:extLst>
          </p:cNvPr>
          <p:cNvSpPr/>
          <p:nvPr/>
        </p:nvSpPr>
        <p:spPr>
          <a:xfrm>
            <a:off x="3695629" y="3117820"/>
            <a:ext cx="534096" cy="211192"/>
          </a:xfrm>
          <a:custGeom>
            <a:avLst/>
            <a:gdLst>
              <a:gd name="connsiteX0" fmla="*/ 71 w 534096"/>
              <a:gd name="connsiteY0" fmla="*/ 15905 h 211192"/>
              <a:gd name="connsiteX1" fmla="*/ 225496 w 534096"/>
              <a:gd name="connsiteY1" fmla="*/ 15905 h 211192"/>
              <a:gd name="connsiteX2" fmla="*/ 527121 w 534096"/>
              <a:gd name="connsiteY2" fmla="*/ 206405 h 211192"/>
              <a:gd name="connsiteX3" fmla="*/ 422346 w 534096"/>
              <a:gd name="connsiteY3" fmla="*/ 146080 h 211192"/>
              <a:gd name="connsiteX4" fmla="*/ 247721 w 534096"/>
              <a:gd name="connsiteY4" fmla="*/ 60355 h 211192"/>
              <a:gd name="connsiteX5" fmla="*/ 71 w 534096"/>
              <a:gd name="connsiteY5" fmla="*/ 15905 h 2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096" h="211192">
                <a:moveTo>
                  <a:pt x="71" y="15905"/>
                </a:moveTo>
                <a:cubicBezTo>
                  <a:pt x="-3633" y="8497"/>
                  <a:pt x="137654" y="-15845"/>
                  <a:pt x="225496" y="15905"/>
                </a:cubicBezTo>
                <a:cubicBezTo>
                  <a:pt x="313338" y="47655"/>
                  <a:pt x="494313" y="184709"/>
                  <a:pt x="527121" y="206405"/>
                </a:cubicBezTo>
                <a:cubicBezTo>
                  <a:pt x="559929" y="228101"/>
                  <a:pt x="468913" y="170422"/>
                  <a:pt x="422346" y="146080"/>
                </a:cubicBezTo>
                <a:cubicBezTo>
                  <a:pt x="375779" y="121738"/>
                  <a:pt x="321804" y="84697"/>
                  <a:pt x="247721" y="60355"/>
                </a:cubicBezTo>
                <a:cubicBezTo>
                  <a:pt x="173638" y="36013"/>
                  <a:pt x="3775" y="23313"/>
                  <a:pt x="71" y="159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B4C1DC85-36C8-4E5F-AABC-BB60B4CC34A2}"/>
              </a:ext>
            </a:extLst>
          </p:cNvPr>
          <p:cNvSpPr/>
          <p:nvPr/>
        </p:nvSpPr>
        <p:spPr>
          <a:xfrm>
            <a:off x="3432135" y="2812932"/>
            <a:ext cx="192018" cy="282715"/>
          </a:xfrm>
          <a:custGeom>
            <a:avLst/>
            <a:gdLst>
              <a:gd name="connsiteX0" fmla="*/ 130215 w 192018"/>
              <a:gd name="connsiteY0" fmla="*/ 118 h 282715"/>
              <a:gd name="connsiteX1" fmla="*/ 34965 w 192018"/>
              <a:gd name="connsiteY1" fmla="*/ 104893 h 282715"/>
              <a:gd name="connsiteX2" fmla="*/ 190540 w 192018"/>
              <a:gd name="connsiteY2" fmla="*/ 279518 h 282715"/>
              <a:gd name="connsiteX3" fmla="*/ 117515 w 192018"/>
              <a:gd name="connsiteY3" fmla="*/ 222368 h 282715"/>
              <a:gd name="connsiteX4" fmla="*/ 40 w 192018"/>
              <a:gd name="connsiteY4" fmla="*/ 123943 h 282715"/>
              <a:gd name="connsiteX5" fmla="*/ 130215 w 192018"/>
              <a:gd name="connsiteY5" fmla="*/ 118 h 28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18" h="282715">
                <a:moveTo>
                  <a:pt x="130215" y="118"/>
                </a:moveTo>
                <a:cubicBezTo>
                  <a:pt x="136036" y="-3057"/>
                  <a:pt x="24911" y="58326"/>
                  <a:pt x="34965" y="104893"/>
                </a:cubicBezTo>
                <a:cubicBezTo>
                  <a:pt x="45019" y="151460"/>
                  <a:pt x="176782" y="259939"/>
                  <a:pt x="190540" y="279518"/>
                </a:cubicBezTo>
                <a:cubicBezTo>
                  <a:pt x="204298" y="299097"/>
                  <a:pt x="117515" y="222368"/>
                  <a:pt x="117515" y="222368"/>
                </a:cubicBezTo>
                <a:cubicBezTo>
                  <a:pt x="85765" y="196439"/>
                  <a:pt x="2686" y="157810"/>
                  <a:pt x="40" y="123943"/>
                </a:cubicBezTo>
                <a:cubicBezTo>
                  <a:pt x="-2606" y="90076"/>
                  <a:pt x="124394" y="3293"/>
                  <a:pt x="130215" y="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0" name="グループ化 469">
            <a:extLst>
              <a:ext uri="{FF2B5EF4-FFF2-40B4-BE49-F238E27FC236}">
                <a16:creationId xmlns:a16="http://schemas.microsoft.com/office/drawing/2014/main" id="{C5106F92-DE11-4C34-8F61-FE25C2F4D866}"/>
              </a:ext>
            </a:extLst>
          </p:cNvPr>
          <p:cNvGrpSpPr/>
          <p:nvPr/>
        </p:nvGrpSpPr>
        <p:grpSpPr>
          <a:xfrm>
            <a:off x="-9525" y="-26997"/>
            <a:ext cx="5796537" cy="5351235"/>
            <a:chOff x="-9525" y="-26997"/>
            <a:chExt cx="5796537" cy="5351235"/>
          </a:xfrm>
        </p:grpSpPr>
        <p:grpSp>
          <p:nvGrpSpPr>
            <p:cNvPr id="471" name="グループ化 470">
              <a:extLst>
                <a:ext uri="{FF2B5EF4-FFF2-40B4-BE49-F238E27FC236}">
                  <a16:creationId xmlns:a16="http://schemas.microsoft.com/office/drawing/2014/main" id="{F2A2389B-2C1B-420F-9671-3764AC1F6AB7}"/>
                </a:ext>
              </a:extLst>
            </p:cNvPr>
            <p:cNvGrpSpPr/>
            <p:nvPr/>
          </p:nvGrpSpPr>
          <p:grpSpPr>
            <a:xfrm>
              <a:off x="-9525" y="-26997"/>
              <a:ext cx="5796537" cy="5351235"/>
              <a:chOff x="-9525" y="-26997"/>
              <a:chExt cx="5796537" cy="5351235"/>
            </a:xfrm>
          </p:grpSpPr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7B9583FF-B79D-45E0-8C2D-87B95F5F37CE}"/>
                  </a:ext>
                </a:extLst>
              </p:cNvPr>
              <p:cNvSpPr/>
              <p:nvPr/>
            </p:nvSpPr>
            <p:spPr>
              <a:xfrm>
                <a:off x="5698481" y="3742302"/>
                <a:ext cx="56920" cy="311675"/>
              </a:xfrm>
              <a:custGeom>
                <a:avLst/>
                <a:gdLst>
                  <a:gd name="connsiteX0" fmla="*/ 1702 w 56920"/>
                  <a:gd name="connsiteY0" fmla="*/ 2081 h 311675"/>
                  <a:gd name="connsiteX1" fmla="*/ 56736 w 56920"/>
                  <a:gd name="connsiteY1" fmla="*/ 306881 h 311675"/>
                  <a:gd name="connsiteX2" fmla="*/ 18636 w 56920"/>
                  <a:gd name="connsiteY2" fmla="*/ 177765 h 311675"/>
                  <a:gd name="connsiteX3" fmla="*/ 1702 w 56920"/>
                  <a:gd name="connsiteY3" fmla="*/ 2081 h 31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920" h="311675">
                    <a:moveTo>
                      <a:pt x="1702" y="2081"/>
                    </a:moveTo>
                    <a:cubicBezTo>
                      <a:pt x="8052" y="23600"/>
                      <a:pt x="53914" y="277600"/>
                      <a:pt x="56736" y="306881"/>
                    </a:cubicBezTo>
                    <a:cubicBezTo>
                      <a:pt x="59558" y="336162"/>
                      <a:pt x="29219" y="223626"/>
                      <a:pt x="18636" y="177765"/>
                    </a:cubicBezTo>
                    <a:cubicBezTo>
                      <a:pt x="8053" y="131904"/>
                      <a:pt x="-4648" y="-19438"/>
                      <a:pt x="1702" y="2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7AC1DE1D-4882-4F5E-B081-2C2D51DD7794}"/>
                  </a:ext>
                </a:extLst>
              </p:cNvPr>
              <p:cNvSpPr/>
              <p:nvPr/>
            </p:nvSpPr>
            <p:spPr>
              <a:xfrm>
                <a:off x="5765487" y="4268854"/>
                <a:ext cx="21525" cy="381674"/>
              </a:xfrm>
              <a:custGeom>
                <a:avLst/>
                <a:gdLst>
                  <a:gd name="connsiteX0" fmla="*/ 10896 w 21525"/>
                  <a:gd name="connsiteY0" fmla="*/ 6813 h 381674"/>
                  <a:gd name="connsiteX1" fmla="*/ 21480 w 21525"/>
                  <a:gd name="connsiteY1" fmla="*/ 372996 h 381674"/>
                  <a:gd name="connsiteX2" fmla="*/ 6663 w 21525"/>
                  <a:gd name="connsiteY2" fmla="*/ 256579 h 381674"/>
                  <a:gd name="connsiteX3" fmla="*/ 313 w 21525"/>
                  <a:gd name="connsiteY3" fmla="*/ 142279 h 381674"/>
                  <a:gd name="connsiteX4" fmla="*/ 10896 w 21525"/>
                  <a:gd name="connsiteY4" fmla="*/ 6813 h 38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5" h="381674">
                    <a:moveTo>
                      <a:pt x="10896" y="6813"/>
                    </a:moveTo>
                    <a:cubicBezTo>
                      <a:pt x="14424" y="45266"/>
                      <a:pt x="22186" y="331368"/>
                      <a:pt x="21480" y="372996"/>
                    </a:cubicBezTo>
                    <a:cubicBezTo>
                      <a:pt x="20774" y="414624"/>
                      <a:pt x="10191" y="295032"/>
                      <a:pt x="6663" y="256579"/>
                    </a:cubicBezTo>
                    <a:cubicBezTo>
                      <a:pt x="3135" y="218126"/>
                      <a:pt x="2430" y="181085"/>
                      <a:pt x="313" y="142279"/>
                    </a:cubicBezTo>
                    <a:cubicBezTo>
                      <a:pt x="-1804" y="103473"/>
                      <a:pt x="7368" y="-31640"/>
                      <a:pt x="10896" y="6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1A886455-2598-4791-8EF5-5AEE2B08F7DD}"/>
                  </a:ext>
                </a:extLst>
              </p:cNvPr>
              <p:cNvSpPr/>
              <p:nvPr/>
            </p:nvSpPr>
            <p:spPr>
              <a:xfrm>
                <a:off x="4995328" y="5137348"/>
                <a:ext cx="377278" cy="186890"/>
              </a:xfrm>
              <a:custGeom>
                <a:avLst/>
                <a:gdLst>
                  <a:gd name="connsiteX0" fmla="*/ 5 w 377278"/>
                  <a:gd name="connsiteY0" fmla="*/ 186069 h 186890"/>
                  <a:gd name="connsiteX1" fmla="*/ 317505 w 377278"/>
                  <a:gd name="connsiteY1" fmla="*/ 122569 h 186890"/>
                  <a:gd name="connsiteX2" fmla="*/ 376772 w 377278"/>
                  <a:gd name="connsiteY2" fmla="*/ 1919 h 186890"/>
                  <a:gd name="connsiteX3" fmla="*/ 345022 w 377278"/>
                  <a:gd name="connsiteY3" fmla="*/ 50602 h 186890"/>
                  <a:gd name="connsiteX4" fmla="*/ 325972 w 377278"/>
                  <a:gd name="connsiteY4" fmla="*/ 80235 h 186890"/>
                  <a:gd name="connsiteX5" fmla="*/ 5 w 377278"/>
                  <a:gd name="connsiteY5" fmla="*/ 186069 h 18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78" h="186890">
                    <a:moveTo>
                      <a:pt x="5" y="186069"/>
                    </a:moveTo>
                    <a:cubicBezTo>
                      <a:pt x="-1406" y="193125"/>
                      <a:pt x="254711" y="153261"/>
                      <a:pt x="317505" y="122569"/>
                    </a:cubicBezTo>
                    <a:cubicBezTo>
                      <a:pt x="380299" y="91877"/>
                      <a:pt x="372186" y="13913"/>
                      <a:pt x="376772" y="1919"/>
                    </a:cubicBezTo>
                    <a:cubicBezTo>
                      <a:pt x="381358" y="-10076"/>
                      <a:pt x="353489" y="37549"/>
                      <a:pt x="345022" y="50602"/>
                    </a:cubicBezTo>
                    <a:cubicBezTo>
                      <a:pt x="336555" y="63655"/>
                      <a:pt x="383122" y="59774"/>
                      <a:pt x="325972" y="80235"/>
                    </a:cubicBezTo>
                    <a:cubicBezTo>
                      <a:pt x="268822" y="100696"/>
                      <a:pt x="1416" y="179013"/>
                      <a:pt x="5" y="1860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9D1A32B3-C43D-4A00-90DE-3E2918B917EC}"/>
                  </a:ext>
                </a:extLst>
              </p:cNvPr>
              <p:cNvSpPr/>
              <p:nvPr/>
            </p:nvSpPr>
            <p:spPr>
              <a:xfrm>
                <a:off x="5312739" y="5024331"/>
                <a:ext cx="22286" cy="205224"/>
              </a:xfrm>
              <a:custGeom>
                <a:avLst/>
                <a:gdLst>
                  <a:gd name="connsiteX0" fmla="*/ 17028 w 22286"/>
                  <a:gd name="connsiteY0" fmla="*/ 636 h 205224"/>
                  <a:gd name="connsiteX1" fmla="*/ 21261 w 22286"/>
                  <a:gd name="connsiteY1" fmla="*/ 199602 h 205224"/>
                  <a:gd name="connsiteX2" fmla="*/ 94 w 22286"/>
                  <a:gd name="connsiteY2" fmla="*/ 138219 h 205224"/>
                  <a:gd name="connsiteX3" fmla="*/ 17028 w 22286"/>
                  <a:gd name="connsiteY3" fmla="*/ 636 h 20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6" h="205224">
                    <a:moveTo>
                      <a:pt x="17028" y="636"/>
                    </a:moveTo>
                    <a:cubicBezTo>
                      <a:pt x="20556" y="10867"/>
                      <a:pt x="24083" y="176672"/>
                      <a:pt x="21261" y="199602"/>
                    </a:cubicBezTo>
                    <a:cubicBezTo>
                      <a:pt x="18439" y="222533"/>
                      <a:pt x="1505" y="169969"/>
                      <a:pt x="94" y="138219"/>
                    </a:cubicBezTo>
                    <a:cubicBezTo>
                      <a:pt x="-1317" y="106469"/>
                      <a:pt x="13500" y="-9595"/>
                      <a:pt x="17028" y="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BF8177EB-C888-45E2-B269-10C21AFA7AF9}"/>
                  </a:ext>
                </a:extLst>
              </p:cNvPr>
              <p:cNvSpPr/>
              <p:nvPr/>
            </p:nvSpPr>
            <p:spPr>
              <a:xfrm>
                <a:off x="5365644" y="4645801"/>
                <a:ext cx="417094" cy="550618"/>
              </a:xfrm>
              <a:custGeom>
                <a:avLst/>
                <a:gdLst>
                  <a:gd name="connsiteX0" fmla="*/ 417089 w 417094"/>
                  <a:gd name="connsiteY0" fmla="*/ 282 h 550618"/>
                  <a:gd name="connsiteX1" fmla="*/ 207539 w 417094"/>
                  <a:gd name="connsiteY1" fmla="*/ 307199 h 550618"/>
                  <a:gd name="connsiteX2" fmla="*/ 116523 w 417094"/>
                  <a:gd name="connsiteY2" fmla="*/ 366466 h 550618"/>
                  <a:gd name="connsiteX3" fmla="*/ 106 w 417094"/>
                  <a:gd name="connsiteY3" fmla="*/ 550616 h 550618"/>
                  <a:gd name="connsiteX4" fmla="*/ 137689 w 417094"/>
                  <a:gd name="connsiteY4" fmla="*/ 370699 h 550618"/>
                  <a:gd name="connsiteX5" fmla="*/ 213889 w 417094"/>
                  <a:gd name="connsiteY5" fmla="*/ 254282 h 550618"/>
                  <a:gd name="connsiteX6" fmla="*/ 417089 w 417094"/>
                  <a:gd name="connsiteY6" fmla="*/ 282 h 55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7094" h="550618">
                    <a:moveTo>
                      <a:pt x="417089" y="282"/>
                    </a:moveTo>
                    <a:cubicBezTo>
                      <a:pt x="416031" y="9102"/>
                      <a:pt x="257633" y="246168"/>
                      <a:pt x="207539" y="307199"/>
                    </a:cubicBezTo>
                    <a:cubicBezTo>
                      <a:pt x="157445" y="368230"/>
                      <a:pt x="151095" y="325897"/>
                      <a:pt x="116523" y="366466"/>
                    </a:cubicBezTo>
                    <a:cubicBezTo>
                      <a:pt x="81951" y="407036"/>
                      <a:pt x="-3422" y="549911"/>
                      <a:pt x="106" y="550616"/>
                    </a:cubicBezTo>
                    <a:cubicBezTo>
                      <a:pt x="3634" y="551321"/>
                      <a:pt x="102058" y="420088"/>
                      <a:pt x="137689" y="370699"/>
                    </a:cubicBezTo>
                    <a:cubicBezTo>
                      <a:pt x="173319" y="321310"/>
                      <a:pt x="168733" y="316723"/>
                      <a:pt x="213889" y="254282"/>
                    </a:cubicBezTo>
                    <a:cubicBezTo>
                      <a:pt x="259045" y="191841"/>
                      <a:pt x="418147" y="-8538"/>
                      <a:pt x="417089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FAFD3350-4642-40E2-AF04-4D1568EFFCC7}"/>
                  </a:ext>
                </a:extLst>
              </p:cNvPr>
              <p:cNvSpPr/>
              <p:nvPr/>
            </p:nvSpPr>
            <p:spPr>
              <a:xfrm>
                <a:off x="5661961" y="4373011"/>
                <a:ext cx="60721" cy="292198"/>
              </a:xfrm>
              <a:custGeom>
                <a:avLst/>
                <a:gdLst>
                  <a:gd name="connsiteX0" fmla="*/ 53039 w 60721"/>
                  <a:gd name="connsiteY0" fmla="*/ 22 h 292198"/>
                  <a:gd name="connsiteX1" fmla="*/ 57272 w 60721"/>
                  <a:gd name="connsiteY1" fmla="*/ 203222 h 292198"/>
                  <a:gd name="connsiteX2" fmla="*/ 122 w 60721"/>
                  <a:gd name="connsiteY2" fmla="*/ 292122 h 292198"/>
                  <a:gd name="connsiteX3" fmla="*/ 42456 w 60721"/>
                  <a:gd name="connsiteY3" fmla="*/ 190522 h 292198"/>
                  <a:gd name="connsiteX4" fmla="*/ 53039 w 60721"/>
                  <a:gd name="connsiteY4" fmla="*/ 22 h 29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21" h="292198">
                    <a:moveTo>
                      <a:pt x="53039" y="22"/>
                    </a:moveTo>
                    <a:cubicBezTo>
                      <a:pt x="55508" y="2139"/>
                      <a:pt x="66092" y="154539"/>
                      <a:pt x="57272" y="203222"/>
                    </a:cubicBezTo>
                    <a:cubicBezTo>
                      <a:pt x="48452" y="251905"/>
                      <a:pt x="2591" y="294239"/>
                      <a:pt x="122" y="292122"/>
                    </a:cubicBezTo>
                    <a:cubicBezTo>
                      <a:pt x="-2347" y="290005"/>
                      <a:pt x="33284" y="235325"/>
                      <a:pt x="42456" y="190522"/>
                    </a:cubicBezTo>
                    <a:cubicBezTo>
                      <a:pt x="51628" y="145719"/>
                      <a:pt x="50570" y="-2095"/>
                      <a:pt x="53039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C7002DA5-223A-4D06-8163-64D4CF19B3CA}"/>
                  </a:ext>
                </a:extLst>
              </p:cNvPr>
              <p:cNvSpPr/>
              <p:nvPr/>
            </p:nvSpPr>
            <p:spPr>
              <a:xfrm>
                <a:off x="5541942" y="4536298"/>
                <a:ext cx="158796" cy="145705"/>
              </a:xfrm>
              <a:custGeom>
                <a:avLst/>
                <a:gdLst>
                  <a:gd name="connsiteX0" fmla="*/ 158771 w 158796"/>
                  <a:gd name="connsiteY0" fmla="*/ 777 h 145705"/>
                  <a:gd name="connsiteX1" fmla="*/ 98446 w 158796"/>
                  <a:gd name="connsiteY1" fmla="*/ 37290 h 145705"/>
                  <a:gd name="connsiteX2" fmla="*/ 93683 w 158796"/>
                  <a:gd name="connsiteY2" fmla="*/ 76977 h 145705"/>
                  <a:gd name="connsiteX3" fmla="*/ 74633 w 158796"/>
                  <a:gd name="connsiteY3" fmla="*/ 105552 h 145705"/>
                  <a:gd name="connsiteX4" fmla="*/ 21 w 158796"/>
                  <a:gd name="connsiteY4" fmla="*/ 145240 h 145705"/>
                  <a:gd name="connsiteX5" fmla="*/ 82571 w 158796"/>
                  <a:gd name="connsiteY5" fmla="*/ 76977 h 145705"/>
                  <a:gd name="connsiteX6" fmla="*/ 82571 w 158796"/>
                  <a:gd name="connsiteY6" fmla="*/ 38877 h 145705"/>
                  <a:gd name="connsiteX7" fmla="*/ 90508 w 158796"/>
                  <a:gd name="connsiteY7" fmla="*/ 15065 h 145705"/>
                  <a:gd name="connsiteX8" fmla="*/ 158771 w 158796"/>
                  <a:gd name="connsiteY8" fmla="*/ 777 h 14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796" h="145705">
                    <a:moveTo>
                      <a:pt x="158771" y="777"/>
                    </a:moveTo>
                    <a:cubicBezTo>
                      <a:pt x="160094" y="4481"/>
                      <a:pt x="109294" y="24590"/>
                      <a:pt x="98446" y="37290"/>
                    </a:cubicBezTo>
                    <a:cubicBezTo>
                      <a:pt x="87598" y="49990"/>
                      <a:pt x="97652" y="65600"/>
                      <a:pt x="93683" y="76977"/>
                    </a:cubicBezTo>
                    <a:cubicBezTo>
                      <a:pt x="89714" y="88354"/>
                      <a:pt x="90243" y="94175"/>
                      <a:pt x="74633" y="105552"/>
                    </a:cubicBezTo>
                    <a:cubicBezTo>
                      <a:pt x="59023" y="116929"/>
                      <a:pt x="-1302" y="150002"/>
                      <a:pt x="21" y="145240"/>
                    </a:cubicBezTo>
                    <a:cubicBezTo>
                      <a:pt x="1344" y="140478"/>
                      <a:pt x="68813" y="94704"/>
                      <a:pt x="82571" y="76977"/>
                    </a:cubicBezTo>
                    <a:cubicBezTo>
                      <a:pt x="96329" y="59250"/>
                      <a:pt x="81248" y="49196"/>
                      <a:pt x="82571" y="38877"/>
                    </a:cubicBezTo>
                    <a:cubicBezTo>
                      <a:pt x="83894" y="28558"/>
                      <a:pt x="79396" y="22738"/>
                      <a:pt x="90508" y="15065"/>
                    </a:cubicBezTo>
                    <a:cubicBezTo>
                      <a:pt x="101620" y="7392"/>
                      <a:pt x="157448" y="-2927"/>
                      <a:pt x="158771" y="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11DC5F1E-55C2-4155-B1ED-12A4F8C79AA1}"/>
                  </a:ext>
                </a:extLst>
              </p:cNvPr>
              <p:cNvSpPr/>
              <p:nvPr/>
            </p:nvSpPr>
            <p:spPr>
              <a:xfrm>
                <a:off x="5522622" y="4552638"/>
                <a:ext cx="25724" cy="197828"/>
              </a:xfrm>
              <a:custGeom>
                <a:avLst/>
                <a:gdLst>
                  <a:gd name="connsiteX0" fmla="*/ 291 w 25724"/>
                  <a:gd name="connsiteY0" fmla="*/ 312 h 197828"/>
                  <a:gd name="connsiteX1" fmla="*/ 11403 w 25724"/>
                  <a:gd name="connsiteY1" fmla="*/ 136837 h 197828"/>
                  <a:gd name="connsiteX2" fmla="*/ 3466 w 25724"/>
                  <a:gd name="connsiteY2" fmla="*/ 197162 h 197828"/>
                  <a:gd name="connsiteX3" fmla="*/ 25691 w 25724"/>
                  <a:gd name="connsiteY3" fmla="*/ 101912 h 197828"/>
                  <a:gd name="connsiteX4" fmla="*/ 291 w 25724"/>
                  <a:gd name="connsiteY4" fmla="*/ 312 h 1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24" h="197828">
                    <a:moveTo>
                      <a:pt x="291" y="312"/>
                    </a:moveTo>
                    <a:cubicBezTo>
                      <a:pt x="-2090" y="6133"/>
                      <a:pt x="10874" y="104029"/>
                      <a:pt x="11403" y="136837"/>
                    </a:cubicBezTo>
                    <a:cubicBezTo>
                      <a:pt x="11932" y="169645"/>
                      <a:pt x="1085" y="202983"/>
                      <a:pt x="3466" y="197162"/>
                    </a:cubicBezTo>
                    <a:cubicBezTo>
                      <a:pt x="5847" y="191341"/>
                      <a:pt x="24633" y="132339"/>
                      <a:pt x="25691" y="101912"/>
                    </a:cubicBezTo>
                    <a:cubicBezTo>
                      <a:pt x="26749" y="71485"/>
                      <a:pt x="2672" y="-5509"/>
                      <a:pt x="291" y="3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07AE7320-D275-492C-9E3A-5F03D5E2472D}"/>
                  </a:ext>
                </a:extLst>
              </p:cNvPr>
              <p:cNvSpPr/>
              <p:nvPr/>
            </p:nvSpPr>
            <p:spPr>
              <a:xfrm>
                <a:off x="5612904" y="4447796"/>
                <a:ext cx="44312" cy="86506"/>
              </a:xfrm>
              <a:custGeom>
                <a:avLst/>
                <a:gdLst>
                  <a:gd name="connsiteX0" fmla="*/ 38596 w 44312"/>
                  <a:gd name="connsiteY0" fmla="*/ 379 h 86506"/>
                  <a:gd name="connsiteX1" fmla="*/ 40184 w 44312"/>
                  <a:gd name="connsiteY1" fmla="*/ 55942 h 86506"/>
                  <a:gd name="connsiteX2" fmla="*/ 496 w 44312"/>
                  <a:gd name="connsiteY2" fmla="*/ 86104 h 86506"/>
                  <a:gd name="connsiteX3" fmla="*/ 38596 w 44312"/>
                  <a:gd name="connsiteY3" fmla="*/ 379 h 8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2" h="86506">
                    <a:moveTo>
                      <a:pt x="38596" y="379"/>
                    </a:moveTo>
                    <a:cubicBezTo>
                      <a:pt x="45211" y="-4648"/>
                      <a:pt x="46534" y="41654"/>
                      <a:pt x="40184" y="55942"/>
                    </a:cubicBezTo>
                    <a:cubicBezTo>
                      <a:pt x="33834" y="70230"/>
                      <a:pt x="-4796" y="89544"/>
                      <a:pt x="496" y="86104"/>
                    </a:cubicBezTo>
                    <a:cubicBezTo>
                      <a:pt x="5788" y="82664"/>
                      <a:pt x="31981" y="5406"/>
                      <a:pt x="38596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A614E1D2-D213-4CB4-AAEA-DE649175A8FA}"/>
                  </a:ext>
                </a:extLst>
              </p:cNvPr>
              <p:cNvSpPr/>
              <p:nvPr/>
            </p:nvSpPr>
            <p:spPr>
              <a:xfrm>
                <a:off x="5567288" y="2117648"/>
                <a:ext cx="59283" cy="238679"/>
              </a:xfrm>
              <a:custGeom>
                <a:avLst/>
                <a:gdLst>
                  <a:gd name="connsiteX0" fmla="*/ 75 w 59283"/>
                  <a:gd name="connsiteY0" fmla="*/ 77 h 238679"/>
                  <a:gd name="connsiteX1" fmla="*/ 58812 w 59283"/>
                  <a:gd name="connsiteY1" fmla="*/ 90565 h 238679"/>
                  <a:gd name="connsiteX2" fmla="*/ 28650 w 59283"/>
                  <a:gd name="connsiteY2" fmla="*/ 238202 h 238679"/>
                  <a:gd name="connsiteX3" fmla="*/ 46112 w 59283"/>
                  <a:gd name="connsiteY3" fmla="*/ 136602 h 238679"/>
                  <a:gd name="connsiteX4" fmla="*/ 46112 w 59283"/>
                  <a:gd name="connsiteY4" fmla="*/ 104852 h 238679"/>
                  <a:gd name="connsiteX5" fmla="*/ 75 w 59283"/>
                  <a:gd name="connsiteY5" fmla="*/ 77 h 23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83" h="238679">
                    <a:moveTo>
                      <a:pt x="75" y="77"/>
                    </a:moveTo>
                    <a:cubicBezTo>
                      <a:pt x="2192" y="-2304"/>
                      <a:pt x="54050" y="50878"/>
                      <a:pt x="58812" y="90565"/>
                    </a:cubicBezTo>
                    <a:cubicBezTo>
                      <a:pt x="63575" y="130253"/>
                      <a:pt x="30767" y="230529"/>
                      <a:pt x="28650" y="238202"/>
                    </a:cubicBezTo>
                    <a:cubicBezTo>
                      <a:pt x="26533" y="245875"/>
                      <a:pt x="43202" y="158827"/>
                      <a:pt x="46112" y="136602"/>
                    </a:cubicBezTo>
                    <a:cubicBezTo>
                      <a:pt x="49022" y="114377"/>
                      <a:pt x="51404" y="122844"/>
                      <a:pt x="46112" y="104852"/>
                    </a:cubicBezTo>
                    <a:cubicBezTo>
                      <a:pt x="40820" y="86860"/>
                      <a:pt x="-2042" y="2458"/>
                      <a:pt x="75" y="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930D805D-C18B-484A-BC6D-DE79B2519DC3}"/>
                  </a:ext>
                </a:extLst>
              </p:cNvPr>
              <p:cNvSpPr/>
              <p:nvPr/>
            </p:nvSpPr>
            <p:spPr>
              <a:xfrm>
                <a:off x="5258712" y="2045882"/>
                <a:ext cx="164930" cy="327486"/>
              </a:xfrm>
              <a:custGeom>
                <a:avLst/>
                <a:gdLst>
                  <a:gd name="connsiteX0" fmla="*/ 676 w 164930"/>
                  <a:gd name="connsiteY0" fmla="*/ 406 h 327486"/>
                  <a:gd name="connsiteX1" fmla="*/ 148313 w 164930"/>
                  <a:gd name="connsiteY1" fmla="*/ 159156 h 327486"/>
                  <a:gd name="connsiteX2" fmla="*/ 153076 w 164930"/>
                  <a:gd name="connsiteY2" fmla="*/ 194081 h 327486"/>
                  <a:gd name="connsiteX3" fmla="*/ 156251 w 164930"/>
                  <a:gd name="connsiteY3" fmla="*/ 327431 h 327486"/>
                  <a:gd name="connsiteX4" fmla="*/ 164188 w 164930"/>
                  <a:gd name="connsiteY4" fmla="*/ 209956 h 327486"/>
                  <a:gd name="connsiteX5" fmla="*/ 135613 w 164930"/>
                  <a:gd name="connsiteY5" fmla="*/ 167093 h 327486"/>
                  <a:gd name="connsiteX6" fmla="*/ 94338 w 164930"/>
                  <a:gd name="connsiteY6" fmla="*/ 114706 h 327486"/>
                  <a:gd name="connsiteX7" fmla="*/ 676 w 164930"/>
                  <a:gd name="connsiteY7" fmla="*/ 406 h 32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930" h="327486">
                    <a:moveTo>
                      <a:pt x="676" y="406"/>
                    </a:moveTo>
                    <a:cubicBezTo>
                      <a:pt x="9672" y="7814"/>
                      <a:pt x="122913" y="126877"/>
                      <a:pt x="148313" y="159156"/>
                    </a:cubicBezTo>
                    <a:cubicBezTo>
                      <a:pt x="173713" y="191435"/>
                      <a:pt x="151753" y="166035"/>
                      <a:pt x="153076" y="194081"/>
                    </a:cubicBezTo>
                    <a:cubicBezTo>
                      <a:pt x="154399" y="222127"/>
                      <a:pt x="154399" y="324785"/>
                      <a:pt x="156251" y="327431"/>
                    </a:cubicBezTo>
                    <a:cubicBezTo>
                      <a:pt x="158103" y="330077"/>
                      <a:pt x="167628" y="236679"/>
                      <a:pt x="164188" y="209956"/>
                    </a:cubicBezTo>
                    <a:cubicBezTo>
                      <a:pt x="160748" y="183233"/>
                      <a:pt x="147255" y="182968"/>
                      <a:pt x="135613" y="167093"/>
                    </a:cubicBezTo>
                    <a:cubicBezTo>
                      <a:pt x="123971" y="151218"/>
                      <a:pt x="113652" y="140370"/>
                      <a:pt x="94338" y="114706"/>
                    </a:cubicBezTo>
                    <a:cubicBezTo>
                      <a:pt x="75024" y="89042"/>
                      <a:pt x="-8320" y="-7002"/>
                      <a:pt x="676" y="4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2232AD1E-26CF-4117-AAEE-663C1A53A1A2}"/>
                  </a:ext>
                </a:extLst>
              </p:cNvPr>
              <p:cNvSpPr/>
              <p:nvPr/>
            </p:nvSpPr>
            <p:spPr>
              <a:xfrm>
                <a:off x="5326067" y="2013860"/>
                <a:ext cx="212760" cy="163675"/>
              </a:xfrm>
              <a:custGeom>
                <a:avLst/>
                <a:gdLst>
                  <a:gd name="connsiteX0" fmla="*/ 1583 w 212760"/>
                  <a:gd name="connsiteY0" fmla="*/ 678 h 163675"/>
                  <a:gd name="connsiteX1" fmla="*/ 93658 w 212760"/>
                  <a:gd name="connsiteY1" fmla="*/ 153078 h 163675"/>
                  <a:gd name="connsiteX2" fmla="*/ 130171 w 212760"/>
                  <a:gd name="connsiteY2" fmla="*/ 146728 h 163675"/>
                  <a:gd name="connsiteX3" fmla="*/ 212721 w 212760"/>
                  <a:gd name="connsiteY3" fmla="*/ 114978 h 163675"/>
                  <a:gd name="connsiteX4" fmla="*/ 119058 w 212760"/>
                  <a:gd name="connsiteY4" fmla="*/ 140378 h 163675"/>
                  <a:gd name="connsiteX5" fmla="*/ 73021 w 212760"/>
                  <a:gd name="connsiteY5" fmla="*/ 132440 h 163675"/>
                  <a:gd name="connsiteX6" fmla="*/ 38096 w 212760"/>
                  <a:gd name="connsiteY6" fmla="*/ 97515 h 163675"/>
                  <a:gd name="connsiteX7" fmla="*/ 1583 w 212760"/>
                  <a:gd name="connsiteY7" fmla="*/ 678 h 16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760" h="163675">
                    <a:moveTo>
                      <a:pt x="1583" y="678"/>
                    </a:moveTo>
                    <a:cubicBezTo>
                      <a:pt x="10843" y="9939"/>
                      <a:pt x="72227" y="128736"/>
                      <a:pt x="93658" y="153078"/>
                    </a:cubicBezTo>
                    <a:cubicBezTo>
                      <a:pt x="115089" y="177420"/>
                      <a:pt x="110327" y="153078"/>
                      <a:pt x="130171" y="146728"/>
                    </a:cubicBezTo>
                    <a:cubicBezTo>
                      <a:pt x="150015" y="140378"/>
                      <a:pt x="214573" y="116036"/>
                      <a:pt x="212721" y="114978"/>
                    </a:cubicBezTo>
                    <a:cubicBezTo>
                      <a:pt x="210869" y="113920"/>
                      <a:pt x="142341" y="137468"/>
                      <a:pt x="119058" y="140378"/>
                    </a:cubicBezTo>
                    <a:cubicBezTo>
                      <a:pt x="95775" y="143288"/>
                      <a:pt x="86515" y="139584"/>
                      <a:pt x="73021" y="132440"/>
                    </a:cubicBezTo>
                    <a:cubicBezTo>
                      <a:pt x="59527" y="125296"/>
                      <a:pt x="50002" y="115242"/>
                      <a:pt x="38096" y="97515"/>
                    </a:cubicBezTo>
                    <a:cubicBezTo>
                      <a:pt x="26190" y="79788"/>
                      <a:pt x="-7677" y="-8583"/>
                      <a:pt x="1583" y="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7300F677-119C-4ED7-A24B-86B8DAE9942E}"/>
                  </a:ext>
                </a:extLst>
              </p:cNvPr>
              <p:cNvSpPr/>
              <p:nvPr/>
            </p:nvSpPr>
            <p:spPr>
              <a:xfrm>
                <a:off x="5386272" y="2382371"/>
                <a:ext cx="73573" cy="108472"/>
              </a:xfrm>
              <a:custGeom>
                <a:avLst/>
                <a:gdLst>
                  <a:gd name="connsiteX0" fmla="*/ 116 w 73573"/>
                  <a:gd name="connsiteY0" fmla="*/ 467 h 108472"/>
                  <a:gd name="connsiteX1" fmla="*/ 55678 w 73573"/>
                  <a:gd name="connsiteY1" fmla="*/ 21104 h 108472"/>
                  <a:gd name="connsiteX2" fmla="*/ 73141 w 73573"/>
                  <a:gd name="connsiteY2" fmla="*/ 108417 h 108472"/>
                  <a:gd name="connsiteX3" fmla="*/ 41391 w 73573"/>
                  <a:gd name="connsiteY3" fmla="*/ 33804 h 108472"/>
                  <a:gd name="connsiteX4" fmla="*/ 116 w 73573"/>
                  <a:gd name="connsiteY4" fmla="*/ 467 h 10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73" h="108472">
                    <a:moveTo>
                      <a:pt x="116" y="467"/>
                    </a:moveTo>
                    <a:cubicBezTo>
                      <a:pt x="2497" y="-1650"/>
                      <a:pt x="43507" y="3112"/>
                      <a:pt x="55678" y="21104"/>
                    </a:cubicBezTo>
                    <a:cubicBezTo>
                      <a:pt x="67849" y="39096"/>
                      <a:pt x="75522" y="106300"/>
                      <a:pt x="73141" y="108417"/>
                    </a:cubicBezTo>
                    <a:cubicBezTo>
                      <a:pt x="70760" y="110534"/>
                      <a:pt x="50122" y="51002"/>
                      <a:pt x="41391" y="33804"/>
                    </a:cubicBezTo>
                    <a:cubicBezTo>
                      <a:pt x="32660" y="16606"/>
                      <a:pt x="-2265" y="2584"/>
                      <a:pt x="116" y="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E5771795-AC9C-422C-A097-5F72FD6640A5}"/>
                  </a:ext>
                </a:extLst>
              </p:cNvPr>
              <p:cNvSpPr/>
              <p:nvPr/>
            </p:nvSpPr>
            <p:spPr>
              <a:xfrm>
                <a:off x="5437130" y="2179636"/>
                <a:ext cx="68488" cy="296869"/>
              </a:xfrm>
              <a:custGeom>
                <a:avLst/>
                <a:gdLst>
                  <a:gd name="connsiteX0" fmla="*/ 58 w 68488"/>
                  <a:gd name="connsiteY0" fmla="*/ 2 h 296869"/>
                  <a:gd name="connsiteX1" fmla="*/ 42920 w 68488"/>
                  <a:gd name="connsiteY1" fmla="*/ 112714 h 296869"/>
                  <a:gd name="connsiteX2" fmla="*/ 39745 w 68488"/>
                  <a:gd name="connsiteY2" fmla="*/ 142877 h 296869"/>
                  <a:gd name="connsiteX3" fmla="*/ 33395 w 68488"/>
                  <a:gd name="connsiteY3" fmla="*/ 215902 h 296869"/>
                  <a:gd name="connsiteX4" fmla="*/ 41333 w 68488"/>
                  <a:gd name="connsiteY4" fmla="*/ 246064 h 296869"/>
                  <a:gd name="connsiteX5" fmla="*/ 68320 w 68488"/>
                  <a:gd name="connsiteY5" fmla="*/ 296864 h 296869"/>
                  <a:gd name="connsiteX6" fmla="*/ 27045 w 68488"/>
                  <a:gd name="connsiteY6" fmla="*/ 242889 h 296869"/>
                  <a:gd name="connsiteX7" fmla="*/ 33395 w 68488"/>
                  <a:gd name="connsiteY7" fmla="*/ 115889 h 296869"/>
                  <a:gd name="connsiteX8" fmla="*/ 58 w 68488"/>
                  <a:gd name="connsiteY8" fmla="*/ 2 h 2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88" h="296869">
                    <a:moveTo>
                      <a:pt x="58" y="2"/>
                    </a:moveTo>
                    <a:cubicBezTo>
                      <a:pt x="1645" y="-527"/>
                      <a:pt x="36306" y="88902"/>
                      <a:pt x="42920" y="112714"/>
                    </a:cubicBezTo>
                    <a:cubicBezTo>
                      <a:pt x="49535" y="136527"/>
                      <a:pt x="41333" y="125679"/>
                      <a:pt x="39745" y="142877"/>
                    </a:cubicBezTo>
                    <a:cubicBezTo>
                      <a:pt x="38158" y="160075"/>
                      <a:pt x="33130" y="198704"/>
                      <a:pt x="33395" y="215902"/>
                    </a:cubicBezTo>
                    <a:cubicBezTo>
                      <a:pt x="33660" y="233100"/>
                      <a:pt x="35512" y="232570"/>
                      <a:pt x="41333" y="246064"/>
                    </a:cubicBezTo>
                    <a:cubicBezTo>
                      <a:pt x="47154" y="259558"/>
                      <a:pt x="70701" y="297393"/>
                      <a:pt x="68320" y="296864"/>
                    </a:cubicBezTo>
                    <a:cubicBezTo>
                      <a:pt x="65939" y="296335"/>
                      <a:pt x="32866" y="273052"/>
                      <a:pt x="27045" y="242889"/>
                    </a:cubicBezTo>
                    <a:cubicBezTo>
                      <a:pt x="21224" y="212726"/>
                      <a:pt x="37099" y="152931"/>
                      <a:pt x="33395" y="115889"/>
                    </a:cubicBezTo>
                    <a:cubicBezTo>
                      <a:pt x="29691" y="78847"/>
                      <a:pt x="-1529" y="531"/>
                      <a:pt x="58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6B07AE59-D06C-4AF8-96EE-8CAAAA22E531}"/>
                  </a:ext>
                </a:extLst>
              </p:cNvPr>
              <p:cNvSpPr/>
              <p:nvPr/>
            </p:nvSpPr>
            <p:spPr>
              <a:xfrm>
                <a:off x="5481614" y="2165318"/>
                <a:ext cx="81904" cy="133649"/>
              </a:xfrm>
              <a:custGeom>
                <a:avLst/>
                <a:gdLst>
                  <a:gd name="connsiteX0" fmla="*/ 53999 w 81904"/>
                  <a:gd name="connsiteY0" fmla="*/ 32 h 133649"/>
                  <a:gd name="connsiteX1" fmla="*/ 80986 w 81904"/>
                  <a:gd name="connsiteY1" fmla="*/ 103220 h 133649"/>
                  <a:gd name="connsiteX2" fmla="*/ 68286 w 81904"/>
                  <a:gd name="connsiteY2" fmla="*/ 109570 h 133649"/>
                  <a:gd name="connsiteX3" fmla="*/ 24 w 81904"/>
                  <a:gd name="connsiteY3" fmla="*/ 133382 h 133649"/>
                  <a:gd name="connsiteX4" fmla="*/ 60349 w 81904"/>
                  <a:gd name="connsiteY4" fmla="*/ 92107 h 133649"/>
                  <a:gd name="connsiteX5" fmla="*/ 53999 w 81904"/>
                  <a:gd name="connsiteY5" fmla="*/ 32 h 13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04" h="133649">
                    <a:moveTo>
                      <a:pt x="53999" y="32"/>
                    </a:moveTo>
                    <a:cubicBezTo>
                      <a:pt x="57438" y="1884"/>
                      <a:pt x="78605" y="84964"/>
                      <a:pt x="80986" y="103220"/>
                    </a:cubicBezTo>
                    <a:cubicBezTo>
                      <a:pt x="83367" y="121476"/>
                      <a:pt x="81780" y="104543"/>
                      <a:pt x="68286" y="109570"/>
                    </a:cubicBezTo>
                    <a:cubicBezTo>
                      <a:pt x="54792" y="114597"/>
                      <a:pt x="1347" y="136293"/>
                      <a:pt x="24" y="133382"/>
                    </a:cubicBezTo>
                    <a:cubicBezTo>
                      <a:pt x="-1299" y="130471"/>
                      <a:pt x="50295" y="109305"/>
                      <a:pt x="60349" y="92107"/>
                    </a:cubicBezTo>
                    <a:cubicBezTo>
                      <a:pt x="70403" y="74909"/>
                      <a:pt x="50560" y="-1820"/>
                      <a:pt x="53999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C5D9ECA3-DF32-40B5-A017-8787B18C8EB2}"/>
                  </a:ext>
                </a:extLst>
              </p:cNvPr>
              <p:cNvSpPr/>
              <p:nvPr/>
            </p:nvSpPr>
            <p:spPr>
              <a:xfrm>
                <a:off x="5456033" y="2269489"/>
                <a:ext cx="134068" cy="240891"/>
              </a:xfrm>
              <a:custGeom>
                <a:avLst/>
                <a:gdLst>
                  <a:gd name="connsiteX0" fmla="*/ 205 w 134068"/>
                  <a:gd name="connsiteY0" fmla="*/ 240349 h 240891"/>
                  <a:gd name="connsiteX1" fmla="*/ 71642 w 134068"/>
                  <a:gd name="connsiteY1" fmla="*/ 233999 h 240891"/>
                  <a:gd name="connsiteX2" fmla="*/ 63705 w 134068"/>
                  <a:gd name="connsiteY2" fmla="*/ 216536 h 240891"/>
                  <a:gd name="connsiteX3" fmla="*/ 130380 w 134068"/>
                  <a:gd name="connsiteY3" fmla="*/ 143511 h 240891"/>
                  <a:gd name="connsiteX4" fmla="*/ 125617 w 134068"/>
                  <a:gd name="connsiteY4" fmla="*/ 130811 h 240891"/>
                  <a:gd name="connsiteX5" fmla="*/ 127205 w 134068"/>
                  <a:gd name="connsiteY5" fmla="*/ 636 h 240891"/>
                  <a:gd name="connsiteX6" fmla="*/ 114505 w 134068"/>
                  <a:gd name="connsiteY6" fmla="*/ 83186 h 240891"/>
                  <a:gd name="connsiteX7" fmla="*/ 112917 w 134068"/>
                  <a:gd name="connsiteY7" fmla="*/ 132399 h 240891"/>
                  <a:gd name="connsiteX8" fmla="*/ 92280 w 134068"/>
                  <a:gd name="connsiteY8" fmla="*/ 162561 h 240891"/>
                  <a:gd name="connsiteX9" fmla="*/ 51005 w 134068"/>
                  <a:gd name="connsiteY9" fmla="*/ 221299 h 240891"/>
                  <a:gd name="connsiteX10" fmla="*/ 205 w 134068"/>
                  <a:gd name="connsiteY10" fmla="*/ 240349 h 24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068" h="240891">
                    <a:moveTo>
                      <a:pt x="205" y="240349"/>
                    </a:moveTo>
                    <a:cubicBezTo>
                      <a:pt x="3645" y="242466"/>
                      <a:pt x="61059" y="237968"/>
                      <a:pt x="71642" y="233999"/>
                    </a:cubicBezTo>
                    <a:cubicBezTo>
                      <a:pt x="82225" y="230030"/>
                      <a:pt x="53915" y="231617"/>
                      <a:pt x="63705" y="216536"/>
                    </a:cubicBezTo>
                    <a:cubicBezTo>
                      <a:pt x="73495" y="201455"/>
                      <a:pt x="120061" y="157798"/>
                      <a:pt x="130380" y="143511"/>
                    </a:cubicBezTo>
                    <a:cubicBezTo>
                      <a:pt x="140699" y="129224"/>
                      <a:pt x="126146" y="154623"/>
                      <a:pt x="125617" y="130811"/>
                    </a:cubicBezTo>
                    <a:cubicBezTo>
                      <a:pt x="125088" y="106999"/>
                      <a:pt x="129057" y="8573"/>
                      <a:pt x="127205" y="636"/>
                    </a:cubicBezTo>
                    <a:cubicBezTo>
                      <a:pt x="125353" y="-7302"/>
                      <a:pt x="116886" y="61225"/>
                      <a:pt x="114505" y="83186"/>
                    </a:cubicBezTo>
                    <a:cubicBezTo>
                      <a:pt x="112124" y="105146"/>
                      <a:pt x="116621" y="119170"/>
                      <a:pt x="112917" y="132399"/>
                    </a:cubicBezTo>
                    <a:cubicBezTo>
                      <a:pt x="109213" y="145628"/>
                      <a:pt x="102599" y="147744"/>
                      <a:pt x="92280" y="162561"/>
                    </a:cubicBezTo>
                    <a:cubicBezTo>
                      <a:pt x="81961" y="177378"/>
                      <a:pt x="64499" y="210980"/>
                      <a:pt x="51005" y="221299"/>
                    </a:cubicBezTo>
                    <a:cubicBezTo>
                      <a:pt x="37511" y="231618"/>
                      <a:pt x="-3235" y="238232"/>
                      <a:pt x="205" y="2403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9E6A2ECF-30DA-4706-81FB-C1D7DD7BA6FD}"/>
                  </a:ext>
                </a:extLst>
              </p:cNvPr>
              <p:cNvSpPr/>
              <p:nvPr/>
            </p:nvSpPr>
            <p:spPr>
              <a:xfrm>
                <a:off x="5319709" y="1931783"/>
                <a:ext cx="182988" cy="108189"/>
              </a:xfrm>
              <a:custGeom>
                <a:avLst/>
                <a:gdLst>
                  <a:gd name="connsiteX0" fmla="*/ 4 w 182988"/>
                  <a:gd name="connsiteY0" fmla="*/ 79580 h 108189"/>
                  <a:gd name="connsiteX1" fmla="*/ 39691 w 182988"/>
                  <a:gd name="connsiteY1" fmla="*/ 8142 h 108189"/>
                  <a:gd name="connsiteX2" fmla="*/ 163516 w 182988"/>
                  <a:gd name="connsiteY2" fmla="*/ 4967 h 108189"/>
                  <a:gd name="connsiteX3" fmla="*/ 177804 w 182988"/>
                  <a:gd name="connsiteY3" fmla="*/ 38305 h 108189"/>
                  <a:gd name="connsiteX4" fmla="*/ 182566 w 182988"/>
                  <a:gd name="connsiteY4" fmla="*/ 108155 h 108189"/>
                  <a:gd name="connsiteX5" fmla="*/ 168279 w 182988"/>
                  <a:gd name="connsiteY5" fmla="*/ 28780 h 108189"/>
                  <a:gd name="connsiteX6" fmla="*/ 150816 w 182988"/>
                  <a:gd name="connsiteY6" fmla="*/ 11317 h 108189"/>
                  <a:gd name="connsiteX7" fmla="*/ 74616 w 182988"/>
                  <a:gd name="connsiteY7" fmla="*/ 9730 h 108189"/>
                  <a:gd name="connsiteX8" fmla="*/ 41279 w 182988"/>
                  <a:gd name="connsiteY8" fmla="*/ 25605 h 108189"/>
                  <a:gd name="connsiteX9" fmla="*/ 4 w 182988"/>
                  <a:gd name="connsiteY9" fmla="*/ 79580 h 10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988" h="108189">
                    <a:moveTo>
                      <a:pt x="4" y="79580"/>
                    </a:moveTo>
                    <a:cubicBezTo>
                      <a:pt x="-261" y="76670"/>
                      <a:pt x="12439" y="20577"/>
                      <a:pt x="39691" y="8142"/>
                    </a:cubicBezTo>
                    <a:cubicBezTo>
                      <a:pt x="66943" y="-4294"/>
                      <a:pt x="140497" y="-60"/>
                      <a:pt x="163516" y="4967"/>
                    </a:cubicBezTo>
                    <a:cubicBezTo>
                      <a:pt x="186535" y="9994"/>
                      <a:pt x="174629" y="21107"/>
                      <a:pt x="177804" y="38305"/>
                    </a:cubicBezTo>
                    <a:cubicBezTo>
                      <a:pt x="180979" y="55503"/>
                      <a:pt x="184153" y="109742"/>
                      <a:pt x="182566" y="108155"/>
                    </a:cubicBezTo>
                    <a:cubicBezTo>
                      <a:pt x="180979" y="106568"/>
                      <a:pt x="173571" y="44920"/>
                      <a:pt x="168279" y="28780"/>
                    </a:cubicBezTo>
                    <a:cubicBezTo>
                      <a:pt x="162987" y="12640"/>
                      <a:pt x="166426" y="14492"/>
                      <a:pt x="150816" y="11317"/>
                    </a:cubicBezTo>
                    <a:cubicBezTo>
                      <a:pt x="135206" y="8142"/>
                      <a:pt x="92872" y="7349"/>
                      <a:pt x="74616" y="9730"/>
                    </a:cubicBezTo>
                    <a:cubicBezTo>
                      <a:pt x="56360" y="12111"/>
                      <a:pt x="51862" y="16080"/>
                      <a:pt x="41279" y="25605"/>
                    </a:cubicBezTo>
                    <a:cubicBezTo>
                      <a:pt x="30696" y="35130"/>
                      <a:pt x="269" y="82490"/>
                      <a:pt x="4" y="79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F33ABF3A-8085-4F71-A090-E40B0D397A4B}"/>
                  </a:ext>
                </a:extLst>
              </p:cNvPr>
              <p:cNvSpPr/>
              <p:nvPr/>
            </p:nvSpPr>
            <p:spPr>
              <a:xfrm>
                <a:off x="5421775" y="2006471"/>
                <a:ext cx="61460" cy="62465"/>
              </a:xfrm>
              <a:custGeom>
                <a:avLst/>
                <a:gdLst>
                  <a:gd name="connsiteX0" fmla="*/ 61450 w 61460"/>
                  <a:gd name="connsiteY0" fmla="*/ 129 h 62465"/>
                  <a:gd name="connsiteX1" fmla="*/ 4300 w 61460"/>
                  <a:gd name="connsiteY1" fmla="*/ 60454 h 62465"/>
                  <a:gd name="connsiteX2" fmla="*/ 9063 w 61460"/>
                  <a:gd name="connsiteY2" fmla="*/ 44579 h 62465"/>
                  <a:gd name="connsiteX3" fmla="*/ 61450 w 61460"/>
                  <a:gd name="connsiteY3" fmla="*/ 129 h 6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60" h="62465">
                    <a:moveTo>
                      <a:pt x="61450" y="129"/>
                    </a:moveTo>
                    <a:cubicBezTo>
                      <a:pt x="60656" y="2775"/>
                      <a:pt x="13031" y="53046"/>
                      <a:pt x="4300" y="60454"/>
                    </a:cubicBezTo>
                    <a:cubicBezTo>
                      <a:pt x="-4431" y="67862"/>
                      <a:pt x="1655" y="53046"/>
                      <a:pt x="9063" y="44579"/>
                    </a:cubicBezTo>
                    <a:cubicBezTo>
                      <a:pt x="16471" y="36112"/>
                      <a:pt x="62244" y="-2517"/>
                      <a:pt x="61450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4ACBC02E-F466-4F0E-B9B2-088B302F81A9}"/>
                  </a:ext>
                </a:extLst>
              </p:cNvPr>
              <p:cNvSpPr/>
              <p:nvPr/>
            </p:nvSpPr>
            <p:spPr>
              <a:xfrm>
                <a:off x="5386745" y="2001825"/>
                <a:ext cx="117227" cy="111325"/>
              </a:xfrm>
              <a:custGeom>
                <a:avLst/>
                <a:gdLst>
                  <a:gd name="connsiteX0" fmla="*/ 61555 w 117227"/>
                  <a:gd name="connsiteY0" fmla="*/ 13 h 111325"/>
                  <a:gd name="connsiteX1" fmla="*/ 5993 w 117227"/>
                  <a:gd name="connsiteY1" fmla="*/ 77800 h 111325"/>
                  <a:gd name="connsiteX2" fmla="*/ 5993 w 117227"/>
                  <a:gd name="connsiteY2" fmla="*/ 98438 h 111325"/>
                  <a:gd name="connsiteX3" fmla="*/ 45680 w 117227"/>
                  <a:gd name="connsiteY3" fmla="*/ 98438 h 111325"/>
                  <a:gd name="connsiteX4" fmla="*/ 117118 w 117227"/>
                  <a:gd name="connsiteY4" fmla="*/ 111138 h 111325"/>
                  <a:gd name="connsiteX5" fmla="*/ 28218 w 117227"/>
                  <a:gd name="connsiteY5" fmla="*/ 87325 h 111325"/>
                  <a:gd name="connsiteX6" fmla="*/ 20280 w 117227"/>
                  <a:gd name="connsiteY6" fmla="*/ 71450 h 111325"/>
                  <a:gd name="connsiteX7" fmla="*/ 61555 w 117227"/>
                  <a:gd name="connsiteY7" fmla="*/ 13 h 11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227" h="111325">
                    <a:moveTo>
                      <a:pt x="61555" y="13"/>
                    </a:moveTo>
                    <a:cubicBezTo>
                      <a:pt x="59174" y="1071"/>
                      <a:pt x="15253" y="61396"/>
                      <a:pt x="5993" y="77800"/>
                    </a:cubicBezTo>
                    <a:cubicBezTo>
                      <a:pt x="-3267" y="94204"/>
                      <a:pt x="-621" y="94998"/>
                      <a:pt x="5993" y="98438"/>
                    </a:cubicBezTo>
                    <a:cubicBezTo>
                      <a:pt x="12607" y="101878"/>
                      <a:pt x="27159" y="96321"/>
                      <a:pt x="45680" y="98438"/>
                    </a:cubicBezTo>
                    <a:cubicBezTo>
                      <a:pt x="64201" y="100555"/>
                      <a:pt x="120028" y="112990"/>
                      <a:pt x="117118" y="111138"/>
                    </a:cubicBezTo>
                    <a:cubicBezTo>
                      <a:pt x="114208" y="109286"/>
                      <a:pt x="44358" y="93940"/>
                      <a:pt x="28218" y="87325"/>
                    </a:cubicBezTo>
                    <a:cubicBezTo>
                      <a:pt x="12078" y="80710"/>
                      <a:pt x="15517" y="84150"/>
                      <a:pt x="20280" y="71450"/>
                    </a:cubicBezTo>
                    <a:cubicBezTo>
                      <a:pt x="25043" y="58750"/>
                      <a:pt x="63936" y="-1045"/>
                      <a:pt x="61555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54FF1AEF-F79D-412F-A389-6BBC076B4EDB}"/>
                  </a:ext>
                </a:extLst>
              </p:cNvPr>
              <p:cNvSpPr/>
              <p:nvPr/>
            </p:nvSpPr>
            <p:spPr>
              <a:xfrm>
                <a:off x="5459644" y="2054747"/>
                <a:ext cx="128035" cy="20190"/>
              </a:xfrm>
              <a:custGeom>
                <a:avLst/>
                <a:gdLst>
                  <a:gd name="connsiteX0" fmla="*/ 1356 w 128035"/>
                  <a:gd name="connsiteY0" fmla="*/ 7416 h 20190"/>
                  <a:gd name="connsiteX1" fmla="*/ 126769 w 128035"/>
                  <a:gd name="connsiteY1" fmla="*/ 20116 h 20190"/>
                  <a:gd name="connsiteX2" fmla="*/ 63269 w 128035"/>
                  <a:gd name="connsiteY2" fmla="*/ 1066 h 20190"/>
                  <a:gd name="connsiteX3" fmla="*/ 1356 w 128035"/>
                  <a:gd name="connsiteY3" fmla="*/ 7416 h 2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035" h="20190">
                    <a:moveTo>
                      <a:pt x="1356" y="7416"/>
                    </a:moveTo>
                    <a:cubicBezTo>
                      <a:pt x="11939" y="10591"/>
                      <a:pt x="116450" y="21174"/>
                      <a:pt x="126769" y="20116"/>
                    </a:cubicBezTo>
                    <a:cubicBezTo>
                      <a:pt x="137088" y="19058"/>
                      <a:pt x="81525" y="4770"/>
                      <a:pt x="63269" y="1066"/>
                    </a:cubicBezTo>
                    <a:cubicBezTo>
                      <a:pt x="45013" y="-2638"/>
                      <a:pt x="-9227" y="4241"/>
                      <a:pt x="1356" y="74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6497D61A-B1D3-4E80-A5DE-7B3C89A8B0F1}"/>
                  </a:ext>
                </a:extLst>
              </p:cNvPr>
              <p:cNvSpPr/>
              <p:nvPr/>
            </p:nvSpPr>
            <p:spPr>
              <a:xfrm>
                <a:off x="5509944" y="1823911"/>
                <a:ext cx="65395" cy="247852"/>
              </a:xfrm>
              <a:custGeom>
                <a:avLst/>
                <a:gdLst>
                  <a:gd name="connsiteX0" fmla="*/ 24081 w 65395"/>
                  <a:gd name="connsiteY0" fmla="*/ 127 h 247852"/>
                  <a:gd name="connsiteX1" fmla="*/ 11381 w 65395"/>
                  <a:gd name="connsiteY1" fmla="*/ 125539 h 247852"/>
                  <a:gd name="connsiteX2" fmla="*/ 11381 w 65395"/>
                  <a:gd name="connsiteY2" fmla="*/ 165227 h 247852"/>
                  <a:gd name="connsiteX3" fmla="*/ 65356 w 65395"/>
                  <a:gd name="connsiteY3" fmla="*/ 247777 h 247852"/>
                  <a:gd name="connsiteX4" fmla="*/ 1856 w 65395"/>
                  <a:gd name="connsiteY4" fmla="*/ 179514 h 247852"/>
                  <a:gd name="connsiteX5" fmla="*/ 17731 w 65395"/>
                  <a:gd name="connsiteY5" fmla="*/ 150939 h 247852"/>
                  <a:gd name="connsiteX6" fmla="*/ 24081 w 65395"/>
                  <a:gd name="connsiteY6" fmla="*/ 127 h 2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95" h="247852">
                    <a:moveTo>
                      <a:pt x="24081" y="127"/>
                    </a:moveTo>
                    <a:cubicBezTo>
                      <a:pt x="23023" y="-4106"/>
                      <a:pt x="13498" y="98022"/>
                      <a:pt x="11381" y="125539"/>
                    </a:cubicBezTo>
                    <a:cubicBezTo>
                      <a:pt x="9264" y="153056"/>
                      <a:pt x="2385" y="144854"/>
                      <a:pt x="11381" y="165227"/>
                    </a:cubicBezTo>
                    <a:cubicBezTo>
                      <a:pt x="20377" y="185600"/>
                      <a:pt x="66944" y="245396"/>
                      <a:pt x="65356" y="247777"/>
                    </a:cubicBezTo>
                    <a:cubicBezTo>
                      <a:pt x="63769" y="250158"/>
                      <a:pt x="9793" y="195654"/>
                      <a:pt x="1856" y="179514"/>
                    </a:cubicBezTo>
                    <a:cubicBezTo>
                      <a:pt x="-6081" y="163374"/>
                      <a:pt x="13762" y="179778"/>
                      <a:pt x="17731" y="150939"/>
                    </a:cubicBezTo>
                    <a:cubicBezTo>
                      <a:pt x="21700" y="122100"/>
                      <a:pt x="25139" y="4360"/>
                      <a:pt x="24081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568606E6-A23B-4142-8290-8A5369111383}"/>
                  </a:ext>
                </a:extLst>
              </p:cNvPr>
              <p:cNvSpPr/>
              <p:nvPr/>
            </p:nvSpPr>
            <p:spPr>
              <a:xfrm>
                <a:off x="5487853" y="1576361"/>
                <a:ext cx="50850" cy="270862"/>
              </a:xfrm>
              <a:custGeom>
                <a:avLst/>
                <a:gdLst>
                  <a:gd name="connsiteX0" fmla="*/ 135 w 50850"/>
                  <a:gd name="connsiteY0" fmla="*/ 3202 h 270862"/>
                  <a:gd name="connsiteX1" fmla="*/ 49347 w 50850"/>
                  <a:gd name="connsiteY1" fmla="*/ 268314 h 270862"/>
                  <a:gd name="connsiteX2" fmla="*/ 35060 w 50850"/>
                  <a:gd name="connsiteY2" fmla="*/ 130202 h 270862"/>
                  <a:gd name="connsiteX3" fmla="*/ 135 w 50850"/>
                  <a:gd name="connsiteY3" fmla="*/ 3202 h 2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50" h="270862">
                    <a:moveTo>
                      <a:pt x="135" y="3202"/>
                    </a:moveTo>
                    <a:cubicBezTo>
                      <a:pt x="2516" y="26221"/>
                      <a:pt x="43526" y="247147"/>
                      <a:pt x="49347" y="268314"/>
                    </a:cubicBezTo>
                    <a:cubicBezTo>
                      <a:pt x="55168" y="289481"/>
                      <a:pt x="42733" y="173064"/>
                      <a:pt x="35060" y="130202"/>
                    </a:cubicBezTo>
                    <a:cubicBezTo>
                      <a:pt x="27387" y="87340"/>
                      <a:pt x="-2246" y="-19817"/>
                      <a:pt x="135" y="3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7E97480C-9021-4AB4-9630-0B8DB233BE16}"/>
                  </a:ext>
                </a:extLst>
              </p:cNvPr>
              <p:cNvSpPr/>
              <p:nvPr/>
            </p:nvSpPr>
            <p:spPr>
              <a:xfrm>
                <a:off x="5417744" y="1712763"/>
                <a:ext cx="110519" cy="194522"/>
              </a:xfrm>
              <a:custGeom>
                <a:avLst/>
                <a:gdLst>
                  <a:gd name="connsiteX0" fmla="*/ 394 w 110519"/>
                  <a:gd name="connsiteY0" fmla="*/ 150 h 194522"/>
                  <a:gd name="connsiteX1" fmla="*/ 106756 w 110519"/>
                  <a:gd name="connsiteY1" fmla="*/ 95400 h 194522"/>
                  <a:gd name="connsiteX2" fmla="*/ 86119 w 110519"/>
                  <a:gd name="connsiteY2" fmla="*/ 93812 h 194522"/>
                  <a:gd name="connsiteX3" fmla="*/ 81356 w 110519"/>
                  <a:gd name="connsiteY3" fmla="*/ 193825 h 194522"/>
                  <a:gd name="connsiteX4" fmla="*/ 68656 w 110519"/>
                  <a:gd name="connsiteY4" fmla="*/ 135087 h 194522"/>
                  <a:gd name="connsiteX5" fmla="*/ 70244 w 110519"/>
                  <a:gd name="connsiteY5" fmla="*/ 74762 h 194522"/>
                  <a:gd name="connsiteX6" fmla="*/ 394 w 110519"/>
                  <a:gd name="connsiteY6" fmla="*/ 150 h 1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519" h="194522">
                    <a:moveTo>
                      <a:pt x="394" y="150"/>
                    </a:moveTo>
                    <a:cubicBezTo>
                      <a:pt x="6479" y="3590"/>
                      <a:pt x="92469" y="79790"/>
                      <a:pt x="106756" y="95400"/>
                    </a:cubicBezTo>
                    <a:cubicBezTo>
                      <a:pt x="121043" y="111010"/>
                      <a:pt x="90352" y="77408"/>
                      <a:pt x="86119" y="93812"/>
                    </a:cubicBezTo>
                    <a:cubicBezTo>
                      <a:pt x="81886" y="110216"/>
                      <a:pt x="84267" y="186946"/>
                      <a:pt x="81356" y="193825"/>
                    </a:cubicBezTo>
                    <a:cubicBezTo>
                      <a:pt x="78446" y="200704"/>
                      <a:pt x="70508" y="154931"/>
                      <a:pt x="68656" y="135087"/>
                    </a:cubicBezTo>
                    <a:cubicBezTo>
                      <a:pt x="66804" y="115243"/>
                      <a:pt x="80034" y="96193"/>
                      <a:pt x="70244" y="74762"/>
                    </a:cubicBezTo>
                    <a:cubicBezTo>
                      <a:pt x="60455" y="53331"/>
                      <a:pt x="-5691" y="-3290"/>
                      <a:pt x="394" y="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3C5D0AB4-CD4E-4513-96B4-D440947EEC25}"/>
                  </a:ext>
                </a:extLst>
              </p:cNvPr>
              <p:cNvSpPr/>
              <p:nvPr/>
            </p:nvSpPr>
            <p:spPr>
              <a:xfrm>
                <a:off x="5386339" y="1709624"/>
                <a:ext cx="111357" cy="190627"/>
              </a:xfrm>
              <a:custGeom>
                <a:avLst/>
                <a:gdLst>
                  <a:gd name="connsiteX0" fmla="*/ 49 w 111357"/>
                  <a:gd name="connsiteY0" fmla="*/ 114 h 190627"/>
                  <a:gd name="connsiteX1" fmla="*/ 28624 w 111357"/>
                  <a:gd name="connsiteY1" fmla="*/ 65201 h 190627"/>
                  <a:gd name="connsiteX2" fmla="*/ 27036 w 111357"/>
                  <a:gd name="connsiteY2" fmla="*/ 155689 h 190627"/>
                  <a:gd name="connsiteX3" fmla="*/ 111174 w 111357"/>
                  <a:gd name="connsiteY3" fmla="*/ 190614 h 190627"/>
                  <a:gd name="connsiteX4" fmla="*/ 49261 w 111357"/>
                  <a:gd name="connsiteY4" fmla="*/ 152514 h 190627"/>
                  <a:gd name="connsiteX5" fmla="*/ 38149 w 111357"/>
                  <a:gd name="connsiteY5" fmla="*/ 120764 h 190627"/>
                  <a:gd name="connsiteX6" fmla="*/ 36561 w 111357"/>
                  <a:gd name="connsiteY6" fmla="*/ 50914 h 190627"/>
                  <a:gd name="connsiteX7" fmla="*/ 49 w 111357"/>
                  <a:gd name="connsiteY7" fmla="*/ 114 h 19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357" h="190627">
                    <a:moveTo>
                      <a:pt x="49" y="114"/>
                    </a:moveTo>
                    <a:cubicBezTo>
                      <a:pt x="-1274" y="2495"/>
                      <a:pt x="24126" y="39272"/>
                      <a:pt x="28624" y="65201"/>
                    </a:cubicBezTo>
                    <a:cubicBezTo>
                      <a:pt x="33122" y="91130"/>
                      <a:pt x="13278" y="134787"/>
                      <a:pt x="27036" y="155689"/>
                    </a:cubicBezTo>
                    <a:cubicBezTo>
                      <a:pt x="40794" y="176591"/>
                      <a:pt x="107470" y="191143"/>
                      <a:pt x="111174" y="190614"/>
                    </a:cubicBezTo>
                    <a:cubicBezTo>
                      <a:pt x="114878" y="190085"/>
                      <a:pt x="61432" y="164156"/>
                      <a:pt x="49261" y="152514"/>
                    </a:cubicBezTo>
                    <a:cubicBezTo>
                      <a:pt x="37090" y="140872"/>
                      <a:pt x="40266" y="137697"/>
                      <a:pt x="38149" y="120764"/>
                    </a:cubicBezTo>
                    <a:cubicBezTo>
                      <a:pt x="36032" y="103831"/>
                      <a:pt x="41588" y="68641"/>
                      <a:pt x="36561" y="50914"/>
                    </a:cubicBezTo>
                    <a:cubicBezTo>
                      <a:pt x="31534" y="33187"/>
                      <a:pt x="1372" y="-2267"/>
                      <a:pt x="49" y="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F69D6025-9062-4DBD-8B4A-DB0763547577}"/>
                  </a:ext>
                </a:extLst>
              </p:cNvPr>
              <p:cNvSpPr/>
              <p:nvPr/>
            </p:nvSpPr>
            <p:spPr>
              <a:xfrm>
                <a:off x="5264149" y="1519017"/>
                <a:ext cx="144467" cy="350359"/>
              </a:xfrm>
              <a:custGeom>
                <a:avLst/>
                <a:gdLst>
                  <a:gd name="connsiteX0" fmla="*/ 1 w 144467"/>
                  <a:gd name="connsiteY0" fmla="*/ 221 h 350359"/>
                  <a:gd name="connsiteX1" fmla="*/ 52389 w 144467"/>
                  <a:gd name="connsiteY1" fmla="*/ 325658 h 350359"/>
                  <a:gd name="connsiteX2" fmla="*/ 68264 w 144467"/>
                  <a:gd name="connsiteY2" fmla="*/ 328833 h 350359"/>
                  <a:gd name="connsiteX3" fmla="*/ 144464 w 144467"/>
                  <a:gd name="connsiteY3" fmla="*/ 338358 h 350359"/>
                  <a:gd name="connsiteX4" fmla="*/ 65089 w 144467"/>
                  <a:gd name="connsiteY4" fmla="*/ 314546 h 350359"/>
                  <a:gd name="connsiteX5" fmla="*/ 53976 w 144467"/>
                  <a:gd name="connsiteY5" fmla="*/ 274858 h 350359"/>
                  <a:gd name="connsiteX6" fmla="*/ 1 w 144467"/>
                  <a:gd name="connsiteY6" fmla="*/ 221 h 3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7" h="350359">
                    <a:moveTo>
                      <a:pt x="1" y="221"/>
                    </a:moveTo>
                    <a:cubicBezTo>
                      <a:pt x="-264" y="8688"/>
                      <a:pt x="41012" y="270889"/>
                      <a:pt x="52389" y="325658"/>
                    </a:cubicBezTo>
                    <a:cubicBezTo>
                      <a:pt x="63766" y="380427"/>
                      <a:pt x="52918" y="326716"/>
                      <a:pt x="68264" y="328833"/>
                    </a:cubicBezTo>
                    <a:cubicBezTo>
                      <a:pt x="83610" y="330950"/>
                      <a:pt x="144993" y="340739"/>
                      <a:pt x="144464" y="338358"/>
                    </a:cubicBezTo>
                    <a:cubicBezTo>
                      <a:pt x="143935" y="335977"/>
                      <a:pt x="80170" y="325129"/>
                      <a:pt x="65089" y="314546"/>
                    </a:cubicBezTo>
                    <a:cubicBezTo>
                      <a:pt x="50008" y="303963"/>
                      <a:pt x="61913" y="320895"/>
                      <a:pt x="53976" y="274858"/>
                    </a:cubicBezTo>
                    <a:cubicBezTo>
                      <a:pt x="46039" y="228821"/>
                      <a:pt x="266" y="-8246"/>
                      <a:pt x="1" y="2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99621E63-9141-4D79-9187-B5BA25B2F8C7}"/>
                  </a:ext>
                </a:extLst>
              </p:cNvPr>
              <p:cNvSpPr/>
              <p:nvPr/>
            </p:nvSpPr>
            <p:spPr>
              <a:xfrm>
                <a:off x="5276356" y="1868392"/>
                <a:ext cx="235581" cy="55812"/>
              </a:xfrm>
              <a:custGeom>
                <a:avLst/>
                <a:gdLst>
                  <a:gd name="connsiteX0" fmla="*/ 494 w 235581"/>
                  <a:gd name="connsiteY0" fmla="*/ 9621 h 55812"/>
                  <a:gd name="connsiteX1" fmla="*/ 103682 w 235581"/>
                  <a:gd name="connsiteY1" fmla="*/ 15971 h 55812"/>
                  <a:gd name="connsiteX2" fmla="*/ 105269 w 235581"/>
                  <a:gd name="connsiteY2" fmla="*/ 42958 h 55812"/>
                  <a:gd name="connsiteX3" fmla="*/ 235444 w 235581"/>
                  <a:gd name="connsiteY3" fmla="*/ 55658 h 55812"/>
                  <a:gd name="connsiteX4" fmla="*/ 132257 w 235581"/>
                  <a:gd name="connsiteY4" fmla="*/ 35021 h 55812"/>
                  <a:gd name="connsiteX5" fmla="*/ 116382 w 235581"/>
                  <a:gd name="connsiteY5" fmla="*/ 31846 h 55812"/>
                  <a:gd name="connsiteX6" fmla="*/ 113207 w 235581"/>
                  <a:gd name="connsiteY6" fmla="*/ 6446 h 55812"/>
                  <a:gd name="connsiteX7" fmla="*/ 65582 w 235581"/>
                  <a:gd name="connsiteY7" fmla="*/ 96 h 55812"/>
                  <a:gd name="connsiteX8" fmla="*/ 494 w 235581"/>
                  <a:gd name="connsiteY8" fmla="*/ 9621 h 5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81" h="55812">
                    <a:moveTo>
                      <a:pt x="494" y="9621"/>
                    </a:moveTo>
                    <a:cubicBezTo>
                      <a:pt x="6844" y="12267"/>
                      <a:pt x="86220" y="10415"/>
                      <a:pt x="103682" y="15971"/>
                    </a:cubicBezTo>
                    <a:cubicBezTo>
                      <a:pt x="121144" y="21527"/>
                      <a:pt x="83309" y="36344"/>
                      <a:pt x="105269" y="42958"/>
                    </a:cubicBezTo>
                    <a:cubicBezTo>
                      <a:pt x="127229" y="49572"/>
                      <a:pt x="230946" y="56981"/>
                      <a:pt x="235444" y="55658"/>
                    </a:cubicBezTo>
                    <a:cubicBezTo>
                      <a:pt x="239942" y="54335"/>
                      <a:pt x="132257" y="35021"/>
                      <a:pt x="132257" y="35021"/>
                    </a:cubicBezTo>
                    <a:cubicBezTo>
                      <a:pt x="112413" y="31052"/>
                      <a:pt x="119557" y="36608"/>
                      <a:pt x="116382" y="31846"/>
                    </a:cubicBezTo>
                    <a:cubicBezTo>
                      <a:pt x="113207" y="27084"/>
                      <a:pt x="121674" y="11738"/>
                      <a:pt x="113207" y="6446"/>
                    </a:cubicBezTo>
                    <a:cubicBezTo>
                      <a:pt x="104740" y="1154"/>
                      <a:pt x="80399" y="1154"/>
                      <a:pt x="65582" y="96"/>
                    </a:cubicBezTo>
                    <a:cubicBezTo>
                      <a:pt x="50765" y="-962"/>
                      <a:pt x="-5856" y="6975"/>
                      <a:pt x="494" y="96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6DA49F27-B984-4F43-BB6E-4D2C64FB1035}"/>
                  </a:ext>
                </a:extLst>
              </p:cNvPr>
              <p:cNvSpPr/>
              <p:nvPr/>
            </p:nvSpPr>
            <p:spPr>
              <a:xfrm>
                <a:off x="5241921" y="1528292"/>
                <a:ext cx="55883" cy="362885"/>
              </a:xfrm>
              <a:custGeom>
                <a:avLst/>
                <a:gdLst>
                  <a:gd name="connsiteX0" fmla="*/ 4 w 55883"/>
                  <a:gd name="connsiteY0" fmla="*/ 471 h 362885"/>
                  <a:gd name="connsiteX1" fmla="*/ 52392 w 55883"/>
                  <a:gd name="connsiteY1" fmla="*/ 340196 h 362885"/>
                  <a:gd name="connsiteX2" fmla="*/ 50804 w 55883"/>
                  <a:gd name="connsiteY2" fmla="*/ 324321 h 362885"/>
                  <a:gd name="connsiteX3" fmla="*/ 49217 w 55883"/>
                  <a:gd name="connsiteY3" fmla="*/ 267171 h 362885"/>
                  <a:gd name="connsiteX4" fmla="*/ 4 w 55883"/>
                  <a:gd name="connsiteY4" fmla="*/ 471 h 36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83" h="362885">
                    <a:moveTo>
                      <a:pt x="4" y="471"/>
                    </a:moveTo>
                    <a:cubicBezTo>
                      <a:pt x="533" y="12642"/>
                      <a:pt x="43925" y="286221"/>
                      <a:pt x="52392" y="340196"/>
                    </a:cubicBezTo>
                    <a:cubicBezTo>
                      <a:pt x="60859" y="394171"/>
                      <a:pt x="51333" y="336492"/>
                      <a:pt x="50804" y="324321"/>
                    </a:cubicBezTo>
                    <a:cubicBezTo>
                      <a:pt x="50275" y="312150"/>
                      <a:pt x="55302" y="318765"/>
                      <a:pt x="49217" y="267171"/>
                    </a:cubicBezTo>
                    <a:cubicBezTo>
                      <a:pt x="43132" y="215577"/>
                      <a:pt x="-525" y="-11700"/>
                      <a:pt x="4" y="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38166430-ACF4-46FE-82E7-8F1E277C14FA}"/>
                  </a:ext>
                </a:extLst>
              </p:cNvPr>
              <p:cNvSpPr/>
              <p:nvPr/>
            </p:nvSpPr>
            <p:spPr>
              <a:xfrm>
                <a:off x="5219697" y="1481131"/>
                <a:ext cx="284193" cy="96898"/>
              </a:xfrm>
              <a:custGeom>
                <a:avLst/>
                <a:gdLst>
                  <a:gd name="connsiteX0" fmla="*/ 3 w 284193"/>
                  <a:gd name="connsiteY0" fmla="*/ 7 h 96898"/>
                  <a:gd name="connsiteX1" fmla="*/ 165103 w 284193"/>
                  <a:gd name="connsiteY1" fmla="*/ 34932 h 96898"/>
                  <a:gd name="connsiteX2" fmla="*/ 190503 w 284193"/>
                  <a:gd name="connsiteY2" fmla="*/ 47632 h 96898"/>
                  <a:gd name="connsiteX3" fmla="*/ 201616 w 284193"/>
                  <a:gd name="connsiteY3" fmla="*/ 66682 h 96898"/>
                  <a:gd name="connsiteX4" fmla="*/ 284166 w 284193"/>
                  <a:gd name="connsiteY4" fmla="*/ 96844 h 96898"/>
                  <a:gd name="connsiteX5" fmla="*/ 192091 w 284193"/>
                  <a:gd name="connsiteY5" fmla="*/ 58744 h 96898"/>
                  <a:gd name="connsiteX6" fmla="*/ 169866 w 284193"/>
                  <a:gd name="connsiteY6" fmla="*/ 38107 h 96898"/>
                  <a:gd name="connsiteX7" fmla="*/ 3 w 284193"/>
                  <a:gd name="connsiteY7" fmla="*/ 7 h 9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93" h="96898">
                    <a:moveTo>
                      <a:pt x="3" y="7"/>
                    </a:moveTo>
                    <a:cubicBezTo>
                      <a:pt x="-791" y="-522"/>
                      <a:pt x="133353" y="26995"/>
                      <a:pt x="165103" y="34932"/>
                    </a:cubicBezTo>
                    <a:cubicBezTo>
                      <a:pt x="196853" y="42869"/>
                      <a:pt x="184418" y="42340"/>
                      <a:pt x="190503" y="47632"/>
                    </a:cubicBezTo>
                    <a:cubicBezTo>
                      <a:pt x="196588" y="52924"/>
                      <a:pt x="186005" y="58480"/>
                      <a:pt x="201616" y="66682"/>
                    </a:cubicBezTo>
                    <a:cubicBezTo>
                      <a:pt x="217227" y="74884"/>
                      <a:pt x="285753" y="98167"/>
                      <a:pt x="284166" y="96844"/>
                    </a:cubicBezTo>
                    <a:cubicBezTo>
                      <a:pt x="282579" y="95521"/>
                      <a:pt x="211141" y="68533"/>
                      <a:pt x="192091" y="58744"/>
                    </a:cubicBezTo>
                    <a:cubicBezTo>
                      <a:pt x="173041" y="48955"/>
                      <a:pt x="199764" y="47367"/>
                      <a:pt x="169866" y="38107"/>
                    </a:cubicBezTo>
                    <a:cubicBezTo>
                      <a:pt x="139968" y="28847"/>
                      <a:pt x="797" y="536"/>
                      <a:pt x="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2B6BB0C2-6F2D-4DB7-B3A3-9950D1789F8F}"/>
                  </a:ext>
                </a:extLst>
              </p:cNvPr>
              <p:cNvSpPr/>
              <p:nvPr/>
            </p:nvSpPr>
            <p:spPr>
              <a:xfrm>
                <a:off x="5275263" y="1545603"/>
                <a:ext cx="197190" cy="31245"/>
              </a:xfrm>
              <a:custGeom>
                <a:avLst/>
                <a:gdLst>
                  <a:gd name="connsiteX0" fmla="*/ 0 w 197190"/>
                  <a:gd name="connsiteY0" fmla="*/ 13322 h 31245"/>
                  <a:gd name="connsiteX1" fmla="*/ 88900 w 197190"/>
                  <a:gd name="connsiteY1" fmla="*/ 622 h 31245"/>
                  <a:gd name="connsiteX2" fmla="*/ 196850 w 197190"/>
                  <a:gd name="connsiteY2" fmla="*/ 30785 h 31245"/>
                  <a:gd name="connsiteX3" fmla="*/ 125412 w 197190"/>
                  <a:gd name="connsiteY3" fmla="*/ 19672 h 31245"/>
                  <a:gd name="connsiteX4" fmla="*/ 0 w 197190"/>
                  <a:gd name="connsiteY4" fmla="*/ 13322 h 3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90" h="31245">
                    <a:moveTo>
                      <a:pt x="0" y="13322"/>
                    </a:moveTo>
                    <a:cubicBezTo>
                      <a:pt x="28046" y="5517"/>
                      <a:pt x="56092" y="-2288"/>
                      <a:pt x="88900" y="622"/>
                    </a:cubicBezTo>
                    <a:cubicBezTo>
                      <a:pt x="121708" y="3532"/>
                      <a:pt x="190765" y="27610"/>
                      <a:pt x="196850" y="30785"/>
                    </a:cubicBezTo>
                    <a:cubicBezTo>
                      <a:pt x="202935" y="33960"/>
                      <a:pt x="125412" y="19672"/>
                      <a:pt x="125412" y="19672"/>
                    </a:cubicBezTo>
                    <a:lnTo>
                      <a:pt x="0" y="133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18B0BD09-5B1A-4B32-8E3A-C84016CF55DD}"/>
                  </a:ext>
                </a:extLst>
              </p:cNvPr>
              <p:cNvSpPr/>
              <p:nvPr/>
            </p:nvSpPr>
            <p:spPr>
              <a:xfrm>
                <a:off x="5144937" y="1508926"/>
                <a:ext cx="114578" cy="30971"/>
              </a:xfrm>
              <a:custGeom>
                <a:avLst/>
                <a:gdLst>
                  <a:gd name="connsiteX0" fmla="*/ 151 w 114578"/>
                  <a:gd name="connsiteY0" fmla="*/ 3962 h 30971"/>
                  <a:gd name="connsiteX1" fmla="*/ 87463 w 114578"/>
                  <a:gd name="connsiteY1" fmla="*/ 7137 h 30971"/>
                  <a:gd name="connsiteX2" fmla="*/ 95401 w 114578"/>
                  <a:gd name="connsiteY2" fmla="*/ 30949 h 30971"/>
                  <a:gd name="connsiteX3" fmla="*/ 111276 w 114578"/>
                  <a:gd name="connsiteY3" fmla="*/ 2374 h 30971"/>
                  <a:gd name="connsiteX4" fmla="*/ 151 w 114578"/>
                  <a:gd name="connsiteY4" fmla="*/ 3962 h 3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78" h="30971">
                    <a:moveTo>
                      <a:pt x="151" y="3962"/>
                    </a:moveTo>
                    <a:cubicBezTo>
                      <a:pt x="-3818" y="4756"/>
                      <a:pt x="71588" y="2639"/>
                      <a:pt x="87463" y="7137"/>
                    </a:cubicBezTo>
                    <a:cubicBezTo>
                      <a:pt x="103338" y="11635"/>
                      <a:pt x="91432" y="31743"/>
                      <a:pt x="95401" y="30949"/>
                    </a:cubicBezTo>
                    <a:cubicBezTo>
                      <a:pt x="99370" y="30155"/>
                      <a:pt x="123182" y="8195"/>
                      <a:pt x="111276" y="2374"/>
                    </a:cubicBezTo>
                    <a:cubicBezTo>
                      <a:pt x="99370" y="-3447"/>
                      <a:pt x="4120" y="3168"/>
                      <a:pt x="151" y="39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C6019C2E-2D67-4220-BFDA-5A04445B3F4E}"/>
                  </a:ext>
                </a:extLst>
              </p:cNvPr>
              <p:cNvSpPr/>
              <p:nvPr/>
            </p:nvSpPr>
            <p:spPr>
              <a:xfrm>
                <a:off x="5280018" y="1328664"/>
                <a:ext cx="212737" cy="235173"/>
              </a:xfrm>
              <a:custGeom>
                <a:avLst/>
                <a:gdLst>
                  <a:gd name="connsiteX0" fmla="*/ 7 w 212737"/>
                  <a:gd name="connsiteY0" fmla="*/ 74 h 235173"/>
                  <a:gd name="connsiteX1" fmla="*/ 96845 w 212737"/>
                  <a:gd name="connsiteY1" fmla="*/ 150886 h 235173"/>
                  <a:gd name="connsiteX2" fmla="*/ 212732 w 212737"/>
                  <a:gd name="connsiteY2" fmla="*/ 235024 h 235173"/>
                  <a:gd name="connsiteX3" fmla="*/ 92082 w 212737"/>
                  <a:gd name="connsiteY3" fmla="*/ 131836 h 235173"/>
                  <a:gd name="connsiteX4" fmla="*/ 7 w 212737"/>
                  <a:gd name="connsiteY4" fmla="*/ 74 h 23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37" h="235173">
                    <a:moveTo>
                      <a:pt x="7" y="74"/>
                    </a:moveTo>
                    <a:cubicBezTo>
                      <a:pt x="801" y="3249"/>
                      <a:pt x="61391" y="111728"/>
                      <a:pt x="96845" y="150886"/>
                    </a:cubicBezTo>
                    <a:cubicBezTo>
                      <a:pt x="132299" y="190044"/>
                      <a:pt x="213526" y="238199"/>
                      <a:pt x="212732" y="235024"/>
                    </a:cubicBezTo>
                    <a:cubicBezTo>
                      <a:pt x="211938" y="231849"/>
                      <a:pt x="125420" y="167819"/>
                      <a:pt x="92082" y="131836"/>
                    </a:cubicBezTo>
                    <a:cubicBezTo>
                      <a:pt x="58744" y="95853"/>
                      <a:pt x="-787" y="-3101"/>
                      <a:pt x="7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F84399A2-6CB0-467D-A633-E7CA76D53563}"/>
                  </a:ext>
                </a:extLst>
              </p:cNvPr>
              <p:cNvSpPr/>
              <p:nvPr/>
            </p:nvSpPr>
            <p:spPr>
              <a:xfrm>
                <a:off x="5078367" y="1323916"/>
                <a:ext cx="55150" cy="147785"/>
              </a:xfrm>
              <a:custGeom>
                <a:avLst/>
                <a:gdLst>
                  <a:gd name="connsiteX0" fmla="*/ 46 w 55150"/>
                  <a:gd name="connsiteY0" fmla="*/ 59 h 147785"/>
                  <a:gd name="connsiteX1" fmla="*/ 44496 w 55150"/>
                  <a:gd name="connsiteY1" fmla="*/ 88959 h 147785"/>
                  <a:gd name="connsiteX2" fmla="*/ 41321 w 55150"/>
                  <a:gd name="connsiteY2" fmla="*/ 147697 h 147785"/>
                  <a:gd name="connsiteX3" fmla="*/ 54021 w 55150"/>
                  <a:gd name="connsiteY3" fmla="*/ 76259 h 147785"/>
                  <a:gd name="connsiteX4" fmla="*/ 46 w 55150"/>
                  <a:gd name="connsiteY4" fmla="*/ 59 h 14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50" h="147785">
                    <a:moveTo>
                      <a:pt x="46" y="59"/>
                    </a:moveTo>
                    <a:cubicBezTo>
                      <a:pt x="-1542" y="2176"/>
                      <a:pt x="37617" y="64353"/>
                      <a:pt x="44496" y="88959"/>
                    </a:cubicBezTo>
                    <a:cubicBezTo>
                      <a:pt x="51375" y="113565"/>
                      <a:pt x="39733" y="149814"/>
                      <a:pt x="41321" y="147697"/>
                    </a:cubicBezTo>
                    <a:cubicBezTo>
                      <a:pt x="42909" y="145580"/>
                      <a:pt x="59577" y="99278"/>
                      <a:pt x="54021" y="76259"/>
                    </a:cubicBezTo>
                    <a:cubicBezTo>
                      <a:pt x="48465" y="53240"/>
                      <a:pt x="1634" y="-2058"/>
                      <a:pt x="46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BCE80633-C316-4F45-8B2F-0A12211F1397}"/>
                  </a:ext>
                </a:extLst>
              </p:cNvPr>
              <p:cNvSpPr/>
              <p:nvPr/>
            </p:nvSpPr>
            <p:spPr>
              <a:xfrm>
                <a:off x="5162368" y="1420811"/>
                <a:ext cx="186623" cy="37131"/>
              </a:xfrm>
              <a:custGeom>
                <a:avLst/>
                <a:gdLst>
                  <a:gd name="connsiteX0" fmla="*/ 182 w 186623"/>
                  <a:gd name="connsiteY0" fmla="*/ 1589 h 37131"/>
                  <a:gd name="connsiteX1" fmla="*/ 139882 w 186623"/>
                  <a:gd name="connsiteY1" fmla="*/ 31752 h 37131"/>
                  <a:gd name="connsiteX2" fmla="*/ 185920 w 186623"/>
                  <a:gd name="connsiteY2" fmla="*/ 34927 h 37131"/>
                  <a:gd name="connsiteX3" fmla="*/ 111307 w 186623"/>
                  <a:gd name="connsiteY3" fmla="*/ 7939 h 37131"/>
                  <a:gd name="connsiteX4" fmla="*/ 182 w 186623"/>
                  <a:gd name="connsiteY4" fmla="*/ 1589 h 3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23" h="37131">
                    <a:moveTo>
                      <a:pt x="182" y="1589"/>
                    </a:moveTo>
                    <a:cubicBezTo>
                      <a:pt x="4944" y="5558"/>
                      <a:pt x="108926" y="26196"/>
                      <a:pt x="139882" y="31752"/>
                    </a:cubicBezTo>
                    <a:cubicBezTo>
                      <a:pt x="170838" y="37308"/>
                      <a:pt x="190682" y="38896"/>
                      <a:pt x="185920" y="34927"/>
                    </a:cubicBezTo>
                    <a:cubicBezTo>
                      <a:pt x="181158" y="30958"/>
                      <a:pt x="137501" y="14289"/>
                      <a:pt x="111307" y="7939"/>
                    </a:cubicBezTo>
                    <a:cubicBezTo>
                      <a:pt x="85113" y="1589"/>
                      <a:pt x="-4580" y="-2380"/>
                      <a:pt x="182" y="1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E1593011-D439-41F0-A262-30E5B5EECFC6}"/>
                  </a:ext>
                </a:extLst>
              </p:cNvPr>
              <p:cNvSpPr/>
              <p:nvPr/>
            </p:nvSpPr>
            <p:spPr>
              <a:xfrm>
                <a:off x="4480491" y="1279897"/>
                <a:ext cx="588839" cy="114421"/>
              </a:xfrm>
              <a:custGeom>
                <a:avLst/>
                <a:gdLst>
                  <a:gd name="connsiteX0" fmla="*/ 5784 w 588839"/>
                  <a:gd name="connsiteY0" fmla="*/ 2803 h 114421"/>
                  <a:gd name="connsiteX1" fmla="*/ 572522 w 588839"/>
                  <a:gd name="connsiteY1" fmla="*/ 112341 h 114421"/>
                  <a:gd name="connsiteX2" fmla="*/ 447109 w 588839"/>
                  <a:gd name="connsiteY2" fmla="*/ 77416 h 114421"/>
                  <a:gd name="connsiteX3" fmla="*/ 286772 w 588839"/>
                  <a:gd name="connsiteY3" fmla="*/ 36141 h 114421"/>
                  <a:gd name="connsiteX4" fmla="*/ 5784 w 588839"/>
                  <a:gd name="connsiteY4" fmla="*/ 2803 h 11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839" h="114421">
                    <a:moveTo>
                      <a:pt x="5784" y="2803"/>
                    </a:moveTo>
                    <a:cubicBezTo>
                      <a:pt x="53409" y="15503"/>
                      <a:pt x="498968" y="99906"/>
                      <a:pt x="572522" y="112341"/>
                    </a:cubicBezTo>
                    <a:cubicBezTo>
                      <a:pt x="646076" y="124776"/>
                      <a:pt x="447109" y="77416"/>
                      <a:pt x="447109" y="77416"/>
                    </a:cubicBezTo>
                    <a:cubicBezTo>
                      <a:pt x="399484" y="64716"/>
                      <a:pt x="355299" y="48312"/>
                      <a:pt x="286772" y="36141"/>
                    </a:cubicBezTo>
                    <a:cubicBezTo>
                      <a:pt x="218245" y="23970"/>
                      <a:pt x="-41841" y="-9897"/>
                      <a:pt x="5784" y="28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D6F59C6F-D27A-4569-943D-7C86F5A8CA61}"/>
                  </a:ext>
                </a:extLst>
              </p:cNvPr>
              <p:cNvSpPr/>
              <p:nvPr/>
            </p:nvSpPr>
            <p:spPr>
              <a:xfrm>
                <a:off x="4925984" y="1146042"/>
                <a:ext cx="346421" cy="168913"/>
              </a:xfrm>
              <a:custGeom>
                <a:avLst/>
                <a:gdLst>
                  <a:gd name="connsiteX0" fmla="*/ 29 w 346421"/>
                  <a:gd name="connsiteY0" fmla="*/ 133 h 168913"/>
                  <a:gd name="connsiteX1" fmla="*/ 77816 w 346421"/>
                  <a:gd name="connsiteY1" fmla="*/ 89033 h 168913"/>
                  <a:gd name="connsiteX2" fmla="*/ 117504 w 346421"/>
                  <a:gd name="connsiteY2" fmla="*/ 109671 h 168913"/>
                  <a:gd name="connsiteX3" fmla="*/ 346104 w 346421"/>
                  <a:gd name="connsiteY3" fmla="*/ 168408 h 168913"/>
                  <a:gd name="connsiteX4" fmla="*/ 165129 w 346421"/>
                  <a:gd name="connsiteY4" fmla="*/ 136658 h 168913"/>
                  <a:gd name="connsiteX5" fmla="*/ 69879 w 346421"/>
                  <a:gd name="connsiteY5" fmla="*/ 111258 h 168913"/>
                  <a:gd name="connsiteX6" fmla="*/ 29 w 346421"/>
                  <a:gd name="connsiteY6" fmla="*/ 133 h 16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421" h="168913">
                    <a:moveTo>
                      <a:pt x="29" y="133"/>
                    </a:moveTo>
                    <a:cubicBezTo>
                      <a:pt x="1352" y="-3571"/>
                      <a:pt x="58237" y="70777"/>
                      <a:pt x="77816" y="89033"/>
                    </a:cubicBezTo>
                    <a:cubicBezTo>
                      <a:pt x="97395" y="107289"/>
                      <a:pt x="72789" y="96442"/>
                      <a:pt x="117504" y="109671"/>
                    </a:cubicBezTo>
                    <a:cubicBezTo>
                      <a:pt x="162219" y="122900"/>
                      <a:pt x="338167" y="163910"/>
                      <a:pt x="346104" y="168408"/>
                    </a:cubicBezTo>
                    <a:cubicBezTo>
                      <a:pt x="354041" y="172906"/>
                      <a:pt x="211167" y="146183"/>
                      <a:pt x="165129" y="136658"/>
                    </a:cubicBezTo>
                    <a:cubicBezTo>
                      <a:pt x="119092" y="127133"/>
                      <a:pt x="96867" y="132425"/>
                      <a:pt x="69879" y="111258"/>
                    </a:cubicBezTo>
                    <a:cubicBezTo>
                      <a:pt x="42892" y="90091"/>
                      <a:pt x="-1294" y="3837"/>
                      <a:pt x="29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0D02B59E-9B96-4C8C-A8E5-3EC15DF85D7E}"/>
                  </a:ext>
                </a:extLst>
              </p:cNvPr>
              <p:cNvSpPr/>
              <p:nvPr/>
            </p:nvSpPr>
            <p:spPr>
              <a:xfrm>
                <a:off x="5029116" y="1216923"/>
                <a:ext cx="276813" cy="118165"/>
              </a:xfrm>
              <a:custGeom>
                <a:avLst/>
                <a:gdLst>
                  <a:gd name="connsiteX0" fmla="*/ 84 w 276813"/>
                  <a:gd name="connsiteY0" fmla="*/ 690 h 118165"/>
                  <a:gd name="connsiteX1" fmla="*/ 157247 w 276813"/>
                  <a:gd name="connsiteY1" fmla="*/ 37202 h 118165"/>
                  <a:gd name="connsiteX2" fmla="*/ 188997 w 276813"/>
                  <a:gd name="connsiteY2" fmla="*/ 38790 h 118165"/>
                  <a:gd name="connsiteX3" fmla="*/ 276309 w 276813"/>
                  <a:gd name="connsiteY3" fmla="*/ 118165 h 118165"/>
                  <a:gd name="connsiteX4" fmla="*/ 220747 w 276813"/>
                  <a:gd name="connsiteY4" fmla="*/ 38790 h 118165"/>
                  <a:gd name="connsiteX5" fmla="*/ 136609 w 276813"/>
                  <a:gd name="connsiteY5" fmla="*/ 16565 h 118165"/>
                  <a:gd name="connsiteX6" fmla="*/ 84 w 276813"/>
                  <a:gd name="connsiteY6" fmla="*/ 690 h 1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13" h="118165">
                    <a:moveTo>
                      <a:pt x="84" y="690"/>
                    </a:moveTo>
                    <a:cubicBezTo>
                      <a:pt x="3524" y="4129"/>
                      <a:pt x="125762" y="30852"/>
                      <a:pt x="157247" y="37202"/>
                    </a:cubicBezTo>
                    <a:cubicBezTo>
                      <a:pt x="188732" y="43552"/>
                      <a:pt x="169153" y="25296"/>
                      <a:pt x="188997" y="38790"/>
                    </a:cubicBezTo>
                    <a:cubicBezTo>
                      <a:pt x="208841" y="52284"/>
                      <a:pt x="271017" y="118165"/>
                      <a:pt x="276309" y="118165"/>
                    </a:cubicBezTo>
                    <a:cubicBezTo>
                      <a:pt x="281601" y="118165"/>
                      <a:pt x="244030" y="55723"/>
                      <a:pt x="220747" y="38790"/>
                    </a:cubicBezTo>
                    <a:cubicBezTo>
                      <a:pt x="197464" y="21857"/>
                      <a:pt x="136609" y="16565"/>
                      <a:pt x="136609" y="16565"/>
                    </a:cubicBezTo>
                    <a:cubicBezTo>
                      <a:pt x="98774" y="7305"/>
                      <a:pt x="-3356" y="-2749"/>
                      <a:pt x="84" y="6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1148C622-69D3-478C-96C4-F26766CDFAE9}"/>
                  </a:ext>
                </a:extLst>
              </p:cNvPr>
              <p:cNvSpPr/>
              <p:nvPr/>
            </p:nvSpPr>
            <p:spPr>
              <a:xfrm>
                <a:off x="5007954" y="1049083"/>
                <a:ext cx="13309" cy="143294"/>
              </a:xfrm>
              <a:custGeom>
                <a:avLst/>
                <a:gdLst>
                  <a:gd name="connsiteX0" fmla="*/ 609 w 13309"/>
                  <a:gd name="connsiteY0" fmla="*/ 255 h 143294"/>
                  <a:gd name="connsiteX1" fmla="*/ 2196 w 13309"/>
                  <a:gd name="connsiteY1" fmla="*/ 52642 h 143294"/>
                  <a:gd name="connsiteX2" fmla="*/ 3784 w 13309"/>
                  <a:gd name="connsiteY2" fmla="*/ 143130 h 143294"/>
                  <a:gd name="connsiteX3" fmla="*/ 13309 w 13309"/>
                  <a:gd name="connsiteY3" fmla="*/ 73280 h 143294"/>
                  <a:gd name="connsiteX4" fmla="*/ 609 w 13309"/>
                  <a:gd name="connsiteY4" fmla="*/ 255 h 14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9" h="143294">
                    <a:moveTo>
                      <a:pt x="609" y="255"/>
                    </a:moveTo>
                    <a:cubicBezTo>
                      <a:pt x="-1243" y="-3185"/>
                      <a:pt x="1667" y="28830"/>
                      <a:pt x="2196" y="52642"/>
                    </a:cubicBezTo>
                    <a:cubicBezTo>
                      <a:pt x="2725" y="76454"/>
                      <a:pt x="1932" y="139690"/>
                      <a:pt x="3784" y="143130"/>
                    </a:cubicBezTo>
                    <a:cubicBezTo>
                      <a:pt x="5636" y="146570"/>
                      <a:pt x="13309" y="95240"/>
                      <a:pt x="13309" y="73280"/>
                    </a:cubicBezTo>
                    <a:cubicBezTo>
                      <a:pt x="13309" y="51320"/>
                      <a:pt x="2461" y="3695"/>
                      <a:pt x="609" y="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2D4ECFDB-E2B2-4709-AAB5-5E03919E8264}"/>
                  </a:ext>
                </a:extLst>
              </p:cNvPr>
              <p:cNvSpPr/>
              <p:nvPr/>
            </p:nvSpPr>
            <p:spPr>
              <a:xfrm>
                <a:off x="4848141" y="1034888"/>
                <a:ext cx="168553" cy="16855"/>
              </a:xfrm>
              <a:custGeom>
                <a:avLst/>
                <a:gdLst>
                  <a:gd name="connsiteX0" fmla="*/ 84 w 168553"/>
                  <a:gd name="connsiteY0" fmla="*/ 12862 h 16855"/>
                  <a:gd name="connsiteX1" fmla="*/ 98509 w 168553"/>
                  <a:gd name="connsiteY1" fmla="*/ 8100 h 16855"/>
                  <a:gd name="connsiteX2" fmla="*/ 168359 w 168553"/>
                  <a:gd name="connsiteY2" fmla="*/ 162 h 16855"/>
                  <a:gd name="connsiteX3" fmla="*/ 115972 w 168553"/>
                  <a:gd name="connsiteY3" fmla="*/ 16037 h 16855"/>
                  <a:gd name="connsiteX4" fmla="*/ 84 w 168553"/>
                  <a:gd name="connsiteY4" fmla="*/ 12862 h 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53" h="16855">
                    <a:moveTo>
                      <a:pt x="84" y="12862"/>
                    </a:moveTo>
                    <a:cubicBezTo>
                      <a:pt x="-2827" y="11539"/>
                      <a:pt x="70463" y="10217"/>
                      <a:pt x="98509" y="8100"/>
                    </a:cubicBezTo>
                    <a:cubicBezTo>
                      <a:pt x="126555" y="5983"/>
                      <a:pt x="165448" y="-1161"/>
                      <a:pt x="168359" y="162"/>
                    </a:cubicBezTo>
                    <a:cubicBezTo>
                      <a:pt x="171270" y="1485"/>
                      <a:pt x="140843" y="13391"/>
                      <a:pt x="115972" y="16037"/>
                    </a:cubicBezTo>
                    <a:cubicBezTo>
                      <a:pt x="91101" y="18683"/>
                      <a:pt x="2995" y="14185"/>
                      <a:pt x="84" y="128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C42C2FA0-F7F1-45C5-925C-7D07BEA4C2E0}"/>
                  </a:ext>
                </a:extLst>
              </p:cNvPr>
              <p:cNvSpPr/>
              <p:nvPr/>
            </p:nvSpPr>
            <p:spPr>
              <a:xfrm>
                <a:off x="4854398" y="985186"/>
                <a:ext cx="179700" cy="58104"/>
              </a:xfrm>
              <a:custGeom>
                <a:avLst/>
                <a:gdLst>
                  <a:gd name="connsiteX0" fmla="*/ 177 w 179700"/>
                  <a:gd name="connsiteY0" fmla="*/ 21289 h 58104"/>
                  <a:gd name="connsiteX1" fmla="*/ 114477 w 179700"/>
                  <a:gd name="connsiteY1" fmla="*/ 11764 h 58104"/>
                  <a:gd name="connsiteX2" fmla="*/ 158927 w 179700"/>
                  <a:gd name="connsiteY2" fmla="*/ 652 h 58104"/>
                  <a:gd name="connsiteX3" fmla="*/ 163690 w 179700"/>
                  <a:gd name="connsiteY3" fmla="*/ 32402 h 58104"/>
                  <a:gd name="connsiteX4" fmla="*/ 155752 w 179700"/>
                  <a:gd name="connsiteY4" fmla="*/ 57802 h 58104"/>
                  <a:gd name="connsiteX5" fmla="*/ 179565 w 179700"/>
                  <a:gd name="connsiteY5" fmla="*/ 14939 h 58104"/>
                  <a:gd name="connsiteX6" fmla="*/ 143052 w 179700"/>
                  <a:gd name="connsiteY6" fmla="*/ 16527 h 58104"/>
                  <a:gd name="connsiteX7" fmla="*/ 177 w 179700"/>
                  <a:gd name="connsiteY7" fmla="*/ 21289 h 5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700" h="58104">
                    <a:moveTo>
                      <a:pt x="177" y="21289"/>
                    </a:moveTo>
                    <a:cubicBezTo>
                      <a:pt x="-4585" y="20495"/>
                      <a:pt x="88019" y="15203"/>
                      <a:pt x="114477" y="11764"/>
                    </a:cubicBezTo>
                    <a:cubicBezTo>
                      <a:pt x="140935" y="8325"/>
                      <a:pt x="150725" y="-2788"/>
                      <a:pt x="158927" y="652"/>
                    </a:cubicBezTo>
                    <a:cubicBezTo>
                      <a:pt x="167129" y="4092"/>
                      <a:pt x="164219" y="22877"/>
                      <a:pt x="163690" y="32402"/>
                    </a:cubicBezTo>
                    <a:cubicBezTo>
                      <a:pt x="163161" y="41927"/>
                      <a:pt x="153106" y="60712"/>
                      <a:pt x="155752" y="57802"/>
                    </a:cubicBezTo>
                    <a:cubicBezTo>
                      <a:pt x="158398" y="54892"/>
                      <a:pt x="181682" y="21818"/>
                      <a:pt x="179565" y="14939"/>
                    </a:cubicBezTo>
                    <a:cubicBezTo>
                      <a:pt x="177448" y="8060"/>
                      <a:pt x="171627" y="13352"/>
                      <a:pt x="143052" y="16527"/>
                    </a:cubicBezTo>
                    <a:cubicBezTo>
                      <a:pt x="114477" y="19702"/>
                      <a:pt x="4939" y="22083"/>
                      <a:pt x="177" y="21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55A3AB0C-1E48-44DE-A740-8C95BB5055BD}"/>
                  </a:ext>
                </a:extLst>
              </p:cNvPr>
              <p:cNvSpPr/>
              <p:nvPr/>
            </p:nvSpPr>
            <p:spPr>
              <a:xfrm>
                <a:off x="4543976" y="1142953"/>
                <a:ext cx="374099" cy="75726"/>
              </a:xfrm>
              <a:custGeom>
                <a:avLst/>
                <a:gdLst>
                  <a:gd name="connsiteX0" fmla="*/ 1037 w 374099"/>
                  <a:gd name="connsiteY0" fmla="*/ 47 h 75726"/>
                  <a:gd name="connsiteX1" fmla="*/ 348699 w 374099"/>
                  <a:gd name="connsiteY1" fmla="*/ 71485 h 75726"/>
                  <a:gd name="connsiteX2" fmla="*/ 335999 w 374099"/>
                  <a:gd name="connsiteY2" fmla="*/ 66722 h 75726"/>
                  <a:gd name="connsiteX3" fmla="*/ 243924 w 374099"/>
                  <a:gd name="connsiteY3" fmla="*/ 60372 h 75726"/>
                  <a:gd name="connsiteX4" fmla="*/ 1037 w 374099"/>
                  <a:gd name="connsiteY4" fmla="*/ 47 h 75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99" h="75726">
                    <a:moveTo>
                      <a:pt x="1037" y="47"/>
                    </a:moveTo>
                    <a:cubicBezTo>
                      <a:pt x="18499" y="1899"/>
                      <a:pt x="292872" y="60373"/>
                      <a:pt x="348699" y="71485"/>
                    </a:cubicBezTo>
                    <a:cubicBezTo>
                      <a:pt x="404526" y="82597"/>
                      <a:pt x="353461" y="68574"/>
                      <a:pt x="335999" y="66722"/>
                    </a:cubicBezTo>
                    <a:cubicBezTo>
                      <a:pt x="318537" y="64870"/>
                      <a:pt x="296311" y="69368"/>
                      <a:pt x="243924" y="60372"/>
                    </a:cubicBezTo>
                    <a:cubicBezTo>
                      <a:pt x="191537" y="51376"/>
                      <a:pt x="-16425" y="-1805"/>
                      <a:pt x="1037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A42AB460-54CC-4DFE-AED6-185E1E457FF8}"/>
                  </a:ext>
                </a:extLst>
              </p:cNvPr>
              <p:cNvSpPr/>
              <p:nvPr/>
            </p:nvSpPr>
            <p:spPr>
              <a:xfrm>
                <a:off x="4382878" y="990477"/>
                <a:ext cx="122461" cy="160583"/>
              </a:xfrm>
              <a:custGeom>
                <a:avLst/>
                <a:gdLst>
                  <a:gd name="connsiteX0" fmla="*/ 210 w 122461"/>
                  <a:gd name="connsiteY0" fmla="*/ 123 h 160583"/>
                  <a:gd name="connsiteX1" fmla="*/ 84347 w 122461"/>
                  <a:gd name="connsiteY1" fmla="*/ 73148 h 160583"/>
                  <a:gd name="connsiteX2" fmla="*/ 119272 w 122461"/>
                  <a:gd name="connsiteY2" fmla="*/ 160461 h 160583"/>
                  <a:gd name="connsiteX3" fmla="*/ 111335 w 122461"/>
                  <a:gd name="connsiteY3" fmla="*/ 90611 h 160583"/>
                  <a:gd name="connsiteX4" fmla="*/ 210 w 122461"/>
                  <a:gd name="connsiteY4" fmla="*/ 123 h 16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61" h="160583">
                    <a:moveTo>
                      <a:pt x="210" y="123"/>
                    </a:moveTo>
                    <a:cubicBezTo>
                      <a:pt x="-4288" y="-2788"/>
                      <a:pt x="64503" y="46425"/>
                      <a:pt x="84347" y="73148"/>
                    </a:cubicBezTo>
                    <a:cubicBezTo>
                      <a:pt x="104191" y="99871"/>
                      <a:pt x="114774" y="157550"/>
                      <a:pt x="119272" y="160461"/>
                    </a:cubicBezTo>
                    <a:cubicBezTo>
                      <a:pt x="123770" y="163372"/>
                      <a:pt x="125358" y="113630"/>
                      <a:pt x="111335" y="90611"/>
                    </a:cubicBezTo>
                    <a:cubicBezTo>
                      <a:pt x="97312" y="67592"/>
                      <a:pt x="4708" y="3034"/>
                      <a:pt x="210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0770A9F4-0041-4A54-919F-B6AD2A0BF490}"/>
                  </a:ext>
                </a:extLst>
              </p:cNvPr>
              <p:cNvSpPr/>
              <p:nvPr/>
            </p:nvSpPr>
            <p:spPr>
              <a:xfrm>
                <a:off x="4458025" y="1021620"/>
                <a:ext cx="475945" cy="122203"/>
              </a:xfrm>
              <a:custGeom>
                <a:avLst/>
                <a:gdLst>
                  <a:gd name="connsiteX0" fmla="*/ 2850 w 475945"/>
                  <a:gd name="connsiteY0" fmla="*/ 730 h 122203"/>
                  <a:gd name="connsiteX1" fmla="*/ 126675 w 475945"/>
                  <a:gd name="connsiteY1" fmla="*/ 45180 h 122203"/>
                  <a:gd name="connsiteX2" fmla="*/ 194938 w 475945"/>
                  <a:gd name="connsiteY2" fmla="*/ 65818 h 122203"/>
                  <a:gd name="connsiteX3" fmla="*/ 367975 w 475945"/>
                  <a:gd name="connsiteY3" fmla="*/ 92805 h 122203"/>
                  <a:gd name="connsiteX4" fmla="*/ 475925 w 475945"/>
                  <a:gd name="connsiteY4" fmla="*/ 121380 h 122203"/>
                  <a:gd name="connsiteX5" fmla="*/ 360038 w 475945"/>
                  <a:gd name="connsiteY5" fmla="*/ 111855 h 122203"/>
                  <a:gd name="connsiteX6" fmla="*/ 260025 w 475945"/>
                  <a:gd name="connsiteY6" fmla="*/ 84868 h 122203"/>
                  <a:gd name="connsiteX7" fmla="*/ 2850 w 475945"/>
                  <a:gd name="connsiteY7" fmla="*/ 730 h 12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945" h="122203">
                    <a:moveTo>
                      <a:pt x="2850" y="730"/>
                    </a:moveTo>
                    <a:cubicBezTo>
                      <a:pt x="-19375" y="-5885"/>
                      <a:pt x="94660" y="34332"/>
                      <a:pt x="126675" y="45180"/>
                    </a:cubicBezTo>
                    <a:cubicBezTo>
                      <a:pt x="158690" y="56028"/>
                      <a:pt x="154721" y="57880"/>
                      <a:pt x="194938" y="65818"/>
                    </a:cubicBezTo>
                    <a:cubicBezTo>
                      <a:pt x="235155" y="73756"/>
                      <a:pt x="321144" y="83545"/>
                      <a:pt x="367975" y="92805"/>
                    </a:cubicBezTo>
                    <a:cubicBezTo>
                      <a:pt x="414806" y="102065"/>
                      <a:pt x="477248" y="118205"/>
                      <a:pt x="475925" y="121380"/>
                    </a:cubicBezTo>
                    <a:cubicBezTo>
                      <a:pt x="474602" y="124555"/>
                      <a:pt x="396021" y="117940"/>
                      <a:pt x="360038" y="111855"/>
                    </a:cubicBezTo>
                    <a:cubicBezTo>
                      <a:pt x="324055" y="105770"/>
                      <a:pt x="319292" y="102860"/>
                      <a:pt x="260025" y="84868"/>
                    </a:cubicBezTo>
                    <a:cubicBezTo>
                      <a:pt x="200758" y="66876"/>
                      <a:pt x="25075" y="7345"/>
                      <a:pt x="2850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D38272FF-2241-4902-84C5-9AA588DF0CB8}"/>
                  </a:ext>
                </a:extLst>
              </p:cNvPr>
              <p:cNvSpPr/>
              <p:nvPr/>
            </p:nvSpPr>
            <p:spPr>
              <a:xfrm>
                <a:off x="3916768" y="947301"/>
                <a:ext cx="360013" cy="41267"/>
              </a:xfrm>
              <a:custGeom>
                <a:avLst/>
                <a:gdLst>
                  <a:gd name="connsiteX0" fmla="*/ 3299 w 360013"/>
                  <a:gd name="connsiteY0" fmla="*/ 41182 h 41267"/>
                  <a:gd name="connsiteX1" fmla="*/ 348315 w 360013"/>
                  <a:gd name="connsiteY1" fmla="*/ 11549 h 41267"/>
                  <a:gd name="connsiteX2" fmla="*/ 269999 w 360013"/>
                  <a:gd name="connsiteY2" fmla="*/ 9432 h 41267"/>
                  <a:gd name="connsiteX3" fmla="*/ 178982 w 360013"/>
                  <a:gd name="connsiteY3" fmla="*/ 966 h 41267"/>
                  <a:gd name="connsiteX4" fmla="*/ 3299 w 360013"/>
                  <a:gd name="connsiteY4" fmla="*/ 41182 h 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13" h="41267">
                    <a:moveTo>
                      <a:pt x="3299" y="41182"/>
                    </a:moveTo>
                    <a:cubicBezTo>
                      <a:pt x="31521" y="42946"/>
                      <a:pt x="303865" y="16841"/>
                      <a:pt x="348315" y="11549"/>
                    </a:cubicBezTo>
                    <a:cubicBezTo>
                      <a:pt x="392765" y="6257"/>
                      <a:pt x="298221" y="11196"/>
                      <a:pt x="269999" y="9432"/>
                    </a:cubicBezTo>
                    <a:cubicBezTo>
                      <a:pt x="241777" y="7668"/>
                      <a:pt x="222021" y="-3267"/>
                      <a:pt x="178982" y="966"/>
                    </a:cubicBezTo>
                    <a:cubicBezTo>
                      <a:pt x="135943" y="5199"/>
                      <a:pt x="-24923" y="39418"/>
                      <a:pt x="3299" y="41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A77FE673-57FF-4835-85CE-F80BED9A1C25}"/>
                  </a:ext>
                </a:extLst>
              </p:cNvPr>
              <p:cNvSpPr/>
              <p:nvPr/>
            </p:nvSpPr>
            <p:spPr>
              <a:xfrm>
                <a:off x="4254200" y="971081"/>
                <a:ext cx="200913" cy="281775"/>
              </a:xfrm>
              <a:custGeom>
                <a:avLst/>
                <a:gdLst>
                  <a:gd name="connsiteX0" fmla="*/ 300 w 200913"/>
                  <a:gd name="connsiteY0" fmla="*/ 469 h 281775"/>
                  <a:gd name="connsiteX1" fmla="*/ 112483 w 200913"/>
                  <a:gd name="connsiteY1" fmla="*/ 93602 h 281775"/>
                  <a:gd name="connsiteX2" fmla="*/ 197150 w 200913"/>
                  <a:gd name="connsiteY2" fmla="*/ 279869 h 281775"/>
                  <a:gd name="connsiteX3" fmla="*/ 182333 w 200913"/>
                  <a:gd name="connsiteY3" fmla="*/ 186736 h 281775"/>
                  <a:gd name="connsiteX4" fmla="*/ 148467 w 200913"/>
                  <a:gd name="connsiteY4" fmla="*/ 129586 h 281775"/>
                  <a:gd name="connsiteX5" fmla="*/ 300 w 200913"/>
                  <a:gd name="connsiteY5" fmla="*/ 469 h 28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13" h="281775">
                    <a:moveTo>
                      <a:pt x="300" y="469"/>
                    </a:moveTo>
                    <a:cubicBezTo>
                      <a:pt x="-5697" y="-5528"/>
                      <a:pt x="79675" y="47035"/>
                      <a:pt x="112483" y="93602"/>
                    </a:cubicBezTo>
                    <a:cubicBezTo>
                      <a:pt x="145291" y="140169"/>
                      <a:pt x="185508" y="264347"/>
                      <a:pt x="197150" y="279869"/>
                    </a:cubicBezTo>
                    <a:cubicBezTo>
                      <a:pt x="208792" y="295391"/>
                      <a:pt x="190447" y="211783"/>
                      <a:pt x="182333" y="186736"/>
                    </a:cubicBezTo>
                    <a:cubicBezTo>
                      <a:pt x="174219" y="161689"/>
                      <a:pt x="173514" y="158514"/>
                      <a:pt x="148467" y="129586"/>
                    </a:cubicBezTo>
                    <a:cubicBezTo>
                      <a:pt x="123420" y="100658"/>
                      <a:pt x="6297" y="6466"/>
                      <a:pt x="300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2396F8D5-229A-490C-91E6-176B8354B242}"/>
                  </a:ext>
                </a:extLst>
              </p:cNvPr>
              <p:cNvSpPr/>
              <p:nvPr/>
            </p:nvSpPr>
            <p:spPr>
              <a:xfrm>
                <a:off x="4237333" y="971550"/>
                <a:ext cx="258404" cy="49616"/>
              </a:xfrm>
              <a:custGeom>
                <a:avLst/>
                <a:gdLst>
                  <a:gd name="connsiteX0" fmla="*/ 234 w 258404"/>
                  <a:gd name="connsiteY0" fmla="*/ 0 h 49616"/>
                  <a:gd name="connsiteX1" fmla="*/ 245767 w 258404"/>
                  <a:gd name="connsiteY1" fmla="*/ 44450 h 49616"/>
                  <a:gd name="connsiteX2" fmla="*/ 201317 w 258404"/>
                  <a:gd name="connsiteY2" fmla="*/ 44450 h 49616"/>
                  <a:gd name="connsiteX3" fmla="*/ 234 w 258404"/>
                  <a:gd name="connsiteY3" fmla="*/ 0 h 49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404" h="49616">
                    <a:moveTo>
                      <a:pt x="234" y="0"/>
                    </a:moveTo>
                    <a:cubicBezTo>
                      <a:pt x="7642" y="0"/>
                      <a:pt x="212253" y="37042"/>
                      <a:pt x="245767" y="44450"/>
                    </a:cubicBezTo>
                    <a:cubicBezTo>
                      <a:pt x="279281" y="51858"/>
                      <a:pt x="239770" y="50800"/>
                      <a:pt x="201317" y="44450"/>
                    </a:cubicBezTo>
                    <a:cubicBezTo>
                      <a:pt x="162864" y="38100"/>
                      <a:pt x="-7174" y="0"/>
                      <a:pt x="23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69A30788-6281-4F61-96F4-0C81500925AD}"/>
                  </a:ext>
                </a:extLst>
              </p:cNvPr>
              <p:cNvSpPr/>
              <p:nvPr/>
            </p:nvSpPr>
            <p:spPr>
              <a:xfrm>
                <a:off x="3460749" y="927057"/>
                <a:ext cx="667702" cy="144489"/>
              </a:xfrm>
              <a:custGeom>
                <a:avLst/>
                <a:gdLst>
                  <a:gd name="connsiteX0" fmla="*/ 1 w 667702"/>
                  <a:gd name="connsiteY0" fmla="*/ 43 h 144489"/>
                  <a:gd name="connsiteX1" fmla="*/ 448734 w 667702"/>
                  <a:gd name="connsiteY1" fmla="*/ 97410 h 144489"/>
                  <a:gd name="connsiteX2" fmla="*/ 656168 w 667702"/>
                  <a:gd name="connsiteY2" fmla="*/ 137626 h 144489"/>
                  <a:gd name="connsiteX3" fmla="*/ 620184 w 667702"/>
                  <a:gd name="connsiteY3" fmla="*/ 141860 h 144489"/>
                  <a:gd name="connsiteX4" fmla="*/ 444501 w 667702"/>
                  <a:gd name="connsiteY4" fmla="*/ 110110 h 144489"/>
                  <a:gd name="connsiteX5" fmla="*/ 1 w 667702"/>
                  <a:gd name="connsiteY5" fmla="*/ 43 h 14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702" h="144489">
                    <a:moveTo>
                      <a:pt x="1" y="43"/>
                    </a:moveTo>
                    <a:cubicBezTo>
                      <a:pt x="707" y="-2074"/>
                      <a:pt x="339373" y="74479"/>
                      <a:pt x="448734" y="97410"/>
                    </a:cubicBezTo>
                    <a:cubicBezTo>
                      <a:pt x="558095" y="120341"/>
                      <a:pt x="627593" y="130218"/>
                      <a:pt x="656168" y="137626"/>
                    </a:cubicBezTo>
                    <a:cubicBezTo>
                      <a:pt x="684743" y="145034"/>
                      <a:pt x="655462" y="146446"/>
                      <a:pt x="620184" y="141860"/>
                    </a:cubicBezTo>
                    <a:cubicBezTo>
                      <a:pt x="584906" y="137274"/>
                      <a:pt x="543279" y="131277"/>
                      <a:pt x="444501" y="110110"/>
                    </a:cubicBezTo>
                    <a:cubicBezTo>
                      <a:pt x="345723" y="88943"/>
                      <a:pt x="-705" y="2160"/>
                      <a:pt x="1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E3221D2B-5E1C-4D58-8B9B-7D9D4343BF40}"/>
                  </a:ext>
                </a:extLst>
              </p:cNvPr>
              <p:cNvSpPr/>
              <p:nvPr/>
            </p:nvSpPr>
            <p:spPr>
              <a:xfrm>
                <a:off x="3888330" y="945638"/>
                <a:ext cx="247969" cy="77620"/>
              </a:xfrm>
              <a:custGeom>
                <a:avLst/>
                <a:gdLst>
                  <a:gd name="connsiteX0" fmla="*/ 247637 w 247969"/>
                  <a:gd name="connsiteY0" fmla="*/ 512 h 77620"/>
                  <a:gd name="connsiteX1" fmla="*/ 14803 w 247969"/>
                  <a:gd name="connsiteY1" fmla="*/ 19562 h 77620"/>
                  <a:gd name="connsiteX2" fmla="*/ 23270 w 247969"/>
                  <a:gd name="connsiteY2" fmla="*/ 76712 h 77620"/>
                  <a:gd name="connsiteX3" fmla="*/ 19037 w 247969"/>
                  <a:gd name="connsiteY3" fmla="*/ 53429 h 77620"/>
                  <a:gd name="connsiteX4" fmla="*/ 65603 w 247969"/>
                  <a:gd name="connsiteY4" fmla="*/ 36495 h 77620"/>
                  <a:gd name="connsiteX5" fmla="*/ 247637 w 247969"/>
                  <a:gd name="connsiteY5" fmla="*/ 512 h 7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969" h="77620">
                    <a:moveTo>
                      <a:pt x="247637" y="512"/>
                    </a:moveTo>
                    <a:cubicBezTo>
                      <a:pt x="239170" y="-2310"/>
                      <a:pt x="52197" y="6862"/>
                      <a:pt x="14803" y="19562"/>
                    </a:cubicBezTo>
                    <a:cubicBezTo>
                      <a:pt x="-22591" y="32262"/>
                      <a:pt x="22564" y="71068"/>
                      <a:pt x="23270" y="76712"/>
                    </a:cubicBezTo>
                    <a:cubicBezTo>
                      <a:pt x="23976" y="82357"/>
                      <a:pt x="11982" y="60132"/>
                      <a:pt x="19037" y="53429"/>
                    </a:cubicBezTo>
                    <a:cubicBezTo>
                      <a:pt x="26092" y="46726"/>
                      <a:pt x="30678" y="44962"/>
                      <a:pt x="65603" y="36495"/>
                    </a:cubicBezTo>
                    <a:cubicBezTo>
                      <a:pt x="100528" y="28028"/>
                      <a:pt x="256104" y="3334"/>
                      <a:pt x="247637" y="5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96E8F9AD-BB4F-4EAF-BEE9-FC814D2F5952}"/>
                  </a:ext>
                </a:extLst>
              </p:cNvPr>
              <p:cNvSpPr/>
              <p:nvPr/>
            </p:nvSpPr>
            <p:spPr>
              <a:xfrm>
                <a:off x="3346912" y="952467"/>
                <a:ext cx="781364" cy="161355"/>
              </a:xfrm>
              <a:custGeom>
                <a:avLst/>
                <a:gdLst>
                  <a:gd name="connsiteX0" fmla="*/ 1655 w 781364"/>
                  <a:gd name="connsiteY0" fmla="*/ 33 h 161355"/>
                  <a:gd name="connsiteX1" fmla="*/ 600671 w 781364"/>
                  <a:gd name="connsiteY1" fmla="*/ 133383 h 161355"/>
                  <a:gd name="connsiteX2" fmla="*/ 772121 w 781364"/>
                  <a:gd name="connsiteY2" fmla="*/ 141850 h 161355"/>
                  <a:gd name="connsiteX3" fmla="*/ 723438 w 781364"/>
                  <a:gd name="connsiteY3" fmla="*/ 160900 h 161355"/>
                  <a:gd name="connsiteX4" fmla="*/ 431338 w 781364"/>
                  <a:gd name="connsiteY4" fmla="*/ 120683 h 161355"/>
                  <a:gd name="connsiteX5" fmla="*/ 1655 w 781364"/>
                  <a:gd name="connsiteY5" fmla="*/ 33 h 16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64" h="161355">
                    <a:moveTo>
                      <a:pt x="1655" y="33"/>
                    </a:moveTo>
                    <a:cubicBezTo>
                      <a:pt x="29877" y="2150"/>
                      <a:pt x="472260" y="109747"/>
                      <a:pt x="600671" y="133383"/>
                    </a:cubicBezTo>
                    <a:cubicBezTo>
                      <a:pt x="729082" y="157019"/>
                      <a:pt x="751660" y="137264"/>
                      <a:pt x="772121" y="141850"/>
                    </a:cubicBezTo>
                    <a:cubicBezTo>
                      <a:pt x="792582" y="146436"/>
                      <a:pt x="780235" y="164428"/>
                      <a:pt x="723438" y="160900"/>
                    </a:cubicBezTo>
                    <a:cubicBezTo>
                      <a:pt x="666641" y="157372"/>
                      <a:pt x="548813" y="145025"/>
                      <a:pt x="431338" y="120683"/>
                    </a:cubicBezTo>
                    <a:cubicBezTo>
                      <a:pt x="313863" y="96341"/>
                      <a:pt x="-26567" y="-2084"/>
                      <a:pt x="1655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52AC72EF-F234-47E3-8FB9-3D8C8CB2EA35}"/>
                  </a:ext>
                </a:extLst>
              </p:cNvPr>
              <p:cNvSpPr/>
              <p:nvPr/>
            </p:nvSpPr>
            <p:spPr>
              <a:xfrm>
                <a:off x="4118890" y="1098544"/>
                <a:ext cx="340927" cy="158897"/>
              </a:xfrm>
              <a:custGeom>
                <a:avLst/>
                <a:gdLst>
                  <a:gd name="connsiteX0" fmla="*/ 143 w 340927"/>
                  <a:gd name="connsiteY0" fmla="*/ 6 h 158897"/>
                  <a:gd name="connsiteX1" fmla="*/ 86927 w 340927"/>
                  <a:gd name="connsiteY1" fmla="*/ 124889 h 158897"/>
                  <a:gd name="connsiteX2" fmla="*/ 93277 w 340927"/>
                  <a:gd name="connsiteY2" fmla="*/ 133356 h 158897"/>
                  <a:gd name="connsiteX3" fmla="*/ 150427 w 340927"/>
                  <a:gd name="connsiteY3" fmla="*/ 137589 h 158897"/>
                  <a:gd name="connsiteX4" fmla="*/ 340927 w 340927"/>
                  <a:gd name="connsiteY4" fmla="*/ 158756 h 158897"/>
                  <a:gd name="connsiteX5" fmla="*/ 133493 w 340927"/>
                  <a:gd name="connsiteY5" fmla="*/ 146056 h 158897"/>
                  <a:gd name="connsiteX6" fmla="*/ 112327 w 340927"/>
                  <a:gd name="connsiteY6" fmla="*/ 131239 h 158897"/>
                  <a:gd name="connsiteX7" fmla="*/ 143 w 340927"/>
                  <a:gd name="connsiteY7" fmla="*/ 6 h 15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927" h="158897">
                    <a:moveTo>
                      <a:pt x="143" y="6"/>
                    </a:moveTo>
                    <a:cubicBezTo>
                      <a:pt x="-4090" y="-1052"/>
                      <a:pt x="86927" y="124889"/>
                      <a:pt x="86927" y="124889"/>
                    </a:cubicBezTo>
                    <a:cubicBezTo>
                      <a:pt x="102449" y="147114"/>
                      <a:pt x="82694" y="131239"/>
                      <a:pt x="93277" y="133356"/>
                    </a:cubicBezTo>
                    <a:cubicBezTo>
                      <a:pt x="103860" y="135473"/>
                      <a:pt x="150427" y="137589"/>
                      <a:pt x="150427" y="137589"/>
                    </a:cubicBezTo>
                    <a:lnTo>
                      <a:pt x="340927" y="158756"/>
                    </a:lnTo>
                    <a:cubicBezTo>
                      <a:pt x="338105" y="160167"/>
                      <a:pt x="171593" y="150642"/>
                      <a:pt x="133493" y="146056"/>
                    </a:cubicBezTo>
                    <a:cubicBezTo>
                      <a:pt x="95393" y="141470"/>
                      <a:pt x="130671" y="151347"/>
                      <a:pt x="112327" y="131239"/>
                    </a:cubicBezTo>
                    <a:cubicBezTo>
                      <a:pt x="93983" y="111131"/>
                      <a:pt x="4376" y="1064"/>
                      <a:pt x="143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CB396A72-D126-425F-BD31-EBF3FC63D69A}"/>
                  </a:ext>
                </a:extLst>
              </p:cNvPr>
              <p:cNvSpPr/>
              <p:nvPr/>
            </p:nvSpPr>
            <p:spPr>
              <a:xfrm>
                <a:off x="2508250" y="746125"/>
                <a:ext cx="1034214" cy="195923"/>
              </a:xfrm>
              <a:custGeom>
                <a:avLst/>
                <a:gdLst>
                  <a:gd name="connsiteX0" fmla="*/ 0 w 1034214"/>
                  <a:gd name="connsiteY0" fmla="*/ 0 h 195923"/>
                  <a:gd name="connsiteX1" fmla="*/ 974725 w 1034214"/>
                  <a:gd name="connsiteY1" fmla="*/ 180975 h 195923"/>
                  <a:gd name="connsiteX2" fmla="*/ 884238 w 1034214"/>
                  <a:gd name="connsiteY2" fmla="*/ 177800 h 195923"/>
                  <a:gd name="connsiteX3" fmla="*/ 530225 w 1034214"/>
                  <a:gd name="connsiteY3" fmla="*/ 114300 h 195923"/>
                  <a:gd name="connsiteX4" fmla="*/ 0 w 1034214"/>
                  <a:gd name="connsiteY4" fmla="*/ 0 h 19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214" h="195923">
                    <a:moveTo>
                      <a:pt x="0" y="0"/>
                    </a:moveTo>
                    <a:lnTo>
                      <a:pt x="974725" y="180975"/>
                    </a:lnTo>
                    <a:cubicBezTo>
                      <a:pt x="1122098" y="210608"/>
                      <a:pt x="958321" y="188913"/>
                      <a:pt x="884238" y="177800"/>
                    </a:cubicBezTo>
                    <a:cubicBezTo>
                      <a:pt x="810155" y="166687"/>
                      <a:pt x="530225" y="114300"/>
                      <a:pt x="530225" y="1143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F7A40B4F-9567-40E1-9048-08E9DBD9CF28}"/>
                  </a:ext>
                </a:extLst>
              </p:cNvPr>
              <p:cNvSpPr/>
              <p:nvPr/>
            </p:nvSpPr>
            <p:spPr>
              <a:xfrm>
                <a:off x="756810" y="485671"/>
                <a:ext cx="1837165" cy="266860"/>
              </a:xfrm>
              <a:custGeom>
                <a:avLst/>
                <a:gdLst>
                  <a:gd name="connsiteX0" fmla="*/ 71865 w 1837165"/>
                  <a:gd name="connsiteY0" fmla="*/ 22329 h 266860"/>
                  <a:gd name="connsiteX1" fmla="*/ 167115 w 1837165"/>
                  <a:gd name="connsiteY1" fmla="*/ 19154 h 266860"/>
                  <a:gd name="connsiteX2" fmla="*/ 1535540 w 1837165"/>
                  <a:gd name="connsiteY2" fmla="*/ 228704 h 266860"/>
                  <a:gd name="connsiteX3" fmla="*/ 1837165 w 1837165"/>
                  <a:gd name="connsiteY3" fmla="*/ 266804 h 266860"/>
                  <a:gd name="connsiteX4" fmla="*/ 1173590 w 1837165"/>
                  <a:gd name="connsiteY4" fmla="*/ 184254 h 266860"/>
                  <a:gd name="connsiteX5" fmla="*/ 563990 w 1837165"/>
                  <a:gd name="connsiteY5" fmla="*/ 98529 h 266860"/>
                  <a:gd name="connsiteX6" fmla="*/ 71865 w 1837165"/>
                  <a:gd name="connsiteY6" fmla="*/ 22329 h 26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7165" h="266860">
                    <a:moveTo>
                      <a:pt x="71865" y="22329"/>
                    </a:moveTo>
                    <a:cubicBezTo>
                      <a:pt x="-2483" y="3543"/>
                      <a:pt x="-76831" y="-15242"/>
                      <a:pt x="167115" y="19154"/>
                    </a:cubicBezTo>
                    <a:cubicBezTo>
                      <a:pt x="411061" y="53550"/>
                      <a:pt x="1257198" y="187429"/>
                      <a:pt x="1535540" y="228704"/>
                    </a:cubicBezTo>
                    <a:cubicBezTo>
                      <a:pt x="1813882" y="269979"/>
                      <a:pt x="1837165" y="266804"/>
                      <a:pt x="1837165" y="266804"/>
                    </a:cubicBezTo>
                    <a:lnTo>
                      <a:pt x="1173590" y="184254"/>
                    </a:lnTo>
                    <a:lnTo>
                      <a:pt x="563990" y="98529"/>
                    </a:lnTo>
                    <a:lnTo>
                      <a:pt x="71865" y="223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7D02D7DD-A49D-4682-8729-AF8E14785887}"/>
                  </a:ext>
                </a:extLst>
              </p:cNvPr>
              <p:cNvSpPr/>
              <p:nvPr/>
            </p:nvSpPr>
            <p:spPr>
              <a:xfrm>
                <a:off x="896938" y="582613"/>
                <a:ext cx="1105087" cy="151446"/>
              </a:xfrm>
              <a:custGeom>
                <a:avLst/>
                <a:gdLst>
                  <a:gd name="connsiteX0" fmla="*/ 0 w 1105087"/>
                  <a:gd name="connsiteY0" fmla="*/ 0 h 151446"/>
                  <a:gd name="connsiteX1" fmla="*/ 1071562 w 1105087"/>
                  <a:gd name="connsiteY1" fmla="*/ 147637 h 151446"/>
                  <a:gd name="connsiteX2" fmla="*/ 855662 w 1105087"/>
                  <a:gd name="connsiteY2" fmla="*/ 111125 h 151446"/>
                  <a:gd name="connsiteX3" fmla="*/ 0 w 1105087"/>
                  <a:gd name="connsiteY3" fmla="*/ 0 h 1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087" h="151446">
                    <a:moveTo>
                      <a:pt x="0" y="0"/>
                    </a:moveTo>
                    <a:lnTo>
                      <a:pt x="1071562" y="147637"/>
                    </a:lnTo>
                    <a:cubicBezTo>
                      <a:pt x="1214172" y="166158"/>
                      <a:pt x="855662" y="111125"/>
                      <a:pt x="855662" y="1111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20CA687C-4DCA-401E-95E3-0C78781007C8}"/>
                  </a:ext>
                </a:extLst>
              </p:cNvPr>
              <p:cNvSpPr/>
              <p:nvPr/>
            </p:nvSpPr>
            <p:spPr>
              <a:xfrm>
                <a:off x="1050921" y="622124"/>
                <a:ext cx="1387606" cy="282593"/>
              </a:xfrm>
              <a:custGeom>
                <a:avLst/>
                <a:gdLst>
                  <a:gd name="connsiteX0" fmla="*/ 4 w 1387606"/>
                  <a:gd name="connsiteY0" fmla="*/ 176 h 282593"/>
                  <a:gd name="connsiteX1" fmla="*/ 92079 w 1387606"/>
                  <a:gd name="connsiteY1" fmla="*/ 127176 h 282593"/>
                  <a:gd name="connsiteX2" fmla="*/ 250829 w 1387606"/>
                  <a:gd name="connsiteY2" fmla="*/ 124001 h 282593"/>
                  <a:gd name="connsiteX3" fmla="*/ 1349379 w 1387606"/>
                  <a:gd name="connsiteY3" fmla="*/ 279576 h 282593"/>
                  <a:gd name="connsiteX4" fmla="*/ 1054104 w 1387606"/>
                  <a:gd name="connsiteY4" fmla="*/ 216076 h 282593"/>
                  <a:gd name="connsiteX5" fmla="*/ 254004 w 1387606"/>
                  <a:gd name="connsiteY5" fmla="*/ 85901 h 282593"/>
                  <a:gd name="connsiteX6" fmla="*/ 88904 w 1387606"/>
                  <a:gd name="connsiteY6" fmla="*/ 98601 h 282593"/>
                  <a:gd name="connsiteX7" fmla="*/ 4 w 1387606"/>
                  <a:gd name="connsiteY7" fmla="*/ 176 h 28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606" h="282593">
                    <a:moveTo>
                      <a:pt x="4" y="176"/>
                    </a:moveTo>
                    <a:cubicBezTo>
                      <a:pt x="533" y="4939"/>
                      <a:pt x="50275" y="106539"/>
                      <a:pt x="92079" y="127176"/>
                    </a:cubicBezTo>
                    <a:cubicBezTo>
                      <a:pt x="133883" y="147814"/>
                      <a:pt x="41279" y="98601"/>
                      <a:pt x="250829" y="124001"/>
                    </a:cubicBezTo>
                    <a:cubicBezTo>
                      <a:pt x="460379" y="149401"/>
                      <a:pt x="1215500" y="264230"/>
                      <a:pt x="1349379" y="279576"/>
                    </a:cubicBezTo>
                    <a:cubicBezTo>
                      <a:pt x="1483258" y="294922"/>
                      <a:pt x="1236666" y="248355"/>
                      <a:pt x="1054104" y="216076"/>
                    </a:cubicBezTo>
                    <a:cubicBezTo>
                      <a:pt x="871542" y="183797"/>
                      <a:pt x="414871" y="105480"/>
                      <a:pt x="254004" y="85901"/>
                    </a:cubicBezTo>
                    <a:cubicBezTo>
                      <a:pt x="93137" y="66322"/>
                      <a:pt x="128591" y="108655"/>
                      <a:pt x="88904" y="98601"/>
                    </a:cubicBezTo>
                    <a:cubicBezTo>
                      <a:pt x="49217" y="88547"/>
                      <a:pt x="-525" y="-4587"/>
                      <a:pt x="4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B3BF6652-9A60-4D2A-A991-975A51B144C5}"/>
                  </a:ext>
                </a:extLst>
              </p:cNvPr>
              <p:cNvSpPr/>
              <p:nvPr/>
            </p:nvSpPr>
            <p:spPr>
              <a:xfrm>
                <a:off x="1423608" y="1038427"/>
                <a:ext cx="1892819" cy="202074"/>
              </a:xfrm>
              <a:custGeom>
                <a:avLst/>
                <a:gdLst>
                  <a:gd name="connsiteX0" fmla="*/ 17842 w 1892819"/>
                  <a:gd name="connsiteY0" fmla="*/ 6148 h 202074"/>
                  <a:gd name="connsiteX1" fmla="*/ 87692 w 1892819"/>
                  <a:gd name="connsiteY1" fmla="*/ 2973 h 202074"/>
                  <a:gd name="connsiteX2" fmla="*/ 1221167 w 1892819"/>
                  <a:gd name="connsiteY2" fmla="*/ 126798 h 202074"/>
                  <a:gd name="connsiteX3" fmla="*/ 1862517 w 1892819"/>
                  <a:gd name="connsiteY3" fmla="*/ 196648 h 202074"/>
                  <a:gd name="connsiteX4" fmla="*/ 1748217 w 1892819"/>
                  <a:gd name="connsiteY4" fmla="*/ 193473 h 202074"/>
                  <a:gd name="connsiteX5" fmla="*/ 1389442 w 1892819"/>
                  <a:gd name="connsiteY5" fmla="*/ 161723 h 202074"/>
                  <a:gd name="connsiteX6" fmla="*/ 360742 w 1892819"/>
                  <a:gd name="connsiteY6" fmla="*/ 50598 h 202074"/>
                  <a:gd name="connsiteX7" fmla="*/ 17842 w 1892819"/>
                  <a:gd name="connsiteY7" fmla="*/ 6148 h 20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819" h="202074">
                    <a:moveTo>
                      <a:pt x="17842" y="6148"/>
                    </a:moveTo>
                    <a:cubicBezTo>
                      <a:pt x="-47510" y="-5494"/>
                      <a:pt x="87692" y="2973"/>
                      <a:pt x="87692" y="2973"/>
                    </a:cubicBezTo>
                    <a:lnTo>
                      <a:pt x="1221167" y="126798"/>
                    </a:lnTo>
                    <a:lnTo>
                      <a:pt x="1862517" y="196648"/>
                    </a:lnTo>
                    <a:cubicBezTo>
                      <a:pt x="1950359" y="207760"/>
                      <a:pt x="1827063" y="199294"/>
                      <a:pt x="1748217" y="193473"/>
                    </a:cubicBezTo>
                    <a:cubicBezTo>
                      <a:pt x="1669371" y="187652"/>
                      <a:pt x="1389442" y="161723"/>
                      <a:pt x="1389442" y="161723"/>
                    </a:cubicBezTo>
                    <a:lnTo>
                      <a:pt x="360742" y="50598"/>
                    </a:lnTo>
                    <a:cubicBezTo>
                      <a:pt x="134788" y="27315"/>
                      <a:pt x="84252" y="24669"/>
                      <a:pt x="17842" y="61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4C1AAE64-D9B9-4B44-8F4F-8E635A40CB5B}"/>
                  </a:ext>
                </a:extLst>
              </p:cNvPr>
              <p:cNvSpPr/>
              <p:nvPr/>
            </p:nvSpPr>
            <p:spPr>
              <a:xfrm>
                <a:off x="1412875" y="987425"/>
                <a:ext cx="2294169" cy="246121"/>
              </a:xfrm>
              <a:custGeom>
                <a:avLst/>
                <a:gdLst>
                  <a:gd name="connsiteX0" fmla="*/ 0 w 2294169"/>
                  <a:gd name="connsiteY0" fmla="*/ 0 h 246121"/>
                  <a:gd name="connsiteX1" fmla="*/ 1238250 w 2294169"/>
                  <a:gd name="connsiteY1" fmla="*/ 130175 h 246121"/>
                  <a:gd name="connsiteX2" fmla="*/ 2235200 w 2294169"/>
                  <a:gd name="connsiteY2" fmla="*/ 238125 h 246121"/>
                  <a:gd name="connsiteX3" fmla="*/ 2184400 w 2294169"/>
                  <a:gd name="connsiteY3" fmla="*/ 238125 h 246121"/>
                  <a:gd name="connsiteX4" fmla="*/ 1905000 w 2294169"/>
                  <a:gd name="connsiteY4" fmla="*/ 222250 h 246121"/>
                  <a:gd name="connsiteX5" fmla="*/ 1362075 w 2294169"/>
                  <a:gd name="connsiteY5" fmla="*/ 171450 h 246121"/>
                  <a:gd name="connsiteX6" fmla="*/ 781050 w 2294169"/>
                  <a:gd name="connsiteY6" fmla="*/ 107950 h 246121"/>
                  <a:gd name="connsiteX7" fmla="*/ 0 w 2294169"/>
                  <a:gd name="connsiteY7" fmla="*/ 0 h 24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4169" h="246121">
                    <a:moveTo>
                      <a:pt x="0" y="0"/>
                    </a:moveTo>
                    <a:lnTo>
                      <a:pt x="1238250" y="130175"/>
                    </a:lnTo>
                    <a:lnTo>
                      <a:pt x="2235200" y="238125"/>
                    </a:lnTo>
                    <a:cubicBezTo>
                      <a:pt x="2392892" y="256117"/>
                      <a:pt x="2184400" y="238125"/>
                      <a:pt x="2184400" y="238125"/>
                    </a:cubicBezTo>
                    <a:cubicBezTo>
                      <a:pt x="2129367" y="235479"/>
                      <a:pt x="2042054" y="233362"/>
                      <a:pt x="1905000" y="222250"/>
                    </a:cubicBezTo>
                    <a:cubicBezTo>
                      <a:pt x="1767946" y="211138"/>
                      <a:pt x="1362075" y="171450"/>
                      <a:pt x="1362075" y="171450"/>
                    </a:cubicBezTo>
                    <a:lnTo>
                      <a:pt x="781050" y="107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B7EE5177-3061-408B-9376-F790EF483B31}"/>
                  </a:ext>
                </a:extLst>
              </p:cNvPr>
              <p:cNvSpPr/>
              <p:nvPr/>
            </p:nvSpPr>
            <p:spPr>
              <a:xfrm>
                <a:off x="1153417" y="863248"/>
                <a:ext cx="2226073" cy="286622"/>
              </a:xfrm>
              <a:custGeom>
                <a:avLst/>
                <a:gdLst>
                  <a:gd name="connsiteX0" fmla="*/ 34033 w 2226073"/>
                  <a:gd name="connsiteY0" fmla="*/ 6702 h 286622"/>
                  <a:gd name="connsiteX1" fmla="*/ 84833 w 2226073"/>
                  <a:gd name="connsiteY1" fmla="*/ 6702 h 286622"/>
                  <a:gd name="connsiteX2" fmla="*/ 1532633 w 2226073"/>
                  <a:gd name="connsiteY2" fmla="*/ 187677 h 286622"/>
                  <a:gd name="connsiteX3" fmla="*/ 2186683 w 2226073"/>
                  <a:gd name="connsiteY3" fmla="*/ 282927 h 286622"/>
                  <a:gd name="connsiteX4" fmla="*/ 2072383 w 2226073"/>
                  <a:gd name="connsiteY4" fmla="*/ 260702 h 286622"/>
                  <a:gd name="connsiteX5" fmla="*/ 1411983 w 2226073"/>
                  <a:gd name="connsiteY5" fmla="*/ 200377 h 286622"/>
                  <a:gd name="connsiteX6" fmla="*/ 678558 w 2226073"/>
                  <a:gd name="connsiteY6" fmla="*/ 127352 h 286622"/>
                  <a:gd name="connsiteX7" fmla="*/ 34033 w 2226073"/>
                  <a:gd name="connsiteY7" fmla="*/ 6702 h 2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073" h="286622">
                    <a:moveTo>
                      <a:pt x="34033" y="6702"/>
                    </a:moveTo>
                    <a:cubicBezTo>
                      <a:pt x="-65451" y="-8379"/>
                      <a:pt x="84833" y="6702"/>
                      <a:pt x="84833" y="6702"/>
                    </a:cubicBezTo>
                    <a:lnTo>
                      <a:pt x="1532633" y="187677"/>
                    </a:lnTo>
                    <a:cubicBezTo>
                      <a:pt x="1882941" y="233714"/>
                      <a:pt x="2096725" y="270756"/>
                      <a:pt x="2186683" y="282927"/>
                    </a:cubicBezTo>
                    <a:cubicBezTo>
                      <a:pt x="2276641" y="295098"/>
                      <a:pt x="2201500" y="274460"/>
                      <a:pt x="2072383" y="260702"/>
                    </a:cubicBezTo>
                    <a:cubicBezTo>
                      <a:pt x="1943266" y="246944"/>
                      <a:pt x="1411983" y="200377"/>
                      <a:pt x="1411983" y="200377"/>
                    </a:cubicBezTo>
                    <a:cubicBezTo>
                      <a:pt x="1179679" y="178152"/>
                      <a:pt x="908216" y="155927"/>
                      <a:pt x="678558" y="127352"/>
                    </a:cubicBezTo>
                    <a:cubicBezTo>
                      <a:pt x="448900" y="98777"/>
                      <a:pt x="241466" y="63852"/>
                      <a:pt x="34033" y="6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6270B309-B769-41A3-AC96-25BDC9283040}"/>
                  </a:ext>
                </a:extLst>
              </p:cNvPr>
              <p:cNvSpPr/>
              <p:nvPr/>
            </p:nvSpPr>
            <p:spPr>
              <a:xfrm>
                <a:off x="527028" y="656910"/>
                <a:ext cx="892404" cy="1150946"/>
              </a:xfrm>
              <a:custGeom>
                <a:avLst/>
                <a:gdLst>
                  <a:gd name="connsiteX0" fmla="*/ 22 w 892404"/>
                  <a:gd name="connsiteY0" fmla="*/ 315 h 1150946"/>
                  <a:gd name="connsiteX1" fmla="*/ 457222 w 892404"/>
                  <a:gd name="connsiteY1" fmla="*/ 187640 h 1150946"/>
                  <a:gd name="connsiteX2" fmla="*/ 796947 w 892404"/>
                  <a:gd name="connsiteY2" fmla="*/ 295590 h 1150946"/>
                  <a:gd name="connsiteX3" fmla="*/ 841397 w 892404"/>
                  <a:gd name="connsiteY3" fmla="*/ 346390 h 1150946"/>
                  <a:gd name="connsiteX4" fmla="*/ 873147 w 892404"/>
                  <a:gd name="connsiteY4" fmla="*/ 470215 h 1150946"/>
                  <a:gd name="connsiteX5" fmla="*/ 882672 w 892404"/>
                  <a:gd name="connsiteY5" fmla="*/ 1133790 h 1150946"/>
                  <a:gd name="connsiteX6" fmla="*/ 892197 w 892404"/>
                  <a:gd name="connsiteY6" fmla="*/ 902015 h 1150946"/>
                  <a:gd name="connsiteX7" fmla="*/ 873147 w 892404"/>
                  <a:gd name="connsiteY7" fmla="*/ 327340 h 1150946"/>
                  <a:gd name="connsiteX8" fmla="*/ 758847 w 892404"/>
                  <a:gd name="connsiteY8" fmla="*/ 257490 h 1150946"/>
                  <a:gd name="connsiteX9" fmla="*/ 476272 w 892404"/>
                  <a:gd name="connsiteY9" fmla="*/ 146365 h 1150946"/>
                  <a:gd name="connsiteX10" fmla="*/ 22 w 892404"/>
                  <a:gd name="connsiteY10" fmla="*/ 315 h 115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404" h="1150946">
                    <a:moveTo>
                      <a:pt x="22" y="315"/>
                    </a:moveTo>
                    <a:cubicBezTo>
                      <a:pt x="-3153" y="7194"/>
                      <a:pt x="324401" y="138428"/>
                      <a:pt x="457222" y="187640"/>
                    </a:cubicBezTo>
                    <a:cubicBezTo>
                      <a:pt x="590043" y="236853"/>
                      <a:pt x="732918" y="269132"/>
                      <a:pt x="796947" y="295590"/>
                    </a:cubicBezTo>
                    <a:cubicBezTo>
                      <a:pt x="860976" y="322048"/>
                      <a:pt x="828697" y="317286"/>
                      <a:pt x="841397" y="346390"/>
                    </a:cubicBezTo>
                    <a:cubicBezTo>
                      <a:pt x="854097" y="375494"/>
                      <a:pt x="866268" y="338982"/>
                      <a:pt x="873147" y="470215"/>
                    </a:cubicBezTo>
                    <a:cubicBezTo>
                      <a:pt x="880026" y="601448"/>
                      <a:pt x="879497" y="1061823"/>
                      <a:pt x="882672" y="1133790"/>
                    </a:cubicBezTo>
                    <a:cubicBezTo>
                      <a:pt x="885847" y="1205757"/>
                      <a:pt x="893785" y="1036423"/>
                      <a:pt x="892197" y="902015"/>
                    </a:cubicBezTo>
                    <a:cubicBezTo>
                      <a:pt x="890610" y="767607"/>
                      <a:pt x="895372" y="434761"/>
                      <a:pt x="873147" y="327340"/>
                    </a:cubicBezTo>
                    <a:cubicBezTo>
                      <a:pt x="850922" y="219919"/>
                      <a:pt x="824993" y="287652"/>
                      <a:pt x="758847" y="257490"/>
                    </a:cubicBezTo>
                    <a:cubicBezTo>
                      <a:pt x="692701" y="227328"/>
                      <a:pt x="598509" y="191873"/>
                      <a:pt x="476272" y="146365"/>
                    </a:cubicBezTo>
                    <a:cubicBezTo>
                      <a:pt x="354035" y="100857"/>
                      <a:pt x="3197" y="-6564"/>
                      <a:pt x="22" y="3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5AAA0531-7754-46BC-A573-1F5A9F72885B}"/>
                  </a:ext>
                </a:extLst>
              </p:cNvPr>
              <p:cNvSpPr/>
              <p:nvPr/>
            </p:nvSpPr>
            <p:spPr>
              <a:xfrm>
                <a:off x="1431428" y="1219133"/>
                <a:ext cx="162432" cy="667804"/>
              </a:xfrm>
              <a:custGeom>
                <a:avLst/>
                <a:gdLst>
                  <a:gd name="connsiteX0" fmla="*/ 497 w 162432"/>
                  <a:gd name="connsiteY0" fmla="*/ 67 h 667804"/>
                  <a:gd name="connsiteX1" fmla="*/ 57647 w 162432"/>
                  <a:gd name="connsiteY1" fmla="*/ 571567 h 667804"/>
                  <a:gd name="connsiteX2" fmla="*/ 162422 w 162432"/>
                  <a:gd name="connsiteY2" fmla="*/ 666817 h 667804"/>
                  <a:gd name="connsiteX3" fmla="*/ 51297 w 162432"/>
                  <a:gd name="connsiteY3" fmla="*/ 616017 h 667804"/>
                  <a:gd name="connsiteX4" fmla="*/ 32247 w 162432"/>
                  <a:gd name="connsiteY4" fmla="*/ 533467 h 667804"/>
                  <a:gd name="connsiteX5" fmla="*/ 497 w 162432"/>
                  <a:gd name="connsiteY5" fmla="*/ 67 h 66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432" h="667804">
                    <a:moveTo>
                      <a:pt x="497" y="67"/>
                    </a:moveTo>
                    <a:cubicBezTo>
                      <a:pt x="4730" y="6417"/>
                      <a:pt x="30660" y="460442"/>
                      <a:pt x="57647" y="571567"/>
                    </a:cubicBezTo>
                    <a:cubicBezTo>
                      <a:pt x="84634" y="682692"/>
                      <a:pt x="163480" y="659409"/>
                      <a:pt x="162422" y="666817"/>
                    </a:cubicBezTo>
                    <a:cubicBezTo>
                      <a:pt x="161364" y="674225"/>
                      <a:pt x="72993" y="638242"/>
                      <a:pt x="51297" y="616017"/>
                    </a:cubicBezTo>
                    <a:cubicBezTo>
                      <a:pt x="29601" y="593792"/>
                      <a:pt x="44418" y="630834"/>
                      <a:pt x="32247" y="533467"/>
                    </a:cubicBezTo>
                    <a:cubicBezTo>
                      <a:pt x="20076" y="436100"/>
                      <a:pt x="-3736" y="-6283"/>
                      <a:pt x="497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D92F1FE6-F25E-442B-862E-9FFA367BF223}"/>
                  </a:ext>
                </a:extLst>
              </p:cNvPr>
              <p:cNvSpPr/>
              <p:nvPr/>
            </p:nvSpPr>
            <p:spPr>
              <a:xfrm>
                <a:off x="98006" y="-26997"/>
                <a:ext cx="666409" cy="510173"/>
              </a:xfrm>
              <a:custGeom>
                <a:avLst/>
                <a:gdLst>
                  <a:gd name="connsiteX0" fmla="*/ 419 w 666409"/>
                  <a:gd name="connsiteY0" fmla="*/ 1597 h 510173"/>
                  <a:gd name="connsiteX1" fmla="*/ 238544 w 666409"/>
                  <a:gd name="connsiteY1" fmla="*/ 160347 h 510173"/>
                  <a:gd name="connsiteX2" fmla="*/ 657644 w 666409"/>
                  <a:gd name="connsiteY2" fmla="*/ 496897 h 510173"/>
                  <a:gd name="connsiteX3" fmla="*/ 505244 w 666409"/>
                  <a:gd name="connsiteY3" fmla="*/ 423872 h 510173"/>
                  <a:gd name="connsiteX4" fmla="*/ 292519 w 666409"/>
                  <a:gd name="connsiteY4" fmla="*/ 249247 h 510173"/>
                  <a:gd name="connsiteX5" fmla="*/ 419 w 666409"/>
                  <a:gd name="connsiteY5" fmla="*/ 1597 h 5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409" h="510173">
                    <a:moveTo>
                      <a:pt x="419" y="1597"/>
                    </a:moveTo>
                    <a:cubicBezTo>
                      <a:pt x="-8577" y="-13220"/>
                      <a:pt x="129007" y="77797"/>
                      <a:pt x="238544" y="160347"/>
                    </a:cubicBezTo>
                    <a:cubicBezTo>
                      <a:pt x="348081" y="242897"/>
                      <a:pt x="613194" y="452976"/>
                      <a:pt x="657644" y="496897"/>
                    </a:cubicBezTo>
                    <a:cubicBezTo>
                      <a:pt x="702094" y="540818"/>
                      <a:pt x="566098" y="465147"/>
                      <a:pt x="505244" y="423872"/>
                    </a:cubicBezTo>
                    <a:cubicBezTo>
                      <a:pt x="444390" y="382597"/>
                      <a:pt x="375069" y="319626"/>
                      <a:pt x="292519" y="249247"/>
                    </a:cubicBezTo>
                    <a:cubicBezTo>
                      <a:pt x="209969" y="178868"/>
                      <a:pt x="9415" y="16414"/>
                      <a:pt x="419" y="15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4224B797-845D-4AE9-9E6F-FCE296A445DC}"/>
                  </a:ext>
                </a:extLst>
              </p:cNvPr>
              <p:cNvSpPr/>
              <p:nvPr/>
            </p:nvSpPr>
            <p:spPr>
              <a:xfrm>
                <a:off x="-9525" y="1568450"/>
                <a:ext cx="1392001" cy="192771"/>
              </a:xfrm>
              <a:custGeom>
                <a:avLst/>
                <a:gdLst>
                  <a:gd name="connsiteX0" fmla="*/ 0 w 1392001"/>
                  <a:gd name="connsiteY0" fmla="*/ 0 h 192771"/>
                  <a:gd name="connsiteX1" fmla="*/ 676275 w 1392001"/>
                  <a:gd name="connsiteY1" fmla="*/ 95250 h 192771"/>
                  <a:gd name="connsiteX2" fmla="*/ 1368425 w 1392001"/>
                  <a:gd name="connsiteY2" fmla="*/ 190500 h 192771"/>
                  <a:gd name="connsiteX3" fmla="*/ 1209675 w 1392001"/>
                  <a:gd name="connsiteY3" fmla="*/ 158750 h 192771"/>
                  <a:gd name="connsiteX4" fmla="*/ 1003300 w 1392001"/>
                  <a:gd name="connsiteY4" fmla="*/ 111125 h 192771"/>
                  <a:gd name="connsiteX5" fmla="*/ 676275 w 1392001"/>
                  <a:gd name="connsiteY5" fmla="*/ 60325 h 192771"/>
                  <a:gd name="connsiteX6" fmla="*/ 0 w 1392001"/>
                  <a:gd name="connsiteY6" fmla="*/ 0 h 19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001" h="192771">
                    <a:moveTo>
                      <a:pt x="0" y="0"/>
                    </a:moveTo>
                    <a:lnTo>
                      <a:pt x="676275" y="95250"/>
                    </a:lnTo>
                    <a:lnTo>
                      <a:pt x="1368425" y="190500"/>
                    </a:lnTo>
                    <a:cubicBezTo>
                      <a:pt x="1457325" y="201083"/>
                      <a:pt x="1270529" y="171979"/>
                      <a:pt x="1209675" y="158750"/>
                    </a:cubicBezTo>
                    <a:cubicBezTo>
                      <a:pt x="1148821" y="145521"/>
                      <a:pt x="1092200" y="127529"/>
                      <a:pt x="1003300" y="111125"/>
                    </a:cubicBezTo>
                    <a:cubicBezTo>
                      <a:pt x="914400" y="94721"/>
                      <a:pt x="839788" y="81492"/>
                      <a:pt x="676275" y="60325"/>
                    </a:cubicBezTo>
                    <a:cubicBezTo>
                      <a:pt x="512762" y="39158"/>
                      <a:pt x="267493" y="11641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B9C3F5D8-6985-4128-AE27-E7369F7239F9}"/>
                  </a:ext>
                </a:extLst>
              </p:cNvPr>
              <p:cNvSpPr/>
              <p:nvPr/>
            </p:nvSpPr>
            <p:spPr>
              <a:xfrm>
                <a:off x="73288" y="1679573"/>
                <a:ext cx="1520659" cy="251712"/>
              </a:xfrm>
              <a:custGeom>
                <a:avLst/>
                <a:gdLst>
                  <a:gd name="connsiteX0" fmla="*/ 6087 w 1520659"/>
                  <a:gd name="connsiteY0" fmla="*/ 2 h 251712"/>
                  <a:gd name="connsiteX1" fmla="*/ 653787 w 1520659"/>
                  <a:gd name="connsiteY1" fmla="*/ 101602 h 251712"/>
                  <a:gd name="connsiteX2" fmla="*/ 1253862 w 1520659"/>
                  <a:gd name="connsiteY2" fmla="*/ 152402 h 251712"/>
                  <a:gd name="connsiteX3" fmla="*/ 1345937 w 1520659"/>
                  <a:gd name="connsiteY3" fmla="*/ 206377 h 251712"/>
                  <a:gd name="connsiteX4" fmla="*/ 1520562 w 1520659"/>
                  <a:gd name="connsiteY4" fmla="*/ 250827 h 251712"/>
                  <a:gd name="connsiteX5" fmla="*/ 1320537 w 1520659"/>
                  <a:gd name="connsiteY5" fmla="*/ 165102 h 251712"/>
                  <a:gd name="connsiteX6" fmla="*/ 1057012 w 1520659"/>
                  <a:gd name="connsiteY6" fmla="*/ 104777 h 251712"/>
                  <a:gd name="connsiteX7" fmla="*/ 6087 w 1520659"/>
                  <a:gd name="connsiteY7" fmla="*/ 2 h 25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0659" h="251712">
                    <a:moveTo>
                      <a:pt x="6087" y="2"/>
                    </a:moveTo>
                    <a:cubicBezTo>
                      <a:pt x="-61117" y="-527"/>
                      <a:pt x="445825" y="76202"/>
                      <a:pt x="653787" y="101602"/>
                    </a:cubicBezTo>
                    <a:cubicBezTo>
                      <a:pt x="861750" y="127002"/>
                      <a:pt x="1138504" y="134940"/>
                      <a:pt x="1253862" y="152402"/>
                    </a:cubicBezTo>
                    <a:cubicBezTo>
                      <a:pt x="1369220" y="169864"/>
                      <a:pt x="1301487" y="189973"/>
                      <a:pt x="1345937" y="206377"/>
                    </a:cubicBezTo>
                    <a:cubicBezTo>
                      <a:pt x="1390387" y="222781"/>
                      <a:pt x="1524795" y="257706"/>
                      <a:pt x="1520562" y="250827"/>
                    </a:cubicBezTo>
                    <a:cubicBezTo>
                      <a:pt x="1516329" y="243948"/>
                      <a:pt x="1397795" y="189444"/>
                      <a:pt x="1320537" y="165102"/>
                    </a:cubicBezTo>
                    <a:cubicBezTo>
                      <a:pt x="1243279" y="140760"/>
                      <a:pt x="1275558" y="137056"/>
                      <a:pt x="1057012" y="104777"/>
                    </a:cubicBezTo>
                    <a:cubicBezTo>
                      <a:pt x="838466" y="72498"/>
                      <a:pt x="73291" y="531"/>
                      <a:pt x="6087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3E03746D-45F7-4306-AE42-C90C934A194C}"/>
                  </a:ext>
                </a:extLst>
              </p:cNvPr>
              <p:cNvSpPr/>
              <p:nvPr/>
            </p:nvSpPr>
            <p:spPr>
              <a:xfrm>
                <a:off x="1591733" y="1807543"/>
                <a:ext cx="3022742" cy="63590"/>
              </a:xfrm>
              <a:custGeom>
                <a:avLst/>
                <a:gdLst>
                  <a:gd name="connsiteX0" fmla="*/ 0 w 3022742"/>
                  <a:gd name="connsiteY0" fmla="*/ 63590 h 63590"/>
                  <a:gd name="connsiteX1" fmla="*/ 84667 w 3022742"/>
                  <a:gd name="connsiteY1" fmla="*/ 63590 h 63590"/>
                  <a:gd name="connsiteX2" fmla="*/ 1278467 w 3022742"/>
                  <a:gd name="connsiteY2" fmla="*/ 33957 h 63590"/>
                  <a:gd name="connsiteX3" fmla="*/ 1972734 w 3022742"/>
                  <a:gd name="connsiteY3" fmla="*/ 33957 h 63590"/>
                  <a:gd name="connsiteX4" fmla="*/ 2760134 w 3022742"/>
                  <a:gd name="connsiteY4" fmla="*/ 38190 h 63590"/>
                  <a:gd name="connsiteX5" fmla="*/ 3022600 w 3022742"/>
                  <a:gd name="connsiteY5" fmla="*/ 42424 h 63590"/>
                  <a:gd name="connsiteX6" fmla="*/ 2785534 w 3022742"/>
                  <a:gd name="connsiteY6" fmla="*/ 17024 h 63590"/>
                  <a:gd name="connsiteX7" fmla="*/ 2116667 w 3022742"/>
                  <a:gd name="connsiteY7" fmla="*/ 17024 h 63590"/>
                  <a:gd name="connsiteX8" fmla="*/ 1557867 w 3022742"/>
                  <a:gd name="connsiteY8" fmla="*/ 90 h 63590"/>
                  <a:gd name="connsiteX9" fmla="*/ 491067 w 3022742"/>
                  <a:gd name="connsiteY9" fmla="*/ 25490 h 63590"/>
                  <a:gd name="connsiteX10" fmla="*/ 0 w 3022742"/>
                  <a:gd name="connsiteY10" fmla="*/ 63590 h 6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742" h="63590">
                    <a:moveTo>
                      <a:pt x="0" y="63590"/>
                    </a:moveTo>
                    <a:lnTo>
                      <a:pt x="84667" y="63590"/>
                    </a:lnTo>
                    <a:lnTo>
                      <a:pt x="1278467" y="33957"/>
                    </a:lnTo>
                    <a:cubicBezTo>
                      <a:pt x="1593145" y="29018"/>
                      <a:pt x="1972734" y="33957"/>
                      <a:pt x="1972734" y="33957"/>
                    </a:cubicBezTo>
                    <a:lnTo>
                      <a:pt x="2760134" y="38190"/>
                    </a:lnTo>
                    <a:cubicBezTo>
                      <a:pt x="2935112" y="39601"/>
                      <a:pt x="3018367" y="45952"/>
                      <a:pt x="3022600" y="42424"/>
                    </a:cubicBezTo>
                    <a:cubicBezTo>
                      <a:pt x="3026833" y="38896"/>
                      <a:pt x="2936523" y="21257"/>
                      <a:pt x="2785534" y="17024"/>
                    </a:cubicBezTo>
                    <a:cubicBezTo>
                      <a:pt x="2634545" y="12791"/>
                      <a:pt x="2321278" y="19846"/>
                      <a:pt x="2116667" y="17024"/>
                    </a:cubicBezTo>
                    <a:cubicBezTo>
                      <a:pt x="1912056" y="14202"/>
                      <a:pt x="1828800" y="-1321"/>
                      <a:pt x="1557867" y="90"/>
                    </a:cubicBezTo>
                    <a:cubicBezTo>
                      <a:pt x="1286934" y="1501"/>
                      <a:pt x="746478" y="14907"/>
                      <a:pt x="491067" y="25490"/>
                    </a:cubicBezTo>
                    <a:cubicBezTo>
                      <a:pt x="235656" y="36073"/>
                      <a:pt x="130528" y="49831"/>
                      <a:pt x="0" y="6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3D25A8F2-05FC-4828-B5F8-D4B5E2D9CD22}"/>
                  </a:ext>
                </a:extLst>
              </p:cNvPr>
              <p:cNvSpPr/>
              <p:nvPr/>
            </p:nvSpPr>
            <p:spPr>
              <a:xfrm>
                <a:off x="1566333" y="1888067"/>
                <a:ext cx="2853267" cy="42333"/>
              </a:xfrm>
              <a:custGeom>
                <a:avLst/>
                <a:gdLst>
                  <a:gd name="connsiteX0" fmla="*/ 0 w 2853267"/>
                  <a:gd name="connsiteY0" fmla="*/ 42333 h 42333"/>
                  <a:gd name="connsiteX1" fmla="*/ 969434 w 2853267"/>
                  <a:gd name="connsiteY1" fmla="*/ 16933 h 42333"/>
                  <a:gd name="connsiteX2" fmla="*/ 1993900 w 2853267"/>
                  <a:gd name="connsiteY2" fmla="*/ 25400 h 42333"/>
                  <a:gd name="connsiteX3" fmla="*/ 2332567 w 2853267"/>
                  <a:gd name="connsiteY3" fmla="*/ 25400 h 42333"/>
                  <a:gd name="connsiteX4" fmla="*/ 2853267 w 2853267"/>
                  <a:gd name="connsiteY4" fmla="*/ 25400 h 42333"/>
                  <a:gd name="connsiteX5" fmla="*/ 2307167 w 2853267"/>
                  <a:gd name="connsiteY5" fmla="*/ 0 h 42333"/>
                  <a:gd name="connsiteX6" fmla="*/ 1811867 w 2853267"/>
                  <a:gd name="connsiteY6" fmla="*/ 8466 h 42333"/>
                  <a:gd name="connsiteX7" fmla="*/ 1333500 w 2853267"/>
                  <a:gd name="connsiteY7" fmla="*/ 4233 h 42333"/>
                  <a:gd name="connsiteX8" fmla="*/ 567267 w 2853267"/>
                  <a:gd name="connsiteY8" fmla="*/ 25400 h 42333"/>
                  <a:gd name="connsiteX9" fmla="*/ 211667 w 2853267"/>
                  <a:gd name="connsiteY9" fmla="*/ 4233 h 42333"/>
                  <a:gd name="connsiteX10" fmla="*/ 0 w 2853267"/>
                  <a:gd name="connsiteY10" fmla="*/ 42333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3267" h="42333">
                    <a:moveTo>
                      <a:pt x="0" y="42333"/>
                    </a:moveTo>
                    <a:lnTo>
                      <a:pt x="969434" y="16933"/>
                    </a:lnTo>
                    <a:lnTo>
                      <a:pt x="1993900" y="25400"/>
                    </a:lnTo>
                    <a:lnTo>
                      <a:pt x="2332567" y="25400"/>
                    </a:lnTo>
                    <a:lnTo>
                      <a:pt x="2853267" y="25400"/>
                    </a:lnTo>
                    <a:cubicBezTo>
                      <a:pt x="2849034" y="21167"/>
                      <a:pt x="2480734" y="2822"/>
                      <a:pt x="2307167" y="0"/>
                    </a:cubicBezTo>
                    <a:lnTo>
                      <a:pt x="1811867" y="8466"/>
                    </a:lnTo>
                    <a:cubicBezTo>
                      <a:pt x="1649589" y="9171"/>
                      <a:pt x="1540933" y="1411"/>
                      <a:pt x="1333500" y="4233"/>
                    </a:cubicBezTo>
                    <a:cubicBezTo>
                      <a:pt x="1126067" y="7055"/>
                      <a:pt x="754239" y="25400"/>
                      <a:pt x="567267" y="25400"/>
                    </a:cubicBezTo>
                    <a:cubicBezTo>
                      <a:pt x="380295" y="25400"/>
                      <a:pt x="301272" y="1411"/>
                      <a:pt x="211667" y="4233"/>
                    </a:cubicBezTo>
                    <a:cubicBezTo>
                      <a:pt x="122062" y="7055"/>
                      <a:pt x="75848" y="24694"/>
                      <a:pt x="0" y="423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87D3C92A-8E9F-4B72-AE7B-5D88FD2D0AE7}"/>
                  </a:ext>
                </a:extLst>
              </p:cNvPr>
              <p:cNvSpPr/>
              <p:nvPr/>
            </p:nvSpPr>
            <p:spPr>
              <a:xfrm>
                <a:off x="3290432" y="1241143"/>
                <a:ext cx="1323916" cy="592602"/>
              </a:xfrm>
              <a:custGeom>
                <a:avLst/>
                <a:gdLst>
                  <a:gd name="connsiteX0" fmla="*/ 117401 w 1323916"/>
                  <a:gd name="connsiteY0" fmla="*/ 16157 h 592602"/>
                  <a:gd name="connsiteX1" fmla="*/ 972535 w 1323916"/>
                  <a:gd name="connsiteY1" fmla="*/ 109290 h 592602"/>
                  <a:gd name="connsiteX2" fmla="*/ 1247701 w 1323916"/>
                  <a:gd name="connsiteY2" fmla="*/ 160090 h 592602"/>
                  <a:gd name="connsiteX3" fmla="*/ 1235001 w 1323916"/>
                  <a:gd name="connsiteY3" fmla="*/ 215124 h 592602"/>
                  <a:gd name="connsiteX4" fmla="*/ 1285801 w 1323916"/>
                  <a:gd name="connsiteY4" fmla="*/ 320957 h 592602"/>
                  <a:gd name="connsiteX5" fmla="*/ 1323901 w 1323916"/>
                  <a:gd name="connsiteY5" fmla="*/ 591890 h 592602"/>
                  <a:gd name="connsiteX6" fmla="*/ 1281568 w 1323916"/>
                  <a:gd name="connsiteY6" fmla="*/ 392924 h 592602"/>
                  <a:gd name="connsiteX7" fmla="*/ 1192668 w 1323916"/>
                  <a:gd name="connsiteY7" fmla="*/ 181257 h 592602"/>
                  <a:gd name="connsiteX8" fmla="*/ 1044501 w 1323916"/>
                  <a:gd name="connsiteY8" fmla="*/ 126224 h 592602"/>
                  <a:gd name="connsiteX9" fmla="*/ 663501 w 1323916"/>
                  <a:gd name="connsiteY9" fmla="*/ 105057 h 592602"/>
                  <a:gd name="connsiteX10" fmla="*/ 66601 w 1323916"/>
                  <a:gd name="connsiteY10" fmla="*/ 7690 h 592602"/>
                  <a:gd name="connsiteX11" fmla="*/ 117401 w 1323916"/>
                  <a:gd name="connsiteY11" fmla="*/ 16157 h 59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3916" h="592602">
                    <a:moveTo>
                      <a:pt x="117401" y="16157"/>
                    </a:moveTo>
                    <a:lnTo>
                      <a:pt x="972535" y="109290"/>
                    </a:lnTo>
                    <a:cubicBezTo>
                      <a:pt x="1160918" y="133279"/>
                      <a:pt x="1203957" y="142451"/>
                      <a:pt x="1247701" y="160090"/>
                    </a:cubicBezTo>
                    <a:cubicBezTo>
                      <a:pt x="1291445" y="177729"/>
                      <a:pt x="1228651" y="188313"/>
                      <a:pt x="1235001" y="215124"/>
                    </a:cubicBezTo>
                    <a:cubicBezTo>
                      <a:pt x="1241351" y="241935"/>
                      <a:pt x="1270984" y="258163"/>
                      <a:pt x="1285801" y="320957"/>
                    </a:cubicBezTo>
                    <a:cubicBezTo>
                      <a:pt x="1300618" y="383751"/>
                      <a:pt x="1324606" y="579896"/>
                      <a:pt x="1323901" y="591890"/>
                    </a:cubicBezTo>
                    <a:cubicBezTo>
                      <a:pt x="1323196" y="603884"/>
                      <a:pt x="1303440" y="461363"/>
                      <a:pt x="1281568" y="392924"/>
                    </a:cubicBezTo>
                    <a:cubicBezTo>
                      <a:pt x="1259696" y="324485"/>
                      <a:pt x="1232179" y="225707"/>
                      <a:pt x="1192668" y="181257"/>
                    </a:cubicBezTo>
                    <a:cubicBezTo>
                      <a:pt x="1153157" y="136807"/>
                      <a:pt x="1132696" y="138924"/>
                      <a:pt x="1044501" y="126224"/>
                    </a:cubicBezTo>
                    <a:cubicBezTo>
                      <a:pt x="956307" y="113524"/>
                      <a:pt x="826484" y="124813"/>
                      <a:pt x="663501" y="105057"/>
                    </a:cubicBezTo>
                    <a:cubicBezTo>
                      <a:pt x="500518" y="85301"/>
                      <a:pt x="159029" y="21096"/>
                      <a:pt x="66601" y="7690"/>
                    </a:cubicBezTo>
                    <a:cubicBezTo>
                      <a:pt x="-25827" y="-5716"/>
                      <a:pt x="-33588" y="-776"/>
                      <a:pt x="117401" y="16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880D1EB9-6248-4272-B39F-71A826C3B40E}"/>
                  </a:ext>
                </a:extLst>
              </p:cNvPr>
              <p:cNvSpPr/>
              <p:nvPr/>
            </p:nvSpPr>
            <p:spPr>
              <a:xfrm>
                <a:off x="4571485" y="1406512"/>
                <a:ext cx="677904" cy="120473"/>
              </a:xfrm>
              <a:custGeom>
                <a:avLst/>
                <a:gdLst>
                  <a:gd name="connsiteX0" fmla="*/ 515 w 677904"/>
                  <a:gd name="connsiteY0" fmla="*/ 13 h 120473"/>
                  <a:gd name="connsiteX1" fmla="*/ 370403 w 677904"/>
                  <a:gd name="connsiteY1" fmla="*/ 82563 h 120473"/>
                  <a:gd name="connsiteX2" fmla="*/ 670440 w 677904"/>
                  <a:gd name="connsiteY2" fmla="*/ 115901 h 120473"/>
                  <a:gd name="connsiteX3" fmla="*/ 562490 w 677904"/>
                  <a:gd name="connsiteY3" fmla="*/ 115901 h 120473"/>
                  <a:gd name="connsiteX4" fmla="*/ 295790 w 677904"/>
                  <a:gd name="connsiteY4" fmla="*/ 76213 h 120473"/>
                  <a:gd name="connsiteX5" fmla="*/ 515 w 677904"/>
                  <a:gd name="connsiteY5" fmla="*/ 13 h 12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904" h="120473">
                    <a:moveTo>
                      <a:pt x="515" y="13"/>
                    </a:moveTo>
                    <a:cubicBezTo>
                      <a:pt x="12950" y="1071"/>
                      <a:pt x="258749" y="63248"/>
                      <a:pt x="370403" y="82563"/>
                    </a:cubicBezTo>
                    <a:cubicBezTo>
                      <a:pt x="482057" y="101878"/>
                      <a:pt x="638426" y="110345"/>
                      <a:pt x="670440" y="115901"/>
                    </a:cubicBezTo>
                    <a:cubicBezTo>
                      <a:pt x="702454" y="121457"/>
                      <a:pt x="624932" y="122516"/>
                      <a:pt x="562490" y="115901"/>
                    </a:cubicBezTo>
                    <a:cubicBezTo>
                      <a:pt x="500048" y="109286"/>
                      <a:pt x="387600" y="93940"/>
                      <a:pt x="295790" y="76213"/>
                    </a:cubicBezTo>
                    <a:cubicBezTo>
                      <a:pt x="203980" y="58486"/>
                      <a:pt x="-11920" y="-1045"/>
                      <a:pt x="515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B7C7C244-C1BA-41B8-9D8D-26E8893039E5}"/>
                  </a:ext>
                </a:extLst>
              </p:cNvPr>
              <p:cNvSpPr/>
              <p:nvPr/>
            </p:nvSpPr>
            <p:spPr>
              <a:xfrm>
                <a:off x="4641850" y="1857375"/>
                <a:ext cx="704057" cy="27910"/>
              </a:xfrm>
              <a:custGeom>
                <a:avLst/>
                <a:gdLst>
                  <a:gd name="connsiteX0" fmla="*/ 0 w 704057"/>
                  <a:gd name="connsiteY0" fmla="*/ 9525 h 27910"/>
                  <a:gd name="connsiteX1" fmla="*/ 539750 w 704057"/>
                  <a:gd name="connsiteY1" fmla="*/ 23813 h 27910"/>
                  <a:gd name="connsiteX2" fmla="*/ 703263 w 704057"/>
                  <a:gd name="connsiteY2" fmla="*/ 26988 h 27910"/>
                  <a:gd name="connsiteX3" fmla="*/ 595313 w 704057"/>
                  <a:gd name="connsiteY3" fmla="*/ 9525 h 27910"/>
                  <a:gd name="connsiteX4" fmla="*/ 442913 w 704057"/>
                  <a:gd name="connsiteY4" fmla="*/ 0 h 27910"/>
                  <a:gd name="connsiteX5" fmla="*/ 0 w 704057"/>
                  <a:gd name="connsiteY5" fmla="*/ 9525 h 2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057" h="27910">
                    <a:moveTo>
                      <a:pt x="0" y="9525"/>
                    </a:moveTo>
                    <a:cubicBezTo>
                      <a:pt x="16140" y="13494"/>
                      <a:pt x="539750" y="23813"/>
                      <a:pt x="539750" y="23813"/>
                    </a:cubicBezTo>
                    <a:cubicBezTo>
                      <a:pt x="656960" y="26723"/>
                      <a:pt x="694003" y="29369"/>
                      <a:pt x="703263" y="26988"/>
                    </a:cubicBezTo>
                    <a:cubicBezTo>
                      <a:pt x="712523" y="24607"/>
                      <a:pt x="638705" y="14023"/>
                      <a:pt x="595313" y="9525"/>
                    </a:cubicBezTo>
                    <a:cubicBezTo>
                      <a:pt x="551921" y="5027"/>
                      <a:pt x="541338" y="1852"/>
                      <a:pt x="442913" y="0"/>
                    </a:cubicBez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39BFC91B-F83E-4B28-B0DF-108E6D853532}"/>
                  </a:ext>
                </a:extLst>
              </p:cNvPr>
              <p:cNvSpPr/>
              <p:nvPr/>
            </p:nvSpPr>
            <p:spPr>
              <a:xfrm>
                <a:off x="5008563" y="1895475"/>
                <a:ext cx="357147" cy="25028"/>
              </a:xfrm>
              <a:custGeom>
                <a:avLst/>
                <a:gdLst>
                  <a:gd name="connsiteX0" fmla="*/ 0 w 357147"/>
                  <a:gd name="connsiteY0" fmla="*/ 0 h 25028"/>
                  <a:gd name="connsiteX1" fmla="*/ 328612 w 357147"/>
                  <a:gd name="connsiteY1" fmla="*/ 23813 h 25028"/>
                  <a:gd name="connsiteX2" fmla="*/ 331787 w 357147"/>
                  <a:gd name="connsiteY2" fmla="*/ 20638 h 25028"/>
                  <a:gd name="connsiteX3" fmla="*/ 255587 w 357147"/>
                  <a:gd name="connsiteY3" fmla="*/ 12700 h 25028"/>
                  <a:gd name="connsiteX4" fmla="*/ 160337 w 357147"/>
                  <a:gd name="connsiteY4" fmla="*/ 6350 h 25028"/>
                  <a:gd name="connsiteX5" fmla="*/ 0 w 357147"/>
                  <a:gd name="connsiteY5" fmla="*/ 0 h 2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47" h="25028">
                    <a:moveTo>
                      <a:pt x="0" y="0"/>
                    </a:moveTo>
                    <a:cubicBezTo>
                      <a:pt x="28046" y="2910"/>
                      <a:pt x="273314" y="20373"/>
                      <a:pt x="328612" y="23813"/>
                    </a:cubicBezTo>
                    <a:cubicBezTo>
                      <a:pt x="383910" y="27253"/>
                      <a:pt x="343958" y="22490"/>
                      <a:pt x="331787" y="20638"/>
                    </a:cubicBezTo>
                    <a:cubicBezTo>
                      <a:pt x="319616" y="18786"/>
                      <a:pt x="255587" y="12700"/>
                      <a:pt x="255587" y="12700"/>
                    </a:cubicBezTo>
                    <a:cubicBezTo>
                      <a:pt x="227012" y="10319"/>
                      <a:pt x="200024" y="7673"/>
                      <a:pt x="160337" y="6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8ECF2CC0-B7A0-4BE8-975E-BD8B9CCF5F2B}"/>
                  </a:ext>
                </a:extLst>
              </p:cNvPr>
              <p:cNvSpPr/>
              <p:nvPr/>
            </p:nvSpPr>
            <p:spPr>
              <a:xfrm>
                <a:off x="4584380" y="1428484"/>
                <a:ext cx="72278" cy="400819"/>
              </a:xfrm>
              <a:custGeom>
                <a:avLst/>
                <a:gdLst>
                  <a:gd name="connsiteX0" fmla="*/ 320 w 72278"/>
                  <a:gd name="connsiteY0" fmla="*/ 1854 h 400819"/>
                  <a:gd name="connsiteX1" fmla="*/ 51120 w 72278"/>
                  <a:gd name="connsiteY1" fmla="*/ 292366 h 400819"/>
                  <a:gd name="connsiteX2" fmla="*/ 71758 w 72278"/>
                  <a:gd name="connsiteY2" fmla="*/ 397141 h 400819"/>
                  <a:gd name="connsiteX3" fmla="*/ 32070 w 72278"/>
                  <a:gd name="connsiteY3" fmla="*/ 178066 h 400819"/>
                  <a:gd name="connsiteX4" fmla="*/ 320 w 72278"/>
                  <a:gd name="connsiteY4" fmla="*/ 1854 h 40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78" h="400819">
                    <a:moveTo>
                      <a:pt x="320" y="1854"/>
                    </a:moveTo>
                    <a:cubicBezTo>
                      <a:pt x="3495" y="20904"/>
                      <a:pt x="39214" y="226485"/>
                      <a:pt x="51120" y="292366"/>
                    </a:cubicBezTo>
                    <a:cubicBezTo>
                      <a:pt x="63026" y="358247"/>
                      <a:pt x="74933" y="416191"/>
                      <a:pt x="71758" y="397141"/>
                    </a:cubicBezTo>
                    <a:cubicBezTo>
                      <a:pt x="68583" y="378091"/>
                      <a:pt x="45828" y="240772"/>
                      <a:pt x="32070" y="178066"/>
                    </a:cubicBezTo>
                    <a:cubicBezTo>
                      <a:pt x="18312" y="115360"/>
                      <a:pt x="-2855" y="-17196"/>
                      <a:pt x="320" y="18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BEA2621F-4BD8-4499-9D3D-9F35B0D83610}"/>
                  </a:ext>
                </a:extLst>
              </p:cNvPr>
              <p:cNvSpPr/>
              <p:nvPr/>
            </p:nvSpPr>
            <p:spPr>
              <a:xfrm>
                <a:off x="4624154" y="1430416"/>
                <a:ext cx="72834" cy="428054"/>
              </a:xfrm>
              <a:custGeom>
                <a:avLst/>
                <a:gdLst>
                  <a:gd name="connsiteX0" fmla="*/ 234 w 72834"/>
                  <a:gd name="connsiteY0" fmla="*/ 3097 h 428054"/>
                  <a:gd name="connsiteX1" fmla="*/ 68496 w 72834"/>
                  <a:gd name="connsiteY1" fmla="*/ 404734 h 428054"/>
                  <a:gd name="connsiteX2" fmla="*/ 63734 w 72834"/>
                  <a:gd name="connsiteY2" fmla="*/ 363459 h 428054"/>
                  <a:gd name="connsiteX3" fmla="*/ 46271 w 72834"/>
                  <a:gd name="connsiteY3" fmla="*/ 225347 h 428054"/>
                  <a:gd name="connsiteX4" fmla="*/ 234 w 72834"/>
                  <a:gd name="connsiteY4" fmla="*/ 3097 h 42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34" h="428054">
                    <a:moveTo>
                      <a:pt x="234" y="3097"/>
                    </a:moveTo>
                    <a:cubicBezTo>
                      <a:pt x="3938" y="32995"/>
                      <a:pt x="57913" y="344674"/>
                      <a:pt x="68496" y="404734"/>
                    </a:cubicBezTo>
                    <a:cubicBezTo>
                      <a:pt x="79079" y="464794"/>
                      <a:pt x="67438" y="393357"/>
                      <a:pt x="63734" y="363459"/>
                    </a:cubicBezTo>
                    <a:cubicBezTo>
                      <a:pt x="60030" y="333561"/>
                      <a:pt x="54738" y="282497"/>
                      <a:pt x="46271" y="225347"/>
                    </a:cubicBezTo>
                    <a:cubicBezTo>
                      <a:pt x="37804" y="168197"/>
                      <a:pt x="-3470" y="-26801"/>
                      <a:pt x="234" y="3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23C60E1D-2B40-43F7-9A12-F5C5B1F869B1}"/>
                  </a:ext>
                </a:extLst>
              </p:cNvPr>
              <p:cNvSpPr/>
              <p:nvPr/>
            </p:nvSpPr>
            <p:spPr>
              <a:xfrm>
                <a:off x="4670064" y="1446149"/>
                <a:ext cx="63246" cy="394381"/>
              </a:xfrm>
              <a:custGeom>
                <a:avLst/>
                <a:gdLst>
                  <a:gd name="connsiteX0" fmla="*/ 361 w 63246"/>
                  <a:gd name="connsiteY0" fmla="*/ 3239 h 394381"/>
                  <a:gd name="connsiteX1" fmla="*/ 55924 w 63246"/>
                  <a:gd name="connsiteY1" fmla="*/ 352489 h 394381"/>
                  <a:gd name="connsiteX2" fmla="*/ 62274 w 63246"/>
                  <a:gd name="connsiteY2" fmla="*/ 379476 h 394381"/>
                  <a:gd name="connsiteX3" fmla="*/ 52749 w 63246"/>
                  <a:gd name="connsiteY3" fmla="*/ 274701 h 394381"/>
                  <a:gd name="connsiteX4" fmla="*/ 32111 w 63246"/>
                  <a:gd name="connsiteY4" fmla="*/ 182626 h 394381"/>
                  <a:gd name="connsiteX5" fmla="*/ 361 w 63246"/>
                  <a:gd name="connsiteY5" fmla="*/ 3239 h 39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246" h="394381">
                    <a:moveTo>
                      <a:pt x="361" y="3239"/>
                    </a:moveTo>
                    <a:cubicBezTo>
                      <a:pt x="4330" y="31549"/>
                      <a:pt x="45605" y="289783"/>
                      <a:pt x="55924" y="352489"/>
                    </a:cubicBezTo>
                    <a:cubicBezTo>
                      <a:pt x="66243" y="415195"/>
                      <a:pt x="62803" y="392441"/>
                      <a:pt x="62274" y="379476"/>
                    </a:cubicBezTo>
                    <a:cubicBezTo>
                      <a:pt x="61745" y="366511"/>
                      <a:pt x="57776" y="307509"/>
                      <a:pt x="52749" y="274701"/>
                    </a:cubicBezTo>
                    <a:cubicBezTo>
                      <a:pt x="47722" y="241893"/>
                      <a:pt x="37932" y="224959"/>
                      <a:pt x="32111" y="182626"/>
                    </a:cubicBezTo>
                    <a:cubicBezTo>
                      <a:pt x="26290" y="140293"/>
                      <a:pt x="-3608" y="-25071"/>
                      <a:pt x="361" y="32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E6E30E44-7C43-4B24-B809-EE0E4635E771}"/>
                  </a:ext>
                </a:extLst>
              </p:cNvPr>
              <p:cNvSpPr/>
              <p:nvPr/>
            </p:nvSpPr>
            <p:spPr>
              <a:xfrm>
                <a:off x="4711695" y="1464658"/>
                <a:ext cx="68592" cy="360438"/>
              </a:xfrm>
              <a:custGeom>
                <a:avLst/>
                <a:gdLst>
                  <a:gd name="connsiteX0" fmla="*/ 5 w 68592"/>
                  <a:gd name="connsiteY0" fmla="*/ 605 h 360438"/>
                  <a:gd name="connsiteX1" fmla="*/ 47630 w 68592"/>
                  <a:gd name="connsiteY1" fmla="*/ 240317 h 360438"/>
                  <a:gd name="connsiteX2" fmla="*/ 58743 w 68592"/>
                  <a:gd name="connsiteY2" fmla="*/ 341917 h 360438"/>
                  <a:gd name="connsiteX3" fmla="*/ 61918 w 68592"/>
                  <a:gd name="connsiteY3" fmla="*/ 356205 h 360438"/>
                  <a:gd name="connsiteX4" fmla="*/ 68268 w 68592"/>
                  <a:gd name="connsiteY4" fmla="*/ 292705 h 360438"/>
                  <a:gd name="connsiteX5" fmla="*/ 50805 w 68592"/>
                  <a:gd name="connsiteY5" fmla="*/ 175230 h 360438"/>
                  <a:gd name="connsiteX6" fmla="*/ 5 w 68592"/>
                  <a:gd name="connsiteY6" fmla="*/ 605 h 36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92" h="360438">
                    <a:moveTo>
                      <a:pt x="5" y="605"/>
                    </a:moveTo>
                    <a:cubicBezTo>
                      <a:pt x="-524" y="11453"/>
                      <a:pt x="37840" y="183432"/>
                      <a:pt x="47630" y="240317"/>
                    </a:cubicBezTo>
                    <a:cubicBezTo>
                      <a:pt x="57420" y="297202"/>
                      <a:pt x="56362" y="322602"/>
                      <a:pt x="58743" y="341917"/>
                    </a:cubicBezTo>
                    <a:cubicBezTo>
                      <a:pt x="61124" y="361232"/>
                      <a:pt x="60330" y="364407"/>
                      <a:pt x="61918" y="356205"/>
                    </a:cubicBezTo>
                    <a:cubicBezTo>
                      <a:pt x="63506" y="348003"/>
                      <a:pt x="70120" y="322867"/>
                      <a:pt x="68268" y="292705"/>
                    </a:cubicBezTo>
                    <a:cubicBezTo>
                      <a:pt x="66416" y="262543"/>
                      <a:pt x="61124" y="222855"/>
                      <a:pt x="50805" y="175230"/>
                    </a:cubicBezTo>
                    <a:cubicBezTo>
                      <a:pt x="40486" y="127605"/>
                      <a:pt x="534" y="-10243"/>
                      <a:pt x="5" y="6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7FA10B24-F457-4AA6-94B2-5323E23168AF}"/>
                  </a:ext>
                </a:extLst>
              </p:cNvPr>
              <p:cNvSpPr/>
              <p:nvPr/>
            </p:nvSpPr>
            <p:spPr>
              <a:xfrm>
                <a:off x="4771752" y="1489104"/>
                <a:ext cx="58613" cy="337928"/>
              </a:xfrm>
              <a:custGeom>
                <a:avLst/>
                <a:gdLst>
                  <a:gd name="connsiteX0" fmla="*/ 273 w 58613"/>
                  <a:gd name="connsiteY0" fmla="*/ 3146 h 337928"/>
                  <a:gd name="connsiteX1" fmla="*/ 47898 w 58613"/>
                  <a:gd name="connsiteY1" fmla="*/ 269846 h 337928"/>
                  <a:gd name="connsiteX2" fmla="*/ 57423 w 58613"/>
                  <a:gd name="connsiteY2" fmla="*/ 330171 h 337928"/>
                  <a:gd name="connsiteX3" fmla="*/ 28848 w 58613"/>
                  <a:gd name="connsiteY3" fmla="*/ 134909 h 337928"/>
                  <a:gd name="connsiteX4" fmla="*/ 273 w 58613"/>
                  <a:gd name="connsiteY4" fmla="*/ 3146 h 33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13" h="337928">
                    <a:moveTo>
                      <a:pt x="273" y="3146"/>
                    </a:moveTo>
                    <a:cubicBezTo>
                      <a:pt x="3448" y="25635"/>
                      <a:pt x="38373" y="215342"/>
                      <a:pt x="47898" y="269846"/>
                    </a:cubicBezTo>
                    <a:cubicBezTo>
                      <a:pt x="57423" y="324350"/>
                      <a:pt x="60598" y="352660"/>
                      <a:pt x="57423" y="330171"/>
                    </a:cubicBezTo>
                    <a:cubicBezTo>
                      <a:pt x="54248" y="307682"/>
                      <a:pt x="35198" y="185444"/>
                      <a:pt x="28848" y="134909"/>
                    </a:cubicBezTo>
                    <a:cubicBezTo>
                      <a:pt x="22498" y="84374"/>
                      <a:pt x="-2902" y="-19343"/>
                      <a:pt x="273" y="3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1B663214-3185-4399-B627-9C833FC5E485}"/>
                  </a:ext>
                </a:extLst>
              </p:cNvPr>
              <p:cNvSpPr/>
              <p:nvPr/>
            </p:nvSpPr>
            <p:spPr>
              <a:xfrm>
                <a:off x="4835408" y="1504942"/>
                <a:ext cx="70233" cy="330226"/>
              </a:xfrm>
              <a:custGeom>
                <a:avLst/>
                <a:gdLst>
                  <a:gd name="connsiteX0" fmla="*/ 117 w 70233"/>
                  <a:gd name="connsiteY0" fmla="*/ 8 h 330226"/>
                  <a:gd name="connsiteX1" fmla="*/ 36630 w 70233"/>
                  <a:gd name="connsiteY1" fmla="*/ 207971 h 330226"/>
                  <a:gd name="connsiteX2" fmla="*/ 69967 w 70233"/>
                  <a:gd name="connsiteY2" fmla="*/ 330208 h 330226"/>
                  <a:gd name="connsiteX3" fmla="*/ 49330 w 70233"/>
                  <a:gd name="connsiteY3" fmla="*/ 200033 h 330226"/>
                  <a:gd name="connsiteX4" fmla="*/ 117 w 70233"/>
                  <a:gd name="connsiteY4" fmla="*/ 8 h 33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33" h="330226">
                    <a:moveTo>
                      <a:pt x="117" y="8"/>
                    </a:moveTo>
                    <a:cubicBezTo>
                      <a:pt x="-2000" y="1331"/>
                      <a:pt x="24988" y="152938"/>
                      <a:pt x="36630" y="207971"/>
                    </a:cubicBezTo>
                    <a:cubicBezTo>
                      <a:pt x="48272" y="263004"/>
                      <a:pt x="67850" y="331531"/>
                      <a:pt x="69967" y="330208"/>
                    </a:cubicBezTo>
                    <a:cubicBezTo>
                      <a:pt x="72084" y="328885"/>
                      <a:pt x="61236" y="250039"/>
                      <a:pt x="49330" y="200033"/>
                    </a:cubicBezTo>
                    <a:cubicBezTo>
                      <a:pt x="37424" y="150027"/>
                      <a:pt x="2234" y="-1315"/>
                      <a:pt x="117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E8D585D2-FE4B-4D15-B15F-2E4FB9D409E7}"/>
                  </a:ext>
                </a:extLst>
              </p:cNvPr>
              <p:cNvSpPr/>
              <p:nvPr/>
            </p:nvSpPr>
            <p:spPr>
              <a:xfrm>
                <a:off x="4891087" y="1504676"/>
                <a:ext cx="45748" cy="274649"/>
              </a:xfrm>
              <a:custGeom>
                <a:avLst/>
                <a:gdLst>
                  <a:gd name="connsiteX0" fmla="*/ 1 w 45748"/>
                  <a:gd name="connsiteY0" fmla="*/ 274 h 274649"/>
                  <a:gd name="connsiteX1" fmla="*/ 41276 w 45748"/>
                  <a:gd name="connsiteY1" fmla="*/ 212999 h 274649"/>
                  <a:gd name="connsiteX2" fmla="*/ 44451 w 45748"/>
                  <a:gd name="connsiteY2" fmla="*/ 273324 h 274649"/>
                  <a:gd name="connsiteX3" fmla="*/ 39688 w 45748"/>
                  <a:gd name="connsiteY3" fmla="*/ 170137 h 274649"/>
                  <a:gd name="connsiteX4" fmla="*/ 1 w 45748"/>
                  <a:gd name="connsiteY4" fmla="*/ 274 h 2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48" h="274649">
                    <a:moveTo>
                      <a:pt x="1" y="274"/>
                    </a:moveTo>
                    <a:cubicBezTo>
                      <a:pt x="266" y="7418"/>
                      <a:pt x="33868" y="167491"/>
                      <a:pt x="41276" y="212999"/>
                    </a:cubicBezTo>
                    <a:cubicBezTo>
                      <a:pt x="48684" y="258507"/>
                      <a:pt x="44716" y="280468"/>
                      <a:pt x="44451" y="273324"/>
                    </a:cubicBezTo>
                    <a:cubicBezTo>
                      <a:pt x="44186" y="266180"/>
                      <a:pt x="47096" y="212735"/>
                      <a:pt x="39688" y="170137"/>
                    </a:cubicBezTo>
                    <a:cubicBezTo>
                      <a:pt x="32280" y="127539"/>
                      <a:pt x="-264" y="-6870"/>
                      <a:pt x="1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AA3711E4-7531-447D-A096-803EA0580CF2}"/>
                  </a:ext>
                </a:extLst>
              </p:cNvPr>
              <p:cNvSpPr/>
              <p:nvPr/>
            </p:nvSpPr>
            <p:spPr>
              <a:xfrm>
                <a:off x="4935481" y="1510757"/>
                <a:ext cx="50028" cy="300277"/>
              </a:xfrm>
              <a:custGeom>
                <a:avLst/>
                <a:gdLst>
                  <a:gd name="connsiteX0" fmla="*/ 57 w 50028"/>
                  <a:gd name="connsiteY0" fmla="*/ 2131 h 300277"/>
                  <a:gd name="connsiteX1" fmla="*/ 47682 w 50028"/>
                  <a:gd name="connsiteY1" fmla="*/ 295818 h 300277"/>
                  <a:gd name="connsiteX2" fmla="*/ 38157 w 50028"/>
                  <a:gd name="connsiteY2" fmla="*/ 168818 h 300277"/>
                  <a:gd name="connsiteX3" fmla="*/ 57 w 50028"/>
                  <a:gd name="connsiteY3" fmla="*/ 2131 h 30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28" h="300277">
                    <a:moveTo>
                      <a:pt x="57" y="2131"/>
                    </a:moveTo>
                    <a:cubicBezTo>
                      <a:pt x="1644" y="23298"/>
                      <a:pt x="41332" y="268037"/>
                      <a:pt x="47682" y="295818"/>
                    </a:cubicBezTo>
                    <a:cubicBezTo>
                      <a:pt x="54032" y="323599"/>
                      <a:pt x="46359" y="214326"/>
                      <a:pt x="38157" y="168818"/>
                    </a:cubicBezTo>
                    <a:cubicBezTo>
                      <a:pt x="29955" y="123310"/>
                      <a:pt x="-1530" y="-19036"/>
                      <a:pt x="57" y="21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905A66CC-155C-4ED9-842E-F56E787598DB}"/>
                  </a:ext>
                </a:extLst>
              </p:cNvPr>
              <p:cNvSpPr/>
              <p:nvPr/>
            </p:nvSpPr>
            <p:spPr>
              <a:xfrm>
                <a:off x="5000407" y="1529807"/>
                <a:ext cx="50532" cy="220499"/>
              </a:xfrm>
              <a:custGeom>
                <a:avLst/>
                <a:gdLst>
                  <a:gd name="connsiteX0" fmla="*/ 218 w 50532"/>
                  <a:gd name="connsiteY0" fmla="*/ 5306 h 220499"/>
                  <a:gd name="connsiteX1" fmla="*/ 49431 w 50532"/>
                  <a:gd name="connsiteY1" fmla="*/ 219618 h 220499"/>
                  <a:gd name="connsiteX2" fmla="*/ 31968 w 50532"/>
                  <a:gd name="connsiteY2" fmla="*/ 78331 h 220499"/>
                  <a:gd name="connsiteX3" fmla="*/ 218 w 50532"/>
                  <a:gd name="connsiteY3" fmla="*/ 5306 h 22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32" h="220499">
                    <a:moveTo>
                      <a:pt x="218" y="5306"/>
                    </a:moveTo>
                    <a:cubicBezTo>
                      <a:pt x="3128" y="28854"/>
                      <a:pt x="44139" y="207447"/>
                      <a:pt x="49431" y="219618"/>
                    </a:cubicBezTo>
                    <a:cubicBezTo>
                      <a:pt x="54723" y="231789"/>
                      <a:pt x="39641" y="114579"/>
                      <a:pt x="31968" y="78331"/>
                    </a:cubicBezTo>
                    <a:cubicBezTo>
                      <a:pt x="24295" y="42083"/>
                      <a:pt x="-2692" y="-18242"/>
                      <a:pt x="218" y="5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D3A55226-07EF-41E5-A133-E2746E049592}"/>
                  </a:ext>
                </a:extLst>
              </p:cNvPr>
              <p:cNvSpPr/>
              <p:nvPr/>
            </p:nvSpPr>
            <p:spPr>
              <a:xfrm>
                <a:off x="5080468" y="1933219"/>
                <a:ext cx="287156" cy="11575"/>
              </a:xfrm>
              <a:custGeom>
                <a:avLst/>
                <a:gdLst>
                  <a:gd name="connsiteX0" fmla="*/ 1120 w 287156"/>
                  <a:gd name="connsiteY0" fmla="*/ 3531 h 11575"/>
                  <a:gd name="connsiteX1" fmla="*/ 280520 w 287156"/>
                  <a:gd name="connsiteY1" fmla="*/ 356 h 11575"/>
                  <a:gd name="connsiteX2" fmla="*/ 185270 w 287156"/>
                  <a:gd name="connsiteY2" fmla="*/ 11469 h 11575"/>
                  <a:gd name="connsiteX3" fmla="*/ 1120 w 287156"/>
                  <a:gd name="connsiteY3" fmla="*/ 3531 h 1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156" h="11575">
                    <a:moveTo>
                      <a:pt x="1120" y="3531"/>
                    </a:moveTo>
                    <a:cubicBezTo>
                      <a:pt x="16995" y="1679"/>
                      <a:pt x="249828" y="-967"/>
                      <a:pt x="280520" y="356"/>
                    </a:cubicBezTo>
                    <a:cubicBezTo>
                      <a:pt x="311212" y="1679"/>
                      <a:pt x="227868" y="10411"/>
                      <a:pt x="185270" y="11469"/>
                    </a:cubicBezTo>
                    <a:cubicBezTo>
                      <a:pt x="142672" y="12527"/>
                      <a:pt x="-14755" y="5383"/>
                      <a:pt x="1120" y="35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FD79C565-3639-4102-995F-C00369860ECC}"/>
                  </a:ext>
                </a:extLst>
              </p:cNvPr>
              <p:cNvSpPr/>
              <p:nvPr/>
            </p:nvSpPr>
            <p:spPr>
              <a:xfrm>
                <a:off x="5016301" y="1895361"/>
                <a:ext cx="144747" cy="285404"/>
              </a:xfrm>
              <a:custGeom>
                <a:avLst/>
                <a:gdLst>
                  <a:gd name="connsiteX0" fmla="*/ 199 w 144747"/>
                  <a:gd name="connsiteY0" fmla="*/ 114 h 285404"/>
                  <a:gd name="connsiteX1" fmla="*/ 73224 w 144747"/>
                  <a:gd name="connsiteY1" fmla="*/ 41389 h 285404"/>
                  <a:gd name="connsiteX2" fmla="*/ 81162 w 144747"/>
                  <a:gd name="connsiteY2" fmla="*/ 81077 h 285404"/>
                  <a:gd name="connsiteX3" fmla="*/ 144662 w 144747"/>
                  <a:gd name="connsiteY3" fmla="*/ 284277 h 285404"/>
                  <a:gd name="connsiteX4" fmla="*/ 93862 w 144747"/>
                  <a:gd name="connsiteY4" fmla="*/ 157277 h 285404"/>
                  <a:gd name="connsiteX5" fmla="*/ 52587 w 144747"/>
                  <a:gd name="connsiteY5" fmla="*/ 33452 h 285404"/>
                  <a:gd name="connsiteX6" fmla="*/ 199 w 144747"/>
                  <a:gd name="connsiteY6" fmla="*/ 114 h 28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747" h="285404">
                    <a:moveTo>
                      <a:pt x="199" y="114"/>
                    </a:moveTo>
                    <a:cubicBezTo>
                      <a:pt x="3638" y="1437"/>
                      <a:pt x="59730" y="27895"/>
                      <a:pt x="73224" y="41389"/>
                    </a:cubicBezTo>
                    <a:cubicBezTo>
                      <a:pt x="86718" y="54883"/>
                      <a:pt x="69256" y="40596"/>
                      <a:pt x="81162" y="81077"/>
                    </a:cubicBezTo>
                    <a:cubicBezTo>
                      <a:pt x="93068" y="121558"/>
                      <a:pt x="142545" y="271577"/>
                      <a:pt x="144662" y="284277"/>
                    </a:cubicBezTo>
                    <a:cubicBezTo>
                      <a:pt x="146779" y="296977"/>
                      <a:pt x="109208" y="199081"/>
                      <a:pt x="93862" y="157277"/>
                    </a:cubicBezTo>
                    <a:cubicBezTo>
                      <a:pt x="78516" y="115473"/>
                      <a:pt x="66345" y="58058"/>
                      <a:pt x="52587" y="33452"/>
                    </a:cubicBezTo>
                    <a:cubicBezTo>
                      <a:pt x="38829" y="8846"/>
                      <a:pt x="-3240" y="-1209"/>
                      <a:pt x="199" y="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DF455F05-2022-462E-B6B5-5ADA31331ED0}"/>
                  </a:ext>
                </a:extLst>
              </p:cNvPr>
              <p:cNvSpPr/>
              <p:nvPr/>
            </p:nvSpPr>
            <p:spPr>
              <a:xfrm>
                <a:off x="4962522" y="1900171"/>
                <a:ext cx="160898" cy="257533"/>
              </a:xfrm>
              <a:custGeom>
                <a:avLst/>
                <a:gdLst>
                  <a:gd name="connsiteX0" fmla="*/ 3 w 160898"/>
                  <a:gd name="connsiteY0" fmla="*/ 67 h 257533"/>
                  <a:gd name="connsiteX1" fmla="*/ 85728 w 160898"/>
                  <a:gd name="connsiteY1" fmla="*/ 38167 h 257533"/>
                  <a:gd name="connsiteX2" fmla="*/ 106366 w 160898"/>
                  <a:gd name="connsiteY2" fmla="*/ 88967 h 257533"/>
                  <a:gd name="connsiteX3" fmla="*/ 160341 w 160898"/>
                  <a:gd name="connsiteY3" fmla="*/ 257242 h 257533"/>
                  <a:gd name="connsiteX4" fmla="*/ 131766 w 160898"/>
                  <a:gd name="connsiteY4" fmla="*/ 127067 h 257533"/>
                  <a:gd name="connsiteX5" fmla="*/ 88903 w 160898"/>
                  <a:gd name="connsiteY5" fmla="*/ 31817 h 257533"/>
                  <a:gd name="connsiteX6" fmla="*/ 3 w 160898"/>
                  <a:gd name="connsiteY6" fmla="*/ 67 h 2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898" h="257533">
                    <a:moveTo>
                      <a:pt x="3" y="67"/>
                    </a:moveTo>
                    <a:cubicBezTo>
                      <a:pt x="-526" y="1125"/>
                      <a:pt x="68001" y="23350"/>
                      <a:pt x="85728" y="38167"/>
                    </a:cubicBezTo>
                    <a:cubicBezTo>
                      <a:pt x="103455" y="52984"/>
                      <a:pt x="93931" y="52455"/>
                      <a:pt x="106366" y="88967"/>
                    </a:cubicBezTo>
                    <a:cubicBezTo>
                      <a:pt x="118801" y="125479"/>
                      <a:pt x="156108" y="250892"/>
                      <a:pt x="160341" y="257242"/>
                    </a:cubicBezTo>
                    <a:cubicBezTo>
                      <a:pt x="164574" y="263592"/>
                      <a:pt x="143672" y="164638"/>
                      <a:pt x="131766" y="127067"/>
                    </a:cubicBezTo>
                    <a:cubicBezTo>
                      <a:pt x="119860" y="89496"/>
                      <a:pt x="110334" y="53248"/>
                      <a:pt x="88903" y="31817"/>
                    </a:cubicBezTo>
                    <a:cubicBezTo>
                      <a:pt x="67472" y="10386"/>
                      <a:pt x="532" y="-991"/>
                      <a:pt x="3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48DDD00D-72B6-4622-958A-1F8F8D384739}"/>
                  </a:ext>
                </a:extLst>
              </p:cNvPr>
              <p:cNvSpPr/>
              <p:nvPr/>
            </p:nvSpPr>
            <p:spPr>
              <a:xfrm>
                <a:off x="4881484" y="2030321"/>
                <a:ext cx="230358" cy="111387"/>
              </a:xfrm>
              <a:custGeom>
                <a:avLst/>
                <a:gdLst>
                  <a:gd name="connsiteX0" fmla="*/ 79 w 230358"/>
                  <a:gd name="connsiteY0" fmla="*/ 92 h 111387"/>
                  <a:gd name="connsiteX1" fmla="*/ 128666 w 230358"/>
                  <a:gd name="connsiteY1" fmla="*/ 60417 h 111387"/>
                  <a:gd name="connsiteX2" fmla="*/ 230266 w 230358"/>
                  <a:gd name="connsiteY2" fmla="*/ 111217 h 111387"/>
                  <a:gd name="connsiteX3" fmla="*/ 111204 w 230358"/>
                  <a:gd name="connsiteY3" fmla="*/ 74704 h 111387"/>
                  <a:gd name="connsiteX4" fmla="*/ 79 w 230358"/>
                  <a:gd name="connsiteY4" fmla="*/ 92 h 11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58" h="111387">
                    <a:moveTo>
                      <a:pt x="79" y="92"/>
                    </a:moveTo>
                    <a:cubicBezTo>
                      <a:pt x="2989" y="-2289"/>
                      <a:pt x="90302" y="41896"/>
                      <a:pt x="128666" y="60417"/>
                    </a:cubicBezTo>
                    <a:cubicBezTo>
                      <a:pt x="167030" y="78938"/>
                      <a:pt x="233176" y="108836"/>
                      <a:pt x="230266" y="111217"/>
                    </a:cubicBezTo>
                    <a:cubicBezTo>
                      <a:pt x="227356" y="113598"/>
                      <a:pt x="147717" y="90579"/>
                      <a:pt x="111204" y="74704"/>
                    </a:cubicBezTo>
                    <a:cubicBezTo>
                      <a:pt x="74692" y="58829"/>
                      <a:pt x="-2831" y="2473"/>
                      <a:pt x="79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C5D58AB6-9879-412B-AFE9-6D927F382F5D}"/>
                  </a:ext>
                </a:extLst>
              </p:cNvPr>
              <p:cNvSpPr/>
              <p:nvPr/>
            </p:nvSpPr>
            <p:spPr>
              <a:xfrm>
                <a:off x="4892311" y="1903331"/>
                <a:ext cx="15490" cy="136532"/>
              </a:xfrm>
              <a:custGeom>
                <a:avLst/>
                <a:gdLst>
                  <a:gd name="connsiteX0" fmla="*/ 364 w 15490"/>
                  <a:gd name="connsiteY0" fmla="*/ 1669 h 136532"/>
                  <a:gd name="connsiteX1" fmla="*/ 5127 w 15490"/>
                  <a:gd name="connsiteY1" fmla="*/ 133432 h 136532"/>
                  <a:gd name="connsiteX2" fmla="*/ 14652 w 15490"/>
                  <a:gd name="connsiteY2" fmla="*/ 92157 h 136532"/>
                  <a:gd name="connsiteX3" fmla="*/ 14652 w 15490"/>
                  <a:gd name="connsiteY3" fmla="*/ 60407 h 136532"/>
                  <a:gd name="connsiteX4" fmla="*/ 364 w 15490"/>
                  <a:gd name="connsiteY4" fmla="*/ 1669 h 13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0" h="136532">
                    <a:moveTo>
                      <a:pt x="364" y="1669"/>
                    </a:moveTo>
                    <a:cubicBezTo>
                      <a:pt x="-1223" y="13840"/>
                      <a:pt x="2746" y="118351"/>
                      <a:pt x="5127" y="133432"/>
                    </a:cubicBezTo>
                    <a:cubicBezTo>
                      <a:pt x="7508" y="148513"/>
                      <a:pt x="13065" y="104328"/>
                      <a:pt x="14652" y="92157"/>
                    </a:cubicBezTo>
                    <a:cubicBezTo>
                      <a:pt x="16239" y="79986"/>
                      <a:pt x="15181" y="73372"/>
                      <a:pt x="14652" y="60407"/>
                    </a:cubicBezTo>
                    <a:cubicBezTo>
                      <a:pt x="14123" y="47442"/>
                      <a:pt x="1951" y="-10502"/>
                      <a:pt x="364" y="16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54A12BAB-3DA1-4AA9-AEDA-AB9D40CE3644}"/>
                  </a:ext>
                </a:extLst>
              </p:cNvPr>
              <p:cNvSpPr/>
              <p:nvPr/>
            </p:nvSpPr>
            <p:spPr>
              <a:xfrm>
                <a:off x="4725026" y="1931436"/>
                <a:ext cx="163070" cy="64878"/>
              </a:xfrm>
              <a:custGeom>
                <a:avLst/>
                <a:gdLst>
                  <a:gd name="connsiteX0" fmla="*/ 162887 w 163070"/>
                  <a:gd name="connsiteY0" fmla="*/ 552 h 64878"/>
                  <a:gd name="connsiteX1" fmla="*/ 61287 w 163070"/>
                  <a:gd name="connsiteY1" fmla="*/ 8489 h 64878"/>
                  <a:gd name="connsiteX2" fmla="*/ 39062 w 163070"/>
                  <a:gd name="connsiteY2" fmla="*/ 27539 h 64878"/>
                  <a:gd name="connsiteX3" fmla="*/ 4137 w 163070"/>
                  <a:gd name="connsiteY3" fmla="*/ 62464 h 64878"/>
                  <a:gd name="connsiteX4" fmla="*/ 143837 w 163070"/>
                  <a:gd name="connsiteY4" fmla="*/ 60877 h 64878"/>
                  <a:gd name="connsiteX5" fmla="*/ 62874 w 163070"/>
                  <a:gd name="connsiteY5" fmla="*/ 52939 h 64878"/>
                  <a:gd name="connsiteX6" fmla="*/ 26362 w 163070"/>
                  <a:gd name="connsiteY6" fmla="*/ 54527 h 64878"/>
                  <a:gd name="connsiteX7" fmla="*/ 85099 w 163070"/>
                  <a:gd name="connsiteY7" fmla="*/ 22777 h 64878"/>
                  <a:gd name="connsiteX8" fmla="*/ 162887 w 163070"/>
                  <a:gd name="connsiteY8" fmla="*/ 552 h 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070" h="64878">
                    <a:moveTo>
                      <a:pt x="162887" y="552"/>
                    </a:moveTo>
                    <a:cubicBezTo>
                      <a:pt x="158918" y="-1829"/>
                      <a:pt x="81924" y="3991"/>
                      <a:pt x="61287" y="8489"/>
                    </a:cubicBezTo>
                    <a:cubicBezTo>
                      <a:pt x="40650" y="12987"/>
                      <a:pt x="48587" y="18543"/>
                      <a:pt x="39062" y="27539"/>
                    </a:cubicBezTo>
                    <a:cubicBezTo>
                      <a:pt x="29537" y="36535"/>
                      <a:pt x="-13325" y="56908"/>
                      <a:pt x="4137" y="62464"/>
                    </a:cubicBezTo>
                    <a:cubicBezTo>
                      <a:pt x="21599" y="68020"/>
                      <a:pt x="134047" y="62465"/>
                      <a:pt x="143837" y="60877"/>
                    </a:cubicBezTo>
                    <a:cubicBezTo>
                      <a:pt x="153626" y="59290"/>
                      <a:pt x="82453" y="53997"/>
                      <a:pt x="62874" y="52939"/>
                    </a:cubicBezTo>
                    <a:cubicBezTo>
                      <a:pt x="43295" y="51881"/>
                      <a:pt x="22658" y="59554"/>
                      <a:pt x="26362" y="54527"/>
                    </a:cubicBezTo>
                    <a:cubicBezTo>
                      <a:pt x="30066" y="49500"/>
                      <a:pt x="64726" y="28862"/>
                      <a:pt x="85099" y="22777"/>
                    </a:cubicBezTo>
                    <a:cubicBezTo>
                      <a:pt x="105472" y="16692"/>
                      <a:pt x="166856" y="2933"/>
                      <a:pt x="162887" y="5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46565CB6-2B64-4D38-8788-805AD1C34940}"/>
                  </a:ext>
                </a:extLst>
              </p:cNvPr>
              <p:cNvSpPr/>
              <p:nvPr/>
            </p:nvSpPr>
            <p:spPr>
              <a:xfrm>
                <a:off x="4670138" y="1912093"/>
                <a:ext cx="216389" cy="142154"/>
              </a:xfrm>
              <a:custGeom>
                <a:avLst/>
                <a:gdLst>
                  <a:gd name="connsiteX0" fmla="*/ 216187 w 216389"/>
                  <a:gd name="connsiteY0" fmla="*/ 845 h 142154"/>
                  <a:gd name="connsiteX1" fmla="*/ 82837 w 216389"/>
                  <a:gd name="connsiteY1" fmla="*/ 8782 h 142154"/>
                  <a:gd name="connsiteX2" fmla="*/ 43150 w 216389"/>
                  <a:gd name="connsiteY2" fmla="*/ 46882 h 142154"/>
                  <a:gd name="connsiteX3" fmla="*/ 287 w 216389"/>
                  <a:gd name="connsiteY3" fmla="*/ 65932 h 142154"/>
                  <a:gd name="connsiteX4" fmla="*/ 24100 w 216389"/>
                  <a:gd name="connsiteY4" fmla="*/ 126257 h 142154"/>
                  <a:gd name="connsiteX5" fmla="*/ 17750 w 216389"/>
                  <a:gd name="connsiteY5" fmla="*/ 142132 h 142154"/>
                  <a:gd name="connsiteX6" fmla="*/ 78075 w 216389"/>
                  <a:gd name="connsiteY6" fmla="*/ 129432 h 142154"/>
                  <a:gd name="connsiteX7" fmla="*/ 216187 w 216389"/>
                  <a:gd name="connsiteY7" fmla="*/ 115145 h 142154"/>
                  <a:gd name="connsiteX8" fmla="*/ 44737 w 216389"/>
                  <a:gd name="connsiteY8" fmla="*/ 121495 h 142154"/>
                  <a:gd name="connsiteX9" fmla="*/ 27275 w 216389"/>
                  <a:gd name="connsiteY9" fmla="*/ 77045 h 142154"/>
                  <a:gd name="connsiteX10" fmla="*/ 81250 w 216389"/>
                  <a:gd name="connsiteY10" fmla="*/ 23070 h 142154"/>
                  <a:gd name="connsiteX11" fmla="*/ 216187 w 216389"/>
                  <a:gd name="connsiteY11" fmla="*/ 845 h 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89" h="142154">
                    <a:moveTo>
                      <a:pt x="216187" y="845"/>
                    </a:moveTo>
                    <a:cubicBezTo>
                      <a:pt x="216451" y="-1536"/>
                      <a:pt x="111676" y="1109"/>
                      <a:pt x="82837" y="8782"/>
                    </a:cubicBezTo>
                    <a:cubicBezTo>
                      <a:pt x="53997" y="16455"/>
                      <a:pt x="56908" y="37357"/>
                      <a:pt x="43150" y="46882"/>
                    </a:cubicBezTo>
                    <a:cubicBezTo>
                      <a:pt x="29392" y="56407"/>
                      <a:pt x="3462" y="52703"/>
                      <a:pt x="287" y="65932"/>
                    </a:cubicBezTo>
                    <a:cubicBezTo>
                      <a:pt x="-2888" y="79161"/>
                      <a:pt x="21189" y="113557"/>
                      <a:pt x="24100" y="126257"/>
                    </a:cubicBezTo>
                    <a:cubicBezTo>
                      <a:pt x="27010" y="138957"/>
                      <a:pt x="8754" y="141603"/>
                      <a:pt x="17750" y="142132"/>
                    </a:cubicBezTo>
                    <a:cubicBezTo>
                      <a:pt x="26746" y="142661"/>
                      <a:pt x="45002" y="133930"/>
                      <a:pt x="78075" y="129432"/>
                    </a:cubicBezTo>
                    <a:cubicBezTo>
                      <a:pt x="111148" y="124934"/>
                      <a:pt x="221743" y="116468"/>
                      <a:pt x="216187" y="115145"/>
                    </a:cubicBezTo>
                    <a:cubicBezTo>
                      <a:pt x="210631" y="113822"/>
                      <a:pt x="76222" y="127845"/>
                      <a:pt x="44737" y="121495"/>
                    </a:cubicBezTo>
                    <a:cubicBezTo>
                      <a:pt x="13252" y="115145"/>
                      <a:pt x="21189" y="93449"/>
                      <a:pt x="27275" y="77045"/>
                    </a:cubicBezTo>
                    <a:cubicBezTo>
                      <a:pt x="33360" y="60641"/>
                      <a:pt x="51617" y="34182"/>
                      <a:pt x="81250" y="23070"/>
                    </a:cubicBezTo>
                    <a:cubicBezTo>
                      <a:pt x="110883" y="11958"/>
                      <a:pt x="215923" y="3226"/>
                      <a:pt x="216187" y="8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F0468676-3E9D-4C0E-ADCB-89B2D0DB2009}"/>
                  </a:ext>
                </a:extLst>
              </p:cNvPr>
              <p:cNvSpPr/>
              <p:nvPr/>
            </p:nvSpPr>
            <p:spPr>
              <a:xfrm>
                <a:off x="4710113" y="2068513"/>
                <a:ext cx="389366" cy="143351"/>
              </a:xfrm>
              <a:custGeom>
                <a:avLst/>
                <a:gdLst>
                  <a:gd name="connsiteX0" fmla="*/ 0 w 389366"/>
                  <a:gd name="connsiteY0" fmla="*/ 0 h 143351"/>
                  <a:gd name="connsiteX1" fmla="*/ 360362 w 389366"/>
                  <a:gd name="connsiteY1" fmla="*/ 134937 h 143351"/>
                  <a:gd name="connsiteX2" fmla="*/ 360362 w 389366"/>
                  <a:gd name="connsiteY2" fmla="*/ 125412 h 143351"/>
                  <a:gd name="connsiteX3" fmla="*/ 301625 w 389366"/>
                  <a:gd name="connsiteY3" fmla="*/ 95250 h 143351"/>
                  <a:gd name="connsiteX4" fmla="*/ 196850 w 389366"/>
                  <a:gd name="connsiteY4" fmla="*/ 58737 h 143351"/>
                  <a:gd name="connsiteX5" fmla="*/ 0 w 389366"/>
                  <a:gd name="connsiteY5" fmla="*/ 0 h 14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66" h="143351">
                    <a:moveTo>
                      <a:pt x="0" y="0"/>
                    </a:moveTo>
                    <a:lnTo>
                      <a:pt x="360362" y="134937"/>
                    </a:lnTo>
                    <a:cubicBezTo>
                      <a:pt x="420422" y="155839"/>
                      <a:pt x="370151" y="132026"/>
                      <a:pt x="360362" y="125412"/>
                    </a:cubicBezTo>
                    <a:cubicBezTo>
                      <a:pt x="350573" y="118798"/>
                      <a:pt x="328877" y="106362"/>
                      <a:pt x="301625" y="95250"/>
                    </a:cubicBezTo>
                    <a:cubicBezTo>
                      <a:pt x="274373" y="84138"/>
                      <a:pt x="196850" y="58737"/>
                      <a:pt x="196850" y="587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A981DD21-F403-447C-8E82-356665C67F42}"/>
                  </a:ext>
                </a:extLst>
              </p:cNvPr>
              <p:cNvSpPr/>
              <p:nvPr/>
            </p:nvSpPr>
            <p:spPr>
              <a:xfrm>
                <a:off x="4705350" y="2090738"/>
                <a:ext cx="353216" cy="206780"/>
              </a:xfrm>
              <a:custGeom>
                <a:avLst/>
                <a:gdLst>
                  <a:gd name="connsiteX0" fmla="*/ 0 w 353216"/>
                  <a:gd name="connsiteY0" fmla="*/ 0 h 206780"/>
                  <a:gd name="connsiteX1" fmla="*/ 323850 w 353216"/>
                  <a:gd name="connsiteY1" fmla="*/ 112712 h 206780"/>
                  <a:gd name="connsiteX2" fmla="*/ 338138 w 353216"/>
                  <a:gd name="connsiteY2" fmla="*/ 120650 h 206780"/>
                  <a:gd name="connsiteX3" fmla="*/ 341313 w 353216"/>
                  <a:gd name="connsiteY3" fmla="*/ 153987 h 206780"/>
                  <a:gd name="connsiteX4" fmla="*/ 349250 w 353216"/>
                  <a:gd name="connsiteY4" fmla="*/ 206375 h 206780"/>
                  <a:gd name="connsiteX5" fmla="*/ 347663 w 353216"/>
                  <a:gd name="connsiteY5" fmla="*/ 123825 h 206780"/>
                  <a:gd name="connsiteX6" fmla="*/ 284163 w 353216"/>
                  <a:gd name="connsiteY6" fmla="*/ 103187 h 206780"/>
                  <a:gd name="connsiteX7" fmla="*/ 0 w 353216"/>
                  <a:gd name="connsiteY7" fmla="*/ 0 h 2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16" h="206780">
                    <a:moveTo>
                      <a:pt x="0" y="0"/>
                    </a:moveTo>
                    <a:cubicBezTo>
                      <a:pt x="6614" y="1587"/>
                      <a:pt x="267494" y="92604"/>
                      <a:pt x="323850" y="112712"/>
                    </a:cubicBezTo>
                    <a:cubicBezTo>
                      <a:pt x="380206" y="132820"/>
                      <a:pt x="335228" y="113771"/>
                      <a:pt x="338138" y="120650"/>
                    </a:cubicBezTo>
                    <a:cubicBezTo>
                      <a:pt x="341049" y="127529"/>
                      <a:pt x="339461" y="139700"/>
                      <a:pt x="341313" y="153987"/>
                    </a:cubicBezTo>
                    <a:cubicBezTo>
                      <a:pt x="343165" y="168275"/>
                      <a:pt x="348192" y="211402"/>
                      <a:pt x="349250" y="206375"/>
                    </a:cubicBezTo>
                    <a:cubicBezTo>
                      <a:pt x="350308" y="201348"/>
                      <a:pt x="358511" y="141023"/>
                      <a:pt x="347663" y="123825"/>
                    </a:cubicBezTo>
                    <a:cubicBezTo>
                      <a:pt x="336815" y="106627"/>
                      <a:pt x="339726" y="123825"/>
                      <a:pt x="284163" y="10318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F989FC0B-ED29-4B41-8DF8-C94468DAD4C4}"/>
                  </a:ext>
                </a:extLst>
              </p:cNvPr>
              <p:cNvSpPr/>
              <p:nvPr/>
            </p:nvSpPr>
            <p:spPr>
              <a:xfrm>
                <a:off x="5081104" y="2209683"/>
                <a:ext cx="95827" cy="90446"/>
              </a:xfrm>
              <a:custGeom>
                <a:avLst/>
                <a:gdLst>
                  <a:gd name="connsiteX0" fmla="*/ 484 w 95827"/>
                  <a:gd name="connsiteY0" fmla="*/ 117 h 90446"/>
                  <a:gd name="connsiteX1" fmla="*/ 5246 w 95827"/>
                  <a:gd name="connsiteY1" fmla="*/ 85842 h 90446"/>
                  <a:gd name="connsiteX2" fmla="*/ 29059 w 95827"/>
                  <a:gd name="connsiteY2" fmla="*/ 77905 h 90446"/>
                  <a:gd name="connsiteX3" fmla="*/ 95734 w 95827"/>
                  <a:gd name="connsiteY3" fmla="*/ 69967 h 90446"/>
                  <a:gd name="connsiteX4" fmla="*/ 13184 w 95827"/>
                  <a:gd name="connsiteY4" fmla="*/ 66792 h 90446"/>
                  <a:gd name="connsiteX5" fmla="*/ 484 w 95827"/>
                  <a:gd name="connsiteY5" fmla="*/ 117 h 9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827" h="90446">
                    <a:moveTo>
                      <a:pt x="484" y="117"/>
                    </a:moveTo>
                    <a:cubicBezTo>
                      <a:pt x="-839" y="3292"/>
                      <a:pt x="483" y="72877"/>
                      <a:pt x="5246" y="85842"/>
                    </a:cubicBezTo>
                    <a:cubicBezTo>
                      <a:pt x="10009" y="98807"/>
                      <a:pt x="13978" y="80551"/>
                      <a:pt x="29059" y="77905"/>
                    </a:cubicBezTo>
                    <a:cubicBezTo>
                      <a:pt x="44140" y="75259"/>
                      <a:pt x="98380" y="71819"/>
                      <a:pt x="95734" y="69967"/>
                    </a:cubicBezTo>
                    <a:cubicBezTo>
                      <a:pt x="93088" y="68115"/>
                      <a:pt x="28794" y="74465"/>
                      <a:pt x="13184" y="66792"/>
                    </a:cubicBezTo>
                    <a:cubicBezTo>
                      <a:pt x="-2426" y="59119"/>
                      <a:pt x="1807" y="-3058"/>
                      <a:pt x="484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65956934-C0D2-42AE-A11B-753C6EDDB0A4}"/>
                  </a:ext>
                </a:extLst>
              </p:cNvPr>
              <p:cNvSpPr/>
              <p:nvPr/>
            </p:nvSpPr>
            <p:spPr>
              <a:xfrm>
                <a:off x="4940630" y="2284312"/>
                <a:ext cx="276280" cy="84262"/>
              </a:xfrm>
              <a:custGeom>
                <a:avLst/>
                <a:gdLst>
                  <a:gd name="connsiteX0" fmla="*/ 1258 w 276280"/>
                  <a:gd name="connsiteY0" fmla="*/ 84238 h 84262"/>
                  <a:gd name="connsiteX1" fmla="*/ 244145 w 276280"/>
                  <a:gd name="connsiteY1" fmla="*/ 44551 h 84262"/>
                  <a:gd name="connsiteX2" fmla="*/ 272720 w 276280"/>
                  <a:gd name="connsiteY2" fmla="*/ 39788 h 84262"/>
                  <a:gd name="connsiteX3" fmla="*/ 236208 w 276280"/>
                  <a:gd name="connsiteY3" fmla="*/ 101 h 84262"/>
                  <a:gd name="connsiteX4" fmla="*/ 236208 w 276280"/>
                  <a:gd name="connsiteY4" fmla="*/ 28676 h 84262"/>
                  <a:gd name="connsiteX5" fmla="*/ 152070 w 276280"/>
                  <a:gd name="connsiteY5" fmla="*/ 38201 h 84262"/>
                  <a:gd name="connsiteX6" fmla="*/ 1258 w 276280"/>
                  <a:gd name="connsiteY6" fmla="*/ 84238 h 8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80" h="84262">
                    <a:moveTo>
                      <a:pt x="1258" y="84238"/>
                    </a:moveTo>
                    <a:cubicBezTo>
                      <a:pt x="16604" y="85296"/>
                      <a:pt x="198901" y="51959"/>
                      <a:pt x="244145" y="44551"/>
                    </a:cubicBezTo>
                    <a:cubicBezTo>
                      <a:pt x="289389" y="37143"/>
                      <a:pt x="274043" y="47196"/>
                      <a:pt x="272720" y="39788"/>
                    </a:cubicBezTo>
                    <a:cubicBezTo>
                      <a:pt x="271397" y="32380"/>
                      <a:pt x="242293" y="1953"/>
                      <a:pt x="236208" y="101"/>
                    </a:cubicBezTo>
                    <a:cubicBezTo>
                      <a:pt x="230123" y="-1751"/>
                      <a:pt x="250231" y="22326"/>
                      <a:pt x="236208" y="28676"/>
                    </a:cubicBezTo>
                    <a:cubicBezTo>
                      <a:pt x="222185" y="35026"/>
                      <a:pt x="188847" y="29999"/>
                      <a:pt x="152070" y="38201"/>
                    </a:cubicBezTo>
                    <a:cubicBezTo>
                      <a:pt x="115293" y="46403"/>
                      <a:pt x="-14088" y="83180"/>
                      <a:pt x="1258" y="84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2970C44B-E6E3-42DE-99FA-67F215795046}"/>
                  </a:ext>
                </a:extLst>
              </p:cNvPr>
              <p:cNvSpPr/>
              <p:nvPr/>
            </p:nvSpPr>
            <p:spPr>
              <a:xfrm>
                <a:off x="5222873" y="2409802"/>
                <a:ext cx="166037" cy="160531"/>
              </a:xfrm>
              <a:custGeom>
                <a:avLst/>
                <a:gdLst>
                  <a:gd name="connsiteX0" fmla="*/ 153990 w 166037"/>
                  <a:gd name="connsiteY0" fmla="*/ 23 h 160531"/>
                  <a:gd name="connsiteX1" fmla="*/ 163515 w 166037"/>
                  <a:gd name="connsiteY1" fmla="*/ 106386 h 160531"/>
                  <a:gd name="connsiteX2" fmla="*/ 103190 w 166037"/>
                  <a:gd name="connsiteY2" fmla="*/ 158773 h 160531"/>
                  <a:gd name="connsiteX3" fmla="*/ 2 w 166037"/>
                  <a:gd name="connsiteY3" fmla="*/ 147661 h 160531"/>
                  <a:gd name="connsiteX4" fmla="*/ 100015 w 166037"/>
                  <a:gd name="connsiteY4" fmla="*/ 142898 h 160531"/>
                  <a:gd name="connsiteX5" fmla="*/ 144465 w 166037"/>
                  <a:gd name="connsiteY5" fmla="*/ 119086 h 160531"/>
                  <a:gd name="connsiteX6" fmla="*/ 147640 w 166037"/>
                  <a:gd name="connsiteY6" fmla="*/ 96861 h 160531"/>
                  <a:gd name="connsiteX7" fmla="*/ 153990 w 166037"/>
                  <a:gd name="connsiteY7" fmla="*/ 23 h 16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7" h="160531">
                    <a:moveTo>
                      <a:pt x="153990" y="23"/>
                    </a:moveTo>
                    <a:cubicBezTo>
                      <a:pt x="156636" y="1611"/>
                      <a:pt x="171982" y="79928"/>
                      <a:pt x="163515" y="106386"/>
                    </a:cubicBezTo>
                    <a:cubicBezTo>
                      <a:pt x="155048" y="132844"/>
                      <a:pt x="130442" y="151894"/>
                      <a:pt x="103190" y="158773"/>
                    </a:cubicBezTo>
                    <a:cubicBezTo>
                      <a:pt x="75938" y="165652"/>
                      <a:pt x="531" y="150307"/>
                      <a:pt x="2" y="147661"/>
                    </a:cubicBezTo>
                    <a:cubicBezTo>
                      <a:pt x="-527" y="145015"/>
                      <a:pt x="75938" y="147661"/>
                      <a:pt x="100015" y="142898"/>
                    </a:cubicBezTo>
                    <a:cubicBezTo>
                      <a:pt x="124092" y="138135"/>
                      <a:pt x="136528" y="126759"/>
                      <a:pt x="144465" y="119086"/>
                    </a:cubicBezTo>
                    <a:cubicBezTo>
                      <a:pt x="152402" y="111413"/>
                      <a:pt x="146846" y="114323"/>
                      <a:pt x="147640" y="96861"/>
                    </a:cubicBezTo>
                    <a:cubicBezTo>
                      <a:pt x="148434" y="79399"/>
                      <a:pt x="151344" y="-1565"/>
                      <a:pt x="153990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EBE75B23-94EC-4527-8753-52E5A06EFF51}"/>
                  </a:ext>
                </a:extLst>
              </p:cNvPr>
              <p:cNvSpPr/>
              <p:nvPr/>
            </p:nvSpPr>
            <p:spPr>
              <a:xfrm>
                <a:off x="4932609" y="2392350"/>
                <a:ext cx="124790" cy="582952"/>
              </a:xfrm>
              <a:custGeom>
                <a:avLst/>
                <a:gdLst>
                  <a:gd name="connsiteX0" fmla="*/ 2929 w 124790"/>
                  <a:gd name="connsiteY0" fmla="*/ 13 h 582952"/>
                  <a:gd name="connsiteX1" fmla="*/ 4516 w 124790"/>
                  <a:gd name="connsiteY1" fmla="*/ 150825 h 582952"/>
                  <a:gd name="connsiteX2" fmla="*/ 48966 w 124790"/>
                  <a:gd name="connsiteY2" fmla="*/ 266713 h 582952"/>
                  <a:gd name="connsiteX3" fmla="*/ 96591 w 124790"/>
                  <a:gd name="connsiteY3" fmla="*/ 469913 h 582952"/>
                  <a:gd name="connsiteX4" fmla="*/ 110879 w 124790"/>
                  <a:gd name="connsiteY4" fmla="*/ 582625 h 582952"/>
                  <a:gd name="connsiteX5" fmla="*/ 123579 w 124790"/>
                  <a:gd name="connsiteY5" fmla="*/ 498488 h 582952"/>
                  <a:gd name="connsiteX6" fmla="*/ 79129 w 124790"/>
                  <a:gd name="connsiteY6" fmla="*/ 338150 h 582952"/>
                  <a:gd name="connsiteX7" fmla="*/ 17216 w 124790"/>
                  <a:gd name="connsiteY7" fmla="*/ 142888 h 582952"/>
                  <a:gd name="connsiteX8" fmla="*/ 2929 w 124790"/>
                  <a:gd name="connsiteY8" fmla="*/ 13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90" h="582952">
                    <a:moveTo>
                      <a:pt x="2929" y="13"/>
                    </a:moveTo>
                    <a:cubicBezTo>
                      <a:pt x="812" y="1336"/>
                      <a:pt x="-3157" y="106375"/>
                      <a:pt x="4516" y="150825"/>
                    </a:cubicBezTo>
                    <a:cubicBezTo>
                      <a:pt x="12189" y="195275"/>
                      <a:pt x="33620" y="213532"/>
                      <a:pt x="48966" y="266713"/>
                    </a:cubicBezTo>
                    <a:cubicBezTo>
                      <a:pt x="64312" y="319894"/>
                      <a:pt x="86272" y="417261"/>
                      <a:pt x="96591" y="469913"/>
                    </a:cubicBezTo>
                    <a:cubicBezTo>
                      <a:pt x="106910" y="522565"/>
                      <a:pt x="106381" y="577862"/>
                      <a:pt x="110879" y="582625"/>
                    </a:cubicBezTo>
                    <a:cubicBezTo>
                      <a:pt x="115377" y="587388"/>
                      <a:pt x="128871" y="539234"/>
                      <a:pt x="123579" y="498488"/>
                    </a:cubicBezTo>
                    <a:cubicBezTo>
                      <a:pt x="118287" y="457742"/>
                      <a:pt x="96856" y="397417"/>
                      <a:pt x="79129" y="338150"/>
                    </a:cubicBezTo>
                    <a:cubicBezTo>
                      <a:pt x="61402" y="278883"/>
                      <a:pt x="29387" y="193953"/>
                      <a:pt x="17216" y="142888"/>
                    </a:cubicBezTo>
                    <a:cubicBezTo>
                      <a:pt x="5045" y="91824"/>
                      <a:pt x="5046" y="-1310"/>
                      <a:pt x="2929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A6B441D3-4342-4EC7-A189-4FEE7F82E8B7}"/>
                  </a:ext>
                </a:extLst>
              </p:cNvPr>
              <p:cNvSpPr/>
              <p:nvPr/>
            </p:nvSpPr>
            <p:spPr>
              <a:xfrm>
                <a:off x="4961956" y="2378057"/>
                <a:ext cx="145670" cy="651575"/>
              </a:xfrm>
              <a:custGeom>
                <a:avLst/>
                <a:gdLst>
                  <a:gd name="connsiteX0" fmla="*/ 16444 w 145670"/>
                  <a:gd name="connsiteY0" fmla="*/ 18 h 651575"/>
                  <a:gd name="connsiteX1" fmla="*/ 2157 w 145670"/>
                  <a:gd name="connsiteY1" fmla="*/ 152418 h 651575"/>
                  <a:gd name="connsiteX2" fmla="*/ 70419 w 145670"/>
                  <a:gd name="connsiteY2" fmla="*/ 314343 h 651575"/>
                  <a:gd name="connsiteX3" fmla="*/ 124394 w 145670"/>
                  <a:gd name="connsiteY3" fmla="*/ 442931 h 651575"/>
                  <a:gd name="connsiteX4" fmla="*/ 121219 w 145670"/>
                  <a:gd name="connsiteY4" fmla="*/ 557231 h 651575"/>
                  <a:gd name="connsiteX5" fmla="*/ 84707 w 145670"/>
                  <a:gd name="connsiteY5" fmla="*/ 630256 h 651575"/>
                  <a:gd name="connsiteX6" fmla="*/ 67244 w 145670"/>
                  <a:gd name="connsiteY6" fmla="*/ 647718 h 651575"/>
                  <a:gd name="connsiteX7" fmla="*/ 132332 w 145670"/>
                  <a:gd name="connsiteY7" fmla="*/ 566756 h 651575"/>
                  <a:gd name="connsiteX8" fmla="*/ 145032 w 145670"/>
                  <a:gd name="connsiteY8" fmla="*/ 463568 h 651575"/>
                  <a:gd name="connsiteX9" fmla="*/ 121219 w 145670"/>
                  <a:gd name="connsiteY9" fmla="*/ 392131 h 651575"/>
                  <a:gd name="connsiteX10" fmla="*/ 68832 w 145670"/>
                  <a:gd name="connsiteY10" fmla="*/ 271481 h 651575"/>
                  <a:gd name="connsiteX11" fmla="*/ 10094 w 145670"/>
                  <a:gd name="connsiteY11" fmla="*/ 142893 h 651575"/>
                  <a:gd name="connsiteX12" fmla="*/ 16444 w 145670"/>
                  <a:gd name="connsiteY12" fmla="*/ 18 h 6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670" h="651575">
                    <a:moveTo>
                      <a:pt x="16444" y="18"/>
                    </a:moveTo>
                    <a:cubicBezTo>
                      <a:pt x="15121" y="1605"/>
                      <a:pt x="-6839" y="100031"/>
                      <a:pt x="2157" y="152418"/>
                    </a:cubicBezTo>
                    <a:cubicBezTo>
                      <a:pt x="11153" y="204805"/>
                      <a:pt x="50046" y="265924"/>
                      <a:pt x="70419" y="314343"/>
                    </a:cubicBezTo>
                    <a:cubicBezTo>
                      <a:pt x="90792" y="362762"/>
                      <a:pt x="115927" y="402450"/>
                      <a:pt x="124394" y="442931"/>
                    </a:cubicBezTo>
                    <a:cubicBezTo>
                      <a:pt x="132861" y="483412"/>
                      <a:pt x="127834" y="526010"/>
                      <a:pt x="121219" y="557231"/>
                    </a:cubicBezTo>
                    <a:cubicBezTo>
                      <a:pt x="114604" y="588452"/>
                      <a:pt x="93703" y="615175"/>
                      <a:pt x="84707" y="630256"/>
                    </a:cubicBezTo>
                    <a:cubicBezTo>
                      <a:pt x="75711" y="645337"/>
                      <a:pt x="59307" y="658301"/>
                      <a:pt x="67244" y="647718"/>
                    </a:cubicBezTo>
                    <a:cubicBezTo>
                      <a:pt x="75181" y="637135"/>
                      <a:pt x="119367" y="597448"/>
                      <a:pt x="132332" y="566756"/>
                    </a:cubicBezTo>
                    <a:cubicBezTo>
                      <a:pt x="145297" y="536064"/>
                      <a:pt x="146884" y="492672"/>
                      <a:pt x="145032" y="463568"/>
                    </a:cubicBezTo>
                    <a:cubicBezTo>
                      <a:pt x="143180" y="434464"/>
                      <a:pt x="133919" y="424145"/>
                      <a:pt x="121219" y="392131"/>
                    </a:cubicBezTo>
                    <a:cubicBezTo>
                      <a:pt x="108519" y="360117"/>
                      <a:pt x="87353" y="313021"/>
                      <a:pt x="68832" y="271481"/>
                    </a:cubicBezTo>
                    <a:cubicBezTo>
                      <a:pt x="50311" y="229941"/>
                      <a:pt x="19884" y="183639"/>
                      <a:pt x="10094" y="142893"/>
                    </a:cubicBezTo>
                    <a:cubicBezTo>
                      <a:pt x="304" y="102147"/>
                      <a:pt x="17767" y="-1569"/>
                      <a:pt x="16444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D970D5A6-34E0-4167-8223-734A1667AA75}"/>
                  </a:ext>
                </a:extLst>
              </p:cNvPr>
              <p:cNvSpPr/>
              <p:nvPr/>
            </p:nvSpPr>
            <p:spPr>
              <a:xfrm>
                <a:off x="5047715" y="2566021"/>
                <a:ext cx="194286" cy="463745"/>
              </a:xfrm>
              <a:custGeom>
                <a:avLst/>
                <a:gdLst>
                  <a:gd name="connsiteX0" fmla="*/ 194210 w 194286"/>
                  <a:gd name="connsiteY0" fmla="*/ 10492 h 463745"/>
                  <a:gd name="connsiteX1" fmla="*/ 149760 w 194286"/>
                  <a:gd name="connsiteY1" fmla="*/ 345454 h 463745"/>
                  <a:gd name="connsiteX2" fmla="*/ 89435 w 194286"/>
                  <a:gd name="connsiteY2" fmla="*/ 408954 h 463745"/>
                  <a:gd name="connsiteX3" fmla="*/ 535 w 194286"/>
                  <a:gd name="connsiteY3" fmla="*/ 462929 h 463745"/>
                  <a:gd name="connsiteX4" fmla="*/ 133885 w 194286"/>
                  <a:gd name="connsiteY4" fmla="*/ 366092 h 463745"/>
                  <a:gd name="connsiteX5" fmla="*/ 159285 w 194286"/>
                  <a:gd name="connsiteY5" fmla="*/ 256554 h 463745"/>
                  <a:gd name="connsiteX6" fmla="*/ 160873 w 194286"/>
                  <a:gd name="connsiteY6" fmla="*/ 99392 h 463745"/>
                  <a:gd name="connsiteX7" fmla="*/ 194210 w 194286"/>
                  <a:gd name="connsiteY7" fmla="*/ 10492 h 46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86" h="463745">
                    <a:moveTo>
                      <a:pt x="194210" y="10492"/>
                    </a:moveTo>
                    <a:cubicBezTo>
                      <a:pt x="192358" y="51502"/>
                      <a:pt x="167222" y="279044"/>
                      <a:pt x="149760" y="345454"/>
                    </a:cubicBezTo>
                    <a:cubicBezTo>
                      <a:pt x="132298" y="411864"/>
                      <a:pt x="114306" y="389375"/>
                      <a:pt x="89435" y="408954"/>
                    </a:cubicBezTo>
                    <a:cubicBezTo>
                      <a:pt x="64564" y="428533"/>
                      <a:pt x="-6873" y="470073"/>
                      <a:pt x="535" y="462929"/>
                    </a:cubicBezTo>
                    <a:cubicBezTo>
                      <a:pt x="7943" y="455785"/>
                      <a:pt x="107427" y="400488"/>
                      <a:pt x="133885" y="366092"/>
                    </a:cubicBezTo>
                    <a:cubicBezTo>
                      <a:pt x="160343" y="331696"/>
                      <a:pt x="154787" y="301004"/>
                      <a:pt x="159285" y="256554"/>
                    </a:cubicBezTo>
                    <a:cubicBezTo>
                      <a:pt x="163783" y="212104"/>
                      <a:pt x="157962" y="139609"/>
                      <a:pt x="160873" y="99392"/>
                    </a:cubicBezTo>
                    <a:cubicBezTo>
                      <a:pt x="163784" y="59175"/>
                      <a:pt x="196062" y="-30518"/>
                      <a:pt x="194210" y="10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3A4BC9C0-26A8-49C7-B358-2A851E7F79DE}"/>
                  </a:ext>
                </a:extLst>
              </p:cNvPr>
              <p:cNvSpPr/>
              <p:nvPr/>
            </p:nvSpPr>
            <p:spPr>
              <a:xfrm>
                <a:off x="4852851" y="2343149"/>
                <a:ext cx="149366" cy="657978"/>
              </a:xfrm>
              <a:custGeom>
                <a:avLst/>
                <a:gdLst>
                  <a:gd name="connsiteX0" fmla="*/ 137 w 149366"/>
                  <a:gd name="connsiteY0" fmla="*/ 1 h 657978"/>
                  <a:gd name="connsiteX1" fmla="*/ 31887 w 149366"/>
                  <a:gd name="connsiteY1" fmla="*/ 204789 h 657978"/>
                  <a:gd name="connsiteX2" fmla="*/ 98562 w 149366"/>
                  <a:gd name="connsiteY2" fmla="*/ 422276 h 657978"/>
                  <a:gd name="connsiteX3" fmla="*/ 139837 w 149366"/>
                  <a:gd name="connsiteY3" fmla="*/ 603251 h 657978"/>
                  <a:gd name="connsiteX4" fmla="*/ 149362 w 149366"/>
                  <a:gd name="connsiteY4" fmla="*/ 654051 h 657978"/>
                  <a:gd name="connsiteX5" fmla="*/ 139837 w 149366"/>
                  <a:gd name="connsiteY5" fmla="*/ 517526 h 657978"/>
                  <a:gd name="connsiteX6" fmla="*/ 89037 w 149366"/>
                  <a:gd name="connsiteY6" fmla="*/ 327026 h 657978"/>
                  <a:gd name="connsiteX7" fmla="*/ 42999 w 149366"/>
                  <a:gd name="connsiteY7" fmla="*/ 201614 h 657978"/>
                  <a:gd name="connsiteX8" fmla="*/ 137 w 149366"/>
                  <a:gd name="connsiteY8" fmla="*/ 1 h 65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66" h="657978">
                    <a:moveTo>
                      <a:pt x="137" y="1"/>
                    </a:moveTo>
                    <a:cubicBezTo>
                      <a:pt x="-1715" y="530"/>
                      <a:pt x="15483" y="134410"/>
                      <a:pt x="31887" y="204789"/>
                    </a:cubicBezTo>
                    <a:cubicBezTo>
                      <a:pt x="48291" y="275168"/>
                      <a:pt x="80570" y="355866"/>
                      <a:pt x="98562" y="422276"/>
                    </a:cubicBezTo>
                    <a:cubicBezTo>
                      <a:pt x="116554" y="488686"/>
                      <a:pt x="131370" y="564622"/>
                      <a:pt x="139837" y="603251"/>
                    </a:cubicBezTo>
                    <a:cubicBezTo>
                      <a:pt x="148304" y="641880"/>
                      <a:pt x="149362" y="668338"/>
                      <a:pt x="149362" y="654051"/>
                    </a:cubicBezTo>
                    <a:cubicBezTo>
                      <a:pt x="149362" y="639764"/>
                      <a:pt x="149891" y="572030"/>
                      <a:pt x="139837" y="517526"/>
                    </a:cubicBezTo>
                    <a:cubicBezTo>
                      <a:pt x="129783" y="463022"/>
                      <a:pt x="105177" y="379678"/>
                      <a:pt x="89037" y="327026"/>
                    </a:cubicBezTo>
                    <a:cubicBezTo>
                      <a:pt x="72897" y="274374"/>
                      <a:pt x="58609" y="253208"/>
                      <a:pt x="42999" y="201614"/>
                    </a:cubicBezTo>
                    <a:cubicBezTo>
                      <a:pt x="27389" y="150020"/>
                      <a:pt x="1989" y="-528"/>
                      <a:pt x="13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D39C5951-8098-4BF8-A435-913B7B540CCD}"/>
                  </a:ext>
                </a:extLst>
              </p:cNvPr>
              <p:cNvSpPr/>
              <p:nvPr/>
            </p:nvSpPr>
            <p:spPr>
              <a:xfrm>
                <a:off x="4843245" y="2361830"/>
                <a:ext cx="149725" cy="619605"/>
              </a:xfrm>
              <a:custGeom>
                <a:avLst/>
                <a:gdLst>
                  <a:gd name="connsiteX0" fmla="*/ 218 w 149725"/>
                  <a:gd name="connsiteY0" fmla="*/ 1958 h 619605"/>
                  <a:gd name="connsiteX1" fmla="*/ 27205 w 149725"/>
                  <a:gd name="connsiteY1" fmla="*/ 294058 h 619605"/>
                  <a:gd name="connsiteX2" fmla="*/ 66893 w 149725"/>
                  <a:gd name="connsiteY2" fmla="*/ 371845 h 619605"/>
                  <a:gd name="connsiteX3" fmla="*/ 149443 w 149725"/>
                  <a:gd name="connsiteY3" fmla="*/ 619495 h 619605"/>
                  <a:gd name="connsiteX4" fmla="*/ 92293 w 149725"/>
                  <a:gd name="connsiteY4" fmla="*/ 402008 h 619605"/>
                  <a:gd name="connsiteX5" fmla="*/ 47843 w 149725"/>
                  <a:gd name="connsiteY5" fmla="*/ 290883 h 619605"/>
                  <a:gd name="connsiteX6" fmla="*/ 16093 w 149725"/>
                  <a:gd name="connsiteY6" fmla="*/ 171820 h 619605"/>
                  <a:gd name="connsiteX7" fmla="*/ 218 w 149725"/>
                  <a:gd name="connsiteY7" fmla="*/ 1958 h 61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725" h="619605">
                    <a:moveTo>
                      <a:pt x="218" y="1958"/>
                    </a:moveTo>
                    <a:cubicBezTo>
                      <a:pt x="2070" y="22331"/>
                      <a:pt x="16093" y="232410"/>
                      <a:pt x="27205" y="294058"/>
                    </a:cubicBezTo>
                    <a:cubicBezTo>
                      <a:pt x="38317" y="355706"/>
                      <a:pt x="46520" y="317606"/>
                      <a:pt x="66893" y="371845"/>
                    </a:cubicBezTo>
                    <a:cubicBezTo>
                      <a:pt x="87266" y="426085"/>
                      <a:pt x="145210" y="614468"/>
                      <a:pt x="149443" y="619495"/>
                    </a:cubicBezTo>
                    <a:cubicBezTo>
                      <a:pt x="153676" y="624522"/>
                      <a:pt x="109226" y="456777"/>
                      <a:pt x="92293" y="402008"/>
                    </a:cubicBezTo>
                    <a:cubicBezTo>
                      <a:pt x="75360" y="347239"/>
                      <a:pt x="60543" y="329248"/>
                      <a:pt x="47843" y="290883"/>
                    </a:cubicBezTo>
                    <a:cubicBezTo>
                      <a:pt x="35143" y="252518"/>
                      <a:pt x="23501" y="217858"/>
                      <a:pt x="16093" y="171820"/>
                    </a:cubicBezTo>
                    <a:cubicBezTo>
                      <a:pt x="8685" y="125783"/>
                      <a:pt x="-1634" y="-18415"/>
                      <a:pt x="218" y="1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35E729FE-7B01-49C5-8AE5-7E5BCE046BF6}"/>
                  </a:ext>
                </a:extLst>
              </p:cNvPr>
              <p:cNvSpPr/>
              <p:nvPr/>
            </p:nvSpPr>
            <p:spPr>
              <a:xfrm>
                <a:off x="4660371" y="2039585"/>
                <a:ext cx="24078" cy="296832"/>
              </a:xfrm>
              <a:custGeom>
                <a:avLst/>
                <a:gdLst>
                  <a:gd name="connsiteX0" fmla="*/ 2646 w 24078"/>
                  <a:gd name="connsiteY0" fmla="*/ 5115 h 296832"/>
                  <a:gd name="connsiteX1" fmla="*/ 2646 w 24078"/>
                  <a:gd name="connsiteY1" fmla="*/ 295098 h 296832"/>
                  <a:gd name="connsiteX2" fmla="*/ 23812 w 24078"/>
                  <a:gd name="connsiteY2" fmla="*/ 121532 h 296832"/>
                  <a:gd name="connsiteX3" fmla="*/ 2646 w 24078"/>
                  <a:gd name="connsiteY3" fmla="*/ 5115 h 29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8" h="296832">
                    <a:moveTo>
                      <a:pt x="2646" y="5115"/>
                    </a:moveTo>
                    <a:cubicBezTo>
                      <a:pt x="-882" y="34043"/>
                      <a:pt x="-882" y="275695"/>
                      <a:pt x="2646" y="295098"/>
                    </a:cubicBezTo>
                    <a:cubicBezTo>
                      <a:pt x="6174" y="314501"/>
                      <a:pt x="20990" y="165629"/>
                      <a:pt x="23812" y="121532"/>
                    </a:cubicBezTo>
                    <a:cubicBezTo>
                      <a:pt x="26634" y="77435"/>
                      <a:pt x="6174" y="-23813"/>
                      <a:pt x="2646" y="5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0535C247-CEDA-463B-A234-876B53E4852D}"/>
                  </a:ext>
                </a:extLst>
              </p:cNvPr>
              <p:cNvSpPr/>
              <p:nvPr/>
            </p:nvSpPr>
            <p:spPr>
              <a:xfrm>
                <a:off x="4610073" y="2053435"/>
                <a:ext cx="44188" cy="266122"/>
              </a:xfrm>
              <a:custGeom>
                <a:avLst/>
                <a:gdLst>
                  <a:gd name="connsiteX0" fmla="*/ 27 w 44188"/>
                  <a:gd name="connsiteY0" fmla="*/ 1848 h 266122"/>
                  <a:gd name="connsiteX1" fmla="*/ 36010 w 44188"/>
                  <a:gd name="connsiteY1" fmla="*/ 262198 h 266122"/>
                  <a:gd name="connsiteX2" fmla="*/ 42360 w 44188"/>
                  <a:gd name="connsiteY2" fmla="*/ 150015 h 266122"/>
                  <a:gd name="connsiteX3" fmla="*/ 27 w 44188"/>
                  <a:gd name="connsiteY3" fmla="*/ 1848 h 26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88" h="266122">
                    <a:moveTo>
                      <a:pt x="27" y="1848"/>
                    </a:moveTo>
                    <a:cubicBezTo>
                      <a:pt x="-1031" y="20545"/>
                      <a:pt x="28955" y="237504"/>
                      <a:pt x="36010" y="262198"/>
                    </a:cubicBezTo>
                    <a:cubicBezTo>
                      <a:pt x="43066" y="286893"/>
                      <a:pt x="46593" y="188468"/>
                      <a:pt x="42360" y="150015"/>
                    </a:cubicBezTo>
                    <a:cubicBezTo>
                      <a:pt x="38127" y="111562"/>
                      <a:pt x="1085" y="-16849"/>
                      <a:pt x="27" y="1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AD19E441-57AB-4528-8527-29EB196D9F81}"/>
                  </a:ext>
                </a:extLst>
              </p:cNvPr>
              <p:cNvSpPr/>
              <p:nvPr/>
            </p:nvSpPr>
            <p:spPr>
              <a:xfrm>
                <a:off x="4389230" y="2057579"/>
                <a:ext cx="228294" cy="229978"/>
              </a:xfrm>
              <a:custGeom>
                <a:avLst/>
                <a:gdLst>
                  <a:gd name="connsiteX0" fmla="*/ 227220 w 228294"/>
                  <a:gd name="connsiteY0" fmla="*/ 1938 h 229978"/>
                  <a:gd name="connsiteX1" fmla="*/ 32487 w 228294"/>
                  <a:gd name="connsiteY1" fmla="*/ 209371 h 229978"/>
                  <a:gd name="connsiteX2" fmla="*/ 7087 w 228294"/>
                  <a:gd name="connsiteY2" fmla="*/ 211488 h 229978"/>
                  <a:gd name="connsiteX3" fmla="*/ 106570 w 228294"/>
                  <a:gd name="connsiteY3" fmla="*/ 112004 h 229978"/>
                  <a:gd name="connsiteX4" fmla="*/ 227220 w 228294"/>
                  <a:gd name="connsiteY4" fmla="*/ 1938 h 22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94" h="229978">
                    <a:moveTo>
                      <a:pt x="227220" y="1938"/>
                    </a:moveTo>
                    <a:cubicBezTo>
                      <a:pt x="214873" y="18166"/>
                      <a:pt x="69176" y="174446"/>
                      <a:pt x="32487" y="209371"/>
                    </a:cubicBezTo>
                    <a:cubicBezTo>
                      <a:pt x="-4202" y="244296"/>
                      <a:pt x="-5260" y="227716"/>
                      <a:pt x="7087" y="211488"/>
                    </a:cubicBezTo>
                    <a:cubicBezTo>
                      <a:pt x="19434" y="195260"/>
                      <a:pt x="70940" y="148340"/>
                      <a:pt x="106570" y="112004"/>
                    </a:cubicBezTo>
                    <a:cubicBezTo>
                      <a:pt x="142200" y="75668"/>
                      <a:pt x="239567" y="-14290"/>
                      <a:pt x="227220" y="19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0D161145-0E1C-4747-A820-6C071FCB55F7}"/>
                  </a:ext>
                </a:extLst>
              </p:cNvPr>
              <p:cNvSpPr/>
              <p:nvPr/>
            </p:nvSpPr>
            <p:spPr>
              <a:xfrm>
                <a:off x="4604892" y="2336277"/>
                <a:ext cx="91991" cy="411715"/>
              </a:xfrm>
              <a:custGeom>
                <a:avLst/>
                <a:gdLst>
                  <a:gd name="connsiteX0" fmla="*/ 53891 w 91991"/>
                  <a:gd name="connsiteY0" fmla="*/ 523 h 411715"/>
                  <a:gd name="connsiteX1" fmla="*/ 13675 w 91991"/>
                  <a:gd name="connsiteY1" fmla="*/ 70373 h 411715"/>
                  <a:gd name="connsiteX2" fmla="*/ 30608 w 91991"/>
                  <a:gd name="connsiteY2" fmla="*/ 174090 h 411715"/>
                  <a:gd name="connsiteX3" fmla="*/ 49658 w 91991"/>
                  <a:gd name="connsiteY3" fmla="*/ 303206 h 411715"/>
                  <a:gd name="connsiteX4" fmla="*/ 91991 w 91991"/>
                  <a:gd name="connsiteY4" fmla="*/ 411156 h 411715"/>
                  <a:gd name="connsiteX5" fmla="*/ 49658 w 91991"/>
                  <a:gd name="connsiteY5" fmla="*/ 339190 h 411715"/>
                  <a:gd name="connsiteX6" fmla="*/ 26375 w 91991"/>
                  <a:gd name="connsiteY6" fmla="*/ 203723 h 411715"/>
                  <a:gd name="connsiteX7" fmla="*/ 975 w 91991"/>
                  <a:gd name="connsiteY7" fmla="*/ 106356 h 411715"/>
                  <a:gd name="connsiteX8" fmla="*/ 53891 w 91991"/>
                  <a:gd name="connsiteY8" fmla="*/ 523 h 41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991" h="411715">
                    <a:moveTo>
                      <a:pt x="53891" y="523"/>
                    </a:moveTo>
                    <a:cubicBezTo>
                      <a:pt x="56008" y="-5474"/>
                      <a:pt x="17555" y="41445"/>
                      <a:pt x="13675" y="70373"/>
                    </a:cubicBezTo>
                    <a:cubicBezTo>
                      <a:pt x="9795" y="99301"/>
                      <a:pt x="24611" y="135285"/>
                      <a:pt x="30608" y="174090"/>
                    </a:cubicBezTo>
                    <a:cubicBezTo>
                      <a:pt x="36605" y="212895"/>
                      <a:pt x="39428" y="263695"/>
                      <a:pt x="49658" y="303206"/>
                    </a:cubicBezTo>
                    <a:cubicBezTo>
                      <a:pt x="59888" y="342717"/>
                      <a:pt x="91991" y="405159"/>
                      <a:pt x="91991" y="411156"/>
                    </a:cubicBezTo>
                    <a:cubicBezTo>
                      <a:pt x="91991" y="417153"/>
                      <a:pt x="60594" y="373762"/>
                      <a:pt x="49658" y="339190"/>
                    </a:cubicBezTo>
                    <a:cubicBezTo>
                      <a:pt x="38722" y="304618"/>
                      <a:pt x="34489" y="242529"/>
                      <a:pt x="26375" y="203723"/>
                    </a:cubicBezTo>
                    <a:cubicBezTo>
                      <a:pt x="18261" y="164917"/>
                      <a:pt x="-5022" y="140223"/>
                      <a:pt x="975" y="106356"/>
                    </a:cubicBezTo>
                    <a:cubicBezTo>
                      <a:pt x="6972" y="72489"/>
                      <a:pt x="51774" y="6520"/>
                      <a:pt x="53891" y="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C259387E-5F2C-4E82-96E7-EA2B8CBC9CF1}"/>
                  </a:ext>
                </a:extLst>
              </p:cNvPr>
              <p:cNvSpPr/>
              <p:nvPr/>
            </p:nvSpPr>
            <p:spPr>
              <a:xfrm>
                <a:off x="4374572" y="2573638"/>
                <a:ext cx="271770" cy="165333"/>
              </a:xfrm>
              <a:custGeom>
                <a:avLst/>
                <a:gdLst>
                  <a:gd name="connsiteX0" fmla="*/ 578 w 271770"/>
                  <a:gd name="connsiteY0" fmla="*/ 2345 h 165333"/>
                  <a:gd name="connsiteX1" fmla="*/ 116995 w 271770"/>
                  <a:gd name="connsiteY1" fmla="*/ 4462 h 165333"/>
                  <a:gd name="connsiteX2" fmla="*/ 184728 w 271770"/>
                  <a:gd name="connsiteY2" fmla="*/ 51029 h 165333"/>
                  <a:gd name="connsiteX3" fmla="*/ 271511 w 271770"/>
                  <a:gd name="connsiteY3" fmla="*/ 165329 h 165333"/>
                  <a:gd name="connsiteX4" fmla="*/ 210128 w 271770"/>
                  <a:gd name="connsiteY4" fmla="*/ 55262 h 165333"/>
                  <a:gd name="connsiteX5" fmla="*/ 169911 w 271770"/>
                  <a:gd name="connsiteY5" fmla="*/ 8695 h 165333"/>
                  <a:gd name="connsiteX6" fmla="*/ 578 w 271770"/>
                  <a:gd name="connsiteY6" fmla="*/ 2345 h 16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770" h="165333">
                    <a:moveTo>
                      <a:pt x="578" y="2345"/>
                    </a:moveTo>
                    <a:cubicBezTo>
                      <a:pt x="-8241" y="1639"/>
                      <a:pt x="86303" y="-3652"/>
                      <a:pt x="116995" y="4462"/>
                    </a:cubicBezTo>
                    <a:cubicBezTo>
                      <a:pt x="147687" y="12576"/>
                      <a:pt x="158975" y="24218"/>
                      <a:pt x="184728" y="51029"/>
                    </a:cubicBezTo>
                    <a:cubicBezTo>
                      <a:pt x="210481" y="77840"/>
                      <a:pt x="267278" y="164624"/>
                      <a:pt x="271511" y="165329"/>
                    </a:cubicBezTo>
                    <a:cubicBezTo>
                      <a:pt x="275744" y="166035"/>
                      <a:pt x="227061" y="81368"/>
                      <a:pt x="210128" y="55262"/>
                    </a:cubicBezTo>
                    <a:cubicBezTo>
                      <a:pt x="193195" y="29156"/>
                      <a:pt x="202014" y="17867"/>
                      <a:pt x="169911" y="8695"/>
                    </a:cubicBezTo>
                    <a:cubicBezTo>
                      <a:pt x="137808" y="-477"/>
                      <a:pt x="9397" y="3051"/>
                      <a:pt x="578" y="23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B7B51A91-EC60-4F3D-9437-51CEDC39AF22}"/>
                  </a:ext>
                </a:extLst>
              </p:cNvPr>
              <p:cNvSpPr/>
              <p:nvPr/>
            </p:nvSpPr>
            <p:spPr>
              <a:xfrm>
                <a:off x="4579741" y="2376158"/>
                <a:ext cx="64285" cy="322615"/>
              </a:xfrm>
              <a:custGeom>
                <a:avLst/>
                <a:gdLst>
                  <a:gd name="connsiteX0" fmla="*/ 47292 w 64285"/>
                  <a:gd name="connsiteY0" fmla="*/ 859 h 322615"/>
                  <a:gd name="connsiteX1" fmla="*/ 726 w 64285"/>
                  <a:gd name="connsiteY1" fmla="*/ 77059 h 322615"/>
                  <a:gd name="connsiteX2" fmla="*/ 17659 w 64285"/>
                  <a:gd name="connsiteY2" fmla="*/ 142675 h 322615"/>
                  <a:gd name="connsiteX3" fmla="*/ 64226 w 64285"/>
                  <a:gd name="connsiteY3" fmla="*/ 322592 h 322615"/>
                  <a:gd name="connsiteX4" fmla="*/ 7076 w 64285"/>
                  <a:gd name="connsiteY4" fmla="*/ 129975 h 322615"/>
                  <a:gd name="connsiteX5" fmla="*/ 47292 w 64285"/>
                  <a:gd name="connsiteY5" fmla="*/ 859 h 3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85" h="322615">
                    <a:moveTo>
                      <a:pt x="47292" y="859"/>
                    </a:moveTo>
                    <a:cubicBezTo>
                      <a:pt x="46234" y="-7960"/>
                      <a:pt x="5665" y="53423"/>
                      <a:pt x="726" y="77059"/>
                    </a:cubicBezTo>
                    <a:cubicBezTo>
                      <a:pt x="-4213" y="100695"/>
                      <a:pt x="17659" y="142675"/>
                      <a:pt x="17659" y="142675"/>
                    </a:cubicBezTo>
                    <a:cubicBezTo>
                      <a:pt x="28242" y="183597"/>
                      <a:pt x="65990" y="324709"/>
                      <a:pt x="64226" y="322592"/>
                    </a:cubicBezTo>
                    <a:cubicBezTo>
                      <a:pt x="62462" y="320475"/>
                      <a:pt x="10604" y="180422"/>
                      <a:pt x="7076" y="129975"/>
                    </a:cubicBezTo>
                    <a:cubicBezTo>
                      <a:pt x="3548" y="79528"/>
                      <a:pt x="48350" y="9678"/>
                      <a:pt x="47292" y="8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96CF41BF-8B37-417E-A4E7-6BCDB3C761DA}"/>
                  </a:ext>
                </a:extLst>
              </p:cNvPr>
              <p:cNvSpPr/>
              <p:nvPr/>
            </p:nvSpPr>
            <p:spPr>
              <a:xfrm>
                <a:off x="4399923" y="2315633"/>
                <a:ext cx="62030" cy="235142"/>
              </a:xfrm>
              <a:custGeom>
                <a:avLst/>
                <a:gdLst>
                  <a:gd name="connsiteX0" fmla="*/ 28144 w 62030"/>
                  <a:gd name="connsiteY0" fmla="*/ 0 h 235142"/>
                  <a:gd name="connsiteX1" fmla="*/ 627 w 62030"/>
                  <a:gd name="connsiteY1" fmla="*/ 127000 h 235142"/>
                  <a:gd name="connsiteX2" fmla="*/ 13327 w 62030"/>
                  <a:gd name="connsiteY2" fmla="*/ 154517 h 235142"/>
                  <a:gd name="connsiteX3" fmla="*/ 62010 w 62030"/>
                  <a:gd name="connsiteY3" fmla="*/ 234950 h 235142"/>
                  <a:gd name="connsiteX4" fmla="*/ 19677 w 62030"/>
                  <a:gd name="connsiteY4" fmla="*/ 129117 h 235142"/>
                  <a:gd name="connsiteX5" fmla="*/ 28144 w 62030"/>
                  <a:gd name="connsiteY5" fmla="*/ 0 h 23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30" h="235142">
                    <a:moveTo>
                      <a:pt x="28144" y="0"/>
                    </a:moveTo>
                    <a:cubicBezTo>
                      <a:pt x="24969" y="-353"/>
                      <a:pt x="3096" y="101247"/>
                      <a:pt x="627" y="127000"/>
                    </a:cubicBezTo>
                    <a:cubicBezTo>
                      <a:pt x="-1842" y="152753"/>
                      <a:pt x="3097" y="136525"/>
                      <a:pt x="13327" y="154517"/>
                    </a:cubicBezTo>
                    <a:cubicBezTo>
                      <a:pt x="23557" y="172509"/>
                      <a:pt x="60952" y="239183"/>
                      <a:pt x="62010" y="234950"/>
                    </a:cubicBezTo>
                    <a:cubicBezTo>
                      <a:pt x="63068" y="230717"/>
                      <a:pt x="22499" y="166159"/>
                      <a:pt x="19677" y="129117"/>
                    </a:cubicBezTo>
                    <a:cubicBezTo>
                      <a:pt x="16855" y="92075"/>
                      <a:pt x="31319" y="353"/>
                      <a:pt x="281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EEDA7880-96A6-49E4-BFF1-FACA8302F27B}"/>
                  </a:ext>
                </a:extLst>
              </p:cNvPr>
              <p:cNvSpPr/>
              <p:nvPr/>
            </p:nvSpPr>
            <p:spPr>
              <a:xfrm>
                <a:off x="4351833" y="2308041"/>
                <a:ext cx="44494" cy="225798"/>
              </a:xfrm>
              <a:custGeom>
                <a:avLst/>
                <a:gdLst>
                  <a:gd name="connsiteX0" fmla="*/ 42367 w 44494"/>
                  <a:gd name="connsiteY0" fmla="*/ 1242 h 225798"/>
                  <a:gd name="connsiteX1" fmla="*/ 8500 w 44494"/>
                  <a:gd name="connsiteY1" fmla="*/ 79559 h 225798"/>
                  <a:gd name="connsiteX2" fmla="*/ 4267 w 44494"/>
                  <a:gd name="connsiteY2" fmla="*/ 126126 h 225798"/>
                  <a:gd name="connsiteX3" fmla="*/ 44484 w 44494"/>
                  <a:gd name="connsiteY3" fmla="*/ 225609 h 225798"/>
                  <a:gd name="connsiteX4" fmla="*/ 34 w 44494"/>
                  <a:gd name="connsiteY4" fmla="*/ 147292 h 225798"/>
                  <a:gd name="connsiteX5" fmla="*/ 42367 w 44494"/>
                  <a:gd name="connsiteY5" fmla="*/ 1242 h 22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94" h="225798">
                    <a:moveTo>
                      <a:pt x="42367" y="1242"/>
                    </a:moveTo>
                    <a:cubicBezTo>
                      <a:pt x="43778" y="-10047"/>
                      <a:pt x="14850" y="58745"/>
                      <a:pt x="8500" y="79559"/>
                    </a:cubicBezTo>
                    <a:cubicBezTo>
                      <a:pt x="2150" y="100373"/>
                      <a:pt x="-1730" y="101784"/>
                      <a:pt x="4267" y="126126"/>
                    </a:cubicBezTo>
                    <a:cubicBezTo>
                      <a:pt x="10264" y="150468"/>
                      <a:pt x="45189" y="222081"/>
                      <a:pt x="44484" y="225609"/>
                    </a:cubicBezTo>
                    <a:cubicBezTo>
                      <a:pt x="43779" y="229137"/>
                      <a:pt x="1445" y="182570"/>
                      <a:pt x="34" y="147292"/>
                    </a:cubicBezTo>
                    <a:cubicBezTo>
                      <a:pt x="-1377" y="112014"/>
                      <a:pt x="40956" y="12531"/>
                      <a:pt x="42367" y="1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2F8CDCE9-F66E-43B4-9878-7BA491AA891B}"/>
                  </a:ext>
                </a:extLst>
              </p:cNvPr>
              <p:cNvSpPr/>
              <p:nvPr/>
            </p:nvSpPr>
            <p:spPr>
              <a:xfrm>
                <a:off x="4317992" y="2292288"/>
                <a:ext cx="49118" cy="264966"/>
              </a:xfrm>
              <a:custGeom>
                <a:avLst/>
                <a:gdLst>
                  <a:gd name="connsiteX0" fmla="*/ 46575 w 49118"/>
                  <a:gd name="connsiteY0" fmla="*/ 62 h 264966"/>
                  <a:gd name="connsiteX1" fmla="*/ 14825 w 49118"/>
                  <a:gd name="connsiteY1" fmla="*/ 148229 h 264966"/>
                  <a:gd name="connsiteX2" fmla="*/ 23291 w 49118"/>
                  <a:gd name="connsiteY2" fmla="*/ 196912 h 264966"/>
                  <a:gd name="connsiteX3" fmla="*/ 48691 w 49118"/>
                  <a:gd name="connsiteY3" fmla="*/ 264645 h 264966"/>
                  <a:gd name="connsiteX4" fmla="*/ 8 w 49118"/>
                  <a:gd name="connsiteY4" fmla="*/ 167279 h 264966"/>
                  <a:gd name="connsiteX5" fmla="*/ 46575 w 49118"/>
                  <a:gd name="connsiteY5" fmla="*/ 62 h 2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18" h="264966">
                    <a:moveTo>
                      <a:pt x="46575" y="62"/>
                    </a:moveTo>
                    <a:cubicBezTo>
                      <a:pt x="49045" y="-3113"/>
                      <a:pt x="18706" y="115421"/>
                      <a:pt x="14825" y="148229"/>
                    </a:cubicBezTo>
                    <a:cubicBezTo>
                      <a:pt x="10944" y="181037"/>
                      <a:pt x="17647" y="177509"/>
                      <a:pt x="23291" y="196912"/>
                    </a:cubicBezTo>
                    <a:cubicBezTo>
                      <a:pt x="28935" y="216315"/>
                      <a:pt x="52571" y="269584"/>
                      <a:pt x="48691" y="264645"/>
                    </a:cubicBezTo>
                    <a:cubicBezTo>
                      <a:pt x="44811" y="259706"/>
                      <a:pt x="713" y="208201"/>
                      <a:pt x="8" y="167279"/>
                    </a:cubicBezTo>
                    <a:cubicBezTo>
                      <a:pt x="-697" y="126357"/>
                      <a:pt x="44105" y="3237"/>
                      <a:pt x="46575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D3AC0AD3-56A4-4F49-8ED7-A818F177FBBA}"/>
                  </a:ext>
                </a:extLst>
              </p:cNvPr>
              <p:cNvSpPr/>
              <p:nvPr/>
            </p:nvSpPr>
            <p:spPr>
              <a:xfrm>
                <a:off x="3848954" y="1990771"/>
                <a:ext cx="189121" cy="342043"/>
              </a:xfrm>
              <a:custGeom>
                <a:avLst/>
                <a:gdLst>
                  <a:gd name="connsiteX0" fmla="*/ 734 w 189121"/>
                  <a:gd name="connsiteY0" fmla="*/ 99967 h 342043"/>
                  <a:gd name="connsiteX1" fmla="*/ 91221 w 189121"/>
                  <a:gd name="connsiteY1" fmla="*/ 3129 h 342043"/>
                  <a:gd name="connsiteX2" fmla="*/ 167421 w 189121"/>
                  <a:gd name="connsiteY2" fmla="*/ 44404 h 342043"/>
                  <a:gd name="connsiteX3" fmla="*/ 188059 w 189121"/>
                  <a:gd name="connsiteY3" fmla="*/ 242842 h 342043"/>
                  <a:gd name="connsiteX4" fmla="*/ 142021 w 189121"/>
                  <a:gd name="connsiteY4" fmla="*/ 323804 h 342043"/>
                  <a:gd name="connsiteX5" fmla="*/ 48359 w 189121"/>
                  <a:gd name="connsiteY5" fmla="*/ 341267 h 342043"/>
                  <a:gd name="connsiteX6" fmla="*/ 149959 w 189121"/>
                  <a:gd name="connsiteY6" fmla="*/ 307929 h 342043"/>
                  <a:gd name="connsiteX7" fmla="*/ 169009 w 189121"/>
                  <a:gd name="connsiteY7" fmla="*/ 228554 h 342043"/>
                  <a:gd name="connsiteX8" fmla="*/ 143609 w 189121"/>
                  <a:gd name="connsiteY8" fmla="*/ 22179 h 342043"/>
                  <a:gd name="connsiteX9" fmla="*/ 734 w 189121"/>
                  <a:gd name="connsiteY9" fmla="*/ 99967 h 34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21" h="342043">
                    <a:moveTo>
                      <a:pt x="734" y="99967"/>
                    </a:moveTo>
                    <a:cubicBezTo>
                      <a:pt x="-7997" y="96792"/>
                      <a:pt x="63440" y="12389"/>
                      <a:pt x="91221" y="3129"/>
                    </a:cubicBezTo>
                    <a:cubicBezTo>
                      <a:pt x="119002" y="-6131"/>
                      <a:pt x="151281" y="4452"/>
                      <a:pt x="167421" y="44404"/>
                    </a:cubicBezTo>
                    <a:cubicBezTo>
                      <a:pt x="183561" y="84356"/>
                      <a:pt x="192292" y="196275"/>
                      <a:pt x="188059" y="242842"/>
                    </a:cubicBezTo>
                    <a:cubicBezTo>
                      <a:pt x="183826" y="289409"/>
                      <a:pt x="165304" y="307400"/>
                      <a:pt x="142021" y="323804"/>
                    </a:cubicBezTo>
                    <a:cubicBezTo>
                      <a:pt x="118738" y="340208"/>
                      <a:pt x="47036" y="343913"/>
                      <a:pt x="48359" y="341267"/>
                    </a:cubicBezTo>
                    <a:cubicBezTo>
                      <a:pt x="49682" y="338621"/>
                      <a:pt x="129851" y="326714"/>
                      <a:pt x="149959" y="307929"/>
                    </a:cubicBezTo>
                    <a:cubicBezTo>
                      <a:pt x="170067" y="289144"/>
                      <a:pt x="170067" y="276179"/>
                      <a:pt x="169009" y="228554"/>
                    </a:cubicBezTo>
                    <a:cubicBezTo>
                      <a:pt x="167951" y="180929"/>
                      <a:pt x="170067" y="45727"/>
                      <a:pt x="143609" y="22179"/>
                    </a:cubicBezTo>
                    <a:cubicBezTo>
                      <a:pt x="117151" y="-1369"/>
                      <a:pt x="9465" y="103142"/>
                      <a:pt x="734" y="999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B8476DEA-9AD7-48DA-A45E-0626FCFBEB37}"/>
                  </a:ext>
                </a:extLst>
              </p:cNvPr>
              <p:cNvSpPr/>
              <p:nvPr/>
            </p:nvSpPr>
            <p:spPr>
              <a:xfrm>
                <a:off x="3854447" y="2147673"/>
                <a:ext cx="90690" cy="170369"/>
              </a:xfrm>
              <a:custGeom>
                <a:avLst/>
                <a:gdLst>
                  <a:gd name="connsiteX0" fmla="*/ 3 w 90690"/>
                  <a:gd name="connsiteY0" fmla="*/ 215 h 170369"/>
                  <a:gd name="connsiteX1" fmla="*/ 60328 w 90690"/>
                  <a:gd name="connsiteY1" fmla="*/ 71652 h 170369"/>
                  <a:gd name="connsiteX2" fmla="*/ 50803 w 90690"/>
                  <a:gd name="connsiteY2" fmla="*/ 170077 h 170369"/>
                  <a:gd name="connsiteX3" fmla="*/ 90491 w 90690"/>
                  <a:gd name="connsiteY3" fmla="*/ 100227 h 170369"/>
                  <a:gd name="connsiteX4" fmla="*/ 63503 w 90690"/>
                  <a:gd name="connsiteY4" fmla="*/ 51015 h 170369"/>
                  <a:gd name="connsiteX5" fmla="*/ 3 w 90690"/>
                  <a:gd name="connsiteY5" fmla="*/ 215 h 17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90" h="170369">
                    <a:moveTo>
                      <a:pt x="3" y="215"/>
                    </a:moveTo>
                    <a:cubicBezTo>
                      <a:pt x="-526" y="3654"/>
                      <a:pt x="51861" y="43342"/>
                      <a:pt x="60328" y="71652"/>
                    </a:cubicBezTo>
                    <a:cubicBezTo>
                      <a:pt x="68795" y="99962"/>
                      <a:pt x="45776" y="165315"/>
                      <a:pt x="50803" y="170077"/>
                    </a:cubicBezTo>
                    <a:cubicBezTo>
                      <a:pt x="55830" y="174839"/>
                      <a:pt x="88374" y="120070"/>
                      <a:pt x="90491" y="100227"/>
                    </a:cubicBezTo>
                    <a:cubicBezTo>
                      <a:pt x="92608" y="80384"/>
                      <a:pt x="77526" y="66625"/>
                      <a:pt x="63503" y="51015"/>
                    </a:cubicBezTo>
                    <a:cubicBezTo>
                      <a:pt x="49480" y="35405"/>
                      <a:pt x="532" y="-3224"/>
                      <a:pt x="3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DCF97C88-169D-479B-9B19-F150D6364B36}"/>
                  </a:ext>
                </a:extLst>
              </p:cNvPr>
              <p:cNvSpPr/>
              <p:nvPr/>
            </p:nvSpPr>
            <p:spPr>
              <a:xfrm>
                <a:off x="3839370" y="1924040"/>
                <a:ext cx="255956" cy="585800"/>
              </a:xfrm>
              <a:custGeom>
                <a:avLst/>
                <a:gdLst>
                  <a:gd name="connsiteX0" fmla="*/ 793 w 255956"/>
                  <a:gd name="connsiteY0" fmla="*/ 147648 h 585800"/>
                  <a:gd name="connsiteX1" fmla="*/ 23018 w 255956"/>
                  <a:gd name="connsiteY1" fmla="*/ 69860 h 585800"/>
                  <a:gd name="connsiteX2" fmla="*/ 143668 w 255956"/>
                  <a:gd name="connsiteY2" fmla="*/ 10 h 585800"/>
                  <a:gd name="connsiteX3" fmla="*/ 205580 w 255956"/>
                  <a:gd name="connsiteY3" fmla="*/ 74623 h 585800"/>
                  <a:gd name="connsiteX4" fmla="*/ 254793 w 255956"/>
                  <a:gd name="connsiteY4" fmla="*/ 214323 h 585800"/>
                  <a:gd name="connsiteX5" fmla="*/ 235743 w 255956"/>
                  <a:gd name="connsiteY5" fmla="*/ 347673 h 585800"/>
                  <a:gd name="connsiteX6" fmla="*/ 183355 w 255956"/>
                  <a:gd name="connsiteY6" fmla="*/ 422285 h 585800"/>
                  <a:gd name="connsiteX7" fmla="*/ 129380 w 255956"/>
                  <a:gd name="connsiteY7" fmla="*/ 449273 h 585800"/>
                  <a:gd name="connsiteX8" fmla="*/ 73818 w 255956"/>
                  <a:gd name="connsiteY8" fmla="*/ 585798 h 585800"/>
                  <a:gd name="connsiteX9" fmla="*/ 145255 w 255956"/>
                  <a:gd name="connsiteY9" fmla="*/ 452448 h 585800"/>
                  <a:gd name="connsiteX10" fmla="*/ 221455 w 255956"/>
                  <a:gd name="connsiteY10" fmla="*/ 341323 h 585800"/>
                  <a:gd name="connsiteX11" fmla="*/ 234155 w 255956"/>
                  <a:gd name="connsiteY11" fmla="*/ 176223 h 585800"/>
                  <a:gd name="connsiteX12" fmla="*/ 148430 w 255956"/>
                  <a:gd name="connsiteY12" fmla="*/ 19060 h 585800"/>
                  <a:gd name="connsiteX13" fmla="*/ 35718 w 255956"/>
                  <a:gd name="connsiteY13" fmla="*/ 80973 h 585800"/>
                  <a:gd name="connsiteX14" fmla="*/ 793 w 255956"/>
                  <a:gd name="connsiteY14" fmla="*/ 147648 h 5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5956" h="585800">
                    <a:moveTo>
                      <a:pt x="793" y="147648"/>
                    </a:moveTo>
                    <a:cubicBezTo>
                      <a:pt x="-1324" y="145796"/>
                      <a:pt x="-794" y="94466"/>
                      <a:pt x="23018" y="69860"/>
                    </a:cubicBezTo>
                    <a:cubicBezTo>
                      <a:pt x="46830" y="45254"/>
                      <a:pt x="113241" y="-784"/>
                      <a:pt x="143668" y="10"/>
                    </a:cubicBezTo>
                    <a:cubicBezTo>
                      <a:pt x="174095" y="804"/>
                      <a:pt x="187059" y="38904"/>
                      <a:pt x="205580" y="74623"/>
                    </a:cubicBezTo>
                    <a:cubicBezTo>
                      <a:pt x="224101" y="110342"/>
                      <a:pt x="249766" y="168815"/>
                      <a:pt x="254793" y="214323"/>
                    </a:cubicBezTo>
                    <a:cubicBezTo>
                      <a:pt x="259820" y="259831"/>
                      <a:pt x="247649" y="313013"/>
                      <a:pt x="235743" y="347673"/>
                    </a:cubicBezTo>
                    <a:cubicBezTo>
                      <a:pt x="223837" y="382333"/>
                      <a:pt x="201082" y="405352"/>
                      <a:pt x="183355" y="422285"/>
                    </a:cubicBezTo>
                    <a:cubicBezTo>
                      <a:pt x="165628" y="439218"/>
                      <a:pt x="147636" y="422021"/>
                      <a:pt x="129380" y="449273"/>
                    </a:cubicBezTo>
                    <a:cubicBezTo>
                      <a:pt x="111124" y="476525"/>
                      <a:pt x="71172" y="585269"/>
                      <a:pt x="73818" y="585798"/>
                    </a:cubicBezTo>
                    <a:cubicBezTo>
                      <a:pt x="76464" y="586327"/>
                      <a:pt x="120649" y="493194"/>
                      <a:pt x="145255" y="452448"/>
                    </a:cubicBezTo>
                    <a:cubicBezTo>
                      <a:pt x="169861" y="411702"/>
                      <a:pt x="206638" y="387360"/>
                      <a:pt x="221455" y="341323"/>
                    </a:cubicBezTo>
                    <a:cubicBezTo>
                      <a:pt x="236272" y="295286"/>
                      <a:pt x="246326" y="229933"/>
                      <a:pt x="234155" y="176223"/>
                    </a:cubicBezTo>
                    <a:cubicBezTo>
                      <a:pt x="221984" y="122513"/>
                      <a:pt x="181503" y="34935"/>
                      <a:pt x="148430" y="19060"/>
                    </a:cubicBezTo>
                    <a:cubicBezTo>
                      <a:pt x="115357" y="3185"/>
                      <a:pt x="60853" y="62717"/>
                      <a:pt x="35718" y="80973"/>
                    </a:cubicBezTo>
                    <a:cubicBezTo>
                      <a:pt x="10583" y="99229"/>
                      <a:pt x="2910" y="149500"/>
                      <a:pt x="793" y="1476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6A8A0BA1-EE4D-455E-B330-2B2D7971718E}"/>
                  </a:ext>
                </a:extLst>
              </p:cNvPr>
              <p:cNvSpPr/>
              <p:nvPr/>
            </p:nvSpPr>
            <p:spPr>
              <a:xfrm>
                <a:off x="3805233" y="2111665"/>
                <a:ext cx="55559" cy="121568"/>
              </a:xfrm>
              <a:custGeom>
                <a:avLst/>
                <a:gdLst>
                  <a:gd name="connsiteX0" fmla="*/ 47630 w 55559"/>
                  <a:gd name="connsiteY0" fmla="*/ 1298 h 121568"/>
                  <a:gd name="connsiteX1" fmla="*/ 5 w 55559"/>
                  <a:gd name="connsiteY1" fmla="*/ 120360 h 121568"/>
                  <a:gd name="connsiteX2" fmla="*/ 50805 w 55559"/>
                  <a:gd name="connsiteY2" fmla="*/ 60035 h 121568"/>
                  <a:gd name="connsiteX3" fmla="*/ 47630 w 55559"/>
                  <a:gd name="connsiteY3" fmla="*/ 1298 h 12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59" h="121568">
                    <a:moveTo>
                      <a:pt x="47630" y="1298"/>
                    </a:moveTo>
                    <a:cubicBezTo>
                      <a:pt x="39163" y="11352"/>
                      <a:pt x="-524" y="110571"/>
                      <a:pt x="5" y="120360"/>
                    </a:cubicBezTo>
                    <a:cubicBezTo>
                      <a:pt x="534" y="130150"/>
                      <a:pt x="42868" y="77762"/>
                      <a:pt x="50805" y="60035"/>
                    </a:cubicBezTo>
                    <a:cubicBezTo>
                      <a:pt x="58742" y="42308"/>
                      <a:pt x="56097" y="-8756"/>
                      <a:pt x="4763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4520D1B0-1444-4C42-B5AE-87845AE465A3}"/>
                  </a:ext>
                </a:extLst>
              </p:cNvPr>
              <p:cNvSpPr/>
              <p:nvPr/>
            </p:nvSpPr>
            <p:spPr>
              <a:xfrm>
                <a:off x="3713161" y="2346305"/>
                <a:ext cx="178373" cy="177945"/>
              </a:xfrm>
              <a:custGeom>
                <a:avLst/>
                <a:gdLst>
                  <a:gd name="connsiteX0" fmla="*/ 2 w 178373"/>
                  <a:gd name="connsiteY0" fmla="*/ 42883 h 177945"/>
                  <a:gd name="connsiteX1" fmla="*/ 117477 w 178373"/>
                  <a:gd name="connsiteY1" fmla="*/ 20 h 177945"/>
                  <a:gd name="connsiteX2" fmla="*/ 177802 w 178373"/>
                  <a:gd name="connsiteY2" fmla="*/ 38120 h 177945"/>
                  <a:gd name="connsiteX3" fmla="*/ 147639 w 178373"/>
                  <a:gd name="connsiteY3" fmla="*/ 100033 h 177945"/>
                  <a:gd name="connsiteX4" fmla="*/ 144464 w 178373"/>
                  <a:gd name="connsiteY4" fmla="*/ 177820 h 177945"/>
                  <a:gd name="connsiteX5" fmla="*/ 141289 w 178373"/>
                  <a:gd name="connsiteY5" fmla="*/ 80983 h 177945"/>
                  <a:gd name="connsiteX6" fmla="*/ 157164 w 178373"/>
                  <a:gd name="connsiteY6" fmla="*/ 41295 h 177945"/>
                  <a:gd name="connsiteX7" fmla="*/ 120652 w 178373"/>
                  <a:gd name="connsiteY7" fmla="*/ 17483 h 177945"/>
                  <a:gd name="connsiteX8" fmla="*/ 2 w 178373"/>
                  <a:gd name="connsiteY8" fmla="*/ 42883 h 17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73" h="177945">
                    <a:moveTo>
                      <a:pt x="2" y="42883"/>
                    </a:moveTo>
                    <a:cubicBezTo>
                      <a:pt x="-527" y="39972"/>
                      <a:pt x="87844" y="814"/>
                      <a:pt x="117477" y="20"/>
                    </a:cubicBezTo>
                    <a:cubicBezTo>
                      <a:pt x="147110" y="-774"/>
                      <a:pt x="172775" y="21451"/>
                      <a:pt x="177802" y="38120"/>
                    </a:cubicBezTo>
                    <a:cubicBezTo>
                      <a:pt x="182829" y="54789"/>
                      <a:pt x="153195" y="76750"/>
                      <a:pt x="147639" y="100033"/>
                    </a:cubicBezTo>
                    <a:cubicBezTo>
                      <a:pt x="142083" y="123316"/>
                      <a:pt x="145522" y="180995"/>
                      <a:pt x="144464" y="177820"/>
                    </a:cubicBezTo>
                    <a:cubicBezTo>
                      <a:pt x="143406" y="174645"/>
                      <a:pt x="139172" y="103737"/>
                      <a:pt x="141289" y="80983"/>
                    </a:cubicBezTo>
                    <a:cubicBezTo>
                      <a:pt x="143406" y="58229"/>
                      <a:pt x="160603" y="51878"/>
                      <a:pt x="157164" y="41295"/>
                    </a:cubicBezTo>
                    <a:cubicBezTo>
                      <a:pt x="153725" y="30712"/>
                      <a:pt x="142612" y="18012"/>
                      <a:pt x="120652" y="17483"/>
                    </a:cubicBezTo>
                    <a:cubicBezTo>
                      <a:pt x="98692" y="16954"/>
                      <a:pt x="531" y="45794"/>
                      <a:pt x="2" y="428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2C83A842-B5A3-4892-8580-C98FA4BB19D2}"/>
                  </a:ext>
                </a:extLst>
              </p:cNvPr>
              <p:cNvSpPr/>
              <p:nvPr/>
            </p:nvSpPr>
            <p:spPr>
              <a:xfrm>
                <a:off x="3710082" y="2406521"/>
                <a:ext cx="145956" cy="149132"/>
              </a:xfrm>
              <a:custGeom>
                <a:avLst/>
                <a:gdLst>
                  <a:gd name="connsiteX0" fmla="*/ 12606 w 145956"/>
                  <a:gd name="connsiteY0" fmla="*/ 129 h 149132"/>
                  <a:gd name="connsiteX1" fmla="*/ 1493 w 145956"/>
                  <a:gd name="connsiteY1" fmla="*/ 85854 h 149132"/>
                  <a:gd name="connsiteX2" fmla="*/ 49118 w 145956"/>
                  <a:gd name="connsiteY2" fmla="*/ 138242 h 149132"/>
                  <a:gd name="connsiteX3" fmla="*/ 85631 w 145956"/>
                  <a:gd name="connsiteY3" fmla="*/ 144592 h 149132"/>
                  <a:gd name="connsiteX4" fmla="*/ 145956 w 145956"/>
                  <a:gd name="connsiteY4" fmla="*/ 84267 h 149132"/>
                  <a:gd name="connsiteX5" fmla="*/ 85631 w 145956"/>
                  <a:gd name="connsiteY5" fmla="*/ 128717 h 149132"/>
                  <a:gd name="connsiteX6" fmla="*/ 33243 w 145956"/>
                  <a:gd name="connsiteY6" fmla="*/ 98554 h 149132"/>
                  <a:gd name="connsiteX7" fmla="*/ 18956 w 145956"/>
                  <a:gd name="connsiteY7" fmla="*/ 66804 h 149132"/>
                  <a:gd name="connsiteX8" fmla="*/ 12606 w 145956"/>
                  <a:gd name="connsiteY8" fmla="*/ 129 h 14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56" h="149132">
                    <a:moveTo>
                      <a:pt x="12606" y="129"/>
                    </a:moveTo>
                    <a:cubicBezTo>
                      <a:pt x="9695" y="3304"/>
                      <a:pt x="-4592" y="62835"/>
                      <a:pt x="1493" y="85854"/>
                    </a:cubicBezTo>
                    <a:cubicBezTo>
                      <a:pt x="7578" y="108873"/>
                      <a:pt x="35095" y="128452"/>
                      <a:pt x="49118" y="138242"/>
                    </a:cubicBezTo>
                    <a:cubicBezTo>
                      <a:pt x="63141" y="148032"/>
                      <a:pt x="69491" y="153588"/>
                      <a:pt x="85631" y="144592"/>
                    </a:cubicBezTo>
                    <a:cubicBezTo>
                      <a:pt x="101771" y="135596"/>
                      <a:pt x="145956" y="86913"/>
                      <a:pt x="145956" y="84267"/>
                    </a:cubicBezTo>
                    <a:cubicBezTo>
                      <a:pt x="145956" y="81621"/>
                      <a:pt x="104417" y="126336"/>
                      <a:pt x="85631" y="128717"/>
                    </a:cubicBezTo>
                    <a:cubicBezTo>
                      <a:pt x="66846" y="131098"/>
                      <a:pt x="44355" y="108873"/>
                      <a:pt x="33243" y="98554"/>
                    </a:cubicBezTo>
                    <a:cubicBezTo>
                      <a:pt x="22131" y="88235"/>
                      <a:pt x="21337" y="80562"/>
                      <a:pt x="18956" y="66804"/>
                    </a:cubicBezTo>
                    <a:cubicBezTo>
                      <a:pt x="16575" y="53046"/>
                      <a:pt x="15517" y="-3046"/>
                      <a:pt x="12606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C38E4F83-7DCD-4726-9ADE-A7EA6DBF0851}"/>
                  </a:ext>
                </a:extLst>
              </p:cNvPr>
              <p:cNvSpPr/>
              <p:nvPr/>
            </p:nvSpPr>
            <p:spPr>
              <a:xfrm>
                <a:off x="2954867" y="2595033"/>
                <a:ext cx="1526539" cy="38100"/>
              </a:xfrm>
              <a:custGeom>
                <a:avLst/>
                <a:gdLst>
                  <a:gd name="connsiteX0" fmla="*/ 0 w 1526539"/>
                  <a:gd name="connsiteY0" fmla="*/ 38100 h 38100"/>
                  <a:gd name="connsiteX1" fmla="*/ 1062566 w 1526539"/>
                  <a:gd name="connsiteY1" fmla="*/ 29634 h 38100"/>
                  <a:gd name="connsiteX2" fmla="*/ 1521883 w 1526539"/>
                  <a:gd name="connsiteY2" fmla="*/ 12700 h 38100"/>
                  <a:gd name="connsiteX3" fmla="*/ 1312333 w 1526539"/>
                  <a:gd name="connsiteY3" fmla="*/ 0 h 38100"/>
                  <a:gd name="connsiteX4" fmla="*/ 508000 w 1526539"/>
                  <a:gd name="connsiteY4" fmla="*/ 6350 h 38100"/>
                  <a:gd name="connsiteX5" fmla="*/ 0 w 152653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539" h="38100">
                    <a:moveTo>
                      <a:pt x="0" y="38100"/>
                    </a:moveTo>
                    <a:lnTo>
                      <a:pt x="1062566" y="29634"/>
                    </a:lnTo>
                    <a:cubicBezTo>
                      <a:pt x="1316213" y="25401"/>
                      <a:pt x="1480255" y="17639"/>
                      <a:pt x="1521883" y="12700"/>
                    </a:cubicBezTo>
                    <a:cubicBezTo>
                      <a:pt x="1563511" y="7761"/>
                      <a:pt x="1312333" y="0"/>
                      <a:pt x="1312333" y="0"/>
                    </a:cubicBezTo>
                    <a:lnTo>
                      <a:pt x="508000" y="635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735531BE-DF31-4A27-917C-C166BECCEFDE}"/>
                  </a:ext>
                </a:extLst>
              </p:cNvPr>
              <p:cNvSpPr/>
              <p:nvPr/>
            </p:nvSpPr>
            <p:spPr>
              <a:xfrm>
                <a:off x="3920019" y="2609697"/>
                <a:ext cx="274463" cy="155237"/>
              </a:xfrm>
              <a:custGeom>
                <a:avLst/>
                <a:gdLst>
                  <a:gd name="connsiteX0" fmla="*/ 48 w 274463"/>
                  <a:gd name="connsiteY0" fmla="*/ 10736 h 155237"/>
                  <a:gd name="connsiteX1" fmla="*/ 93181 w 274463"/>
                  <a:gd name="connsiteY1" fmla="*/ 150436 h 155237"/>
                  <a:gd name="connsiteX2" fmla="*/ 173614 w 274463"/>
                  <a:gd name="connsiteY2" fmla="*/ 122920 h 155237"/>
                  <a:gd name="connsiteX3" fmla="*/ 270981 w 274463"/>
                  <a:gd name="connsiteY3" fmla="*/ 122920 h 155237"/>
                  <a:gd name="connsiteX4" fmla="*/ 251931 w 274463"/>
                  <a:gd name="connsiteY4" fmla="*/ 153 h 155237"/>
                  <a:gd name="connsiteX5" fmla="*/ 243464 w 274463"/>
                  <a:gd name="connsiteY5" fmla="*/ 97520 h 155237"/>
                  <a:gd name="connsiteX6" fmla="*/ 186314 w 274463"/>
                  <a:gd name="connsiteY6" fmla="*/ 103870 h 155237"/>
                  <a:gd name="connsiteX7" fmla="*/ 120698 w 274463"/>
                  <a:gd name="connsiteY7" fmla="*/ 133503 h 155237"/>
                  <a:gd name="connsiteX8" fmla="*/ 80481 w 274463"/>
                  <a:gd name="connsiteY8" fmla="*/ 101753 h 155237"/>
                  <a:gd name="connsiteX9" fmla="*/ 48 w 274463"/>
                  <a:gd name="connsiteY9" fmla="*/ 10736 h 15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63" h="155237">
                    <a:moveTo>
                      <a:pt x="48" y="10736"/>
                    </a:moveTo>
                    <a:cubicBezTo>
                      <a:pt x="2165" y="18850"/>
                      <a:pt x="64253" y="131739"/>
                      <a:pt x="93181" y="150436"/>
                    </a:cubicBezTo>
                    <a:cubicBezTo>
                      <a:pt x="122109" y="169133"/>
                      <a:pt x="143981" y="127506"/>
                      <a:pt x="173614" y="122920"/>
                    </a:cubicBezTo>
                    <a:cubicBezTo>
                      <a:pt x="203247" y="118334"/>
                      <a:pt x="257928" y="143381"/>
                      <a:pt x="270981" y="122920"/>
                    </a:cubicBezTo>
                    <a:cubicBezTo>
                      <a:pt x="284034" y="102459"/>
                      <a:pt x="256517" y="4386"/>
                      <a:pt x="251931" y="153"/>
                    </a:cubicBezTo>
                    <a:cubicBezTo>
                      <a:pt x="247345" y="-4080"/>
                      <a:pt x="254400" y="80234"/>
                      <a:pt x="243464" y="97520"/>
                    </a:cubicBezTo>
                    <a:cubicBezTo>
                      <a:pt x="232528" y="114806"/>
                      <a:pt x="206775" y="97873"/>
                      <a:pt x="186314" y="103870"/>
                    </a:cubicBezTo>
                    <a:cubicBezTo>
                      <a:pt x="165853" y="109867"/>
                      <a:pt x="138337" y="133856"/>
                      <a:pt x="120698" y="133503"/>
                    </a:cubicBezTo>
                    <a:cubicBezTo>
                      <a:pt x="103059" y="133150"/>
                      <a:pt x="94945" y="120097"/>
                      <a:pt x="80481" y="101753"/>
                    </a:cubicBezTo>
                    <a:cubicBezTo>
                      <a:pt x="66017" y="83409"/>
                      <a:pt x="-2069" y="2622"/>
                      <a:pt x="48" y="10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24750E8B-8044-42C0-BAD2-7761D937525A}"/>
                  </a:ext>
                </a:extLst>
              </p:cNvPr>
              <p:cNvSpPr/>
              <p:nvPr/>
            </p:nvSpPr>
            <p:spPr>
              <a:xfrm>
                <a:off x="3767522" y="2624143"/>
                <a:ext cx="523942" cy="562350"/>
              </a:xfrm>
              <a:custGeom>
                <a:avLst/>
                <a:gdLst>
                  <a:gd name="connsiteX0" fmla="*/ 145 w 523942"/>
                  <a:gd name="connsiteY0" fmla="*/ 524 h 562350"/>
                  <a:gd name="connsiteX1" fmla="*/ 61528 w 523942"/>
                  <a:gd name="connsiteY1" fmla="*/ 169857 h 562350"/>
                  <a:gd name="connsiteX2" fmla="*/ 118678 w 523942"/>
                  <a:gd name="connsiteY2" fmla="*/ 214307 h 562350"/>
                  <a:gd name="connsiteX3" fmla="*/ 332461 w 523942"/>
                  <a:gd name="connsiteY3" fmla="*/ 375174 h 562350"/>
                  <a:gd name="connsiteX4" fmla="*/ 412895 w 523942"/>
                  <a:gd name="connsiteY4" fmla="*/ 442907 h 562350"/>
                  <a:gd name="connsiteX5" fmla="*/ 522961 w 523942"/>
                  <a:gd name="connsiteY5" fmla="*/ 561440 h 562350"/>
                  <a:gd name="connsiteX6" fmla="*/ 461578 w 523942"/>
                  <a:gd name="connsiteY6" fmla="*/ 491590 h 562350"/>
                  <a:gd name="connsiteX7" fmla="*/ 370561 w 523942"/>
                  <a:gd name="connsiteY7" fmla="*/ 381524 h 562350"/>
                  <a:gd name="connsiteX8" fmla="*/ 362095 w 523942"/>
                  <a:gd name="connsiteY8" fmla="*/ 373057 h 562350"/>
                  <a:gd name="connsiteX9" fmla="*/ 218161 w 523942"/>
                  <a:gd name="connsiteY9" fmla="*/ 252407 h 562350"/>
                  <a:gd name="connsiteX10" fmla="*/ 50945 w 523942"/>
                  <a:gd name="connsiteY10" fmla="*/ 121174 h 562350"/>
                  <a:gd name="connsiteX11" fmla="*/ 145 w 523942"/>
                  <a:gd name="connsiteY11" fmla="*/ 524 h 56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942" h="562350">
                    <a:moveTo>
                      <a:pt x="145" y="524"/>
                    </a:moveTo>
                    <a:cubicBezTo>
                      <a:pt x="1909" y="8638"/>
                      <a:pt x="41773" y="134227"/>
                      <a:pt x="61528" y="169857"/>
                    </a:cubicBezTo>
                    <a:cubicBezTo>
                      <a:pt x="81284" y="205488"/>
                      <a:pt x="118678" y="214307"/>
                      <a:pt x="118678" y="214307"/>
                    </a:cubicBezTo>
                    <a:lnTo>
                      <a:pt x="332461" y="375174"/>
                    </a:lnTo>
                    <a:cubicBezTo>
                      <a:pt x="381497" y="413274"/>
                      <a:pt x="381145" y="411863"/>
                      <a:pt x="412895" y="442907"/>
                    </a:cubicBezTo>
                    <a:cubicBezTo>
                      <a:pt x="444645" y="473951"/>
                      <a:pt x="514847" y="553326"/>
                      <a:pt x="522961" y="561440"/>
                    </a:cubicBezTo>
                    <a:cubicBezTo>
                      <a:pt x="531075" y="569554"/>
                      <a:pt x="486978" y="521576"/>
                      <a:pt x="461578" y="491590"/>
                    </a:cubicBezTo>
                    <a:cubicBezTo>
                      <a:pt x="436178" y="461604"/>
                      <a:pt x="370561" y="381524"/>
                      <a:pt x="370561" y="381524"/>
                    </a:cubicBezTo>
                    <a:cubicBezTo>
                      <a:pt x="353981" y="361769"/>
                      <a:pt x="362095" y="373057"/>
                      <a:pt x="362095" y="373057"/>
                    </a:cubicBezTo>
                    <a:cubicBezTo>
                      <a:pt x="336695" y="351538"/>
                      <a:pt x="270019" y="294387"/>
                      <a:pt x="218161" y="252407"/>
                    </a:cubicBezTo>
                    <a:cubicBezTo>
                      <a:pt x="166303" y="210427"/>
                      <a:pt x="89398" y="161744"/>
                      <a:pt x="50945" y="121174"/>
                    </a:cubicBezTo>
                    <a:cubicBezTo>
                      <a:pt x="12492" y="80605"/>
                      <a:pt x="-1619" y="-7590"/>
                      <a:pt x="145" y="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4A60B944-4494-4071-942B-3E3C725D72B3}"/>
                  </a:ext>
                </a:extLst>
              </p:cNvPr>
              <p:cNvSpPr/>
              <p:nvPr/>
            </p:nvSpPr>
            <p:spPr>
              <a:xfrm>
                <a:off x="4034348" y="2761939"/>
                <a:ext cx="268853" cy="435674"/>
              </a:xfrm>
              <a:custGeom>
                <a:avLst/>
                <a:gdLst>
                  <a:gd name="connsiteX0" fmla="*/ 19 w 268853"/>
                  <a:gd name="connsiteY0" fmla="*/ 311 h 435674"/>
                  <a:gd name="connsiteX1" fmla="*/ 163002 w 268853"/>
                  <a:gd name="connsiteY1" fmla="*/ 110378 h 435674"/>
                  <a:gd name="connsiteX2" fmla="*/ 175702 w 268853"/>
                  <a:gd name="connsiteY2" fmla="*/ 154828 h 435674"/>
                  <a:gd name="connsiteX3" fmla="*/ 266719 w 268853"/>
                  <a:gd name="connsiteY3" fmla="*/ 434228 h 435674"/>
                  <a:gd name="connsiteX4" fmla="*/ 232852 w 268853"/>
                  <a:gd name="connsiteY4" fmla="*/ 256428 h 435674"/>
                  <a:gd name="connsiteX5" fmla="*/ 152419 w 268853"/>
                  <a:gd name="connsiteY5" fmla="*/ 82861 h 435674"/>
                  <a:gd name="connsiteX6" fmla="*/ 19 w 268853"/>
                  <a:gd name="connsiteY6" fmla="*/ 311 h 4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853" h="435674">
                    <a:moveTo>
                      <a:pt x="19" y="311"/>
                    </a:moveTo>
                    <a:cubicBezTo>
                      <a:pt x="1783" y="4897"/>
                      <a:pt x="133722" y="84625"/>
                      <a:pt x="163002" y="110378"/>
                    </a:cubicBezTo>
                    <a:cubicBezTo>
                      <a:pt x="192283" y="136131"/>
                      <a:pt x="158416" y="100853"/>
                      <a:pt x="175702" y="154828"/>
                    </a:cubicBezTo>
                    <a:cubicBezTo>
                      <a:pt x="192988" y="208803"/>
                      <a:pt x="257194" y="417295"/>
                      <a:pt x="266719" y="434228"/>
                    </a:cubicBezTo>
                    <a:cubicBezTo>
                      <a:pt x="276244" y="451161"/>
                      <a:pt x="251902" y="314989"/>
                      <a:pt x="232852" y="256428"/>
                    </a:cubicBezTo>
                    <a:cubicBezTo>
                      <a:pt x="213802" y="197867"/>
                      <a:pt x="188755" y="123078"/>
                      <a:pt x="152419" y="82861"/>
                    </a:cubicBezTo>
                    <a:cubicBezTo>
                      <a:pt x="116083" y="42644"/>
                      <a:pt x="-1745" y="-4275"/>
                      <a:pt x="19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46537E71-4890-4CEB-BE16-75325086E485}"/>
                  </a:ext>
                </a:extLst>
              </p:cNvPr>
              <p:cNvSpPr/>
              <p:nvPr/>
            </p:nvSpPr>
            <p:spPr>
              <a:xfrm>
                <a:off x="4038600" y="2749550"/>
                <a:ext cx="294373" cy="494099"/>
              </a:xfrm>
              <a:custGeom>
                <a:avLst/>
                <a:gdLst>
                  <a:gd name="connsiteX0" fmla="*/ 0 w 294373"/>
                  <a:gd name="connsiteY0" fmla="*/ 0 h 494099"/>
                  <a:gd name="connsiteX1" fmla="*/ 205317 w 294373"/>
                  <a:gd name="connsiteY1" fmla="*/ 101600 h 494099"/>
                  <a:gd name="connsiteX2" fmla="*/ 237067 w 294373"/>
                  <a:gd name="connsiteY2" fmla="*/ 135467 h 494099"/>
                  <a:gd name="connsiteX3" fmla="*/ 258233 w 294373"/>
                  <a:gd name="connsiteY3" fmla="*/ 192617 h 494099"/>
                  <a:gd name="connsiteX4" fmla="*/ 292100 w 294373"/>
                  <a:gd name="connsiteY4" fmla="*/ 493183 h 494099"/>
                  <a:gd name="connsiteX5" fmla="*/ 285750 w 294373"/>
                  <a:gd name="connsiteY5" fmla="*/ 281517 h 494099"/>
                  <a:gd name="connsiteX6" fmla="*/ 241300 w 294373"/>
                  <a:gd name="connsiteY6" fmla="*/ 148167 h 494099"/>
                  <a:gd name="connsiteX7" fmla="*/ 192617 w 294373"/>
                  <a:gd name="connsiteY7" fmla="*/ 116417 h 494099"/>
                  <a:gd name="connsiteX8" fmla="*/ 0 w 294373"/>
                  <a:gd name="connsiteY8" fmla="*/ 0 h 49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373" h="494099">
                    <a:moveTo>
                      <a:pt x="0" y="0"/>
                    </a:moveTo>
                    <a:cubicBezTo>
                      <a:pt x="82903" y="39511"/>
                      <a:pt x="165806" y="79022"/>
                      <a:pt x="205317" y="101600"/>
                    </a:cubicBezTo>
                    <a:cubicBezTo>
                      <a:pt x="244828" y="124178"/>
                      <a:pt x="228248" y="120298"/>
                      <a:pt x="237067" y="135467"/>
                    </a:cubicBezTo>
                    <a:cubicBezTo>
                      <a:pt x="245886" y="150636"/>
                      <a:pt x="249061" y="132998"/>
                      <a:pt x="258233" y="192617"/>
                    </a:cubicBezTo>
                    <a:cubicBezTo>
                      <a:pt x="267405" y="252236"/>
                      <a:pt x="287514" y="478366"/>
                      <a:pt x="292100" y="493183"/>
                    </a:cubicBezTo>
                    <a:cubicBezTo>
                      <a:pt x="296686" y="508000"/>
                      <a:pt x="294217" y="339020"/>
                      <a:pt x="285750" y="281517"/>
                    </a:cubicBezTo>
                    <a:cubicBezTo>
                      <a:pt x="277283" y="224014"/>
                      <a:pt x="256822" y="175684"/>
                      <a:pt x="241300" y="148167"/>
                    </a:cubicBezTo>
                    <a:cubicBezTo>
                      <a:pt x="225778" y="120650"/>
                      <a:pt x="192617" y="116417"/>
                      <a:pt x="192617" y="1164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59C60573-3C52-4C1F-BB00-A03498A775ED}"/>
                  </a:ext>
                </a:extLst>
              </p:cNvPr>
              <p:cNvSpPr/>
              <p:nvPr/>
            </p:nvSpPr>
            <p:spPr>
              <a:xfrm>
                <a:off x="2525644" y="2779705"/>
                <a:ext cx="935387" cy="93673"/>
              </a:xfrm>
              <a:custGeom>
                <a:avLst/>
                <a:gdLst>
                  <a:gd name="connsiteX0" fmla="*/ 1656 w 935387"/>
                  <a:gd name="connsiteY0" fmla="*/ 93670 h 93673"/>
                  <a:gd name="connsiteX1" fmla="*/ 877956 w 935387"/>
                  <a:gd name="connsiteY1" fmla="*/ 11120 h 93673"/>
                  <a:gd name="connsiteX2" fmla="*/ 830331 w 935387"/>
                  <a:gd name="connsiteY2" fmla="*/ 1595 h 93673"/>
                  <a:gd name="connsiteX3" fmla="*/ 662056 w 935387"/>
                  <a:gd name="connsiteY3" fmla="*/ 7945 h 93673"/>
                  <a:gd name="connsiteX4" fmla="*/ 1656 w 935387"/>
                  <a:gd name="connsiteY4" fmla="*/ 93670 h 9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387" h="93673">
                    <a:moveTo>
                      <a:pt x="1656" y="93670"/>
                    </a:moveTo>
                    <a:cubicBezTo>
                      <a:pt x="37639" y="94199"/>
                      <a:pt x="739844" y="26466"/>
                      <a:pt x="877956" y="11120"/>
                    </a:cubicBezTo>
                    <a:cubicBezTo>
                      <a:pt x="1016068" y="-4226"/>
                      <a:pt x="866314" y="2124"/>
                      <a:pt x="830331" y="1595"/>
                    </a:cubicBezTo>
                    <a:cubicBezTo>
                      <a:pt x="794348" y="1066"/>
                      <a:pt x="797523" y="-4226"/>
                      <a:pt x="662056" y="7945"/>
                    </a:cubicBezTo>
                    <a:cubicBezTo>
                      <a:pt x="526589" y="20116"/>
                      <a:pt x="-34327" y="93141"/>
                      <a:pt x="1656" y="93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65625B0D-5816-42A4-9436-E4C032F1B676}"/>
                  </a:ext>
                </a:extLst>
              </p:cNvPr>
              <p:cNvSpPr/>
              <p:nvPr/>
            </p:nvSpPr>
            <p:spPr>
              <a:xfrm>
                <a:off x="2633522" y="2868310"/>
                <a:ext cx="521551" cy="476737"/>
              </a:xfrm>
              <a:custGeom>
                <a:avLst/>
                <a:gdLst>
                  <a:gd name="connsiteX0" fmla="*/ 141 w 521551"/>
                  <a:gd name="connsiteY0" fmla="*/ 303 h 476737"/>
                  <a:gd name="connsiteX1" fmla="*/ 338278 w 521551"/>
                  <a:gd name="connsiteY1" fmla="*/ 122540 h 476737"/>
                  <a:gd name="connsiteX2" fmla="*/ 465278 w 521551"/>
                  <a:gd name="connsiteY2" fmla="*/ 301928 h 476737"/>
                  <a:gd name="connsiteX3" fmla="*/ 520841 w 521551"/>
                  <a:gd name="connsiteY3" fmla="*/ 476553 h 476737"/>
                  <a:gd name="connsiteX4" fmla="*/ 430353 w 521551"/>
                  <a:gd name="connsiteY4" fmla="*/ 268590 h 476737"/>
                  <a:gd name="connsiteX5" fmla="*/ 355741 w 521551"/>
                  <a:gd name="connsiteY5" fmla="*/ 143178 h 476737"/>
                  <a:gd name="connsiteX6" fmla="*/ 297003 w 521551"/>
                  <a:gd name="connsiteY6" fmla="*/ 89203 h 476737"/>
                  <a:gd name="connsiteX7" fmla="*/ 141 w 521551"/>
                  <a:gd name="connsiteY7" fmla="*/ 303 h 47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1551" h="476737">
                    <a:moveTo>
                      <a:pt x="141" y="303"/>
                    </a:moveTo>
                    <a:cubicBezTo>
                      <a:pt x="7020" y="5859"/>
                      <a:pt x="260755" y="72269"/>
                      <a:pt x="338278" y="122540"/>
                    </a:cubicBezTo>
                    <a:cubicBezTo>
                      <a:pt x="415801" y="172811"/>
                      <a:pt x="434851" y="242926"/>
                      <a:pt x="465278" y="301928"/>
                    </a:cubicBezTo>
                    <a:cubicBezTo>
                      <a:pt x="495705" y="360930"/>
                      <a:pt x="526662" y="482109"/>
                      <a:pt x="520841" y="476553"/>
                    </a:cubicBezTo>
                    <a:cubicBezTo>
                      <a:pt x="515020" y="470997"/>
                      <a:pt x="457870" y="324153"/>
                      <a:pt x="430353" y="268590"/>
                    </a:cubicBezTo>
                    <a:cubicBezTo>
                      <a:pt x="402836" y="213027"/>
                      <a:pt x="377966" y="173076"/>
                      <a:pt x="355741" y="143178"/>
                    </a:cubicBezTo>
                    <a:cubicBezTo>
                      <a:pt x="333516" y="113280"/>
                      <a:pt x="355476" y="111428"/>
                      <a:pt x="297003" y="89203"/>
                    </a:cubicBezTo>
                    <a:cubicBezTo>
                      <a:pt x="238530" y="66978"/>
                      <a:pt x="-6738" y="-5253"/>
                      <a:pt x="141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C7F0A4F5-4A25-4669-93BB-DE9DE07288EA}"/>
                  </a:ext>
                </a:extLst>
              </p:cNvPr>
              <p:cNvSpPr/>
              <p:nvPr/>
            </p:nvSpPr>
            <p:spPr>
              <a:xfrm>
                <a:off x="2522420" y="2919182"/>
                <a:ext cx="597020" cy="330546"/>
              </a:xfrm>
              <a:custGeom>
                <a:avLst/>
                <a:gdLst>
                  <a:gd name="connsiteX0" fmla="*/ 118 w 597020"/>
                  <a:gd name="connsiteY0" fmla="*/ 231 h 330546"/>
                  <a:gd name="connsiteX1" fmla="*/ 408105 w 597020"/>
                  <a:gd name="connsiteY1" fmla="*/ 111356 h 330546"/>
                  <a:gd name="connsiteX2" fmla="*/ 485893 w 597020"/>
                  <a:gd name="connsiteY2" fmla="*/ 170093 h 330546"/>
                  <a:gd name="connsiteX3" fmla="*/ 597018 w 597020"/>
                  <a:gd name="connsiteY3" fmla="*/ 330431 h 330546"/>
                  <a:gd name="connsiteX4" fmla="*/ 489068 w 597020"/>
                  <a:gd name="connsiteY4" fmla="*/ 143106 h 330546"/>
                  <a:gd name="connsiteX5" fmla="*/ 366830 w 597020"/>
                  <a:gd name="connsiteY5" fmla="*/ 84368 h 330546"/>
                  <a:gd name="connsiteX6" fmla="*/ 118 w 597020"/>
                  <a:gd name="connsiteY6" fmla="*/ 231 h 33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020" h="330546">
                    <a:moveTo>
                      <a:pt x="118" y="231"/>
                    </a:moveTo>
                    <a:cubicBezTo>
                      <a:pt x="6997" y="4729"/>
                      <a:pt x="327143" y="83046"/>
                      <a:pt x="408105" y="111356"/>
                    </a:cubicBezTo>
                    <a:cubicBezTo>
                      <a:pt x="489067" y="139666"/>
                      <a:pt x="454407" y="133580"/>
                      <a:pt x="485893" y="170093"/>
                    </a:cubicBezTo>
                    <a:cubicBezTo>
                      <a:pt x="517379" y="206606"/>
                      <a:pt x="596489" y="334929"/>
                      <a:pt x="597018" y="330431"/>
                    </a:cubicBezTo>
                    <a:cubicBezTo>
                      <a:pt x="597547" y="325933"/>
                      <a:pt x="527433" y="184117"/>
                      <a:pt x="489068" y="143106"/>
                    </a:cubicBezTo>
                    <a:cubicBezTo>
                      <a:pt x="450703" y="102096"/>
                      <a:pt x="444882" y="110826"/>
                      <a:pt x="366830" y="84368"/>
                    </a:cubicBezTo>
                    <a:cubicBezTo>
                      <a:pt x="288778" y="57910"/>
                      <a:pt x="-6761" y="-4267"/>
                      <a:pt x="118" y="2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B5734B67-86ED-459A-AD92-C6004784CC37}"/>
                  </a:ext>
                </a:extLst>
              </p:cNvPr>
              <p:cNvSpPr/>
              <p:nvPr/>
            </p:nvSpPr>
            <p:spPr>
              <a:xfrm>
                <a:off x="2489161" y="2923661"/>
                <a:ext cx="387412" cy="592703"/>
              </a:xfrm>
              <a:custGeom>
                <a:avLst/>
                <a:gdLst>
                  <a:gd name="connsiteX0" fmla="*/ 39 w 387412"/>
                  <a:gd name="connsiteY0" fmla="*/ 1572 h 592703"/>
                  <a:gd name="connsiteX1" fmla="*/ 167256 w 387412"/>
                  <a:gd name="connsiteY1" fmla="*/ 162439 h 592703"/>
                  <a:gd name="connsiteX2" fmla="*/ 285789 w 387412"/>
                  <a:gd name="connsiteY2" fmla="*/ 526506 h 592703"/>
                  <a:gd name="connsiteX3" fmla="*/ 309072 w 387412"/>
                  <a:gd name="connsiteY3" fmla="*/ 549789 h 592703"/>
                  <a:gd name="connsiteX4" fmla="*/ 387389 w 387412"/>
                  <a:gd name="connsiteY4" fmla="*/ 592122 h 592703"/>
                  <a:gd name="connsiteX5" fmla="*/ 300606 w 387412"/>
                  <a:gd name="connsiteY5" fmla="*/ 515922 h 592703"/>
                  <a:gd name="connsiteX6" fmla="*/ 256156 w 387412"/>
                  <a:gd name="connsiteY6" fmla="*/ 352939 h 592703"/>
                  <a:gd name="connsiteX7" fmla="*/ 152439 w 387412"/>
                  <a:gd name="connsiteY7" fmla="*/ 96822 h 592703"/>
                  <a:gd name="connsiteX8" fmla="*/ 39 w 387412"/>
                  <a:gd name="connsiteY8" fmla="*/ 1572 h 59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412" h="592703">
                    <a:moveTo>
                      <a:pt x="39" y="1572"/>
                    </a:moveTo>
                    <a:cubicBezTo>
                      <a:pt x="2508" y="12508"/>
                      <a:pt x="119631" y="74950"/>
                      <a:pt x="167256" y="162439"/>
                    </a:cubicBezTo>
                    <a:cubicBezTo>
                      <a:pt x="214881" y="249928"/>
                      <a:pt x="262153" y="461948"/>
                      <a:pt x="285789" y="526506"/>
                    </a:cubicBezTo>
                    <a:cubicBezTo>
                      <a:pt x="309425" y="591064"/>
                      <a:pt x="292139" y="538853"/>
                      <a:pt x="309072" y="549789"/>
                    </a:cubicBezTo>
                    <a:cubicBezTo>
                      <a:pt x="326005" y="560725"/>
                      <a:pt x="388800" y="597767"/>
                      <a:pt x="387389" y="592122"/>
                    </a:cubicBezTo>
                    <a:cubicBezTo>
                      <a:pt x="385978" y="586478"/>
                      <a:pt x="322478" y="555786"/>
                      <a:pt x="300606" y="515922"/>
                    </a:cubicBezTo>
                    <a:cubicBezTo>
                      <a:pt x="278734" y="476058"/>
                      <a:pt x="280850" y="422789"/>
                      <a:pt x="256156" y="352939"/>
                    </a:cubicBezTo>
                    <a:cubicBezTo>
                      <a:pt x="231462" y="283089"/>
                      <a:pt x="193009" y="155383"/>
                      <a:pt x="152439" y="96822"/>
                    </a:cubicBezTo>
                    <a:cubicBezTo>
                      <a:pt x="111870" y="38261"/>
                      <a:pt x="-2430" y="-9364"/>
                      <a:pt x="39" y="15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C4BCBBC1-CFE1-450E-A59A-B393F274AB09}"/>
                  </a:ext>
                </a:extLst>
              </p:cNvPr>
              <p:cNvSpPr/>
              <p:nvPr/>
            </p:nvSpPr>
            <p:spPr>
              <a:xfrm>
                <a:off x="2814843" y="3507300"/>
                <a:ext cx="463886" cy="597145"/>
              </a:xfrm>
              <a:custGeom>
                <a:avLst/>
                <a:gdLst>
                  <a:gd name="connsiteX0" fmla="*/ 324 w 463886"/>
                  <a:gd name="connsiteY0" fmla="*/ 17 h 597145"/>
                  <a:gd name="connsiteX1" fmla="*/ 68057 w 463886"/>
                  <a:gd name="connsiteY1" fmla="*/ 427583 h 597145"/>
                  <a:gd name="connsiteX2" fmla="*/ 21490 w 463886"/>
                  <a:gd name="connsiteY2" fmla="*/ 503783 h 597145"/>
                  <a:gd name="connsiteX3" fmla="*/ 68057 w 463886"/>
                  <a:gd name="connsiteY3" fmla="*/ 520717 h 597145"/>
                  <a:gd name="connsiteX4" fmla="*/ 218340 w 463886"/>
                  <a:gd name="connsiteY4" fmla="*/ 586333 h 597145"/>
                  <a:gd name="connsiteX5" fmla="*/ 277607 w 463886"/>
                  <a:gd name="connsiteY5" fmla="*/ 596917 h 597145"/>
                  <a:gd name="connsiteX6" fmla="*/ 463874 w 463886"/>
                  <a:gd name="connsiteY6" fmla="*/ 592683 h 597145"/>
                  <a:gd name="connsiteX7" fmla="*/ 286074 w 463886"/>
                  <a:gd name="connsiteY7" fmla="*/ 582100 h 597145"/>
                  <a:gd name="connsiteX8" fmla="*/ 72290 w 463886"/>
                  <a:gd name="connsiteY8" fmla="*/ 499550 h 597145"/>
                  <a:gd name="connsiteX9" fmla="*/ 101924 w 463886"/>
                  <a:gd name="connsiteY9" fmla="*/ 444517 h 597145"/>
                  <a:gd name="connsiteX10" fmla="*/ 324 w 463886"/>
                  <a:gd name="connsiteY10" fmla="*/ 17 h 59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886" h="597145">
                    <a:moveTo>
                      <a:pt x="324" y="17"/>
                    </a:moveTo>
                    <a:cubicBezTo>
                      <a:pt x="-5320" y="-2805"/>
                      <a:pt x="64529" y="343622"/>
                      <a:pt x="68057" y="427583"/>
                    </a:cubicBezTo>
                    <a:cubicBezTo>
                      <a:pt x="71585" y="511544"/>
                      <a:pt x="21490" y="488261"/>
                      <a:pt x="21490" y="503783"/>
                    </a:cubicBezTo>
                    <a:cubicBezTo>
                      <a:pt x="21490" y="519305"/>
                      <a:pt x="35249" y="506959"/>
                      <a:pt x="68057" y="520717"/>
                    </a:cubicBezTo>
                    <a:cubicBezTo>
                      <a:pt x="100865" y="534475"/>
                      <a:pt x="183415" y="573633"/>
                      <a:pt x="218340" y="586333"/>
                    </a:cubicBezTo>
                    <a:cubicBezTo>
                      <a:pt x="253265" y="599033"/>
                      <a:pt x="277607" y="596917"/>
                      <a:pt x="277607" y="596917"/>
                    </a:cubicBezTo>
                    <a:cubicBezTo>
                      <a:pt x="318529" y="597975"/>
                      <a:pt x="462463" y="595153"/>
                      <a:pt x="463874" y="592683"/>
                    </a:cubicBezTo>
                    <a:cubicBezTo>
                      <a:pt x="465285" y="590214"/>
                      <a:pt x="351338" y="597622"/>
                      <a:pt x="286074" y="582100"/>
                    </a:cubicBezTo>
                    <a:cubicBezTo>
                      <a:pt x="220810" y="566578"/>
                      <a:pt x="102982" y="522481"/>
                      <a:pt x="72290" y="499550"/>
                    </a:cubicBezTo>
                    <a:cubicBezTo>
                      <a:pt x="41598" y="476620"/>
                      <a:pt x="112860" y="523892"/>
                      <a:pt x="101924" y="444517"/>
                    </a:cubicBezTo>
                    <a:cubicBezTo>
                      <a:pt x="90988" y="365142"/>
                      <a:pt x="5968" y="2839"/>
                      <a:pt x="324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1DCEB7F6-89CB-494D-B1F2-40F5EA53F511}"/>
                  </a:ext>
                </a:extLst>
              </p:cNvPr>
              <p:cNvSpPr/>
              <p:nvPr/>
            </p:nvSpPr>
            <p:spPr>
              <a:xfrm>
                <a:off x="3145348" y="3333550"/>
                <a:ext cx="140122" cy="756041"/>
              </a:xfrm>
              <a:custGeom>
                <a:avLst/>
                <a:gdLst>
                  <a:gd name="connsiteX0" fmla="*/ 19 w 140122"/>
                  <a:gd name="connsiteY0" fmla="*/ 200 h 756041"/>
                  <a:gd name="connsiteX1" fmla="*/ 103735 w 140122"/>
                  <a:gd name="connsiteY1" fmla="*/ 319817 h 756041"/>
                  <a:gd name="connsiteX2" fmla="*/ 139719 w 140122"/>
                  <a:gd name="connsiteY2" fmla="*/ 650017 h 756041"/>
                  <a:gd name="connsiteX3" fmla="*/ 84685 w 140122"/>
                  <a:gd name="connsiteY3" fmla="*/ 755850 h 756041"/>
                  <a:gd name="connsiteX4" fmla="*/ 118552 w 140122"/>
                  <a:gd name="connsiteY4" fmla="*/ 630967 h 756041"/>
                  <a:gd name="connsiteX5" fmla="*/ 95269 w 140122"/>
                  <a:gd name="connsiteY5" fmla="*/ 366383 h 756041"/>
                  <a:gd name="connsiteX6" fmla="*/ 19 w 140122"/>
                  <a:gd name="connsiteY6" fmla="*/ 200 h 75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122" h="756041">
                    <a:moveTo>
                      <a:pt x="19" y="200"/>
                    </a:moveTo>
                    <a:cubicBezTo>
                      <a:pt x="1430" y="-7561"/>
                      <a:pt x="80452" y="211514"/>
                      <a:pt x="103735" y="319817"/>
                    </a:cubicBezTo>
                    <a:cubicBezTo>
                      <a:pt x="127018" y="428120"/>
                      <a:pt x="142894" y="577345"/>
                      <a:pt x="139719" y="650017"/>
                    </a:cubicBezTo>
                    <a:cubicBezTo>
                      <a:pt x="136544" y="722689"/>
                      <a:pt x="88213" y="759025"/>
                      <a:pt x="84685" y="755850"/>
                    </a:cubicBezTo>
                    <a:cubicBezTo>
                      <a:pt x="81157" y="752675"/>
                      <a:pt x="116788" y="695878"/>
                      <a:pt x="118552" y="630967"/>
                    </a:cubicBezTo>
                    <a:cubicBezTo>
                      <a:pt x="120316" y="566056"/>
                      <a:pt x="116436" y="468689"/>
                      <a:pt x="95269" y="366383"/>
                    </a:cubicBezTo>
                    <a:cubicBezTo>
                      <a:pt x="74102" y="264077"/>
                      <a:pt x="-1392" y="7961"/>
                      <a:pt x="19" y="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9F4A4327-9B22-4CE4-AD91-72084796C967}"/>
                  </a:ext>
                </a:extLst>
              </p:cNvPr>
              <p:cNvSpPr/>
              <p:nvPr/>
            </p:nvSpPr>
            <p:spPr>
              <a:xfrm>
                <a:off x="3246606" y="3206750"/>
                <a:ext cx="112544" cy="12758"/>
              </a:xfrm>
              <a:custGeom>
                <a:avLst/>
                <a:gdLst>
                  <a:gd name="connsiteX0" fmla="*/ 112544 w 112544"/>
                  <a:gd name="connsiteY0" fmla="*/ 0 h 12758"/>
                  <a:gd name="connsiteX1" fmla="*/ 361 w 112544"/>
                  <a:gd name="connsiteY1" fmla="*/ 12700 h 12758"/>
                  <a:gd name="connsiteX2" fmla="*/ 112544 w 112544"/>
                  <a:gd name="connsiteY2" fmla="*/ 0 h 1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44" h="12758">
                    <a:moveTo>
                      <a:pt x="112544" y="0"/>
                    </a:moveTo>
                    <a:cubicBezTo>
                      <a:pt x="112544" y="0"/>
                      <a:pt x="8122" y="13758"/>
                      <a:pt x="361" y="12700"/>
                    </a:cubicBezTo>
                    <a:cubicBezTo>
                      <a:pt x="-7400" y="11642"/>
                      <a:pt x="112544" y="0"/>
                      <a:pt x="1125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EBC37E56-2E55-4A77-BDD0-6DFC18D8CC6F}"/>
                  </a:ext>
                </a:extLst>
              </p:cNvPr>
              <p:cNvSpPr/>
              <p:nvPr/>
            </p:nvSpPr>
            <p:spPr>
              <a:xfrm>
                <a:off x="3259309" y="3223220"/>
                <a:ext cx="815308" cy="693520"/>
              </a:xfrm>
              <a:custGeom>
                <a:avLst/>
                <a:gdLst>
                  <a:gd name="connsiteX0" fmla="*/ 2474 w 815308"/>
                  <a:gd name="connsiteY0" fmla="*/ 463 h 693520"/>
                  <a:gd name="connsiteX1" fmla="*/ 25758 w 815308"/>
                  <a:gd name="connsiteY1" fmla="*/ 269280 h 693520"/>
                  <a:gd name="connsiteX2" fmla="*/ 135824 w 815308"/>
                  <a:gd name="connsiteY2" fmla="*/ 493647 h 693520"/>
                  <a:gd name="connsiteX3" fmla="*/ 391941 w 815308"/>
                  <a:gd name="connsiteY3" fmla="*/ 660863 h 693520"/>
                  <a:gd name="connsiteX4" fmla="*/ 544341 w 815308"/>
                  <a:gd name="connsiteY4" fmla="*/ 690497 h 693520"/>
                  <a:gd name="connsiteX5" fmla="*/ 813158 w 815308"/>
                  <a:gd name="connsiteY5" fmla="*/ 660863 h 693520"/>
                  <a:gd name="connsiteX6" fmla="*/ 385591 w 815308"/>
                  <a:gd name="connsiteY6" fmla="*/ 690497 h 693520"/>
                  <a:gd name="connsiteX7" fmla="*/ 226841 w 815308"/>
                  <a:gd name="connsiteY7" fmla="*/ 571963 h 693520"/>
                  <a:gd name="connsiteX8" fmla="*/ 68091 w 815308"/>
                  <a:gd name="connsiteY8" fmla="*/ 337013 h 693520"/>
                  <a:gd name="connsiteX9" fmla="*/ 2474 w 815308"/>
                  <a:gd name="connsiteY9" fmla="*/ 463 h 69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308" h="693520">
                    <a:moveTo>
                      <a:pt x="2474" y="463"/>
                    </a:moveTo>
                    <a:cubicBezTo>
                      <a:pt x="-4581" y="-10826"/>
                      <a:pt x="3533" y="187083"/>
                      <a:pt x="25758" y="269280"/>
                    </a:cubicBezTo>
                    <a:cubicBezTo>
                      <a:pt x="47983" y="351477"/>
                      <a:pt x="74794" y="428383"/>
                      <a:pt x="135824" y="493647"/>
                    </a:cubicBezTo>
                    <a:cubicBezTo>
                      <a:pt x="196854" y="558911"/>
                      <a:pt x="323855" y="628055"/>
                      <a:pt x="391941" y="660863"/>
                    </a:cubicBezTo>
                    <a:cubicBezTo>
                      <a:pt x="460027" y="693671"/>
                      <a:pt x="474138" y="690497"/>
                      <a:pt x="544341" y="690497"/>
                    </a:cubicBezTo>
                    <a:cubicBezTo>
                      <a:pt x="614544" y="690497"/>
                      <a:pt x="839616" y="660863"/>
                      <a:pt x="813158" y="660863"/>
                    </a:cubicBezTo>
                    <a:cubicBezTo>
                      <a:pt x="786700" y="660863"/>
                      <a:pt x="483311" y="705314"/>
                      <a:pt x="385591" y="690497"/>
                    </a:cubicBezTo>
                    <a:cubicBezTo>
                      <a:pt x="287872" y="675680"/>
                      <a:pt x="279758" y="630877"/>
                      <a:pt x="226841" y="571963"/>
                    </a:cubicBezTo>
                    <a:cubicBezTo>
                      <a:pt x="173924" y="513049"/>
                      <a:pt x="105485" y="431557"/>
                      <a:pt x="68091" y="337013"/>
                    </a:cubicBezTo>
                    <a:cubicBezTo>
                      <a:pt x="30697" y="242469"/>
                      <a:pt x="9529" y="11752"/>
                      <a:pt x="2474" y="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AAD40C4F-88C8-4C03-90B5-BBB4EB4231DC}"/>
                  </a:ext>
                </a:extLst>
              </p:cNvPr>
              <p:cNvSpPr/>
              <p:nvPr/>
            </p:nvSpPr>
            <p:spPr>
              <a:xfrm>
                <a:off x="3238500" y="3934054"/>
                <a:ext cx="895535" cy="165929"/>
              </a:xfrm>
              <a:custGeom>
                <a:avLst/>
                <a:gdLst>
                  <a:gd name="connsiteX0" fmla="*/ 0 w 895535"/>
                  <a:gd name="connsiteY0" fmla="*/ 165929 h 165929"/>
                  <a:gd name="connsiteX1" fmla="*/ 469900 w 895535"/>
                  <a:gd name="connsiteY1" fmla="*/ 106663 h 165929"/>
                  <a:gd name="connsiteX2" fmla="*/ 889000 w 895535"/>
                  <a:gd name="connsiteY2" fmla="*/ 2946 h 165929"/>
                  <a:gd name="connsiteX3" fmla="*/ 736600 w 895535"/>
                  <a:gd name="connsiteY3" fmla="*/ 26229 h 165929"/>
                  <a:gd name="connsiteX4" fmla="*/ 0 w 895535"/>
                  <a:gd name="connsiteY4" fmla="*/ 165929 h 16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535" h="165929">
                    <a:moveTo>
                      <a:pt x="0" y="165929"/>
                    </a:moveTo>
                    <a:cubicBezTo>
                      <a:pt x="160866" y="149878"/>
                      <a:pt x="321733" y="133827"/>
                      <a:pt x="469900" y="106663"/>
                    </a:cubicBezTo>
                    <a:cubicBezTo>
                      <a:pt x="618067" y="79499"/>
                      <a:pt x="844550" y="16352"/>
                      <a:pt x="889000" y="2946"/>
                    </a:cubicBezTo>
                    <a:cubicBezTo>
                      <a:pt x="933450" y="-10460"/>
                      <a:pt x="736600" y="26229"/>
                      <a:pt x="736600" y="26229"/>
                    </a:cubicBezTo>
                    <a:lnTo>
                      <a:pt x="0" y="1659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0B7102D4-7A17-4A8A-9289-021F07CA4B1F}"/>
                  </a:ext>
                </a:extLst>
              </p:cNvPr>
              <p:cNvSpPr/>
              <p:nvPr/>
            </p:nvSpPr>
            <p:spPr>
              <a:xfrm>
                <a:off x="1409553" y="2610577"/>
                <a:ext cx="1768781" cy="95304"/>
              </a:xfrm>
              <a:custGeom>
                <a:avLst/>
                <a:gdLst>
                  <a:gd name="connsiteX0" fmla="*/ 2687 w 1768781"/>
                  <a:gd name="connsiteY0" fmla="*/ 81823 h 95304"/>
                  <a:gd name="connsiteX1" fmla="*/ 266847 w 1768781"/>
                  <a:gd name="connsiteY1" fmla="*/ 91983 h 95304"/>
                  <a:gd name="connsiteX2" fmla="*/ 1684167 w 1768781"/>
                  <a:gd name="connsiteY2" fmla="*/ 31023 h 95304"/>
                  <a:gd name="connsiteX3" fmla="*/ 1562247 w 1768781"/>
                  <a:gd name="connsiteY3" fmla="*/ 543 h 95304"/>
                  <a:gd name="connsiteX4" fmla="*/ 1191407 w 1768781"/>
                  <a:gd name="connsiteY4" fmla="*/ 10703 h 95304"/>
                  <a:gd name="connsiteX5" fmla="*/ 2687 w 1768781"/>
                  <a:gd name="connsiteY5" fmla="*/ 81823 h 9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8781" h="95304">
                    <a:moveTo>
                      <a:pt x="2687" y="81823"/>
                    </a:moveTo>
                    <a:cubicBezTo>
                      <a:pt x="-5357" y="91136"/>
                      <a:pt x="-13400" y="100450"/>
                      <a:pt x="266847" y="91983"/>
                    </a:cubicBezTo>
                    <a:cubicBezTo>
                      <a:pt x="547094" y="83516"/>
                      <a:pt x="1468267" y="46263"/>
                      <a:pt x="1684167" y="31023"/>
                    </a:cubicBezTo>
                    <a:cubicBezTo>
                      <a:pt x="1900067" y="15783"/>
                      <a:pt x="1644373" y="3930"/>
                      <a:pt x="1562247" y="543"/>
                    </a:cubicBezTo>
                    <a:cubicBezTo>
                      <a:pt x="1480121" y="-2844"/>
                      <a:pt x="1191407" y="10703"/>
                      <a:pt x="1191407" y="10703"/>
                    </a:cubicBezTo>
                    <a:lnTo>
                      <a:pt x="2687" y="818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798DAC07-DB1C-4DF6-8026-B9A6335249EA}"/>
                  </a:ext>
                </a:extLst>
              </p:cNvPr>
              <p:cNvSpPr/>
              <p:nvPr/>
            </p:nvSpPr>
            <p:spPr>
              <a:xfrm>
                <a:off x="1178560" y="2854763"/>
                <a:ext cx="1595618" cy="223717"/>
              </a:xfrm>
              <a:custGeom>
                <a:avLst/>
                <a:gdLst>
                  <a:gd name="connsiteX0" fmla="*/ 0 w 1595618"/>
                  <a:gd name="connsiteY0" fmla="*/ 223717 h 223717"/>
                  <a:gd name="connsiteX1" fmla="*/ 1193800 w 1595618"/>
                  <a:gd name="connsiteY1" fmla="*/ 86557 h 223717"/>
                  <a:gd name="connsiteX2" fmla="*/ 1595120 w 1595618"/>
                  <a:gd name="connsiteY2" fmla="*/ 197 h 223717"/>
                  <a:gd name="connsiteX3" fmla="*/ 1132840 w 1595618"/>
                  <a:gd name="connsiteY3" fmla="*/ 61157 h 223717"/>
                  <a:gd name="connsiteX4" fmla="*/ 0 w 1595618"/>
                  <a:gd name="connsiteY4" fmla="*/ 223717 h 2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5618" h="223717">
                    <a:moveTo>
                      <a:pt x="0" y="223717"/>
                    </a:moveTo>
                    <a:lnTo>
                      <a:pt x="1193800" y="86557"/>
                    </a:lnTo>
                    <a:cubicBezTo>
                      <a:pt x="1459653" y="49304"/>
                      <a:pt x="1605280" y="4430"/>
                      <a:pt x="1595120" y="197"/>
                    </a:cubicBezTo>
                    <a:cubicBezTo>
                      <a:pt x="1584960" y="-4036"/>
                      <a:pt x="1132840" y="61157"/>
                      <a:pt x="1132840" y="61157"/>
                    </a:cubicBezTo>
                    <a:lnTo>
                      <a:pt x="0" y="2237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B5606704-7489-4123-8CAF-C6660BAA2EFA}"/>
                  </a:ext>
                </a:extLst>
              </p:cNvPr>
              <p:cNvSpPr/>
              <p:nvPr/>
            </p:nvSpPr>
            <p:spPr>
              <a:xfrm>
                <a:off x="1308058" y="2015143"/>
                <a:ext cx="117717" cy="719727"/>
              </a:xfrm>
              <a:custGeom>
                <a:avLst/>
                <a:gdLst>
                  <a:gd name="connsiteX0" fmla="*/ 42 w 117717"/>
                  <a:gd name="connsiteY0" fmla="*/ 982 h 719727"/>
                  <a:gd name="connsiteX1" fmla="*/ 95292 w 117717"/>
                  <a:gd name="connsiteY1" fmla="*/ 680432 h 719727"/>
                  <a:gd name="connsiteX2" fmla="*/ 114342 w 117717"/>
                  <a:gd name="connsiteY2" fmla="*/ 626457 h 719727"/>
                  <a:gd name="connsiteX3" fmla="*/ 107992 w 117717"/>
                  <a:gd name="connsiteY3" fmla="*/ 531207 h 719727"/>
                  <a:gd name="connsiteX4" fmla="*/ 42 w 117717"/>
                  <a:gd name="connsiteY4" fmla="*/ 982 h 7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17" h="719727">
                    <a:moveTo>
                      <a:pt x="42" y="982"/>
                    </a:moveTo>
                    <a:cubicBezTo>
                      <a:pt x="-2075" y="25853"/>
                      <a:pt x="76242" y="576186"/>
                      <a:pt x="95292" y="680432"/>
                    </a:cubicBezTo>
                    <a:cubicBezTo>
                      <a:pt x="114342" y="784678"/>
                      <a:pt x="112225" y="651328"/>
                      <a:pt x="114342" y="626457"/>
                    </a:cubicBezTo>
                    <a:cubicBezTo>
                      <a:pt x="116459" y="601586"/>
                      <a:pt x="123338" y="631749"/>
                      <a:pt x="107992" y="531207"/>
                    </a:cubicBezTo>
                    <a:cubicBezTo>
                      <a:pt x="92646" y="430665"/>
                      <a:pt x="2159" y="-23889"/>
                      <a:pt x="42" y="9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5DBC42AD-F733-4B0B-B6D7-9ABC07A3CBE9}"/>
                  </a:ext>
                </a:extLst>
              </p:cNvPr>
              <p:cNvSpPr/>
              <p:nvPr/>
            </p:nvSpPr>
            <p:spPr>
              <a:xfrm>
                <a:off x="798918" y="2711404"/>
                <a:ext cx="620839" cy="359275"/>
              </a:xfrm>
              <a:custGeom>
                <a:avLst/>
                <a:gdLst>
                  <a:gd name="connsiteX0" fmla="*/ 620307 w 620839"/>
                  <a:gd name="connsiteY0" fmla="*/ 46 h 359275"/>
                  <a:gd name="connsiteX1" fmla="*/ 439332 w 620839"/>
                  <a:gd name="connsiteY1" fmla="*/ 285796 h 359275"/>
                  <a:gd name="connsiteX2" fmla="*/ 283757 w 620839"/>
                  <a:gd name="connsiteY2" fmla="*/ 352471 h 359275"/>
                  <a:gd name="connsiteX3" fmla="*/ 134532 w 620839"/>
                  <a:gd name="connsiteY3" fmla="*/ 336596 h 359275"/>
                  <a:gd name="connsiteX4" fmla="*/ 1182 w 620839"/>
                  <a:gd name="connsiteY4" fmla="*/ 171496 h 359275"/>
                  <a:gd name="connsiteX5" fmla="*/ 74207 w 620839"/>
                  <a:gd name="connsiteY5" fmla="*/ 244521 h 359275"/>
                  <a:gd name="connsiteX6" fmla="*/ 159932 w 620839"/>
                  <a:gd name="connsiteY6" fmla="*/ 308021 h 359275"/>
                  <a:gd name="connsiteX7" fmla="*/ 293282 w 620839"/>
                  <a:gd name="connsiteY7" fmla="*/ 323896 h 359275"/>
                  <a:gd name="connsiteX8" fmla="*/ 379007 w 620839"/>
                  <a:gd name="connsiteY8" fmla="*/ 263571 h 359275"/>
                  <a:gd name="connsiteX9" fmla="*/ 620307 w 620839"/>
                  <a:gd name="connsiteY9" fmla="*/ 46 h 35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0839" h="359275">
                    <a:moveTo>
                      <a:pt x="620307" y="46"/>
                    </a:moveTo>
                    <a:cubicBezTo>
                      <a:pt x="630361" y="3750"/>
                      <a:pt x="495424" y="227059"/>
                      <a:pt x="439332" y="285796"/>
                    </a:cubicBezTo>
                    <a:cubicBezTo>
                      <a:pt x="383240" y="344534"/>
                      <a:pt x="334557" y="344004"/>
                      <a:pt x="283757" y="352471"/>
                    </a:cubicBezTo>
                    <a:cubicBezTo>
                      <a:pt x="232957" y="360938"/>
                      <a:pt x="181628" y="366759"/>
                      <a:pt x="134532" y="336596"/>
                    </a:cubicBezTo>
                    <a:cubicBezTo>
                      <a:pt x="87436" y="306434"/>
                      <a:pt x="11236" y="186842"/>
                      <a:pt x="1182" y="171496"/>
                    </a:cubicBezTo>
                    <a:cubicBezTo>
                      <a:pt x="-8872" y="156150"/>
                      <a:pt x="47749" y="221767"/>
                      <a:pt x="74207" y="244521"/>
                    </a:cubicBezTo>
                    <a:cubicBezTo>
                      <a:pt x="100665" y="267275"/>
                      <a:pt x="123419" y="294792"/>
                      <a:pt x="159932" y="308021"/>
                    </a:cubicBezTo>
                    <a:cubicBezTo>
                      <a:pt x="196444" y="321250"/>
                      <a:pt x="256770" y="331304"/>
                      <a:pt x="293282" y="323896"/>
                    </a:cubicBezTo>
                    <a:cubicBezTo>
                      <a:pt x="329794" y="316488"/>
                      <a:pt x="327149" y="312783"/>
                      <a:pt x="379007" y="263571"/>
                    </a:cubicBezTo>
                    <a:cubicBezTo>
                      <a:pt x="430865" y="214359"/>
                      <a:pt x="610253" y="-3658"/>
                      <a:pt x="620307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CA5BB4B2-7ED3-41BC-AABF-0971D079ED61}"/>
                  </a:ext>
                </a:extLst>
              </p:cNvPr>
              <p:cNvSpPr/>
              <p:nvPr/>
            </p:nvSpPr>
            <p:spPr>
              <a:xfrm>
                <a:off x="865448" y="1993768"/>
                <a:ext cx="401823" cy="945031"/>
              </a:xfrm>
              <a:custGeom>
                <a:avLst/>
                <a:gdLst>
                  <a:gd name="connsiteX0" fmla="*/ 264852 w 401823"/>
                  <a:gd name="connsiteY0" fmla="*/ 132 h 945031"/>
                  <a:gd name="connsiteX1" fmla="*/ 363277 w 401823"/>
                  <a:gd name="connsiteY1" fmla="*/ 485907 h 945031"/>
                  <a:gd name="connsiteX2" fmla="*/ 322002 w 401823"/>
                  <a:gd name="connsiteY2" fmla="*/ 577982 h 945031"/>
                  <a:gd name="connsiteX3" fmla="*/ 169602 w 401823"/>
                  <a:gd name="connsiteY3" fmla="*/ 838332 h 945031"/>
                  <a:gd name="connsiteX4" fmla="*/ 1327 w 401823"/>
                  <a:gd name="connsiteY4" fmla="*/ 943107 h 945031"/>
                  <a:gd name="connsiteX5" fmla="*/ 264852 w 401823"/>
                  <a:gd name="connsiteY5" fmla="*/ 758957 h 945031"/>
                  <a:gd name="connsiteX6" fmla="*/ 372802 w 401823"/>
                  <a:gd name="connsiteY6" fmla="*/ 581157 h 945031"/>
                  <a:gd name="connsiteX7" fmla="*/ 395027 w 401823"/>
                  <a:gd name="connsiteY7" fmla="*/ 438282 h 945031"/>
                  <a:gd name="connsiteX8" fmla="*/ 264852 w 401823"/>
                  <a:gd name="connsiteY8" fmla="*/ 132 h 94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823" h="945031">
                    <a:moveTo>
                      <a:pt x="264852" y="132"/>
                    </a:moveTo>
                    <a:cubicBezTo>
                      <a:pt x="259560" y="8069"/>
                      <a:pt x="353752" y="389599"/>
                      <a:pt x="363277" y="485907"/>
                    </a:cubicBezTo>
                    <a:cubicBezTo>
                      <a:pt x="372802" y="582215"/>
                      <a:pt x="354281" y="519245"/>
                      <a:pt x="322002" y="577982"/>
                    </a:cubicBezTo>
                    <a:cubicBezTo>
                      <a:pt x="289723" y="636719"/>
                      <a:pt x="223048" y="777478"/>
                      <a:pt x="169602" y="838332"/>
                    </a:cubicBezTo>
                    <a:cubicBezTo>
                      <a:pt x="116156" y="899186"/>
                      <a:pt x="-14548" y="956336"/>
                      <a:pt x="1327" y="943107"/>
                    </a:cubicBezTo>
                    <a:cubicBezTo>
                      <a:pt x="17202" y="929878"/>
                      <a:pt x="202939" y="819282"/>
                      <a:pt x="264852" y="758957"/>
                    </a:cubicBezTo>
                    <a:cubicBezTo>
                      <a:pt x="326765" y="698632"/>
                      <a:pt x="351106" y="634603"/>
                      <a:pt x="372802" y="581157"/>
                    </a:cubicBezTo>
                    <a:cubicBezTo>
                      <a:pt x="394498" y="527711"/>
                      <a:pt x="411960" y="532474"/>
                      <a:pt x="395027" y="438282"/>
                    </a:cubicBezTo>
                    <a:cubicBezTo>
                      <a:pt x="378094" y="344090"/>
                      <a:pt x="270144" y="-7805"/>
                      <a:pt x="264852" y="1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A2849ABD-7968-423F-8314-1A6350A4250D}"/>
                  </a:ext>
                </a:extLst>
              </p:cNvPr>
              <p:cNvSpPr/>
              <p:nvPr/>
            </p:nvSpPr>
            <p:spPr>
              <a:xfrm>
                <a:off x="-3026" y="1930074"/>
                <a:ext cx="1636669" cy="74522"/>
              </a:xfrm>
              <a:custGeom>
                <a:avLst/>
                <a:gdLst>
                  <a:gd name="connsiteX0" fmla="*/ 8106 w 1636669"/>
                  <a:gd name="connsiteY0" fmla="*/ 46046 h 74522"/>
                  <a:gd name="connsiteX1" fmla="*/ 1603226 w 1636669"/>
                  <a:gd name="connsiteY1" fmla="*/ 326 h 74522"/>
                  <a:gd name="connsiteX2" fmla="*/ 1008866 w 1636669"/>
                  <a:gd name="connsiteY2" fmla="*/ 71446 h 74522"/>
                  <a:gd name="connsiteX3" fmla="*/ 8106 w 1636669"/>
                  <a:gd name="connsiteY3" fmla="*/ 46046 h 7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669" h="74522">
                    <a:moveTo>
                      <a:pt x="8106" y="46046"/>
                    </a:moveTo>
                    <a:cubicBezTo>
                      <a:pt x="107166" y="34193"/>
                      <a:pt x="1436433" y="-3907"/>
                      <a:pt x="1603226" y="326"/>
                    </a:cubicBezTo>
                    <a:cubicBezTo>
                      <a:pt x="1770019" y="4559"/>
                      <a:pt x="1272179" y="59593"/>
                      <a:pt x="1008866" y="71446"/>
                    </a:cubicBezTo>
                    <a:cubicBezTo>
                      <a:pt x="745553" y="83299"/>
                      <a:pt x="-90954" y="57899"/>
                      <a:pt x="8106" y="46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3D1DFB4D-CF48-4BA0-92DA-0AC35B98EF1B}"/>
                  </a:ext>
                </a:extLst>
              </p:cNvPr>
              <p:cNvSpPr/>
              <p:nvPr/>
            </p:nvSpPr>
            <p:spPr>
              <a:xfrm>
                <a:off x="1081" y="2810204"/>
                <a:ext cx="1064953" cy="266979"/>
              </a:xfrm>
              <a:custGeom>
                <a:avLst/>
                <a:gdLst>
                  <a:gd name="connsiteX0" fmla="*/ 9079 w 1064953"/>
                  <a:gd name="connsiteY0" fmla="*/ 263196 h 266979"/>
                  <a:gd name="connsiteX1" fmla="*/ 95439 w 1064953"/>
                  <a:gd name="connsiteY1" fmla="*/ 247956 h 266979"/>
                  <a:gd name="connsiteX2" fmla="*/ 1055559 w 1064953"/>
                  <a:gd name="connsiteY2" fmla="*/ 4116 h 266979"/>
                  <a:gd name="connsiteX3" fmla="*/ 552639 w 1064953"/>
                  <a:gd name="connsiteY3" fmla="*/ 105716 h 266979"/>
                  <a:gd name="connsiteX4" fmla="*/ 9079 w 1064953"/>
                  <a:gd name="connsiteY4" fmla="*/ 263196 h 26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953" h="266979">
                    <a:moveTo>
                      <a:pt x="9079" y="263196"/>
                    </a:moveTo>
                    <a:cubicBezTo>
                      <a:pt x="-34948" y="277166"/>
                      <a:pt x="95439" y="247956"/>
                      <a:pt x="95439" y="247956"/>
                    </a:cubicBezTo>
                    <a:lnTo>
                      <a:pt x="1055559" y="4116"/>
                    </a:lnTo>
                    <a:cubicBezTo>
                      <a:pt x="1131759" y="-19591"/>
                      <a:pt x="724512" y="65076"/>
                      <a:pt x="552639" y="105716"/>
                    </a:cubicBezTo>
                    <a:cubicBezTo>
                      <a:pt x="380766" y="146356"/>
                      <a:pt x="202542" y="197156"/>
                      <a:pt x="9079" y="2631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5F11A024-8715-4277-B667-F62B1008535B}"/>
                  </a:ext>
                </a:extLst>
              </p:cNvPr>
              <p:cNvSpPr/>
              <p:nvPr/>
            </p:nvSpPr>
            <p:spPr>
              <a:xfrm>
                <a:off x="162560" y="2431977"/>
                <a:ext cx="1019578" cy="301607"/>
              </a:xfrm>
              <a:custGeom>
                <a:avLst/>
                <a:gdLst>
                  <a:gd name="connsiteX0" fmla="*/ 0 w 1019578"/>
                  <a:gd name="connsiteY0" fmla="*/ 143583 h 301607"/>
                  <a:gd name="connsiteX1" fmla="*/ 127000 w 1019578"/>
                  <a:gd name="connsiteY1" fmla="*/ 128343 h 301607"/>
                  <a:gd name="connsiteX2" fmla="*/ 944880 w 1019578"/>
                  <a:gd name="connsiteY2" fmla="*/ 1343 h 301607"/>
                  <a:gd name="connsiteX3" fmla="*/ 949960 w 1019578"/>
                  <a:gd name="connsiteY3" fmla="*/ 67383 h 301607"/>
                  <a:gd name="connsiteX4" fmla="*/ 858520 w 1019578"/>
                  <a:gd name="connsiteY4" fmla="*/ 158823 h 301607"/>
                  <a:gd name="connsiteX5" fmla="*/ 35560 w 1019578"/>
                  <a:gd name="connsiteY5" fmla="*/ 301063 h 301607"/>
                  <a:gd name="connsiteX6" fmla="*/ 919480 w 1019578"/>
                  <a:gd name="connsiteY6" fmla="*/ 102943 h 301607"/>
                  <a:gd name="connsiteX7" fmla="*/ 899160 w 1019578"/>
                  <a:gd name="connsiteY7" fmla="*/ 31823 h 301607"/>
                  <a:gd name="connsiteX8" fmla="*/ 0 w 1019578"/>
                  <a:gd name="connsiteY8" fmla="*/ 143583 h 3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578" h="301607">
                    <a:moveTo>
                      <a:pt x="0" y="143583"/>
                    </a:moveTo>
                    <a:lnTo>
                      <a:pt x="127000" y="128343"/>
                    </a:lnTo>
                    <a:cubicBezTo>
                      <a:pt x="284480" y="104636"/>
                      <a:pt x="807720" y="11503"/>
                      <a:pt x="944880" y="1343"/>
                    </a:cubicBezTo>
                    <a:cubicBezTo>
                      <a:pt x="1082040" y="-8817"/>
                      <a:pt x="964353" y="41136"/>
                      <a:pt x="949960" y="67383"/>
                    </a:cubicBezTo>
                    <a:cubicBezTo>
                      <a:pt x="935567" y="93630"/>
                      <a:pt x="1010920" y="119876"/>
                      <a:pt x="858520" y="158823"/>
                    </a:cubicBezTo>
                    <a:cubicBezTo>
                      <a:pt x="706120" y="197770"/>
                      <a:pt x="25400" y="310376"/>
                      <a:pt x="35560" y="301063"/>
                    </a:cubicBezTo>
                    <a:cubicBezTo>
                      <a:pt x="45720" y="291750"/>
                      <a:pt x="775547" y="147816"/>
                      <a:pt x="919480" y="102943"/>
                    </a:cubicBezTo>
                    <a:cubicBezTo>
                      <a:pt x="1063413" y="58070"/>
                      <a:pt x="1048173" y="21663"/>
                      <a:pt x="899160" y="31823"/>
                    </a:cubicBezTo>
                    <a:cubicBezTo>
                      <a:pt x="750147" y="41983"/>
                      <a:pt x="128693" y="127496"/>
                      <a:pt x="0" y="1435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95F3B752-61EC-4740-8C81-E5F8C8116BE1}"/>
                </a:ext>
              </a:extLst>
            </p:cNvPr>
            <p:cNvSpPr/>
            <p:nvPr/>
          </p:nvSpPr>
          <p:spPr>
            <a:xfrm>
              <a:off x="4101957" y="2370354"/>
              <a:ext cx="1453411" cy="1337889"/>
            </a:xfrm>
            <a:custGeom>
              <a:avLst/>
              <a:gdLst>
                <a:gd name="connsiteX0" fmla="*/ 1441593 w 1453411"/>
                <a:gd name="connsiteY0" fmla="*/ 137896 h 1337889"/>
                <a:gd name="connsiteX1" fmla="*/ 1016143 w 1453411"/>
                <a:gd name="connsiteY1" fmla="*/ 957046 h 1337889"/>
                <a:gd name="connsiteX2" fmla="*/ 987568 w 1453411"/>
                <a:gd name="connsiteY2" fmla="*/ 1071346 h 1337889"/>
                <a:gd name="connsiteX3" fmla="*/ 958993 w 1453411"/>
                <a:gd name="connsiteY3" fmla="*/ 1191996 h 1337889"/>
                <a:gd name="connsiteX4" fmla="*/ 727218 w 1453411"/>
                <a:gd name="connsiteY4" fmla="*/ 1334871 h 1337889"/>
                <a:gd name="connsiteX5" fmla="*/ 670068 w 1453411"/>
                <a:gd name="connsiteY5" fmla="*/ 1290421 h 1337889"/>
                <a:gd name="connsiteX6" fmla="*/ 397018 w 1453411"/>
                <a:gd name="connsiteY6" fmla="*/ 1303121 h 1337889"/>
                <a:gd name="connsiteX7" fmla="*/ 403368 w 1453411"/>
                <a:gd name="connsiteY7" fmla="*/ 1153896 h 1337889"/>
                <a:gd name="connsiteX8" fmla="*/ 238268 w 1453411"/>
                <a:gd name="connsiteY8" fmla="*/ 874496 h 1337889"/>
                <a:gd name="connsiteX9" fmla="*/ 193818 w 1453411"/>
                <a:gd name="connsiteY9" fmla="*/ 541121 h 1337889"/>
                <a:gd name="connsiteX10" fmla="*/ 82693 w 1453411"/>
                <a:gd name="connsiteY10" fmla="*/ 458571 h 1337889"/>
                <a:gd name="connsiteX11" fmla="*/ 143 w 1453411"/>
                <a:gd name="connsiteY11" fmla="*/ 404596 h 1337889"/>
                <a:gd name="connsiteX12" fmla="*/ 63643 w 1453411"/>
                <a:gd name="connsiteY12" fmla="*/ 353796 h 1337889"/>
                <a:gd name="connsiteX13" fmla="*/ 98568 w 1453411"/>
                <a:gd name="connsiteY13" fmla="*/ 283946 h 1337889"/>
                <a:gd name="connsiteX14" fmla="*/ 422418 w 1453411"/>
                <a:gd name="connsiteY14" fmla="*/ 249021 h 1337889"/>
                <a:gd name="connsiteX15" fmla="*/ 590693 w 1453411"/>
                <a:gd name="connsiteY15" fmla="*/ 363321 h 1337889"/>
                <a:gd name="connsiteX16" fmla="*/ 574818 w 1453411"/>
                <a:gd name="connsiteY16" fmla="*/ 312521 h 1337889"/>
                <a:gd name="connsiteX17" fmla="*/ 543068 w 1453411"/>
                <a:gd name="connsiteY17" fmla="*/ 61696 h 1337889"/>
                <a:gd name="connsiteX18" fmla="*/ 603393 w 1453411"/>
                <a:gd name="connsiteY18" fmla="*/ 14071 h 1337889"/>
                <a:gd name="connsiteX19" fmla="*/ 660543 w 1453411"/>
                <a:gd name="connsiteY19" fmla="*/ 264896 h 1337889"/>
                <a:gd name="connsiteX20" fmla="*/ 739918 w 1453411"/>
                <a:gd name="connsiteY20" fmla="*/ 353796 h 1337889"/>
                <a:gd name="connsiteX21" fmla="*/ 838343 w 1453411"/>
                <a:gd name="connsiteY21" fmla="*/ 509371 h 1337889"/>
                <a:gd name="connsiteX22" fmla="*/ 943118 w 1453411"/>
                <a:gd name="connsiteY22" fmla="*/ 642721 h 1337889"/>
                <a:gd name="connsiteX23" fmla="*/ 1089168 w 1453411"/>
                <a:gd name="connsiteY23" fmla="*/ 534771 h 1337889"/>
                <a:gd name="connsiteX24" fmla="*/ 1124093 w 1453411"/>
                <a:gd name="connsiteY24" fmla="*/ 242671 h 1337889"/>
                <a:gd name="connsiteX25" fmla="*/ 1260618 w 1453411"/>
                <a:gd name="connsiteY25" fmla="*/ 156946 h 1337889"/>
                <a:gd name="connsiteX26" fmla="*/ 1301893 w 1453411"/>
                <a:gd name="connsiteY26" fmla="*/ 58521 h 1337889"/>
                <a:gd name="connsiteX27" fmla="*/ 1333643 w 1453411"/>
                <a:gd name="connsiteY27" fmla="*/ 134721 h 1337889"/>
                <a:gd name="connsiteX28" fmla="*/ 1441593 w 1453411"/>
                <a:gd name="connsiteY28" fmla="*/ 137896 h 13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3411" h="1337889">
                  <a:moveTo>
                    <a:pt x="1441593" y="137896"/>
                  </a:moveTo>
                  <a:cubicBezTo>
                    <a:pt x="1388676" y="274950"/>
                    <a:pt x="1091814" y="801471"/>
                    <a:pt x="1016143" y="957046"/>
                  </a:cubicBezTo>
                  <a:cubicBezTo>
                    <a:pt x="940472" y="1112621"/>
                    <a:pt x="997093" y="1032188"/>
                    <a:pt x="987568" y="1071346"/>
                  </a:cubicBezTo>
                  <a:cubicBezTo>
                    <a:pt x="978043" y="1110504"/>
                    <a:pt x="1002385" y="1148075"/>
                    <a:pt x="958993" y="1191996"/>
                  </a:cubicBezTo>
                  <a:cubicBezTo>
                    <a:pt x="915601" y="1235917"/>
                    <a:pt x="775372" y="1318467"/>
                    <a:pt x="727218" y="1334871"/>
                  </a:cubicBezTo>
                  <a:cubicBezTo>
                    <a:pt x="679064" y="1351275"/>
                    <a:pt x="725101" y="1295713"/>
                    <a:pt x="670068" y="1290421"/>
                  </a:cubicBezTo>
                  <a:cubicBezTo>
                    <a:pt x="615035" y="1285129"/>
                    <a:pt x="441468" y="1325875"/>
                    <a:pt x="397018" y="1303121"/>
                  </a:cubicBezTo>
                  <a:cubicBezTo>
                    <a:pt x="352568" y="1280367"/>
                    <a:pt x="429826" y="1225333"/>
                    <a:pt x="403368" y="1153896"/>
                  </a:cubicBezTo>
                  <a:cubicBezTo>
                    <a:pt x="376910" y="1082459"/>
                    <a:pt x="273193" y="976625"/>
                    <a:pt x="238268" y="874496"/>
                  </a:cubicBezTo>
                  <a:cubicBezTo>
                    <a:pt x="203343" y="772367"/>
                    <a:pt x="219747" y="610442"/>
                    <a:pt x="193818" y="541121"/>
                  </a:cubicBezTo>
                  <a:cubicBezTo>
                    <a:pt x="167889" y="471800"/>
                    <a:pt x="114972" y="481325"/>
                    <a:pt x="82693" y="458571"/>
                  </a:cubicBezTo>
                  <a:cubicBezTo>
                    <a:pt x="50414" y="435817"/>
                    <a:pt x="3318" y="422059"/>
                    <a:pt x="143" y="404596"/>
                  </a:cubicBezTo>
                  <a:cubicBezTo>
                    <a:pt x="-3032" y="387134"/>
                    <a:pt x="47239" y="373904"/>
                    <a:pt x="63643" y="353796"/>
                  </a:cubicBezTo>
                  <a:cubicBezTo>
                    <a:pt x="80047" y="333688"/>
                    <a:pt x="38772" y="301408"/>
                    <a:pt x="98568" y="283946"/>
                  </a:cubicBezTo>
                  <a:cubicBezTo>
                    <a:pt x="158364" y="266484"/>
                    <a:pt x="340397" y="235792"/>
                    <a:pt x="422418" y="249021"/>
                  </a:cubicBezTo>
                  <a:cubicBezTo>
                    <a:pt x="504439" y="262250"/>
                    <a:pt x="565293" y="352738"/>
                    <a:pt x="590693" y="363321"/>
                  </a:cubicBezTo>
                  <a:cubicBezTo>
                    <a:pt x="616093" y="373904"/>
                    <a:pt x="582755" y="362792"/>
                    <a:pt x="574818" y="312521"/>
                  </a:cubicBezTo>
                  <a:cubicBezTo>
                    <a:pt x="566881" y="262250"/>
                    <a:pt x="538306" y="111438"/>
                    <a:pt x="543068" y="61696"/>
                  </a:cubicBezTo>
                  <a:cubicBezTo>
                    <a:pt x="547830" y="11954"/>
                    <a:pt x="583814" y="-19796"/>
                    <a:pt x="603393" y="14071"/>
                  </a:cubicBezTo>
                  <a:cubicBezTo>
                    <a:pt x="622972" y="47938"/>
                    <a:pt x="637789" y="208275"/>
                    <a:pt x="660543" y="264896"/>
                  </a:cubicBezTo>
                  <a:cubicBezTo>
                    <a:pt x="683297" y="321517"/>
                    <a:pt x="710285" y="313050"/>
                    <a:pt x="739918" y="353796"/>
                  </a:cubicBezTo>
                  <a:cubicBezTo>
                    <a:pt x="769551" y="394542"/>
                    <a:pt x="804476" y="461217"/>
                    <a:pt x="838343" y="509371"/>
                  </a:cubicBezTo>
                  <a:cubicBezTo>
                    <a:pt x="872210" y="557525"/>
                    <a:pt x="901314" y="638488"/>
                    <a:pt x="943118" y="642721"/>
                  </a:cubicBezTo>
                  <a:cubicBezTo>
                    <a:pt x="984922" y="646954"/>
                    <a:pt x="1059006" y="601446"/>
                    <a:pt x="1089168" y="534771"/>
                  </a:cubicBezTo>
                  <a:cubicBezTo>
                    <a:pt x="1119330" y="468096"/>
                    <a:pt x="1095518" y="305642"/>
                    <a:pt x="1124093" y="242671"/>
                  </a:cubicBezTo>
                  <a:cubicBezTo>
                    <a:pt x="1152668" y="179700"/>
                    <a:pt x="1230985" y="187638"/>
                    <a:pt x="1260618" y="156946"/>
                  </a:cubicBezTo>
                  <a:cubicBezTo>
                    <a:pt x="1290251" y="126254"/>
                    <a:pt x="1289722" y="62225"/>
                    <a:pt x="1301893" y="58521"/>
                  </a:cubicBezTo>
                  <a:cubicBezTo>
                    <a:pt x="1314064" y="54817"/>
                    <a:pt x="1313535" y="119904"/>
                    <a:pt x="1333643" y="134721"/>
                  </a:cubicBezTo>
                  <a:cubicBezTo>
                    <a:pt x="1353751" y="149538"/>
                    <a:pt x="1494510" y="842"/>
                    <a:pt x="1441593" y="13789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55F43E3E-3BF9-48E1-B549-91E74A8D8B0E}"/>
              </a:ext>
            </a:extLst>
          </p:cNvPr>
          <p:cNvSpPr/>
          <p:nvPr/>
        </p:nvSpPr>
        <p:spPr>
          <a:xfrm>
            <a:off x="6769973" y="4088835"/>
            <a:ext cx="334807" cy="150920"/>
          </a:xfrm>
          <a:custGeom>
            <a:avLst/>
            <a:gdLst>
              <a:gd name="connsiteX0" fmla="*/ 1244 w 334807"/>
              <a:gd name="connsiteY0" fmla="*/ 565 h 150920"/>
              <a:gd name="connsiteX1" fmla="*/ 198094 w 334807"/>
              <a:gd name="connsiteY1" fmla="*/ 30198 h 150920"/>
              <a:gd name="connsiteX2" fmla="*/ 320860 w 334807"/>
              <a:gd name="connsiteY2" fmla="*/ 150848 h 150920"/>
              <a:gd name="connsiteX3" fmla="*/ 299694 w 334807"/>
              <a:gd name="connsiteY3" fmla="*/ 47132 h 150920"/>
              <a:gd name="connsiteX4" fmla="*/ 1244 w 334807"/>
              <a:gd name="connsiteY4" fmla="*/ 565 h 1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7" h="150920">
                <a:moveTo>
                  <a:pt x="1244" y="565"/>
                </a:moveTo>
                <a:cubicBezTo>
                  <a:pt x="-15689" y="-2257"/>
                  <a:pt x="144825" y="5151"/>
                  <a:pt x="198094" y="30198"/>
                </a:cubicBezTo>
                <a:cubicBezTo>
                  <a:pt x="251363" y="55245"/>
                  <a:pt x="303927" y="148026"/>
                  <a:pt x="320860" y="150848"/>
                </a:cubicBezTo>
                <a:cubicBezTo>
                  <a:pt x="337793" y="153670"/>
                  <a:pt x="347672" y="73237"/>
                  <a:pt x="299694" y="47132"/>
                </a:cubicBezTo>
                <a:cubicBezTo>
                  <a:pt x="251716" y="21027"/>
                  <a:pt x="18177" y="3387"/>
                  <a:pt x="1244" y="5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54A685EE-FA52-40C8-984D-BB9A432CB953}"/>
              </a:ext>
            </a:extLst>
          </p:cNvPr>
          <p:cNvSpPr/>
          <p:nvPr/>
        </p:nvSpPr>
        <p:spPr>
          <a:xfrm>
            <a:off x="6493910" y="4224390"/>
            <a:ext cx="530408" cy="30198"/>
          </a:xfrm>
          <a:custGeom>
            <a:avLst/>
            <a:gdLst>
              <a:gd name="connsiteX0" fmla="*/ 2140 w 530408"/>
              <a:gd name="connsiteY0" fmla="*/ 2593 h 30198"/>
              <a:gd name="connsiteX1" fmla="*/ 512257 w 530408"/>
              <a:gd name="connsiteY1" fmla="*/ 30110 h 30198"/>
              <a:gd name="connsiteX2" fmla="*/ 408540 w 530408"/>
              <a:gd name="connsiteY2" fmla="*/ 11060 h 30198"/>
              <a:gd name="connsiteX3" fmla="*/ 332340 w 530408"/>
              <a:gd name="connsiteY3" fmla="*/ 2593 h 30198"/>
              <a:gd name="connsiteX4" fmla="*/ 2140 w 530408"/>
              <a:gd name="connsiteY4" fmla="*/ 2593 h 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08" h="30198">
                <a:moveTo>
                  <a:pt x="2140" y="2593"/>
                </a:moveTo>
                <a:cubicBezTo>
                  <a:pt x="32126" y="7179"/>
                  <a:pt x="444524" y="28699"/>
                  <a:pt x="512257" y="30110"/>
                </a:cubicBezTo>
                <a:cubicBezTo>
                  <a:pt x="579990" y="31521"/>
                  <a:pt x="438526" y="15646"/>
                  <a:pt x="408540" y="11060"/>
                </a:cubicBezTo>
                <a:cubicBezTo>
                  <a:pt x="378554" y="6474"/>
                  <a:pt x="398662" y="4710"/>
                  <a:pt x="332340" y="2593"/>
                </a:cubicBezTo>
                <a:cubicBezTo>
                  <a:pt x="266018" y="476"/>
                  <a:pt x="-27846" y="-1993"/>
                  <a:pt x="2140" y="25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A331FDB4-5E2C-4392-BCE2-6099717E0636}"/>
              </a:ext>
            </a:extLst>
          </p:cNvPr>
          <p:cNvSpPr/>
          <p:nvPr/>
        </p:nvSpPr>
        <p:spPr>
          <a:xfrm>
            <a:off x="6536219" y="4358163"/>
            <a:ext cx="583852" cy="163822"/>
          </a:xfrm>
          <a:custGeom>
            <a:avLst/>
            <a:gdLst>
              <a:gd name="connsiteX0" fmla="*/ 48 w 583852"/>
              <a:gd name="connsiteY0" fmla="*/ 54 h 163822"/>
              <a:gd name="connsiteX1" fmla="*/ 323898 w 583852"/>
              <a:gd name="connsiteY1" fmla="*/ 105887 h 163822"/>
              <a:gd name="connsiteX2" fmla="*/ 580014 w 583852"/>
              <a:gd name="connsiteY2" fmla="*/ 160920 h 163822"/>
              <a:gd name="connsiteX3" fmla="*/ 465714 w 583852"/>
              <a:gd name="connsiteY3" fmla="*/ 152454 h 163822"/>
              <a:gd name="connsiteX4" fmla="*/ 300614 w 583852"/>
              <a:gd name="connsiteY4" fmla="*/ 120704 h 163822"/>
              <a:gd name="connsiteX5" fmla="*/ 48 w 583852"/>
              <a:gd name="connsiteY5" fmla="*/ 54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852" h="163822">
                <a:moveTo>
                  <a:pt x="48" y="54"/>
                </a:moveTo>
                <a:cubicBezTo>
                  <a:pt x="3929" y="-2416"/>
                  <a:pt x="227237" y="79076"/>
                  <a:pt x="323898" y="105887"/>
                </a:cubicBezTo>
                <a:cubicBezTo>
                  <a:pt x="420559" y="132698"/>
                  <a:pt x="556378" y="153159"/>
                  <a:pt x="580014" y="160920"/>
                </a:cubicBezTo>
                <a:cubicBezTo>
                  <a:pt x="603650" y="168681"/>
                  <a:pt x="512281" y="159157"/>
                  <a:pt x="465714" y="152454"/>
                </a:cubicBezTo>
                <a:cubicBezTo>
                  <a:pt x="419147" y="145751"/>
                  <a:pt x="375756" y="142576"/>
                  <a:pt x="300614" y="120704"/>
                </a:cubicBezTo>
                <a:cubicBezTo>
                  <a:pt x="225472" y="98832"/>
                  <a:pt x="-3833" y="2524"/>
                  <a:pt x="48" y="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AEB9CBE9-4ABC-4FE0-8F26-0CC9EC9DC450}"/>
              </a:ext>
            </a:extLst>
          </p:cNvPr>
          <p:cNvSpPr/>
          <p:nvPr/>
        </p:nvSpPr>
        <p:spPr>
          <a:xfrm>
            <a:off x="6593405" y="4622496"/>
            <a:ext cx="520762" cy="132901"/>
          </a:xfrm>
          <a:custGeom>
            <a:avLst/>
            <a:gdLst>
              <a:gd name="connsiteX0" fmla="*/ 12 w 520762"/>
              <a:gd name="connsiteY0" fmla="*/ 304 h 132901"/>
              <a:gd name="connsiteX1" fmla="*/ 361962 w 520762"/>
              <a:gd name="connsiteY1" fmla="*/ 106137 h 132901"/>
              <a:gd name="connsiteX2" fmla="*/ 520712 w 520762"/>
              <a:gd name="connsiteY2" fmla="*/ 131537 h 132901"/>
              <a:gd name="connsiteX3" fmla="*/ 374662 w 520762"/>
              <a:gd name="connsiteY3" fmla="*/ 76504 h 132901"/>
              <a:gd name="connsiteX4" fmla="*/ 12 w 520762"/>
              <a:gd name="connsiteY4" fmla="*/ 304 h 13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62" h="132901">
                <a:moveTo>
                  <a:pt x="12" y="304"/>
                </a:moveTo>
                <a:cubicBezTo>
                  <a:pt x="-2105" y="5243"/>
                  <a:pt x="275179" y="84265"/>
                  <a:pt x="361962" y="106137"/>
                </a:cubicBezTo>
                <a:cubicBezTo>
                  <a:pt x="448745" y="128009"/>
                  <a:pt x="518595" y="136476"/>
                  <a:pt x="520712" y="131537"/>
                </a:cubicBezTo>
                <a:cubicBezTo>
                  <a:pt x="522829" y="126598"/>
                  <a:pt x="457565" y="101198"/>
                  <a:pt x="374662" y="76504"/>
                </a:cubicBezTo>
                <a:cubicBezTo>
                  <a:pt x="291759" y="51810"/>
                  <a:pt x="2129" y="-4635"/>
                  <a:pt x="12" y="3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8D1F1E8C-8D8B-43F3-AB57-4FCBC6E856F7}"/>
              </a:ext>
            </a:extLst>
          </p:cNvPr>
          <p:cNvSpPr/>
          <p:nvPr/>
        </p:nvSpPr>
        <p:spPr>
          <a:xfrm>
            <a:off x="6622896" y="4707467"/>
            <a:ext cx="424661" cy="148218"/>
          </a:xfrm>
          <a:custGeom>
            <a:avLst/>
            <a:gdLst>
              <a:gd name="connsiteX0" fmla="*/ 2271 w 424661"/>
              <a:gd name="connsiteY0" fmla="*/ 0 h 148218"/>
              <a:gd name="connsiteX1" fmla="*/ 410787 w 424661"/>
              <a:gd name="connsiteY1" fmla="*/ 129116 h 148218"/>
              <a:gd name="connsiteX2" fmla="*/ 298604 w 424661"/>
              <a:gd name="connsiteY2" fmla="*/ 143933 h 148218"/>
              <a:gd name="connsiteX3" fmla="*/ 154 w 424661"/>
              <a:gd name="connsiteY3" fmla="*/ 93133 h 148218"/>
              <a:gd name="connsiteX4" fmla="*/ 340937 w 424661"/>
              <a:gd name="connsiteY4" fmla="*/ 127000 h 148218"/>
              <a:gd name="connsiteX5" fmla="*/ 2271 w 424661"/>
              <a:gd name="connsiteY5" fmla="*/ 0 h 14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661" h="148218">
                <a:moveTo>
                  <a:pt x="2271" y="0"/>
                </a:moveTo>
                <a:cubicBezTo>
                  <a:pt x="13913" y="353"/>
                  <a:pt x="361398" y="105127"/>
                  <a:pt x="410787" y="129116"/>
                </a:cubicBezTo>
                <a:cubicBezTo>
                  <a:pt x="460176" y="153105"/>
                  <a:pt x="367043" y="149930"/>
                  <a:pt x="298604" y="143933"/>
                </a:cubicBezTo>
                <a:cubicBezTo>
                  <a:pt x="230165" y="137936"/>
                  <a:pt x="-6902" y="95955"/>
                  <a:pt x="154" y="93133"/>
                </a:cubicBezTo>
                <a:cubicBezTo>
                  <a:pt x="7210" y="90311"/>
                  <a:pt x="339879" y="142875"/>
                  <a:pt x="340937" y="127000"/>
                </a:cubicBezTo>
                <a:cubicBezTo>
                  <a:pt x="341995" y="111125"/>
                  <a:pt x="-9371" y="-353"/>
                  <a:pt x="227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1299D65F-1BB5-40AE-AF62-987A275FE895}"/>
              </a:ext>
            </a:extLst>
          </p:cNvPr>
          <p:cNvSpPr/>
          <p:nvPr/>
        </p:nvSpPr>
        <p:spPr>
          <a:xfrm>
            <a:off x="6677732" y="4908470"/>
            <a:ext cx="523317" cy="69218"/>
          </a:xfrm>
          <a:custGeom>
            <a:avLst/>
            <a:gdLst>
              <a:gd name="connsiteX0" fmla="*/ 351 w 523317"/>
              <a:gd name="connsiteY0" fmla="*/ 25480 h 69218"/>
              <a:gd name="connsiteX1" fmla="*/ 290335 w 523317"/>
              <a:gd name="connsiteY1" fmla="*/ 42413 h 69218"/>
              <a:gd name="connsiteX2" fmla="*/ 523168 w 523317"/>
              <a:gd name="connsiteY2" fmla="*/ 80 h 69218"/>
              <a:gd name="connsiteX3" fmla="*/ 324201 w 523317"/>
              <a:gd name="connsiteY3" fmla="*/ 55113 h 69218"/>
              <a:gd name="connsiteX4" fmla="*/ 233185 w 523317"/>
              <a:gd name="connsiteY4" fmla="*/ 67813 h 69218"/>
              <a:gd name="connsiteX5" fmla="*/ 351 w 523317"/>
              <a:gd name="connsiteY5" fmla="*/ 25480 h 6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17" h="69218">
                <a:moveTo>
                  <a:pt x="351" y="25480"/>
                </a:moveTo>
                <a:cubicBezTo>
                  <a:pt x="9876" y="21247"/>
                  <a:pt x="203199" y="46646"/>
                  <a:pt x="290335" y="42413"/>
                </a:cubicBezTo>
                <a:cubicBezTo>
                  <a:pt x="377471" y="38180"/>
                  <a:pt x="517524" y="-2037"/>
                  <a:pt x="523168" y="80"/>
                </a:cubicBezTo>
                <a:cubicBezTo>
                  <a:pt x="528812" y="2197"/>
                  <a:pt x="372532" y="43824"/>
                  <a:pt x="324201" y="55113"/>
                </a:cubicBezTo>
                <a:cubicBezTo>
                  <a:pt x="275870" y="66402"/>
                  <a:pt x="288571" y="72046"/>
                  <a:pt x="233185" y="67813"/>
                </a:cubicBezTo>
                <a:cubicBezTo>
                  <a:pt x="177799" y="63580"/>
                  <a:pt x="-9174" y="29713"/>
                  <a:pt x="351" y="254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50586270-2831-4B87-8941-E6555736C979}"/>
              </a:ext>
            </a:extLst>
          </p:cNvPr>
          <p:cNvSpPr/>
          <p:nvPr/>
        </p:nvSpPr>
        <p:spPr>
          <a:xfrm>
            <a:off x="6684381" y="5048623"/>
            <a:ext cx="591072" cy="48405"/>
          </a:xfrm>
          <a:custGeom>
            <a:avLst/>
            <a:gdLst>
              <a:gd name="connsiteX0" fmla="*/ 52 w 591072"/>
              <a:gd name="connsiteY0" fmla="*/ 14444 h 48405"/>
              <a:gd name="connsiteX1" fmla="*/ 359886 w 591072"/>
              <a:gd name="connsiteY1" fmla="*/ 48310 h 48405"/>
              <a:gd name="connsiteX2" fmla="*/ 588486 w 591072"/>
              <a:gd name="connsiteY2" fmla="*/ 1744 h 48405"/>
              <a:gd name="connsiteX3" fmla="*/ 474186 w 591072"/>
              <a:gd name="connsiteY3" fmla="*/ 12327 h 48405"/>
              <a:gd name="connsiteX4" fmla="*/ 334486 w 591072"/>
              <a:gd name="connsiteY4" fmla="*/ 35610 h 48405"/>
              <a:gd name="connsiteX5" fmla="*/ 52 w 591072"/>
              <a:gd name="connsiteY5" fmla="*/ 14444 h 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072" h="48405">
                <a:moveTo>
                  <a:pt x="52" y="14444"/>
                </a:moveTo>
                <a:cubicBezTo>
                  <a:pt x="4285" y="16561"/>
                  <a:pt x="261814" y="50427"/>
                  <a:pt x="359886" y="48310"/>
                </a:cubicBezTo>
                <a:cubicBezTo>
                  <a:pt x="457958" y="46193"/>
                  <a:pt x="569436" y="7741"/>
                  <a:pt x="588486" y="1744"/>
                </a:cubicBezTo>
                <a:cubicBezTo>
                  <a:pt x="607536" y="-4253"/>
                  <a:pt x="516519" y="6683"/>
                  <a:pt x="474186" y="12327"/>
                </a:cubicBezTo>
                <a:cubicBezTo>
                  <a:pt x="431853" y="17971"/>
                  <a:pt x="418447" y="34552"/>
                  <a:pt x="334486" y="35610"/>
                </a:cubicBezTo>
                <a:cubicBezTo>
                  <a:pt x="250525" y="36668"/>
                  <a:pt x="-4181" y="12327"/>
                  <a:pt x="52" y="144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8002824B-7478-4C08-8737-B6F75AED4B68}"/>
              </a:ext>
            </a:extLst>
          </p:cNvPr>
          <p:cNvSpPr/>
          <p:nvPr/>
        </p:nvSpPr>
        <p:spPr>
          <a:xfrm>
            <a:off x="6673793" y="5143338"/>
            <a:ext cx="637659" cy="112495"/>
          </a:xfrm>
          <a:custGeom>
            <a:avLst/>
            <a:gdLst>
              <a:gd name="connsiteX0" fmla="*/ 57 w 637659"/>
              <a:gd name="connsiteY0" fmla="*/ 162 h 112495"/>
              <a:gd name="connsiteX1" fmla="*/ 190557 w 637659"/>
              <a:gd name="connsiteY1" fmla="*/ 67895 h 112495"/>
              <a:gd name="connsiteX2" fmla="*/ 628707 w 637659"/>
              <a:gd name="connsiteY2" fmla="*/ 97529 h 112495"/>
              <a:gd name="connsiteX3" fmla="*/ 461490 w 637659"/>
              <a:gd name="connsiteY3" fmla="*/ 112345 h 112495"/>
              <a:gd name="connsiteX4" fmla="*/ 173624 w 637659"/>
              <a:gd name="connsiteY4" fmla="*/ 89062 h 112495"/>
              <a:gd name="connsiteX5" fmla="*/ 57 w 637659"/>
              <a:gd name="connsiteY5" fmla="*/ 162 h 11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659" h="112495">
                <a:moveTo>
                  <a:pt x="57" y="162"/>
                </a:moveTo>
                <a:cubicBezTo>
                  <a:pt x="2879" y="-3366"/>
                  <a:pt x="85782" y="51667"/>
                  <a:pt x="190557" y="67895"/>
                </a:cubicBezTo>
                <a:cubicBezTo>
                  <a:pt x="295332" y="84123"/>
                  <a:pt x="583552" y="90121"/>
                  <a:pt x="628707" y="97529"/>
                </a:cubicBezTo>
                <a:cubicBezTo>
                  <a:pt x="673863" y="104937"/>
                  <a:pt x="537337" y="113756"/>
                  <a:pt x="461490" y="112345"/>
                </a:cubicBezTo>
                <a:cubicBezTo>
                  <a:pt x="385643" y="110934"/>
                  <a:pt x="248766" y="104231"/>
                  <a:pt x="173624" y="89062"/>
                </a:cubicBezTo>
                <a:cubicBezTo>
                  <a:pt x="98482" y="73893"/>
                  <a:pt x="-2765" y="3690"/>
                  <a:pt x="57" y="1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4F076E73-0EF6-4110-A9FC-DA5F2B99009B}"/>
              </a:ext>
            </a:extLst>
          </p:cNvPr>
          <p:cNvSpPr/>
          <p:nvPr/>
        </p:nvSpPr>
        <p:spPr>
          <a:xfrm>
            <a:off x="6769903" y="5448157"/>
            <a:ext cx="778039" cy="51906"/>
          </a:xfrm>
          <a:custGeom>
            <a:avLst/>
            <a:gdLst>
              <a:gd name="connsiteX0" fmla="*/ 1314 w 778039"/>
              <a:gd name="connsiteY0" fmla="*/ 143 h 51906"/>
              <a:gd name="connsiteX1" fmla="*/ 748497 w 778039"/>
              <a:gd name="connsiteY1" fmla="*/ 36126 h 51906"/>
              <a:gd name="connsiteX2" fmla="*/ 570697 w 778039"/>
              <a:gd name="connsiteY2" fmla="*/ 50943 h 51906"/>
              <a:gd name="connsiteX3" fmla="*/ 1314 w 778039"/>
              <a:gd name="connsiteY3" fmla="*/ 143 h 5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39" h="51906">
                <a:moveTo>
                  <a:pt x="1314" y="143"/>
                </a:moveTo>
                <a:cubicBezTo>
                  <a:pt x="30947" y="-2326"/>
                  <a:pt x="653600" y="27659"/>
                  <a:pt x="748497" y="36126"/>
                </a:cubicBezTo>
                <a:cubicBezTo>
                  <a:pt x="843394" y="44593"/>
                  <a:pt x="689583" y="55176"/>
                  <a:pt x="570697" y="50943"/>
                </a:cubicBezTo>
                <a:cubicBezTo>
                  <a:pt x="451811" y="46710"/>
                  <a:pt x="-28319" y="2612"/>
                  <a:pt x="1314" y="1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: 図形 611">
            <a:extLst>
              <a:ext uri="{FF2B5EF4-FFF2-40B4-BE49-F238E27FC236}">
                <a16:creationId xmlns:a16="http://schemas.microsoft.com/office/drawing/2014/main" id="{DA6F2485-3CC9-4B42-9E5F-2EEA8A38FFD3}"/>
              </a:ext>
            </a:extLst>
          </p:cNvPr>
          <p:cNvSpPr/>
          <p:nvPr/>
        </p:nvSpPr>
        <p:spPr>
          <a:xfrm>
            <a:off x="6806919" y="5642062"/>
            <a:ext cx="542171" cy="244600"/>
          </a:xfrm>
          <a:custGeom>
            <a:avLst/>
            <a:gdLst>
              <a:gd name="connsiteX0" fmla="*/ 2398 w 542171"/>
              <a:gd name="connsiteY0" fmla="*/ 3088 h 244600"/>
              <a:gd name="connsiteX1" fmla="*/ 48964 w 542171"/>
              <a:gd name="connsiteY1" fmla="*/ 24255 h 244600"/>
              <a:gd name="connsiteX2" fmla="*/ 368581 w 542171"/>
              <a:gd name="connsiteY2" fmla="*/ 189355 h 244600"/>
              <a:gd name="connsiteX3" fmla="*/ 542148 w 542171"/>
              <a:gd name="connsiteY3" fmla="*/ 244388 h 244600"/>
              <a:gd name="connsiteX4" fmla="*/ 379164 w 542171"/>
              <a:gd name="connsiteY4" fmla="*/ 204171 h 244600"/>
              <a:gd name="connsiteX5" fmla="*/ 139981 w 542171"/>
              <a:gd name="connsiteY5" fmla="*/ 104688 h 244600"/>
              <a:gd name="connsiteX6" fmla="*/ 2398 w 542171"/>
              <a:gd name="connsiteY6" fmla="*/ 3088 h 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171" h="244600">
                <a:moveTo>
                  <a:pt x="2398" y="3088"/>
                </a:moveTo>
                <a:cubicBezTo>
                  <a:pt x="-12771" y="-10317"/>
                  <a:pt x="48964" y="24255"/>
                  <a:pt x="48964" y="24255"/>
                </a:cubicBezTo>
                <a:cubicBezTo>
                  <a:pt x="109994" y="55299"/>
                  <a:pt x="286384" y="152666"/>
                  <a:pt x="368581" y="189355"/>
                </a:cubicBezTo>
                <a:cubicBezTo>
                  <a:pt x="450778" y="226044"/>
                  <a:pt x="540384" y="241919"/>
                  <a:pt x="542148" y="244388"/>
                </a:cubicBezTo>
                <a:cubicBezTo>
                  <a:pt x="543912" y="246857"/>
                  <a:pt x="446192" y="227454"/>
                  <a:pt x="379164" y="204171"/>
                </a:cubicBezTo>
                <a:cubicBezTo>
                  <a:pt x="312136" y="180888"/>
                  <a:pt x="198542" y="136791"/>
                  <a:pt x="139981" y="104688"/>
                </a:cubicBezTo>
                <a:cubicBezTo>
                  <a:pt x="81420" y="72585"/>
                  <a:pt x="17567" y="16493"/>
                  <a:pt x="2398" y="30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99F52061-8405-47C4-8BBC-B7AD27ED8DF2}"/>
              </a:ext>
            </a:extLst>
          </p:cNvPr>
          <p:cNvSpPr/>
          <p:nvPr/>
        </p:nvSpPr>
        <p:spPr>
          <a:xfrm>
            <a:off x="7683500" y="4236538"/>
            <a:ext cx="779912" cy="178829"/>
          </a:xfrm>
          <a:custGeom>
            <a:avLst/>
            <a:gdLst>
              <a:gd name="connsiteX0" fmla="*/ 0 w 779912"/>
              <a:gd name="connsiteY0" fmla="*/ 178829 h 178829"/>
              <a:gd name="connsiteX1" fmla="*/ 410633 w 779912"/>
              <a:gd name="connsiteY1" fmla="*/ 119562 h 178829"/>
              <a:gd name="connsiteX2" fmla="*/ 772583 w 779912"/>
              <a:gd name="connsiteY2" fmla="*/ 3145 h 178829"/>
              <a:gd name="connsiteX3" fmla="*/ 662517 w 779912"/>
              <a:gd name="connsiteY3" fmla="*/ 30662 h 178829"/>
              <a:gd name="connsiteX4" fmla="*/ 537633 w 779912"/>
              <a:gd name="connsiteY4" fmla="*/ 60295 h 178829"/>
              <a:gd name="connsiteX5" fmla="*/ 0 w 779912"/>
              <a:gd name="connsiteY5" fmla="*/ 178829 h 1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12" h="178829">
                <a:moveTo>
                  <a:pt x="0" y="178829"/>
                </a:moveTo>
                <a:cubicBezTo>
                  <a:pt x="140934" y="163836"/>
                  <a:pt x="281869" y="148843"/>
                  <a:pt x="410633" y="119562"/>
                </a:cubicBezTo>
                <a:cubicBezTo>
                  <a:pt x="539397" y="90281"/>
                  <a:pt x="730602" y="17962"/>
                  <a:pt x="772583" y="3145"/>
                </a:cubicBezTo>
                <a:cubicBezTo>
                  <a:pt x="814564" y="-11672"/>
                  <a:pt x="662517" y="30662"/>
                  <a:pt x="662517" y="30662"/>
                </a:cubicBezTo>
                <a:lnTo>
                  <a:pt x="537633" y="60295"/>
                </a:lnTo>
                <a:lnTo>
                  <a:pt x="0" y="1788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36111058-40CC-4784-B553-E407ABC2050B}"/>
              </a:ext>
            </a:extLst>
          </p:cNvPr>
          <p:cNvSpPr/>
          <p:nvPr/>
        </p:nvSpPr>
        <p:spPr>
          <a:xfrm>
            <a:off x="7365622" y="4053213"/>
            <a:ext cx="294762" cy="252617"/>
          </a:xfrm>
          <a:custGeom>
            <a:avLst/>
            <a:gdLst>
              <a:gd name="connsiteX0" fmla="*/ 378 w 294762"/>
              <a:gd name="connsiteY0" fmla="*/ 204 h 252617"/>
              <a:gd name="connsiteX1" fmla="*/ 214161 w 294762"/>
              <a:gd name="connsiteY1" fmla="*/ 135670 h 252617"/>
              <a:gd name="connsiteX2" fmla="*/ 294595 w 294762"/>
              <a:gd name="connsiteY2" fmla="*/ 252087 h 252617"/>
              <a:gd name="connsiteX3" fmla="*/ 233211 w 294762"/>
              <a:gd name="connsiteY3" fmla="*/ 175887 h 252617"/>
              <a:gd name="connsiteX4" fmla="*/ 163361 w 294762"/>
              <a:gd name="connsiteY4" fmla="*/ 106037 h 252617"/>
              <a:gd name="connsiteX5" fmla="*/ 378 w 294762"/>
              <a:gd name="connsiteY5" fmla="*/ 204 h 2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2" h="252617">
                <a:moveTo>
                  <a:pt x="378" y="204"/>
                </a:moveTo>
                <a:cubicBezTo>
                  <a:pt x="8845" y="5143"/>
                  <a:pt x="165125" y="93690"/>
                  <a:pt x="214161" y="135670"/>
                </a:cubicBezTo>
                <a:cubicBezTo>
                  <a:pt x="263197" y="177650"/>
                  <a:pt x="291420" y="245384"/>
                  <a:pt x="294595" y="252087"/>
                </a:cubicBezTo>
                <a:cubicBezTo>
                  <a:pt x="297770" y="258790"/>
                  <a:pt x="255083" y="200229"/>
                  <a:pt x="233211" y="175887"/>
                </a:cubicBezTo>
                <a:cubicBezTo>
                  <a:pt x="211339" y="151545"/>
                  <a:pt x="198639" y="130731"/>
                  <a:pt x="163361" y="106037"/>
                </a:cubicBezTo>
                <a:cubicBezTo>
                  <a:pt x="128083" y="81343"/>
                  <a:pt x="-8089" y="-4735"/>
                  <a:pt x="378" y="2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93D69072-ED01-4786-BFEB-ADCB218673E6}"/>
              </a:ext>
            </a:extLst>
          </p:cNvPr>
          <p:cNvSpPr/>
          <p:nvPr/>
        </p:nvSpPr>
        <p:spPr>
          <a:xfrm>
            <a:off x="7804811" y="4353983"/>
            <a:ext cx="812183" cy="233242"/>
          </a:xfrm>
          <a:custGeom>
            <a:avLst/>
            <a:gdLst>
              <a:gd name="connsiteX0" fmla="*/ 3572 w 812183"/>
              <a:gd name="connsiteY0" fmla="*/ 232834 h 233242"/>
              <a:gd name="connsiteX1" fmla="*/ 606822 w 812183"/>
              <a:gd name="connsiteY1" fmla="*/ 76200 h 233242"/>
              <a:gd name="connsiteX2" fmla="*/ 812139 w 812183"/>
              <a:gd name="connsiteY2" fmla="*/ 0 h 233242"/>
              <a:gd name="connsiteX3" fmla="*/ 594122 w 812183"/>
              <a:gd name="connsiteY3" fmla="*/ 76200 h 233242"/>
              <a:gd name="connsiteX4" fmla="*/ 367639 w 812183"/>
              <a:gd name="connsiteY4" fmla="*/ 120650 h 233242"/>
              <a:gd name="connsiteX5" fmla="*/ 3572 w 812183"/>
              <a:gd name="connsiteY5" fmla="*/ 232834 h 23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183" h="233242">
                <a:moveTo>
                  <a:pt x="3572" y="232834"/>
                </a:moveTo>
                <a:cubicBezTo>
                  <a:pt x="43436" y="225426"/>
                  <a:pt x="472061" y="115006"/>
                  <a:pt x="606822" y="76200"/>
                </a:cubicBezTo>
                <a:cubicBezTo>
                  <a:pt x="741583" y="37394"/>
                  <a:pt x="814256" y="0"/>
                  <a:pt x="812139" y="0"/>
                </a:cubicBezTo>
                <a:cubicBezTo>
                  <a:pt x="810022" y="0"/>
                  <a:pt x="668205" y="56092"/>
                  <a:pt x="594122" y="76200"/>
                </a:cubicBezTo>
                <a:cubicBezTo>
                  <a:pt x="520039" y="96308"/>
                  <a:pt x="466769" y="96661"/>
                  <a:pt x="367639" y="120650"/>
                </a:cubicBezTo>
                <a:cubicBezTo>
                  <a:pt x="268509" y="144639"/>
                  <a:pt x="-36292" y="240242"/>
                  <a:pt x="3572" y="2328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11E21F05-FAC5-479D-9A10-30A5DB4D49E5}"/>
              </a:ext>
            </a:extLst>
          </p:cNvPr>
          <p:cNvSpPr/>
          <p:nvPr/>
        </p:nvSpPr>
        <p:spPr>
          <a:xfrm>
            <a:off x="7699075" y="4452517"/>
            <a:ext cx="757390" cy="294154"/>
          </a:xfrm>
          <a:custGeom>
            <a:avLst/>
            <a:gdLst>
              <a:gd name="connsiteX0" fmla="*/ 727375 w 757390"/>
              <a:gd name="connsiteY0" fmla="*/ 3066 h 294154"/>
              <a:gd name="connsiteX1" fmla="*/ 699858 w 757390"/>
              <a:gd name="connsiteY1" fmla="*/ 68683 h 294154"/>
              <a:gd name="connsiteX2" fmla="*/ 555925 w 757390"/>
              <a:gd name="connsiteY2" fmla="*/ 106783 h 294154"/>
              <a:gd name="connsiteX3" fmla="*/ 35225 w 757390"/>
              <a:gd name="connsiteY3" fmla="*/ 282466 h 294154"/>
              <a:gd name="connsiteX4" fmla="*/ 45808 w 757390"/>
              <a:gd name="connsiteY4" fmla="*/ 278233 h 294154"/>
              <a:gd name="connsiteX5" fmla="*/ 284992 w 757390"/>
              <a:gd name="connsiteY5" fmla="*/ 176633 h 294154"/>
              <a:gd name="connsiteX6" fmla="*/ 727375 w 757390"/>
              <a:gd name="connsiteY6" fmla="*/ 3066 h 29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90" h="294154">
                <a:moveTo>
                  <a:pt x="727375" y="3066"/>
                </a:moveTo>
                <a:cubicBezTo>
                  <a:pt x="796519" y="-14926"/>
                  <a:pt x="728433" y="51397"/>
                  <a:pt x="699858" y="68683"/>
                </a:cubicBezTo>
                <a:cubicBezTo>
                  <a:pt x="671283" y="85969"/>
                  <a:pt x="666697" y="71153"/>
                  <a:pt x="555925" y="106783"/>
                </a:cubicBezTo>
                <a:cubicBezTo>
                  <a:pt x="445153" y="142413"/>
                  <a:pt x="120245" y="253891"/>
                  <a:pt x="35225" y="282466"/>
                </a:cubicBezTo>
                <a:cubicBezTo>
                  <a:pt x="-49795" y="311041"/>
                  <a:pt x="45808" y="278233"/>
                  <a:pt x="45808" y="278233"/>
                </a:cubicBezTo>
                <a:cubicBezTo>
                  <a:pt x="87436" y="260594"/>
                  <a:pt x="174572" y="218261"/>
                  <a:pt x="284992" y="176633"/>
                </a:cubicBezTo>
                <a:cubicBezTo>
                  <a:pt x="395412" y="135005"/>
                  <a:pt x="658231" y="21058"/>
                  <a:pt x="727375" y="30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B2A15511-C907-438D-B31D-F241B0F71BF3}"/>
              </a:ext>
            </a:extLst>
          </p:cNvPr>
          <p:cNvSpPr/>
          <p:nvPr/>
        </p:nvSpPr>
        <p:spPr>
          <a:xfrm>
            <a:off x="7558586" y="4507570"/>
            <a:ext cx="147572" cy="281316"/>
          </a:xfrm>
          <a:custGeom>
            <a:avLst/>
            <a:gdLst>
              <a:gd name="connsiteX0" fmla="*/ 135497 w 147572"/>
              <a:gd name="connsiteY0" fmla="*/ 930 h 281316"/>
              <a:gd name="connsiteX1" fmla="*/ 137614 w 147572"/>
              <a:gd name="connsiteY1" fmla="*/ 172380 h 281316"/>
              <a:gd name="connsiteX2" fmla="*/ 31 w 147572"/>
              <a:gd name="connsiteY2" fmla="*/ 280330 h 281316"/>
              <a:gd name="connsiteX3" fmla="*/ 124914 w 147572"/>
              <a:gd name="connsiteY3" fmla="*/ 110997 h 281316"/>
              <a:gd name="connsiteX4" fmla="*/ 135497 w 147572"/>
              <a:gd name="connsiteY4" fmla="*/ 930 h 2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2" h="281316">
                <a:moveTo>
                  <a:pt x="135497" y="930"/>
                </a:moveTo>
                <a:cubicBezTo>
                  <a:pt x="137614" y="11160"/>
                  <a:pt x="160192" y="125813"/>
                  <a:pt x="137614" y="172380"/>
                </a:cubicBezTo>
                <a:cubicBezTo>
                  <a:pt x="115036" y="218947"/>
                  <a:pt x="2148" y="290560"/>
                  <a:pt x="31" y="280330"/>
                </a:cubicBezTo>
                <a:cubicBezTo>
                  <a:pt x="-2086" y="270100"/>
                  <a:pt x="104100" y="154741"/>
                  <a:pt x="124914" y="110997"/>
                </a:cubicBezTo>
                <a:cubicBezTo>
                  <a:pt x="145728" y="67253"/>
                  <a:pt x="133380" y="-9300"/>
                  <a:pt x="135497" y="9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A87B70A6-5364-46A9-814F-FCEBB16DF7EF}"/>
              </a:ext>
            </a:extLst>
          </p:cNvPr>
          <p:cNvSpPr/>
          <p:nvPr/>
        </p:nvSpPr>
        <p:spPr>
          <a:xfrm>
            <a:off x="7217438" y="4149095"/>
            <a:ext cx="229252" cy="672740"/>
          </a:xfrm>
          <a:custGeom>
            <a:avLst/>
            <a:gdLst>
              <a:gd name="connsiteX0" fmla="*/ 106229 w 229252"/>
              <a:gd name="connsiteY0" fmla="*/ 3805 h 672740"/>
              <a:gd name="connsiteX1" fmla="*/ 34262 w 229252"/>
              <a:gd name="connsiteY1" fmla="*/ 71538 h 672740"/>
              <a:gd name="connsiteX2" fmla="*/ 19445 w 229252"/>
              <a:gd name="connsiteY2" fmla="*/ 82122 h 672740"/>
              <a:gd name="connsiteX3" fmla="*/ 23679 w 229252"/>
              <a:gd name="connsiteY3" fmla="*/ 88472 h 672740"/>
              <a:gd name="connsiteX4" fmla="*/ 36379 w 229252"/>
              <a:gd name="connsiteY4" fmla="*/ 135038 h 672740"/>
              <a:gd name="connsiteX5" fmla="*/ 395 w 229252"/>
              <a:gd name="connsiteY5" fmla="*/ 198538 h 672740"/>
              <a:gd name="connsiteX6" fmla="*/ 63895 w 229252"/>
              <a:gd name="connsiteY6" fmla="*/ 257805 h 672740"/>
              <a:gd name="connsiteX7" fmla="*/ 19445 w 229252"/>
              <a:gd name="connsiteY7" fmla="*/ 359405 h 672740"/>
              <a:gd name="connsiteX8" fmla="*/ 53312 w 229252"/>
              <a:gd name="connsiteY8" fmla="*/ 526622 h 672740"/>
              <a:gd name="connsiteX9" fmla="*/ 146445 w 229252"/>
              <a:gd name="connsiteY9" fmla="*/ 655738 h 672740"/>
              <a:gd name="connsiteX10" fmla="*/ 228995 w 229252"/>
              <a:gd name="connsiteY10" fmla="*/ 664205 h 672740"/>
              <a:gd name="connsiteX11" fmla="*/ 118929 w 229252"/>
              <a:gd name="connsiteY11" fmla="*/ 590122 h 672740"/>
              <a:gd name="connsiteX12" fmla="*/ 51195 w 229252"/>
              <a:gd name="connsiteY12" fmla="*/ 355172 h 672740"/>
              <a:gd name="connsiteX13" fmla="*/ 42729 w 229252"/>
              <a:gd name="connsiteY13" fmla="*/ 200655 h 672740"/>
              <a:gd name="connsiteX14" fmla="*/ 106229 w 229252"/>
              <a:gd name="connsiteY14" fmla="*/ 3805 h 6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252" h="672740">
                <a:moveTo>
                  <a:pt x="106229" y="3805"/>
                </a:moveTo>
                <a:cubicBezTo>
                  <a:pt x="104818" y="-17715"/>
                  <a:pt x="48726" y="58485"/>
                  <a:pt x="34262" y="71538"/>
                </a:cubicBezTo>
                <a:cubicBezTo>
                  <a:pt x="19798" y="84591"/>
                  <a:pt x="19445" y="82122"/>
                  <a:pt x="19445" y="82122"/>
                </a:cubicBezTo>
                <a:cubicBezTo>
                  <a:pt x="17681" y="84944"/>
                  <a:pt x="20857" y="79653"/>
                  <a:pt x="23679" y="88472"/>
                </a:cubicBezTo>
                <a:cubicBezTo>
                  <a:pt x="26501" y="97291"/>
                  <a:pt x="40260" y="116694"/>
                  <a:pt x="36379" y="135038"/>
                </a:cubicBezTo>
                <a:cubicBezTo>
                  <a:pt x="32498" y="153382"/>
                  <a:pt x="-4191" y="178077"/>
                  <a:pt x="395" y="198538"/>
                </a:cubicBezTo>
                <a:cubicBezTo>
                  <a:pt x="4981" y="218999"/>
                  <a:pt x="60720" y="230994"/>
                  <a:pt x="63895" y="257805"/>
                </a:cubicBezTo>
                <a:cubicBezTo>
                  <a:pt x="67070" y="284616"/>
                  <a:pt x="21209" y="314602"/>
                  <a:pt x="19445" y="359405"/>
                </a:cubicBezTo>
                <a:cubicBezTo>
                  <a:pt x="17681" y="404208"/>
                  <a:pt x="32145" y="477233"/>
                  <a:pt x="53312" y="526622"/>
                </a:cubicBezTo>
                <a:cubicBezTo>
                  <a:pt x="74479" y="576011"/>
                  <a:pt x="117164" y="632807"/>
                  <a:pt x="146445" y="655738"/>
                </a:cubicBezTo>
                <a:cubicBezTo>
                  <a:pt x="175726" y="678669"/>
                  <a:pt x="233581" y="675141"/>
                  <a:pt x="228995" y="664205"/>
                </a:cubicBezTo>
                <a:cubicBezTo>
                  <a:pt x="224409" y="653269"/>
                  <a:pt x="148562" y="641628"/>
                  <a:pt x="118929" y="590122"/>
                </a:cubicBezTo>
                <a:cubicBezTo>
                  <a:pt x="89296" y="538617"/>
                  <a:pt x="63895" y="420083"/>
                  <a:pt x="51195" y="355172"/>
                </a:cubicBezTo>
                <a:cubicBezTo>
                  <a:pt x="38495" y="290261"/>
                  <a:pt x="34615" y="255688"/>
                  <a:pt x="42729" y="200655"/>
                </a:cubicBezTo>
                <a:cubicBezTo>
                  <a:pt x="50843" y="145622"/>
                  <a:pt x="107640" y="25325"/>
                  <a:pt x="106229" y="38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9FD8C115-433B-4B48-B3CE-A8673760E6D6}"/>
              </a:ext>
            </a:extLst>
          </p:cNvPr>
          <p:cNvSpPr/>
          <p:nvPr/>
        </p:nvSpPr>
        <p:spPr>
          <a:xfrm>
            <a:off x="8163542" y="4401975"/>
            <a:ext cx="481017" cy="290677"/>
          </a:xfrm>
          <a:custGeom>
            <a:avLst/>
            <a:gdLst>
              <a:gd name="connsiteX0" fmla="*/ 472458 w 481017"/>
              <a:gd name="connsiteY0" fmla="*/ 692 h 290677"/>
              <a:gd name="connsiteX1" fmla="*/ 472458 w 481017"/>
              <a:gd name="connsiteY1" fmla="*/ 206008 h 290677"/>
              <a:gd name="connsiteX2" fmla="*/ 362391 w 481017"/>
              <a:gd name="connsiteY2" fmla="*/ 235642 h 290677"/>
              <a:gd name="connsiteX3" fmla="*/ 169775 w 481017"/>
              <a:gd name="connsiteY3" fmla="*/ 239875 h 290677"/>
              <a:gd name="connsiteX4" fmla="*/ 6791 w 481017"/>
              <a:gd name="connsiteY4" fmla="*/ 290675 h 290677"/>
              <a:gd name="connsiteX5" fmla="*/ 406841 w 481017"/>
              <a:gd name="connsiteY5" fmla="*/ 237758 h 290677"/>
              <a:gd name="connsiteX6" fmla="*/ 459758 w 481017"/>
              <a:gd name="connsiteY6" fmla="*/ 193308 h 290677"/>
              <a:gd name="connsiteX7" fmla="*/ 461875 w 481017"/>
              <a:gd name="connsiteY7" fmla="*/ 140392 h 290677"/>
              <a:gd name="connsiteX8" fmla="*/ 472458 w 481017"/>
              <a:gd name="connsiteY8" fmla="*/ 692 h 29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017" h="290677">
                <a:moveTo>
                  <a:pt x="472458" y="692"/>
                </a:moveTo>
                <a:cubicBezTo>
                  <a:pt x="474222" y="11628"/>
                  <a:pt x="490802" y="166850"/>
                  <a:pt x="472458" y="206008"/>
                </a:cubicBezTo>
                <a:cubicBezTo>
                  <a:pt x="454114" y="245166"/>
                  <a:pt x="412838" y="229997"/>
                  <a:pt x="362391" y="235642"/>
                </a:cubicBezTo>
                <a:cubicBezTo>
                  <a:pt x="311944" y="241287"/>
                  <a:pt x="229042" y="230703"/>
                  <a:pt x="169775" y="239875"/>
                </a:cubicBezTo>
                <a:cubicBezTo>
                  <a:pt x="110508" y="249047"/>
                  <a:pt x="-32720" y="291028"/>
                  <a:pt x="6791" y="290675"/>
                </a:cubicBezTo>
                <a:cubicBezTo>
                  <a:pt x="46302" y="290322"/>
                  <a:pt x="331347" y="253986"/>
                  <a:pt x="406841" y="237758"/>
                </a:cubicBezTo>
                <a:cubicBezTo>
                  <a:pt x="482335" y="221530"/>
                  <a:pt x="450586" y="209536"/>
                  <a:pt x="459758" y="193308"/>
                </a:cubicBezTo>
                <a:cubicBezTo>
                  <a:pt x="468930" y="177080"/>
                  <a:pt x="461170" y="169320"/>
                  <a:pt x="461875" y="140392"/>
                </a:cubicBezTo>
                <a:cubicBezTo>
                  <a:pt x="462580" y="111464"/>
                  <a:pt x="470694" y="-10244"/>
                  <a:pt x="472458" y="6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EFE35A39-A002-4330-801B-BD61DD91C0C4}"/>
              </a:ext>
            </a:extLst>
          </p:cNvPr>
          <p:cNvSpPr/>
          <p:nvPr/>
        </p:nvSpPr>
        <p:spPr>
          <a:xfrm>
            <a:off x="7627635" y="4719699"/>
            <a:ext cx="636575" cy="92754"/>
          </a:xfrm>
          <a:custGeom>
            <a:avLst/>
            <a:gdLst>
              <a:gd name="connsiteX0" fmla="*/ 24115 w 636575"/>
              <a:gd name="connsiteY0" fmla="*/ 85134 h 92754"/>
              <a:gd name="connsiteX1" fmla="*/ 104548 w 636575"/>
              <a:gd name="connsiteY1" fmla="*/ 85134 h 92754"/>
              <a:gd name="connsiteX2" fmla="*/ 627365 w 636575"/>
              <a:gd name="connsiteY2" fmla="*/ 468 h 92754"/>
              <a:gd name="connsiteX3" fmla="*/ 409348 w 636575"/>
              <a:gd name="connsiteY3" fmla="*/ 53384 h 92754"/>
              <a:gd name="connsiteX4" fmla="*/ 24115 w 636575"/>
              <a:gd name="connsiteY4" fmla="*/ 85134 h 9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75" h="92754">
                <a:moveTo>
                  <a:pt x="24115" y="85134"/>
                </a:moveTo>
                <a:cubicBezTo>
                  <a:pt x="-26685" y="90426"/>
                  <a:pt x="4006" y="99245"/>
                  <a:pt x="104548" y="85134"/>
                </a:cubicBezTo>
                <a:cubicBezTo>
                  <a:pt x="205090" y="71023"/>
                  <a:pt x="576565" y="5760"/>
                  <a:pt x="627365" y="468"/>
                </a:cubicBezTo>
                <a:cubicBezTo>
                  <a:pt x="678165" y="-4824"/>
                  <a:pt x="506715" y="36098"/>
                  <a:pt x="409348" y="53384"/>
                </a:cubicBezTo>
                <a:cubicBezTo>
                  <a:pt x="311981" y="70670"/>
                  <a:pt x="74915" y="79842"/>
                  <a:pt x="24115" y="851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D1F71937-E254-4139-A901-15459F36C94A}"/>
              </a:ext>
            </a:extLst>
          </p:cNvPr>
          <p:cNvSpPr/>
          <p:nvPr/>
        </p:nvSpPr>
        <p:spPr>
          <a:xfrm>
            <a:off x="7766050" y="4688395"/>
            <a:ext cx="811859" cy="224849"/>
          </a:xfrm>
          <a:custGeom>
            <a:avLst/>
            <a:gdLst>
              <a:gd name="connsiteX0" fmla="*/ 0 w 811859"/>
              <a:gd name="connsiteY0" fmla="*/ 224388 h 224849"/>
              <a:gd name="connsiteX1" fmla="*/ 118533 w 811859"/>
              <a:gd name="connsiteY1" fmla="*/ 205338 h 224849"/>
              <a:gd name="connsiteX2" fmla="*/ 520700 w 811859"/>
              <a:gd name="connsiteY2" fmla="*/ 97388 h 224849"/>
              <a:gd name="connsiteX3" fmla="*/ 810683 w 811859"/>
              <a:gd name="connsiteY3" fmla="*/ 22 h 224849"/>
              <a:gd name="connsiteX4" fmla="*/ 412750 w 811859"/>
              <a:gd name="connsiteY4" fmla="*/ 105855 h 224849"/>
              <a:gd name="connsiteX5" fmla="*/ 0 w 811859"/>
              <a:gd name="connsiteY5" fmla="*/ 224388 h 22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859" h="224849">
                <a:moveTo>
                  <a:pt x="0" y="224388"/>
                </a:moveTo>
                <a:cubicBezTo>
                  <a:pt x="15875" y="225446"/>
                  <a:pt x="31750" y="226505"/>
                  <a:pt x="118533" y="205338"/>
                </a:cubicBezTo>
                <a:cubicBezTo>
                  <a:pt x="205316" y="184171"/>
                  <a:pt x="405342" y="131607"/>
                  <a:pt x="520700" y="97388"/>
                </a:cubicBezTo>
                <a:cubicBezTo>
                  <a:pt x="636058" y="63169"/>
                  <a:pt x="828675" y="-1389"/>
                  <a:pt x="810683" y="22"/>
                </a:cubicBezTo>
                <a:cubicBezTo>
                  <a:pt x="792691" y="1433"/>
                  <a:pt x="412750" y="105855"/>
                  <a:pt x="412750" y="105855"/>
                </a:cubicBezTo>
                <a:lnTo>
                  <a:pt x="0" y="22438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434B8D2C-3101-4359-B466-F8C445FED061}"/>
              </a:ext>
            </a:extLst>
          </p:cNvPr>
          <p:cNvSpPr/>
          <p:nvPr/>
        </p:nvSpPr>
        <p:spPr>
          <a:xfrm>
            <a:off x="7590344" y="4942358"/>
            <a:ext cx="632393" cy="86932"/>
          </a:xfrm>
          <a:custGeom>
            <a:avLst/>
            <a:gdLst>
              <a:gd name="connsiteX0" fmla="*/ 23 w 632393"/>
              <a:gd name="connsiteY0" fmla="*/ 69909 h 86932"/>
              <a:gd name="connsiteX1" fmla="*/ 423356 w 632393"/>
              <a:gd name="connsiteY1" fmla="*/ 46625 h 86932"/>
              <a:gd name="connsiteX2" fmla="*/ 601156 w 632393"/>
              <a:gd name="connsiteY2" fmla="*/ 19109 h 86932"/>
              <a:gd name="connsiteX3" fmla="*/ 569406 w 632393"/>
              <a:gd name="connsiteY3" fmla="*/ 86842 h 86932"/>
              <a:gd name="connsiteX4" fmla="*/ 628673 w 632393"/>
              <a:gd name="connsiteY4" fmla="*/ 2175 h 86932"/>
              <a:gd name="connsiteX5" fmla="*/ 442406 w 632393"/>
              <a:gd name="connsiteY5" fmla="*/ 27575 h 86932"/>
              <a:gd name="connsiteX6" fmla="*/ 23 w 632393"/>
              <a:gd name="connsiteY6" fmla="*/ 69909 h 8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93" h="86932">
                <a:moveTo>
                  <a:pt x="23" y="69909"/>
                </a:moveTo>
                <a:cubicBezTo>
                  <a:pt x="-3152" y="73084"/>
                  <a:pt x="323167" y="55092"/>
                  <a:pt x="423356" y="46625"/>
                </a:cubicBezTo>
                <a:cubicBezTo>
                  <a:pt x="523545" y="38158"/>
                  <a:pt x="576814" y="12406"/>
                  <a:pt x="601156" y="19109"/>
                </a:cubicBezTo>
                <a:cubicBezTo>
                  <a:pt x="625498" y="25812"/>
                  <a:pt x="564820" y="89664"/>
                  <a:pt x="569406" y="86842"/>
                </a:cubicBezTo>
                <a:cubicBezTo>
                  <a:pt x="573992" y="84020"/>
                  <a:pt x="649840" y="12053"/>
                  <a:pt x="628673" y="2175"/>
                </a:cubicBezTo>
                <a:cubicBezTo>
                  <a:pt x="607506" y="-7703"/>
                  <a:pt x="545064" y="18756"/>
                  <a:pt x="442406" y="27575"/>
                </a:cubicBezTo>
                <a:lnTo>
                  <a:pt x="23" y="6990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: 図形 622">
            <a:extLst>
              <a:ext uri="{FF2B5EF4-FFF2-40B4-BE49-F238E27FC236}">
                <a16:creationId xmlns:a16="http://schemas.microsoft.com/office/drawing/2014/main" id="{D6E826D3-85C9-49C7-92CB-8A17093CCDCC}"/>
              </a:ext>
            </a:extLst>
          </p:cNvPr>
          <p:cNvSpPr/>
          <p:nvPr/>
        </p:nvSpPr>
        <p:spPr>
          <a:xfrm>
            <a:off x="7673503" y="5009675"/>
            <a:ext cx="429480" cy="110577"/>
          </a:xfrm>
          <a:custGeom>
            <a:avLst/>
            <a:gdLst>
              <a:gd name="connsiteX0" fmla="*/ 1530 w 429480"/>
              <a:gd name="connsiteY0" fmla="*/ 110542 h 110577"/>
              <a:gd name="connsiteX1" fmla="*/ 331730 w 429480"/>
              <a:gd name="connsiteY1" fmla="*/ 19525 h 110577"/>
              <a:gd name="connsiteX2" fmla="*/ 424864 w 429480"/>
              <a:gd name="connsiteY2" fmla="*/ 475 h 110577"/>
              <a:gd name="connsiteX3" fmla="*/ 217430 w 429480"/>
              <a:gd name="connsiteY3" fmla="*/ 30108 h 110577"/>
              <a:gd name="connsiteX4" fmla="*/ 1530 w 429480"/>
              <a:gd name="connsiteY4" fmla="*/ 110542 h 1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" h="110577">
                <a:moveTo>
                  <a:pt x="1530" y="110542"/>
                </a:moveTo>
                <a:cubicBezTo>
                  <a:pt x="20580" y="108778"/>
                  <a:pt x="261174" y="37870"/>
                  <a:pt x="331730" y="19525"/>
                </a:cubicBezTo>
                <a:cubicBezTo>
                  <a:pt x="402286" y="1180"/>
                  <a:pt x="443914" y="-1289"/>
                  <a:pt x="424864" y="475"/>
                </a:cubicBezTo>
                <a:cubicBezTo>
                  <a:pt x="405814" y="2239"/>
                  <a:pt x="288691" y="11764"/>
                  <a:pt x="217430" y="30108"/>
                </a:cubicBezTo>
                <a:cubicBezTo>
                  <a:pt x="146169" y="48452"/>
                  <a:pt x="-17520" y="112306"/>
                  <a:pt x="1530" y="1105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: 図形 623">
            <a:extLst>
              <a:ext uri="{FF2B5EF4-FFF2-40B4-BE49-F238E27FC236}">
                <a16:creationId xmlns:a16="http://schemas.microsoft.com/office/drawing/2014/main" id="{93F052A0-006C-48CD-9D62-11AFD0600DE8}"/>
              </a:ext>
            </a:extLst>
          </p:cNvPr>
          <p:cNvSpPr/>
          <p:nvPr/>
        </p:nvSpPr>
        <p:spPr>
          <a:xfrm>
            <a:off x="7975144" y="4936051"/>
            <a:ext cx="501186" cy="260450"/>
          </a:xfrm>
          <a:custGeom>
            <a:avLst/>
            <a:gdLst>
              <a:gd name="connsiteX0" fmla="*/ 499989 w 501186"/>
              <a:gd name="connsiteY0" fmla="*/ 16 h 260450"/>
              <a:gd name="connsiteX1" fmla="*/ 286206 w 501186"/>
              <a:gd name="connsiteY1" fmla="*/ 192632 h 260450"/>
              <a:gd name="connsiteX2" fmla="*/ 456 w 501186"/>
              <a:gd name="connsiteY2" fmla="*/ 260366 h 260450"/>
              <a:gd name="connsiteX3" fmla="*/ 356056 w 501186"/>
              <a:gd name="connsiteY3" fmla="*/ 182049 h 260450"/>
              <a:gd name="connsiteX4" fmla="*/ 499989 w 501186"/>
              <a:gd name="connsiteY4" fmla="*/ 16 h 2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86" h="260450">
                <a:moveTo>
                  <a:pt x="499989" y="16"/>
                </a:moveTo>
                <a:cubicBezTo>
                  <a:pt x="488347" y="1780"/>
                  <a:pt x="369461" y="149240"/>
                  <a:pt x="286206" y="192632"/>
                </a:cubicBezTo>
                <a:cubicBezTo>
                  <a:pt x="202951" y="236024"/>
                  <a:pt x="-11186" y="262130"/>
                  <a:pt x="456" y="260366"/>
                </a:cubicBezTo>
                <a:cubicBezTo>
                  <a:pt x="12098" y="258602"/>
                  <a:pt x="275623" y="224382"/>
                  <a:pt x="356056" y="182049"/>
                </a:cubicBezTo>
                <a:cubicBezTo>
                  <a:pt x="436489" y="139716"/>
                  <a:pt x="511631" y="-1748"/>
                  <a:pt x="499989" y="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: 図形 624">
            <a:extLst>
              <a:ext uri="{FF2B5EF4-FFF2-40B4-BE49-F238E27FC236}">
                <a16:creationId xmlns:a16="http://schemas.microsoft.com/office/drawing/2014/main" id="{BBE02AE4-BE00-4AB0-B125-697E1F75FF7D}"/>
              </a:ext>
            </a:extLst>
          </p:cNvPr>
          <p:cNvSpPr/>
          <p:nvPr/>
        </p:nvSpPr>
        <p:spPr>
          <a:xfrm>
            <a:off x="7986183" y="4952716"/>
            <a:ext cx="527297" cy="292384"/>
          </a:xfrm>
          <a:custGeom>
            <a:avLst/>
            <a:gdLst>
              <a:gd name="connsiteX0" fmla="*/ 527050 w 527297"/>
              <a:gd name="connsiteY0" fmla="*/ 284 h 292384"/>
              <a:gd name="connsiteX1" fmla="*/ 400050 w 527297"/>
              <a:gd name="connsiteY1" fmla="*/ 188667 h 292384"/>
              <a:gd name="connsiteX2" fmla="*/ 218017 w 527297"/>
              <a:gd name="connsiteY2" fmla="*/ 258517 h 292384"/>
              <a:gd name="connsiteX3" fmla="*/ 0 w 527297"/>
              <a:gd name="connsiteY3" fmla="*/ 292384 h 292384"/>
              <a:gd name="connsiteX4" fmla="*/ 368300 w 527297"/>
              <a:gd name="connsiteY4" fmla="*/ 235234 h 292384"/>
              <a:gd name="connsiteX5" fmla="*/ 527050 w 527297"/>
              <a:gd name="connsiteY5" fmla="*/ 284 h 29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97" h="292384">
                <a:moveTo>
                  <a:pt x="527050" y="284"/>
                </a:moveTo>
                <a:cubicBezTo>
                  <a:pt x="532342" y="-7477"/>
                  <a:pt x="451555" y="145628"/>
                  <a:pt x="400050" y="188667"/>
                </a:cubicBezTo>
                <a:cubicBezTo>
                  <a:pt x="348544" y="231706"/>
                  <a:pt x="284692" y="241231"/>
                  <a:pt x="218017" y="258517"/>
                </a:cubicBezTo>
                <a:cubicBezTo>
                  <a:pt x="151342" y="275803"/>
                  <a:pt x="0" y="292384"/>
                  <a:pt x="0" y="292384"/>
                </a:cubicBezTo>
                <a:cubicBezTo>
                  <a:pt x="25047" y="288504"/>
                  <a:pt x="281869" y="280742"/>
                  <a:pt x="368300" y="235234"/>
                </a:cubicBezTo>
                <a:cubicBezTo>
                  <a:pt x="454731" y="189726"/>
                  <a:pt x="521758" y="8045"/>
                  <a:pt x="527050" y="2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: 図形 625">
            <a:extLst>
              <a:ext uri="{FF2B5EF4-FFF2-40B4-BE49-F238E27FC236}">
                <a16:creationId xmlns:a16="http://schemas.microsoft.com/office/drawing/2014/main" id="{D9EEF91D-6443-4306-A867-6A618A455BEB}"/>
              </a:ext>
            </a:extLst>
          </p:cNvPr>
          <p:cNvSpPr/>
          <p:nvPr/>
        </p:nvSpPr>
        <p:spPr>
          <a:xfrm>
            <a:off x="7615692" y="5236369"/>
            <a:ext cx="334994" cy="453236"/>
          </a:xfrm>
          <a:custGeom>
            <a:avLst/>
            <a:gdLst>
              <a:gd name="connsiteX0" fmla="*/ 75 w 334994"/>
              <a:gd name="connsiteY0" fmla="*/ 264 h 453236"/>
              <a:gd name="connsiteX1" fmla="*/ 311225 w 334994"/>
              <a:gd name="connsiteY1" fmla="*/ 80698 h 453236"/>
              <a:gd name="connsiteX2" fmla="*/ 311225 w 334994"/>
              <a:gd name="connsiteY2" fmla="*/ 118798 h 453236"/>
              <a:gd name="connsiteX3" fmla="*/ 292175 w 334994"/>
              <a:gd name="connsiteY3" fmla="*/ 453231 h 453236"/>
              <a:gd name="connsiteX4" fmla="*/ 281591 w 334994"/>
              <a:gd name="connsiteY4" fmla="*/ 110331 h 453236"/>
              <a:gd name="connsiteX5" fmla="*/ 75 w 334994"/>
              <a:gd name="connsiteY5" fmla="*/ 264 h 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94" h="453236">
                <a:moveTo>
                  <a:pt x="75" y="264"/>
                </a:moveTo>
                <a:cubicBezTo>
                  <a:pt x="5014" y="-4675"/>
                  <a:pt x="259367" y="60942"/>
                  <a:pt x="311225" y="80698"/>
                </a:cubicBezTo>
                <a:cubicBezTo>
                  <a:pt x="363083" y="100454"/>
                  <a:pt x="314400" y="56709"/>
                  <a:pt x="311225" y="118798"/>
                </a:cubicBezTo>
                <a:cubicBezTo>
                  <a:pt x="308050" y="180887"/>
                  <a:pt x="297114" y="454642"/>
                  <a:pt x="292175" y="453231"/>
                </a:cubicBezTo>
                <a:cubicBezTo>
                  <a:pt x="287236" y="451820"/>
                  <a:pt x="329216" y="184061"/>
                  <a:pt x="281591" y="110331"/>
                </a:cubicBezTo>
                <a:cubicBezTo>
                  <a:pt x="233966" y="36601"/>
                  <a:pt x="-4864" y="5203"/>
                  <a:pt x="75" y="2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: 図形 626">
            <a:extLst>
              <a:ext uri="{FF2B5EF4-FFF2-40B4-BE49-F238E27FC236}">
                <a16:creationId xmlns:a16="http://schemas.microsoft.com/office/drawing/2014/main" id="{B3F426AB-9C7F-449B-93FD-D91B0443A222}"/>
              </a:ext>
            </a:extLst>
          </p:cNvPr>
          <p:cNvSpPr/>
          <p:nvPr/>
        </p:nvSpPr>
        <p:spPr>
          <a:xfrm>
            <a:off x="8043176" y="5086349"/>
            <a:ext cx="460415" cy="301102"/>
          </a:xfrm>
          <a:custGeom>
            <a:avLst/>
            <a:gdLst>
              <a:gd name="connsiteX0" fmla="*/ 448891 w 460415"/>
              <a:gd name="connsiteY0" fmla="*/ 1 h 301102"/>
              <a:gd name="connsiteX1" fmla="*/ 451007 w 460415"/>
              <a:gd name="connsiteY1" fmla="*/ 124884 h 301102"/>
              <a:gd name="connsiteX2" fmla="*/ 324007 w 460415"/>
              <a:gd name="connsiteY2" fmla="*/ 213784 h 301102"/>
              <a:gd name="connsiteX3" fmla="*/ 157 w 460415"/>
              <a:gd name="connsiteY3" fmla="*/ 300568 h 301102"/>
              <a:gd name="connsiteX4" fmla="*/ 368457 w 460415"/>
              <a:gd name="connsiteY4" fmla="*/ 171451 h 301102"/>
              <a:gd name="connsiteX5" fmla="*/ 431957 w 460415"/>
              <a:gd name="connsiteY5" fmla="*/ 127001 h 301102"/>
              <a:gd name="connsiteX6" fmla="*/ 448891 w 460415"/>
              <a:gd name="connsiteY6" fmla="*/ 1 h 30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5" h="301102">
                <a:moveTo>
                  <a:pt x="448891" y="1"/>
                </a:moveTo>
                <a:cubicBezTo>
                  <a:pt x="452066" y="-352"/>
                  <a:pt x="471821" y="89253"/>
                  <a:pt x="451007" y="124884"/>
                </a:cubicBezTo>
                <a:cubicBezTo>
                  <a:pt x="430193" y="160515"/>
                  <a:pt x="399149" y="184503"/>
                  <a:pt x="324007" y="213784"/>
                </a:cubicBezTo>
                <a:cubicBezTo>
                  <a:pt x="248865" y="243065"/>
                  <a:pt x="-7251" y="307624"/>
                  <a:pt x="157" y="300568"/>
                </a:cubicBezTo>
                <a:cubicBezTo>
                  <a:pt x="7565" y="293513"/>
                  <a:pt x="296490" y="200379"/>
                  <a:pt x="368457" y="171451"/>
                </a:cubicBezTo>
                <a:cubicBezTo>
                  <a:pt x="440424" y="142523"/>
                  <a:pt x="418199" y="153106"/>
                  <a:pt x="431957" y="127001"/>
                </a:cubicBezTo>
                <a:cubicBezTo>
                  <a:pt x="445715" y="100896"/>
                  <a:pt x="445716" y="354"/>
                  <a:pt x="448891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: 図形 627">
            <a:extLst>
              <a:ext uri="{FF2B5EF4-FFF2-40B4-BE49-F238E27FC236}">
                <a16:creationId xmlns:a16="http://schemas.microsoft.com/office/drawing/2014/main" id="{06C96928-BE9E-42B2-9D09-2575993415E1}"/>
              </a:ext>
            </a:extLst>
          </p:cNvPr>
          <p:cNvSpPr/>
          <p:nvPr/>
        </p:nvSpPr>
        <p:spPr>
          <a:xfrm>
            <a:off x="8120602" y="5431063"/>
            <a:ext cx="86161" cy="774756"/>
          </a:xfrm>
          <a:custGeom>
            <a:avLst/>
            <a:gdLst>
              <a:gd name="connsiteX0" fmla="*/ 58198 w 86161"/>
              <a:gd name="connsiteY0" fmla="*/ 4537 h 774756"/>
              <a:gd name="connsiteX1" fmla="*/ 85715 w 86161"/>
              <a:gd name="connsiteY1" fmla="*/ 525237 h 774756"/>
              <a:gd name="connsiteX2" fmla="*/ 32798 w 86161"/>
              <a:gd name="connsiteY2" fmla="*/ 726320 h 774756"/>
              <a:gd name="connsiteX3" fmla="*/ 1048 w 86161"/>
              <a:gd name="connsiteY3" fmla="*/ 762304 h 774756"/>
              <a:gd name="connsiteX4" fmla="*/ 70898 w 86161"/>
              <a:gd name="connsiteY4" fmla="*/ 552754 h 774756"/>
              <a:gd name="connsiteX5" fmla="*/ 58198 w 86161"/>
              <a:gd name="connsiteY5" fmla="*/ 286054 h 774756"/>
              <a:gd name="connsiteX6" fmla="*/ 58198 w 86161"/>
              <a:gd name="connsiteY6" fmla="*/ 4537 h 7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61" h="774756">
                <a:moveTo>
                  <a:pt x="58198" y="4537"/>
                </a:moveTo>
                <a:cubicBezTo>
                  <a:pt x="62784" y="44401"/>
                  <a:pt x="89948" y="404940"/>
                  <a:pt x="85715" y="525237"/>
                </a:cubicBezTo>
                <a:cubicBezTo>
                  <a:pt x="81482" y="645534"/>
                  <a:pt x="46909" y="686809"/>
                  <a:pt x="32798" y="726320"/>
                </a:cubicBezTo>
                <a:cubicBezTo>
                  <a:pt x="18687" y="765831"/>
                  <a:pt x="-5302" y="791232"/>
                  <a:pt x="1048" y="762304"/>
                </a:cubicBezTo>
                <a:cubicBezTo>
                  <a:pt x="7398" y="733376"/>
                  <a:pt x="61373" y="632129"/>
                  <a:pt x="70898" y="552754"/>
                </a:cubicBezTo>
                <a:cubicBezTo>
                  <a:pt x="80423" y="473379"/>
                  <a:pt x="57845" y="373896"/>
                  <a:pt x="58198" y="286054"/>
                </a:cubicBezTo>
                <a:cubicBezTo>
                  <a:pt x="58551" y="198212"/>
                  <a:pt x="53612" y="-35327"/>
                  <a:pt x="58198" y="45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: 図形 628">
            <a:extLst>
              <a:ext uri="{FF2B5EF4-FFF2-40B4-BE49-F238E27FC236}">
                <a16:creationId xmlns:a16="http://schemas.microsoft.com/office/drawing/2014/main" id="{53A49109-6C71-406C-AE11-B6EF5C61BE7B}"/>
              </a:ext>
            </a:extLst>
          </p:cNvPr>
          <p:cNvSpPr/>
          <p:nvPr/>
        </p:nvSpPr>
        <p:spPr>
          <a:xfrm>
            <a:off x="7207209" y="5700183"/>
            <a:ext cx="497952" cy="71437"/>
          </a:xfrm>
          <a:custGeom>
            <a:avLst/>
            <a:gdLst>
              <a:gd name="connsiteX0" fmla="*/ 2158 w 497952"/>
              <a:gd name="connsiteY0" fmla="*/ 0 h 71437"/>
              <a:gd name="connsiteX1" fmla="*/ 486874 w 497952"/>
              <a:gd name="connsiteY1" fmla="*/ 63500 h 71437"/>
              <a:gd name="connsiteX2" fmla="*/ 315424 w 497952"/>
              <a:gd name="connsiteY2" fmla="*/ 63500 h 71437"/>
              <a:gd name="connsiteX3" fmla="*/ 2158 w 497952"/>
              <a:gd name="connsiteY3" fmla="*/ 0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952" h="71437">
                <a:moveTo>
                  <a:pt x="2158" y="0"/>
                </a:moveTo>
                <a:cubicBezTo>
                  <a:pt x="30733" y="0"/>
                  <a:pt x="434663" y="52917"/>
                  <a:pt x="486874" y="63500"/>
                </a:cubicBezTo>
                <a:cubicBezTo>
                  <a:pt x="539085" y="74083"/>
                  <a:pt x="394093" y="74083"/>
                  <a:pt x="315424" y="63500"/>
                </a:cubicBezTo>
                <a:cubicBezTo>
                  <a:pt x="236755" y="52917"/>
                  <a:pt x="-26417" y="0"/>
                  <a:pt x="215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: 図形 629">
            <a:extLst>
              <a:ext uri="{FF2B5EF4-FFF2-40B4-BE49-F238E27FC236}">
                <a16:creationId xmlns:a16="http://schemas.microsoft.com/office/drawing/2014/main" id="{F16A98A6-EF7B-4174-971B-55DEE0FDAB5A}"/>
              </a:ext>
            </a:extLst>
          </p:cNvPr>
          <p:cNvSpPr/>
          <p:nvPr/>
        </p:nvSpPr>
        <p:spPr>
          <a:xfrm>
            <a:off x="8256885" y="5388349"/>
            <a:ext cx="163794" cy="638301"/>
          </a:xfrm>
          <a:custGeom>
            <a:avLst/>
            <a:gdLst>
              <a:gd name="connsiteX0" fmla="*/ 161098 w 163794"/>
              <a:gd name="connsiteY0" fmla="*/ 684 h 638301"/>
              <a:gd name="connsiteX1" fmla="*/ 108182 w 163794"/>
              <a:gd name="connsiteY1" fmla="*/ 324534 h 638301"/>
              <a:gd name="connsiteX2" fmla="*/ 232 w 163794"/>
              <a:gd name="connsiteY2" fmla="*/ 637801 h 638301"/>
              <a:gd name="connsiteX3" fmla="*/ 139932 w 163794"/>
              <a:gd name="connsiteY3" fmla="*/ 250451 h 638301"/>
              <a:gd name="connsiteX4" fmla="*/ 161098 w 163794"/>
              <a:gd name="connsiteY4" fmla="*/ 684 h 6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4" h="638301">
                <a:moveTo>
                  <a:pt x="161098" y="684"/>
                </a:moveTo>
                <a:cubicBezTo>
                  <a:pt x="155806" y="13031"/>
                  <a:pt x="134993" y="218348"/>
                  <a:pt x="108182" y="324534"/>
                </a:cubicBezTo>
                <a:cubicBezTo>
                  <a:pt x="81371" y="430720"/>
                  <a:pt x="-5060" y="650148"/>
                  <a:pt x="232" y="637801"/>
                </a:cubicBezTo>
                <a:cubicBezTo>
                  <a:pt x="5524" y="625454"/>
                  <a:pt x="113827" y="355226"/>
                  <a:pt x="139932" y="250451"/>
                </a:cubicBezTo>
                <a:cubicBezTo>
                  <a:pt x="166037" y="145676"/>
                  <a:pt x="166390" y="-11663"/>
                  <a:pt x="161098" y="6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: 図形 630">
            <a:extLst>
              <a:ext uri="{FF2B5EF4-FFF2-40B4-BE49-F238E27FC236}">
                <a16:creationId xmlns:a16="http://schemas.microsoft.com/office/drawing/2014/main" id="{114EEF35-CB75-4BBC-BCEA-8F11A3906A9A}"/>
              </a:ext>
            </a:extLst>
          </p:cNvPr>
          <p:cNvSpPr/>
          <p:nvPr/>
        </p:nvSpPr>
        <p:spPr>
          <a:xfrm>
            <a:off x="8147513" y="4801787"/>
            <a:ext cx="371822" cy="93002"/>
          </a:xfrm>
          <a:custGeom>
            <a:avLst/>
            <a:gdLst>
              <a:gd name="connsiteX0" fmla="*/ 1654 w 371822"/>
              <a:gd name="connsiteY0" fmla="*/ 91946 h 93002"/>
              <a:gd name="connsiteX1" fmla="*/ 363604 w 371822"/>
              <a:gd name="connsiteY1" fmla="*/ 930 h 93002"/>
              <a:gd name="connsiteX2" fmla="*/ 234487 w 371822"/>
              <a:gd name="connsiteY2" fmla="*/ 47496 h 93002"/>
              <a:gd name="connsiteX3" fmla="*/ 1654 w 371822"/>
              <a:gd name="connsiteY3" fmla="*/ 91946 h 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22" h="93002">
                <a:moveTo>
                  <a:pt x="1654" y="91946"/>
                </a:moveTo>
                <a:cubicBezTo>
                  <a:pt x="23174" y="84185"/>
                  <a:pt x="324799" y="8338"/>
                  <a:pt x="363604" y="930"/>
                </a:cubicBezTo>
                <a:cubicBezTo>
                  <a:pt x="402409" y="-6478"/>
                  <a:pt x="294459" y="32327"/>
                  <a:pt x="234487" y="47496"/>
                </a:cubicBezTo>
                <a:cubicBezTo>
                  <a:pt x="174515" y="62665"/>
                  <a:pt x="-19866" y="99707"/>
                  <a:pt x="1654" y="919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: 図形 631">
            <a:extLst>
              <a:ext uri="{FF2B5EF4-FFF2-40B4-BE49-F238E27FC236}">
                <a16:creationId xmlns:a16="http://schemas.microsoft.com/office/drawing/2014/main" id="{63FAC6F1-BB1F-4FB9-BEAA-BA9123982B5E}"/>
              </a:ext>
            </a:extLst>
          </p:cNvPr>
          <p:cNvSpPr/>
          <p:nvPr/>
        </p:nvSpPr>
        <p:spPr>
          <a:xfrm>
            <a:off x="8024206" y="3130547"/>
            <a:ext cx="233060" cy="548228"/>
          </a:xfrm>
          <a:custGeom>
            <a:avLst/>
            <a:gdLst>
              <a:gd name="connsiteX0" fmla="*/ 77 w 233060"/>
              <a:gd name="connsiteY0" fmla="*/ 3 h 548228"/>
              <a:gd name="connsiteX1" fmla="*/ 131311 w 233060"/>
              <a:gd name="connsiteY1" fmla="*/ 355603 h 548228"/>
              <a:gd name="connsiteX2" fmla="*/ 232911 w 233060"/>
              <a:gd name="connsiteY2" fmla="*/ 548220 h 548228"/>
              <a:gd name="connsiteX3" fmla="*/ 150361 w 233060"/>
              <a:gd name="connsiteY3" fmla="*/ 361953 h 548228"/>
              <a:gd name="connsiteX4" fmla="*/ 77 w 233060"/>
              <a:gd name="connsiteY4" fmla="*/ 3 h 5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60" h="548228">
                <a:moveTo>
                  <a:pt x="77" y="3"/>
                </a:moveTo>
                <a:cubicBezTo>
                  <a:pt x="-3098" y="-1055"/>
                  <a:pt x="92505" y="264234"/>
                  <a:pt x="131311" y="355603"/>
                </a:cubicBezTo>
                <a:cubicBezTo>
                  <a:pt x="170117" y="446972"/>
                  <a:pt x="229736" y="547162"/>
                  <a:pt x="232911" y="548220"/>
                </a:cubicBezTo>
                <a:cubicBezTo>
                  <a:pt x="236086" y="549278"/>
                  <a:pt x="188108" y="452264"/>
                  <a:pt x="150361" y="361953"/>
                </a:cubicBezTo>
                <a:cubicBezTo>
                  <a:pt x="112614" y="271642"/>
                  <a:pt x="3252" y="1061"/>
                  <a:pt x="7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: 図形 632">
            <a:extLst>
              <a:ext uri="{FF2B5EF4-FFF2-40B4-BE49-F238E27FC236}">
                <a16:creationId xmlns:a16="http://schemas.microsoft.com/office/drawing/2014/main" id="{2E7A7A5F-A87E-401C-B5D9-C017F01120F8}"/>
              </a:ext>
            </a:extLst>
          </p:cNvPr>
          <p:cNvSpPr/>
          <p:nvPr/>
        </p:nvSpPr>
        <p:spPr>
          <a:xfrm>
            <a:off x="7962201" y="2903906"/>
            <a:ext cx="156365" cy="186744"/>
          </a:xfrm>
          <a:custGeom>
            <a:avLst/>
            <a:gdLst>
              <a:gd name="connsiteX0" fmla="*/ 699 w 156365"/>
              <a:gd name="connsiteY0" fmla="*/ 161 h 186744"/>
              <a:gd name="connsiteX1" fmla="*/ 153099 w 156365"/>
              <a:gd name="connsiteY1" fmla="*/ 177961 h 186744"/>
              <a:gd name="connsiteX2" fmla="*/ 98066 w 156365"/>
              <a:gd name="connsiteY2" fmla="*/ 146211 h 186744"/>
              <a:gd name="connsiteX3" fmla="*/ 699 w 156365"/>
              <a:gd name="connsiteY3" fmla="*/ 161 h 1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65" h="186744">
                <a:moveTo>
                  <a:pt x="699" y="161"/>
                </a:moveTo>
                <a:cubicBezTo>
                  <a:pt x="9871" y="5453"/>
                  <a:pt x="136871" y="153619"/>
                  <a:pt x="153099" y="177961"/>
                </a:cubicBezTo>
                <a:cubicBezTo>
                  <a:pt x="169327" y="202303"/>
                  <a:pt x="120996" y="170905"/>
                  <a:pt x="98066" y="146211"/>
                </a:cubicBezTo>
                <a:cubicBezTo>
                  <a:pt x="75136" y="121517"/>
                  <a:pt x="-8473" y="-5131"/>
                  <a:pt x="699" y="1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: 図形 633">
            <a:extLst>
              <a:ext uri="{FF2B5EF4-FFF2-40B4-BE49-F238E27FC236}">
                <a16:creationId xmlns:a16="http://schemas.microsoft.com/office/drawing/2014/main" id="{93C95A9A-DDCB-48E0-8670-F735B6ED5192}"/>
              </a:ext>
            </a:extLst>
          </p:cNvPr>
          <p:cNvSpPr/>
          <p:nvPr/>
        </p:nvSpPr>
        <p:spPr>
          <a:xfrm>
            <a:off x="7983588" y="3261472"/>
            <a:ext cx="74020" cy="422557"/>
          </a:xfrm>
          <a:custGeom>
            <a:avLst/>
            <a:gdLst>
              <a:gd name="connsiteX0" fmla="*/ 479 w 74020"/>
              <a:gd name="connsiteY0" fmla="*/ 311 h 422557"/>
              <a:gd name="connsiteX1" fmla="*/ 70329 w 74020"/>
              <a:gd name="connsiteY1" fmla="*/ 307228 h 422557"/>
              <a:gd name="connsiteX2" fmla="*/ 61862 w 74020"/>
              <a:gd name="connsiteY2" fmla="*/ 421528 h 422557"/>
              <a:gd name="connsiteX3" fmla="*/ 40695 w 74020"/>
              <a:gd name="connsiteY3" fmla="*/ 252195 h 422557"/>
              <a:gd name="connsiteX4" fmla="*/ 479 w 74020"/>
              <a:gd name="connsiteY4" fmla="*/ 311 h 42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0" h="422557">
                <a:moveTo>
                  <a:pt x="479" y="311"/>
                </a:moveTo>
                <a:cubicBezTo>
                  <a:pt x="5418" y="9483"/>
                  <a:pt x="60099" y="237025"/>
                  <a:pt x="70329" y="307228"/>
                </a:cubicBezTo>
                <a:cubicBezTo>
                  <a:pt x="80559" y="377431"/>
                  <a:pt x="66801" y="430700"/>
                  <a:pt x="61862" y="421528"/>
                </a:cubicBezTo>
                <a:cubicBezTo>
                  <a:pt x="56923" y="412356"/>
                  <a:pt x="51278" y="317106"/>
                  <a:pt x="40695" y="252195"/>
                </a:cubicBezTo>
                <a:cubicBezTo>
                  <a:pt x="30112" y="187284"/>
                  <a:pt x="-4460" y="-8861"/>
                  <a:pt x="479" y="3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: 図形 634">
            <a:extLst>
              <a:ext uri="{FF2B5EF4-FFF2-40B4-BE49-F238E27FC236}">
                <a16:creationId xmlns:a16="http://schemas.microsoft.com/office/drawing/2014/main" id="{A88C348E-56AC-4050-99D1-2D2A9EDAE598}"/>
              </a:ext>
            </a:extLst>
          </p:cNvPr>
          <p:cNvSpPr/>
          <p:nvPr/>
        </p:nvSpPr>
        <p:spPr>
          <a:xfrm>
            <a:off x="7941204" y="3284005"/>
            <a:ext cx="54106" cy="387023"/>
          </a:xfrm>
          <a:custGeom>
            <a:avLst/>
            <a:gdLst>
              <a:gd name="connsiteX0" fmla="*/ 529 w 54106"/>
              <a:gd name="connsiteY0" fmla="*/ 13762 h 387023"/>
              <a:gd name="connsiteX1" fmla="*/ 53446 w 54106"/>
              <a:gd name="connsiteY1" fmla="*/ 386295 h 387023"/>
              <a:gd name="connsiteX2" fmla="*/ 28046 w 54106"/>
              <a:gd name="connsiteY2" fmla="*/ 106895 h 387023"/>
              <a:gd name="connsiteX3" fmla="*/ 529 w 54106"/>
              <a:gd name="connsiteY3" fmla="*/ 13762 h 3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6" h="387023">
                <a:moveTo>
                  <a:pt x="529" y="13762"/>
                </a:moveTo>
                <a:cubicBezTo>
                  <a:pt x="4762" y="60329"/>
                  <a:pt x="48860" y="370773"/>
                  <a:pt x="53446" y="386295"/>
                </a:cubicBezTo>
                <a:cubicBezTo>
                  <a:pt x="58032" y="401817"/>
                  <a:pt x="37571" y="164750"/>
                  <a:pt x="28046" y="106895"/>
                </a:cubicBezTo>
                <a:cubicBezTo>
                  <a:pt x="18521" y="49040"/>
                  <a:pt x="-3704" y="-32805"/>
                  <a:pt x="529" y="137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: 図形 635">
            <a:extLst>
              <a:ext uri="{FF2B5EF4-FFF2-40B4-BE49-F238E27FC236}">
                <a16:creationId xmlns:a16="http://schemas.microsoft.com/office/drawing/2014/main" id="{9E298EF7-1F72-4CB9-A5E4-CB151777F87D}"/>
              </a:ext>
            </a:extLst>
          </p:cNvPr>
          <p:cNvSpPr/>
          <p:nvPr/>
        </p:nvSpPr>
        <p:spPr>
          <a:xfrm>
            <a:off x="7761809" y="3353653"/>
            <a:ext cx="126863" cy="259585"/>
          </a:xfrm>
          <a:custGeom>
            <a:avLst/>
            <a:gdLst>
              <a:gd name="connsiteX0" fmla="*/ 116424 w 126863"/>
              <a:gd name="connsiteY0" fmla="*/ 1264 h 259585"/>
              <a:gd name="connsiteX1" fmla="*/ 118541 w 126863"/>
              <a:gd name="connsiteY1" fmla="*/ 185414 h 259585"/>
              <a:gd name="connsiteX2" fmla="*/ 8 w 126863"/>
              <a:gd name="connsiteY2" fmla="*/ 257380 h 259585"/>
              <a:gd name="connsiteX3" fmla="*/ 112191 w 126863"/>
              <a:gd name="connsiteY3" fmla="*/ 111330 h 259585"/>
              <a:gd name="connsiteX4" fmla="*/ 116424 w 126863"/>
              <a:gd name="connsiteY4" fmla="*/ 1264 h 25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63" h="259585">
                <a:moveTo>
                  <a:pt x="116424" y="1264"/>
                </a:moveTo>
                <a:cubicBezTo>
                  <a:pt x="117482" y="13611"/>
                  <a:pt x="137944" y="142728"/>
                  <a:pt x="118541" y="185414"/>
                </a:cubicBezTo>
                <a:cubicBezTo>
                  <a:pt x="99138" y="228100"/>
                  <a:pt x="1066" y="269727"/>
                  <a:pt x="8" y="257380"/>
                </a:cubicBezTo>
                <a:cubicBezTo>
                  <a:pt x="-1050" y="245033"/>
                  <a:pt x="93494" y="152605"/>
                  <a:pt x="112191" y="111330"/>
                </a:cubicBezTo>
                <a:cubicBezTo>
                  <a:pt x="130888" y="70055"/>
                  <a:pt x="115366" y="-11083"/>
                  <a:pt x="116424" y="12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: 図形 636">
            <a:extLst>
              <a:ext uri="{FF2B5EF4-FFF2-40B4-BE49-F238E27FC236}">
                <a16:creationId xmlns:a16="http://schemas.microsoft.com/office/drawing/2014/main" id="{70594EE5-3C93-4CA7-8167-40D664B8EA90}"/>
              </a:ext>
            </a:extLst>
          </p:cNvPr>
          <p:cNvSpPr/>
          <p:nvPr/>
        </p:nvSpPr>
        <p:spPr>
          <a:xfrm>
            <a:off x="7670571" y="3338722"/>
            <a:ext cx="51886" cy="240646"/>
          </a:xfrm>
          <a:custGeom>
            <a:avLst/>
            <a:gdLst>
              <a:gd name="connsiteX0" fmla="*/ 51029 w 51886"/>
              <a:gd name="connsiteY0" fmla="*/ 1378 h 240646"/>
              <a:gd name="connsiteX1" fmla="*/ 29862 w 51886"/>
              <a:gd name="connsiteY1" fmla="*/ 236328 h 240646"/>
              <a:gd name="connsiteX2" fmla="*/ 229 w 51886"/>
              <a:gd name="connsiteY2" fmla="*/ 143195 h 240646"/>
              <a:gd name="connsiteX3" fmla="*/ 51029 w 51886"/>
              <a:gd name="connsiteY3" fmla="*/ 1378 h 24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86" h="240646">
                <a:moveTo>
                  <a:pt x="51029" y="1378"/>
                </a:moveTo>
                <a:cubicBezTo>
                  <a:pt x="55968" y="16900"/>
                  <a:pt x="38329" y="212692"/>
                  <a:pt x="29862" y="236328"/>
                </a:cubicBezTo>
                <a:cubicBezTo>
                  <a:pt x="21395" y="259964"/>
                  <a:pt x="-2593" y="180589"/>
                  <a:pt x="229" y="143195"/>
                </a:cubicBezTo>
                <a:cubicBezTo>
                  <a:pt x="3051" y="105801"/>
                  <a:pt x="46090" y="-14144"/>
                  <a:pt x="51029" y="13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: 図形 637">
            <a:extLst>
              <a:ext uri="{FF2B5EF4-FFF2-40B4-BE49-F238E27FC236}">
                <a16:creationId xmlns:a16="http://schemas.microsoft.com/office/drawing/2014/main" id="{13735904-5365-445E-8D4C-20F83DCD0CB3}"/>
              </a:ext>
            </a:extLst>
          </p:cNvPr>
          <p:cNvSpPr/>
          <p:nvPr/>
        </p:nvSpPr>
        <p:spPr>
          <a:xfrm>
            <a:off x="7394859" y="3220832"/>
            <a:ext cx="294877" cy="433268"/>
          </a:xfrm>
          <a:custGeom>
            <a:avLst/>
            <a:gdLst>
              <a:gd name="connsiteX0" fmla="*/ 774 w 294877"/>
              <a:gd name="connsiteY0" fmla="*/ 735 h 433268"/>
              <a:gd name="connsiteX1" fmla="*/ 153174 w 294877"/>
              <a:gd name="connsiteY1" fmla="*/ 182768 h 433268"/>
              <a:gd name="connsiteX2" fmla="*/ 292874 w 294877"/>
              <a:gd name="connsiteY2" fmla="*/ 432535 h 433268"/>
              <a:gd name="connsiteX3" fmla="*/ 220908 w 294877"/>
              <a:gd name="connsiteY3" fmla="*/ 250501 h 433268"/>
              <a:gd name="connsiteX4" fmla="*/ 774 w 294877"/>
              <a:gd name="connsiteY4" fmla="*/ 735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77" h="433268">
                <a:moveTo>
                  <a:pt x="774" y="735"/>
                </a:moveTo>
                <a:cubicBezTo>
                  <a:pt x="-10515" y="-10554"/>
                  <a:pt x="104491" y="110801"/>
                  <a:pt x="153174" y="182768"/>
                </a:cubicBezTo>
                <a:cubicBezTo>
                  <a:pt x="201857" y="254735"/>
                  <a:pt x="281585" y="421246"/>
                  <a:pt x="292874" y="432535"/>
                </a:cubicBezTo>
                <a:cubicBezTo>
                  <a:pt x="304163" y="443824"/>
                  <a:pt x="266063" y="322115"/>
                  <a:pt x="220908" y="250501"/>
                </a:cubicBezTo>
                <a:cubicBezTo>
                  <a:pt x="175753" y="178887"/>
                  <a:pt x="12063" y="12024"/>
                  <a:pt x="774" y="7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: 図形 638">
            <a:extLst>
              <a:ext uri="{FF2B5EF4-FFF2-40B4-BE49-F238E27FC236}">
                <a16:creationId xmlns:a16="http://schemas.microsoft.com/office/drawing/2014/main" id="{74D47960-3659-4D9C-BD74-438C3E70AC2A}"/>
              </a:ext>
            </a:extLst>
          </p:cNvPr>
          <p:cNvSpPr/>
          <p:nvPr/>
        </p:nvSpPr>
        <p:spPr>
          <a:xfrm>
            <a:off x="7202801" y="3064932"/>
            <a:ext cx="417267" cy="709105"/>
          </a:xfrm>
          <a:custGeom>
            <a:avLst/>
            <a:gdLst>
              <a:gd name="connsiteX0" fmla="*/ 216 w 417267"/>
              <a:gd name="connsiteY0" fmla="*/ 1 h 709105"/>
              <a:gd name="connsiteX1" fmla="*/ 300782 w 417267"/>
              <a:gd name="connsiteY1" fmla="*/ 436035 h 709105"/>
              <a:gd name="connsiteX2" fmla="*/ 400266 w 417267"/>
              <a:gd name="connsiteY2" fmla="*/ 594785 h 709105"/>
              <a:gd name="connsiteX3" fmla="*/ 402382 w 417267"/>
              <a:gd name="connsiteY3" fmla="*/ 709085 h 709105"/>
              <a:gd name="connsiteX4" fmla="*/ 415082 w 417267"/>
              <a:gd name="connsiteY4" fmla="*/ 586318 h 709105"/>
              <a:gd name="connsiteX5" fmla="*/ 351582 w 417267"/>
              <a:gd name="connsiteY5" fmla="*/ 431801 h 709105"/>
              <a:gd name="connsiteX6" fmla="*/ 216 w 417267"/>
              <a:gd name="connsiteY6" fmla="*/ 1 h 7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67" h="709105">
                <a:moveTo>
                  <a:pt x="216" y="1"/>
                </a:moveTo>
                <a:cubicBezTo>
                  <a:pt x="-8251" y="707"/>
                  <a:pt x="234107" y="336904"/>
                  <a:pt x="300782" y="436035"/>
                </a:cubicBezTo>
                <a:cubicBezTo>
                  <a:pt x="367457" y="535166"/>
                  <a:pt x="383333" y="549277"/>
                  <a:pt x="400266" y="594785"/>
                </a:cubicBezTo>
                <a:cubicBezTo>
                  <a:pt x="417199" y="640293"/>
                  <a:pt x="399913" y="710496"/>
                  <a:pt x="402382" y="709085"/>
                </a:cubicBezTo>
                <a:cubicBezTo>
                  <a:pt x="404851" y="707674"/>
                  <a:pt x="423549" y="632532"/>
                  <a:pt x="415082" y="586318"/>
                </a:cubicBezTo>
                <a:cubicBezTo>
                  <a:pt x="406615" y="540104"/>
                  <a:pt x="418962" y="528109"/>
                  <a:pt x="351582" y="431801"/>
                </a:cubicBezTo>
                <a:cubicBezTo>
                  <a:pt x="284202" y="335493"/>
                  <a:pt x="8683" y="-705"/>
                  <a:pt x="216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933A4C6E-5343-471E-A980-A043DF4D3DB2}"/>
              </a:ext>
            </a:extLst>
          </p:cNvPr>
          <p:cNvSpPr/>
          <p:nvPr/>
        </p:nvSpPr>
        <p:spPr>
          <a:xfrm>
            <a:off x="7151677" y="3053868"/>
            <a:ext cx="347655" cy="776227"/>
          </a:xfrm>
          <a:custGeom>
            <a:avLst/>
            <a:gdLst>
              <a:gd name="connsiteX0" fmla="*/ 540 w 347655"/>
              <a:gd name="connsiteY0" fmla="*/ 482 h 776227"/>
              <a:gd name="connsiteX1" fmla="*/ 178340 w 347655"/>
              <a:gd name="connsiteY1" fmla="*/ 256599 h 776227"/>
              <a:gd name="connsiteX2" fmla="*/ 345556 w 347655"/>
              <a:gd name="connsiteY2" fmla="*/ 768832 h 776227"/>
              <a:gd name="connsiteX3" fmla="*/ 263006 w 347655"/>
              <a:gd name="connsiteY3" fmla="*/ 535999 h 776227"/>
              <a:gd name="connsiteX4" fmla="*/ 127540 w 347655"/>
              <a:gd name="connsiteY4" fmla="*/ 201565 h 776227"/>
              <a:gd name="connsiteX5" fmla="*/ 540 w 347655"/>
              <a:gd name="connsiteY5" fmla="*/ 482 h 77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655" h="776227">
                <a:moveTo>
                  <a:pt x="540" y="482"/>
                </a:moveTo>
                <a:cubicBezTo>
                  <a:pt x="9007" y="9654"/>
                  <a:pt x="120837" y="128541"/>
                  <a:pt x="178340" y="256599"/>
                </a:cubicBezTo>
                <a:cubicBezTo>
                  <a:pt x="235843" y="384657"/>
                  <a:pt x="331445" y="722265"/>
                  <a:pt x="345556" y="768832"/>
                </a:cubicBezTo>
                <a:cubicBezTo>
                  <a:pt x="359667" y="815399"/>
                  <a:pt x="299342" y="630543"/>
                  <a:pt x="263006" y="535999"/>
                </a:cubicBezTo>
                <a:cubicBezTo>
                  <a:pt x="226670" y="441455"/>
                  <a:pt x="169873" y="288348"/>
                  <a:pt x="127540" y="201565"/>
                </a:cubicBezTo>
                <a:cubicBezTo>
                  <a:pt x="85207" y="114782"/>
                  <a:pt x="-7927" y="-8690"/>
                  <a:pt x="540" y="4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9A2BC161-8A1C-45FE-9B8A-C525FA3602E6}"/>
              </a:ext>
            </a:extLst>
          </p:cNvPr>
          <p:cNvSpPr/>
          <p:nvPr/>
        </p:nvSpPr>
        <p:spPr>
          <a:xfrm>
            <a:off x="7031567" y="2980267"/>
            <a:ext cx="321699" cy="940324"/>
          </a:xfrm>
          <a:custGeom>
            <a:avLst/>
            <a:gdLst>
              <a:gd name="connsiteX0" fmla="*/ 0 w 321699"/>
              <a:gd name="connsiteY0" fmla="*/ 0 h 940324"/>
              <a:gd name="connsiteX1" fmla="*/ 192616 w 321699"/>
              <a:gd name="connsiteY1" fmla="*/ 228600 h 940324"/>
              <a:gd name="connsiteX2" fmla="*/ 237066 w 321699"/>
              <a:gd name="connsiteY2" fmla="*/ 406400 h 940324"/>
              <a:gd name="connsiteX3" fmla="*/ 319616 w 321699"/>
              <a:gd name="connsiteY3" fmla="*/ 914400 h 940324"/>
              <a:gd name="connsiteX4" fmla="*/ 292100 w 321699"/>
              <a:gd name="connsiteY4" fmla="*/ 831850 h 940324"/>
              <a:gd name="connsiteX5" fmla="*/ 239183 w 321699"/>
              <a:gd name="connsiteY5" fmla="*/ 535516 h 940324"/>
              <a:gd name="connsiteX6" fmla="*/ 188383 w 321699"/>
              <a:gd name="connsiteY6" fmla="*/ 258233 h 940324"/>
              <a:gd name="connsiteX7" fmla="*/ 116416 w 321699"/>
              <a:gd name="connsiteY7" fmla="*/ 162983 h 940324"/>
              <a:gd name="connsiteX8" fmla="*/ 0 w 321699"/>
              <a:gd name="connsiteY8" fmla="*/ 0 h 94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99" h="940324">
                <a:moveTo>
                  <a:pt x="0" y="0"/>
                </a:moveTo>
                <a:cubicBezTo>
                  <a:pt x="76552" y="80433"/>
                  <a:pt x="153105" y="160867"/>
                  <a:pt x="192616" y="228600"/>
                </a:cubicBezTo>
                <a:cubicBezTo>
                  <a:pt x="232127" y="296333"/>
                  <a:pt x="215899" y="292100"/>
                  <a:pt x="237066" y="406400"/>
                </a:cubicBezTo>
                <a:cubicBezTo>
                  <a:pt x="258233" y="520700"/>
                  <a:pt x="310444" y="843492"/>
                  <a:pt x="319616" y="914400"/>
                </a:cubicBezTo>
                <a:cubicBezTo>
                  <a:pt x="328788" y="985308"/>
                  <a:pt x="305505" y="894997"/>
                  <a:pt x="292100" y="831850"/>
                </a:cubicBezTo>
                <a:cubicBezTo>
                  <a:pt x="278695" y="768703"/>
                  <a:pt x="256469" y="631119"/>
                  <a:pt x="239183" y="535516"/>
                </a:cubicBezTo>
                <a:cubicBezTo>
                  <a:pt x="221897" y="439913"/>
                  <a:pt x="208844" y="320322"/>
                  <a:pt x="188383" y="258233"/>
                </a:cubicBezTo>
                <a:cubicBezTo>
                  <a:pt x="167922" y="196144"/>
                  <a:pt x="116416" y="162983"/>
                  <a:pt x="116416" y="16298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: 図形 641">
            <a:extLst>
              <a:ext uri="{FF2B5EF4-FFF2-40B4-BE49-F238E27FC236}">
                <a16:creationId xmlns:a16="http://schemas.microsoft.com/office/drawing/2014/main" id="{CDC784E0-8F5C-4ACD-8990-F3A92ED5C0E2}"/>
              </a:ext>
            </a:extLst>
          </p:cNvPr>
          <p:cNvSpPr/>
          <p:nvPr/>
        </p:nvSpPr>
        <p:spPr>
          <a:xfrm>
            <a:off x="7094885" y="3348294"/>
            <a:ext cx="73092" cy="665722"/>
          </a:xfrm>
          <a:custGeom>
            <a:avLst/>
            <a:gdLst>
              <a:gd name="connsiteX0" fmla="*/ 63682 w 73092"/>
              <a:gd name="connsiteY0" fmla="*/ 8739 h 665722"/>
              <a:gd name="connsiteX1" fmla="*/ 63682 w 73092"/>
              <a:gd name="connsiteY1" fmla="*/ 438423 h 665722"/>
              <a:gd name="connsiteX2" fmla="*/ 182 w 73092"/>
              <a:gd name="connsiteY2" fmla="*/ 664906 h 665722"/>
              <a:gd name="connsiteX3" fmla="*/ 44632 w 73092"/>
              <a:gd name="connsiteY3" fmla="*/ 510389 h 665722"/>
              <a:gd name="connsiteX4" fmla="*/ 50982 w 73092"/>
              <a:gd name="connsiteY4" fmla="*/ 406673 h 665722"/>
              <a:gd name="connsiteX5" fmla="*/ 72148 w 73092"/>
              <a:gd name="connsiteY5" fmla="*/ 167489 h 665722"/>
              <a:gd name="connsiteX6" fmla="*/ 63682 w 73092"/>
              <a:gd name="connsiteY6" fmla="*/ 8739 h 66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2" h="665722">
                <a:moveTo>
                  <a:pt x="63682" y="8739"/>
                </a:moveTo>
                <a:cubicBezTo>
                  <a:pt x="62271" y="53895"/>
                  <a:pt x="74265" y="329062"/>
                  <a:pt x="63682" y="438423"/>
                </a:cubicBezTo>
                <a:cubicBezTo>
                  <a:pt x="53099" y="547784"/>
                  <a:pt x="3357" y="652912"/>
                  <a:pt x="182" y="664906"/>
                </a:cubicBezTo>
                <a:cubicBezTo>
                  <a:pt x="-2993" y="676900"/>
                  <a:pt x="36165" y="553428"/>
                  <a:pt x="44632" y="510389"/>
                </a:cubicBezTo>
                <a:cubicBezTo>
                  <a:pt x="53099" y="467350"/>
                  <a:pt x="46396" y="463823"/>
                  <a:pt x="50982" y="406673"/>
                </a:cubicBezTo>
                <a:cubicBezTo>
                  <a:pt x="55568" y="349523"/>
                  <a:pt x="67915" y="229931"/>
                  <a:pt x="72148" y="167489"/>
                </a:cubicBezTo>
                <a:cubicBezTo>
                  <a:pt x="76381" y="105047"/>
                  <a:pt x="65093" y="-36417"/>
                  <a:pt x="63682" y="87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2496267F-DCEA-4C85-8961-4C2986D99ACD}"/>
              </a:ext>
            </a:extLst>
          </p:cNvPr>
          <p:cNvSpPr/>
          <p:nvPr/>
        </p:nvSpPr>
        <p:spPr>
          <a:xfrm>
            <a:off x="7196589" y="3589860"/>
            <a:ext cx="113480" cy="421244"/>
          </a:xfrm>
          <a:custGeom>
            <a:avLst/>
            <a:gdLst>
              <a:gd name="connsiteX0" fmla="*/ 78 w 113480"/>
              <a:gd name="connsiteY0" fmla="*/ 7 h 421244"/>
              <a:gd name="connsiteX1" fmla="*/ 88978 w 113480"/>
              <a:gd name="connsiteY1" fmla="*/ 283640 h 421244"/>
              <a:gd name="connsiteX2" fmla="*/ 105911 w 113480"/>
              <a:gd name="connsiteY2" fmla="*/ 421223 h 421244"/>
              <a:gd name="connsiteX3" fmla="*/ 105911 w 113480"/>
              <a:gd name="connsiteY3" fmla="*/ 275173 h 421244"/>
              <a:gd name="connsiteX4" fmla="*/ 78 w 113480"/>
              <a:gd name="connsiteY4" fmla="*/ 7 h 42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80" h="421244">
                <a:moveTo>
                  <a:pt x="78" y="7"/>
                </a:moveTo>
                <a:cubicBezTo>
                  <a:pt x="-2744" y="1418"/>
                  <a:pt x="71339" y="213437"/>
                  <a:pt x="88978" y="283640"/>
                </a:cubicBezTo>
                <a:cubicBezTo>
                  <a:pt x="106617" y="353843"/>
                  <a:pt x="103089" y="422634"/>
                  <a:pt x="105911" y="421223"/>
                </a:cubicBezTo>
                <a:cubicBezTo>
                  <a:pt x="108733" y="419812"/>
                  <a:pt x="121433" y="343259"/>
                  <a:pt x="105911" y="275173"/>
                </a:cubicBezTo>
                <a:cubicBezTo>
                  <a:pt x="90389" y="207087"/>
                  <a:pt x="2900" y="-1404"/>
                  <a:pt x="78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A2BF520E-0493-4BD3-B0F0-10DF66A69C75}"/>
              </a:ext>
            </a:extLst>
          </p:cNvPr>
          <p:cNvSpPr/>
          <p:nvPr/>
        </p:nvSpPr>
        <p:spPr>
          <a:xfrm>
            <a:off x="8466922" y="3534588"/>
            <a:ext cx="110371" cy="372779"/>
          </a:xfrm>
          <a:custGeom>
            <a:avLst/>
            <a:gdLst>
              <a:gd name="connsiteX0" fmla="*/ 1861 w 110371"/>
              <a:gd name="connsiteY0" fmla="*/ 2362 h 372779"/>
              <a:gd name="connsiteX1" fmla="*/ 105578 w 110371"/>
              <a:gd name="connsiteY1" fmla="*/ 188629 h 372779"/>
              <a:gd name="connsiteX2" fmla="*/ 75945 w 110371"/>
              <a:gd name="connsiteY2" fmla="*/ 372779 h 372779"/>
              <a:gd name="connsiteX3" fmla="*/ 109811 w 110371"/>
              <a:gd name="connsiteY3" fmla="*/ 188629 h 372779"/>
              <a:gd name="connsiteX4" fmla="*/ 42078 w 110371"/>
              <a:gd name="connsiteY4" fmla="*/ 89145 h 372779"/>
              <a:gd name="connsiteX5" fmla="*/ 1861 w 110371"/>
              <a:gd name="connsiteY5" fmla="*/ 2362 h 37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71" h="372779">
                <a:moveTo>
                  <a:pt x="1861" y="2362"/>
                </a:moveTo>
                <a:cubicBezTo>
                  <a:pt x="12444" y="18943"/>
                  <a:pt x="93231" y="126893"/>
                  <a:pt x="105578" y="188629"/>
                </a:cubicBezTo>
                <a:cubicBezTo>
                  <a:pt x="117925" y="250365"/>
                  <a:pt x="75240" y="372779"/>
                  <a:pt x="75945" y="372779"/>
                </a:cubicBezTo>
                <a:cubicBezTo>
                  <a:pt x="76650" y="372779"/>
                  <a:pt x="115455" y="235901"/>
                  <a:pt x="109811" y="188629"/>
                </a:cubicBezTo>
                <a:cubicBezTo>
                  <a:pt x="104167" y="141357"/>
                  <a:pt x="55484" y="117367"/>
                  <a:pt x="42078" y="89145"/>
                </a:cubicBezTo>
                <a:cubicBezTo>
                  <a:pt x="28673" y="60923"/>
                  <a:pt x="-8722" y="-14219"/>
                  <a:pt x="1861" y="23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A734E700-479A-441F-9082-A9793F91B83C}"/>
              </a:ext>
            </a:extLst>
          </p:cNvPr>
          <p:cNvSpPr/>
          <p:nvPr/>
        </p:nvSpPr>
        <p:spPr>
          <a:xfrm>
            <a:off x="8530078" y="3699809"/>
            <a:ext cx="42588" cy="183785"/>
          </a:xfrm>
          <a:custGeom>
            <a:avLst/>
            <a:gdLst>
              <a:gd name="connsiteX0" fmla="*/ 29722 w 42588"/>
              <a:gd name="connsiteY0" fmla="*/ 2241 h 183785"/>
              <a:gd name="connsiteX1" fmla="*/ 89 w 42588"/>
              <a:gd name="connsiteY1" fmla="*/ 182158 h 183785"/>
              <a:gd name="connsiteX2" fmla="*/ 40305 w 42588"/>
              <a:gd name="connsiteY2" fmla="*/ 86908 h 183785"/>
              <a:gd name="connsiteX3" fmla="*/ 29722 w 42588"/>
              <a:gd name="connsiteY3" fmla="*/ 2241 h 18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8" h="183785">
                <a:moveTo>
                  <a:pt x="29722" y="2241"/>
                </a:moveTo>
                <a:cubicBezTo>
                  <a:pt x="23019" y="18116"/>
                  <a:pt x="-1675" y="168047"/>
                  <a:pt x="89" y="182158"/>
                </a:cubicBezTo>
                <a:cubicBezTo>
                  <a:pt x="1853" y="196269"/>
                  <a:pt x="33250" y="114778"/>
                  <a:pt x="40305" y="86908"/>
                </a:cubicBezTo>
                <a:cubicBezTo>
                  <a:pt x="47361" y="59039"/>
                  <a:pt x="36425" y="-13634"/>
                  <a:pt x="29722" y="22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38F96538-6354-4CBD-938A-5210E0BB3AE1}"/>
              </a:ext>
            </a:extLst>
          </p:cNvPr>
          <p:cNvSpPr/>
          <p:nvPr/>
        </p:nvSpPr>
        <p:spPr>
          <a:xfrm>
            <a:off x="7137363" y="2781300"/>
            <a:ext cx="358238" cy="429705"/>
          </a:xfrm>
          <a:custGeom>
            <a:avLst/>
            <a:gdLst>
              <a:gd name="connsiteX0" fmla="*/ 37 w 358238"/>
              <a:gd name="connsiteY0" fmla="*/ 0 h 429705"/>
              <a:gd name="connsiteX1" fmla="*/ 264620 w 358238"/>
              <a:gd name="connsiteY1" fmla="*/ 186267 h 429705"/>
              <a:gd name="connsiteX2" fmla="*/ 287904 w 358238"/>
              <a:gd name="connsiteY2" fmla="*/ 237067 h 429705"/>
              <a:gd name="connsiteX3" fmla="*/ 357754 w 358238"/>
              <a:gd name="connsiteY3" fmla="*/ 429683 h 429705"/>
              <a:gd name="connsiteX4" fmla="*/ 317537 w 358238"/>
              <a:gd name="connsiteY4" fmla="*/ 249767 h 429705"/>
              <a:gd name="connsiteX5" fmla="*/ 292137 w 358238"/>
              <a:gd name="connsiteY5" fmla="*/ 211667 h 429705"/>
              <a:gd name="connsiteX6" fmla="*/ 245570 w 358238"/>
              <a:gd name="connsiteY6" fmla="*/ 188383 h 429705"/>
              <a:gd name="connsiteX7" fmla="*/ 37 w 358238"/>
              <a:gd name="connsiteY7" fmla="*/ 0 h 42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238" h="429705">
                <a:moveTo>
                  <a:pt x="37" y="0"/>
                </a:moveTo>
                <a:cubicBezTo>
                  <a:pt x="3212" y="-353"/>
                  <a:pt x="216642" y="146756"/>
                  <a:pt x="264620" y="186267"/>
                </a:cubicBezTo>
                <a:cubicBezTo>
                  <a:pt x="312598" y="225778"/>
                  <a:pt x="272382" y="196498"/>
                  <a:pt x="287904" y="237067"/>
                </a:cubicBezTo>
                <a:cubicBezTo>
                  <a:pt x="303426" y="277636"/>
                  <a:pt x="352815" y="427566"/>
                  <a:pt x="357754" y="429683"/>
                </a:cubicBezTo>
                <a:cubicBezTo>
                  <a:pt x="362693" y="431800"/>
                  <a:pt x="328473" y="286103"/>
                  <a:pt x="317537" y="249767"/>
                </a:cubicBezTo>
                <a:cubicBezTo>
                  <a:pt x="306601" y="213431"/>
                  <a:pt x="304132" y="221898"/>
                  <a:pt x="292137" y="211667"/>
                </a:cubicBezTo>
                <a:cubicBezTo>
                  <a:pt x="280143" y="201436"/>
                  <a:pt x="294253" y="221544"/>
                  <a:pt x="245570" y="188383"/>
                </a:cubicBezTo>
                <a:cubicBezTo>
                  <a:pt x="196887" y="155222"/>
                  <a:pt x="-3138" y="353"/>
                  <a:pt x="37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9F5A314A-1618-4BC7-A8E4-67F331D87C01}"/>
              </a:ext>
            </a:extLst>
          </p:cNvPr>
          <p:cNvSpPr/>
          <p:nvPr/>
        </p:nvSpPr>
        <p:spPr>
          <a:xfrm>
            <a:off x="7528667" y="2971449"/>
            <a:ext cx="241652" cy="307634"/>
          </a:xfrm>
          <a:custGeom>
            <a:avLst/>
            <a:gdLst>
              <a:gd name="connsiteX0" fmla="*/ 8783 w 241652"/>
              <a:gd name="connsiteY0" fmla="*/ 2468 h 307634"/>
              <a:gd name="connsiteX1" fmla="*/ 42650 w 241652"/>
              <a:gd name="connsiteY1" fmla="*/ 224718 h 307634"/>
              <a:gd name="connsiteX2" fmla="*/ 106150 w 241652"/>
              <a:gd name="connsiteY2" fmla="*/ 252234 h 307634"/>
              <a:gd name="connsiteX3" fmla="*/ 241616 w 241652"/>
              <a:gd name="connsiteY3" fmla="*/ 307268 h 307634"/>
              <a:gd name="connsiteX4" fmla="*/ 120966 w 241652"/>
              <a:gd name="connsiteY4" fmla="*/ 277634 h 307634"/>
              <a:gd name="connsiteX5" fmla="*/ 49000 w 241652"/>
              <a:gd name="connsiteY5" fmla="*/ 254351 h 307634"/>
              <a:gd name="connsiteX6" fmla="*/ 4550 w 241652"/>
              <a:gd name="connsiteY6" fmla="*/ 114651 h 307634"/>
              <a:gd name="connsiteX7" fmla="*/ 8783 w 241652"/>
              <a:gd name="connsiteY7" fmla="*/ 2468 h 3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52" h="307634">
                <a:moveTo>
                  <a:pt x="8783" y="2468"/>
                </a:moveTo>
                <a:cubicBezTo>
                  <a:pt x="15133" y="20812"/>
                  <a:pt x="26422" y="183090"/>
                  <a:pt x="42650" y="224718"/>
                </a:cubicBezTo>
                <a:cubicBezTo>
                  <a:pt x="58878" y="266346"/>
                  <a:pt x="106150" y="252234"/>
                  <a:pt x="106150" y="252234"/>
                </a:cubicBezTo>
                <a:cubicBezTo>
                  <a:pt x="139311" y="265992"/>
                  <a:pt x="239147" y="303035"/>
                  <a:pt x="241616" y="307268"/>
                </a:cubicBezTo>
                <a:cubicBezTo>
                  <a:pt x="244085" y="311501"/>
                  <a:pt x="120966" y="277634"/>
                  <a:pt x="120966" y="277634"/>
                </a:cubicBezTo>
                <a:cubicBezTo>
                  <a:pt x="88864" y="268815"/>
                  <a:pt x="68403" y="281515"/>
                  <a:pt x="49000" y="254351"/>
                </a:cubicBezTo>
                <a:cubicBezTo>
                  <a:pt x="29597" y="227187"/>
                  <a:pt x="14075" y="156632"/>
                  <a:pt x="4550" y="114651"/>
                </a:cubicBezTo>
                <a:cubicBezTo>
                  <a:pt x="-4975" y="72670"/>
                  <a:pt x="2433" y="-15876"/>
                  <a:pt x="8783" y="24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E95CD9E2-8E59-4D72-87CD-DBFD42C0DA17}"/>
              </a:ext>
            </a:extLst>
          </p:cNvPr>
          <p:cNvSpPr/>
          <p:nvPr/>
        </p:nvSpPr>
        <p:spPr>
          <a:xfrm>
            <a:off x="7623883" y="2921747"/>
            <a:ext cx="214176" cy="321690"/>
          </a:xfrm>
          <a:custGeom>
            <a:avLst/>
            <a:gdLst>
              <a:gd name="connsiteX0" fmla="*/ 350 w 214176"/>
              <a:gd name="connsiteY0" fmla="*/ 1370 h 321690"/>
              <a:gd name="connsiteX1" fmla="*/ 55384 w 214176"/>
              <a:gd name="connsiteY1" fmla="*/ 149536 h 321690"/>
              <a:gd name="connsiteX2" fmla="*/ 68084 w 214176"/>
              <a:gd name="connsiteY2" fmla="*/ 191870 h 321690"/>
              <a:gd name="connsiteX3" fmla="*/ 104067 w 214176"/>
              <a:gd name="connsiteY3" fmla="*/ 261720 h 321690"/>
              <a:gd name="connsiteX4" fmla="*/ 214134 w 214176"/>
              <a:gd name="connsiteY4" fmla="*/ 320986 h 321690"/>
              <a:gd name="connsiteX5" fmla="*/ 116767 w 214176"/>
              <a:gd name="connsiteY5" fmla="*/ 291353 h 321690"/>
              <a:gd name="connsiteX6" fmla="*/ 85017 w 214176"/>
              <a:gd name="connsiteY6" fmla="*/ 246903 h 321690"/>
              <a:gd name="connsiteX7" fmla="*/ 350 w 214176"/>
              <a:gd name="connsiteY7" fmla="*/ 1370 h 3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76" h="321690">
                <a:moveTo>
                  <a:pt x="350" y="1370"/>
                </a:moveTo>
                <a:cubicBezTo>
                  <a:pt x="-4589" y="-14858"/>
                  <a:pt x="44095" y="117786"/>
                  <a:pt x="55384" y="149536"/>
                </a:cubicBezTo>
                <a:cubicBezTo>
                  <a:pt x="66673" y="181286"/>
                  <a:pt x="59970" y="173173"/>
                  <a:pt x="68084" y="191870"/>
                </a:cubicBezTo>
                <a:cubicBezTo>
                  <a:pt x="76198" y="210567"/>
                  <a:pt x="79725" y="240201"/>
                  <a:pt x="104067" y="261720"/>
                </a:cubicBezTo>
                <a:cubicBezTo>
                  <a:pt x="128409" y="283239"/>
                  <a:pt x="212017" y="316047"/>
                  <a:pt x="214134" y="320986"/>
                </a:cubicBezTo>
                <a:cubicBezTo>
                  <a:pt x="216251" y="325925"/>
                  <a:pt x="138286" y="303700"/>
                  <a:pt x="116767" y="291353"/>
                </a:cubicBezTo>
                <a:cubicBezTo>
                  <a:pt x="95248" y="279006"/>
                  <a:pt x="104420" y="290648"/>
                  <a:pt x="85017" y="246903"/>
                </a:cubicBezTo>
                <a:cubicBezTo>
                  <a:pt x="65614" y="203159"/>
                  <a:pt x="5289" y="17598"/>
                  <a:pt x="350" y="13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8ECE5651-65F8-4ED7-B683-718F11E86545}"/>
              </a:ext>
            </a:extLst>
          </p:cNvPr>
          <p:cNvSpPr/>
          <p:nvPr/>
        </p:nvSpPr>
        <p:spPr>
          <a:xfrm>
            <a:off x="7795139" y="2992148"/>
            <a:ext cx="142361" cy="205946"/>
          </a:xfrm>
          <a:custGeom>
            <a:avLst/>
            <a:gdLst>
              <a:gd name="connsiteX0" fmla="*/ 123311 w 142361"/>
              <a:gd name="connsiteY0" fmla="*/ 819 h 205946"/>
              <a:gd name="connsiteX1" fmla="*/ 17478 w 142361"/>
              <a:gd name="connsiteY1" fmla="*/ 187085 h 205946"/>
              <a:gd name="connsiteX2" fmla="*/ 142361 w 142361"/>
              <a:gd name="connsiteY2" fmla="*/ 134169 h 205946"/>
              <a:gd name="connsiteX3" fmla="*/ 15361 w 142361"/>
              <a:gd name="connsiteY3" fmla="*/ 204019 h 205946"/>
              <a:gd name="connsiteX4" fmla="*/ 4778 w 142361"/>
              <a:gd name="connsiteY4" fmla="*/ 180735 h 205946"/>
              <a:gd name="connsiteX5" fmla="*/ 38644 w 142361"/>
              <a:gd name="connsiteY5" fmla="*/ 121469 h 205946"/>
              <a:gd name="connsiteX6" fmla="*/ 123311 w 142361"/>
              <a:gd name="connsiteY6" fmla="*/ 819 h 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361" h="205946">
                <a:moveTo>
                  <a:pt x="123311" y="819"/>
                </a:moveTo>
                <a:cubicBezTo>
                  <a:pt x="119783" y="11755"/>
                  <a:pt x="14303" y="164860"/>
                  <a:pt x="17478" y="187085"/>
                </a:cubicBezTo>
                <a:cubicBezTo>
                  <a:pt x="20653" y="209310"/>
                  <a:pt x="142714" y="131347"/>
                  <a:pt x="142361" y="134169"/>
                </a:cubicBezTo>
                <a:cubicBezTo>
                  <a:pt x="142008" y="136991"/>
                  <a:pt x="38291" y="196258"/>
                  <a:pt x="15361" y="204019"/>
                </a:cubicBezTo>
                <a:cubicBezTo>
                  <a:pt x="-7569" y="211780"/>
                  <a:pt x="897" y="194493"/>
                  <a:pt x="4778" y="180735"/>
                </a:cubicBezTo>
                <a:cubicBezTo>
                  <a:pt x="8658" y="166977"/>
                  <a:pt x="18183" y="151455"/>
                  <a:pt x="38644" y="121469"/>
                </a:cubicBezTo>
                <a:cubicBezTo>
                  <a:pt x="59105" y="91483"/>
                  <a:pt x="126839" y="-10117"/>
                  <a:pt x="123311" y="8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A065B0BE-49B1-4690-87C4-5441CC41DD2D}"/>
              </a:ext>
            </a:extLst>
          </p:cNvPr>
          <p:cNvSpPr/>
          <p:nvPr/>
        </p:nvSpPr>
        <p:spPr>
          <a:xfrm>
            <a:off x="7721454" y="2876451"/>
            <a:ext cx="74644" cy="220466"/>
          </a:xfrm>
          <a:custGeom>
            <a:avLst/>
            <a:gdLst>
              <a:gd name="connsiteX0" fmla="*/ 74229 w 74644"/>
              <a:gd name="connsiteY0" fmla="*/ 99 h 220466"/>
              <a:gd name="connsiteX1" fmla="*/ 31896 w 74644"/>
              <a:gd name="connsiteY1" fmla="*/ 112282 h 220466"/>
              <a:gd name="connsiteX2" fmla="*/ 34013 w 74644"/>
              <a:gd name="connsiteY2" fmla="*/ 220232 h 220466"/>
              <a:gd name="connsiteX3" fmla="*/ 12846 w 74644"/>
              <a:gd name="connsiteY3" fmla="*/ 139799 h 220466"/>
              <a:gd name="connsiteX4" fmla="*/ 2263 w 74644"/>
              <a:gd name="connsiteY4" fmla="*/ 93232 h 220466"/>
              <a:gd name="connsiteX5" fmla="*/ 74229 w 74644"/>
              <a:gd name="connsiteY5" fmla="*/ 99 h 22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4" h="220466">
                <a:moveTo>
                  <a:pt x="74229" y="99"/>
                </a:moveTo>
                <a:cubicBezTo>
                  <a:pt x="79168" y="3274"/>
                  <a:pt x="38599" y="75593"/>
                  <a:pt x="31896" y="112282"/>
                </a:cubicBezTo>
                <a:cubicBezTo>
                  <a:pt x="25193" y="148971"/>
                  <a:pt x="37188" y="215646"/>
                  <a:pt x="34013" y="220232"/>
                </a:cubicBezTo>
                <a:cubicBezTo>
                  <a:pt x="30838" y="224818"/>
                  <a:pt x="18138" y="160965"/>
                  <a:pt x="12846" y="139799"/>
                </a:cubicBezTo>
                <a:cubicBezTo>
                  <a:pt x="7554" y="118633"/>
                  <a:pt x="-5145" y="115457"/>
                  <a:pt x="2263" y="93232"/>
                </a:cubicBezTo>
                <a:cubicBezTo>
                  <a:pt x="9671" y="71007"/>
                  <a:pt x="69290" y="-3076"/>
                  <a:pt x="74229" y="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183B6630-A10D-4CAB-B08E-017491FAB346}"/>
              </a:ext>
            </a:extLst>
          </p:cNvPr>
          <p:cNvSpPr/>
          <p:nvPr/>
        </p:nvSpPr>
        <p:spPr>
          <a:xfrm>
            <a:off x="7070668" y="2758009"/>
            <a:ext cx="176016" cy="256187"/>
          </a:xfrm>
          <a:custGeom>
            <a:avLst/>
            <a:gdLst>
              <a:gd name="connsiteX0" fmla="*/ 24399 w 176016"/>
              <a:gd name="connsiteY0" fmla="*/ 8 h 256187"/>
              <a:gd name="connsiteX1" fmla="*/ 30749 w 176016"/>
              <a:gd name="connsiteY1" fmla="*/ 84674 h 256187"/>
              <a:gd name="connsiteX2" fmla="*/ 172565 w 176016"/>
              <a:gd name="connsiteY2" fmla="*/ 249774 h 256187"/>
              <a:gd name="connsiteX3" fmla="*/ 121765 w 176016"/>
              <a:gd name="connsiteY3" fmla="*/ 209558 h 256187"/>
              <a:gd name="connsiteX4" fmla="*/ 5349 w 176016"/>
              <a:gd name="connsiteY4" fmla="*/ 88908 h 256187"/>
              <a:gd name="connsiteX5" fmla="*/ 24399 w 176016"/>
              <a:gd name="connsiteY5" fmla="*/ 8 h 2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16" h="256187">
                <a:moveTo>
                  <a:pt x="24399" y="8"/>
                </a:moveTo>
                <a:cubicBezTo>
                  <a:pt x="28632" y="-698"/>
                  <a:pt x="6055" y="43046"/>
                  <a:pt x="30749" y="84674"/>
                </a:cubicBezTo>
                <a:cubicBezTo>
                  <a:pt x="55443" y="126302"/>
                  <a:pt x="157396" y="228960"/>
                  <a:pt x="172565" y="249774"/>
                </a:cubicBezTo>
                <a:cubicBezTo>
                  <a:pt x="187734" y="270588"/>
                  <a:pt x="149634" y="236369"/>
                  <a:pt x="121765" y="209558"/>
                </a:cubicBezTo>
                <a:cubicBezTo>
                  <a:pt x="93896" y="182747"/>
                  <a:pt x="23341" y="120305"/>
                  <a:pt x="5349" y="88908"/>
                </a:cubicBezTo>
                <a:cubicBezTo>
                  <a:pt x="-12643" y="57511"/>
                  <a:pt x="20166" y="714"/>
                  <a:pt x="24399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33D0486F-332B-454D-8F30-4C30920F2754}"/>
              </a:ext>
            </a:extLst>
          </p:cNvPr>
          <p:cNvSpPr/>
          <p:nvPr/>
        </p:nvSpPr>
        <p:spPr>
          <a:xfrm>
            <a:off x="5965224" y="3625835"/>
            <a:ext cx="634633" cy="162805"/>
          </a:xfrm>
          <a:custGeom>
            <a:avLst/>
            <a:gdLst>
              <a:gd name="connsiteX0" fmla="*/ 601 w 634633"/>
              <a:gd name="connsiteY0" fmla="*/ 15 h 162805"/>
              <a:gd name="connsiteX1" fmla="*/ 603851 w 634633"/>
              <a:gd name="connsiteY1" fmla="*/ 149240 h 162805"/>
              <a:gd name="connsiteX2" fmla="*/ 492726 w 634633"/>
              <a:gd name="connsiteY2" fmla="*/ 139715 h 162805"/>
              <a:gd name="connsiteX3" fmla="*/ 601 w 634633"/>
              <a:gd name="connsiteY3" fmla="*/ 15 h 1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633" h="162805">
                <a:moveTo>
                  <a:pt x="601" y="15"/>
                </a:moveTo>
                <a:cubicBezTo>
                  <a:pt x="19122" y="1602"/>
                  <a:pt x="521830" y="125957"/>
                  <a:pt x="603851" y="149240"/>
                </a:cubicBezTo>
                <a:cubicBezTo>
                  <a:pt x="685872" y="172523"/>
                  <a:pt x="588505" y="163528"/>
                  <a:pt x="492726" y="139715"/>
                </a:cubicBezTo>
                <a:cubicBezTo>
                  <a:pt x="396947" y="115903"/>
                  <a:pt x="-17920" y="-1572"/>
                  <a:pt x="601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314A83E8-B930-4AF4-BFF9-A5367D1BEC7A}"/>
              </a:ext>
            </a:extLst>
          </p:cNvPr>
          <p:cNvSpPr/>
          <p:nvPr/>
        </p:nvSpPr>
        <p:spPr>
          <a:xfrm>
            <a:off x="5847166" y="3841739"/>
            <a:ext cx="665769" cy="68077"/>
          </a:xfrm>
          <a:custGeom>
            <a:avLst/>
            <a:gdLst>
              <a:gd name="connsiteX0" fmla="*/ 23409 w 665769"/>
              <a:gd name="connsiteY0" fmla="*/ 63511 h 68077"/>
              <a:gd name="connsiteX1" fmla="*/ 86909 w 665769"/>
              <a:gd name="connsiteY1" fmla="*/ 63511 h 68077"/>
              <a:gd name="connsiteX2" fmla="*/ 515534 w 665769"/>
              <a:gd name="connsiteY2" fmla="*/ 28586 h 68077"/>
              <a:gd name="connsiteX3" fmla="*/ 661584 w 665769"/>
              <a:gd name="connsiteY3" fmla="*/ 11 h 68077"/>
              <a:gd name="connsiteX4" fmla="*/ 379009 w 665769"/>
              <a:gd name="connsiteY4" fmla="*/ 25411 h 68077"/>
              <a:gd name="connsiteX5" fmla="*/ 23409 w 665769"/>
              <a:gd name="connsiteY5" fmla="*/ 63511 h 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769" h="68077">
                <a:moveTo>
                  <a:pt x="23409" y="63511"/>
                </a:moveTo>
                <a:cubicBezTo>
                  <a:pt x="-25274" y="69861"/>
                  <a:pt x="4888" y="69332"/>
                  <a:pt x="86909" y="63511"/>
                </a:cubicBezTo>
                <a:cubicBezTo>
                  <a:pt x="168930" y="57690"/>
                  <a:pt x="419755" y="39169"/>
                  <a:pt x="515534" y="28586"/>
                </a:cubicBezTo>
                <a:cubicBezTo>
                  <a:pt x="611313" y="18003"/>
                  <a:pt x="684338" y="540"/>
                  <a:pt x="661584" y="11"/>
                </a:cubicBezTo>
                <a:cubicBezTo>
                  <a:pt x="638830" y="-518"/>
                  <a:pt x="481138" y="18003"/>
                  <a:pt x="379009" y="25411"/>
                </a:cubicBezTo>
                <a:cubicBezTo>
                  <a:pt x="276880" y="32819"/>
                  <a:pt x="72092" y="57161"/>
                  <a:pt x="23409" y="6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BAA5DFC9-5F68-4319-8052-1AB62DEFFF8F}"/>
              </a:ext>
            </a:extLst>
          </p:cNvPr>
          <p:cNvSpPr/>
          <p:nvPr/>
        </p:nvSpPr>
        <p:spPr>
          <a:xfrm>
            <a:off x="7853210" y="1278197"/>
            <a:ext cx="393601" cy="427870"/>
          </a:xfrm>
          <a:custGeom>
            <a:avLst/>
            <a:gdLst>
              <a:gd name="connsiteX0" fmla="*/ 153 w 393601"/>
              <a:gd name="connsiteY0" fmla="*/ 18791 h 427870"/>
              <a:gd name="connsiteX1" fmla="*/ 201765 w 393601"/>
              <a:gd name="connsiteY1" fmla="*/ 33078 h 427870"/>
              <a:gd name="connsiteX2" fmla="*/ 377978 w 393601"/>
              <a:gd name="connsiteY2" fmla="*/ 406141 h 427870"/>
              <a:gd name="connsiteX3" fmla="*/ 382740 w 393601"/>
              <a:gd name="connsiteY3" fmla="*/ 372803 h 427870"/>
              <a:gd name="connsiteX4" fmla="*/ 358928 w 393601"/>
              <a:gd name="connsiteY4" fmla="*/ 283903 h 427870"/>
              <a:gd name="connsiteX5" fmla="*/ 171603 w 393601"/>
              <a:gd name="connsiteY5" fmla="*/ 36253 h 427870"/>
              <a:gd name="connsiteX6" fmla="*/ 153 w 393601"/>
              <a:gd name="connsiteY6" fmla="*/ 18791 h 4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01" h="427870">
                <a:moveTo>
                  <a:pt x="153" y="18791"/>
                </a:moveTo>
                <a:cubicBezTo>
                  <a:pt x="5180" y="18262"/>
                  <a:pt x="138794" y="-31480"/>
                  <a:pt x="201765" y="33078"/>
                </a:cubicBezTo>
                <a:cubicBezTo>
                  <a:pt x="264736" y="97636"/>
                  <a:pt x="347816" y="349520"/>
                  <a:pt x="377978" y="406141"/>
                </a:cubicBezTo>
                <a:cubicBezTo>
                  <a:pt x="408140" y="462762"/>
                  <a:pt x="385915" y="393176"/>
                  <a:pt x="382740" y="372803"/>
                </a:cubicBezTo>
                <a:cubicBezTo>
                  <a:pt x="379565" y="352430"/>
                  <a:pt x="394117" y="339995"/>
                  <a:pt x="358928" y="283903"/>
                </a:cubicBezTo>
                <a:cubicBezTo>
                  <a:pt x="323739" y="227811"/>
                  <a:pt x="228224" y="82555"/>
                  <a:pt x="171603" y="36253"/>
                </a:cubicBezTo>
                <a:cubicBezTo>
                  <a:pt x="114982" y="-10049"/>
                  <a:pt x="-4874" y="19320"/>
                  <a:pt x="153" y="187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3EA7E149-325D-4184-8B3A-D9C4BC5FB7D2}"/>
              </a:ext>
            </a:extLst>
          </p:cNvPr>
          <p:cNvSpPr/>
          <p:nvPr/>
        </p:nvSpPr>
        <p:spPr>
          <a:xfrm>
            <a:off x="7848599" y="1155541"/>
            <a:ext cx="306391" cy="57838"/>
          </a:xfrm>
          <a:custGeom>
            <a:avLst/>
            <a:gdLst>
              <a:gd name="connsiteX0" fmla="*/ 1 w 306391"/>
              <a:gd name="connsiteY0" fmla="*/ 39847 h 57838"/>
              <a:gd name="connsiteX1" fmla="*/ 174626 w 306391"/>
              <a:gd name="connsiteY1" fmla="*/ 159 h 57838"/>
              <a:gd name="connsiteX2" fmla="*/ 306389 w 306391"/>
              <a:gd name="connsiteY2" fmla="*/ 57309 h 57838"/>
              <a:gd name="connsiteX3" fmla="*/ 177801 w 306391"/>
              <a:gd name="connsiteY3" fmla="*/ 28734 h 57838"/>
              <a:gd name="connsiteX4" fmla="*/ 1 w 306391"/>
              <a:gd name="connsiteY4" fmla="*/ 39847 h 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91" h="57838">
                <a:moveTo>
                  <a:pt x="1" y="39847"/>
                </a:moveTo>
                <a:cubicBezTo>
                  <a:pt x="-528" y="35084"/>
                  <a:pt x="123561" y="-2751"/>
                  <a:pt x="174626" y="159"/>
                </a:cubicBezTo>
                <a:cubicBezTo>
                  <a:pt x="225691" y="3069"/>
                  <a:pt x="305860" y="52547"/>
                  <a:pt x="306389" y="57309"/>
                </a:cubicBezTo>
                <a:cubicBezTo>
                  <a:pt x="306918" y="62072"/>
                  <a:pt x="226220" y="33232"/>
                  <a:pt x="177801" y="28734"/>
                </a:cubicBezTo>
                <a:cubicBezTo>
                  <a:pt x="129382" y="24236"/>
                  <a:pt x="530" y="44610"/>
                  <a:pt x="1" y="398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4579283C-738E-461A-8844-8F4F1D73EE1B}"/>
              </a:ext>
            </a:extLst>
          </p:cNvPr>
          <p:cNvSpPr/>
          <p:nvPr/>
        </p:nvSpPr>
        <p:spPr>
          <a:xfrm>
            <a:off x="7796104" y="895175"/>
            <a:ext cx="232158" cy="44886"/>
          </a:xfrm>
          <a:custGeom>
            <a:avLst/>
            <a:gdLst>
              <a:gd name="connsiteX0" fmla="*/ 109 w 232158"/>
              <a:gd name="connsiteY0" fmla="*/ 44625 h 44886"/>
              <a:gd name="connsiteX1" fmla="*/ 169971 w 232158"/>
              <a:gd name="connsiteY1" fmla="*/ 175 h 44886"/>
              <a:gd name="connsiteX2" fmla="*/ 230296 w 232158"/>
              <a:gd name="connsiteY2" fmla="*/ 28750 h 44886"/>
              <a:gd name="connsiteX3" fmla="*/ 196959 w 232158"/>
              <a:gd name="connsiteY3" fmla="*/ 19225 h 44886"/>
              <a:gd name="connsiteX4" fmla="*/ 109 w 232158"/>
              <a:gd name="connsiteY4" fmla="*/ 44625 h 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58" h="44886">
                <a:moveTo>
                  <a:pt x="109" y="44625"/>
                </a:moveTo>
                <a:cubicBezTo>
                  <a:pt x="-4389" y="41450"/>
                  <a:pt x="131607" y="2821"/>
                  <a:pt x="169971" y="175"/>
                </a:cubicBezTo>
                <a:cubicBezTo>
                  <a:pt x="208335" y="-2471"/>
                  <a:pt x="225798" y="25575"/>
                  <a:pt x="230296" y="28750"/>
                </a:cubicBezTo>
                <a:cubicBezTo>
                  <a:pt x="234794" y="31925"/>
                  <a:pt x="233736" y="17373"/>
                  <a:pt x="196959" y="19225"/>
                </a:cubicBezTo>
                <a:cubicBezTo>
                  <a:pt x="160182" y="21077"/>
                  <a:pt x="4607" y="47800"/>
                  <a:pt x="109" y="446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A8CA2909-0C58-4E9C-9BEB-38F28FB3A42F}"/>
              </a:ext>
            </a:extLst>
          </p:cNvPr>
          <p:cNvSpPr/>
          <p:nvPr/>
        </p:nvSpPr>
        <p:spPr>
          <a:xfrm>
            <a:off x="7705101" y="821838"/>
            <a:ext cx="221484" cy="51338"/>
          </a:xfrm>
          <a:custGeom>
            <a:avLst/>
            <a:gdLst>
              <a:gd name="connsiteX0" fmla="*/ 624 w 221484"/>
              <a:gd name="connsiteY0" fmla="*/ 51287 h 51338"/>
              <a:gd name="connsiteX1" fmla="*/ 153024 w 221484"/>
              <a:gd name="connsiteY1" fmla="*/ 2075 h 51338"/>
              <a:gd name="connsiteX2" fmla="*/ 216524 w 221484"/>
              <a:gd name="connsiteY2" fmla="*/ 11600 h 51338"/>
              <a:gd name="connsiteX3" fmla="*/ 624 w 221484"/>
              <a:gd name="connsiteY3" fmla="*/ 51287 h 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484" h="51338">
                <a:moveTo>
                  <a:pt x="624" y="51287"/>
                </a:moveTo>
                <a:cubicBezTo>
                  <a:pt x="-9959" y="49699"/>
                  <a:pt x="117041" y="8689"/>
                  <a:pt x="153024" y="2075"/>
                </a:cubicBezTo>
                <a:cubicBezTo>
                  <a:pt x="189007" y="-4540"/>
                  <a:pt x="237161" y="6308"/>
                  <a:pt x="216524" y="11600"/>
                </a:cubicBezTo>
                <a:cubicBezTo>
                  <a:pt x="195887" y="16892"/>
                  <a:pt x="11207" y="52875"/>
                  <a:pt x="624" y="512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1" name="グループ化 370">
            <a:extLst>
              <a:ext uri="{FF2B5EF4-FFF2-40B4-BE49-F238E27FC236}">
                <a16:creationId xmlns:a16="http://schemas.microsoft.com/office/drawing/2014/main" id="{976BF387-B270-414D-B167-E996993B630E}"/>
              </a:ext>
            </a:extLst>
          </p:cNvPr>
          <p:cNvGrpSpPr/>
          <p:nvPr/>
        </p:nvGrpSpPr>
        <p:grpSpPr>
          <a:xfrm rot="5108459">
            <a:off x="7413400" y="1692382"/>
            <a:ext cx="5896531" cy="3473236"/>
            <a:chOff x="3616821" y="369857"/>
            <a:chExt cx="5114975" cy="3012876"/>
          </a:xfrm>
          <a:solidFill>
            <a:srgbClr val="FF3399"/>
          </a:solidFill>
        </p:grpSpPr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6DC72272-F8FF-4A1E-A337-113D5D87D5B6}"/>
                </a:ext>
              </a:extLst>
            </p:cNvPr>
            <p:cNvSpPr/>
            <p:nvPr/>
          </p:nvSpPr>
          <p:spPr>
            <a:xfrm>
              <a:off x="3616821" y="766233"/>
              <a:ext cx="964413" cy="2616500"/>
            </a:xfrm>
            <a:custGeom>
              <a:avLst/>
              <a:gdLst>
                <a:gd name="connsiteX0" fmla="*/ 23846 w 964413"/>
                <a:gd name="connsiteY0" fmla="*/ 584200 h 2616500"/>
                <a:gd name="connsiteX1" fmla="*/ 36546 w 964413"/>
                <a:gd name="connsiteY1" fmla="*/ 1087967 h 2616500"/>
                <a:gd name="connsiteX2" fmla="*/ 138146 w 964413"/>
                <a:gd name="connsiteY2" fmla="*/ 872067 h 2616500"/>
                <a:gd name="connsiteX3" fmla="*/ 349812 w 964413"/>
                <a:gd name="connsiteY3" fmla="*/ 563034 h 2616500"/>
                <a:gd name="connsiteX4" fmla="*/ 121212 w 964413"/>
                <a:gd name="connsiteY4" fmla="*/ 1536700 h 2616500"/>
                <a:gd name="connsiteX5" fmla="*/ 45012 w 964413"/>
                <a:gd name="connsiteY5" fmla="*/ 2442634 h 2616500"/>
                <a:gd name="connsiteX6" fmla="*/ 184712 w 964413"/>
                <a:gd name="connsiteY6" fmla="*/ 2573867 h 2616500"/>
                <a:gd name="connsiteX7" fmla="*/ 243979 w 964413"/>
                <a:gd name="connsiteY7" fmla="*/ 2032000 h 2616500"/>
                <a:gd name="connsiteX8" fmla="*/ 345579 w 964413"/>
                <a:gd name="connsiteY8" fmla="*/ 1553634 h 2616500"/>
                <a:gd name="connsiteX9" fmla="*/ 591112 w 964413"/>
                <a:gd name="connsiteY9" fmla="*/ 2120900 h 2616500"/>
                <a:gd name="connsiteX10" fmla="*/ 684246 w 964413"/>
                <a:gd name="connsiteY10" fmla="*/ 2307167 h 2616500"/>
                <a:gd name="connsiteX11" fmla="*/ 950946 w 964413"/>
                <a:gd name="connsiteY11" fmla="*/ 2616200 h 2616500"/>
                <a:gd name="connsiteX12" fmla="*/ 874746 w 964413"/>
                <a:gd name="connsiteY12" fmla="*/ 2247900 h 2616500"/>
                <a:gd name="connsiteX13" fmla="*/ 447179 w 964413"/>
                <a:gd name="connsiteY13" fmla="*/ 1210734 h 2616500"/>
                <a:gd name="connsiteX14" fmla="*/ 561479 w 964413"/>
                <a:gd name="connsiteY14" fmla="*/ 0 h 2616500"/>
                <a:gd name="connsiteX15" fmla="*/ 561479 w 964413"/>
                <a:gd name="connsiteY15" fmla="*/ 0 h 2616500"/>
                <a:gd name="connsiteX16" fmla="*/ 303246 w 964413"/>
                <a:gd name="connsiteY16" fmla="*/ 397934 h 2616500"/>
                <a:gd name="connsiteX17" fmla="*/ 19612 w 964413"/>
                <a:gd name="connsiteY17" fmla="*/ 681567 h 2616500"/>
                <a:gd name="connsiteX18" fmla="*/ 23846 w 964413"/>
                <a:gd name="connsiteY18" fmla="*/ 584200 h 261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4413" h="2616500">
                  <a:moveTo>
                    <a:pt x="23846" y="584200"/>
                  </a:moveTo>
                  <a:cubicBezTo>
                    <a:pt x="26668" y="651933"/>
                    <a:pt x="17496" y="1039989"/>
                    <a:pt x="36546" y="1087967"/>
                  </a:cubicBezTo>
                  <a:cubicBezTo>
                    <a:pt x="55596" y="1135945"/>
                    <a:pt x="85935" y="959556"/>
                    <a:pt x="138146" y="872067"/>
                  </a:cubicBezTo>
                  <a:cubicBezTo>
                    <a:pt x="190357" y="784578"/>
                    <a:pt x="352634" y="452262"/>
                    <a:pt x="349812" y="563034"/>
                  </a:cubicBezTo>
                  <a:cubicBezTo>
                    <a:pt x="346990" y="673806"/>
                    <a:pt x="172012" y="1223433"/>
                    <a:pt x="121212" y="1536700"/>
                  </a:cubicBezTo>
                  <a:cubicBezTo>
                    <a:pt x="70412" y="1849967"/>
                    <a:pt x="34429" y="2269773"/>
                    <a:pt x="45012" y="2442634"/>
                  </a:cubicBezTo>
                  <a:cubicBezTo>
                    <a:pt x="55595" y="2615495"/>
                    <a:pt x="151551" y="2642306"/>
                    <a:pt x="184712" y="2573867"/>
                  </a:cubicBezTo>
                  <a:cubicBezTo>
                    <a:pt x="217873" y="2505428"/>
                    <a:pt x="217168" y="2202039"/>
                    <a:pt x="243979" y="2032000"/>
                  </a:cubicBezTo>
                  <a:cubicBezTo>
                    <a:pt x="270790" y="1861961"/>
                    <a:pt x="287724" y="1538817"/>
                    <a:pt x="345579" y="1553634"/>
                  </a:cubicBezTo>
                  <a:cubicBezTo>
                    <a:pt x="403434" y="1568451"/>
                    <a:pt x="534668" y="1995311"/>
                    <a:pt x="591112" y="2120900"/>
                  </a:cubicBezTo>
                  <a:cubicBezTo>
                    <a:pt x="647557" y="2246489"/>
                    <a:pt x="624274" y="2224617"/>
                    <a:pt x="684246" y="2307167"/>
                  </a:cubicBezTo>
                  <a:cubicBezTo>
                    <a:pt x="744218" y="2389717"/>
                    <a:pt x="919196" y="2626078"/>
                    <a:pt x="950946" y="2616200"/>
                  </a:cubicBezTo>
                  <a:cubicBezTo>
                    <a:pt x="982696" y="2606322"/>
                    <a:pt x="958707" y="2482144"/>
                    <a:pt x="874746" y="2247900"/>
                  </a:cubicBezTo>
                  <a:cubicBezTo>
                    <a:pt x="790785" y="2013656"/>
                    <a:pt x="499390" y="1585384"/>
                    <a:pt x="447179" y="1210734"/>
                  </a:cubicBezTo>
                  <a:cubicBezTo>
                    <a:pt x="394968" y="836084"/>
                    <a:pt x="561479" y="0"/>
                    <a:pt x="561479" y="0"/>
                  </a:cubicBezTo>
                  <a:lnTo>
                    <a:pt x="561479" y="0"/>
                  </a:lnTo>
                  <a:cubicBezTo>
                    <a:pt x="518440" y="66322"/>
                    <a:pt x="393557" y="284339"/>
                    <a:pt x="303246" y="397934"/>
                  </a:cubicBezTo>
                  <a:cubicBezTo>
                    <a:pt x="212935" y="511529"/>
                    <a:pt x="64768" y="650523"/>
                    <a:pt x="19612" y="681567"/>
                  </a:cubicBezTo>
                  <a:cubicBezTo>
                    <a:pt x="-25544" y="712611"/>
                    <a:pt x="21024" y="516467"/>
                    <a:pt x="23846" y="584200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AE1E0D56-6F90-4B9F-BA7B-B722248DAB7B}"/>
                </a:ext>
              </a:extLst>
            </p:cNvPr>
            <p:cNvSpPr/>
            <p:nvPr/>
          </p:nvSpPr>
          <p:spPr>
            <a:xfrm>
              <a:off x="4207005" y="640665"/>
              <a:ext cx="187195" cy="1314185"/>
            </a:xfrm>
            <a:custGeom>
              <a:avLst/>
              <a:gdLst>
                <a:gd name="connsiteX0" fmla="*/ 39028 w 187195"/>
                <a:gd name="connsiteY0" fmla="*/ 15502 h 1314185"/>
                <a:gd name="connsiteX1" fmla="*/ 39028 w 187195"/>
                <a:gd name="connsiteY1" fmla="*/ 66302 h 1314185"/>
                <a:gd name="connsiteX2" fmla="*/ 928 w 187195"/>
                <a:gd name="connsiteY2" fmla="*/ 472702 h 1314185"/>
                <a:gd name="connsiteX3" fmla="*/ 13628 w 187195"/>
                <a:gd name="connsiteY3" fmla="*/ 798668 h 1314185"/>
                <a:gd name="connsiteX4" fmla="*/ 34795 w 187195"/>
                <a:gd name="connsiteY4" fmla="*/ 908735 h 1314185"/>
                <a:gd name="connsiteX5" fmla="*/ 94062 w 187195"/>
                <a:gd name="connsiteY5" fmla="*/ 1120402 h 1314185"/>
                <a:gd name="connsiteX6" fmla="*/ 123695 w 187195"/>
                <a:gd name="connsiteY6" fmla="*/ 1306668 h 1314185"/>
                <a:gd name="connsiteX7" fmla="*/ 144862 w 187195"/>
                <a:gd name="connsiteY7" fmla="*/ 853702 h 1314185"/>
                <a:gd name="connsiteX8" fmla="*/ 187195 w 187195"/>
                <a:gd name="connsiteY8" fmla="*/ 290668 h 1314185"/>
                <a:gd name="connsiteX9" fmla="*/ 144862 w 187195"/>
                <a:gd name="connsiteY9" fmla="*/ 222935 h 1314185"/>
                <a:gd name="connsiteX10" fmla="*/ 39028 w 187195"/>
                <a:gd name="connsiteY10" fmla="*/ 15502 h 13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195" h="1314185">
                  <a:moveTo>
                    <a:pt x="39028" y="15502"/>
                  </a:moveTo>
                  <a:cubicBezTo>
                    <a:pt x="21389" y="-10603"/>
                    <a:pt x="45378" y="-9898"/>
                    <a:pt x="39028" y="66302"/>
                  </a:cubicBezTo>
                  <a:cubicBezTo>
                    <a:pt x="32678" y="142502"/>
                    <a:pt x="5161" y="350641"/>
                    <a:pt x="928" y="472702"/>
                  </a:cubicBezTo>
                  <a:cubicBezTo>
                    <a:pt x="-3305" y="594763"/>
                    <a:pt x="7984" y="725996"/>
                    <a:pt x="13628" y="798668"/>
                  </a:cubicBezTo>
                  <a:cubicBezTo>
                    <a:pt x="19272" y="871340"/>
                    <a:pt x="21389" y="855113"/>
                    <a:pt x="34795" y="908735"/>
                  </a:cubicBezTo>
                  <a:cubicBezTo>
                    <a:pt x="48201" y="962357"/>
                    <a:pt x="79245" y="1054080"/>
                    <a:pt x="94062" y="1120402"/>
                  </a:cubicBezTo>
                  <a:cubicBezTo>
                    <a:pt x="108879" y="1186724"/>
                    <a:pt x="115228" y="1351118"/>
                    <a:pt x="123695" y="1306668"/>
                  </a:cubicBezTo>
                  <a:cubicBezTo>
                    <a:pt x="132162" y="1262218"/>
                    <a:pt x="134279" y="1023035"/>
                    <a:pt x="144862" y="853702"/>
                  </a:cubicBezTo>
                  <a:cubicBezTo>
                    <a:pt x="155445" y="684369"/>
                    <a:pt x="187195" y="395796"/>
                    <a:pt x="187195" y="290668"/>
                  </a:cubicBezTo>
                  <a:cubicBezTo>
                    <a:pt x="187195" y="185540"/>
                    <a:pt x="165323" y="267385"/>
                    <a:pt x="144862" y="222935"/>
                  </a:cubicBezTo>
                  <a:cubicBezTo>
                    <a:pt x="124401" y="178485"/>
                    <a:pt x="56667" y="41607"/>
                    <a:pt x="39028" y="15502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76D7A8D3-2E17-4AB8-B63A-506BFE144103}"/>
                </a:ext>
              </a:extLst>
            </p:cNvPr>
            <p:cNvSpPr/>
            <p:nvPr/>
          </p:nvSpPr>
          <p:spPr>
            <a:xfrm>
              <a:off x="4425088" y="662847"/>
              <a:ext cx="147084" cy="1276060"/>
            </a:xfrm>
            <a:custGeom>
              <a:avLst/>
              <a:gdLst>
                <a:gd name="connsiteX0" fmla="*/ 45312 w 147084"/>
                <a:gd name="connsiteY0" fmla="*/ 18720 h 1276060"/>
                <a:gd name="connsiteX1" fmla="*/ 2979 w 147084"/>
                <a:gd name="connsiteY1" fmla="*/ 615620 h 1276060"/>
                <a:gd name="connsiteX2" fmla="*/ 7212 w 147084"/>
                <a:gd name="connsiteY2" fmla="*/ 801886 h 1276060"/>
                <a:gd name="connsiteX3" fmla="*/ 36845 w 147084"/>
                <a:gd name="connsiteY3" fmla="*/ 988153 h 1276060"/>
                <a:gd name="connsiteX4" fmla="*/ 74945 w 147084"/>
                <a:gd name="connsiteY4" fmla="*/ 1085520 h 1276060"/>
                <a:gd name="connsiteX5" fmla="*/ 32612 w 147084"/>
                <a:gd name="connsiteY5" fmla="*/ 1276020 h 1276060"/>
                <a:gd name="connsiteX6" fmla="*/ 125745 w 147084"/>
                <a:gd name="connsiteY6" fmla="*/ 1068586 h 1276060"/>
                <a:gd name="connsiteX7" fmla="*/ 146912 w 147084"/>
                <a:gd name="connsiteY7" fmla="*/ 852686 h 1276060"/>
                <a:gd name="connsiteX8" fmla="*/ 129979 w 147084"/>
                <a:gd name="connsiteY8" fmla="*/ 213453 h 1276060"/>
                <a:gd name="connsiteX9" fmla="*/ 45312 w 147084"/>
                <a:gd name="connsiteY9" fmla="*/ 18720 h 12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84" h="1276060">
                  <a:moveTo>
                    <a:pt x="45312" y="18720"/>
                  </a:moveTo>
                  <a:cubicBezTo>
                    <a:pt x="24145" y="85748"/>
                    <a:pt x="9329" y="485092"/>
                    <a:pt x="2979" y="615620"/>
                  </a:cubicBezTo>
                  <a:cubicBezTo>
                    <a:pt x="-3371" y="746148"/>
                    <a:pt x="1568" y="739797"/>
                    <a:pt x="7212" y="801886"/>
                  </a:cubicBezTo>
                  <a:cubicBezTo>
                    <a:pt x="12856" y="863975"/>
                    <a:pt x="25556" y="940881"/>
                    <a:pt x="36845" y="988153"/>
                  </a:cubicBezTo>
                  <a:cubicBezTo>
                    <a:pt x="48134" y="1035425"/>
                    <a:pt x="75650" y="1037542"/>
                    <a:pt x="74945" y="1085520"/>
                  </a:cubicBezTo>
                  <a:cubicBezTo>
                    <a:pt x="74240" y="1133498"/>
                    <a:pt x="24145" y="1278842"/>
                    <a:pt x="32612" y="1276020"/>
                  </a:cubicBezTo>
                  <a:cubicBezTo>
                    <a:pt x="41079" y="1273198"/>
                    <a:pt x="106695" y="1139142"/>
                    <a:pt x="125745" y="1068586"/>
                  </a:cubicBezTo>
                  <a:cubicBezTo>
                    <a:pt x="144795" y="998030"/>
                    <a:pt x="146206" y="995208"/>
                    <a:pt x="146912" y="852686"/>
                  </a:cubicBezTo>
                  <a:cubicBezTo>
                    <a:pt x="147618" y="710164"/>
                    <a:pt x="146912" y="351036"/>
                    <a:pt x="129979" y="213453"/>
                  </a:cubicBezTo>
                  <a:cubicBezTo>
                    <a:pt x="113046" y="75870"/>
                    <a:pt x="66479" y="-48308"/>
                    <a:pt x="45312" y="18720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24809DE7-76CE-4AAA-B888-45C84D343FB7}"/>
                </a:ext>
              </a:extLst>
            </p:cNvPr>
            <p:cNvSpPr/>
            <p:nvPr/>
          </p:nvSpPr>
          <p:spPr>
            <a:xfrm>
              <a:off x="4600686" y="964277"/>
              <a:ext cx="1196434" cy="438762"/>
            </a:xfrm>
            <a:custGeom>
              <a:avLst/>
              <a:gdLst>
                <a:gd name="connsiteX0" fmla="*/ 85614 w 1196434"/>
                <a:gd name="connsiteY0" fmla="*/ 199890 h 438762"/>
                <a:gd name="connsiteX1" fmla="*/ 81381 w 1196434"/>
                <a:gd name="connsiteY1" fmla="*/ 364990 h 438762"/>
                <a:gd name="connsiteX2" fmla="*/ 39047 w 1196434"/>
                <a:gd name="connsiteY2" fmla="*/ 436956 h 438762"/>
                <a:gd name="connsiteX3" fmla="*/ 631714 w 1196434"/>
                <a:gd name="connsiteY3" fmla="*/ 297256 h 438762"/>
                <a:gd name="connsiteX4" fmla="*/ 936514 w 1196434"/>
                <a:gd name="connsiteY4" fmla="*/ 229523 h 438762"/>
                <a:gd name="connsiteX5" fmla="*/ 1029647 w 1196434"/>
                <a:gd name="connsiteY5" fmla="*/ 153323 h 438762"/>
                <a:gd name="connsiteX6" fmla="*/ 1190514 w 1196434"/>
                <a:gd name="connsiteY6" fmla="*/ 923 h 438762"/>
                <a:gd name="connsiteX7" fmla="*/ 801047 w 1196434"/>
                <a:gd name="connsiteY7" fmla="*/ 85590 h 438762"/>
                <a:gd name="connsiteX8" fmla="*/ 47514 w 1196434"/>
                <a:gd name="connsiteY8" fmla="*/ 237990 h 438762"/>
                <a:gd name="connsiteX9" fmla="*/ 77147 w 1196434"/>
                <a:gd name="connsiteY9" fmla="*/ 250690 h 438762"/>
                <a:gd name="connsiteX10" fmla="*/ 85614 w 1196434"/>
                <a:gd name="connsiteY10" fmla="*/ 199890 h 43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434" h="438762">
                  <a:moveTo>
                    <a:pt x="85614" y="199890"/>
                  </a:moveTo>
                  <a:cubicBezTo>
                    <a:pt x="86320" y="218940"/>
                    <a:pt x="89142" y="325479"/>
                    <a:pt x="81381" y="364990"/>
                  </a:cubicBezTo>
                  <a:cubicBezTo>
                    <a:pt x="73620" y="404501"/>
                    <a:pt x="-52675" y="448245"/>
                    <a:pt x="39047" y="436956"/>
                  </a:cubicBezTo>
                  <a:cubicBezTo>
                    <a:pt x="130769" y="425667"/>
                    <a:pt x="631714" y="297256"/>
                    <a:pt x="631714" y="297256"/>
                  </a:cubicBezTo>
                  <a:cubicBezTo>
                    <a:pt x="781292" y="262684"/>
                    <a:pt x="870192" y="253512"/>
                    <a:pt x="936514" y="229523"/>
                  </a:cubicBezTo>
                  <a:cubicBezTo>
                    <a:pt x="1002836" y="205534"/>
                    <a:pt x="987314" y="191423"/>
                    <a:pt x="1029647" y="153323"/>
                  </a:cubicBezTo>
                  <a:cubicBezTo>
                    <a:pt x="1071980" y="115223"/>
                    <a:pt x="1228614" y="12212"/>
                    <a:pt x="1190514" y="923"/>
                  </a:cubicBezTo>
                  <a:cubicBezTo>
                    <a:pt x="1152414" y="-10366"/>
                    <a:pt x="801047" y="85590"/>
                    <a:pt x="801047" y="85590"/>
                  </a:cubicBezTo>
                  <a:lnTo>
                    <a:pt x="47514" y="237990"/>
                  </a:lnTo>
                  <a:cubicBezTo>
                    <a:pt x="-73136" y="265507"/>
                    <a:pt x="73619" y="255629"/>
                    <a:pt x="77147" y="250690"/>
                  </a:cubicBezTo>
                  <a:cubicBezTo>
                    <a:pt x="80675" y="245751"/>
                    <a:pt x="84908" y="180840"/>
                    <a:pt x="85614" y="199890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A92DC0B-9166-44FB-B543-34BB45F0E530}"/>
                </a:ext>
              </a:extLst>
            </p:cNvPr>
            <p:cNvSpPr/>
            <p:nvPr/>
          </p:nvSpPr>
          <p:spPr>
            <a:xfrm>
              <a:off x="4467457" y="1481484"/>
              <a:ext cx="1286368" cy="500516"/>
            </a:xfrm>
            <a:custGeom>
              <a:avLst/>
              <a:gdLst>
                <a:gd name="connsiteX0" fmla="*/ 11410 w 1286368"/>
                <a:gd name="connsiteY0" fmla="*/ 499716 h 500516"/>
                <a:gd name="connsiteX1" fmla="*/ 172276 w 1286368"/>
                <a:gd name="connsiteY1" fmla="*/ 410816 h 500516"/>
                <a:gd name="connsiteX2" fmla="*/ 223076 w 1286368"/>
                <a:gd name="connsiteY2" fmla="*/ 279583 h 500516"/>
                <a:gd name="connsiteX3" fmla="*/ 430510 w 1286368"/>
                <a:gd name="connsiteY3" fmla="*/ 233016 h 500516"/>
                <a:gd name="connsiteX4" fmla="*/ 570210 w 1286368"/>
                <a:gd name="connsiteY4" fmla="*/ 216083 h 500516"/>
                <a:gd name="connsiteX5" fmla="*/ 798810 w 1286368"/>
                <a:gd name="connsiteY5" fmla="*/ 144116 h 500516"/>
                <a:gd name="connsiteX6" fmla="*/ 1023176 w 1286368"/>
                <a:gd name="connsiteY6" fmla="*/ 63683 h 500516"/>
                <a:gd name="connsiteX7" fmla="*/ 1285643 w 1286368"/>
                <a:gd name="connsiteY7" fmla="*/ 8649 h 500516"/>
                <a:gd name="connsiteX8" fmla="*/ 938510 w 1286368"/>
                <a:gd name="connsiteY8" fmla="*/ 254183 h 500516"/>
                <a:gd name="connsiteX9" fmla="*/ 794576 w 1286368"/>
                <a:gd name="connsiteY9" fmla="*/ 258416 h 500516"/>
                <a:gd name="connsiteX10" fmla="*/ 663343 w 1286368"/>
                <a:gd name="connsiteY10" fmla="*/ 300749 h 500516"/>
                <a:gd name="connsiteX11" fmla="*/ 523643 w 1286368"/>
                <a:gd name="connsiteY11" fmla="*/ 360016 h 500516"/>
                <a:gd name="connsiteX12" fmla="*/ 11410 w 1286368"/>
                <a:gd name="connsiteY12" fmla="*/ 499716 h 5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6368" h="500516">
                  <a:moveTo>
                    <a:pt x="11410" y="499716"/>
                  </a:moveTo>
                  <a:cubicBezTo>
                    <a:pt x="-47151" y="508183"/>
                    <a:pt x="136998" y="447505"/>
                    <a:pt x="172276" y="410816"/>
                  </a:cubicBezTo>
                  <a:cubicBezTo>
                    <a:pt x="207554" y="374127"/>
                    <a:pt x="180037" y="309216"/>
                    <a:pt x="223076" y="279583"/>
                  </a:cubicBezTo>
                  <a:cubicBezTo>
                    <a:pt x="266115" y="249950"/>
                    <a:pt x="372654" y="243599"/>
                    <a:pt x="430510" y="233016"/>
                  </a:cubicBezTo>
                  <a:cubicBezTo>
                    <a:pt x="488366" y="222433"/>
                    <a:pt x="508827" y="230900"/>
                    <a:pt x="570210" y="216083"/>
                  </a:cubicBezTo>
                  <a:cubicBezTo>
                    <a:pt x="631593" y="201266"/>
                    <a:pt x="723316" y="169516"/>
                    <a:pt x="798810" y="144116"/>
                  </a:cubicBezTo>
                  <a:cubicBezTo>
                    <a:pt x="874304" y="118716"/>
                    <a:pt x="942037" y="86261"/>
                    <a:pt x="1023176" y="63683"/>
                  </a:cubicBezTo>
                  <a:cubicBezTo>
                    <a:pt x="1104315" y="41105"/>
                    <a:pt x="1299754" y="-23101"/>
                    <a:pt x="1285643" y="8649"/>
                  </a:cubicBezTo>
                  <a:cubicBezTo>
                    <a:pt x="1271532" y="40399"/>
                    <a:pt x="1020354" y="212555"/>
                    <a:pt x="938510" y="254183"/>
                  </a:cubicBezTo>
                  <a:cubicBezTo>
                    <a:pt x="856666" y="295811"/>
                    <a:pt x="840437" y="250655"/>
                    <a:pt x="794576" y="258416"/>
                  </a:cubicBezTo>
                  <a:cubicBezTo>
                    <a:pt x="748715" y="266177"/>
                    <a:pt x="708498" y="283816"/>
                    <a:pt x="663343" y="300749"/>
                  </a:cubicBezTo>
                  <a:cubicBezTo>
                    <a:pt x="618188" y="317682"/>
                    <a:pt x="627360" y="325444"/>
                    <a:pt x="523643" y="360016"/>
                  </a:cubicBezTo>
                  <a:cubicBezTo>
                    <a:pt x="419926" y="394588"/>
                    <a:pt x="69971" y="491249"/>
                    <a:pt x="11410" y="499716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B9562F25-FBE7-4F8C-B2E2-E10FEACE150B}"/>
                </a:ext>
              </a:extLst>
            </p:cNvPr>
            <p:cNvSpPr/>
            <p:nvPr/>
          </p:nvSpPr>
          <p:spPr>
            <a:xfrm>
              <a:off x="5053114" y="469001"/>
              <a:ext cx="290672" cy="2453805"/>
            </a:xfrm>
            <a:custGeom>
              <a:avLst/>
              <a:gdLst>
                <a:gd name="connsiteX0" fmla="*/ 5719 w 290672"/>
                <a:gd name="connsiteY0" fmla="*/ 899 h 2453805"/>
                <a:gd name="connsiteX1" fmla="*/ 35353 w 290672"/>
                <a:gd name="connsiteY1" fmla="*/ 394599 h 2453805"/>
                <a:gd name="connsiteX2" fmla="*/ 9953 w 290672"/>
                <a:gd name="connsiteY2" fmla="*/ 932232 h 2453805"/>
                <a:gd name="connsiteX3" fmla="*/ 48053 w 290672"/>
                <a:gd name="connsiteY3" fmla="*/ 1524899 h 2453805"/>
                <a:gd name="connsiteX4" fmla="*/ 90386 w 290672"/>
                <a:gd name="connsiteY4" fmla="*/ 1884732 h 2453805"/>
                <a:gd name="connsiteX5" fmla="*/ 94619 w 290672"/>
                <a:gd name="connsiteY5" fmla="*/ 2096399 h 2453805"/>
                <a:gd name="connsiteX6" fmla="*/ 115786 w 290672"/>
                <a:gd name="connsiteY6" fmla="*/ 2176832 h 2453805"/>
                <a:gd name="connsiteX7" fmla="*/ 187753 w 290672"/>
                <a:gd name="connsiteY7" fmla="*/ 2316532 h 2453805"/>
                <a:gd name="connsiteX8" fmla="*/ 285119 w 290672"/>
                <a:gd name="connsiteY8" fmla="*/ 2451999 h 2453805"/>
                <a:gd name="connsiteX9" fmla="*/ 276653 w 290672"/>
                <a:gd name="connsiteY9" fmla="*/ 2214932 h 2453805"/>
                <a:gd name="connsiteX10" fmla="*/ 259719 w 290672"/>
                <a:gd name="connsiteY10" fmla="*/ 1880499 h 2453805"/>
                <a:gd name="connsiteX11" fmla="*/ 217386 w 290672"/>
                <a:gd name="connsiteY11" fmla="*/ 1093099 h 2453805"/>
                <a:gd name="connsiteX12" fmla="*/ 225853 w 290672"/>
                <a:gd name="connsiteY12" fmla="*/ 381899 h 2453805"/>
                <a:gd name="connsiteX13" fmla="*/ 170819 w 290672"/>
                <a:gd name="connsiteY13" fmla="*/ 288766 h 2453805"/>
                <a:gd name="connsiteX14" fmla="*/ 5719 w 290672"/>
                <a:gd name="connsiteY14" fmla="*/ 899 h 245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72" h="2453805">
                  <a:moveTo>
                    <a:pt x="5719" y="899"/>
                  </a:moveTo>
                  <a:cubicBezTo>
                    <a:pt x="-16858" y="18538"/>
                    <a:pt x="34647" y="239377"/>
                    <a:pt x="35353" y="394599"/>
                  </a:cubicBezTo>
                  <a:cubicBezTo>
                    <a:pt x="36059" y="549821"/>
                    <a:pt x="7836" y="743849"/>
                    <a:pt x="9953" y="932232"/>
                  </a:cubicBezTo>
                  <a:cubicBezTo>
                    <a:pt x="12070" y="1120615"/>
                    <a:pt x="48053" y="1524899"/>
                    <a:pt x="48053" y="1524899"/>
                  </a:cubicBezTo>
                  <a:cubicBezTo>
                    <a:pt x="61459" y="1683649"/>
                    <a:pt x="82625" y="1789482"/>
                    <a:pt x="90386" y="1884732"/>
                  </a:cubicBezTo>
                  <a:cubicBezTo>
                    <a:pt x="98147" y="1979982"/>
                    <a:pt x="90386" y="2047716"/>
                    <a:pt x="94619" y="2096399"/>
                  </a:cubicBezTo>
                  <a:cubicBezTo>
                    <a:pt x="98852" y="2145082"/>
                    <a:pt x="100264" y="2140143"/>
                    <a:pt x="115786" y="2176832"/>
                  </a:cubicBezTo>
                  <a:cubicBezTo>
                    <a:pt x="131308" y="2213521"/>
                    <a:pt x="159531" y="2270671"/>
                    <a:pt x="187753" y="2316532"/>
                  </a:cubicBezTo>
                  <a:cubicBezTo>
                    <a:pt x="215975" y="2362393"/>
                    <a:pt x="270302" y="2468932"/>
                    <a:pt x="285119" y="2451999"/>
                  </a:cubicBezTo>
                  <a:cubicBezTo>
                    <a:pt x="299936" y="2435066"/>
                    <a:pt x="280886" y="2310182"/>
                    <a:pt x="276653" y="2214932"/>
                  </a:cubicBezTo>
                  <a:cubicBezTo>
                    <a:pt x="272420" y="2119682"/>
                    <a:pt x="269597" y="2067471"/>
                    <a:pt x="259719" y="1880499"/>
                  </a:cubicBezTo>
                  <a:cubicBezTo>
                    <a:pt x="249841" y="1693527"/>
                    <a:pt x="223030" y="1342866"/>
                    <a:pt x="217386" y="1093099"/>
                  </a:cubicBezTo>
                  <a:cubicBezTo>
                    <a:pt x="211742" y="843332"/>
                    <a:pt x="233614" y="515954"/>
                    <a:pt x="225853" y="381899"/>
                  </a:cubicBezTo>
                  <a:cubicBezTo>
                    <a:pt x="218092" y="247844"/>
                    <a:pt x="170819" y="288766"/>
                    <a:pt x="170819" y="288766"/>
                  </a:cubicBezTo>
                  <a:cubicBezTo>
                    <a:pt x="135541" y="230205"/>
                    <a:pt x="28296" y="-16740"/>
                    <a:pt x="5719" y="899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C09FBC43-A096-4B89-9A46-B7EA4B06B9BC}"/>
                </a:ext>
              </a:extLst>
            </p:cNvPr>
            <p:cNvSpPr/>
            <p:nvPr/>
          </p:nvSpPr>
          <p:spPr>
            <a:xfrm>
              <a:off x="5490633" y="1684867"/>
              <a:ext cx="660400" cy="340632"/>
            </a:xfrm>
            <a:custGeom>
              <a:avLst/>
              <a:gdLst>
                <a:gd name="connsiteX0" fmla="*/ 0 w 660400"/>
                <a:gd name="connsiteY0" fmla="*/ 279400 h 340632"/>
                <a:gd name="connsiteX1" fmla="*/ 88900 w 660400"/>
                <a:gd name="connsiteY1" fmla="*/ 203200 h 340632"/>
                <a:gd name="connsiteX2" fmla="*/ 190500 w 660400"/>
                <a:gd name="connsiteY2" fmla="*/ 156633 h 340632"/>
                <a:gd name="connsiteX3" fmla="*/ 520700 w 660400"/>
                <a:gd name="connsiteY3" fmla="*/ 59266 h 340632"/>
                <a:gd name="connsiteX4" fmla="*/ 660400 w 660400"/>
                <a:gd name="connsiteY4" fmla="*/ 0 h 340632"/>
                <a:gd name="connsiteX5" fmla="*/ 660400 w 660400"/>
                <a:gd name="connsiteY5" fmla="*/ 0 h 340632"/>
                <a:gd name="connsiteX6" fmla="*/ 647700 w 660400"/>
                <a:gd name="connsiteY6" fmla="*/ 114300 h 340632"/>
                <a:gd name="connsiteX7" fmla="*/ 626534 w 660400"/>
                <a:gd name="connsiteY7" fmla="*/ 279400 h 340632"/>
                <a:gd name="connsiteX8" fmla="*/ 474134 w 660400"/>
                <a:gd name="connsiteY8" fmla="*/ 334433 h 340632"/>
                <a:gd name="connsiteX9" fmla="*/ 529167 w 660400"/>
                <a:gd name="connsiteY9" fmla="*/ 148166 h 340632"/>
                <a:gd name="connsiteX10" fmla="*/ 334434 w 660400"/>
                <a:gd name="connsiteY10" fmla="*/ 211666 h 340632"/>
                <a:gd name="connsiteX11" fmla="*/ 0 w 660400"/>
                <a:gd name="connsiteY11" fmla="*/ 279400 h 3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400" h="340632">
                  <a:moveTo>
                    <a:pt x="0" y="279400"/>
                  </a:moveTo>
                  <a:cubicBezTo>
                    <a:pt x="28575" y="251530"/>
                    <a:pt x="57150" y="223661"/>
                    <a:pt x="88900" y="203200"/>
                  </a:cubicBezTo>
                  <a:cubicBezTo>
                    <a:pt x="120650" y="182739"/>
                    <a:pt x="118533" y="180622"/>
                    <a:pt x="190500" y="156633"/>
                  </a:cubicBezTo>
                  <a:cubicBezTo>
                    <a:pt x="262467" y="132644"/>
                    <a:pt x="442383" y="85371"/>
                    <a:pt x="520700" y="59266"/>
                  </a:cubicBezTo>
                  <a:cubicBezTo>
                    <a:pt x="599017" y="33161"/>
                    <a:pt x="660400" y="0"/>
                    <a:pt x="660400" y="0"/>
                  </a:cubicBezTo>
                  <a:lnTo>
                    <a:pt x="660400" y="0"/>
                  </a:lnTo>
                  <a:cubicBezTo>
                    <a:pt x="658283" y="19050"/>
                    <a:pt x="653344" y="67733"/>
                    <a:pt x="647700" y="114300"/>
                  </a:cubicBezTo>
                  <a:cubicBezTo>
                    <a:pt x="642056" y="160867"/>
                    <a:pt x="655462" y="242711"/>
                    <a:pt x="626534" y="279400"/>
                  </a:cubicBezTo>
                  <a:cubicBezTo>
                    <a:pt x="597606" y="316089"/>
                    <a:pt x="490362" y="356305"/>
                    <a:pt x="474134" y="334433"/>
                  </a:cubicBezTo>
                  <a:cubicBezTo>
                    <a:pt x="457906" y="312561"/>
                    <a:pt x="552450" y="168627"/>
                    <a:pt x="529167" y="148166"/>
                  </a:cubicBezTo>
                  <a:cubicBezTo>
                    <a:pt x="505884" y="127705"/>
                    <a:pt x="334434" y="211666"/>
                    <a:pt x="334434" y="211666"/>
                  </a:cubicBezTo>
                  <a:lnTo>
                    <a:pt x="0" y="279400"/>
                  </a:ln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089ED3B8-EB01-4853-84EF-82501DF5B9A0}"/>
                </a:ext>
              </a:extLst>
            </p:cNvPr>
            <p:cNvSpPr/>
            <p:nvPr/>
          </p:nvSpPr>
          <p:spPr>
            <a:xfrm>
              <a:off x="5460974" y="1823202"/>
              <a:ext cx="929258" cy="450285"/>
            </a:xfrm>
            <a:custGeom>
              <a:avLst/>
              <a:gdLst>
                <a:gd name="connsiteX0" fmla="*/ 4259 w 929258"/>
                <a:gd name="connsiteY0" fmla="*/ 450098 h 450285"/>
                <a:gd name="connsiteX1" fmla="*/ 182059 w 929258"/>
                <a:gd name="connsiteY1" fmla="*/ 255365 h 450285"/>
                <a:gd name="connsiteX2" fmla="*/ 376793 w 929258"/>
                <a:gd name="connsiteY2" fmla="*/ 204565 h 450285"/>
                <a:gd name="connsiteX3" fmla="*/ 711226 w 929258"/>
                <a:gd name="connsiteY3" fmla="*/ 64865 h 450285"/>
                <a:gd name="connsiteX4" fmla="*/ 927126 w 929258"/>
                <a:gd name="connsiteY4" fmla="*/ 1365 h 450285"/>
                <a:gd name="connsiteX5" fmla="*/ 817059 w 929258"/>
                <a:gd name="connsiteY5" fmla="*/ 119898 h 450285"/>
                <a:gd name="connsiteX6" fmla="*/ 740859 w 929258"/>
                <a:gd name="connsiteY6" fmla="*/ 179165 h 450285"/>
                <a:gd name="connsiteX7" fmla="*/ 368326 w 929258"/>
                <a:gd name="connsiteY7" fmla="*/ 289231 h 450285"/>
                <a:gd name="connsiteX8" fmla="*/ 4259 w 929258"/>
                <a:gd name="connsiteY8" fmla="*/ 450098 h 45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258" h="450285">
                  <a:moveTo>
                    <a:pt x="4259" y="450098"/>
                  </a:moveTo>
                  <a:cubicBezTo>
                    <a:pt x="-26786" y="444454"/>
                    <a:pt x="119970" y="296287"/>
                    <a:pt x="182059" y="255365"/>
                  </a:cubicBezTo>
                  <a:cubicBezTo>
                    <a:pt x="244148" y="214443"/>
                    <a:pt x="288599" y="236315"/>
                    <a:pt x="376793" y="204565"/>
                  </a:cubicBezTo>
                  <a:cubicBezTo>
                    <a:pt x="464987" y="172815"/>
                    <a:pt x="619504" y="98732"/>
                    <a:pt x="711226" y="64865"/>
                  </a:cubicBezTo>
                  <a:cubicBezTo>
                    <a:pt x="802948" y="30998"/>
                    <a:pt x="909487" y="-7807"/>
                    <a:pt x="927126" y="1365"/>
                  </a:cubicBezTo>
                  <a:cubicBezTo>
                    <a:pt x="944765" y="10537"/>
                    <a:pt x="848103" y="90265"/>
                    <a:pt x="817059" y="119898"/>
                  </a:cubicBezTo>
                  <a:cubicBezTo>
                    <a:pt x="786015" y="149531"/>
                    <a:pt x="815648" y="150943"/>
                    <a:pt x="740859" y="179165"/>
                  </a:cubicBezTo>
                  <a:cubicBezTo>
                    <a:pt x="666070" y="207387"/>
                    <a:pt x="487565" y="246192"/>
                    <a:pt x="368326" y="289231"/>
                  </a:cubicBezTo>
                  <a:cubicBezTo>
                    <a:pt x="249087" y="332270"/>
                    <a:pt x="35304" y="455742"/>
                    <a:pt x="4259" y="450098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13E19460-FDE7-4A97-8065-DFB44680BD08}"/>
                </a:ext>
              </a:extLst>
            </p:cNvPr>
            <p:cNvSpPr/>
            <p:nvPr/>
          </p:nvSpPr>
          <p:spPr>
            <a:xfrm>
              <a:off x="6259135" y="712728"/>
              <a:ext cx="173161" cy="1084551"/>
            </a:xfrm>
            <a:custGeom>
              <a:avLst/>
              <a:gdLst>
                <a:gd name="connsiteX0" fmla="*/ 6198 w 173161"/>
                <a:gd name="connsiteY0" fmla="*/ 2705 h 1084551"/>
                <a:gd name="connsiteX1" fmla="*/ 23132 w 173161"/>
                <a:gd name="connsiteY1" fmla="*/ 459905 h 1084551"/>
                <a:gd name="connsiteX2" fmla="*/ 10432 w 173161"/>
                <a:gd name="connsiteY2" fmla="*/ 680039 h 1084551"/>
                <a:gd name="connsiteX3" fmla="*/ 167065 w 173161"/>
                <a:gd name="connsiteY3" fmla="*/ 1082205 h 1084551"/>
                <a:gd name="connsiteX4" fmla="*/ 141665 w 173161"/>
                <a:gd name="connsiteY4" fmla="*/ 819739 h 1084551"/>
                <a:gd name="connsiteX5" fmla="*/ 145898 w 173161"/>
                <a:gd name="connsiteY5" fmla="*/ 294805 h 1084551"/>
                <a:gd name="connsiteX6" fmla="*/ 6198 w 173161"/>
                <a:gd name="connsiteY6" fmla="*/ 2705 h 108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61" h="1084551">
                  <a:moveTo>
                    <a:pt x="6198" y="2705"/>
                  </a:moveTo>
                  <a:cubicBezTo>
                    <a:pt x="-14263" y="30222"/>
                    <a:pt x="22426" y="347016"/>
                    <a:pt x="23132" y="459905"/>
                  </a:cubicBezTo>
                  <a:cubicBezTo>
                    <a:pt x="23838" y="572794"/>
                    <a:pt x="-13557" y="576322"/>
                    <a:pt x="10432" y="680039"/>
                  </a:cubicBezTo>
                  <a:cubicBezTo>
                    <a:pt x="34421" y="783756"/>
                    <a:pt x="145193" y="1058922"/>
                    <a:pt x="167065" y="1082205"/>
                  </a:cubicBezTo>
                  <a:cubicBezTo>
                    <a:pt x="188937" y="1105488"/>
                    <a:pt x="145193" y="950972"/>
                    <a:pt x="141665" y="819739"/>
                  </a:cubicBezTo>
                  <a:cubicBezTo>
                    <a:pt x="138137" y="688506"/>
                    <a:pt x="170593" y="426038"/>
                    <a:pt x="145898" y="294805"/>
                  </a:cubicBezTo>
                  <a:cubicBezTo>
                    <a:pt x="121204" y="163572"/>
                    <a:pt x="26659" y="-24812"/>
                    <a:pt x="6198" y="2705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39B51EDF-7DAD-41F7-9835-8416B3A07035}"/>
                </a:ext>
              </a:extLst>
            </p:cNvPr>
            <p:cNvSpPr/>
            <p:nvPr/>
          </p:nvSpPr>
          <p:spPr>
            <a:xfrm>
              <a:off x="6497841" y="485672"/>
              <a:ext cx="166306" cy="827964"/>
            </a:xfrm>
            <a:custGeom>
              <a:avLst/>
              <a:gdLst>
                <a:gd name="connsiteX0" fmla="*/ 42659 w 166306"/>
                <a:gd name="connsiteY0" fmla="*/ 5395 h 827964"/>
                <a:gd name="connsiteX1" fmla="*/ 29959 w 166306"/>
                <a:gd name="connsiteY1" fmla="*/ 339828 h 827964"/>
                <a:gd name="connsiteX2" fmla="*/ 326 w 166306"/>
                <a:gd name="connsiteY2" fmla="*/ 619228 h 827964"/>
                <a:gd name="connsiteX3" fmla="*/ 51126 w 166306"/>
                <a:gd name="connsiteY3" fmla="*/ 720828 h 827964"/>
                <a:gd name="connsiteX4" fmla="*/ 144259 w 166306"/>
                <a:gd name="connsiteY4" fmla="*/ 822428 h 827964"/>
                <a:gd name="connsiteX5" fmla="*/ 140026 w 166306"/>
                <a:gd name="connsiteY5" fmla="*/ 543028 h 827964"/>
                <a:gd name="connsiteX6" fmla="*/ 161192 w 166306"/>
                <a:gd name="connsiteY6" fmla="*/ 162028 h 827964"/>
                <a:gd name="connsiteX7" fmla="*/ 42659 w 166306"/>
                <a:gd name="connsiteY7" fmla="*/ 5395 h 8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06" h="827964">
                  <a:moveTo>
                    <a:pt x="42659" y="5395"/>
                  </a:moveTo>
                  <a:cubicBezTo>
                    <a:pt x="20787" y="35028"/>
                    <a:pt x="37014" y="237523"/>
                    <a:pt x="29959" y="339828"/>
                  </a:cubicBezTo>
                  <a:cubicBezTo>
                    <a:pt x="22904" y="442133"/>
                    <a:pt x="-3202" y="555728"/>
                    <a:pt x="326" y="619228"/>
                  </a:cubicBezTo>
                  <a:cubicBezTo>
                    <a:pt x="3854" y="682728"/>
                    <a:pt x="27137" y="686961"/>
                    <a:pt x="51126" y="720828"/>
                  </a:cubicBezTo>
                  <a:cubicBezTo>
                    <a:pt x="75115" y="754695"/>
                    <a:pt x="129442" y="852061"/>
                    <a:pt x="144259" y="822428"/>
                  </a:cubicBezTo>
                  <a:cubicBezTo>
                    <a:pt x="159076" y="792795"/>
                    <a:pt x="137204" y="653095"/>
                    <a:pt x="140026" y="543028"/>
                  </a:cubicBezTo>
                  <a:cubicBezTo>
                    <a:pt x="142848" y="432961"/>
                    <a:pt x="179536" y="250222"/>
                    <a:pt x="161192" y="162028"/>
                  </a:cubicBezTo>
                  <a:cubicBezTo>
                    <a:pt x="142848" y="73834"/>
                    <a:pt x="64531" y="-24238"/>
                    <a:pt x="42659" y="5395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E557BACC-1AAB-4422-BE7D-BB8BE33023CE}"/>
                </a:ext>
              </a:extLst>
            </p:cNvPr>
            <p:cNvSpPr/>
            <p:nvPr/>
          </p:nvSpPr>
          <p:spPr>
            <a:xfrm>
              <a:off x="6305853" y="1361999"/>
              <a:ext cx="601674" cy="127385"/>
            </a:xfrm>
            <a:custGeom>
              <a:avLst/>
              <a:gdLst>
                <a:gd name="connsiteX0" fmla="*/ 65314 w 601674"/>
                <a:gd name="connsiteY0" fmla="*/ 1134 h 127385"/>
                <a:gd name="connsiteX1" fmla="*/ 556380 w 601674"/>
                <a:gd name="connsiteY1" fmla="*/ 47701 h 127385"/>
                <a:gd name="connsiteX2" fmla="*/ 560614 w 601674"/>
                <a:gd name="connsiteY2" fmla="*/ 123901 h 127385"/>
                <a:gd name="connsiteX3" fmla="*/ 387047 w 601674"/>
                <a:gd name="connsiteY3" fmla="*/ 115434 h 127385"/>
                <a:gd name="connsiteX4" fmla="*/ 39914 w 601674"/>
                <a:gd name="connsiteY4" fmla="*/ 94268 h 127385"/>
                <a:gd name="connsiteX5" fmla="*/ 65314 w 601674"/>
                <a:gd name="connsiteY5" fmla="*/ 1134 h 12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674" h="127385">
                  <a:moveTo>
                    <a:pt x="65314" y="1134"/>
                  </a:moveTo>
                  <a:cubicBezTo>
                    <a:pt x="151392" y="-6627"/>
                    <a:pt x="473830" y="27240"/>
                    <a:pt x="556380" y="47701"/>
                  </a:cubicBezTo>
                  <a:cubicBezTo>
                    <a:pt x="638930" y="68162"/>
                    <a:pt x="588836" y="112612"/>
                    <a:pt x="560614" y="123901"/>
                  </a:cubicBezTo>
                  <a:cubicBezTo>
                    <a:pt x="532392" y="135190"/>
                    <a:pt x="387047" y="115434"/>
                    <a:pt x="387047" y="115434"/>
                  </a:cubicBezTo>
                  <a:cubicBezTo>
                    <a:pt x="300264" y="110495"/>
                    <a:pt x="93536" y="109790"/>
                    <a:pt x="39914" y="94268"/>
                  </a:cubicBezTo>
                  <a:cubicBezTo>
                    <a:pt x="-13708" y="78746"/>
                    <a:pt x="-20764" y="8895"/>
                    <a:pt x="65314" y="1134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4A2B56E2-BA95-464E-BE61-4D3B0AE7E00A}"/>
                </a:ext>
              </a:extLst>
            </p:cNvPr>
            <p:cNvSpPr/>
            <p:nvPr/>
          </p:nvSpPr>
          <p:spPr>
            <a:xfrm>
              <a:off x="6653379" y="1039136"/>
              <a:ext cx="347929" cy="1193689"/>
            </a:xfrm>
            <a:custGeom>
              <a:avLst/>
              <a:gdLst>
                <a:gd name="connsiteX0" fmla="*/ 246954 w 347929"/>
                <a:gd name="connsiteY0" fmla="*/ 2264 h 1193689"/>
                <a:gd name="connsiteX1" fmla="*/ 132654 w 347929"/>
                <a:gd name="connsiteY1" fmla="*/ 455231 h 1193689"/>
                <a:gd name="connsiteX2" fmla="*/ 1421 w 347929"/>
                <a:gd name="connsiteY2" fmla="*/ 802364 h 1193689"/>
                <a:gd name="connsiteX3" fmla="*/ 60688 w 347929"/>
                <a:gd name="connsiteY3" fmla="*/ 971697 h 1193689"/>
                <a:gd name="connsiteX4" fmla="*/ 22588 w 347929"/>
                <a:gd name="connsiteY4" fmla="*/ 1191831 h 1193689"/>
                <a:gd name="connsiteX5" fmla="*/ 132654 w 347929"/>
                <a:gd name="connsiteY5" fmla="*/ 840464 h 1193689"/>
                <a:gd name="connsiteX6" fmla="*/ 344321 w 347929"/>
                <a:gd name="connsiteY6" fmla="*/ 323997 h 1193689"/>
                <a:gd name="connsiteX7" fmla="*/ 263888 w 347929"/>
                <a:gd name="connsiteY7" fmla="*/ 281664 h 1193689"/>
                <a:gd name="connsiteX8" fmla="*/ 246954 w 347929"/>
                <a:gd name="connsiteY8" fmla="*/ 2264 h 11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29" h="1193689">
                  <a:moveTo>
                    <a:pt x="246954" y="2264"/>
                  </a:moveTo>
                  <a:cubicBezTo>
                    <a:pt x="225082" y="31192"/>
                    <a:pt x="173576" y="321881"/>
                    <a:pt x="132654" y="455231"/>
                  </a:cubicBezTo>
                  <a:cubicBezTo>
                    <a:pt x="91732" y="588581"/>
                    <a:pt x="13415" y="716286"/>
                    <a:pt x="1421" y="802364"/>
                  </a:cubicBezTo>
                  <a:cubicBezTo>
                    <a:pt x="-10573" y="888442"/>
                    <a:pt x="57160" y="906786"/>
                    <a:pt x="60688" y="971697"/>
                  </a:cubicBezTo>
                  <a:cubicBezTo>
                    <a:pt x="64216" y="1036608"/>
                    <a:pt x="10594" y="1213703"/>
                    <a:pt x="22588" y="1191831"/>
                  </a:cubicBezTo>
                  <a:cubicBezTo>
                    <a:pt x="34582" y="1169959"/>
                    <a:pt x="79032" y="985103"/>
                    <a:pt x="132654" y="840464"/>
                  </a:cubicBezTo>
                  <a:cubicBezTo>
                    <a:pt x="186276" y="695825"/>
                    <a:pt x="322449" y="417130"/>
                    <a:pt x="344321" y="323997"/>
                  </a:cubicBezTo>
                  <a:cubicBezTo>
                    <a:pt x="366193" y="230864"/>
                    <a:pt x="282232" y="333169"/>
                    <a:pt x="263888" y="281664"/>
                  </a:cubicBezTo>
                  <a:cubicBezTo>
                    <a:pt x="245544" y="230159"/>
                    <a:pt x="268826" y="-26664"/>
                    <a:pt x="246954" y="2264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8C805504-6C59-4245-93E6-6113EA276075}"/>
                </a:ext>
              </a:extLst>
            </p:cNvPr>
            <p:cNvSpPr/>
            <p:nvPr/>
          </p:nvSpPr>
          <p:spPr>
            <a:xfrm>
              <a:off x="7160688" y="369857"/>
              <a:ext cx="174755" cy="764764"/>
            </a:xfrm>
            <a:custGeom>
              <a:avLst/>
              <a:gdLst>
                <a:gd name="connsiteX0" fmla="*/ 129112 w 174755"/>
                <a:gd name="connsiteY0" fmla="*/ 6910 h 764764"/>
                <a:gd name="connsiteX1" fmla="*/ 40212 w 174755"/>
                <a:gd name="connsiteY1" fmla="*/ 404843 h 764764"/>
                <a:gd name="connsiteX2" fmla="*/ 2112 w 174755"/>
                <a:gd name="connsiteY2" fmla="*/ 506443 h 764764"/>
                <a:gd name="connsiteX3" fmla="*/ 99479 w 174755"/>
                <a:gd name="connsiteY3" fmla="*/ 764676 h 764764"/>
                <a:gd name="connsiteX4" fmla="*/ 120645 w 174755"/>
                <a:gd name="connsiteY4" fmla="*/ 476810 h 764764"/>
                <a:gd name="connsiteX5" fmla="*/ 171445 w 174755"/>
                <a:gd name="connsiteY5" fmla="*/ 222810 h 764764"/>
                <a:gd name="connsiteX6" fmla="*/ 167212 w 174755"/>
                <a:gd name="connsiteY6" fmla="*/ 155076 h 764764"/>
                <a:gd name="connsiteX7" fmla="*/ 129112 w 174755"/>
                <a:gd name="connsiteY7" fmla="*/ 6910 h 76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55" h="764764">
                  <a:moveTo>
                    <a:pt x="129112" y="6910"/>
                  </a:moveTo>
                  <a:cubicBezTo>
                    <a:pt x="107945" y="48538"/>
                    <a:pt x="61379" y="321588"/>
                    <a:pt x="40212" y="404843"/>
                  </a:cubicBezTo>
                  <a:cubicBezTo>
                    <a:pt x="19045" y="488098"/>
                    <a:pt x="-7766" y="446471"/>
                    <a:pt x="2112" y="506443"/>
                  </a:cubicBezTo>
                  <a:cubicBezTo>
                    <a:pt x="11990" y="566415"/>
                    <a:pt x="79723" y="769615"/>
                    <a:pt x="99479" y="764676"/>
                  </a:cubicBezTo>
                  <a:cubicBezTo>
                    <a:pt x="119235" y="759737"/>
                    <a:pt x="108651" y="567121"/>
                    <a:pt x="120645" y="476810"/>
                  </a:cubicBezTo>
                  <a:cubicBezTo>
                    <a:pt x="132639" y="386499"/>
                    <a:pt x="163684" y="276432"/>
                    <a:pt x="171445" y="222810"/>
                  </a:cubicBezTo>
                  <a:cubicBezTo>
                    <a:pt x="179206" y="169188"/>
                    <a:pt x="171445" y="186121"/>
                    <a:pt x="167212" y="155076"/>
                  </a:cubicBezTo>
                  <a:cubicBezTo>
                    <a:pt x="162979" y="124031"/>
                    <a:pt x="150279" y="-34718"/>
                    <a:pt x="129112" y="6910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814918E-8DD1-4045-9202-41FAE47A1A20}"/>
                </a:ext>
              </a:extLst>
            </p:cNvPr>
            <p:cNvSpPr/>
            <p:nvPr/>
          </p:nvSpPr>
          <p:spPr>
            <a:xfrm>
              <a:off x="7007069" y="1053439"/>
              <a:ext cx="166718" cy="635964"/>
            </a:xfrm>
            <a:custGeom>
              <a:avLst/>
              <a:gdLst>
                <a:gd name="connsiteX0" fmla="*/ 11798 w 166718"/>
                <a:gd name="connsiteY0" fmla="*/ 661 h 635964"/>
                <a:gd name="connsiteX1" fmla="*/ 20264 w 166718"/>
                <a:gd name="connsiteY1" fmla="*/ 271594 h 635964"/>
                <a:gd name="connsiteX2" fmla="*/ 100698 w 166718"/>
                <a:gd name="connsiteY2" fmla="*/ 635661 h 635964"/>
                <a:gd name="connsiteX3" fmla="*/ 164198 w 166718"/>
                <a:gd name="connsiteY3" fmla="*/ 208094 h 635964"/>
                <a:gd name="connsiteX4" fmla="*/ 11798 w 166718"/>
                <a:gd name="connsiteY4" fmla="*/ 661 h 63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18" h="635964">
                  <a:moveTo>
                    <a:pt x="11798" y="661"/>
                  </a:moveTo>
                  <a:cubicBezTo>
                    <a:pt x="-12191" y="11244"/>
                    <a:pt x="5447" y="165761"/>
                    <a:pt x="20264" y="271594"/>
                  </a:cubicBezTo>
                  <a:cubicBezTo>
                    <a:pt x="35081" y="377427"/>
                    <a:pt x="76709" y="646244"/>
                    <a:pt x="100698" y="635661"/>
                  </a:cubicBezTo>
                  <a:cubicBezTo>
                    <a:pt x="124687" y="625078"/>
                    <a:pt x="179015" y="307577"/>
                    <a:pt x="164198" y="208094"/>
                  </a:cubicBezTo>
                  <a:cubicBezTo>
                    <a:pt x="149381" y="108611"/>
                    <a:pt x="35787" y="-9922"/>
                    <a:pt x="11798" y="661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CF0A3BF4-3641-4F0E-A220-60E004E7F75F}"/>
                </a:ext>
              </a:extLst>
            </p:cNvPr>
            <p:cNvSpPr/>
            <p:nvPr/>
          </p:nvSpPr>
          <p:spPr>
            <a:xfrm>
              <a:off x="7091868" y="1244592"/>
              <a:ext cx="353787" cy="162637"/>
            </a:xfrm>
            <a:custGeom>
              <a:avLst/>
              <a:gdLst>
                <a:gd name="connsiteX0" fmla="*/ 24365 w 353787"/>
                <a:gd name="connsiteY0" fmla="*/ 8 h 162637"/>
                <a:gd name="connsiteX1" fmla="*/ 337632 w 353787"/>
                <a:gd name="connsiteY1" fmla="*/ 71975 h 162637"/>
                <a:gd name="connsiteX2" fmla="*/ 291065 w 353787"/>
                <a:gd name="connsiteY2" fmla="*/ 160875 h 162637"/>
                <a:gd name="connsiteX3" fmla="*/ 138665 w 353787"/>
                <a:gd name="connsiteY3" fmla="*/ 127008 h 162637"/>
                <a:gd name="connsiteX4" fmla="*/ 32832 w 353787"/>
                <a:gd name="connsiteY4" fmla="*/ 76208 h 162637"/>
                <a:gd name="connsiteX5" fmla="*/ 24365 w 353787"/>
                <a:gd name="connsiteY5" fmla="*/ 8 h 16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87" h="162637">
                  <a:moveTo>
                    <a:pt x="24365" y="8"/>
                  </a:moveTo>
                  <a:cubicBezTo>
                    <a:pt x="75165" y="-697"/>
                    <a:pt x="293182" y="45164"/>
                    <a:pt x="337632" y="71975"/>
                  </a:cubicBezTo>
                  <a:cubicBezTo>
                    <a:pt x="382082" y="98786"/>
                    <a:pt x="324226" y="151703"/>
                    <a:pt x="291065" y="160875"/>
                  </a:cubicBezTo>
                  <a:cubicBezTo>
                    <a:pt x="257904" y="170047"/>
                    <a:pt x="181704" y="141119"/>
                    <a:pt x="138665" y="127008"/>
                  </a:cubicBezTo>
                  <a:cubicBezTo>
                    <a:pt x="95626" y="112897"/>
                    <a:pt x="50471" y="92436"/>
                    <a:pt x="32832" y="76208"/>
                  </a:cubicBezTo>
                  <a:cubicBezTo>
                    <a:pt x="15193" y="59980"/>
                    <a:pt x="-26435" y="713"/>
                    <a:pt x="24365" y="8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DDE5D9A9-7FF1-4023-84EB-54AA81549E84}"/>
                </a:ext>
              </a:extLst>
            </p:cNvPr>
            <p:cNvSpPr/>
            <p:nvPr/>
          </p:nvSpPr>
          <p:spPr>
            <a:xfrm>
              <a:off x="7133042" y="1123455"/>
              <a:ext cx="322242" cy="991598"/>
            </a:xfrm>
            <a:custGeom>
              <a:avLst/>
              <a:gdLst>
                <a:gd name="connsiteX0" fmla="*/ 241425 w 322242"/>
                <a:gd name="connsiteY0" fmla="*/ 2612 h 991598"/>
                <a:gd name="connsiteX1" fmla="*/ 148291 w 322242"/>
                <a:gd name="connsiteY1" fmla="*/ 328578 h 991598"/>
                <a:gd name="connsiteX2" fmla="*/ 29758 w 322242"/>
                <a:gd name="connsiteY2" fmla="*/ 654545 h 991598"/>
                <a:gd name="connsiteX3" fmla="*/ 8591 w 322242"/>
                <a:gd name="connsiteY3" fmla="*/ 984745 h 991598"/>
                <a:gd name="connsiteX4" fmla="*/ 29758 w 322242"/>
                <a:gd name="connsiteY4" fmla="*/ 823878 h 991598"/>
                <a:gd name="connsiteX5" fmla="*/ 313391 w 322242"/>
                <a:gd name="connsiteY5" fmla="*/ 210045 h 991598"/>
                <a:gd name="connsiteX6" fmla="*/ 241425 w 322242"/>
                <a:gd name="connsiteY6" fmla="*/ 2612 h 9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42" h="991598">
                  <a:moveTo>
                    <a:pt x="241425" y="2612"/>
                  </a:moveTo>
                  <a:cubicBezTo>
                    <a:pt x="213908" y="22367"/>
                    <a:pt x="183569" y="219923"/>
                    <a:pt x="148291" y="328578"/>
                  </a:cubicBezTo>
                  <a:cubicBezTo>
                    <a:pt x="113013" y="437233"/>
                    <a:pt x="53041" y="545184"/>
                    <a:pt x="29758" y="654545"/>
                  </a:cubicBezTo>
                  <a:cubicBezTo>
                    <a:pt x="6475" y="763906"/>
                    <a:pt x="8591" y="956523"/>
                    <a:pt x="8591" y="984745"/>
                  </a:cubicBezTo>
                  <a:cubicBezTo>
                    <a:pt x="8591" y="1012967"/>
                    <a:pt x="-21042" y="952995"/>
                    <a:pt x="29758" y="823878"/>
                  </a:cubicBezTo>
                  <a:cubicBezTo>
                    <a:pt x="80558" y="694761"/>
                    <a:pt x="278113" y="342689"/>
                    <a:pt x="313391" y="210045"/>
                  </a:cubicBezTo>
                  <a:cubicBezTo>
                    <a:pt x="348669" y="77401"/>
                    <a:pt x="268942" y="-17143"/>
                    <a:pt x="241425" y="2612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A318AF30-DD2D-4995-9F77-69E87A3980C7}"/>
                </a:ext>
              </a:extLst>
            </p:cNvPr>
            <p:cNvSpPr/>
            <p:nvPr/>
          </p:nvSpPr>
          <p:spPr>
            <a:xfrm>
              <a:off x="7656080" y="500424"/>
              <a:ext cx="100017" cy="443703"/>
            </a:xfrm>
            <a:custGeom>
              <a:avLst/>
              <a:gdLst>
                <a:gd name="connsiteX0" fmla="*/ 18953 w 100017"/>
                <a:gd name="connsiteY0" fmla="*/ 3343 h 443703"/>
                <a:gd name="connsiteX1" fmla="*/ 2020 w 100017"/>
                <a:gd name="connsiteY1" fmla="*/ 278509 h 443703"/>
                <a:gd name="connsiteX2" fmla="*/ 52820 w 100017"/>
                <a:gd name="connsiteY2" fmla="*/ 443609 h 443703"/>
                <a:gd name="connsiteX3" fmla="*/ 44353 w 100017"/>
                <a:gd name="connsiteY3" fmla="*/ 299676 h 443703"/>
                <a:gd name="connsiteX4" fmla="*/ 99387 w 100017"/>
                <a:gd name="connsiteY4" fmla="*/ 134576 h 443703"/>
                <a:gd name="connsiteX5" fmla="*/ 18953 w 100017"/>
                <a:gd name="connsiteY5" fmla="*/ 3343 h 44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7" h="443703">
                  <a:moveTo>
                    <a:pt x="18953" y="3343"/>
                  </a:moveTo>
                  <a:cubicBezTo>
                    <a:pt x="2725" y="27332"/>
                    <a:pt x="-3625" y="205131"/>
                    <a:pt x="2020" y="278509"/>
                  </a:cubicBezTo>
                  <a:cubicBezTo>
                    <a:pt x="7665" y="351887"/>
                    <a:pt x="45764" y="440081"/>
                    <a:pt x="52820" y="443609"/>
                  </a:cubicBezTo>
                  <a:cubicBezTo>
                    <a:pt x="59876" y="447137"/>
                    <a:pt x="36592" y="351181"/>
                    <a:pt x="44353" y="299676"/>
                  </a:cubicBezTo>
                  <a:cubicBezTo>
                    <a:pt x="52114" y="248171"/>
                    <a:pt x="106443" y="178321"/>
                    <a:pt x="99387" y="134576"/>
                  </a:cubicBezTo>
                  <a:cubicBezTo>
                    <a:pt x="92332" y="90832"/>
                    <a:pt x="35181" y="-20646"/>
                    <a:pt x="18953" y="3343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F6309A6F-374F-4CEB-B8EE-7D7927442AE3}"/>
                </a:ext>
              </a:extLst>
            </p:cNvPr>
            <p:cNvSpPr/>
            <p:nvPr/>
          </p:nvSpPr>
          <p:spPr>
            <a:xfrm>
              <a:off x="7509367" y="705862"/>
              <a:ext cx="107262" cy="529820"/>
            </a:xfrm>
            <a:custGeom>
              <a:avLst/>
              <a:gdLst>
                <a:gd name="connsiteX0" fmla="*/ 4800 w 107262"/>
                <a:gd name="connsiteY0" fmla="*/ 13805 h 529820"/>
                <a:gd name="connsiteX1" fmla="*/ 21733 w 107262"/>
                <a:gd name="connsiteY1" fmla="*/ 517571 h 529820"/>
                <a:gd name="connsiteX2" fmla="*/ 68300 w 107262"/>
                <a:gd name="connsiteY2" fmla="*/ 356705 h 529820"/>
                <a:gd name="connsiteX3" fmla="*/ 106400 w 107262"/>
                <a:gd name="connsiteY3" fmla="*/ 157738 h 529820"/>
                <a:gd name="connsiteX4" fmla="*/ 4800 w 107262"/>
                <a:gd name="connsiteY4" fmla="*/ 13805 h 5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2" h="529820">
                  <a:moveTo>
                    <a:pt x="4800" y="13805"/>
                  </a:moveTo>
                  <a:cubicBezTo>
                    <a:pt x="-9311" y="73777"/>
                    <a:pt x="11150" y="460421"/>
                    <a:pt x="21733" y="517571"/>
                  </a:cubicBezTo>
                  <a:cubicBezTo>
                    <a:pt x="32316" y="574721"/>
                    <a:pt x="54189" y="416677"/>
                    <a:pt x="68300" y="356705"/>
                  </a:cubicBezTo>
                  <a:cubicBezTo>
                    <a:pt x="82411" y="296733"/>
                    <a:pt x="112750" y="209949"/>
                    <a:pt x="106400" y="157738"/>
                  </a:cubicBezTo>
                  <a:cubicBezTo>
                    <a:pt x="100050" y="105527"/>
                    <a:pt x="18911" y="-46167"/>
                    <a:pt x="4800" y="13805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2AB5D60A-D823-41C5-8511-37F700CEEBF5}"/>
                </a:ext>
              </a:extLst>
            </p:cNvPr>
            <p:cNvSpPr/>
            <p:nvPr/>
          </p:nvSpPr>
          <p:spPr>
            <a:xfrm>
              <a:off x="7545476" y="905444"/>
              <a:ext cx="257969" cy="168513"/>
            </a:xfrm>
            <a:custGeom>
              <a:avLst/>
              <a:gdLst>
                <a:gd name="connsiteX0" fmla="*/ 2557 w 257969"/>
                <a:gd name="connsiteY0" fmla="*/ 489 h 168513"/>
                <a:gd name="connsiteX1" fmla="*/ 248091 w 257969"/>
                <a:gd name="connsiteY1" fmla="*/ 106323 h 168513"/>
                <a:gd name="connsiteX2" fmla="*/ 201524 w 257969"/>
                <a:gd name="connsiteY2" fmla="*/ 161356 h 168513"/>
                <a:gd name="connsiteX3" fmla="*/ 125324 w 257969"/>
                <a:gd name="connsiteY3" fmla="*/ 152889 h 168513"/>
                <a:gd name="connsiteX4" fmla="*/ 2557 w 257969"/>
                <a:gd name="connsiteY4" fmla="*/ 489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69" h="168513">
                  <a:moveTo>
                    <a:pt x="2557" y="489"/>
                  </a:moveTo>
                  <a:cubicBezTo>
                    <a:pt x="23018" y="-7272"/>
                    <a:pt x="214930" y="79512"/>
                    <a:pt x="248091" y="106323"/>
                  </a:cubicBezTo>
                  <a:cubicBezTo>
                    <a:pt x="281252" y="133134"/>
                    <a:pt x="221985" y="153595"/>
                    <a:pt x="201524" y="161356"/>
                  </a:cubicBezTo>
                  <a:cubicBezTo>
                    <a:pt x="181063" y="169117"/>
                    <a:pt x="160602" y="175467"/>
                    <a:pt x="125324" y="152889"/>
                  </a:cubicBezTo>
                  <a:cubicBezTo>
                    <a:pt x="90046" y="130311"/>
                    <a:pt x="-17904" y="8250"/>
                    <a:pt x="2557" y="489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8444C5C9-1930-4196-AEC9-A7B8C66BDC0E}"/>
                </a:ext>
              </a:extLst>
            </p:cNvPr>
            <p:cNvSpPr/>
            <p:nvPr/>
          </p:nvSpPr>
          <p:spPr>
            <a:xfrm>
              <a:off x="7582500" y="839125"/>
              <a:ext cx="304391" cy="670384"/>
            </a:xfrm>
            <a:custGeom>
              <a:avLst/>
              <a:gdLst>
                <a:gd name="connsiteX0" fmla="*/ 304200 w 304391"/>
                <a:gd name="connsiteY0" fmla="*/ 62575 h 670384"/>
                <a:gd name="connsiteX1" fmla="*/ 151800 w 304391"/>
                <a:gd name="connsiteY1" fmla="*/ 350442 h 670384"/>
                <a:gd name="connsiteX2" fmla="*/ 12100 w 304391"/>
                <a:gd name="connsiteY2" fmla="*/ 667942 h 670384"/>
                <a:gd name="connsiteX3" fmla="*/ 12100 w 304391"/>
                <a:gd name="connsiteY3" fmla="*/ 490142 h 670384"/>
                <a:gd name="connsiteX4" fmla="*/ 54433 w 304391"/>
                <a:gd name="connsiteY4" fmla="*/ 358908 h 670384"/>
                <a:gd name="connsiteX5" fmla="*/ 181433 w 304391"/>
                <a:gd name="connsiteY5" fmla="*/ 24475 h 670384"/>
                <a:gd name="connsiteX6" fmla="*/ 304200 w 304391"/>
                <a:gd name="connsiteY6" fmla="*/ 62575 h 67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391" h="670384">
                  <a:moveTo>
                    <a:pt x="304200" y="62575"/>
                  </a:moveTo>
                  <a:cubicBezTo>
                    <a:pt x="299261" y="116903"/>
                    <a:pt x="200483" y="249548"/>
                    <a:pt x="151800" y="350442"/>
                  </a:cubicBezTo>
                  <a:cubicBezTo>
                    <a:pt x="103117" y="451336"/>
                    <a:pt x="35383" y="644659"/>
                    <a:pt x="12100" y="667942"/>
                  </a:cubicBezTo>
                  <a:cubicBezTo>
                    <a:pt x="-11183" y="691225"/>
                    <a:pt x="5045" y="541648"/>
                    <a:pt x="12100" y="490142"/>
                  </a:cubicBezTo>
                  <a:cubicBezTo>
                    <a:pt x="19155" y="438636"/>
                    <a:pt x="26211" y="436519"/>
                    <a:pt x="54433" y="358908"/>
                  </a:cubicBezTo>
                  <a:cubicBezTo>
                    <a:pt x="82655" y="281297"/>
                    <a:pt x="145450" y="74569"/>
                    <a:pt x="181433" y="24475"/>
                  </a:cubicBezTo>
                  <a:cubicBezTo>
                    <a:pt x="217416" y="-25619"/>
                    <a:pt x="309139" y="8247"/>
                    <a:pt x="304200" y="62575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5D4F6D45-8704-4626-AAC7-AB4C15075B17}"/>
                </a:ext>
              </a:extLst>
            </p:cNvPr>
            <p:cNvSpPr/>
            <p:nvPr/>
          </p:nvSpPr>
          <p:spPr>
            <a:xfrm>
              <a:off x="7925541" y="454421"/>
              <a:ext cx="312830" cy="1159579"/>
            </a:xfrm>
            <a:custGeom>
              <a:avLst/>
              <a:gdLst>
                <a:gd name="connsiteX0" fmla="*/ 28892 w 312830"/>
                <a:gd name="connsiteY0" fmla="*/ 2779 h 1159579"/>
                <a:gd name="connsiteX1" fmla="*/ 189759 w 312830"/>
                <a:gd name="connsiteY1" fmla="*/ 218679 h 1159579"/>
                <a:gd name="connsiteX2" fmla="*/ 240559 w 312830"/>
                <a:gd name="connsiteY2" fmla="*/ 468446 h 1159579"/>
                <a:gd name="connsiteX3" fmla="*/ 312526 w 312830"/>
                <a:gd name="connsiteY3" fmla="*/ 637779 h 1159579"/>
                <a:gd name="connsiteX4" fmla="*/ 210926 w 312830"/>
                <a:gd name="connsiteY4" fmla="*/ 874846 h 1159579"/>
                <a:gd name="connsiteX5" fmla="*/ 143192 w 312830"/>
                <a:gd name="connsiteY5" fmla="*/ 1158479 h 1159579"/>
                <a:gd name="connsiteX6" fmla="*/ 160126 w 312830"/>
                <a:gd name="connsiteY6" fmla="*/ 955279 h 1159579"/>
                <a:gd name="connsiteX7" fmla="*/ 83926 w 312830"/>
                <a:gd name="connsiteY7" fmla="*/ 527712 h 1159579"/>
                <a:gd name="connsiteX8" fmla="*/ 3492 w 312830"/>
                <a:gd name="connsiteY8" fmla="*/ 375312 h 1159579"/>
                <a:gd name="connsiteX9" fmla="*/ 28892 w 312830"/>
                <a:gd name="connsiteY9" fmla="*/ 2779 h 115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30" h="1159579">
                  <a:moveTo>
                    <a:pt x="28892" y="2779"/>
                  </a:moveTo>
                  <a:cubicBezTo>
                    <a:pt x="59936" y="-23326"/>
                    <a:pt x="154481" y="141068"/>
                    <a:pt x="189759" y="218679"/>
                  </a:cubicBezTo>
                  <a:cubicBezTo>
                    <a:pt x="225037" y="296290"/>
                    <a:pt x="220098" y="398596"/>
                    <a:pt x="240559" y="468446"/>
                  </a:cubicBezTo>
                  <a:cubicBezTo>
                    <a:pt x="261020" y="538296"/>
                    <a:pt x="317465" y="570046"/>
                    <a:pt x="312526" y="637779"/>
                  </a:cubicBezTo>
                  <a:cubicBezTo>
                    <a:pt x="307587" y="705512"/>
                    <a:pt x="239148" y="788063"/>
                    <a:pt x="210926" y="874846"/>
                  </a:cubicBezTo>
                  <a:cubicBezTo>
                    <a:pt x="182704" y="961629"/>
                    <a:pt x="151659" y="1145074"/>
                    <a:pt x="143192" y="1158479"/>
                  </a:cubicBezTo>
                  <a:cubicBezTo>
                    <a:pt x="134725" y="1171885"/>
                    <a:pt x="170004" y="1060407"/>
                    <a:pt x="160126" y="955279"/>
                  </a:cubicBezTo>
                  <a:cubicBezTo>
                    <a:pt x="150248" y="850151"/>
                    <a:pt x="110032" y="624373"/>
                    <a:pt x="83926" y="527712"/>
                  </a:cubicBezTo>
                  <a:cubicBezTo>
                    <a:pt x="57820" y="431051"/>
                    <a:pt x="10548" y="457156"/>
                    <a:pt x="3492" y="375312"/>
                  </a:cubicBezTo>
                  <a:cubicBezTo>
                    <a:pt x="-3564" y="293468"/>
                    <a:pt x="-2152" y="28884"/>
                    <a:pt x="28892" y="2779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856396BC-976D-4C34-A831-4993B24857E1}"/>
                </a:ext>
              </a:extLst>
            </p:cNvPr>
            <p:cNvSpPr/>
            <p:nvPr/>
          </p:nvSpPr>
          <p:spPr>
            <a:xfrm>
              <a:off x="7202881" y="1446432"/>
              <a:ext cx="1528915" cy="1149728"/>
            </a:xfrm>
            <a:custGeom>
              <a:avLst/>
              <a:gdLst>
                <a:gd name="connsiteX0" fmla="*/ 48819 w 1528915"/>
                <a:gd name="connsiteY0" fmla="*/ 657535 h 1149728"/>
                <a:gd name="connsiteX1" fmla="*/ 91152 w 1528915"/>
                <a:gd name="connsiteY1" fmla="*/ 962335 h 1149728"/>
                <a:gd name="connsiteX2" fmla="*/ 2252 w 1528915"/>
                <a:gd name="connsiteY2" fmla="*/ 1148601 h 1149728"/>
                <a:gd name="connsiteX3" fmla="*/ 201219 w 1528915"/>
                <a:gd name="connsiteY3" fmla="*/ 979268 h 1149728"/>
                <a:gd name="connsiteX4" fmla="*/ 1483919 w 1528915"/>
                <a:gd name="connsiteY4" fmla="*/ 52168 h 1149728"/>
                <a:gd name="connsiteX5" fmla="*/ 1234152 w 1528915"/>
                <a:gd name="connsiteY5" fmla="*/ 119901 h 1149728"/>
                <a:gd name="connsiteX6" fmla="*/ 1196052 w 1528915"/>
                <a:gd name="connsiteY6" fmla="*/ 145301 h 1149728"/>
                <a:gd name="connsiteX7" fmla="*/ 1014019 w 1528915"/>
                <a:gd name="connsiteY7" fmla="*/ 263835 h 1149728"/>
                <a:gd name="connsiteX8" fmla="*/ 192752 w 1528915"/>
                <a:gd name="connsiteY8" fmla="*/ 797235 h 1149728"/>
                <a:gd name="connsiteX9" fmla="*/ 48819 w 1528915"/>
                <a:gd name="connsiteY9" fmla="*/ 657535 h 114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915" h="1149728">
                  <a:moveTo>
                    <a:pt x="48819" y="657535"/>
                  </a:moveTo>
                  <a:cubicBezTo>
                    <a:pt x="31886" y="685052"/>
                    <a:pt x="98913" y="880491"/>
                    <a:pt x="91152" y="962335"/>
                  </a:cubicBezTo>
                  <a:cubicBezTo>
                    <a:pt x="83391" y="1044179"/>
                    <a:pt x="-16093" y="1145779"/>
                    <a:pt x="2252" y="1148601"/>
                  </a:cubicBezTo>
                  <a:cubicBezTo>
                    <a:pt x="20596" y="1151423"/>
                    <a:pt x="-45725" y="1162007"/>
                    <a:pt x="201219" y="979268"/>
                  </a:cubicBezTo>
                  <a:cubicBezTo>
                    <a:pt x="448163" y="796529"/>
                    <a:pt x="1311764" y="195396"/>
                    <a:pt x="1483919" y="52168"/>
                  </a:cubicBezTo>
                  <a:cubicBezTo>
                    <a:pt x="1656074" y="-91060"/>
                    <a:pt x="1282130" y="104379"/>
                    <a:pt x="1234152" y="119901"/>
                  </a:cubicBezTo>
                  <a:cubicBezTo>
                    <a:pt x="1186174" y="135423"/>
                    <a:pt x="1232741" y="121312"/>
                    <a:pt x="1196052" y="145301"/>
                  </a:cubicBezTo>
                  <a:lnTo>
                    <a:pt x="1014019" y="263835"/>
                  </a:lnTo>
                  <a:cubicBezTo>
                    <a:pt x="846802" y="372491"/>
                    <a:pt x="356441" y="728796"/>
                    <a:pt x="192752" y="797235"/>
                  </a:cubicBezTo>
                  <a:cubicBezTo>
                    <a:pt x="29063" y="865674"/>
                    <a:pt x="65752" y="630018"/>
                    <a:pt x="48819" y="657535"/>
                  </a:cubicBezTo>
                  <a:close/>
                </a:path>
              </a:pathLst>
            </a:custGeom>
            <a:grpFill/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8E93753-5E08-4725-BBC6-B2E39445C5C6}"/>
              </a:ext>
            </a:extLst>
          </p:cNvPr>
          <p:cNvSpPr/>
          <p:nvPr/>
        </p:nvSpPr>
        <p:spPr>
          <a:xfrm>
            <a:off x="456737" y="3119029"/>
            <a:ext cx="3266987" cy="3042802"/>
          </a:xfrm>
          <a:custGeom>
            <a:avLst/>
            <a:gdLst>
              <a:gd name="connsiteX0" fmla="*/ 1840149 w 3266987"/>
              <a:gd name="connsiteY0" fmla="*/ 5171 h 3042802"/>
              <a:gd name="connsiteX1" fmla="*/ 2155834 w 3266987"/>
              <a:gd name="connsiteY1" fmla="*/ 723628 h 3042802"/>
              <a:gd name="connsiteX2" fmla="*/ 1393834 w 3266987"/>
              <a:gd name="connsiteY2" fmla="*/ 2236742 h 3042802"/>
              <a:gd name="connsiteX3" fmla="*/ 2036092 w 3266987"/>
              <a:gd name="connsiteY3" fmla="*/ 1507400 h 3042802"/>
              <a:gd name="connsiteX4" fmla="*/ 3266177 w 3266987"/>
              <a:gd name="connsiteY4" fmla="*/ 1202600 h 3042802"/>
              <a:gd name="connsiteX5" fmla="*/ 2210263 w 3266987"/>
              <a:gd name="connsiteY5" fmla="*/ 1561828 h 3042802"/>
              <a:gd name="connsiteX6" fmla="*/ 1306749 w 3266987"/>
              <a:gd name="connsiteY6" fmla="*/ 3020514 h 3042802"/>
              <a:gd name="connsiteX7" fmla="*/ 1404720 w 3266987"/>
              <a:gd name="connsiteY7" fmla="*/ 2443571 h 3042802"/>
              <a:gd name="connsiteX8" fmla="*/ 1219663 w 3266987"/>
              <a:gd name="connsiteY8" fmla="*/ 2421800 h 3042802"/>
              <a:gd name="connsiteX9" fmla="*/ 1818377 w 3266987"/>
              <a:gd name="connsiteY9" fmla="*/ 647428 h 3042802"/>
              <a:gd name="connsiteX10" fmla="*/ 1132577 w 3266987"/>
              <a:gd name="connsiteY10" fmla="*/ 331742 h 3042802"/>
              <a:gd name="connsiteX11" fmla="*/ 11349 w 3266987"/>
              <a:gd name="connsiteY11" fmla="*/ 397057 h 3042802"/>
              <a:gd name="connsiteX12" fmla="*/ 1840149 w 3266987"/>
              <a:gd name="connsiteY12" fmla="*/ 5171 h 304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6987" h="3042802">
                <a:moveTo>
                  <a:pt x="1840149" y="5171"/>
                </a:moveTo>
                <a:cubicBezTo>
                  <a:pt x="2197563" y="59600"/>
                  <a:pt x="2230220" y="351700"/>
                  <a:pt x="2155834" y="723628"/>
                </a:cubicBezTo>
                <a:cubicBezTo>
                  <a:pt x="2081448" y="1095556"/>
                  <a:pt x="1413791" y="2106113"/>
                  <a:pt x="1393834" y="2236742"/>
                </a:cubicBezTo>
                <a:cubicBezTo>
                  <a:pt x="1373877" y="2367371"/>
                  <a:pt x="1724035" y="1679757"/>
                  <a:pt x="2036092" y="1507400"/>
                </a:cubicBezTo>
                <a:cubicBezTo>
                  <a:pt x="2348149" y="1335043"/>
                  <a:pt x="3237149" y="1193529"/>
                  <a:pt x="3266177" y="1202600"/>
                </a:cubicBezTo>
                <a:cubicBezTo>
                  <a:pt x="3295205" y="1211671"/>
                  <a:pt x="2536834" y="1258842"/>
                  <a:pt x="2210263" y="1561828"/>
                </a:cubicBezTo>
                <a:cubicBezTo>
                  <a:pt x="1883692" y="1864814"/>
                  <a:pt x="1441006" y="2873557"/>
                  <a:pt x="1306749" y="3020514"/>
                </a:cubicBezTo>
                <a:cubicBezTo>
                  <a:pt x="1172492" y="3167471"/>
                  <a:pt x="1419234" y="2543357"/>
                  <a:pt x="1404720" y="2443571"/>
                </a:cubicBezTo>
                <a:cubicBezTo>
                  <a:pt x="1390206" y="2343785"/>
                  <a:pt x="1150720" y="2721157"/>
                  <a:pt x="1219663" y="2421800"/>
                </a:cubicBezTo>
                <a:cubicBezTo>
                  <a:pt x="1288606" y="2122443"/>
                  <a:pt x="1832891" y="995771"/>
                  <a:pt x="1818377" y="647428"/>
                </a:cubicBezTo>
                <a:cubicBezTo>
                  <a:pt x="1803863" y="299085"/>
                  <a:pt x="1433748" y="373470"/>
                  <a:pt x="1132577" y="331742"/>
                </a:cubicBezTo>
                <a:cubicBezTo>
                  <a:pt x="831406" y="290014"/>
                  <a:pt x="-113837" y="451485"/>
                  <a:pt x="11349" y="397057"/>
                </a:cubicBezTo>
                <a:cubicBezTo>
                  <a:pt x="136535" y="342629"/>
                  <a:pt x="1482735" y="-49258"/>
                  <a:pt x="1840149" y="517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B9965E0-C5F5-4BED-B986-263D71D7AA1C}"/>
              </a:ext>
            </a:extLst>
          </p:cNvPr>
          <p:cNvSpPr/>
          <p:nvPr/>
        </p:nvSpPr>
        <p:spPr>
          <a:xfrm>
            <a:off x="2871403" y="4385867"/>
            <a:ext cx="3385649" cy="2113786"/>
          </a:xfrm>
          <a:custGeom>
            <a:avLst/>
            <a:gdLst>
              <a:gd name="connsiteX0" fmla="*/ 3322569 w 3385649"/>
              <a:gd name="connsiteY0" fmla="*/ 99047 h 2113786"/>
              <a:gd name="connsiteX1" fmla="*/ 3322569 w 3385649"/>
              <a:gd name="connsiteY1" fmla="*/ 175247 h 2113786"/>
              <a:gd name="connsiteX2" fmla="*/ 3366112 w 3385649"/>
              <a:gd name="connsiteY2" fmla="*/ 534475 h 2113786"/>
              <a:gd name="connsiteX3" fmla="*/ 2963340 w 3385649"/>
              <a:gd name="connsiteY3" fmla="*/ 730418 h 2113786"/>
              <a:gd name="connsiteX4" fmla="*/ 35083 w 3385649"/>
              <a:gd name="connsiteY4" fmla="*/ 2091133 h 2113786"/>
              <a:gd name="connsiteX5" fmla="*/ 1461112 w 3385649"/>
              <a:gd name="connsiteY5" fmla="*/ 1579504 h 2113786"/>
              <a:gd name="connsiteX6" fmla="*/ 3170169 w 3385649"/>
              <a:gd name="connsiteY6" fmla="*/ 1557733 h 2113786"/>
              <a:gd name="connsiteX7" fmla="*/ 3322569 w 3385649"/>
              <a:gd name="connsiteY7" fmla="*/ 99047 h 21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5649" h="2113786">
                <a:moveTo>
                  <a:pt x="3322569" y="99047"/>
                </a:moveTo>
                <a:cubicBezTo>
                  <a:pt x="3347969" y="-131367"/>
                  <a:pt x="3315312" y="102676"/>
                  <a:pt x="3322569" y="175247"/>
                </a:cubicBezTo>
                <a:cubicBezTo>
                  <a:pt x="3329826" y="247818"/>
                  <a:pt x="3425983" y="441947"/>
                  <a:pt x="3366112" y="534475"/>
                </a:cubicBezTo>
                <a:cubicBezTo>
                  <a:pt x="3306241" y="627003"/>
                  <a:pt x="2963340" y="730418"/>
                  <a:pt x="2963340" y="730418"/>
                </a:cubicBezTo>
                <a:lnTo>
                  <a:pt x="35083" y="2091133"/>
                </a:lnTo>
                <a:cubicBezTo>
                  <a:pt x="-215288" y="2232647"/>
                  <a:pt x="938598" y="1668404"/>
                  <a:pt x="1461112" y="1579504"/>
                </a:cubicBezTo>
                <a:cubicBezTo>
                  <a:pt x="1983626" y="1490604"/>
                  <a:pt x="2854483" y="1808104"/>
                  <a:pt x="3170169" y="1557733"/>
                </a:cubicBezTo>
                <a:cubicBezTo>
                  <a:pt x="3485855" y="1307362"/>
                  <a:pt x="3297169" y="329461"/>
                  <a:pt x="3322569" y="99047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CB9C936-CBB0-4587-B285-BD13B05F75E1}"/>
              </a:ext>
            </a:extLst>
          </p:cNvPr>
          <p:cNvSpPr/>
          <p:nvPr/>
        </p:nvSpPr>
        <p:spPr>
          <a:xfrm>
            <a:off x="439559" y="-141706"/>
            <a:ext cx="6853093" cy="2819822"/>
          </a:xfrm>
          <a:custGeom>
            <a:avLst/>
            <a:gdLst>
              <a:gd name="connsiteX0" fmla="*/ 213584 w 6853093"/>
              <a:gd name="connsiteY0" fmla="*/ 192 h 2819822"/>
              <a:gd name="connsiteX1" fmla="*/ 1040898 w 6853093"/>
              <a:gd name="connsiteY1" fmla="*/ 479163 h 2819822"/>
              <a:gd name="connsiteX2" fmla="*/ 5242784 w 6853093"/>
              <a:gd name="connsiteY2" fmla="*/ 1045220 h 2819822"/>
              <a:gd name="connsiteX3" fmla="*/ 6015670 w 6853093"/>
              <a:gd name="connsiteY3" fmla="*/ 2590992 h 2819822"/>
              <a:gd name="connsiteX4" fmla="*/ 6070098 w 6853093"/>
              <a:gd name="connsiteY4" fmla="*/ 2797820 h 2819822"/>
              <a:gd name="connsiteX5" fmla="*/ 5939470 w 6853093"/>
              <a:gd name="connsiteY5" fmla="*/ 2449477 h 2819822"/>
              <a:gd name="connsiteX6" fmla="*/ 6222498 w 6853093"/>
              <a:gd name="connsiteY6" fmla="*/ 958135 h 2819822"/>
              <a:gd name="connsiteX7" fmla="*/ 6766784 w 6853093"/>
              <a:gd name="connsiteY7" fmla="*/ 337649 h 2819822"/>
              <a:gd name="connsiteX8" fmla="*/ 4208641 w 6853093"/>
              <a:gd name="connsiteY8" fmla="*/ 533592 h 2819822"/>
              <a:gd name="connsiteX9" fmla="*/ 213584 w 6853093"/>
              <a:gd name="connsiteY9" fmla="*/ 192 h 28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3093" h="2819822">
                <a:moveTo>
                  <a:pt x="213584" y="192"/>
                </a:moveTo>
                <a:cubicBezTo>
                  <a:pt x="-314373" y="-8879"/>
                  <a:pt x="202698" y="304992"/>
                  <a:pt x="1040898" y="479163"/>
                </a:cubicBezTo>
                <a:cubicBezTo>
                  <a:pt x="1879098" y="653334"/>
                  <a:pt x="4413655" y="693248"/>
                  <a:pt x="5242784" y="1045220"/>
                </a:cubicBezTo>
                <a:cubicBezTo>
                  <a:pt x="6071913" y="1397192"/>
                  <a:pt x="5877784" y="2298892"/>
                  <a:pt x="6015670" y="2590992"/>
                </a:cubicBezTo>
                <a:cubicBezTo>
                  <a:pt x="6153556" y="2883092"/>
                  <a:pt x="6082798" y="2821406"/>
                  <a:pt x="6070098" y="2797820"/>
                </a:cubicBezTo>
                <a:cubicBezTo>
                  <a:pt x="6057398" y="2774234"/>
                  <a:pt x="5914070" y="2756091"/>
                  <a:pt x="5939470" y="2449477"/>
                </a:cubicBezTo>
                <a:cubicBezTo>
                  <a:pt x="5964870" y="2142863"/>
                  <a:pt x="6084612" y="1310106"/>
                  <a:pt x="6222498" y="958135"/>
                </a:cubicBezTo>
                <a:cubicBezTo>
                  <a:pt x="6360384" y="606164"/>
                  <a:pt x="7102427" y="408406"/>
                  <a:pt x="6766784" y="337649"/>
                </a:cubicBezTo>
                <a:cubicBezTo>
                  <a:pt x="6431141" y="266892"/>
                  <a:pt x="5293584" y="588021"/>
                  <a:pt x="4208641" y="533592"/>
                </a:cubicBezTo>
                <a:cubicBezTo>
                  <a:pt x="3123698" y="479163"/>
                  <a:pt x="741541" y="9263"/>
                  <a:pt x="213584" y="192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EE1CFBF-AA59-4CC3-ABDE-656CE91C4D68}"/>
              </a:ext>
            </a:extLst>
          </p:cNvPr>
          <p:cNvSpPr/>
          <p:nvPr/>
        </p:nvSpPr>
        <p:spPr>
          <a:xfrm>
            <a:off x="8668937" y="2603682"/>
            <a:ext cx="3167318" cy="4235144"/>
          </a:xfrm>
          <a:custGeom>
            <a:avLst/>
            <a:gdLst>
              <a:gd name="connsiteX0" fmla="*/ 39634 w 3167318"/>
              <a:gd name="connsiteY0" fmla="*/ 117747 h 4235144"/>
              <a:gd name="connsiteX1" fmla="*/ 94063 w 3167318"/>
              <a:gd name="connsiteY1" fmla="*/ 128632 h 4235144"/>
              <a:gd name="connsiteX2" fmla="*/ 692777 w 3167318"/>
              <a:gd name="connsiteY2" fmla="*/ 1130118 h 4235144"/>
              <a:gd name="connsiteX3" fmla="*/ 562149 w 3167318"/>
              <a:gd name="connsiteY3" fmla="*/ 2534375 h 4235144"/>
              <a:gd name="connsiteX4" fmla="*/ 2924349 w 3167318"/>
              <a:gd name="connsiteY4" fmla="*/ 4112804 h 4235144"/>
              <a:gd name="connsiteX5" fmla="*/ 3033206 w 3167318"/>
              <a:gd name="connsiteY5" fmla="*/ 4112804 h 4235144"/>
              <a:gd name="connsiteX6" fmla="*/ 2412720 w 3167318"/>
              <a:gd name="connsiteY6" fmla="*/ 3971289 h 4235144"/>
              <a:gd name="connsiteX7" fmla="*/ 877834 w 3167318"/>
              <a:gd name="connsiteY7" fmla="*/ 3601175 h 4235144"/>
              <a:gd name="connsiteX8" fmla="*/ 311777 w 3167318"/>
              <a:gd name="connsiteY8" fmla="*/ 1859461 h 4235144"/>
              <a:gd name="connsiteX9" fmla="*/ 475063 w 3167318"/>
              <a:gd name="connsiteY9" fmla="*/ 1086575 h 4235144"/>
              <a:gd name="connsiteX10" fmla="*/ 39634 w 3167318"/>
              <a:gd name="connsiteY10" fmla="*/ 117747 h 42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318" h="4235144">
                <a:moveTo>
                  <a:pt x="39634" y="117747"/>
                </a:moveTo>
                <a:cubicBezTo>
                  <a:pt x="-23866" y="-41910"/>
                  <a:pt x="-14794" y="-40096"/>
                  <a:pt x="94063" y="128632"/>
                </a:cubicBezTo>
                <a:cubicBezTo>
                  <a:pt x="202920" y="297360"/>
                  <a:pt x="614763" y="729161"/>
                  <a:pt x="692777" y="1130118"/>
                </a:cubicBezTo>
                <a:cubicBezTo>
                  <a:pt x="770791" y="1531075"/>
                  <a:pt x="190220" y="2037261"/>
                  <a:pt x="562149" y="2534375"/>
                </a:cubicBezTo>
                <a:cubicBezTo>
                  <a:pt x="934078" y="3031489"/>
                  <a:pt x="2512506" y="3849732"/>
                  <a:pt x="2924349" y="4112804"/>
                </a:cubicBezTo>
                <a:cubicBezTo>
                  <a:pt x="3336192" y="4375876"/>
                  <a:pt x="3118477" y="4136390"/>
                  <a:pt x="3033206" y="4112804"/>
                </a:cubicBezTo>
                <a:cubicBezTo>
                  <a:pt x="2947935" y="4089218"/>
                  <a:pt x="2412720" y="3971289"/>
                  <a:pt x="2412720" y="3971289"/>
                </a:cubicBezTo>
                <a:cubicBezTo>
                  <a:pt x="2053491" y="3886018"/>
                  <a:pt x="1227991" y="3953146"/>
                  <a:pt x="877834" y="3601175"/>
                </a:cubicBezTo>
                <a:cubicBezTo>
                  <a:pt x="527677" y="3249204"/>
                  <a:pt x="378906" y="2278561"/>
                  <a:pt x="311777" y="1859461"/>
                </a:cubicBezTo>
                <a:cubicBezTo>
                  <a:pt x="244649" y="1440361"/>
                  <a:pt x="518606" y="1382304"/>
                  <a:pt x="475063" y="1086575"/>
                </a:cubicBezTo>
                <a:cubicBezTo>
                  <a:pt x="431520" y="790846"/>
                  <a:pt x="103134" y="277404"/>
                  <a:pt x="39634" y="117747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05448CD-D143-4D5A-B493-95B411F76DEF}"/>
              </a:ext>
            </a:extLst>
          </p:cNvPr>
          <p:cNvSpPr/>
          <p:nvPr/>
        </p:nvSpPr>
        <p:spPr>
          <a:xfrm>
            <a:off x="-174174" y="3742160"/>
            <a:ext cx="1754153" cy="2845305"/>
          </a:xfrm>
          <a:custGeom>
            <a:avLst/>
            <a:gdLst>
              <a:gd name="connsiteX0" fmla="*/ 76203 w 1754153"/>
              <a:gd name="connsiteY0" fmla="*/ 296440 h 2845305"/>
              <a:gd name="connsiteX1" fmla="*/ 174174 w 1754153"/>
              <a:gd name="connsiteY1" fmla="*/ 296440 h 2845305"/>
              <a:gd name="connsiteX2" fmla="*/ 1676403 w 1754153"/>
              <a:gd name="connsiteY2" fmla="*/ 56954 h 2845305"/>
              <a:gd name="connsiteX3" fmla="*/ 1491345 w 1754153"/>
              <a:gd name="connsiteY3" fmla="*/ 1515640 h 2845305"/>
              <a:gd name="connsiteX4" fmla="*/ 1077688 w 1754153"/>
              <a:gd name="connsiteY4" fmla="*/ 2811040 h 2845305"/>
              <a:gd name="connsiteX5" fmla="*/ 1251860 w 1754153"/>
              <a:gd name="connsiteY5" fmla="*/ 2342954 h 2845305"/>
              <a:gd name="connsiteX6" fmla="*/ 1371603 w 1754153"/>
              <a:gd name="connsiteY6" fmla="*/ 993126 h 2845305"/>
              <a:gd name="connsiteX7" fmla="*/ 1567545 w 1754153"/>
              <a:gd name="connsiteY7" fmla="*/ 459726 h 2845305"/>
              <a:gd name="connsiteX8" fmla="*/ 576945 w 1754153"/>
              <a:gd name="connsiteY8" fmla="*/ 220240 h 2845305"/>
              <a:gd name="connsiteX9" fmla="*/ 76203 w 1754153"/>
              <a:gd name="connsiteY9" fmla="*/ 296440 h 284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153" h="2845305">
                <a:moveTo>
                  <a:pt x="76203" y="296440"/>
                </a:moveTo>
                <a:cubicBezTo>
                  <a:pt x="9075" y="309140"/>
                  <a:pt x="-92526" y="336354"/>
                  <a:pt x="174174" y="296440"/>
                </a:cubicBezTo>
                <a:cubicBezTo>
                  <a:pt x="440874" y="256526"/>
                  <a:pt x="1456874" y="-146246"/>
                  <a:pt x="1676403" y="56954"/>
                </a:cubicBezTo>
                <a:cubicBezTo>
                  <a:pt x="1895932" y="260154"/>
                  <a:pt x="1591131" y="1056626"/>
                  <a:pt x="1491345" y="1515640"/>
                </a:cubicBezTo>
                <a:cubicBezTo>
                  <a:pt x="1391559" y="1974654"/>
                  <a:pt x="1117602" y="2673154"/>
                  <a:pt x="1077688" y="2811040"/>
                </a:cubicBezTo>
                <a:cubicBezTo>
                  <a:pt x="1037774" y="2948926"/>
                  <a:pt x="1202874" y="2645940"/>
                  <a:pt x="1251860" y="2342954"/>
                </a:cubicBezTo>
                <a:cubicBezTo>
                  <a:pt x="1300846" y="2039968"/>
                  <a:pt x="1318989" y="1306997"/>
                  <a:pt x="1371603" y="993126"/>
                </a:cubicBezTo>
                <a:cubicBezTo>
                  <a:pt x="1424217" y="679255"/>
                  <a:pt x="1699988" y="588540"/>
                  <a:pt x="1567545" y="459726"/>
                </a:cubicBezTo>
                <a:cubicBezTo>
                  <a:pt x="1435102" y="330912"/>
                  <a:pt x="825502" y="247454"/>
                  <a:pt x="576945" y="220240"/>
                </a:cubicBezTo>
                <a:cubicBezTo>
                  <a:pt x="328388" y="193026"/>
                  <a:pt x="143331" y="283740"/>
                  <a:pt x="76203" y="29644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609672-05A4-41C1-88B8-F0A3841DAE2C}"/>
              </a:ext>
            </a:extLst>
          </p:cNvPr>
          <p:cNvSpPr txBox="1"/>
          <p:nvPr/>
        </p:nvSpPr>
        <p:spPr>
          <a:xfrm>
            <a:off x="4721264" y="605953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FF3399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よけてみな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A94E755-528E-45DA-BC52-8D8EE8C5EB54}"/>
              </a:ext>
            </a:extLst>
          </p:cNvPr>
          <p:cNvSpPr/>
          <p:nvPr/>
        </p:nvSpPr>
        <p:spPr>
          <a:xfrm>
            <a:off x="7022220" y="95765"/>
            <a:ext cx="4979043" cy="1360767"/>
          </a:xfrm>
          <a:custGeom>
            <a:avLst/>
            <a:gdLst>
              <a:gd name="connsiteX0" fmla="*/ 127880 w 4979043"/>
              <a:gd name="connsiteY0" fmla="*/ 704335 h 1360767"/>
              <a:gd name="connsiteX1" fmla="*/ 1054980 w 4979043"/>
              <a:gd name="connsiteY1" fmla="*/ 132835 h 1360767"/>
              <a:gd name="connsiteX2" fmla="*/ 4014080 w 4979043"/>
              <a:gd name="connsiteY2" fmla="*/ 94735 h 1360767"/>
              <a:gd name="connsiteX3" fmla="*/ 4928480 w 4979043"/>
              <a:gd name="connsiteY3" fmla="*/ 1225035 h 1360767"/>
              <a:gd name="connsiteX4" fmla="*/ 4864980 w 4979043"/>
              <a:gd name="connsiteY4" fmla="*/ 1263135 h 1360767"/>
              <a:gd name="connsiteX5" fmla="*/ 4903080 w 4979043"/>
              <a:gd name="connsiteY5" fmla="*/ 526535 h 1360767"/>
              <a:gd name="connsiteX6" fmla="*/ 3823580 w 4979043"/>
              <a:gd name="connsiteY6" fmla="*/ 259835 h 1360767"/>
              <a:gd name="connsiteX7" fmla="*/ 1613780 w 4979043"/>
              <a:gd name="connsiteY7" fmla="*/ 234435 h 1360767"/>
              <a:gd name="connsiteX8" fmla="*/ 165980 w 4979043"/>
              <a:gd name="connsiteY8" fmla="*/ 450335 h 1360767"/>
              <a:gd name="connsiteX9" fmla="*/ 127880 w 4979043"/>
              <a:gd name="connsiteY9" fmla="*/ 704335 h 13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9043" h="1360767">
                <a:moveTo>
                  <a:pt x="127880" y="704335"/>
                </a:moveTo>
                <a:cubicBezTo>
                  <a:pt x="276047" y="651418"/>
                  <a:pt x="407280" y="234435"/>
                  <a:pt x="1054980" y="132835"/>
                </a:cubicBezTo>
                <a:cubicBezTo>
                  <a:pt x="1702680" y="31235"/>
                  <a:pt x="3368497" y="-87298"/>
                  <a:pt x="4014080" y="94735"/>
                </a:cubicBezTo>
                <a:cubicBezTo>
                  <a:pt x="4659663" y="276768"/>
                  <a:pt x="4786663" y="1030302"/>
                  <a:pt x="4928480" y="1225035"/>
                </a:cubicBezTo>
                <a:cubicBezTo>
                  <a:pt x="5070297" y="1419768"/>
                  <a:pt x="4869213" y="1379552"/>
                  <a:pt x="4864980" y="1263135"/>
                </a:cubicBezTo>
                <a:cubicBezTo>
                  <a:pt x="4860747" y="1146718"/>
                  <a:pt x="5076647" y="693752"/>
                  <a:pt x="4903080" y="526535"/>
                </a:cubicBezTo>
                <a:cubicBezTo>
                  <a:pt x="4729513" y="359318"/>
                  <a:pt x="4371797" y="308518"/>
                  <a:pt x="3823580" y="259835"/>
                </a:cubicBezTo>
                <a:cubicBezTo>
                  <a:pt x="3275363" y="211152"/>
                  <a:pt x="2223380" y="202685"/>
                  <a:pt x="1613780" y="234435"/>
                </a:cubicBezTo>
                <a:cubicBezTo>
                  <a:pt x="1004180" y="266185"/>
                  <a:pt x="409397" y="365668"/>
                  <a:pt x="165980" y="450335"/>
                </a:cubicBezTo>
                <a:cubicBezTo>
                  <a:pt x="-77437" y="535002"/>
                  <a:pt x="-20287" y="757252"/>
                  <a:pt x="127880" y="704335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73DF13F-DC94-4B2C-BE03-21DD1B33FBA5}"/>
              </a:ext>
            </a:extLst>
          </p:cNvPr>
          <p:cNvSpPr/>
          <p:nvPr/>
        </p:nvSpPr>
        <p:spPr>
          <a:xfrm>
            <a:off x="1542181" y="4576814"/>
            <a:ext cx="2608988" cy="2136857"/>
          </a:xfrm>
          <a:custGeom>
            <a:avLst/>
            <a:gdLst>
              <a:gd name="connsiteX0" fmla="*/ 1556619 w 2608988"/>
              <a:gd name="connsiteY0" fmla="*/ 109486 h 2136857"/>
              <a:gd name="connsiteX1" fmla="*/ 2458319 w 2608988"/>
              <a:gd name="connsiteY1" fmla="*/ 706386 h 2136857"/>
              <a:gd name="connsiteX2" fmla="*/ 83419 w 2608988"/>
              <a:gd name="connsiteY2" fmla="*/ 2065286 h 2136857"/>
              <a:gd name="connsiteX3" fmla="*/ 731119 w 2608988"/>
              <a:gd name="connsiteY3" fmla="*/ 1849386 h 2136857"/>
              <a:gd name="connsiteX4" fmla="*/ 2598019 w 2608988"/>
              <a:gd name="connsiteY4" fmla="*/ 1011186 h 2136857"/>
              <a:gd name="connsiteX5" fmla="*/ 1505819 w 2608988"/>
              <a:gd name="connsiteY5" fmla="*/ 84086 h 2136857"/>
              <a:gd name="connsiteX6" fmla="*/ 1556619 w 2608988"/>
              <a:gd name="connsiteY6" fmla="*/ 109486 h 213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988" h="2136857">
                <a:moveTo>
                  <a:pt x="1556619" y="109486"/>
                </a:moveTo>
                <a:cubicBezTo>
                  <a:pt x="1715369" y="213203"/>
                  <a:pt x="2703852" y="380419"/>
                  <a:pt x="2458319" y="706386"/>
                </a:cubicBezTo>
                <a:cubicBezTo>
                  <a:pt x="2212786" y="1032353"/>
                  <a:pt x="371286" y="1874786"/>
                  <a:pt x="83419" y="2065286"/>
                </a:cubicBezTo>
                <a:cubicBezTo>
                  <a:pt x="-204448" y="2255786"/>
                  <a:pt x="312019" y="2025069"/>
                  <a:pt x="731119" y="1849386"/>
                </a:cubicBezTo>
                <a:cubicBezTo>
                  <a:pt x="1150219" y="1673703"/>
                  <a:pt x="2468902" y="1305403"/>
                  <a:pt x="2598019" y="1011186"/>
                </a:cubicBezTo>
                <a:cubicBezTo>
                  <a:pt x="2727136" y="716969"/>
                  <a:pt x="1677269" y="230136"/>
                  <a:pt x="1505819" y="84086"/>
                </a:cubicBezTo>
                <a:cubicBezTo>
                  <a:pt x="1334369" y="-61964"/>
                  <a:pt x="1397869" y="5769"/>
                  <a:pt x="1556619" y="109486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0C1FD36-9C63-431F-8510-2D7BE9A04455}"/>
              </a:ext>
            </a:extLst>
          </p:cNvPr>
          <p:cNvSpPr/>
          <p:nvPr/>
        </p:nvSpPr>
        <p:spPr>
          <a:xfrm>
            <a:off x="1458936" y="76159"/>
            <a:ext cx="5472825" cy="555342"/>
          </a:xfrm>
          <a:custGeom>
            <a:avLst/>
            <a:gdLst>
              <a:gd name="connsiteX0" fmla="*/ 344464 w 5472825"/>
              <a:gd name="connsiteY0" fmla="*/ 127041 h 555342"/>
              <a:gd name="connsiteX1" fmla="*/ 4535464 w 5472825"/>
              <a:gd name="connsiteY1" fmla="*/ 431841 h 555342"/>
              <a:gd name="connsiteX2" fmla="*/ 5437164 w 5472825"/>
              <a:gd name="connsiteY2" fmla="*/ 41 h 555342"/>
              <a:gd name="connsiteX3" fmla="*/ 5208564 w 5472825"/>
              <a:gd name="connsiteY3" fmla="*/ 406441 h 555342"/>
              <a:gd name="connsiteX4" fmla="*/ 4433864 w 5472825"/>
              <a:gd name="connsiteY4" fmla="*/ 546141 h 555342"/>
              <a:gd name="connsiteX5" fmla="*/ 357164 w 5472825"/>
              <a:gd name="connsiteY5" fmla="*/ 177841 h 555342"/>
              <a:gd name="connsiteX6" fmla="*/ 306364 w 5472825"/>
              <a:gd name="connsiteY6" fmla="*/ 88941 h 555342"/>
              <a:gd name="connsiteX7" fmla="*/ 242864 w 5472825"/>
              <a:gd name="connsiteY7" fmla="*/ 152441 h 555342"/>
              <a:gd name="connsiteX8" fmla="*/ 344464 w 5472825"/>
              <a:gd name="connsiteY8" fmla="*/ 127041 h 55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2825" h="555342">
                <a:moveTo>
                  <a:pt x="344464" y="127041"/>
                </a:moveTo>
                <a:cubicBezTo>
                  <a:pt x="1059897" y="173608"/>
                  <a:pt x="3686681" y="453008"/>
                  <a:pt x="4535464" y="431841"/>
                </a:cubicBezTo>
                <a:cubicBezTo>
                  <a:pt x="5384247" y="410674"/>
                  <a:pt x="5324981" y="4274"/>
                  <a:pt x="5437164" y="41"/>
                </a:cubicBezTo>
                <a:cubicBezTo>
                  <a:pt x="5549347" y="-4192"/>
                  <a:pt x="5375781" y="315424"/>
                  <a:pt x="5208564" y="406441"/>
                </a:cubicBezTo>
                <a:cubicBezTo>
                  <a:pt x="5041347" y="497458"/>
                  <a:pt x="5242431" y="584241"/>
                  <a:pt x="4433864" y="546141"/>
                </a:cubicBezTo>
                <a:cubicBezTo>
                  <a:pt x="3625297" y="508041"/>
                  <a:pt x="1045081" y="254041"/>
                  <a:pt x="357164" y="177841"/>
                </a:cubicBezTo>
                <a:cubicBezTo>
                  <a:pt x="-330753" y="101641"/>
                  <a:pt x="325414" y="93174"/>
                  <a:pt x="306364" y="88941"/>
                </a:cubicBezTo>
                <a:cubicBezTo>
                  <a:pt x="287314" y="84708"/>
                  <a:pt x="234397" y="146091"/>
                  <a:pt x="242864" y="152441"/>
                </a:cubicBezTo>
                <a:cubicBezTo>
                  <a:pt x="251331" y="158791"/>
                  <a:pt x="-370969" y="80474"/>
                  <a:pt x="344464" y="1270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1E78828-7FF6-4FDE-98D0-0C948C364788}"/>
              </a:ext>
            </a:extLst>
          </p:cNvPr>
          <p:cNvSpPr/>
          <p:nvPr/>
        </p:nvSpPr>
        <p:spPr>
          <a:xfrm>
            <a:off x="4750346" y="5257273"/>
            <a:ext cx="1370419" cy="510063"/>
          </a:xfrm>
          <a:custGeom>
            <a:avLst/>
            <a:gdLst>
              <a:gd name="connsiteX0" fmla="*/ 37554 w 1370419"/>
              <a:gd name="connsiteY0" fmla="*/ 508527 h 510063"/>
              <a:gd name="connsiteX1" fmla="*/ 291554 w 1370419"/>
              <a:gd name="connsiteY1" fmla="*/ 368827 h 510063"/>
              <a:gd name="connsiteX2" fmla="*/ 1345654 w 1370419"/>
              <a:gd name="connsiteY2" fmla="*/ 527 h 510063"/>
              <a:gd name="connsiteX3" fmla="*/ 951954 w 1370419"/>
              <a:gd name="connsiteY3" fmla="*/ 292627 h 510063"/>
              <a:gd name="connsiteX4" fmla="*/ 37554 w 1370419"/>
              <a:gd name="connsiteY4" fmla="*/ 508527 h 5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419" h="510063">
                <a:moveTo>
                  <a:pt x="37554" y="508527"/>
                </a:moveTo>
                <a:cubicBezTo>
                  <a:pt x="-72513" y="521227"/>
                  <a:pt x="73537" y="453494"/>
                  <a:pt x="291554" y="368827"/>
                </a:cubicBezTo>
                <a:cubicBezTo>
                  <a:pt x="509571" y="284160"/>
                  <a:pt x="1235587" y="13227"/>
                  <a:pt x="1345654" y="527"/>
                </a:cubicBezTo>
                <a:cubicBezTo>
                  <a:pt x="1455721" y="-12173"/>
                  <a:pt x="1176321" y="207960"/>
                  <a:pt x="951954" y="292627"/>
                </a:cubicBezTo>
                <a:cubicBezTo>
                  <a:pt x="727587" y="377294"/>
                  <a:pt x="147621" y="495827"/>
                  <a:pt x="37554" y="5085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403BFC3-AC8B-47D3-A3FE-2ADC3ABA76B7}"/>
              </a:ext>
            </a:extLst>
          </p:cNvPr>
          <p:cNvSpPr/>
          <p:nvPr/>
        </p:nvSpPr>
        <p:spPr>
          <a:xfrm>
            <a:off x="9307686" y="5568561"/>
            <a:ext cx="1475186" cy="807570"/>
          </a:xfrm>
          <a:custGeom>
            <a:avLst/>
            <a:gdLst>
              <a:gd name="connsiteX0" fmla="*/ 52214 w 1475186"/>
              <a:gd name="connsiteY0" fmla="*/ 44839 h 807570"/>
              <a:gd name="connsiteX1" fmla="*/ 128414 w 1475186"/>
              <a:gd name="connsiteY1" fmla="*/ 82939 h 807570"/>
              <a:gd name="connsiteX2" fmla="*/ 674514 w 1475186"/>
              <a:gd name="connsiteY2" fmla="*/ 590939 h 807570"/>
              <a:gd name="connsiteX3" fmla="*/ 1474614 w 1475186"/>
              <a:gd name="connsiteY3" fmla="*/ 806839 h 807570"/>
              <a:gd name="connsiteX4" fmla="*/ 788814 w 1475186"/>
              <a:gd name="connsiteY4" fmla="*/ 527439 h 807570"/>
              <a:gd name="connsiteX5" fmla="*/ 52214 w 1475186"/>
              <a:gd name="connsiteY5" fmla="*/ 44839 h 80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186" h="807570">
                <a:moveTo>
                  <a:pt x="52214" y="44839"/>
                </a:moveTo>
                <a:cubicBezTo>
                  <a:pt x="-57853" y="-29244"/>
                  <a:pt x="24697" y="-8078"/>
                  <a:pt x="128414" y="82939"/>
                </a:cubicBezTo>
                <a:cubicBezTo>
                  <a:pt x="232131" y="173956"/>
                  <a:pt x="450147" y="470289"/>
                  <a:pt x="674514" y="590939"/>
                </a:cubicBezTo>
                <a:cubicBezTo>
                  <a:pt x="898881" y="711589"/>
                  <a:pt x="1455564" y="817422"/>
                  <a:pt x="1474614" y="806839"/>
                </a:cubicBezTo>
                <a:cubicBezTo>
                  <a:pt x="1493664" y="796256"/>
                  <a:pt x="1032230" y="652322"/>
                  <a:pt x="788814" y="527439"/>
                </a:cubicBezTo>
                <a:cubicBezTo>
                  <a:pt x="545398" y="402556"/>
                  <a:pt x="162281" y="118922"/>
                  <a:pt x="52214" y="448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63A6E8E-7259-4329-875E-C73E0D98CD50}"/>
              </a:ext>
            </a:extLst>
          </p:cNvPr>
          <p:cNvSpPr/>
          <p:nvPr/>
        </p:nvSpPr>
        <p:spPr>
          <a:xfrm>
            <a:off x="1650981" y="3341688"/>
            <a:ext cx="817837" cy="964579"/>
          </a:xfrm>
          <a:custGeom>
            <a:avLst/>
            <a:gdLst>
              <a:gd name="connsiteX0" fmla="*/ 19 w 817837"/>
              <a:gd name="connsiteY0" fmla="*/ 36512 h 964579"/>
              <a:gd name="connsiteX1" fmla="*/ 800119 w 817837"/>
              <a:gd name="connsiteY1" fmla="*/ 100012 h 964579"/>
              <a:gd name="connsiteX2" fmla="*/ 571519 w 817837"/>
              <a:gd name="connsiteY2" fmla="*/ 963612 h 964579"/>
              <a:gd name="connsiteX3" fmla="*/ 774719 w 817837"/>
              <a:gd name="connsiteY3" fmla="*/ 265112 h 964579"/>
              <a:gd name="connsiteX4" fmla="*/ 19 w 817837"/>
              <a:gd name="connsiteY4" fmla="*/ 36512 h 96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37" h="964579">
                <a:moveTo>
                  <a:pt x="19" y="36512"/>
                </a:moveTo>
                <a:cubicBezTo>
                  <a:pt x="4252" y="8995"/>
                  <a:pt x="704869" y="-54505"/>
                  <a:pt x="800119" y="100012"/>
                </a:cubicBezTo>
                <a:cubicBezTo>
                  <a:pt x="895369" y="254529"/>
                  <a:pt x="575752" y="936095"/>
                  <a:pt x="571519" y="963612"/>
                </a:cubicBezTo>
                <a:cubicBezTo>
                  <a:pt x="567286" y="991129"/>
                  <a:pt x="869969" y="423862"/>
                  <a:pt x="774719" y="265112"/>
                </a:cubicBezTo>
                <a:cubicBezTo>
                  <a:pt x="679469" y="106362"/>
                  <a:pt x="-4214" y="64029"/>
                  <a:pt x="19" y="36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7B4E8078-50CE-4A02-86B0-2FC3E3880196}"/>
              </a:ext>
            </a:extLst>
          </p:cNvPr>
          <p:cNvSpPr/>
          <p:nvPr/>
        </p:nvSpPr>
        <p:spPr>
          <a:xfrm>
            <a:off x="754170" y="3851748"/>
            <a:ext cx="1001646" cy="1368303"/>
          </a:xfrm>
          <a:custGeom>
            <a:avLst/>
            <a:gdLst>
              <a:gd name="connsiteX0" fmla="*/ 338030 w 1001646"/>
              <a:gd name="connsiteY0" fmla="*/ 97952 h 1368303"/>
              <a:gd name="connsiteX1" fmla="*/ 401530 w 1001646"/>
              <a:gd name="connsiteY1" fmla="*/ 97952 h 1368303"/>
              <a:gd name="connsiteX2" fmla="*/ 528530 w 1001646"/>
              <a:gd name="connsiteY2" fmla="*/ 834552 h 1368303"/>
              <a:gd name="connsiteX3" fmla="*/ 7830 w 1001646"/>
              <a:gd name="connsiteY3" fmla="*/ 1367952 h 1368303"/>
              <a:gd name="connsiteX4" fmla="*/ 998430 w 1001646"/>
              <a:gd name="connsiteY4" fmla="*/ 758352 h 1368303"/>
              <a:gd name="connsiteX5" fmla="*/ 325330 w 1001646"/>
              <a:gd name="connsiteY5" fmla="*/ 21752 h 1368303"/>
              <a:gd name="connsiteX6" fmla="*/ 338030 w 1001646"/>
              <a:gd name="connsiteY6" fmla="*/ 186852 h 1368303"/>
              <a:gd name="connsiteX7" fmla="*/ 338030 w 1001646"/>
              <a:gd name="connsiteY7" fmla="*/ 97952 h 136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646" h="1368303">
                <a:moveTo>
                  <a:pt x="338030" y="97952"/>
                </a:moveTo>
                <a:cubicBezTo>
                  <a:pt x="348613" y="83135"/>
                  <a:pt x="369780" y="-24815"/>
                  <a:pt x="401530" y="97952"/>
                </a:cubicBezTo>
                <a:cubicBezTo>
                  <a:pt x="433280" y="220719"/>
                  <a:pt x="594147" y="622885"/>
                  <a:pt x="528530" y="834552"/>
                </a:cubicBezTo>
                <a:cubicBezTo>
                  <a:pt x="462913" y="1046219"/>
                  <a:pt x="-70487" y="1380652"/>
                  <a:pt x="7830" y="1367952"/>
                </a:cubicBezTo>
                <a:cubicBezTo>
                  <a:pt x="86147" y="1355252"/>
                  <a:pt x="945513" y="982719"/>
                  <a:pt x="998430" y="758352"/>
                </a:cubicBezTo>
                <a:cubicBezTo>
                  <a:pt x="1051347" y="533985"/>
                  <a:pt x="435397" y="117002"/>
                  <a:pt x="325330" y="21752"/>
                </a:cubicBezTo>
                <a:cubicBezTo>
                  <a:pt x="215263" y="-73498"/>
                  <a:pt x="338030" y="174152"/>
                  <a:pt x="338030" y="186852"/>
                </a:cubicBezTo>
                <a:cubicBezTo>
                  <a:pt x="338030" y="199552"/>
                  <a:pt x="327447" y="112769"/>
                  <a:pt x="338030" y="979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EC85F353-D2C6-4EE0-9F43-43745A945655}"/>
              </a:ext>
            </a:extLst>
          </p:cNvPr>
          <p:cNvSpPr/>
          <p:nvPr/>
        </p:nvSpPr>
        <p:spPr>
          <a:xfrm>
            <a:off x="2926163" y="5549637"/>
            <a:ext cx="952242" cy="492006"/>
          </a:xfrm>
          <a:custGeom>
            <a:avLst/>
            <a:gdLst>
              <a:gd name="connsiteX0" fmla="*/ 7537 w 952242"/>
              <a:gd name="connsiteY0" fmla="*/ 482863 h 492006"/>
              <a:gd name="connsiteX1" fmla="*/ 147237 w 952242"/>
              <a:gd name="connsiteY1" fmla="*/ 444763 h 492006"/>
              <a:gd name="connsiteX2" fmla="*/ 947337 w 952242"/>
              <a:gd name="connsiteY2" fmla="*/ 263 h 492006"/>
              <a:gd name="connsiteX3" fmla="*/ 464737 w 952242"/>
              <a:gd name="connsiteY3" fmla="*/ 381263 h 492006"/>
              <a:gd name="connsiteX4" fmla="*/ 71037 w 952242"/>
              <a:gd name="connsiteY4" fmla="*/ 482863 h 492006"/>
              <a:gd name="connsiteX5" fmla="*/ 7537 w 952242"/>
              <a:gd name="connsiteY5" fmla="*/ 482863 h 4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242" h="492006">
                <a:moveTo>
                  <a:pt x="7537" y="482863"/>
                </a:moveTo>
                <a:cubicBezTo>
                  <a:pt x="20237" y="476513"/>
                  <a:pt x="-9396" y="525196"/>
                  <a:pt x="147237" y="444763"/>
                </a:cubicBezTo>
                <a:cubicBezTo>
                  <a:pt x="303870" y="364330"/>
                  <a:pt x="894420" y="10846"/>
                  <a:pt x="947337" y="263"/>
                </a:cubicBezTo>
                <a:cubicBezTo>
                  <a:pt x="1000254" y="-10320"/>
                  <a:pt x="610787" y="300830"/>
                  <a:pt x="464737" y="381263"/>
                </a:cubicBezTo>
                <a:cubicBezTo>
                  <a:pt x="318687" y="461696"/>
                  <a:pt x="153587" y="465930"/>
                  <a:pt x="71037" y="482863"/>
                </a:cubicBezTo>
                <a:cubicBezTo>
                  <a:pt x="-11513" y="499796"/>
                  <a:pt x="-5163" y="489213"/>
                  <a:pt x="7537" y="4828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C854FD8C-93B5-4623-B979-4C164B257BCF}"/>
              </a:ext>
            </a:extLst>
          </p:cNvPr>
          <p:cNvSpPr/>
          <p:nvPr/>
        </p:nvSpPr>
        <p:spPr>
          <a:xfrm>
            <a:off x="8727086" y="215719"/>
            <a:ext cx="1940481" cy="64284"/>
          </a:xfrm>
          <a:custGeom>
            <a:avLst/>
            <a:gdLst>
              <a:gd name="connsiteX0" fmla="*/ 213714 w 1940481"/>
              <a:gd name="connsiteY0" fmla="*/ 25581 h 64284"/>
              <a:gd name="connsiteX1" fmla="*/ 1890114 w 1940481"/>
              <a:gd name="connsiteY1" fmla="*/ 181 h 64284"/>
              <a:gd name="connsiteX2" fmla="*/ 1382114 w 1940481"/>
              <a:gd name="connsiteY2" fmla="*/ 38281 h 64284"/>
              <a:gd name="connsiteX3" fmla="*/ 150214 w 1940481"/>
              <a:gd name="connsiteY3" fmla="*/ 63681 h 64284"/>
              <a:gd name="connsiteX4" fmla="*/ 213714 w 1940481"/>
              <a:gd name="connsiteY4" fmla="*/ 25581 h 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481" h="64284">
                <a:moveTo>
                  <a:pt x="213714" y="25581"/>
                </a:moveTo>
                <a:cubicBezTo>
                  <a:pt x="503697" y="14998"/>
                  <a:pt x="1695381" y="-1936"/>
                  <a:pt x="1890114" y="181"/>
                </a:cubicBezTo>
                <a:cubicBezTo>
                  <a:pt x="2084847" y="2298"/>
                  <a:pt x="1672097" y="27698"/>
                  <a:pt x="1382114" y="38281"/>
                </a:cubicBezTo>
                <a:cubicBezTo>
                  <a:pt x="1092131" y="48864"/>
                  <a:pt x="344947" y="67914"/>
                  <a:pt x="150214" y="63681"/>
                </a:cubicBezTo>
                <a:cubicBezTo>
                  <a:pt x="-44519" y="59448"/>
                  <a:pt x="-76269" y="36164"/>
                  <a:pt x="213714" y="255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53719427-B929-4516-866A-FB2975C6A946}"/>
              </a:ext>
            </a:extLst>
          </p:cNvPr>
          <p:cNvSpPr/>
          <p:nvPr/>
        </p:nvSpPr>
        <p:spPr>
          <a:xfrm>
            <a:off x="9051740" y="3120836"/>
            <a:ext cx="219576" cy="1114820"/>
          </a:xfrm>
          <a:custGeom>
            <a:avLst/>
            <a:gdLst>
              <a:gd name="connsiteX0" fmla="*/ 16060 w 219576"/>
              <a:gd name="connsiteY0" fmla="*/ 41464 h 1114820"/>
              <a:gd name="connsiteX1" fmla="*/ 22410 w 219576"/>
              <a:gd name="connsiteY1" fmla="*/ 117664 h 1114820"/>
              <a:gd name="connsiteX2" fmla="*/ 98610 w 219576"/>
              <a:gd name="connsiteY2" fmla="*/ 892364 h 1114820"/>
              <a:gd name="connsiteX3" fmla="*/ 47810 w 219576"/>
              <a:gd name="connsiteY3" fmla="*/ 1114614 h 1114820"/>
              <a:gd name="connsiteX4" fmla="*/ 35110 w 219576"/>
              <a:gd name="connsiteY4" fmla="*/ 866964 h 1114820"/>
              <a:gd name="connsiteX5" fmla="*/ 219260 w 219576"/>
              <a:gd name="connsiteY5" fmla="*/ 498664 h 1114820"/>
              <a:gd name="connsiteX6" fmla="*/ 16060 w 219576"/>
              <a:gd name="connsiteY6" fmla="*/ 41464 h 111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76" h="1114820">
                <a:moveTo>
                  <a:pt x="16060" y="41464"/>
                </a:moveTo>
                <a:cubicBezTo>
                  <a:pt x="-16748" y="-22036"/>
                  <a:pt x="8652" y="-24153"/>
                  <a:pt x="22410" y="117664"/>
                </a:cubicBezTo>
                <a:cubicBezTo>
                  <a:pt x="36168" y="259481"/>
                  <a:pt x="94377" y="726206"/>
                  <a:pt x="98610" y="892364"/>
                </a:cubicBezTo>
                <a:cubicBezTo>
                  <a:pt x="102843" y="1058522"/>
                  <a:pt x="58393" y="1118847"/>
                  <a:pt x="47810" y="1114614"/>
                </a:cubicBezTo>
                <a:cubicBezTo>
                  <a:pt x="37227" y="1110381"/>
                  <a:pt x="6535" y="969622"/>
                  <a:pt x="35110" y="866964"/>
                </a:cubicBezTo>
                <a:cubicBezTo>
                  <a:pt x="63685" y="764306"/>
                  <a:pt x="227727" y="635189"/>
                  <a:pt x="219260" y="498664"/>
                </a:cubicBezTo>
                <a:cubicBezTo>
                  <a:pt x="210793" y="362139"/>
                  <a:pt x="48868" y="104964"/>
                  <a:pt x="16060" y="414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60DA0EE7-29C1-4CEF-B045-BD413705473E}"/>
              </a:ext>
            </a:extLst>
          </p:cNvPr>
          <p:cNvSpPr/>
          <p:nvPr/>
        </p:nvSpPr>
        <p:spPr>
          <a:xfrm>
            <a:off x="4254108" y="4438558"/>
            <a:ext cx="857889" cy="51137"/>
          </a:xfrm>
          <a:custGeom>
            <a:avLst/>
            <a:gdLst>
              <a:gd name="connsiteX0" fmla="*/ 9917 w 857889"/>
              <a:gd name="connsiteY0" fmla="*/ 92 h 51137"/>
              <a:gd name="connsiteX1" fmla="*/ 324242 w 857889"/>
              <a:gd name="connsiteY1" fmla="*/ 38192 h 51137"/>
              <a:gd name="connsiteX2" fmla="*/ 835417 w 857889"/>
              <a:gd name="connsiteY2" fmla="*/ 31842 h 51137"/>
              <a:gd name="connsiteX3" fmla="*/ 692542 w 857889"/>
              <a:gd name="connsiteY3" fmla="*/ 50892 h 51137"/>
              <a:gd name="connsiteX4" fmla="*/ 9917 w 857889"/>
              <a:gd name="connsiteY4" fmla="*/ 92 h 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89" h="51137">
                <a:moveTo>
                  <a:pt x="9917" y="92"/>
                </a:moveTo>
                <a:cubicBezTo>
                  <a:pt x="-51466" y="-2025"/>
                  <a:pt x="186659" y="32900"/>
                  <a:pt x="324242" y="38192"/>
                </a:cubicBezTo>
                <a:cubicBezTo>
                  <a:pt x="461825" y="43484"/>
                  <a:pt x="774034" y="29725"/>
                  <a:pt x="835417" y="31842"/>
                </a:cubicBezTo>
                <a:cubicBezTo>
                  <a:pt x="896800" y="33959"/>
                  <a:pt x="826950" y="53538"/>
                  <a:pt x="692542" y="50892"/>
                </a:cubicBezTo>
                <a:cubicBezTo>
                  <a:pt x="558134" y="48246"/>
                  <a:pt x="71300" y="2209"/>
                  <a:pt x="9917" y="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60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hidden="1">
            <a:extLst>
              <a:ext uri="{FF2B5EF4-FFF2-40B4-BE49-F238E27FC236}">
                <a16:creationId xmlns:a16="http://schemas.microsoft.com/office/drawing/2014/main" id="{2F9E57FA-1A9D-4089-A8A3-CAC2E9D5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2639E79-82DC-47B0-AB0D-6DB5407DC5A9}"/>
              </a:ext>
            </a:extLst>
          </p:cNvPr>
          <p:cNvSpPr/>
          <p:nvPr/>
        </p:nvSpPr>
        <p:spPr>
          <a:xfrm>
            <a:off x="7618270" y="1932395"/>
            <a:ext cx="300836" cy="82354"/>
          </a:xfrm>
          <a:custGeom>
            <a:avLst/>
            <a:gdLst>
              <a:gd name="connsiteX0" fmla="*/ 143 w 300836"/>
              <a:gd name="connsiteY0" fmla="*/ 82143 h 82354"/>
              <a:gd name="connsiteX1" fmla="*/ 282718 w 300836"/>
              <a:gd name="connsiteY1" fmla="*/ 2768 h 82354"/>
              <a:gd name="connsiteX2" fmla="*/ 244618 w 300836"/>
              <a:gd name="connsiteY2" fmla="*/ 24993 h 82354"/>
              <a:gd name="connsiteX3" fmla="*/ 143 w 300836"/>
              <a:gd name="connsiteY3" fmla="*/ 82143 h 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36" h="82354">
                <a:moveTo>
                  <a:pt x="143" y="82143"/>
                </a:moveTo>
                <a:cubicBezTo>
                  <a:pt x="6493" y="78439"/>
                  <a:pt x="241972" y="12293"/>
                  <a:pt x="282718" y="2768"/>
                </a:cubicBezTo>
                <a:cubicBezTo>
                  <a:pt x="323464" y="-6757"/>
                  <a:pt x="288803" y="10176"/>
                  <a:pt x="244618" y="24993"/>
                </a:cubicBezTo>
                <a:cubicBezTo>
                  <a:pt x="200433" y="39810"/>
                  <a:pt x="-6207" y="85847"/>
                  <a:pt x="143" y="8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8311A53-B510-4850-9FE1-0A4EA57EB859}"/>
              </a:ext>
            </a:extLst>
          </p:cNvPr>
          <p:cNvSpPr/>
          <p:nvPr/>
        </p:nvSpPr>
        <p:spPr>
          <a:xfrm>
            <a:off x="7903847" y="1939265"/>
            <a:ext cx="134265" cy="16535"/>
          </a:xfrm>
          <a:custGeom>
            <a:avLst/>
            <a:gdLst>
              <a:gd name="connsiteX0" fmla="*/ 316 w 134265"/>
              <a:gd name="connsiteY0" fmla="*/ 2248 h 16535"/>
              <a:gd name="connsiteX1" fmla="*/ 128903 w 134265"/>
              <a:gd name="connsiteY1" fmla="*/ 660 h 16535"/>
              <a:gd name="connsiteX2" fmla="*/ 108266 w 134265"/>
              <a:gd name="connsiteY2" fmla="*/ 8598 h 16535"/>
              <a:gd name="connsiteX3" fmla="*/ 92391 w 134265"/>
              <a:gd name="connsiteY3" fmla="*/ 16535 h 16535"/>
              <a:gd name="connsiteX4" fmla="*/ 316 w 134265"/>
              <a:gd name="connsiteY4" fmla="*/ 2248 h 1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5" h="16535">
                <a:moveTo>
                  <a:pt x="316" y="2248"/>
                </a:moveTo>
                <a:cubicBezTo>
                  <a:pt x="6401" y="-398"/>
                  <a:pt x="110912" y="-398"/>
                  <a:pt x="128903" y="660"/>
                </a:cubicBezTo>
                <a:cubicBezTo>
                  <a:pt x="146894" y="1718"/>
                  <a:pt x="114351" y="5952"/>
                  <a:pt x="108266" y="8598"/>
                </a:cubicBezTo>
                <a:cubicBezTo>
                  <a:pt x="102181" y="11244"/>
                  <a:pt x="106943" y="16535"/>
                  <a:pt x="92391" y="16535"/>
                </a:cubicBezTo>
                <a:cubicBezTo>
                  <a:pt x="77839" y="16535"/>
                  <a:pt x="-5769" y="4894"/>
                  <a:pt x="316" y="2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5239895-6B15-4BD5-964F-A85AA0C08AFA}"/>
              </a:ext>
            </a:extLst>
          </p:cNvPr>
          <p:cNvSpPr/>
          <p:nvPr/>
        </p:nvSpPr>
        <p:spPr>
          <a:xfrm>
            <a:off x="7988902" y="1939364"/>
            <a:ext cx="88278" cy="243709"/>
          </a:xfrm>
          <a:custGeom>
            <a:avLst/>
            <a:gdLst>
              <a:gd name="connsiteX0" fmla="*/ 986 w 88278"/>
              <a:gd name="connsiteY0" fmla="*/ 243449 h 243709"/>
              <a:gd name="connsiteX1" fmla="*/ 77186 w 88278"/>
              <a:gd name="connsiteY1" fmla="*/ 133911 h 243709"/>
              <a:gd name="connsiteX2" fmla="*/ 86711 w 88278"/>
              <a:gd name="connsiteY2" fmla="*/ 68824 h 243709"/>
              <a:gd name="connsiteX3" fmla="*/ 66073 w 88278"/>
              <a:gd name="connsiteY3" fmla="*/ 25961 h 243709"/>
              <a:gd name="connsiteX4" fmla="*/ 37498 w 88278"/>
              <a:gd name="connsiteY4" fmla="*/ 561 h 243709"/>
              <a:gd name="connsiteX5" fmla="*/ 66073 w 88278"/>
              <a:gd name="connsiteY5" fmla="*/ 49774 h 243709"/>
              <a:gd name="connsiteX6" fmla="*/ 67661 w 88278"/>
              <a:gd name="connsiteY6" fmla="*/ 78349 h 243709"/>
              <a:gd name="connsiteX7" fmla="*/ 35911 w 88278"/>
              <a:gd name="connsiteY7" fmla="*/ 162486 h 243709"/>
              <a:gd name="connsiteX8" fmla="*/ 986 w 88278"/>
              <a:gd name="connsiteY8" fmla="*/ 243449 h 2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78" h="243709">
                <a:moveTo>
                  <a:pt x="986" y="243449"/>
                </a:moveTo>
                <a:cubicBezTo>
                  <a:pt x="7865" y="238687"/>
                  <a:pt x="62899" y="163015"/>
                  <a:pt x="77186" y="133911"/>
                </a:cubicBezTo>
                <a:cubicBezTo>
                  <a:pt x="91473" y="104807"/>
                  <a:pt x="88563" y="86816"/>
                  <a:pt x="86711" y="68824"/>
                </a:cubicBezTo>
                <a:cubicBezTo>
                  <a:pt x="84859" y="50832"/>
                  <a:pt x="74275" y="37338"/>
                  <a:pt x="66073" y="25961"/>
                </a:cubicBezTo>
                <a:cubicBezTo>
                  <a:pt x="57871" y="14584"/>
                  <a:pt x="37498" y="-3408"/>
                  <a:pt x="37498" y="561"/>
                </a:cubicBezTo>
                <a:cubicBezTo>
                  <a:pt x="37498" y="4530"/>
                  <a:pt x="61046" y="36809"/>
                  <a:pt x="66073" y="49774"/>
                </a:cubicBezTo>
                <a:cubicBezTo>
                  <a:pt x="71100" y="62739"/>
                  <a:pt x="72688" y="59564"/>
                  <a:pt x="67661" y="78349"/>
                </a:cubicBezTo>
                <a:cubicBezTo>
                  <a:pt x="62634" y="97134"/>
                  <a:pt x="46759" y="138674"/>
                  <a:pt x="35911" y="162486"/>
                </a:cubicBezTo>
                <a:cubicBezTo>
                  <a:pt x="25063" y="186298"/>
                  <a:pt x="-5893" y="248211"/>
                  <a:pt x="986" y="24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0780B61-5CFD-4D1E-9DF2-5C319267751A}"/>
              </a:ext>
            </a:extLst>
          </p:cNvPr>
          <p:cNvSpPr/>
          <p:nvPr/>
        </p:nvSpPr>
        <p:spPr>
          <a:xfrm>
            <a:off x="7538194" y="2015863"/>
            <a:ext cx="142169" cy="140329"/>
          </a:xfrm>
          <a:custGeom>
            <a:avLst/>
            <a:gdLst>
              <a:gd name="connsiteX0" fmla="*/ 142131 w 142169"/>
              <a:gd name="connsiteY0" fmla="*/ 262 h 140329"/>
              <a:gd name="connsiteX1" fmla="*/ 27831 w 142169"/>
              <a:gd name="connsiteY1" fmla="*/ 39950 h 140329"/>
              <a:gd name="connsiteX2" fmla="*/ 21481 w 142169"/>
              <a:gd name="connsiteY2" fmla="*/ 85987 h 140329"/>
              <a:gd name="connsiteX3" fmla="*/ 19894 w 142169"/>
              <a:gd name="connsiteY3" fmla="*/ 139962 h 140329"/>
              <a:gd name="connsiteX4" fmla="*/ 5606 w 142169"/>
              <a:gd name="connsiteY4" fmla="*/ 106625 h 140329"/>
              <a:gd name="connsiteX5" fmla="*/ 2431 w 142169"/>
              <a:gd name="connsiteY5" fmla="*/ 47887 h 140329"/>
              <a:gd name="connsiteX6" fmla="*/ 40531 w 142169"/>
              <a:gd name="connsiteY6" fmla="*/ 24075 h 140329"/>
              <a:gd name="connsiteX7" fmla="*/ 142131 w 142169"/>
              <a:gd name="connsiteY7" fmla="*/ 262 h 14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69" h="140329">
                <a:moveTo>
                  <a:pt x="142131" y="262"/>
                </a:moveTo>
                <a:cubicBezTo>
                  <a:pt x="140014" y="2908"/>
                  <a:pt x="47939" y="25663"/>
                  <a:pt x="27831" y="39950"/>
                </a:cubicBezTo>
                <a:cubicBezTo>
                  <a:pt x="7723" y="54237"/>
                  <a:pt x="22804" y="69318"/>
                  <a:pt x="21481" y="85987"/>
                </a:cubicBezTo>
                <a:cubicBezTo>
                  <a:pt x="20158" y="102656"/>
                  <a:pt x="22540" y="136522"/>
                  <a:pt x="19894" y="139962"/>
                </a:cubicBezTo>
                <a:cubicBezTo>
                  <a:pt x="17248" y="143402"/>
                  <a:pt x="8516" y="121971"/>
                  <a:pt x="5606" y="106625"/>
                </a:cubicBezTo>
                <a:cubicBezTo>
                  <a:pt x="2695" y="91279"/>
                  <a:pt x="-3390" y="61645"/>
                  <a:pt x="2431" y="47887"/>
                </a:cubicBezTo>
                <a:cubicBezTo>
                  <a:pt x="8252" y="34129"/>
                  <a:pt x="22010" y="32542"/>
                  <a:pt x="40531" y="24075"/>
                </a:cubicBezTo>
                <a:cubicBezTo>
                  <a:pt x="59052" y="15608"/>
                  <a:pt x="144248" y="-2384"/>
                  <a:pt x="142131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E3AB77C-FE04-4877-9CAC-E10F6BD86E28}"/>
              </a:ext>
            </a:extLst>
          </p:cNvPr>
          <p:cNvSpPr/>
          <p:nvPr/>
        </p:nvSpPr>
        <p:spPr>
          <a:xfrm>
            <a:off x="7554435" y="2155825"/>
            <a:ext cx="297360" cy="126000"/>
          </a:xfrm>
          <a:custGeom>
            <a:avLst/>
            <a:gdLst>
              <a:gd name="connsiteX0" fmla="*/ 478 w 297360"/>
              <a:gd name="connsiteY0" fmla="*/ 0 h 126000"/>
              <a:gd name="connsiteX1" fmla="*/ 113190 w 297360"/>
              <a:gd name="connsiteY1" fmla="*/ 85725 h 126000"/>
              <a:gd name="connsiteX2" fmla="*/ 203678 w 297360"/>
              <a:gd name="connsiteY2" fmla="*/ 92075 h 126000"/>
              <a:gd name="connsiteX3" fmla="*/ 297340 w 297360"/>
              <a:gd name="connsiteY3" fmla="*/ 87313 h 126000"/>
              <a:gd name="connsiteX4" fmla="*/ 195740 w 297360"/>
              <a:gd name="connsiteY4" fmla="*/ 120650 h 126000"/>
              <a:gd name="connsiteX5" fmla="*/ 163990 w 297360"/>
              <a:gd name="connsiteY5" fmla="*/ 122238 h 126000"/>
              <a:gd name="connsiteX6" fmla="*/ 76678 w 297360"/>
              <a:gd name="connsiteY6" fmla="*/ 84138 h 126000"/>
              <a:gd name="connsiteX7" fmla="*/ 478 w 297360"/>
              <a:gd name="connsiteY7" fmla="*/ 0 h 1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360" h="126000">
                <a:moveTo>
                  <a:pt x="478" y="0"/>
                </a:moveTo>
                <a:cubicBezTo>
                  <a:pt x="6563" y="265"/>
                  <a:pt x="79323" y="70379"/>
                  <a:pt x="113190" y="85725"/>
                </a:cubicBezTo>
                <a:cubicBezTo>
                  <a:pt x="147057" y="101071"/>
                  <a:pt x="172986" y="91810"/>
                  <a:pt x="203678" y="92075"/>
                </a:cubicBezTo>
                <a:cubicBezTo>
                  <a:pt x="234370" y="92340"/>
                  <a:pt x="298663" y="82551"/>
                  <a:pt x="297340" y="87313"/>
                </a:cubicBezTo>
                <a:cubicBezTo>
                  <a:pt x="296017" y="92075"/>
                  <a:pt x="217965" y="114829"/>
                  <a:pt x="195740" y="120650"/>
                </a:cubicBezTo>
                <a:cubicBezTo>
                  <a:pt x="173515" y="126471"/>
                  <a:pt x="183834" y="128323"/>
                  <a:pt x="163990" y="122238"/>
                </a:cubicBezTo>
                <a:cubicBezTo>
                  <a:pt x="144146" y="116153"/>
                  <a:pt x="105517" y="102130"/>
                  <a:pt x="76678" y="84138"/>
                </a:cubicBezTo>
                <a:cubicBezTo>
                  <a:pt x="47839" y="66146"/>
                  <a:pt x="-5607" y="-265"/>
                  <a:pt x="4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30B8C5F-5E44-4D3A-B855-DCB5A020EFEF}"/>
              </a:ext>
            </a:extLst>
          </p:cNvPr>
          <p:cNvSpPr/>
          <p:nvPr/>
        </p:nvSpPr>
        <p:spPr>
          <a:xfrm>
            <a:off x="7824640" y="2154238"/>
            <a:ext cx="159754" cy="98428"/>
          </a:xfrm>
          <a:custGeom>
            <a:avLst/>
            <a:gdLst>
              <a:gd name="connsiteX0" fmla="*/ 148 w 159754"/>
              <a:gd name="connsiteY0" fmla="*/ 98425 h 98428"/>
              <a:gd name="connsiteX1" fmla="*/ 141435 w 159754"/>
              <a:gd name="connsiteY1" fmla="*/ 19050 h 98428"/>
              <a:gd name="connsiteX2" fmla="*/ 157310 w 159754"/>
              <a:gd name="connsiteY2" fmla="*/ 22225 h 98428"/>
              <a:gd name="connsiteX3" fmla="*/ 135085 w 159754"/>
              <a:gd name="connsiteY3" fmla="*/ 0 h 98428"/>
              <a:gd name="connsiteX4" fmla="*/ 114448 w 159754"/>
              <a:gd name="connsiteY4" fmla="*/ 22225 h 98428"/>
              <a:gd name="connsiteX5" fmla="*/ 148 w 159754"/>
              <a:gd name="connsiteY5" fmla="*/ 98425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54" h="98428">
                <a:moveTo>
                  <a:pt x="148" y="98425"/>
                </a:moveTo>
                <a:cubicBezTo>
                  <a:pt x="4646" y="97896"/>
                  <a:pt x="115241" y="31750"/>
                  <a:pt x="141435" y="19050"/>
                </a:cubicBezTo>
                <a:cubicBezTo>
                  <a:pt x="167629" y="6350"/>
                  <a:pt x="158368" y="25400"/>
                  <a:pt x="157310" y="22225"/>
                </a:cubicBezTo>
                <a:cubicBezTo>
                  <a:pt x="156252" y="19050"/>
                  <a:pt x="142229" y="0"/>
                  <a:pt x="135085" y="0"/>
                </a:cubicBezTo>
                <a:cubicBezTo>
                  <a:pt x="127941" y="0"/>
                  <a:pt x="134556" y="10583"/>
                  <a:pt x="114448" y="22225"/>
                </a:cubicBezTo>
                <a:cubicBezTo>
                  <a:pt x="94340" y="33867"/>
                  <a:pt x="-4350" y="98954"/>
                  <a:pt x="148" y="9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7AB0920-F128-4036-828E-17B71D462518}"/>
              </a:ext>
            </a:extLst>
          </p:cNvPr>
          <p:cNvSpPr/>
          <p:nvPr/>
        </p:nvSpPr>
        <p:spPr>
          <a:xfrm>
            <a:off x="7370740" y="2010441"/>
            <a:ext cx="251246" cy="18652"/>
          </a:xfrm>
          <a:custGeom>
            <a:avLst/>
            <a:gdLst>
              <a:gd name="connsiteX0" fmla="*/ 23 w 251246"/>
              <a:gd name="connsiteY0" fmla="*/ 922 h 18652"/>
              <a:gd name="connsiteX1" fmla="*/ 230210 w 251246"/>
              <a:gd name="connsiteY1" fmla="*/ 4097 h 18652"/>
              <a:gd name="connsiteX2" fmla="*/ 215923 w 251246"/>
              <a:gd name="connsiteY2" fmla="*/ 18384 h 18652"/>
              <a:gd name="connsiteX3" fmla="*/ 23 w 251246"/>
              <a:gd name="connsiteY3" fmla="*/ 922 h 1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46" h="18652">
                <a:moveTo>
                  <a:pt x="23" y="922"/>
                </a:moveTo>
                <a:cubicBezTo>
                  <a:pt x="2404" y="-1459"/>
                  <a:pt x="194227" y="1187"/>
                  <a:pt x="230210" y="4097"/>
                </a:cubicBezTo>
                <a:cubicBezTo>
                  <a:pt x="266193" y="7007"/>
                  <a:pt x="252435" y="15738"/>
                  <a:pt x="215923" y="18384"/>
                </a:cubicBezTo>
                <a:cubicBezTo>
                  <a:pt x="179411" y="21030"/>
                  <a:pt x="-2358" y="3303"/>
                  <a:pt x="23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BC5DE9A-667D-4B6C-A6E3-A2A87AF7F3AB}"/>
              </a:ext>
            </a:extLst>
          </p:cNvPr>
          <p:cNvSpPr/>
          <p:nvPr/>
        </p:nvSpPr>
        <p:spPr>
          <a:xfrm>
            <a:off x="7380102" y="2063741"/>
            <a:ext cx="167506" cy="76426"/>
          </a:xfrm>
          <a:custGeom>
            <a:avLst/>
            <a:gdLst>
              <a:gd name="connsiteX0" fmla="*/ 186 w 167506"/>
              <a:gd name="connsiteY0" fmla="*/ 61922 h 76426"/>
              <a:gd name="connsiteX1" fmla="*/ 84323 w 167506"/>
              <a:gd name="connsiteY1" fmla="*/ 14297 h 76426"/>
              <a:gd name="connsiteX2" fmla="*/ 111311 w 167506"/>
              <a:gd name="connsiteY2" fmla="*/ 36522 h 76426"/>
              <a:gd name="connsiteX3" fmla="*/ 165286 w 167506"/>
              <a:gd name="connsiteY3" fmla="*/ 76209 h 76426"/>
              <a:gd name="connsiteX4" fmla="*/ 147823 w 167506"/>
              <a:gd name="connsiteY4" fmla="*/ 17472 h 76426"/>
              <a:gd name="connsiteX5" fmla="*/ 63686 w 167506"/>
              <a:gd name="connsiteY5" fmla="*/ 9 h 76426"/>
              <a:gd name="connsiteX6" fmla="*/ 186 w 167506"/>
              <a:gd name="connsiteY6" fmla="*/ 61922 h 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06" h="76426">
                <a:moveTo>
                  <a:pt x="186" y="61922"/>
                </a:moveTo>
                <a:cubicBezTo>
                  <a:pt x="3626" y="64303"/>
                  <a:pt x="65802" y="18530"/>
                  <a:pt x="84323" y="14297"/>
                </a:cubicBezTo>
                <a:cubicBezTo>
                  <a:pt x="102844" y="10064"/>
                  <a:pt x="97817" y="26203"/>
                  <a:pt x="111311" y="36522"/>
                </a:cubicBezTo>
                <a:cubicBezTo>
                  <a:pt x="124805" y="46841"/>
                  <a:pt x="159201" y="79384"/>
                  <a:pt x="165286" y="76209"/>
                </a:cubicBezTo>
                <a:cubicBezTo>
                  <a:pt x="171371" y="73034"/>
                  <a:pt x="164756" y="30172"/>
                  <a:pt x="147823" y="17472"/>
                </a:cubicBezTo>
                <a:cubicBezTo>
                  <a:pt x="130890" y="4772"/>
                  <a:pt x="85646" y="-255"/>
                  <a:pt x="63686" y="9"/>
                </a:cubicBezTo>
                <a:cubicBezTo>
                  <a:pt x="41726" y="273"/>
                  <a:pt x="-3254" y="59541"/>
                  <a:pt x="186" y="61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6DC775D-80DB-4C60-883F-840383B7B110}"/>
              </a:ext>
            </a:extLst>
          </p:cNvPr>
          <p:cNvSpPr/>
          <p:nvPr/>
        </p:nvSpPr>
        <p:spPr>
          <a:xfrm>
            <a:off x="7227728" y="2097084"/>
            <a:ext cx="137767" cy="130184"/>
          </a:xfrm>
          <a:custGeom>
            <a:avLst/>
            <a:gdLst>
              <a:gd name="connsiteX0" fmla="*/ 136685 w 137767"/>
              <a:gd name="connsiteY0" fmla="*/ 4 h 130184"/>
              <a:gd name="connsiteX1" fmla="*/ 111285 w 137767"/>
              <a:gd name="connsiteY1" fmla="*/ 71441 h 130184"/>
              <a:gd name="connsiteX2" fmla="*/ 160 w 137767"/>
              <a:gd name="connsiteY2" fmla="*/ 130179 h 130184"/>
              <a:gd name="connsiteX3" fmla="*/ 87472 w 137767"/>
              <a:gd name="connsiteY3" fmla="*/ 74616 h 130184"/>
              <a:gd name="connsiteX4" fmla="*/ 136685 w 137767"/>
              <a:gd name="connsiteY4" fmla="*/ 4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67" h="130184">
                <a:moveTo>
                  <a:pt x="136685" y="4"/>
                </a:moveTo>
                <a:cubicBezTo>
                  <a:pt x="140654" y="-525"/>
                  <a:pt x="134039" y="49745"/>
                  <a:pt x="111285" y="71441"/>
                </a:cubicBezTo>
                <a:cubicBezTo>
                  <a:pt x="88531" y="93137"/>
                  <a:pt x="4129" y="129650"/>
                  <a:pt x="160" y="130179"/>
                </a:cubicBezTo>
                <a:cubicBezTo>
                  <a:pt x="-3809" y="130708"/>
                  <a:pt x="67099" y="93931"/>
                  <a:pt x="87472" y="74616"/>
                </a:cubicBezTo>
                <a:cubicBezTo>
                  <a:pt x="107845" y="55301"/>
                  <a:pt x="132716" y="533"/>
                  <a:pt x="13668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10C9B74-45D1-41E3-BF7C-7B41418E7067}"/>
              </a:ext>
            </a:extLst>
          </p:cNvPr>
          <p:cNvSpPr/>
          <p:nvPr/>
        </p:nvSpPr>
        <p:spPr>
          <a:xfrm>
            <a:off x="6995885" y="1877772"/>
            <a:ext cx="347916" cy="140014"/>
          </a:xfrm>
          <a:custGeom>
            <a:avLst/>
            <a:gdLst>
              <a:gd name="connsiteX0" fmla="*/ 228 w 347916"/>
              <a:gd name="connsiteY0" fmla="*/ 6591 h 140014"/>
              <a:gd name="connsiteX1" fmla="*/ 139928 w 347916"/>
              <a:gd name="connsiteY1" fmla="*/ 6591 h 140014"/>
              <a:gd name="connsiteX2" fmla="*/ 306615 w 347916"/>
              <a:gd name="connsiteY2" fmla="*/ 92316 h 140014"/>
              <a:gd name="connsiteX3" fmla="*/ 347890 w 347916"/>
              <a:gd name="connsiteY3" fmla="*/ 139941 h 140014"/>
              <a:gd name="connsiteX4" fmla="*/ 303440 w 347916"/>
              <a:gd name="connsiteY4" fmla="*/ 101841 h 140014"/>
              <a:gd name="connsiteX5" fmla="*/ 214540 w 347916"/>
              <a:gd name="connsiteY5" fmla="*/ 49453 h 140014"/>
              <a:gd name="connsiteX6" fmla="*/ 109765 w 347916"/>
              <a:gd name="connsiteY6" fmla="*/ 12941 h 140014"/>
              <a:gd name="connsiteX7" fmla="*/ 228 w 347916"/>
              <a:gd name="connsiteY7" fmla="*/ 6591 h 14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916" h="140014">
                <a:moveTo>
                  <a:pt x="228" y="6591"/>
                </a:moveTo>
                <a:cubicBezTo>
                  <a:pt x="5255" y="5533"/>
                  <a:pt x="88863" y="-7697"/>
                  <a:pt x="139928" y="6591"/>
                </a:cubicBezTo>
                <a:cubicBezTo>
                  <a:pt x="190993" y="20879"/>
                  <a:pt x="271955" y="70091"/>
                  <a:pt x="306615" y="92316"/>
                </a:cubicBezTo>
                <a:cubicBezTo>
                  <a:pt x="341275" y="114541"/>
                  <a:pt x="348419" y="138354"/>
                  <a:pt x="347890" y="139941"/>
                </a:cubicBezTo>
                <a:cubicBezTo>
                  <a:pt x="347361" y="141528"/>
                  <a:pt x="325665" y="116922"/>
                  <a:pt x="303440" y="101841"/>
                </a:cubicBezTo>
                <a:cubicBezTo>
                  <a:pt x="281215" y="86760"/>
                  <a:pt x="246819" y="64270"/>
                  <a:pt x="214540" y="49453"/>
                </a:cubicBezTo>
                <a:cubicBezTo>
                  <a:pt x="182261" y="34636"/>
                  <a:pt x="144954" y="20349"/>
                  <a:pt x="109765" y="12941"/>
                </a:cubicBezTo>
                <a:cubicBezTo>
                  <a:pt x="74576" y="5533"/>
                  <a:pt x="-4799" y="7649"/>
                  <a:pt x="228" y="6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E3C7C21-4887-40CE-8175-AB210FD988E6}"/>
              </a:ext>
            </a:extLst>
          </p:cNvPr>
          <p:cNvSpPr/>
          <p:nvPr/>
        </p:nvSpPr>
        <p:spPr>
          <a:xfrm>
            <a:off x="6984860" y="1851742"/>
            <a:ext cx="388167" cy="166386"/>
          </a:xfrm>
          <a:custGeom>
            <a:avLst/>
            <a:gdLst>
              <a:gd name="connsiteX0" fmla="*/ 140 w 388167"/>
              <a:gd name="connsiteY0" fmla="*/ 16746 h 166386"/>
              <a:gd name="connsiteX1" fmla="*/ 138253 w 388167"/>
              <a:gd name="connsiteY1" fmla="*/ 871 h 166386"/>
              <a:gd name="connsiteX2" fmla="*/ 233503 w 388167"/>
              <a:gd name="connsiteY2" fmla="*/ 46908 h 166386"/>
              <a:gd name="connsiteX3" fmla="*/ 328753 w 388167"/>
              <a:gd name="connsiteY3" fmla="*/ 96121 h 166386"/>
              <a:gd name="connsiteX4" fmla="*/ 387490 w 388167"/>
              <a:gd name="connsiteY4" fmla="*/ 164383 h 166386"/>
              <a:gd name="connsiteX5" fmla="*/ 357328 w 388167"/>
              <a:gd name="connsiteY5" fmla="*/ 143746 h 166386"/>
              <a:gd name="connsiteX6" fmla="*/ 306528 w 388167"/>
              <a:gd name="connsiteY6" fmla="*/ 97708 h 166386"/>
              <a:gd name="connsiteX7" fmla="*/ 168415 w 388167"/>
              <a:gd name="connsiteY7" fmla="*/ 24683 h 166386"/>
              <a:gd name="connsiteX8" fmla="*/ 112853 w 388167"/>
              <a:gd name="connsiteY8" fmla="*/ 16746 h 166386"/>
              <a:gd name="connsiteX9" fmla="*/ 140 w 388167"/>
              <a:gd name="connsiteY9" fmla="*/ 16746 h 16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167" h="166386">
                <a:moveTo>
                  <a:pt x="140" y="16746"/>
                </a:moveTo>
                <a:cubicBezTo>
                  <a:pt x="4373" y="14100"/>
                  <a:pt x="99359" y="-4156"/>
                  <a:pt x="138253" y="871"/>
                </a:cubicBezTo>
                <a:cubicBezTo>
                  <a:pt x="177147" y="5898"/>
                  <a:pt x="233503" y="46908"/>
                  <a:pt x="233503" y="46908"/>
                </a:cubicBezTo>
                <a:cubicBezTo>
                  <a:pt x="265253" y="62783"/>
                  <a:pt x="303088" y="76542"/>
                  <a:pt x="328753" y="96121"/>
                </a:cubicBezTo>
                <a:cubicBezTo>
                  <a:pt x="354418" y="115700"/>
                  <a:pt x="382728" y="156446"/>
                  <a:pt x="387490" y="164383"/>
                </a:cubicBezTo>
                <a:cubicBezTo>
                  <a:pt x="392253" y="172321"/>
                  <a:pt x="370822" y="154859"/>
                  <a:pt x="357328" y="143746"/>
                </a:cubicBezTo>
                <a:cubicBezTo>
                  <a:pt x="343834" y="132634"/>
                  <a:pt x="338014" y="117552"/>
                  <a:pt x="306528" y="97708"/>
                </a:cubicBezTo>
                <a:cubicBezTo>
                  <a:pt x="275043" y="77864"/>
                  <a:pt x="200694" y="38177"/>
                  <a:pt x="168415" y="24683"/>
                </a:cubicBezTo>
                <a:cubicBezTo>
                  <a:pt x="136136" y="11189"/>
                  <a:pt x="137459" y="18333"/>
                  <a:pt x="112853" y="16746"/>
                </a:cubicBezTo>
                <a:cubicBezTo>
                  <a:pt x="88247" y="15159"/>
                  <a:pt x="-4093" y="19392"/>
                  <a:pt x="140" y="1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0437E57-8B10-4F6E-A9FA-EA1B8B818411}"/>
              </a:ext>
            </a:extLst>
          </p:cNvPr>
          <p:cNvSpPr/>
          <p:nvPr/>
        </p:nvSpPr>
        <p:spPr>
          <a:xfrm>
            <a:off x="6961160" y="1882751"/>
            <a:ext cx="211322" cy="52838"/>
          </a:xfrm>
          <a:custGeom>
            <a:avLst/>
            <a:gdLst>
              <a:gd name="connsiteX0" fmla="*/ 28 w 211322"/>
              <a:gd name="connsiteY0" fmla="*/ 52412 h 52838"/>
              <a:gd name="connsiteX1" fmla="*/ 158778 w 211322"/>
              <a:gd name="connsiteY1" fmla="*/ 25424 h 52838"/>
              <a:gd name="connsiteX2" fmla="*/ 211165 w 211322"/>
              <a:gd name="connsiteY2" fmla="*/ 36537 h 52838"/>
              <a:gd name="connsiteX3" fmla="*/ 146078 w 211322"/>
              <a:gd name="connsiteY3" fmla="*/ 24 h 52838"/>
              <a:gd name="connsiteX4" fmla="*/ 28 w 211322"/>
              <a:gd name="connsiteY4" fmla="*/ 52412 h 5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2" h="52838">
                <a:moveTo>
                  <a:pt x="28" y="52412"/>
                </a:moveTo>
                <a:cubicBezTo>
                  <a:pt x="2145" y="56645"/>
                  <a:pt x="123589" y="28070"/>
                  <a:pt x="158778" y="25424"/>
                </a:cubicBezTo>
                <a:cubicBezTo>
                  <a:pt x="193967" y="22778"/>
                  <a:pt x="213282" y="40770"/>
                  <a:pt x="211165" y="36537"/>
                </a:cubicBezTo>
                <a:cubicBezTo>
                  <a:pt x="209048" y="32304"/>
                  <a:pt x="177828" y="-1034"/>
                  <a:pt x="146078" y="24"/>
                </a:cubicBezTo>
                <a:cubicBezTo>
                  <a:pt x="114328" y="1082"/>
                  <a:pt x="-2089" y="48179"/>
                  <a:pt x="28" y="5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E4C03A5-CD9D-4C2C-A8E5-C4143456BACC}"/>
              </a:ext>
            </a:extLst>
          </p:cNvPr>
          <p:cNvSpPr/>
          <p:nvPr/>
        </p:nvSpPr>
        <p:spPr>
          <a:xfrm>
            <a:off x="6943542" y="1877976"/>
            <a:ext cx="298324" cy="352708"/>
          </a:xfrm>
          <a:custGeom>
            <a:avLst/>
            <a:gdLst>
              <a:gd name="connsiteX0" fmla="*/ 43046 w 298324"/>
              <a:gd name="connsiteY0" fmla="*/ 37 h 352708"/>
              <a:gd name="connsiteX1" fmla="*/ 183 w 298324"/>
              <a:gd name="connsiteY1" fmla="*/ 58774 h 352708"/>
              <a:gd name="connsiteX2" fmla="*/ 28758 w 298324"/>
              <a:gd name="connsiteY2" fmla="*/ 154024 h 352708"/>
              <a:gd name="connsiteX3" fmla="*/ 57333 w 298324"/>
              <a:gd name="connsiteY3" fmla="*/ 217524 h 352708"/>
              <a:gd name="connsiteX4" fmla="*/ 103371 w 298324"/>
              <a:gd name="connsiteY4" fmla="*/ 255624 h 352708"/>
              <a:gd name="connsiteX5" fmla="*/ 173221 w 298324"/>
              <a:gd name="connsiteY5" fmla="*/ 312774 h 352708"/>
              <a:gd name="connsiteX6" fmla="*/ 295458 w 298324"/>
              <a:gd name="connsiteY6" fmla="*/ 352462 h 352708"/>
              <a:gd name="connsiteX7" fmla="*/ 251008 w 298324"/>
              <a:gd name="connsiteY7" fmla="*/ 327062 h 352708"/>
              <a:gd name="connsiteX8" fmla="*/ 154171 w 298324"/>
              <a:gd name="connsiteY8" fmla="*/ 277849 h 352708"/>
              <a:gd name="connsiteX9" fmla="*/ 63683 w 298324"/>
              <a:gd name="connsiteY9" fmla="*/ 185774 h 352708"/>
              <a:gd name="connsiteX10" fmla="*/ 14471 w 298324"/>
              <a:gd name="connsiteY10" fmla="*/ 66712 h 352708"/>
              <a:gd name="connsiteX11" fmla="*/ 43046 w 298324"/>
              <a:gd name="connsiteY11" fmla="*/ 37 h 35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324" h="352708">
                <a:moveTo>
                  <a:pt x="43046" y="37"/>
                </a:moveTo>
                <a:cubicBezTo>
                  <a:pt x="40665" y="-1286"/>
                  <a:pt x="2564" y="33110"/>
                  <a:pt x="183" y="58774"/>
                </a:cubicBezTo>
                <a:cubicBezTo>
                  <a:pt x="-2198" y="84439"/>
                  <a:pt x="19233" y="127566"/>
                  <a:pt x="28758" y="154024"/>
                </a:cubicBezTo>
                <a:cubicBezTo>
                  <a:pt x="38283" y="180482"/>
                  <a:pt x="44898" y="200591"/>
                  <a:pt x="57333" y="217524"/>
                </a:cubicBezTo>
                <a:cubicBezTo>
                  <a:pt x="69768" y="234457"/>
                  <a:pt x="103371" y="255624"/>
                  <a:pt x="103371" y="255624"/>
                </a:cubicBezTo>
                <a:cubicBezTo>
                  <a:pt x="122686" y="271499"/>
                  <a:pt x="141207" y="296634"/>
                  <a:pt x="173221" y="312774"/>
                </a:cubicBezTo>
                <a:cubicBezTo>
                  <a:pt x="205236" y="328914"/>
                  <a:pt x="282494" y="350081"/>
                  <a:pt x="295458" y="352462"/>
                </a:cubicBezTo>
                <a:cubicBezTo>
                  <a:pt x="308422" y="354843"/>
                  <a:pt x="274556" y="339498"/>
                  <a:pt x="251008" y="327062"/>
                </a:cubicBezTo>
                <a:cubicBezTo>
                  <a:pt x="227460" y="314627"/>
                  <a:pt x="185392" y="301397"/>
                  <a:pt x="154171" y="277849"/>
                </a:cubicBezTo>
                <a:cubicBezTo>
                  <a:pt x="122950" y="254301"/>
                  <a:pt x="86966" y="220963"/>
                  <a:pt x="63683" y="185774"/>
                </a:cubicBezTo>
                <a:cubicBezTo>
                  <a:pt x="40400" y="150585"/>
                  <a:pt x="18704" y="96081"/>
                  <a:pt x="14471" y="66712"/>
                </a:cubicBezTo>
                <a:cubicBezTo>
                  <a:pt x="10238" y="37343"/>
                  <a:pt x="45427" y="1360"/>
                  <a:pt x="4304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A86F44C-356B-43E8-A3C7-0656539B5C61}"/>
              </a:ext>
            </a:extLst>
          </p:cNvPr>
          <p:cNvSpPr/>
          <p:nvPr/>
        </p:nvSpPr>
        <p:spPr>
          <a:xfrm>
            <a:off x="7625795" y="1860519"/>
            <a:ext cx="201666" cy="60375"/>
          </a:xfrm>
          <a:custGeom>
            <a:avLst/>
            <a:gdLst>
              <a:gd name="connsiteX0" fmla="*/ 555 w 201666"/>
              <a:gd name="connsiteY0" fmla="*/ 60356 h 60375"/>
              <a:gd name="connsiteX1" fmla="*/ 121205 w 201666"/>
              <a:gd name="connsiteY1" fmla="*/ 27019 h 60375"/>
              <a:gd name="connsiteX2" fmla="*/ 197405 w 201666"/>
              <a:gd name="connsiteY2" fmla="*/ 31 h 60375"/>
              <a:gd name="connsiteX3" fmla="*/ 173593 w 201666"/>
              <a:gd name="connsiteY3" fmla="*/ 22256 h 60375"/>
              <a:gd name="connsiteX4" fmla="*/ 555 w 201666"/>
              <a:gd name="connsiteY4" fmla="*/ 60356 h 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66" h="60375">
                <a:moveTo>
                  <a:pt x="555" y="60356"/>
                </a:moveTo>
                <a:cubicBezTo>
                  <a:pt x="-8176" y="61150"/>
                  <a:pt x="88397" y="37073"/>
                  <a:pt x="121205" y="27019"/>
                </a:cubicBezTo>
                <a:cubicBezTo>
                  <a:pt x="154013" y="16965"/>
                  <a:pt x="188674" y="825"/>
                  <a:pt x="197405" y="31"/>
                </a:cubicBezTo>
                <a:cubicBezTo>
                  <a:pt x="206136" y="-763"/>
                  <a:pt x="202962" y="13525"/>
                  <a:pt x="173593" y="22256"/>
                </a:cubicBezTo>
                <a:cubicBezTo>
                  <a:pt x="144224" y="30987"/>
                  <a:pt x="9286" y="59562"/>
                  <a:pt x="555" y="60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BC89643-9BA3-4571-8ABA-8CA90EC4087D}"/>
              </a:ext>
            </a:extLst>
          </p:cNvPr>
          <p:cNvSpPr/>
          <p:nvPr/>
        </p:nvSpPr>
        <p:spPr>
          <a:xfrm>
            <a:off x="7593891" y="1922246"/>
            <a:ext cx="70889" cy="59018"/>
          </a:xfrm>
          <a:custGeom>
            <a:avLst/>
            <a:gdLst>
              <a:gd name="connsiteX0" fmla="*/ 70559 w 70889"/>
              <a:gd name="connsiteY0" fmla="*/ 58954 h 59018"/>
              <a:gd name="connsiteX1" fmla="*/ 709 w 70889"/>
              <a:gd name="connsiteY1" fmla="*/ 22442 h 59018"/>
              <a:gd name="connsiteX2" fmla="*/ 34047 w 70889"/>
              <a:gd name="connsiteY2" fmla="*/ 217 h 59018"/>
              <a:gd name="connsiteX3" fmla="*/ 27697 w 70889"/>
              <a:gd name="connsiteY3" fmla="*/ 12917 h 59018"/>
              <a:gd name="connsiteX4" fmla="*/ 70559 w 70889"/>
              <a:gd name="connsiteY4" fmla="*/ 58954 h 5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9" h="59018">
                <a:moveTo>
                  <a:pt x="70559" y="58954"/>
                </a:moveTo>
                <a:cubicBezTo>
                  <a:pt x="66061" y="60542"/>
                  <a:pt x="6794" y="32231"/>
                  <a:pt x="709" y="22442"/>
                </a:cubicBezTo>
                <a:cubicBezTo>
                  <a:pt x="-5376" y="12652"/>
                  <a:pt x="29549" y="1804"/>
                  <a:pt x="34047" y="217"/>
                </a:cubicBezTo>
                <a:cubicBezTo>
                  <a:pt x="38545" y="-1371"/>
                  <a:pt x="23199" y="6038"/>
                  <a:pt x="27697" y="12917"/>
                </a:cubicBezTo>
                <a:cubicBezTo>
                  <a:pt x="32195" y="19796"/>
                  <a:pt x="75057" y="57366"/>
                  <a:pt x="70559" y="5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432A03A-259D-42EF-A15C-5432CC3C19A9}"/>
              </a:ext>
            </a:extLst>
          </p:cNvPr>
          <p:cNvSpPr/>
          <p:nvPr/>
        </p:nvSpPr>
        <p:spPr>
          <a:xfrm>
            <a:off x="7811230" y="1843086"/>
            <a:ext cx="197374" cy="81022"/>
          </a:xfrm>
          <a:custGeom>
            <a:avLst/>
            <a:gdLst>
              <a:gd name="connsiteX0" fmla="*/ 858 w 197374"/>
              <a:gd name="connsiteY0" fmla="*/ 2 h 81022"/>
              <a:gd name="connsiteX1" fmla="*/ 196120 w 197374"/>
              <a:gd name="connsiteY1" fmla="*/ 31752 h 81022"/>
              <a:gd name="connsiteX2" fmla="*/ 83408 w 197374"/>
              <a:gd name="connsiteY2" fmla="*/ 60327 h 81022"/>
              <a:gd name="connsiteX3" fmla="*/ 58008 w 197374"/>
              <a:gd name="connsiteY3" fmla="*/ 80964 h 81022"/>
              <a:gd name="connsiteX4" fmla="*/ 69120 w 197374"/>
              <a:gd name="connsiteY4" fmla="*/ 53977 h 81022"/>
              <a:gd name="connsiteX5" fmla="*/ 121508 w 197374"/>
              <a:gd name="connsiteY5" fmla="*/ 33339 h 81022"/>
              <a:gd name="connsiteX6" fmla="*/ 858 w 197374"/>
              <a:gd name="connsiteY6" fmla="*/ 2 h 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74" h="81022">
                <a:moveTo>
                  <a:pt x="858" y="2"/>
                </a:moveTo>
                <a:cubicBezTo>
                  <a:pt x="13293" y="-262"/>
                  <a:pt x="182362" y="21698"/>
                  <a:pt x="196120" y="31752"/>
                </a:cubicBezTo>
                <a:cubicBezTo>
                  <a:pt x="209878" y="41806"/>
                  <a:pt x="106427" y="52125"/>
                  <a:pt x="83408" y="60327"/>
                </a:cubicBezTo>
                <a:cubicBezTo>
                  <a:pt x="60389" y="68529"/>
                  <a:pt x="60389" y="82022"/>
                  <a:pt x="58008" y="80964"/>
                </a:cubicBezTo>
                <a:cubicBezTo>
                  <a:pt x="55627" y="79906"/>
                  <a:pt x="58537" y="61914"/>
                  <a:pt x="69120" y="53977"/>
                </a:cubicBezTo>
                <a:cubicBezTo>
                  <a:pt x="79703" y="46040"/>
                  <a:pt x="127858" y="41012"/>
                  <a:pt x="121508" y="33339"/>
                </a:cubicBezTo>
                <a:cubicBezTo>
                  <a:pt x="115158" y="25666"/>
                  <a:pt x="-11577" y="266"/>
                  <a:pt x="85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FBE7B3-AF53-4080-A32E-9AF8732B2F5C}"/>
              </a:ext>
            </a:extLst>
          </p:cNvPr>
          <p:cNvSpPr/>
          <p:nvPr/>
        </p:nvSpPr>
        <p:spPr>
          <a:xfrm>
            <a:off x="7072208" y="1805482"/>
            <a:ext cx="295925" cy="132871"/>
          </a:xfrm>
          <a:custGeom>
            <a:avLst/>
            <a:gdLst>
              <a:gd name="connsiteX0" fmla="*/ 105 w 295925"/>
              <a:gd name="connsiteY0" fmla="*/ 13793 h 132871"/>
              <a:gd name="connsiteX1" fmla="*/ 73130 w 295925"/>
              <a:gd name="connsiteY1" fmla="*/ 2681 h 132871"/>
              <a:gd name="connsiteX2" fmla="*/ 222355 w 295925"/>
              <a:gd name="connsiteY2" fmla="*/ 69356 h 132871"/>
              <a:gd name="connsiteX3" fmla="*/ 273155 w 295925"/>
              <a:gd name="connsiteY3" fmla="*/ 85231 h 132871"/>
              <a:gd name="connsiteX4" fmla="*/ 295380 w 295925"/>
              <a:gd name="connsiteY4" fmla="*/ 112218 h 132871"/>
              <a:gd name="connsiteX5" fmla="*/ 252517 w 295925"/>
              <a:gd name="connsiteY5" fmla="*/ 132856 h 132871"/>
              <a:gd name="connsiteX6" fmla="*/ 274742 w 295925"/>
              <a:gd name="connsiteY6" fmla="*/ 109043 h 132871"/>
              <a:gd name="connsiteX7" fmla="*/ 239817 w 295925"/>
              <a:gd name="connsiteY7" fmla="*/ 88406 h 132871"/>
              <a:gd name="connsiteX8" fmla="*/ 87417 w 295925"/>
              <a:gd name="connsiteY8" fmla="*/ 20143 h 132871"/>
              <a:gd name="connsiteX9" fmla="*/ 105 w 295925"/>
              <a:gd name="connsiteY9" fmla="*/ 13793 h 13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5" h="132871">
                <a:moveTo>
                  <a:pt x="105" y="13793"/>
                </a:moveTo>
                <a:cubicBezTo>
                  <a:pt x="-2276" y="10883"/>
                  <a:pt x="36088" y="-6579"/>
                  <a:pt x="73130" y="2681"/>
                </a:cubicBezTo>
                <a:cubicBezTo>
                  <a:pt x="110172" y="11941"/>
                  <a:pt x="189018" y="55598"/>
                  <a:pt x="222355" y="69356"/>
                </a:cubicBezTo>
                <a:cubicBezTo>
                  <a:pt x="255692" y="83114"/>
                  <a:pt x="260984" y="78087"/>
                  <a:pt x="273155" y="85231"/>
                </a:cubicBezTo>
                <a:cubicBezTo>
                  <a:pt x="285326" y="92375"/>
                  <a:pt x="298820" y="104281"/>
                  <a:pt x="295380" y="112218"/>
                </a:cubicBezTo>
                <a:cubicBezTo>
                  <a:pt x="291940" y="120156"/>
                  <a:pt x="255957" y="133385"/>
                  <a:pt x="252517" y="132856"/>
                </a:cubicBezTo>
                <a:cubicBezTo>
                  <a:pt x="249077" y="132327"/>
                  <a:pt x="276859" y="116451"/>
                  <a:pt x="274742" y="109043"/>
                </a:cubicBezTo>
                <a:cubicBezTo>
                  <a:pt x="272625" y="101635"/>
                  <a:pt x="271038" y="103223"/>
                  <a:pt x="239817" y="88406"/>
                </a:cubicBezTo>
                <a:cubicBezTo>
                  <a:pt x="208596" y="73589"/>
                  <a:pt x="125517" y="32843"/>
                  <a:pt x="87417" y="20143"/>
                </a:cubicBezTo>
                <a:cubicBezTo>
                  <a:pt x="49317" y="7443"/>
                  <a:pt x="2486" y="16703"/>
                  <a:pt x="105" y="13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99B4633-7484-4466-ADE7-C30973DB56AE}"/>
              </a:ext>
            </a:extLst>
          </p:cNvPr>
          <p:cNvSpPr/>
          <p:nvPr/>
        </p:nvSpPr>
        <p:spPr>
          <a:xfrm>
            <a:off x="7476584" y="1958927"/>
            <a:ext cx="22239" cy="174713"/>
          </a:xfrm>
          <a:custGeom>
            <a:avLst/>
            <a:gdLst>
              <a:gd name="connsiteX0" fmla="*/ 16416 w 22239"/>
              <a:gd name="connsiteY0" fmla="*/ 48 h 174713"/>
              <a:gd name="connsiteX1" fmla="*/ 6891 w 22239"/>
              <a:gd name="connsiteY1" fmla="*/ 85773 h 174713"/>
              <a:gd name="connsiteX2" fmla="*/ 541 w 22239"/>
              <a:gd name="connsiteY2" fmla="*/ 174673 h 174713"/>
              <a:gd name="connsiteX3" fmla="*/ 21179 w 22239"/>
              <a:gd name="connsiteY3" fmla="*/ 74661 h 174713"/>
              <a:gd name="connsiteX4" fmla="*/ 16416 w 22239"/>
              <a:gd name="connsiteY4" fmla="*/ 48 h 17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" h="174713">
                <a:moveTo>
                  <a:pt x="16416" y="48"/>
                </a:moveTo>
                <a:cubicBezTo>
                  <a:pt x="14035" y="1900"/>
                  <a:pt x="9537" y="56669"/>
                  <a:pt x="6891" y="85773"/>
                </a:cubicBezTo>
                <a:cubicBezTo>
                  <a:pt x="4245" y="114877"/>
                  <a:pt x="-1840" y="176525"/>
                  <a:pt x="541" y="174673"/>
                </a:cubicBezTo>
                <a:cubicBezTo>
                  <a:pt x="2922" y="172821"/>
                  <a:pt x="17739" y="99267"/>
                  <a:pt x="21179" y="74661"/>
                </a:cubicBezTo>
                <a:cubicBezTo>
                  <a:pt x="24619" y="50055"/>
                  <a:pt x="18797" y="-1804"/>
                  <a:pt x="1641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8E46924-05BF-414E-B15F-9C13155A4BE6}"/>
              </a:ext>
            </a:extLst>
          </p:cNvPr>
          <p:cNvSpPr/>
          <p:nvPr/>
        </p:nvSpPr>
        <p:spPr>
          <a:xfrm>
            <a:off x="7427840" y="1936612"/>
            <a:ext cx="36116" cy="348713"/>
          </a:xfrm>
          <a:custGeom>
            <a:avLst/>
            <a:gdLst>
              <a:gd name="connsiteX0" fmla="*/ 34998 w 36116"/>
              <a:gd name="connsiteY0" fmla="*/ 138 h 348713"/>
              <a:gd name="connsiteX1" fmla="*/ 17535 w 36116"/>
              <a:gd name="connsiteY1" fmla="*/ 171588 h 348713"/>
              <a:gd name="connsiteX2" fmla="*/ 8010 w 36116"/>
              <a:gd name="connsiteY2" fmla="*/ 219213 h 348713"/>
              <a:gd name="connsiteX3" fmla="*/ 73 w 36116"/>
              <a:gd name="connsiteY3" fmla="*/ 347801 h 348713"/>
              <a:gd name="connsiteX4" fmla="*/ 12773 w 36116"/>
              <a:gd name="connsiteY4" fmla="*/ 270013 h 348713"/>
              <a:gd name="connsiteX5" fmla="*/ 31823 w 36116"/>
              <a:gd name="connsiteY5" fmla="*/ 144601 h 348713"/>
              <a:gd name="connsiteX6" fmla="*/ 34998 w 36116"/>
              <a:gd name="connsiteY6" fmla="*/ 138 h 34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16" h="348713">
                <a:moveTo>
                  <a:pt x="34998" y="138"/>
                </a:moveTo>
                <a:cubicBezTo>
                  <a:pt x="32617" y="4636"/>
                  <a:pt x="22033" y="135075"/>
                  <a:pt x="17535" y="171588"/>
                </a:cubicBezTo>
                <a:cubicBezTo>
                  <a:pt x="13037" y="208101"/>
                  <a:pt x="10920" y="189844"/>
                  <a:pt x="8010" y="219213"/>
                </a:cubicBezTo>
                <a:cubicBezTo>
                  <a:pt x="5100" y="248582"/>
                  <a:pt x="-721" y="339334"/>
                  <a:pt x="73" y="347801"/>
                </a:cubicBezTo>
                <a:cubicBezTo>
                  <a:pt x="867" y="356268"/>
                  <a:pt x="7481" y="303880"/>
                  <a:pt x="12773" y="270013"/>
                </a:cubicBezTo>
                <a:cubicBezTo>
                  <a:pt x="18065" y="236146"/>
                  <a:pt x="27854" y="186934"/>
                  <a:pt x="31823" y="144601"/>
                </a:cubicBezTo>
                <a:cubicBezTo>
                  <a:pt x="35792" y="102268"/>
                  <a:pt x="37379" y="-4360"/>
                  <a:pt x="349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06992B7-F6B5-4109-A52C-E278CB7DB452}"/>
              </a:ext>
            </a:extLst>
          </p:cNvPr>
          <p:cNvSpPr/>
          <p:nvPr/>
        </p:nvSpPr>
        <p:spPr>
          <a:xfrm>
            <a:off x="7441953" y="2192066"/>
            <a:ext cx="57856" cy="300357"/>
          </a:xfrm>
          <a:custGeom>
            <a:avLst/>
            <a:gdLst>
              <a:gd name="connsiteX0" fmla="*/ 57397 w 57856"/>
              <a:gd name="connsiteY0" fmla="*/ 272 h 300357"/>
              <a:gd name="connsiteX1" fmla="*/ 52635 w 57856"/>
              <a:gd name="connsiteY1" fmla="*/ 233634 h 300357"/>
              <a:gd name="connsiteX2" fmla="*/ 51047 w 57856"/>
              <a:gd name="connsiteY2" fmla="*/ 252684 h 300357"/>
              <a:gd name="connsiteX3" fmla="*/ 247 w 57856"/>
              <a:gd name="connsiteY3" fmla="*/ 300309 h 300357"/>
              <a:gd name="connsiteX4" fmla="*/ 31997 w 57856"/>
              <a:gd name="connsiteY4" fmla="*/ 243159 h 300357"/>
              <a:gd name="connsiteX5" fmla="*/ 39935 w 57856"/>
              <a:gd name="connsiteY5" fmla="*/ 187597 h 300357"/>
              <a:gd name="connsiteX6" fmla="*/ 57397 w 57856"/>
              <a:gd name="connsiteY6" fmla="*/ 272 h 30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56" h="300357">
                <a:moveTo>
                  <a:pt x="57397" y="272"/>
                </a:moveTo>
                <a:cubicBezTo>
                  <a:pt x="59514" y="7945"/>
                  <a:pt x="53693" y="191565"/>
                  <a:pt x="52635" y="233634"/>
                </a:cubicBezTo>
                <a:cubicBezTo>
                  <a:pt x="51577" y="275703"/>
                  <a:pt x="59778" y="241572"/>
                  <a:pt x="51047" y="252684"/>
                </a:cubicBezTo>
                <a:cubicBezTo>
                  <a:pt x="42316" y="263796"/>
                  <a:pt x="3422" y="301896"/>
                  <a:pt x="247" y="300309"/>
                </a:cubicBezTo>
                <a:cubicBezTo>
                  <a:pt x="-2928" y="298722"/>
                  <a:pt x="25382" y="261944"/>
                  <a:pt x="31997" y="243159"/>
                </a:cubicBezTo>
                <a:cubicBezTo>
                  <a:pt x="38612" y="224374"/>
                  <a:pt x="35437" y="225961"/>
                  <a:pt x="39935" y="187597"/>
                </a:cubicBezTo>
                <a:cubicBezTo>
                  <a:pt x="44433" y="149233"/>
                  <a:pt x="55280" y="-7401"/>
                  <a:pt x="57397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3D3C091-6B9E-45E9-BFA6-38D6AEF872F9}"/>
              </a:ext>
            </a:extLst>
          </p:cNvPr>
          <p:cNvSpPr/>
          <p:nvPr/>
        </p:nvSpPr>
        <p:spPr>
          <a:xfrm>
            <a:off x="7421044" y="2278062"/>
            <a:ext cx="24747" cy="214321"/>
          </a:xfrm>
          <a:custGeom>
            <a:avLst/>
            <a:gdLst>
              <a:gd name="connsiteX0" fmla="*/ 8456 w 24747"/>
              <a:gd name="connsiteY0" fmla="*/ 1 h 214321"/>
              <a:gd name="connsiteX1" fmla="*/ 519 w 24747"/>
              <a:gd name="connsiteY1" fmla="*/ 155576 h 214321"/>
              <a:gd name="connsiteX2" fmla="*/ 24331 w 24747"/>
              <a:gd name="connsiteY2" fmla="*/ 214313 h 214321"/>
              <a:gd name="connsiteX3" fmla="*/ 14806 w 24747"/>
              <a:gd name="connsiteY3" fmla="*/ 158751 h 214321"/>
              <a:gd name="connsiteX4" fmla="*/ 8456 w 24747"/>
              <a:gd name="connsiteY4" fmla="*/ 1 h 2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7" h="214321">
                <a:moveTo>
                  <a:pt x="8456" y="1"/>
                </a:moveTo>
                <a:cubicBezTo>
                  <a:pt x="6075" y="-528"/>
                  <a:pt x="-2127" y="119857"/>
                  <a:pt x="519" y="155576"/>
                </a:cubicBezTo>
                <a:cubicBezTo>
                  <a:pt x="3165" y="191295"/>
                  <a:pt x="21950" y="213784"/>
                  <a:pt x="24331" y="214313"/>
                </a:cubicBezTo>
                <a:cubicBezTo>
                  <a:pt x="26712" y="214842"/>
                  <a:pt x="18246" y="191295"/>
                  <a:pt x="14806" y="158751"/>
                </a:cubicBezTo>
                <a:cubicBezTo>
                  <a:pt x="11367" y="126207"/>
                  <a:pt x="10837" y="530"/>
                  <a:pt x="84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19724F7-9BD3-4A0A-8AD3-592898BB488D}"/>
              </a:ext>
            </a:extLst>
          </p:cNvPr>
          <p:cNvSpPr/>
          <p:nvPr/>
        </p:nvSpPr>
        <p:spPr>
          <a:xfrm>
            <a:off x="7552886" y="2309783"/>
            <a:ext cx="50733" cy="144516"/>
          </a:xfrm>
          <a:custGeom>
            <a:avLst/>
            <a:gdLst>
              <a:gd name="connsiteX0" fmla="*/ 33777 w 50733"/>
              <a:gd name="connsiteY0" fmla="*/ 30 h 144516"/>
              <a:gd name="connsiteX1" fmla="*/ 49652 w 50733"/>
              <a:gd name="connsiteY1" fmla="*/ 65117 h 144516"/>
              <a:gd name="connsiteX2" fmla="*/ 439 w 50733"/>
              <a:gd name="connsiteY2" fmla="*/ 144492 h 144516"/>
              <a:gd name="connsiteX3" fmla="*/ 25839 w 50733"/>
              <a:gd name="connsiteY3" fmla="*/ 73055 h 144516"/>
              <a:gd name="connsiteX4" fmla="*/ 33777 w 50733"/>
              <a:gd name="connsiteY4" fmla="*/ 30 h 14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3" h="144516">
                <a:moveTo>
                  <a:pt x="33777" y="30"/>
                </a:moveTo>
                <a:cubicBezTo>
                  <a:pt x="37746" y="-1293"/>
                  <a:pt x="55208" y="41040"/>
                  <a:pt x="49652" y="65117"/>
                </a:cubicBezTo>
                <a:cubicBezTo>
                  <a:pt x="44096" y="89194"/>
                  <a:pt x="4408" y="143169"/>
                  <a:pt x="439" y="144492"/>
                </a:cubicBezTo>
                <a:cubicBezTo>
                  <a:pt x="-3530" y="145815"/>
                  <a:pt x="20547" y="93428"/>
                  <a:pt x="25839" y="73055"/>
                </a:cubicBezTo>
                <a:cubicBezTo>
                  <a:pt x="31131" y="52682"/>
                  <a:pt x="29808" y="1353"/>
                  <a:pt x="3377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080B89C-EF81-4797-93D0-A056FBE6456A}"/>
              </a:ext>
            </a:extLst>
          </p:cNvPr>
          <p:cNvSpPr/>
          <p:nvPr/>
        </p:nvSpPr>
        <p:spPr>
          <a:xfrm>
            <a:off x="7313433" y="2300265"/>
            <a:ext cx="87731" cy="149254"/>
          </a:xfrm>
          <a:custGeom>
            <a:avLst/>
            <a:gdLst>
              <a:gd name="connsiteX0" fmla="*/ 22405 w 87731"/>
              <a:gd name="connsiteY0" fmla="*/ 23 h 149254"/>
              <a:gd name="connsiteX1" fmla="*/ 180 w 87731"/>
              <a:gd name="connsiteY1" fmla="*/ 71460 h 149254"/>
              <a:gd name="connsiteX2" fmla="*/ 36692 w 87731"/>
              <a:gd name="connsiteY2" fmla="*/ 104798 h 149254"/>
              <a:gd name="connsiteX3" fmla="*/ 87492 w 87731"/>
              <a:gd name="connsiteY3" fmla="*/ 149248 h 149254"/>
              <a:gd name="connsiteX4" fmla="*/ 54155 w 87731"/>
              <a:gd name="connsiteY4" fmla="*/ 101623 h 149254"/>
              <a:gd name="connsiteX5" fmla="*/ 16055 w 87731"/>
              <a:gd name="connsiteY5" fmla="*/ 79398 h 149254"/>
              <a:gd name="connsiteX6" fmla="*/ 22405 w 87731"/>
              <a:gd name="connsiteY6" fmla="*/ 23 h 14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1" h="149254">
                <a:moveTo>
                  <a:pt x="22405" y="23"/>
                </a:moveTo>
                <a:cubicBezTo>
                  <a:pt x="19759" y="-1300"/>
                  <a:pt x="-2201" y="53998"/>
                  <a:pt x="180" y="71460"/>
                </a:cubicBezTo>
                <a:cubicBezTo>
                  <a:pt x="2561" y="88922"/>
                  <a:pt x="22140" y="91833"/>
                  <a:pt x="36692" y="104798"/>
                </a:cubicBezTo>
                <a:cubicBezTo>
                  <a:pt x="51244" y="117763"/>
                  <a:pt x="84582" y="149777"/>
                  <a:pt x="87492" y="149248"/>
                </a:cubicBezTo>
                <a:cubicBezTo>
                  <a:pt x="90403" y="148719"/>
                  <a:pt x="66061" y="113264"/>
                  <a:pt x="54155" y="101623"/>
                </a:cubicBezTo>
                <a:cubicBezTo>
                  <a:pt x="42249" y="89982"/>
                  <a:pt x="23728" y="92363"/>
                  <a:pt x="16055" y="79398"/>
                </a:cubicBezTo>
                <a:cubicBezTo>
                  <a:pt x="8382" y="66433"/>
                  <a:pt x="25051" y="1346"/>
                  <a:pt x="2240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9B1277D-BB22-4C14-9D28-35283776EB26}"/>
              </a:ext>
            </a:extLst>
          </p:cNvPr>
          <p:cNvSpPr/>
          <p:nvPr/>
        </p:nvSpPr>
        <p:spPr>
          <a:xfrm>
            <a:off x="7383404" y="2306638"/>
            <a:ext cx="3292" cy="94050"/>
          </a:xfrm>
          <a:custGeom>
            <a:avLst/>
            <a:gdLst>
              <a:gd name="connsiteX0" fmla="*/ 1646 w 3292"/>
              <a:gd name="connsiteY0" fmla="*/ 0 h 94050"/>
              <a:gd name="connsiteX1" fmla="*/ 1646 w 3292"/>
              <a:gd name="connsiteY1" fmla="*/ 93662 h 94050"/>
              <a:gd name="connsiteX2" fmla="*/ 1646 w 3292"/>
              <a:gd name="connsiteY2" fmla="*/ 0 h 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2" h="94050">
                <a:moveTo>
                  <a:pt x="1646" y="0"/>
                </a:moveTo>
                <a:cubicBezTo>
                  <a:pt x="1646" y="0"/>
                  <a:pt x="-2058" y="86254"/>
                  <a:pt x="1646" y="93662"/>
                </a:cubicBezTo>
                <a:cubicBezTo>
                  <a:pt x="5350" y="101070"/>
                  <a:pt x="1646" y="0"/>
                  <a:pt x="16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790032E-B09E-43EA-A6FF-C771AF840DA9}"/>
              </a:ext>
            </a:extLst>
          </p:cNvPr>
          <p:cNvSpPr/>
          <p:nvPr/>
        </p:nvSpPr>
        <p:spPr>
          <a:xfrm>
            <a:off x="7526143" y="2268397"/>
            <a:ext cx="60696" cy="93262"/>
          </a:xfrm>
          <a:custGeom>
            <a:avLst/>
            <a:gdLst>
              <a:gd name="connsiteX0" fmla="*/ 60520 w 60696"/>
              <a:gd name="connsiteY0" fmla="*/ 141 h 93262"/>
              <a:gd name="connsiteX1" fmla="*/ 35120 w 60696"/>
              <a:gd name="connsiteY1" fmla="*/ 76341 h 93262"/>
              <a:gd name="connsiteX2" fmla="*/ 195 w 60696"/>
              <a:gd name="connsiteY2" fmla="*/ 92216 h 93262"/>
              <a:gd name="connsiteX3" fmla="*/ 22420 w 60696"/>
              <a:gd name="connsiteY3" fmla="*/ 57291 h 93262"/>
              <a:gd name="connsiteX4" fmla="*/ 60520 w 60696"/>
              <a:gd name="connsiteY4" fmla="*/ 141 h 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6" h="93262">
                <a:moveTo>
                  <a:pt x="60520" y="141"/>
                </a:moveTo>
                <a:cubicBezTo>
                  <a:pt x="62637" y="3316"/>
                  <a:pt x="45174" y="60995"/>
                  <a:pt x="35120" y="76341"/>
                </a:cubicBezTo>
                <a:cubicBezTo>
                  <a:pt x="25066" y="91687"/>
                  <a:pt x="2312" y="95391"/>
                  <a:pt x="195" y="92216"/>
                </a:cubicBezTo>
                <a:cubicBezTo>
                  <a:pt x="-1922" y="89041"/>
                  <a:pt x="13689" y="66287"/>
                  <a:pt x="22420" y="57291"/>
                </a:cubicBezTo>
                <a:cubicBezTo>
                  <a:pt x="31151" y="48295"/>
                  <a:pt x="58403" y="-3034"/>
                  <a:pt x="6052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3C4A427-16B1-4A2A-94C7-135EB8B10A8F}"/>
              </a:ext>
            </a:extLst>
          </p:cNvPr>
          <p:cNvSpPr/>
          <p:nvPr/>
        </p:nvSpPr>
        <p:spPr>
          <a:xfrm>
            <a:off x="7395964" y="2154005"/>
            <a:ext cx="38321" cy="110074"/>
          </a:xfrm>
          <a:custGeom>
            <a:avLst/>
            <a:gdLst>
              <a:gd name="connsiteX0" fmla="*/ 199 w 38321"/>
              <a:gd name="connsiteY0" fmla="*/ 233 h 110074"/>
              <a:gd name="connsiteX1" fmla="*/ 22424 w 38321"/>
              <a:gd name="connsiteY1" fmla="*/ 68495 h 110074"/>
              <a:gd name="connsiteX2" fmla="*/ 1786 w 38321"/>
              <a:gd name="connsiteY2" fmla="*/ 109770 h 110074"/>
              <a:gd name="connsiteX3" fmla="*/ 38299 w 38321"/>
              <a:gd name="connsiteY3" fmla="*/ 47858 h 110074"/>
              <a:gd name="connsiteX4" fmla="*/ 199 w 38321"/>
              <a:gd name="connsiteY4" fmla="*/ 233 h 1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21" h="110074">
                <a:moveTo>
                  <a:pt x="199" y="233"/>
                </a:moveTo>
                <a:cubicBezTo>
                  <a:pt x="-2447" y="3673"/>
                  <a:pt x="22160" y="50239"/>
                  <a:pt x="22424" y="68495"/>
                </a:cubicBezTo>
                <a:cubicBezTo>
                  <a:pt x="22688" y="86751"/>
                  <a:pt x="-860" y="113210"/>
                  <a:pt x="1786" y="109770"/>
                </a:cubicBezTo>
                <a:cubicBezTo>
                  <a:pt x="4432" y="106330"/>
                  <a:pt x="37241" y="63468"/>
                  <a:pt x="38299" y="47858"/>
                </a:cubicBezTo>
                <a:cubicBezTo>
                  <a:pt x="39357" y="32248"/>
                  <a:pt x="2845" y="-3207"/>
                  <a:pt x="1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03F7A5A-11C9-477E-8DD1-350C428CC2D7}"/>
              </a:ext>
            </a:extLst>
          </p:cNvPr>
          <p:cNvSpPr/>
          <p:nvPr/>
        </p:nvSpPr>
        <p:spPr>
          <a:xfrm>
            <a:off x="7503494" y="2171649"/>
            <a:ext cx="114934" cy="72733"/>
          </a:xfrm>
          <a:custGeom>
            <a:avLst/>
            <a:gdLst>
              <a:gd name="connsiteX0" fmla="*/ 619 w 114934"/>
              <a:gd name="connsiteY0" fmla="*/ 51 h 72733"/>
              <a:gd name="connsiteX1" fmla="*/ 100631 w 114934"/>
              <a:gd name="connsiteY1" fmla="*/ 66726 h 72733"/>
              <a:gd name="connsiteX2" fmla="*/ 110156 w 114934"/>
              <a:gd name="connsiteY2" fmla="*/ 68314 h 72733"/>
              <a:gd name="connsiteX3" fmla="*/ 60944 w 114934"/>
              <a:gd name="connsiteY3" fmla="*/ 55614 h 72733"/>
              <a:gd name="connsiteX4" fmla="*/ 619 w 114934"/>
              <a:gd name="connsiteY4" fmla="*/ 51 h 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34" h="72733">
                <a:moveTo>
                  <a:pt x="619" y="51"/>
                </a:moveTo>
                <a:cubicBezTo>
                  <a:pt x="7234" y="1903"/>
                  <a:pt x="82375" y="55349"/>
                  <a:pt x="100631" y="66726"/>
                </a:cubicBezTo>
                <a:cubicBezTo>
                  <a:pt x="118887" y="78103"/>
                  <a:pt x="116771" y="70166"/>
                  <a:pt x="110156" y="68314"/>
                </a:cubicBezTo>
                <a:cubicBezTo>
                  <a:pt x="103542" y="66462"/>
                  <a:pt x="79729" y="64345"/>
                  <a:pt x="60944" y="55614"/>
                </a:cubicBezTo>
                <a:cubicBezTo>
                  <a:pt x="42159" y="46883"/>
                  <a:pt x="-5996" y="-1801"/>
                  <a:pt x="6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0228048-D9BB-4C44-876D-4D41749F03D4}"/>
              </a:ext>
            </a:extLst>
          </p:cNvPr>
          <p:cNvSpPr/>
          <p:nvPr/>
        </p:nvSpPr>
        <p:spPr>
          <a:xfrm>
            <a:off x="7246499" y="2573913"/>
            <a:ext cx="219736" cy="59011"/>
          </a:xfrm>
          <a:custGeom>
            <a:avLst/>
            <a:gdLst>
              <a:gd name="connsiteX0" fmla="*/ 439 w 219736"/>
              <a:gd name="connsiteY0" fmla="*/ 1012 h 59011"/>
              <a:gd name="connsiteX1" fmla="*/ 95689 w 219736"/>
              <a:gd name="connsiteY1" fmla="*/ 21650 h 59011"/>
              <a:gd name="connsiteX2" fmla="*/ 159189 w 219736"/>
              <a:gd name="connsiteY2" fmla="*/ 45462 h 59011"/>
              <a:gd name="connsiteX3" fmla="*/ 219514 w 219736"/>
              <a:gd name="connsiteY3" fmla="*/ 54987 h 59011"/>
              <a:gd name="connsiteX4" fmla="*/ 136964 w 219736"/>
              <a:gd name="connsiteY4" fmla="*/ 54987 h 59011"/>
              <a:gd name="connsiteX5" fmla="*/ 439 w 219736"/>
              <a:gd name="connsiteY5" fmla="*/ 1012 h 5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736" h="59011">
                <a:moveTo>
                  <a:pt x="439" y="1012"/>
                </a:moveTo>
                <a:cubicBezTo>
                  <a:pt x="-6440" y="-4544"/>
                  <a:pt x="69231" y="14242"/>
                  <a:pt x="95689" y="21650"/>
                </a:cubicBezTo>
                <a:cubicBezTo>
                  <a:pt x="122147" y="29058"/>
                  <a:pt x="138552" y="39906"/>
                  <a:pt x="159189" y="45462"/>
                </a:cubicBezTo>
                <a:cubicBezTo>
                  <a:pt x="179826" y="51018"/>
                  <a:pt x="223218" y="53400"/>
                  <a:pt x="219514" y="54987"/>
                </a:cubicBezTo>
                <a:cubicBezTo>
                  <a:pt x="215810" y="56574"/>
                  <a:pt x="169772" y="63189"/>
                  <a:pt x="136964" y="54987"/>
                </a:cubicBezTo>
                <a:cubicBezTo>
                  <a:pt x="104156" y="46785"/>
                  <a:pt x="7318" y="6568"/>
                  <a:pt x="439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D439876-F40D-4C55-95C3-5243AC860420}"/>
              </a:ext>
            </a:extLst>
          </p:cNvPr>
          <p:cNvSpPr/>
          <p:nvPr/>
        </p:nvSpPr>
        <p:spPr>
          <a:xfrm>
            <a:off x="7429455" y="2603408"/>
            <a:ext cx="220786" cy="26463"/>
          </a:xfrm>
          <a:custGeom>
            <a:avLst/>
            <a:gdLst>
              <a:gd name="connsiteX0" fmla="*/ 45 w 220786"/>
              <a:gd name="connsiteY0" fmla="*/ 23905 h 26463"/>
              <a:gd name="connsiteX1" fmla="*/ 125458 w 220786"/>
              <a:gd name="connsiteY1" fmla="*/ 15967 h 26463"/>
              <a:gd name="connsiteX2" fmla="*/ 220708 w 220786"/>
              <a:gd name="connsiteY2" fmla="*/ 92 h 26463"/>
              <a:gd name="connsiteX3" fmla="*/ 139745 w 220786"/>
              <a:gd name="connsiteY3" fmla="*/ 23905 h 26463"/>
              <a:gd name="connsiteX4" fmla="*/ 45 w 220786"/>
              <a:gd name="connsiteY4" fmla="*/ 23905 h 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86" h="26463">
                <a:moveTo>
                  <a:pt x="45" y="23905"/>
                </a:moveTo>
                <a:cubicBezTo>
                  <a:pt x="-2336" y="22582"/>
                  <a:pt x="88681" y="19936"/>
                  <a:pt x="125458" y="15967"/>
                </a:cubicBezTo>
                <a:cubicBezTo>
                  <a:pt x="162235" y="11998"/>
                  <a:pt x="218327" y="-1231"/>
                  <a:pt x="220708" y="92"/>
                </a:cubicBezTo>
                <a:cubicBezTo>
                  <a:pt x="223089" y="1415"/>
                  <a:pt x="170966" y="18878"/>
                  <a:pt x="139745" y="23905"/>
                </a:cubicBezTo>
                <a:cubicBezTo>
                  <a:pt x="108524" y="28932"/>
                  <a:pt x="2426" y="25228"/>
                  <a:pt x="45" y="23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1693897-E574-4D95-8D82-83A36E6C6CA0}"/>
              </a:ext>
            </a:extLst>
          </p:cNvPr>
          <p:cNvSpPr/>
          <p:nvPr/>
        </p:nvSpPr>
        <p:spPr>
          <a:xfrm>
            <a:off x="7265666" y="2601910"/>
            <a:ext cx="370211" cy="108241"/>
          </a:xfrm>
          <a:custGeom>
            <a:avLst/>
            <a:gdLst>
              <a:gd name="connsiteX0" fmla="*/ 322 w 370211"/>
              <a:gd name="connsiteY0" fmla="*/ 3 h 108241"/>
              <a:gd name="connsiteX1" fmla="*/ 81284 w 370211"/>
              <a:gd name="connsiteY1" fmla="*/ 82553 h 108241"/>
              <a:gd name="connsiteX2" fmla="*/ 113034 w 370211"/>
              <a:gd name="connsiteY2" fmla="*/ 100015 h 108241"/>
              <a:gd name="connsiteX3" fmla="*/ 232097 w 370211"/>
              <a:gd name="connsiteY3" fmla="*/ 107953 h 108241"/>
              <a:gd name="connsiteX4" fmla="*/ 254322 w 370211"/>
              <a:gd name="connsiteY4" fmla="*/ 90490 h 108241"/>
              <a:gd name="connsiteX5" fmla="*/ 370209 w 370211"/>
              <a:gd name="connsiteY5" fmla="*/ 23815 h 108241"/>
              <a:gd name="connsiteX6" fmla="*/ 257497 w 370211"/>
              <a:gd name="connsiteY6" fmla="*/ 74615 h 108241"/>
              <a:gd name="connsiteX7" fmla="*/ 232097 w 370211"/>
              <a:gd name="connsiteY7" fmla="*/ 85728 h 108241"/>
              <a:gd name="connsiteX8" fmla="*/ 114622 w 370211"/>
              <a:gd name="connsiteY8" fmla="*/ 85728 h 108241"/>
              <a:gd name="connsiteX9" fmla="*/ 322 w 370211"/>
              <a:gd name="connsiteY9" fmla="*/ 3 h 10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11" h="108241">
                <a:moveTo>
                  <a:pt x="322" y="3"/>
                </a:moveTo>
                <a:cubicBezTo>
                  <a:pt x="-5234" y="-526"/>
                  <a:pt x="62499" y="65884"/>
                  <a:pt x="81284" y="82553"/>
                </a:cubicBezTo>
                <a:cubicBezTo>
                  <a:pt x="100069" y="99222"/>
                  <a:pt x="87899" y="95782"/>
                  <a:pt x="113034" y="100015"/>
                </a:cubicBezTo>
                <a:cubicBezTo>
                  <a:pt x="138169" y="104248"/>
                  <a:pt x="208549" y="109541"/>
                  <a:pt x="232097" y="107953"/>
                </a:cubicBezTo>
                <a:cubicBezTo>
                  <a:pt x="255645" y="106366"/>
                  <a:pt x="231303" y="104513"/>
                  <a:pt x="254322" y="90490"/>
                </a:cubicBezTo>
                <a:cubicBezTo>
                  <a:pt x="277341" y="76467"/>
                  <a:pt x="369680" y="26461"/>
                  <a:pt x="370209" y="23815"/>
                </a:cubicBezTo>
                <a:cubicBezTo>
                  <a:pt x="370738" y="21169"/>
                  <a:pt x="280516" y="64296"/>
                  <a:pt x="257497" y="74615"/>
                </a:cubicBezTo>
                <a:cubicBezTo>
                  <a:pt x="234478" y="84934"/>
                  <a:pt x="255909" y="83876"/>
                  <a:pt x="232097" y="85728"/>
                </a:cubicBezTo>
                <a:cubicBezTo>
                  <a:pt x="208285" y="87580"/>
                  <a:pt x="152193" y="98693"/>
                  <a:pt x="114622" y="85728"/>
                </a:cubicBezTo>
                <a:cubicBezTo>
                  <a:pt x="77051" y="72763"/>
                  <a:pt x="5878" y="532"/>
                  <a:pt x="32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A96DBD4-FF19-4599-9C14-C48C00A53A08}"/>
              </a:ext>
            </a:extLst>
          </p:cNvPr>
          <p:cNvSpPr/>
          <p:nvPr/>
        </p:nvSpPr>
        <p:spPr>
          <a:xfrm>
            <a:off x="7369023" y="2646215"/>
            <a:ext cx="136953" cy="16050"/>
          </a:xfrm>
          <a:custGeom>
            <a:avLst/>
            <a:gdLst>
              <a:gd name="connsiteX0" fmla="*/ 152 w 136953"/>
              <a:gd name="connsiteY0" fmla="*/ 148 h 16050"/>
              <a:gd name="connsiteX1" fmla="*/ 123977 w 136953"/>
              <a:gd name="connsiteY1" fmla="*/ 8085 h 16050"/>
              <a:gd name="connsiteX2" fmla="*/ 130327 w 136953"/>
              <a:gd name="connsiteY2" fmla="*/ 8085 h 16050"/>
              <a:gd name="connsiteX3" fmla="*/ 98577 w 136953"/>
              <a:gd name="connsiteY3" fmla="*/ 16023 h 16050"/>
              <a:gd name="connsiteX4" fmla="*/ 152 w 136953"/>
              <a:gd name="connsiteY4" fmla="*/ 148 h 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53" h="16050">
                <a:moveTo>
                  <a:pt x="152" y="148"/>
                </a:moveTo>
                <a:cubicBezTo>
                  <a:pt x="4385" y="-1175"/>
                  <a:pt x="102281" y="6762"/>
                  <a:pt x="123977" y="8085"/>
                </a:cubicBezTo>
                <a:cubicBezTo>
                  <a:pt x="145673" y="9408"/>
                  <a:pt x="134560" y="6762"/>
                  <a:pt x="130327" y="8085"/>
                </a:cubicBezTo>
                <a:cubicBezTo>
                  <a:pt x="126094" y="9408"/>
                  <a:pt x="116304" y="16552"/>
                  <a:pt x="98577" y="16023"/>
                </a:cubicBezTo>
                <a:cubicBezTo>
                  <a:pt x="80850" y="15494"/>
                  <a:pt x="-4081" y="1471"/>
                  <a:pt x="15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4AABD37-E60C-4858-8F23-9CE030BA4FB8}"/>
              </a:ext>
            </a:extLst>
          </p:cNvPr>
          <p:cNvSpPr/>
          <p:nvPr/>
        </p:nvSpPr>
        <p:spPr>
          <a:xfrm>
            <a:off x="7981914" y="2020569"/>
            <a:ext cx="142236" cy="446515"/>
          </a:xfrm>
          <a:custGeom>
            <a:avLst/>
            <a:gdLst>
              <a:gd name="connsiteX0" fmla="*/ 141324 w 142236"/>
              <a:gd name="connsiteY0" fmla="*/ 5081 h 446515"/>
              <a:gd name="connsiteX1" fmla="*/ 38136 w 142236"/>
              <a:gd name="connsiteY1" fmla="*/ 230506 h 446515"/>
              <a:gd name="connsiteX2" fmla="*/ 11149 w 142236"/>
              <a:gd name="connsiteY2" fmla="*/ 441644 h 446515"/>
              <a:gd name="connsiteX3" fmla="*/ 36 w 142236"/>
              <a:gd name="connsiteY3" fmla="*/ 368619 h 446515"/>
              <a:gd name="connsiteX4" fmla="*/ 14324 w 142236"/>
              <a:gd name="connsiteY4" fmla="*/ 251144 h 446515"/>
              <a:gd name="connsiteX5" fmla="*/ 84174 w 142236"/>
              <a:gd name="connsiteY5" fmla="*/ 87631 h 446515"/>
              <a:gd name="connsiteX6" fmla="*/ 141324 w 142236"/>
              <a:gd name="connsiteY6" fmla="*/ 5081 h 4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36" h="446515">
                <a:moveTo>
                  <a:pt x="141324" y="5081"/>
                </a:moveTo>
                <a:cubicBezTo>
                  <a:pt x="133651" y="28893"/>
                  <a:pt x="59832" y="157745"/>
                  <a:pt x="38136" y="230506"/>
                </a:cubicBezTo>
                <a:cubicBezTo>
                  <a:pt x="16440" y="303267"/>
                  <a:pt x="17499" y="418625"/>
                  <a:pt x="11149" y="441644"/>
                </a:cubicBezTo>
                <a:cubicBezTo>
                  <a:pt x="4799" y="464663"/>
                  <a:pt x="-493" y="400369"/>
                  <a:pt x="36" y="368619"/>
                </a:cubicBezTo>
                <a:cubicBezTo>
                  <a:pt x="565" y="336869"/>
                  <a:pt x="301" y="297975"/>
                  <a:pt x="14324" y="251144"/>
                </a:cubicBezTo>
                <a:cubicBezTo>
                  <a:pt x="28347" y="204313"/>
                  <a:pt x="61949" y="128641"/>
                  <a:pt x="84174" y="87631"/>
                </a:cubicBezTo>
                <a:cubicBezTo>
                  <a:pt x="106399" y="46621"/>
                  <a:pt x="148997" y="-18731"/>
                  <a:pt x="141324" y="5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E0173F2-503A-40D8-AE34-A706250FD637}"/>
              </a:ext>
            </a:extLst>
          </p:cNvPr>
          <p:cNvSpPr/>
          <p:nvPr/>
        </p:nvSpPr>
        <p:spPr>
          <a:xfrm>
            <a:off x="7510462" y="2465239"/>
            <a:ext cx="477138" cy="452030"/>
          </a:xfrm>
          <a:custGeom>
            <a:avLst/>
            <a:gdLst>
              <a:gd name="connsiteX0" fmla="*/ 471488 w 477138"/>
              <a:gd name="connsiteY0" fmla="*/ 4911 h 452030"/>
              <a:gd name="connsiteX1" fmla="*/ 404813 w 477138"/>
              <a:gd name="connsiteY1" fmla="*/ 95399 h 452030"/>
              <a:gd name="connsiteX2" fmla="*/ 287338 w 477138"/>
              <a:gd name="connsiteY2" fmla="*/ 243036 h 452030"/>
              <a:gd name="connsiteX3" fmla="*/ 100013 w 477138"/>
              <a:gd name="connsiteY3" fmla="*/ 409724 h 452030"/>
              <a:gd name="connsiteX4" fmla="*/ 1 w 477138"/>
              <a:gd name="connsiteY4" fmla="*/ 450999 h 452030"/>
              <a:gd name="connsiteX5" fmla="*/ 101601 w 477138"/>
              <a:gd name="connsiteY5" fmla="*/ 381149 h 452030"/>
              <a:gd name="connsiteX6" fmla="*/ 258763 w 477138"/>
              <a:gd name="connsiteY6" fmla="*/ 244624 h 452030"/>
              <a:gd name="connsiteX7" fmla="*/ 471488 w 477138"/>
              <a:gd name="connsiteY7" fmla="*/ 4911 h 45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138" h="452030">
                <a:moveTo>
                  <a:pt x="471488" y="4911"/>
                </a:moveTo>
                <a:cubicBezTo>
                  <a:pt x="495830" y="-19960"/>
                  <a:pt x="435505" y="55712"/>
                  <a:pt x="404813" y="95399"/>
                </a:cubicBezTo>
                <a:cubicBezTo>
                  <a:pt x="374121" y="135087"/>
                  <a:pt x="338138" y="190649"/>
                  <a:pt x="287338" y="243036"/>
                </a:cubicBezTo>
                <a:cubicBezTo>
                  <a:pt x="236538" y="295424"/>
                  <a:pt x="147902" y="375064"/>
                  <a:pt x="100013" y="409724"/>
                </a:cubicBezTo>
                <a:cubicBezTo>
                  <a:pt x="52123" y="444385"/>
                  <a:pt x="-264" y="455761"/>
                  <a:pt x="1" y="450999"/>
                </a:cubicBezTo>
                <a:cubicBezTo>
                  <a:pt x="266" y="446237"/>
                  <a:pt x="58474" y="415545"/>
                  <a:pt x="101601" y="381149"/>
                </a:cubicBezTo>
                <a:cubicBezTo>
                  <a:pt x="144728" y="346753"/>
                  <a:pt x="198438" y="304155"/>
                  <a:pt x="258763" y="244624"/>
                </a:cubicBezTo>
                <a:cubicBezTo>
                  <a:pt x="319088" y="185093"/>
                  <a:pt x="447146" y="29782"/>
                  <a:pt x="471488" y="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1712AFE1-5A8B-43AB-8CF2-B17902B6FE03}"/>
              </a:ext>
            </a:extLst>
          </p:cNvPr>
          <p:cNvSpPr/>
          <p:nvPr/>
        </p:nvSpPr>
        <p:spPr>
          <a:xfrm>
            <a:off x="7127418" y="2658964"/>
            <a:ext cx="279985" cy="267288"/>
          </a:xfrm>
          <a:custGeom>
            <a:avLst/>
            <a:gdLst>
              <a:gd name="connsiteX0" fmla="*/ 457 w 279985"/>
              <a:gd name="connsiteY0" fmla="*/ 99 h 267288"/>
              <a:gd name="connsiteX1" fmla="*/ 124282 w 279985"/>
              <a:gd name="connsiteY1" fmla="*/ 169961 h 267288"/>
              <a:gd name="connsiteX2" fmla="*/ 279857 w 279985"/>
              <a:gd name="connsiteY2" fmla="*/ 266799 h 267288"/>
              <a:gd name="connsiteX3" fmla="*/ 149682 w 279985"/>
              <a:gd name="connsiteY3" fmla="*/ 204886 h 267288"/>
              <a:gd name="connsiteX4" fmla="*/ 84595 w 279985"/>
              <a:gd name="connsiteY4" fmla="*/ 146149 h 267288"/>
              <a:gd name="connsiteX5" fmla="*/ 457 w 279985"/>
              <a:gd name="connsiteY5" fmla="*/ 99 h 2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85" h="267288">
                <a:moveTo>
                  <a:pt x="457" y="99"/>
                </a:moveTo>
                <a:cubicBezTo>
                  <a:pt x="7072" y="4068"/>
                  <a:pt x="77715" y="125511"/>
                  <a:pt x="124282" y="169961"/>
                </a:cubicBezTo>
                <a:cubicBezTo>
                  <a:pt x="170849" y="214411"/>
                  <a:pt x="275624" y="260978"/>
                  <a:pt x="279857" y="266799"/>
                </a:cubicBezTo>
                <a:cubicBezTo>
                  <a:pt x="284090" y="272620"/>
                  <a:pt x="182226" y="224994"/>
                  <a:pt x="149682" y="204886"/>
                </a:cubicBezTo>
                <a:cubicBezTo>
                  <a:pt x="117138" y="184778"/>
                  <a:pt x="108407" y="180016"/>
                  <a:pt x="84595" y="146149"/>
                </a:cubicBezTo>
                <a:cubicBezTo>
                  <a:pt x="60783" y="112282"/>
                  <a:pt x="-6158" y="-3870"/>
                  <a:pt x="457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6A66673-D9C2-443A-84A4-FC4771D81656}"/>
              </a:ext>
            </a:extLst>
          </p:cNvPr>
          <p:cNvSpPr/>
          <p:nvPr/>
        </p:nvSpPr>
        <p:spPr>
          <a:xfrm>
            <a:off x="6988159" y="2101961"/>
            <a:ext cx="145712" cy="568084"/>
          </a:xfrm>
          <a:custGeom>
            <a:avLst/>
            <a:gdLst>
              <a:gd name="connsiteX0" fmla="*/ 16 w 145712"/>
              <a:gd name="connsiteY0" fmla="*/ 4652 h 568084"/>
              <a:gd name="connsiteX1" fmla="*/ 34941 w 145712"/>
              <a:gd name="connsiteY1" fmla="*/ 288814 h 568084"/>
              <a:gd name="connsiteX2" fmla="*/ 141304 w 145712"/>
              <a:gd name="connsiteY2" fmla="*/ 558689 h 568084"/>
              <a:gd name="connsiteX3" fmla="*/ 120666 w 145712"/>
              <a:gd name="connsiteY3" fmla="*/ 493602 h 568084"/>
              <a:gd name="connsiteX4" fmla="*/ 76216 w 145712"/>
              <a:gd name="connsiteY4" fmla="*/ 368189 h 568084"/>
              <a:gd name="connsiteX5" fmla="*/ 46054 w 145712"/>
              <a:gd name="connsiteY5" fmla="*/ 257064 h 568084"/>
              <a:gd name="connsiteX6" fmla="*/ 38116 w 145712"/>
              <a:gd name="connsiteY6" fmla="*/ 120539 h 568084"/>
              <a:gd name="connsiteX7" fmla="*/ 16 w 145712"/>
              <a:gd name="connsiteY7" fmla="*/ 4652 h 56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712" h="568084">
                <a:moveTo>
                  <a:pt x="16" y="4652"/>
                </a:moveTo>
                <a:cubicBezTo>
                  <a:pt x="-513" y="32698"/>
                  <a:pt x="11393" y="196475"/>
                  <a:pt x="34941" y="288814"/>
                </a:cubicBezTo>
                <a:cubicBezTo>
                  <a:pt x="58489" y="381153"/>
                  <a:pt x="127017" y="524558"/>
                  <a:pt x="141304" y="558689"/>
                </a:cubicBezTo>
                <a:cubicBezTo>
                  <a:pt x="155591" y="592820"/>
                  <a:pt x="131514" y="525352"/>
                  <a:pt x="120666" y="493602"/>
                </a:cubicBezTo>
                <a:cubicBezTo>
                  <a:pt x="109818" y="461852"/>
                  <a:pt x="88651" y="407612"/>
                  <a:pt x="76216" y="368189"/>
                </a:cubicBezTo>
                <a:cubicBezTo>
                  <a:pt x="63781" y="328766"/>
                  <a:pt x="52404" y="298339"/>
                  <a:pt x="46054" y="257064"/>
                </a:cubicBezTo>
                <a:cubicBezTo>
                  <a:pt x="39704" y="215789"/>
                  <a:pt x="44466" y="158110"/>
                  <a:pt x="38116" y="120539"/>
                </a:cubicBezTo>
                <a:cubicBezTo>
                  <a:pt x="31766" y="82968"/>
                  <a:pt x="545" y="-23394"/>
                  <a:pt x="16" y="4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72F5F816-E1AC-4533-B5CD-786D22278D8C}"/>
              </a:ext>
            </a:extLst>
          </p:cNvPr>
          <p:cNvSpPr/>
          <p:nvPr/>
        </p:nvSpPr>
        <p:spPr>
          <a:xfrm>
            <a:off x="8076376" y="1733337"/>
            <a:ext cx="213788" cy="464776"/>
          </a:xfrm>
          <a:custGeom>
            <a:avLst/>
            <a:gdLst>
              <a:gd name="connsiteX0" fmla="*/ 213549 w 213788"/>
              <a:gd name="connsiteY0" fmla="*/ 213 h 464776"/>
              <a:gd name="connsiteX1" fmla="*/ 94487 w 213788"/>
              <a:gd name="connsiteY1" fmla="*/ 93876 h 464776"/>
              <a:gd name="connsiteX2" fmla="*/ 75437 w 213788"/>
              <a:gd name="connsiteY2" fmla="*/ 273263 h 464776"/>
              <a:gd name="connsiteX3" fmla="*/ 29399 w 213788"/>
              <a:gd name="connsiteY3" fmla="*/ 379626 h 464776"/>
              <a:gd name="connsiteX4" fmla="*/ 824 w 213788"/>
              <a:gd name="connsiteY4" fmla="*/ 460588 h 464776"/>
              <a:gd name="connsiteX5" fmla="*/ 61149 w 213788"/>
              <a:gd name="connsiteY5" fmla="*/ 246276 h 464776"/>
              <a:gd name="connsiteX6" fmla="*/ 59562 w 213788"/>
              <a:gd name="connsiteY6" fmla="*/ 117688 h 464776"/>
              <a:gd name="connsiteX7" fmla="*/ 213549 w 213788"/>
              <a:gd name="connsiteY7" fmla="*/ 213 h 4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88" h="464776">
                <a:moveTo>
                  <a:pt x="213549" y="213"/>
                </a:moveTo>
                <a:cubicBezTo>
                  <a:pt x="219370" y="-3756"/>
                  <a:pt x="117506" y="48368"/>
                  <a:pt x="94487" y="93876"/>
                </a:cubicBezTo>
                <a:cubicBezTo>
                  <a:pt x="71468" y="139384"/>
                  <a:pt x="86285" y="225638"/>
                  <a:pt x="75437" y="273263"/>
                </a:cubicBezTo>
                <a:cubicBezTo>
                  <a:pt x="64589" y="320888"/>
                  <a:pt x="41834" y="348405"/>
                  <a:pt x="29399" y="379626"/>
                </a:cubicBezTo>
                <a:cubicBezTo>
                  <a:pt x="16964" y="410847"/>
                  <a:pt x="-4468" y="482813"/>
                  <a:pt x="824" y="460588"/>
                </a:cubicBezTo>
                <a:cubicBezTo>
                  <a:pt x="6116" y="438363"/>
                  <a:pt x="51359" y="303426"/>
                  <a:pt x="61149" y="246276"/>
                </a:cubicBezTo>
                <a:cubicBezTo>
                  <a:pt x="70939" y="189126"/>
                  <a:pt x="34956" y="158698"/>
                  <a:pt x="59562" y="117688"/>
                </a:cubicBezTo>
                <a:cubicBezTo>
                  <a:pt x="84168" y="76678"/>
                  <a:pt x="207728" y="4182"/>
                  <a:pt x="21354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0492934-55AC-4B07-8CE5-9DDADAC937D2}"/>
              </a:ext>
            </a:extLst>
          </p:cNvPr>
          <p:cNvSpPr/>
          <p:nvPr/>
        </p:nvSpPr>
        <p:spPr>
          <a:xfrm>
            <a:off x="7956475" y="1849373"/>
            <a:ext cx="135323" cy="95818"/>
          </a:xfrm>
          <a:custGeom>
            <a:avLst/>
            <a:gdLst>
              <a:gd name="connsiteX0" fmla="*/ 75 w 135323"/>
              <a:gd name="connsiteY0" fmla="*/ 95315 h 95818"/>
              <a:gd name="connsiteX1" fmla="*/ 87388 w 135323"/>
              <a:gd name="connsiteY1" fmla="*/ 63565 h 95818"/>
              <a:gd name="connsiteX2" fmla="*/ 135013 w 135323"/>
              <a:gd name="connsiteY2" fmla="*/ 65 h 95818"/>
              <a:gd name="connsiteX3" fmla="*/ 103263 w 135323"/>
              <a:gd name="connsiteY3" fmla="*/ 76265 h 95818"/>
              <a:gd name="connsiteX4" fmla="*/ 75 w 135323"/>
              <a:gd name="connsiteY4" fmla="*/ 95315 h 9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23" h="95818">
                <a:moveTo>
                  <a:pt x="75" y="95315"/>
                </a:moveTo>
                <a:cubicBezTo>
                  <a:pt x="-2571" y="93198"/>
                  <a:pt x="64898" y="79440"/>
                  <a:pt x="87388" y="63565"/>
                </a:cubicBezTo>
                <a:cubicBezTo>
                  <a:pt x="109878" y="47690"/>
                  <a:pt x="132367" y="-2052"/>
                  <a:pt x="135013" y="65"/>
                </a:cubicBezTo>
                <a:cubicBezTo>
                  <a:pt x="137659" y="2182"/>
                  <a:pt x="123107" y="59332"/>
                  <a:pt x="103263" y="76265"/>
                </a:cubicBezTo>
                <a:cubicBezTo>
                  <a:pt x="83419" y="93198"/>
                  <a:pt x="2721" y="97432"/>
                  <a:pt x="75" y="9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AEC3B2A-A0AF-43C2-9F31-F9B4D31180B5}"/>
              </a:ext>
            </a:extLst>
          </p:cNvPr>
          <p:cNvSpPr/>
          <p:nvPr/>
        </p:nvSpPr>
        <p:spPr>
          <a:xfrm>
            <a:off x="8012025" y="1565175"/>
            <a:ext cx="107841" cy="511362"/>
          </a:xfrm>
          <a:custGeom>
            <a:avLst/>
            <a:gdLst>
              <a:gd name="connsiteX0" fmla="*/ 88 w 107841"/>
              <a:gd name="connsiteY0" fmla="*/ 100 h 511362"/>
              <a:gd name="connsiteX1" fmla="*/ 68350 w 107841"/>
              <a:gd name="connsiteY1" fmla="*/ 219175 h 511362"/>
              <a:gd name="connsiteX2" fmla="*/ 82638 w 107841"/>
              <a:gd name="connsiteY2" fmla="*/ 350938 h 511362"/>
              <a:gd name="connsiteX3" fmla="*/ 52475 w 107841"/>
              <a:gd name="connsiteY3" fmla="*/ 511275 h 511362"/>
              <a:gd name="connsiteX4" fmla="*/ 106450 w 107841"/>
              <a:gd name="connsiteY4" fmla="*/ 371575 h 511362"/>
              <a:gd name="connsiteX5" fmla="*/ 84225 w 107841"/>
              <a:gd name="connsiteY5" fmla="*/ 247750 h 511362"/>
              <a:gd name="connsiteX6" fmla="*/ 88 w 107841"/>
              <a:gd name="connsiteY6" fmla="*/ 100 h 5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41" h="511362">
                <a:moveTo>
                  <a:pt x="88" y="100"/>
                </a:moveTo>
                <a:cubicBezTo>
                  <a:pt x="-2558" y="-4662"/>
                  <a:pt x="54592" y="160702"/>
                  <a:pt x="68350" y="219175"/>
                </a:cubicBezTo>
                <a:cubicBezTo>
                  <a:pt x="82108" y="277648"/>
                  <a:pt x="85284" y="302255"/>
                  <a:pt x="82638" y="350938"/>
                </a:cubicBezTo>
                <a:cubicBezTo>
                  <a:pt x="79992" y="399621"/>
                  <a:pt x="48506" y="507836"/>
                  <a:pt x="52475" y="511275"/>
                </a:cubicBezTo>
                <a:cubicBezTo>
                  <a:pt x="56444" y="514714"/>
                  <a:pt x="101158" y="415496"/>
                  <a:pt x="106450" y="371575"/>
                </a:cubicBezTo>
                <a:cubicBezTo>
                  <a:pt x="111742" y="327654"/>
                  <a:pt x="101423" y="307281"/>
                  <a:pt x="84225" y="247750"/>
                </a:cubicBezTo>
                <a:cubicBezTo>
                  <a:pt x="67027" y="188219"/>
                  <a:pt x="2734" y="4862"/>
                  <a:pt x="8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D751DF0-4988-4C2C-82A7-8A69869AEFAE}"/>
              </a:ext>
            </a:extLst>
          </p:cNvPr>
          <p:cNvSpPr/>
          <p:nvPr/>
        </p:nvSpPr>
        <p:spPr>
          <a:xfrm>
            <a:off x="7850688" y="1370718"/>
            <a:ext cx="321639" cy="398574"/>
          </a:xfrm>
          <a:custGeom>
            <a:avLst/>
            <a:gdLst>
              <a:gd name="connsiteX0" fmla="*/ 1087 w 321639"/>
              <a:gd name="connsiteY0" fmla="*/ 15170 h 398574"/>
              <a:gd name="connsiteX1" fmla="*/ 93162 w 321639"/>
              <a:gd name="connsiteY1" fmla="*/ 26282 h 398574"/>
              <a:gd name="connsiteX2" fmla="*/ 221750 w 321639"/>
              <a:gd name="connsiteY2" fmla="*/ 180270 h 398574"/>
              <a:gd name="connsiteX3" fmla="*/ 309062 w 321639"/>
              <a:gd name="connsiteY3" fmla="*/ 389820 h 398574"/>
              <a:gd name="connsiteX4" fmla="*/ 304300 w 321639"/>
              <a:gd name="connsiteY4" fmla="*/ 348545 h 398574"/>
              <a:gd name="connsiteX5" fmla="*/ 312237 w 321639"/>
              <a:gd name="connsiteY5" fmla="*/ 251707 h 398574"/>
              <a:gd name="connsiteX6" fmla="*/ 155075 w 321639"/>
              <a:gd name="connsiteY6" fmla="*/ 19932 h 398574"/>
              <a:gd name="connsiteX7" fmla="*/ 1087 w 321639"/>
              <a:gd name="connsiteY7" fmla="*/ 15170 h 39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9" h="398574">
                <a:moveTo>
                  <a:pt x="1087" y="15170"/>
                </a:moveTo>
                <a:cubicBezTo>
                  <a:pt x="-9232" y="16228"/>
                  <a:pt x="56385" y="-1235"/>
                  <a:pt x="93162" y="26282"/>
                </a:cubicBezTo>
                <a:cubicBezTo>
                  <a:pt x="129939" y="53799"/>
                  <a:pt x="185767" y="119680"/>
                  <a:pt x="221750" y="180270"/>
                </a:cubicBezTo>
                <a:cubicBezTo>
                  <a:pt x="257733" y="240860"/>
                  <a:pt x="295304" y="361774"/>
                  <a:pt x="309062" y="389820"/>
                </a:cubicBezTo>
                <a:cubicBezTo>
                  <a:pt x="322820" y="417866"/>
                  <a:pt x="303771" y="371564"/>
                  <a:pt x="304300" y="348545"/>
                </a:cubicBezTo>
                <a:cubicBezTo>
                  <a:pt x="304829" y="325526"/>
                  <a:pt x="337108" y="306476"/>
                  <a:pt x="312237" y="251707"/>
                </a:cubicBezTo>
                <a:cubicBezTo>
                  <a:pt x="287366" y="196938"/>
                  <a:pt x="203758" y="61207"/>
                  <a:pt x="155075" y="19932"/>
                </a:cubicBezTo>
                <a:cubicBezTo>
                  <a:pt x="106392" y="-21343"/>
                  <a:pt x="11406" y="14112"/>
                  <a:pt x="1087" y="15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4D86369-488D-4171-86B2-CAE25076C9D9}"/>
              </a:ext>
            </a:extLst>
          </p:cNvPr>
          <p:cNvSpPr/>
          <p:nvPr/>
        </p:nvSpPr>
        <p:spPr>
          <a:xfrm>
            <a:off x="7862879" y="1225197"/>
            <a:ext cx="426974" cy="517891"/>
          </a:xfrm>
          <a:custGeom>
            <a:avLst/>
            <a:gdLst>
              <a:gd name="connsiteX0" fmla="*/ 9 w 426974"/>
              <a:gd name="connsiteY0" fmla="*/ 27341 h 517891"/>
              <a:gd name="connsiteX1" fmla="*/ 257184 w 426974"/>
              <a:gd name="connsiteY1" fmla="*/ 20991 h 517891"/>
              <a:gd name="connsiteX2" fmla="*/ 414346 w 426974"/>
              <a:gd name="connsiteY2" fmla="*/ 305153 h 517891"/>
              <a:gd name="connsiteX3" fmla="*/ 417521 w 426974"/>
              <a:gd name="connsiteY3" fmla="*/ 500416 h 517891"/>
              <a:gd name="connsiteX4" fmla="*/ 417521 w 426974"/>
              <a:gd name="connsiteY4" fmla="*/ 482953 h 517891"/>
              <a:gd name="connsiteX5" fmla="*/ 376246 w 426974"/>
              <a:gd name="connsiteY5" fmla="*/ 274991 h 517891"/>
              <a:gd name="connsiteX6" fmla="*/ 266709 w 426974"/>
              <a:gd name="connsiteY6" fmla="*/ 76553 h 517891"/>
              <a:gd name="connsiteX7" fmla="*/ 9 w 426974"/>
              <a:gd name="connsiteY7" fmla="*/ 27341 h 5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974" h="517891">
                <a:moveTo>
                  <a:pt x="9" y="27341"/>
                </a:moveTo>
                <a:cubicBezTo>
                  <a:pt x="-1579" y="18081"/>
                  <a:pt x="188128" y="-25311"/>
                  <a:pt x="257184" y="20991"/>
                </a:cubicBezTo>
                <a:cubicBezTo>
                  <a:pt x="326240" y="67293"/>
                  <a:pt x="387623" y="225249"/>
                  <a:pt x="414346" y="305153"/>
                </a:cubicBezTo>
                <a:cubicBezTo>
                  <a:pt x="441069" y="385057"/>
                  <a:pt x="416992" y="470783"/>
                  <a:pt x="417521" y="500416"/>
                </a:cubicBezTo>
                <a:cubicBezTo>
                  <a:pt x="418050" y="530049"/>
                  <a:pt x="424400" y="520524"/>
                  <a:pt x="417521" y="482953"/>
                </a:cubicBezTo>
                <a:cubicBezTo>
                  <a:pt x="410642" y="445382"/>
                  <a:pt x="401381" y="342724"/>
                  <a:pt x="376246" y="274991"/>
                </a:cubicBezTo>
                <a:cubicBezTo>
                  <a:pt x="351111" y="207258"/>
                  <a:pt x="325976" y="117034"/>
                  <a:pt x="266709" y="76553"/>
                </a:cubicBezTo>
                <a:cubicBezTo>
                  <a:pt x="207442" y="36072"/>
                  <a:pt x="1597" y="36601"/>
                  <a:pt x="9" y="27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19241EA-DBDA-45B1-A0BD-5B7AB1C94B11}"/>
              </a:ext>
            </a:extLst>
          </p:cNvPr>
          <p:cNvSpPr/>
          <p:nvPr/>
        </p:nvSpPr>
        <p:spPr>
          <a:xfrm>
            <a:off x="7899342" y="1055535"/>
            <a:ext cx="409679" cy="394213"/>
          </a:xfrm>
          <a:custGeom>
            <a:avLst/>
            <a:gdLst>
              <a:gd name="connsiteX0" fmla="*/ 58 w 409679"/>
              <a:gd name="connsiteY0" fmla="*/ 60478 h 394213"/>
              <a:gd name="connsiteX1" fmla="*/ 227071 w 409679"/>
              <a:gd name="connsiteY1" fmla="*/ 16028 h 394213"/>
              <a:gd name="connsiteX2" fmla="*/ 390583 w 409679"/>
              <a:gd name="connsiteY2" fmla="*/ 363690 h 394213"/>
              <a:gd name="connsiteX3" fmla="*/ 385821 w 409679"/>
              <a:gd name="connsiteY3" fmla="*/ 344640 h 394213"/>
              <a:gd name="connsiteX4" fmla="*/ 206433 w 409679"/>
              <a:gd name="connsiteY4" fmla="*/ 81115 h 394213"/>
              <a:gd name="connsiteX5" fmla="*/ 58 w 409679"/>
              <a:gd name="connsiteY5" fmla="*/ 60478 h 39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79" h="394213">
                <a:moveTo>
                  <a:pt x="58" y="60478"/>
                </a:moveTo>
                <a:cubicBezTo>
                  <a:pt x="3498" y="49630"/>
                  <a:pt x="161983" y="-34507"/>
                  <a:pt x="227071" y="16028"/>
                </a:cubicBezTo>
                <a:cubicBezTo>
                  <a:pt x="292159" y="66563"/>
                  <a:pt x="364125" y="308921"/>
                  <a:pt x="390583" y="363690"/>
                </a:cubicBezTo>
                <a:cubicBezTo>
                  <a:pt x="417041" y="418459"/>
                  <a:pt x="416513" y="391736"/>
                  <a:pt x="385821" y="344640"/>
                </a:cubicBezTo>
                <a:cubicBezTo>
                  <a:pt x="355129" y="297544"/>
                  <a:pt x="268081" y="129269"/>
                  <a:pt x="206433" y="81115"/>
                </a:cubicBezTo>
                <a:cubicBezTo>
                  <a:pt x="144785" y="32961"/>
                  <a:pt x="-3382" y="71326"/>
                  <a:pt x="58" y="60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48C6FFE-344B-4DD4-B5D4-3433D20CF4D0}"/>
              </a:ext>
            </a:extLst>
          </p:cNvPr>
          <p:cNvSpPr/>
          <p:nvPr/>
        </p:nvSpPr>
        <p:spPr>
          <a:xfrm>
            <a:off x="7860388" y="937391"/>
            <a:ext cx="326060" cy="150004"/>
          </a:xfrm>
          <a:custGeom>
            <a:avLst/>
            <a:gdLst>
              <a:gd name="connsiteX0" fmla="*/ 912 w 326060"/>
              <a:gd name="connsiteY0" fmla="*/ 56384 h 150004"/>
              <a:gd name="connsiteX1" fmla="*/ 218400 w 326060"/>
              <a:gd name="connsiteY1" fmla="*/ 2409 h 150004"/>
              <a:gd name="connsiteX2" fmla="*/ 323175 w 326060"/>
              <a:gd name="connsiteY2" fmla="*/ 148459 h 150004"/>
              <a:gd name="connsiteX3" fmla="*/ 283487 w 326060"/>
              <a:gd name="connsiteY3" fmla="*/ 77022 h 150004"/>
              <a:gd name="connsiteX4" fmla="*/ 146962 w 326060"/>
              <a:gd name="connsiteY4" fmla="*/ 42097 h 150004"/>
              <a:gd name="connsiteX5" fmla="*/ 912 w 326060"/>
              <a:gd name="connsiteY5" fmla="*/ 56384 h 15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060" h="150004">
                <a:moveTo>
                  <a:pt x="912" y="56384"/>
                </a:moveTo>
                <a:cubicBezTo>
                  <a:pt x="12818" y="49769"/>
                  <a:pt x="164690" y="-12937"/>
                  <a:pt x="218400" y="2409"/>
                </a:cubicBezTo>
                <a:cubicBezTo>
                  <a:pt x="272111" y="17755"/>
                  <a:pt x="312327" y="136023"/>
                  <a:pt x="323175" y="148459"/>
                </a:cubicBezTo>
                <a:cubicBezTo>
                  <a:pt x="334023" y="160895"/>
                  <a:pt x="312856" y="94749"/>
                  <a:pt x="283487" y="77022"/>
                </a:cubicBezTo>
                <a:cubicBezTo>
                  <a:pt x="254118" y="59295"/>
                  <a:pt x="197233" y="46330"/>
                  <a:pt x="146962" y="42097"/>
                </a:cubicBezTo>
                <a:cubicBezTo>
                  <a:pt x="96691" y="37864"/>
                  <a:pt x="-10994" y="62999"/>
                  <a:pt x="912" y="5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0464D8D-918E-4C41-A61B-51A15324A4E9}"/>
              </a:ext>
            </a:extLst>
          </p:cNvPr>
          <p:cNvSpPr/>
          <p:nvPr/>
        </p:nvSpPr>
        <p:spPr>
          <a:xfrm>
            <a:off x="7848119" y="830767"/>
            <a:ext cx="228725" cy="105218"/>
          </a:xfrm>
          <a:custGeom>
            <a:avLst/>
            <a:gdLst>
              <a:gd name="connsiteX0" fmla="*/ 481 w 228725"/>
              <a:gd name="connsiteY0" fmla="*/ 50296 h 105218"/>
              <a:gd name="connsiteX1" fmla="*/ 122719 w 228725"/>
              <a:gd name="connsiteY1" fmla="*/ 1083 h 105218"/>
              <a:gd name="connsiteX2" fmla="*/ 227494 w 228725"/>
              <a:gd name="connsiteY2" fmla="*/ 104271 h 105218"/>
              <a:gd name="connsiteX3" fmla="*/ 170344 w 228725"/>
              <a:gd name="connsiteY3" fmla="*/ 51883 h 105218"/>
              <a:gd name="connsiteX4" fmla="*/ 481 w 228725"/>
              <a:gd name="connsiteY4" fmla="*/ 50296 h 1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5" h="105218">
                <a:moveTo>
                  <a:pt x="481" y="50296"/>
                </a:moveTo>
                <a:cubicBezTo>
                  <a:pt x="-7457" y="41829"/>
                  <a:pt x="84884" y="-7913"/>
                  <a:pt x="122719" y="1083"/>
                </a:cubicBezTo>
                <a:cubicBezTo>
                  <a:pt x="160555" y="10079"/>
                  <a:pt x="219557" y="95804"/>
                  <a:pt x="227494" y="104271"/>
                </a:cubicBezTo>
                <a:cubicBezTo>
                  <a:pt x="235432" y="112738"/>
                  <a:pt x="203682" y="61937"/>
                  <a:pt x="170344" y="51883"/>
                </a:cubicBezTo>
                <a:cubicBezTo>
                  <a:pt x="137006" y="41829"/>
                  <a:pt x="8419" y="58763"/>
                  <a:pt x="481" y="50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D8DDAA6-4FB1-443A-A2A8-3E9055836696}"/>
              </a:ext>
            </a:extLst>
          </p:cNvPr>
          <p:cNvSpPr/>
          <p:nvPr/>
        </p:nvSpPr>
        <p:spPr>
          <a:xfrm>
            <a:off x="7705725" y="758330"/>
            <a:ext cx="324477" cy="70790"/>
          </a:xfrm>
          <a:custGeom>
            <a:avLst/>
            <a:gdLst>
              <a:gd name="connsiteX0" fmla="*/ 3175 w 324477"/>
              <a:gd name="connsiteY0" fmla="*/ 38595 h 70790"/>
              <a:gd name="connsiteX1" fmla="*/ 128588 w 324477"/>
              <a:gd name="connsiteY1" fmla="*/ 495 h 70790"/>
              <a:gd name="connsiteX2" fmla="*/ 317500 w 324477"/>
              <a:gd name="connsiteY2" fmla="*/ 68758 h 70790"/>
              <a:gd name="connsiteX3" fmla="*/ 258763 w 324477"/>
              <a:gd name="connsiteY3" fmla="*/ 51295 h 70790"/>
              <a:gd name="connsiteX4" fmla="*/ 3175 w 324477"/>
              <a:gd name="connsiteY4" fmla="*/ 38595 h 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77" h="70790">
                <a:moveTo>
                  <a:pt x="3175" y="38595"/>
                </a:moveTo>
                <a:cubicBezTo>
                  <a:pt x="-18521" y="30128"/>
                  <a:pt x="76201" y="-4532"/>
                  <a:pt x="128588" y="495"/>
                </a:cubicBezTo>
                <a:cubicBezTo>
                  <a:pt x="180975" y="5522"/>
                  <a:pt x="295804" y="60291"/>
                  <a:pt x="317500" y="68758"/>
                </a:cubicBezTo>
                <a:cubicBezTo>
                  <a:pt x="339196" y="77225"/>
                  <a:pt x="307711" y="56851"/>
                  <a:pt x="258763" y="51295"/>
                </a:cubicBezTo>
                <a:cubicBezTo>
                  <a:pt x="209815" y="45739"/>
                  <a:pt x="24871" y="47062"/>
                  <a:pt x="3175" y="38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0B247763-9F69-41AC-9446-CCABF6E797BB}"/>
              </a:ext>
            </a:extLst>
          </p:cNvPr>
          <p:cNvSpPr/>
          <p:nvPr/>
        </p:nvSpPr>
        <p:spPr>
          <a:xfrm>
            <a:off x="7329896" y="1079728"/>
            <a:ext cx="533703" cy="291219"/>
          </a:xfrm>
          <a:custGeom>
            <a:avLst/>
            <a:gdLst>
              <a:gd name="connsiteX0" fmla="*/ 532992 w 533703"/>
              <a:gd name="connsiteY0" fmla="*/ 290285 h 291219"/>
              <a:gd name="connsiteX1" fmla="*/ 342492 w 533703"/>
              <a:gd name="connsiteY1" fmla="*/ 7710 h 291219"/>
              <a:gd name="connsiteX2" fmla="*/ 9117 w 533703"/>
              <a:gd name="connsiteY2" fmla="*/ 77560 h 291219"/>
              <a:gd name="connsiteX3" fmla="*/ 120242 w 533703"/>
              <a:gd name="connsiteY3" fmla="*/ 52160 h 291219"/>
              <a:gd name="connsiteX4" fmla="*/ 396467 w 533703"/>
              <a:gd name="connsiteY4" fmla="*/ 98197 h 291219"/>
              <a:gd name="connsiteX5" fmla="*/ 532992 w 533703"/>
              <a:gd name="connsiteY5" fmla="*/ 290285 h 29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703" h="291219">
                <a:moveTo>
                  <a:pt x="532992" y="290285"/>
                </a:moveTo>
                <a:cubicBezTo>
                  <a:pt x="523996" y="275204"/>
                  <a:pt x="429804" y="43164"/>
                  <a:pt x="342492" y="7710"/>
                </a:cubicBezTo>
                <a:cubicBezTo>
                  <a:pt x="255180" y="-27744"/>
                  <a:pt x="46159" y="70152"/>
                  <a:pt x="9117" y="77560"/>
                </a:cubicBezTo>
                <a:cubicBezTo>
                  <a:pt x="-27925" y="84968"/>
                  <a:pt x="55684" y="48720"/>
                  <a:pt x="120242" y="52160"/>
                </a:cubicBezTo>
                <a:cubicBezTo>
                  <a:pt x="184800" y="55599"/>
                  <a:pt x="328998" y="63008"/>
                  <a:pt x="396467" y="98197"/>
                </a:cubicBezTo>
                <a:cubicBezTo>
                  <a:pt x="463936" y="133386"/>
                  <a:pt x="541988" y="305366"/>
                  <a:pt x="532992" y="29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A353A03-39DD-44EA-93FD-C408044F9260}"/>
              </a:ext>
            </a:extLst>
          </p:cNvPr>
          <p:cNvSpPr/>
          <p:nvPr/>
        </p:nvSpPr>
        <p:spPr>
          <a:xfrm>
            <a:off x="7152675" y="1165224"/>
            <a:ext cx="569632" cy="290881"/>
          </a:xfrm>
          <a:custGeom>
            <a:avLst/>
            <a:gdLst>
              <a:gd name="connsiteX0" fmla="*/ 568925 w 569632"/>
              <a:gd name="connsiteY0" fmla="*/ 100014 h 290881"/>
              <a:gd name="connsiteX1" fmla="*/ 387950 w 569632"/>
              <a:gd name="connsiteY1" fmla="*/ 31751 h 290881"/>
              <a:gd name="connsiteX2" fmla="*/ 16475 w 569632"/>
              <a:gd name="connsiteY2" fmla="*/ 282576 h 290881"/>
              <a:gd name="connsiteX3" fmla="*/ 78388 w 569632"/>
              <a:gd name="connsiteY3" fmla="*/ 215901 h 290881"/>
              <a:gd name="connsiteX4" fmla="*/ 197450 w 569632"/>
              <a:gd name="connsiteY4" fmla="*/ 68264 h 290881"/>
              <a:gd name="connsiteX5" fmla="*/ 327625 w 569632"/>
              <a:gd name="connsiteY5" fmla="*/ 1 h 290881"/>
              <a:gd name="connsiteX6" fmla="*/ 568925 w 569632"/>
              <a:gd name="connsiteY6" fmla="*/ 100014 h 29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632" h="290881">
                <a:moveTo>
                  <a:pt x="568925" y="100014"/>
                </a:moveTo>
                <a:cubicBezTo>
                  <a:pt x="578979" y="105306"/>
                  <a:pt x="480025" y="1324"/>
                  <a:pt x="387950" y="31751"/>
                </a:cubicBezTo>
                <a:cubicBezTo>
                  <a:pt x="295875" y="62178"/>
                  <a:pt x="68068" y="251884"/>
                  <a:pt x="16475" y="282576"/>
                </a:cubicBezTo>
                <a:cubicBezTo>
                  <a:pt x="-35118" y="313268"/>
                  <a:pt x="48225" y="251620"/>
                  <a:pt x="78388" y="215901"/>
                </a:cubicBezTo>
                <a:cubicBezTo>
                  <a:pt x="108551" y="180182"/>
                  <a:pt x="155911" y="104247"/>
                  <a:pt x="197450" y="68264"/>
                </a:cubicBezTo>
                <a:cubicBezTo>
                  <a:pt x="238989" y="32281"/>
                  <a:pt x="269152" y="-263"/>
                  <a:pt x="327625" y="1"/>
                </a:cubicBezTo>
                <a:cubicBezTo>
                  <a:pt x="386098" y="265"/>
                  <a:pt x="558871" y="94722"/>
                  <a:pt x="568925" y="100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28432BF-3C28-4C4E-86FA-BDB21AD6774F}"/>
              </a:ext>
            </a:extLst>
          </p:cNvPr>
          <p:cNvSpPr/>
          <p:nvPr/>
        </p:nvSpPr>
        <p:spPr>
          <a:xfrm>
            <a:off x="6954231" y="933351"/>
            <a:ext cx="940413" cy="218012"/>
          </a:xfrm>
          <a:custGeom>
            <a:avLst/>
            <a:gdLst>
              <a:gd name="connsiteX0" fmla="*/ 940407 w 940413"/>
              <a:gd name="connsiteY0" fmla="*/ 217587 h 218012"/>
              <a:gd name="connsiteX1" fmla="*/ 664182 w 940413"/>
              <a:gd name="connsiteY1" fmla="*/ 99 h 218012"/>
              <a:gd name="connsiteX2" fmla="*/ 41882 w 940413"/>
              <a:gd name="connsiteY2" fmla="*/ 189012 h 218012"/>
              <a:gd name="connsiteX3" fmla="*/ 124432 w 940413"/>
              <a:gd name="connsiteY3" fmla="*/ 160437 h 218012"/>
              <a:gd name="connsiteX4" fmla="*/ 670532 w 940413"/>
              <a:gd name="connsiteY4" fmla="*/ 58837 h 218012"/>
              <a:gd name="connsiteX5" fmla="*/ 940407 w 940413"/>
              <a:gd name="connsiteY5" fmla="*/ 217587 h 2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413" h="218012">
                <a:moveTo>
                  <a:pt x="940407" y="217587"/>
                </a:moveTo>
                <a:cubicBezTo>
                  <a:pt x="939349" y="207797"/>
                  <a:pt x="813936" y="4861"/>
                  <a:pt x="664182" y="99"/>
                </a:cubicBezTo>
                <a:cubicBezTo>
                  <a:pt x="514428" y="-4663"/>
                  <a:pt x="131840" y="162289"/>
                  <a:pt x="41882" y="189012"/>
                </a:cubicBezTo>
                <a:cubicBezTo>
                  <a:pt x="-48076" y="215735"/>
                  <a:pt x="19657" y="182133"/>
                  <a:pt x="124432" y="160437"/>
                </a:cubicBezTo>
                <a:cubicBezTo>
                  <a:pt x="229207" y="138741"/>
                  <a:pt x="537711" y="52487"/>
                  <a:pt x="670532" y="58837"/>
                </a:cubicBezTo>
                <a:cubicBezTo>
                  <a:pt x="803353" y="65187"/>
                  <a:pt x="941465" y="227377"/>
                  <a:pt x="940407" y="217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70379B6-3A33-4095-B94E-A8128740ECB0}"/>
              </a:ext>
            </a:extLst>
          </p:cNvPr>
          <p:cNvSpPr/>
          <p:nvPr/>
        </p:nvSpPr>
        <p:spPr>
          <a:xfrm>
            <a:off x="7108703" y="804850"/>
            <a:ext cx="759145" cy="158234"/>
          </a:xfrm>
          <a:custGeom>
            <a:avLst/>
            <a:gdLst>
              <a:gd name="connsiteX0" fmla="*/ 758947 w 759145"/>
              <a:gd name="connsiteY0" fmla="*/ 146063 h 158234"/>
              <a:gd name="connsiteX1" fmla="*/ 479547 w 759145"/>
              <a:gd name="connsiteY1" fmla="*/ 13 h 158234"/>
              <a:gd name="connsiteX2" fmla="*/ 6472 w 759145"/>
              <a:gd name="connsiteY2" fmla="*/ 155588 h 158234"/>
              <a:gd name="connsiteX3" fmla="*/ 225547 w 759145"/>
              <a:gd name="connsiteY3" fmla="*/ 95263 h 158234"/>
              <a:gd name="connsiteX4" fmla="*/ 519235 w 759145"/>
              <a:gd name="connsiteY4" fmla="*/ 58750 h 158234"/>
              <a:gd name="connsiteX5" fmla="*/ 758947 w 759145"/>
              <a:gd name="connsiteY5" fmla="*/ 146063 h 15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145" h="158234">
                <a:moveTo>
                  <a:pt x="758947" y="146063"/>
                </a:moveTo>
                <a:cubicBezTo>
                  <a:pt x="752332" y="136273"/>
                  <a:pt x="604959" y="-1574"/>
                  <a:pt x="479547" y="13"/>
                </a:cubicBezTo>
                <a:cubicBezTo>
                  <a:pt x="354135" y="1600"/>
                  <a:pt x="48805" y="139713"/>
                  <a:pt x="6472" y="155588"/>
                </a:cubicBezTo>
                <a:cubicBezTo>
                  <a:pt x="-35861" y="171463"/>
                  <a:pt x="140086" y="111403"/>
                  <a:pt x="225547" y="95263"/>
                </a:cubicBezTo>
                <a:cubicBezTo>
                  <a:pt x="311007" y="79123"/>
                  <a:pt x="433245" y="52929"/>
                  <a:pt x="519235" y="58750"/>
                </a:cubicBezTo>
                <a:cubicBezTo>
                  <a:pt x="605225" y="64571"/>
                  <a:pt x="765562" y="155853"/>
                  <a:pt x="758947" y="146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D2CB362D-EF12-4A93-BB38-2A5595C7A3E1}"/>
              </a:ext>
            </a:extLst>
          </p:cNvPr>
          <p:cNvSpPr/>
          <p:nvPr/>
        </p:nvSpPr>
        <p:spPr>
          <a:xfrm>
            <a:off x="7177501" y="745490"/>
            <a:ext cx="454703" cy="132986"/>
          </a:xfrm>
          <a:custGeom>
            <a:avLst/>
            <a:gdLst>
              <a:gd name="connsiteX0" fmla="*/ 450437 w 454703"/>
              <a:gd name="connsiteY0" fmla="*/ 11748 h 132986"/>
              <a:gd name="connsiteX1" fmla="*/ 17049 w 454703"/>
              <a:gd name="connsiteY1" fmla="*/ 129223 h 132986"/>
              <a:gd name="connsiteX2" fmla="*/ 101187 w 454703"/>
              <a:gd name="connsiteY2" fmla="*/ 95885 h 132986"/>
              <a:gd name="connsiteX3" fmla="*/ 231362 w 454703"/>
              <a:gd name="connsiteY3" fmla="*/ 14923 h 132986"/>
              <a:gd name="connsiteX4" fmla="*/ 450437 w 454703"/>
              <a:gd name="connsiteY4" fmla="*/ 11748 h 13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03" h="132986">
                <a:moveTo>
                  <a:pt x="450437" y="11748"/>
                </a:moveTo>
                <a:cubicBezTo>
                  <a:pt x="414718" y="30798"/>
                  <a:pt x="75257" y="115200"/>
                  <a:pt x="17049" y="129223"/>
                </a:cubicBezTo>
                <a:cubicBezTo>
                  <a:pt x="-41159" y="143246"/>
                  <a:pt x="65468" y="114935"/>
                  <a:pt x="101187" y="95885"/>
                </a:cubicBezTo>
                <a:cubicBezTo>
                  <a:pt x="136906" y="76835"/>
                  <a:pt x="175270" y="30798"/>
                  <a:pt x="231362" y="14923"/>
                </a:cubicBezTo>
                <a:cubicBezTo>
                  <a:pt x="287454" y="-952"/>
                  <a:pt x="486156" y="-7302"/>
                  <a:pt x="450437" y="1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565142EE-603E-4C86-A995-A2B80148F340}"/>
              </a:ext>
            </a:extLst>
          </p:cNvPr>
          <p:cNvSpPr/>
          <p:nvPr/>
        </p:nvSpPr>
        <p:spPr>
          <a:xfrm>
            <a:off x="6856689" y="1096855"/>
            <a:ext cx="458765" cy="485440"/>
          </a:xfrm>
          <a:custGeom>
            <a:avLst/>
            <a:gdLst>
              <a:gd name="connsiteX0" fmla="*/ 458511 w 458765"/>
              <a:gd name="connsiteY0" fmla="*/ 108 h 485440"/>
              <a:gd name="connsiteX1" fmla="*/ 99736 w 458765"/>
              <a:gd name="connsiteY1" fmla="*/ 142983 h 485440"/>
              <a:gd name="connsiteX2" fmla="*/ 4486 w 458765"/>
              <a:gd name="connsiteY2" fmla="*/ 473183 h 485440"/>
              <a:gd name="connsiteX3" fmla="*/ 29886 w 458765"/>
              <a:gd name="connsiteY3" fmla="*/ 390633 h 485440"/>
              <a:gd name="connsiteX4" fmla="*/ 155299 w 458765"/>
              <a:gd name="connsiteY4" fmla="*/ 162033 h 485440"/>
              <a:gd name="connsiteX5" fmla="*/ 458511 w 458765"/>
              <a:gd name="connsiteY5" fmla="*/ 108 h 4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65" h="485440">
                <a:moveTo>
                  <a:pt x="458511" y="108"/>
                </a:moveTo>
                <a:cubicBezTo>
                  <a:pt x="449251" y="-3067"/>
                  <a:pt x="175407" y="64137"/>
                  <a:pt x="99736" y="142983"/>
                </a:cubicBezTo>
                <a:cubicBezTo>
                  <a:pt x="24065" y="221829"/>
                  <a:pt x="16128" y="431908"/>
                  <a:pt x="4486" y="473183"/>
                </a:cubicBezTo>
                <a:cubicBezTo>
                  <a:pt x="-7156" y="514458"/>
                  <a:pt x="4751" y="442491"/>
                  <a:pt x="29886" y="390633"/>
                </a:cubicBezTo>
                <a:cubicBezTo>
                  <a:pt x="55021" y="338775"/>
                  <a:pt x="88624" y="225268"/>
                  <a:pt x="155299" y="162033"/>
                </a:cubicBezTo>
                <a:cubicBezTo>
                  <a:pt x="221974" y="98798"/>
                  <a:pt x="467771" y="3283"/>
                  <a:pt x="45851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332D6E9-8D16-4AB4-820C-9CD6CCC7A61A}"/>
              </a:ext>
            </a:extLst>
          </p:cNvPr>
          <p:cNvSpPr/>
          <p:nvPr/>
        </p:nvSpPr>
        <p:spPr>
          <a:xfrm>
            <a:off x="7093635" y="1223301"/>
            <a:ext cx="233736" cy="494264"/>
          </a:xfrm>
          <a:custGeom>
            <a:avLst/>
            <a:gdLst>
              <a:gd name="connsiteX0" fmla="*/ 232678 w 233736"/>
              <a:gd name="connsiteY0" fmla="*/ 662 h 494264"/>
              <a:gd name="connsiteX1" fmla="*/ 89803 w 233736"/>
              <a:gd name="connsiteY1" fmla="*/ 165762 h 494264"/>
              <a:gd name="connsiteX2" fmla="*/ 39003 w 233736"/>
              <a:gd name="connsiteY2" fmla="*/ 478499 h 494264"/>
              <a:gd name="connsiteX3" fmla="*/ 42178 w 233736"/>
              <a:gd name="connsiteY3" fmla="*/ 424524 h 494264"/>
              <a:gd name="connsiteX4" fmla="*/ 7253 w 233736"/>
              <a:gd name="connsiteY4" fmla="*/ 222912 h 494264"/>
              <a:gd name="connsiteX5" fmla="*/ 232678 w 233736"/>
              <a:gd name="connsiteY5" fmla="*/ 662 h 4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36" h="494264">
                <a:moveTo>
                  <a:pt x="232678" y="662"/>
                </a:moveTo>
                <a:cubicBezTo>
                  <a:pt x="246436" y="-8863"/>
                  <a:pt x="122082" y="86123"/>
                  <a:pt x="89803" y="165762"/>
                </a:cubicBezTo>
                <a:cubicBezTo>
                  <a:pt x="57524" y="245401"/>
                  <a:pt x="46940" y="435372"/>
                  <a:pt x="39003" y="478499"/>
                </a:cubicBezTo>
                <a:cubicBezTo>
                  <a:pt x="31066" y="521626"/>
                  <a:pt x="47470" y="467122"/>
                  <a:pt x="42178" y="424524"/>
                </a:cubicBezTo>
                <a:cubicBezTo>
                  <a:pt x="36886" y="381926"/>
                  <a:pt x="-19735" y="292762"/>
                  <a:pt x="7253" y="222912"/>
                </a:cubicBezTo>
                <a:cubicBezTo>
                  <a:pt x="34240" y="153062"/>
                  <a:pt x="218920" y="10187"/>
                  <a:pt x="232678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F79D6E02-4ACE-4383-8C43-006334FF80DC}"/>
              </a:ext>
            </a:extLst>
          </p:cNvPr>
          <p:cNvSpPr/>
          <p:nvPr/>
        </p:nvSpPr>
        <p:spPr>
          <a:xfrm>
            <a:off x="6959955" y="1196964"/>
            <a:ext cx="285683" cy="656111"/>
          </a:xfrm>
          <a:custGeom>
            <a:avLst/>
            <a:gdLst>
              <a:gd name="connsiteX0" fmla="*/ 285395 w 285683"/>
              <a:gd name="connsiteY0" fmla="*/ 11 h 656111"/>
              <a:gd name="connsiteX1" fmla="*/ 59970 w 285683"/>
              <a:gd name="connsiteY1" fmla="*/ 322274 h 656111"/>
              <a:gd name="connsiteX2" fmla="*/ 106008 w 285683"/>
              <a:gd name="connsiteY2" fmla="*/ 638186 h 656111"/>
              <a:gd name="connsiteX3" fmla="*/ 96483 w 285683"/>
              <a:gd name="connsiteY3" fmla="*/ 584211 h 656111"/>
              <a:gd name="connsiteX4" fmla="*/ 5995 w 285683"/>
              <a:gd name="connsiteY4" fmla="*/ 311161 h 656111"/>
              <a:gd name="connsiteX5" fmla="*/ 285395 w 285683"/>
              <a:gd name="connsiteY5" fmla="*/ 11 h 6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683" h="656111">
                <a:moveTo>
                  <a:pt x="285395" y="11"/>
                </a:moveTo>
                <a:cubicBezTo>
                  <a:pt x="294391" y="1863"/>
                  <a:pt x="89868" y="215912"/>
                  <a:pt x="59970" y="322274"/>
                </a:cubicBezTo>
                <a:cubicBezTo>
                  <a:pt x="30072" y="428637"/>
                  <a:pt x="99923" y="594530"/>
                  <a:pt x="106008" y="638186"/>
                </a:cubicBezTo>
                <a:cubicBezTo>
                  <a:pt x="112093" y="681842"/>
                  <a:pt x="113152" y="638715"/>
                  <a:pt x="96483" y="584211"/>
                </a:cubicBezTo>
                <a:cubicBezTo>
                  <a:pt x="79814" y="529707"/>
                  <a:pt x="-26020" y="405617"/>
                  <a:pt x="5995" y="311161"/>
                </a:cubicBezTo>
                <a:cubicBezTo>
                  <a:pt x="38010" y="216705"/>
                  <a:pt x="276399" y="-1841"/>
                  <a:pt x="28539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EFBE502-225C-4273-A5B9-4D5DAB00D075}"/>
              </a:ext>
            </a:extLst>
          </p:cNvPr>
          <p:cNvSpPr/>
          <p:nvPr/>
        </p:nvSpPr>
        <p:spPr>
          <a:xfrm>
            <a:off x="6851848" y="1548391"/>
            <a:ext cx="99080" cy="393718"/>
          </a:xfrm>
          <a:custGeom>
            <a:avLst/>
            <a:gdLst>
              <a:gd name="connsiteX0" fmla="*/ 39490 w 99080"/>
              <a:gd name="connsiteY0" fmla="*/ 1009 h 393718"/>
              <a:gd name="connsiteX1" fmla="*/ 1390 w 99080"/>
              <a:gd name="connsiteY1" fmla="*/ 126422 h 393718"/>
              <a:gd name="connsiteX2" fmla="*/ 96640 w 99080"/>
              <a:gd name="connsiteY2" fmla="*/ 388359 h 393718"/>
              <a:gd name="connsiteX3" fmla="*/ 71240 w 99080"/>
              <a:gd name="connsiteY3" fmla="*/ 291522 h 393718"/>
              <a:gd name="connsiteX4" fmla="*/ 76002 w 99080"/>
              <a:gd name="connsiteY4" fmla="*/ 154997 h 393718"/>
              <a:gd name="connsiteX5" fmla="*/ 33140 w 99080"/>
              <a:gd name="connsiteY5" fmla="*/ 70859 h 393718"/>
              <a:gd name="connsiteX6" fmla="*/ 39490 w 99080"/>
              <a:gd name="connsiteY6" fmla="*/ 1009 h 3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80" h="393718">
                <a:moveTo>
                  <a:pt x="39490" y="1009"/>
                </a:moveTo>
                <a:cubicBezTo>
                  <a:pt x="34198" y="10269"/>
                  <a:pt x="-8135" y="61864"/>
                  <a:pt x="1390" y="126422"/>
                </a:cubicBezTo>
                <a:cubicBezTo>
                  <a:pt x="10915" y="190980"/>
                  <a:pt x="84998" y="360842"/>
                  <a:pt x="96640" y="388359"/>
                </a:cubicBezTo>
                <a:cubicBezTo>
                  <a:pt x="108282" y="415876"/>
                  <a:pt x="74680" y="330416"/>
                  <a:pt x="71240" y="291522"/>
                </a:cubicBezTo>
                <a:cubicBezTo>
                  <a:pt x="67800" y="252628"/>
                  <a:pt x="82352" y="191774"/>
                  <a:pt x="76002" y="154997"/>
                </a:cubicBezTo>
                <a:cubicBezTo>
                  <a:pt x="69652" y="118220"/>
                  <a:pt x="40548" y="93084"/>
                  <a:pt x="33140" y="70859"/>
                </a:cubicBezTo>
                <a:cubicBezTo>
                  <a:pt x="25732" y="48634"/>
                  <a:pt x="44782" y="-8251"/>
                  <a:pt x="39490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5C653730-78D1-4F72-A8E8-C67C51525246}"/>
              </a:ext>
            </a:extLst>
          </p:cNvPr>
          <p:cNvSpPr/>
          <p:nvPr/>
        </p:nvSpPr>
        <p:spPr>
          <a:xfrm>
            <a:off x="6845027" y="1709708"/>
            <a:ext cx="108858" cy="431102"/>
          </a:xfrm>
          <a:custGeom>
            <a:avLst/>
            <a:gdLst>
              <a:gd name="connsiteX0" fmla="*/ 6623 w 108858"/>
              <a:gd name="connsiteY0" fmla="*/ 30 h 431102"/>
              <a:gd name="connsiteX1" fmla="*/ 3448 w 108858"/>
              <a:gd name="connsiteY1" fmla="*/ 90517 h 431102"/>
              <a:gd name="connsiteX2" fmla="*/ 57423 w 108858"/>
              <a:gd name="connsiteY2" fmla="*/ 339755 h 431102"/>
              <a:gd name="connsiteX3" fmla="*/ 98698 w 108858"/>
              <a:gd name="connsiteY3" fmla="*/ 430242 h 431102"/>
              <a:gd name="connsiteX4" fmla="*/ 108223 w 108858"/>
              <a:gd name="connsiteY4" fmla="*/ 295305 h 431102"/>
              <a:gd name="connsiteX5" fmla="*/ 85998 w 108858"/>
              <a:gd name="connsiteY5" fmla="*/ 357217 h 431102"/>
              <a:gd name="connsiteX6" fmla="*/ 70123 w 108858"/>
              <a:gd name="connsiteY6" fmla="*/ 282605 h 431102"/>
              <a:gd name="connsiteX7" fmla="*/ 16148 w 108858"/>
              <a:gd name="connsiteY7" fmla="*/ 82580 h 431102"/>
              <a:gd name="connsiteX8" fmla="*/ 6623 w 108858"/>
              <a:gd name="connsiteY8" fmla="*/ 30 h 4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8" h="431102">
                <a:moveTo>
                  <a:pt x="6623" y="30"/>
                </a:moveTo>
                <a:cubicBezTo>
                  <a:pt x="4506" y="1353"/>
                  <a:pt x="-5019" y="33896"/>
                  <a:pt x="3448" y="90517"/>
                </a:cubicBezTo>
                <a:cubicBezTo>
                  <a:pt x="11915" y="147138"/>
                  <a:pt x="41548" y="283134"/>
                  <a:pt x="57423" y="339755"/>
                </a:cubicBezTo>
                <a:cubicBezTo>
                  <a:pt x="73298" y="396376"/>
                  <a:pt x="90231" y="437650"/>
                  <a:pt x="98698" y="430242"/>
                </a:cubicBezTo>
                <a:cubicBezTo>
                  <a:pt x="107165" y="422834"/>
                  <a:pt x="110340" y="307476"/>
                  <a:pt x="108223" y="295305"/>
                </a:cubicBezTo>
                <a:cubicBezTo>
                  <a:pt x="106106" y="283134"/>
                  <a:pt x="92348" y="359334"/>
                  <a:pt x="85998" y="357217"/>
                </a:cubicBezTo>
                <a:cubicBezTo>
                  <a:pt x="79648" y="355100"/>
                  <a:pt x="81765" y="328378"/>
                  <a:pt x="70123" y="282605"/>
                </a:cubicBezTo>
                <a:cubicBezTo>
                  <a:pt x="58481" y="236832"/>
                  <a:pt x="25144" y="123855"/>
                  <a:pt x="16148" y="82580"/>
                </a:cubicBezTo>
                <a:cubicBezTo>
                  <a:pt x="7152" y="41305"/>
                  <a:pt x="8740" y="-1293"/>
                  <a:pt x="662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4A2DA0B3-021D-4856-AE3A-07E54C86459E}"/>
              </a:ext>
            </a:extLst>
          </p:cNvPr>
          <p:cNvSpPr/>
          <p:nvPr/>
        </p:nvSpPr>
        <p:spPr>
          <a:xfrm>
            <a:off x="8000975" y="1781030"/>
            <a:ext cx="265151" cy="468489"/>
          </a:xfrm>
          <a:custGeom>
            <a:avLst/>
            <a:gdLst>
              <a:gd name="connsiteX0" fmla="*/ 265138 w 265151"/>
              <a:gd name="connsiteY0" fmla="*/ 145 h 468489"/>
              <a:gd name="connsiteX1" fmla="*/ 236563 w 265151"/>
              <a:gd name="connsiteY1" fmla="*/ 243033 h 468489"/>
              <a:gd name="connsiteX2" fmla="*/ 181000 w 265151"/>
              <a:gd name="connsiteY2" fmla="*/ 293833 h 468489"/>
              <a:gd name="connsiteX3" fmla="*/ 136550 w 265151"/>
              <a:gd name="connsiteY3" fmla="*/ 382733 h 468489"/>
              <a:gd name="connsiteX4" fmla="*/ 25 w 265151"/>
              <a:gd name="connsiteY4" fmla="*/ 468458 h 468489"/>
              <a:gd name="connsiteX5" fmla="*/ 125438 w 265151"/>
              <a:gd name="connsiteY5" fmla="*/ 373208 h 468489"/>
              <a:gd name="connsiteX6" fmla="*/ 174650 w 265151"/>
              <a:gd name="connsiteY6" fmla="*/ 277958 h 468489"/>
              <a:gd name="connsiteX7" fmla="*/ 233388 w 265151"/>
              <a:gd name="connsiteY7" fmla="*/ 208108 h 468489"/>
              <a:gd name="connsiteX8" fmla="*/ 265138 w 265151"/>
              <a:gd name="connsiteY8" fmla="*/ 145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151" h="468489">
                <a:moveTo>
                  <a:pt x="265138" y="145"/>
                </a:moveTo>
                <a:cubicBezTo>
                  <a:pt x="265667" y="5966"/>
                  <a:pt x="250586" y="194085"/>
                  <a:pt x="236563" y="243033"/>
                </a:cubicBezTo>
                <a:cubicBezTo>
                  <a:pt x="222540" y="291981"/>
                  <a:pt x="197669" y="270550"/>
                  <a:pt x="181000" y="293833"/>
                </a:cubicBezTo>
                <a:cubicBezTo>
                  <a:pt x="164331" y="317116"/>
                  <a:pt x="166712" y="353629"/>
                  <a:pt x="136550" y="382733"/>
                </a:cubicBezTo>
                <a:cubicBezTo>
                  <a:pt x="106388" y="411837"/>
                  <a:pt x="1877" y="470045"/>
                  <a:pt x="25" y="468458"/>
                </a:cubicBezTo>
                <a:cubicBezTo>
                  <a:pt x="-1827" y="466871"/>
                  <a:pt x="96334" y="404958"/>
                  <a:pt x="125438" y="373208"/>
                </a:cubicBezTo>
                <a:cubicBezTo>
                  <a:pt x="154542" y="341458"/>
                  <a:pt x="156658" y="305475"/>
                  <a:pt x="174650" y="277958"/>
                </a:cubicBezTo>
                <a:cubicBezTo>
                  <a:pt x="192642" y="250441"/>
                  <a:pt x="220159" y="251764"/>
                  <a:pt x="233388" y="208108"/>
                </a:cubicBezTo>
                <a:cubicBezTo>
                  <a:pt x="246617" y="164452"/>
                  <a:pt x="264609" y="-5676"/>
                  <a:pt x="265138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93AF1D22-AC97-4985-82EA-51677BE47B11}"/>
              </a:ext>
            </a:extLst>
          </p:cNvPr>
          <p:cNvSpPr/>
          <p:nvPr/>
        </p:nvSpPr>
        <p:spPr>
          <a:xfrm>
            <a:off x="8116572" y="1787665"/>
            <a:ext cx="143191" cy="288886"/>
          </a:xfrm>
          <a:custGeom>
            <a:avLst/>
            <a:gdLst>
              <a:gd name="connsiteX0" fmla="*/ 143191 w 143191"/>
              <a:gd name="connsiteY0" fmla="*/ 1448 h 288886"/>
              <a:gd name="connsiteX1" fmla="*/ 74928 w 143191"/>
              <a:gd name="connsiteY1" fmla="*/ 26848 h 288886"/>
              <a:gd name="connsiteX2" fmla="*/ 47941 w 143191"/>
              <a:gd name="connsiteY2" fmla="*/ 122098 h 288886"/>
              <a:gd name="connsiteX3" fmla="*/ 54291 w 143191"/>
              <a:gd name="connsiteY3" fmla="*/ 176073 h 288886"/>
              <a:gd name="connsiteX4" fmla="*/ 49528 w 143191"/>
              <a:gd name="connsiteY4" fmla="*/ 212585 h 288886"/>
              <a:gd name="connsiteX5" fmla="*/ 316 w 143191"/>
              <a:gd name="connsiteY5" fmla="*/ 288785 h 288886"/>
              <a:gd name="connsiteX6" fmla="*/ 76516 w 143191"/>
              <a:gd name="connsiteY6" fmla="*/ 195123 h 288886"/>
              <a:gd name="connsiteX7" fmla="*/ 73341 w 143191"/>
              <a:gd name="connsiteY7" fmla="*/ 133210 h 288886"/>
              <a:gd name="connsiteX8" fmla="*/ 74928 w 143191"/>
              <a:gd name="connsiteY8" fmla="*/ 60185 h 288886"/>
              <a:gd name="connsiteX9" fmla="*/ 143191 w 143191"/>
              <a:gd name="connsiteY9" fmla="*/ 1448 h 28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91" h="288886">
                <a:moveTo>
                  <a:pt x="143191" y="1448"/>
                </a:moveTo>
                <a:cubicBezTo>
                  <a:pt x="143191" y="-4108"/>
                  <a:pt x="90803" y="6740"/>
                  <a:pt x="74928" y="26848"/>
                </a:cubicBezTo>
                <a:cubicBezTo>
                  <a:pt x="59053" y="46956"/>
                  <a:pt x="51380" y="97227"/>
                  <a:pt x="47941" y="122098"/>
                </a:cubicBezTo>
                <a:cubicBezTo>
                  <a:pt x="44502" y="146969"/>
                  <a:pt x="54027" y="160992"/>
                  <a:pt x="54291" y="176073"/>
                </a:cubicBezTo>
                <a:cubicBezTo>
                  <a:pt x="54555" y="191154"/>
                  <a:pt x="58524" y="193800"/>
                  <a:pt x="49528" y="212585"/>
                </a:cubicBezTo>
                <a:cubicBezTo>
                  <a:pt x="40532" y="231370"/>
                  <a:pt x="-4182" y="291695"/>
                  <a:pt x="316" y="288785"/>
                </a:cubicBezTo>
                <a:cubicBezTo>
                  <a:pt x="4814" y="285875"/>
                  <a:pt x="64345" y="221052"/>
                  <a:pt x="76516" y="195123"/>
                </a:cubicBezTo>
                <a:cubicBezTo>
                  <a:pt x="88687" y="169194"/>
                  <a:pt x="73606" y="155700"/>
                  <a:pt x="73341" y="133210"/>
                </a:cubicBezTo>
                <a:cubicBezTo>
                  <a:pt x="73076" y="110720"/>
                  <a:pt x="65139" y="81351"/>
                  <a:pt x="74928" y="60185"/>
                </a:cubicBezTo>
                <a:cubicBezTo>
                  <a:pt x="84717" y="39019"/>
                  <a:pt x="143191" y="7004"/>
                  <a:pt x="143191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45CF9FB7-30B6-4830-A5CF-30145C464C88}"/>
              </a:ext>
            </a:extLst>
          </p:cNvPr>
          <p:cNvSpPr/>
          <p:nvPr/>
        </p:nvSpPr>
        <p:spPr>
          <a:xfrm>
            <a:off x="7326082" y="1242873"/>
            <a:ext cx="340427" cy="137281"/>
          </a:xfrm>
          <a:custGeom>
            <a:avLst/>
            <a:gdLst>
              <a:gd name="connsiteX0" fmla="*/ 339956 w 340427"/>
              <a:gd name="connsiteY0" fmla="*/ 109677 h 137281"/>
              <a:gd name="connsiteX1" fmla="*/ 225656 w 340427"/>
              <a:gd name="connsiteY1" fmla="*/ 140 h 137281"/>
              <a:gd name="connsiteX2" fmla="*/ 231 w 340427"/>
              <a:gd name="connsiteY2" fmla="*/ 136665 h 137281"/>
              <a:gd name="connsiteX3" fmla="*/ 185968 w 340427"/>
              <a:gd name="connsiteY3" fmla="*/ 52527 h 137281"/>
              <a:gd name="connsiteX4" fmla="*/ 339956 w 340427"/>
              <a:gd name="connsiteY4" fmla="*/ 109677 h 1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27" h="137281">
                <a:moveTo>
                  <a:pt x="339956" y="109677"/>
                </a:moveTo>
                <a:cubicBezTo>
                  <a:pt x="346571" y="100946"/>
                  <a:pt x="282277" y="-4358"/>
                  <a:pt x="225656" y="140"/>
                </a:cubicBezTo>
                <a:cubicBezTo>
                  <a:pt x="169035" y="4638"/>
                  <a:pt x="6846" y="127934"/>
                  <a:pt x="231" y="136665"/>
                </a:cubicBezTo>
                <a:cubicBezTo>
                  <a:pt x="-6384" y="145396"/>
                  <a:pt x="130406" y="58612"/>
                  <a:pt x="185968" y="52527"/>
                </a:cubicBezTo>
                <a:cubicBezTo>
                  <a:pt x="241530" y="46442"/>
                  <a:pt x="333341" y="118408"/>
                  <a:pt x="339956" y="10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8EC157E6-3B1E-4D07-A512-43277B5352ED}"/>
              </a:ext>
            </a:extLst>
          </p:cNvPr>
          <p:cNvSpPr/>
          <p:nvPr/>
        </p:nvSpPr>
        <p:spPr>
          <a:xfrm>
            <a:off x="7170534" y="1422350"/>
            <a:ext cx="122788" cy="234407"/>
          </a:xfrm>
          <a:custGeom>
            <a:avLst/>
            <a:gdLst>
              <a:gd name="connsiteX0" fmla="*/ 121383 w 122788"/>
              <a:gd name="connsiteY0" fmla="*/ 50 h 234407"/>
              <a:gd name="connsiteX1" fmla="*/ 66349 w 122788"/>
              <a:gd name="connsiteY1" fmla="*/ 65667 h 234407"/>
              <a:gd name="connsiteX2" fmla="*/ 40949 w 122788"/>
              <a:gd name="connsiteY2" fmla="*/ 230767 h 234407"/>
              <a:gd name="connsiteX3" fmla="*/ 28249 w 122788"/>
              <a:gd name="connsiteY3" fmla="*/ 171500 h 234407"/>
              <a:gd name="connsiteX4" fmla="*/ 2849 w 122788"/>
              <a:gd name="connsiteY4" fmla="*/ 74133 h 234407"/>
              <a:gd name="connsiteX5" fmla="*/ 121383 w 122788"/>
              <a:gd name="connsiteY5" fmla="*/ 50 h 23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88" h="234407">
                <a:moveTo>
                  <a:pt x="121383" y="50"/>
                </a:moveTo>
                <a:cubicBezTo>
                  <a:pt x="131966" y="-1361"/>
                  <a:pt x="79755" y="27214"/>
                  <a:pt x="66349" y="65667"/>
                </a:cubicBezTo>
                <a:cubicBezTo>
                  <a:pt x="52943" y="104120"/>
                  <a:pt x="47299" y="213128"/>
                  <a:pt x="40949" y="230767"/>
                </a:cubicBezTo>
                <a:cubicBezTo>
                  <a:pt x="34599" y="248406"/>
                  <a:pt x="34599" y="197606"/>
                  <a:pt x="28249" y="171500"/>
                </a:cubicBezTo>
                <a:cubicBezTo>
                  <a:pt x="21899" y="145394"/>
                  <a:pt x="-9498" y="100591"/>
                  <a:pt x="2849" y="74133"/>
                </a:cubicBezTo>
                <a:cubicBezTo>
                  <a:pt x="15196" y="47675"/>
                  <a:pt x="110800" y="1461"/>
                  <a:pt x="12138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0C246B59-ECCE-4DAB-B975-58FB43A34ED5}"/>
              </a:ext>
            </a:extLst>
          </p:cNvPr>
          <p:cNvSpPr/>
          <p:nvPr/>
        </p:nvSpPr>
        <p:spPr>
          <a:xfrm>
            <a:off x="7055887" y="1309611"/>
            <a:ext cx="772224" cy="521392"/>
          </a:xfrm>
          <a:custGeom>
            <a:avLst/>
            <a:gdLst>
              <a:gd name="connsiteX0" fmla="*/ 768901 w 772224"/>
              <a:gd name="connsiteY0" fmla="*/ 104852 h 521392"/>
              <a:gd name="connsiteX1" fmla="*/ 395838 w 772224"/>
              <a:gd name="connsiteY1" fmla="*/ 77864 h 521392"/>
              <a:gd name="connsiteX2" fmla="*/ 229151 w 772224"/>
              <a:gd name="connsiteY2" fmla="*/ 165177 h 521392"/>
              <a:gd name="connsiteX3" fmla="*/ 14838 w 772224"/>
              <a:gd name="connsiteY3" fmla="*/ 495377 h 521392"/>
              <a:gd name="connsiteX4" fmla="*/ 24363 w 772224"/>
              <a:gd name="connsiteY4" fmla="*/ 473152 h 521392"/>
              <a:gd name="connsiteX5" fmla="*/ 71988 w 772224"/>
              <a:gd name="connsiteY5" fmla="*/ 257252 h 521392"/>
              <a:gd name="connsiteX6" fmla="*/ 137076 w 772224"/>
              <a:gd name="connsiteY6" fmla="*/ 115964 h 521392"/>
              <a:gd name="connsiteX7" fmla="*/ 554588 w 772224"/>
              <a:gd name="connsiteY7" fmla="*/ 77 h 521392"/>
              <a:gd name="connsiteX8" fmla="*/ 768901 w 772224"/>
              <a:gd name="connsiteY8" fmla="*/ 104852 h 52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24" h="521392">
                <a:moveTo>
                  <a:pt x="768901" y="104852"/>
                </a:moveTo>
                <a:cubicBezTo>
                  <a:pt x="742443" y="117816"/>
                  <a:pt x="485796" y="67810"/>
                  <a:pt x="395838" y="77864"/>
                </a:cubicBezTo>
                <a:cubicBezTo>
                  <a:pt x="305880" y="87918"/>
                  <a:pt x="292651" y="95592"/>
                  <a:pt x="229151" y="165177"/>
                </a:cubicBezTo>
                <a:cubicBezTo>
                  <a:pt x="165651" y="234762"/>
                  <a:pt x="48969" y="444048"/>
                  <a:pt x="14838" y="495377"/>
                </a:cubicBezTo>
                <a:cubicBezTo>
                  <a:pt x="-19293" y="546706"/>
                  <a:pt x="14838" y="512840"/>
                  <a:pt x="24363" y="473152"/>
                </a:cubicBezTo>
                <a:cubicBezTo>
                  <a:pt x="33888" y="433465"/>
                  <a:pt x="53203" y="316783"/>
                  <a:pt x="71988" y="257252"/>
                </a:cubicBezTo>
                <a:cubicBezTo>
                  <a:pt x="90773" y="197721"/>
                  <a:pt x="56643" y="158827"/>
                  <a:pt x="137076" y="115964"/>
                </a:cubicBezTo>
                <a:cubicBezTo>
                  <a:pt x="217509" y="73101"/>
                  <a:pt x="450871" y="3252"/>
                  <a:pt x="554588" y="77"/>
                </a:cubicBezTo>
                <a:cubicBezTo>
                  <a:pt x="658305" y="-3098"/>
                  <a:pt x="795359" y="91888"/>
                  <a:pt x="768901" y="1048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D799BBB8-F657-467C-9CDF-7961DEED53B7}"/>
              </a:ext>
            </a:extLst>
          </p:cNvPr>
          <p:cNvSpPr/>
          <p:nvPr/>
        </p:nvSpPr>
        <p:spPr>
          <a:xfrm>
            <a:off x="7680304" y="1343149"/>
            <a:ext cx="462486" cy="595343"/>
          </a:xfrm>
          <a:custGeom>
            <a:avLst/>
            <a:gdLst>
              <a:gd name="connsiteX0" fmla="*/ 136546 w 462486"/>
              <a:gd name="connsiteY0" fmla="*/ 10989 h 595343"/>
              <a:gd name="connsiteX1" fmla="*/ 293709 w 462486"/>
              <a:gd name="connsiteY1" fmla="*/ 77664 h 595343"/>
              <a:gd name="connsiteX2" fmla="*/ 427059 w 462486"/>
              <a:gd name="connsiteY2" fmla="*/ 263401 h 595343"/>
              <a:gd name="connsiteX3" fmla="*/ 457221 w 462486"/>
              <a:gd name="connsiteY3" fmla="*/ 569789 h 595343"/>
              <a:gd name="connsiteX4" fmla="*/ 449284 w 462486"/>
              <a:gd name="connsiteY4" fmla="*/ 539626 h 595343"/>
              <a:gd name="connsiteX5" fmla="*/ 331809 w 462486"/>
              <a:gd name="connsiteY5" fmla="*/ 231651 h 595343"/>
              <a:gd name="connsiteX6" fmla="*/ 269896 w 462486"/>
              <a:gd name="connsiteY6" fmla="*/ 169739 h 595343"/>
              <a:gd name="connsiteX7" fmla="*/ 196871 w 462486"/>
              <a:gd name="connsiteY7" fmla="*/ 106239 h 595343"/>
              <a:gd name="connsiteX8" fmla="*/ 1609 w 462486"/>
              <a:gd name="connsiteY8" fmla="*/ 9401 h 595343"/>
              <a:gd name="connsiteX9" fmla="*/ 136546 w 462486"/>
              <a:gd name="connsiteY9" fmla="*/ 10989 h 59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486" h="595343">
                <a:moveTo>
                  <a:pt x="136546" y="10989"/>
                </a:moveTo>
                <a:cubicBezTo>
                  <a:pt x="185229" y="22366"/>
                  <a:pt x="245290" y="35595"/>
                  <a:pt x="293709" y="77664"/>
                </a:cubicBezTo>
                <a:cubicBezTo>
                  <a:pt x="342128" y="119733"/>
                  <a:pt x="399807" y="181380"/>
                  <a:pt x="427059" y="263401"/>
                </a:cubicBezTo>
                <a:cubicBezTo>
                  <a:pt x="454311" y="345422"/>
                  <a:pt x="453517" y="523752"/>
                  <a:pt x="457221" y="569789"/>
                </a:cubicBezTo>
                <a:cubicBezTo>
                  <a:pt x="460925" y="615826"/>
                  <a:pt x="470186" y="595982"/>
                  <a:pt x="449284" y="539626"/>
                </a:cubicBezTo>
                <a:cubicBezTo>
                  <a:pt x="428382" y="483270"/>
                  <a:pt x="361707" y="293299"/>
                  <a:pt x="331809" y="231651"/>
                </a:cubicBezTo>
                <a:cubicBezTo>
                  <a:pt x="301911" y="170003"/>
                  <a:pt x="292386" y="190641"/>
                  <a:pt x="269896" y="169739"/>
                </a:cubicBezTo>
                <a:cubicBezTo>
                  <a:pt x="247406" y="148837"/>
                  <a:pt x="241586" y="132962"/>
                  <a:pt x="196871" y="106239"/>
                </a:cubicBezTo>
                <a:cubicBezTo>
                  <a:pt x="152157" y="79516"/>
                  <a:pt x="17219" y="24747"/>
                  <a:pt x="1609" y="9401"/>
                </a:cubicBezTo>
                <a:cubicBezTo>
                  <a:pt x="-14001" y="-5945"/>
                  <a:pt x="87863" y="-388"/>
                  <a:pt x="136546" y="109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7BD8FE85-65FC-4B74-9E80-D7DCD18AD2D4}"/>
              </a:ext>
            </a:extLst>
          </p:cNvPr>
          <p:cNvSpPr/>
          <p:nvPr/>
        </p:nvSpPr>
        <p:spPr>
          <a:xfrm>
            <a:off x="7986033" y="1954800"/>
            <a:ext cx="161443" cy="526701"/>
          </a:xfrm>
          <a:custGeom>
            <a:avLst/>
            <a:gdLst>
              <a:gd name="connsiteX0" fmla="*/ 161017 w 161443"/>
              <a:gd name="connsiteY0" fmla="*/ 1000 h 526701"/>
              <a:gd name="connsiteX1" fmla="*/ 102280 w 161443"/>
              <a:gd name="connsiteY1" fmla="*/ 196263 h 526701"/>
              <a:gd name="connsiteX2" fmla="*/ 76880 w 161443"/>
              <a:gd name="connsiteY2" fmla="*/ 264525 h 526701"/>
              <a:gd name="connsiteX3" fmla="*/ 19730 w 161443"/>
              <a:gd name="connsiteY3" fmla="*/ 466138 h 526701"/>
              <a:gd name="connsiteX4" fmla="*/ 18142 w 161443"/>
              <a:gd name="connsiteY4" fmla="*/ 526463 h 526701"/>
              <a:gd name="connsiteX5" fmla="*/ 680 w 161443"/>
              <a:gd name="connsiteY5" fmla="*/ 450263 h 526701"/>
              <a:gd name="connsiteX6" fmla="*/ 10205 w 161443"/>
              <a:gd name="connsiteY6" fmla="*/ 283575 h 526701"/>
              <a:gd name="connsiteX7" fmla="*/ 68942 w 161443"/>
              <a:gd name="connsiteY7" fmla="*/ 126413 h 526701"/>
              <a:gd name="connsiteX8" fmla="*/ 161017 w 161443"/>
              <a:gd name="connsiteY8" fmla="*/ 1000 h 5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43" h="526701">
                <a:moveTo>
                  <a:pt x="161017" y="1000"/>
                </a:moveTo>
                <a:cubicBezTo>
                  <a:pt x="166573" y="12642"/>
                  <a:pt x="116303" y="152342"/>
                  <a:pt x="102280" y="196263"/>
                </a:cubicBezTo>
                <a:cubicBezTo>
                  <a:pt x="88257" y="240184"/>
                  <a:pt x="90638" y="219546"/>
                  <a:pt x="76880" y="264525"/>
                </a:cubicBezTo>
                <a:cubicBezTo>
                  <a:pt x="63122" y="309504"/>
                  <a:pt x="29520" y="422482"/>
                  <a:pt x="19730" y="466138"/>
                </a:cubicBezTo>
                <a:cubicBezTo>
                  <a:pt x="9940" y="509794"/>
                  <a:pt x="21317" y="529109"/>
                  <a:pt x="18142" y="526463"/>
                </a:cubicBezTo>
                <a:cubicBezTo>
                  <a:pt x="14967" y="523817"/>
                  <a:pt x="2003" y="490744"/>
                  <a:pt x="680" y="450263"/>
                </a:cubicBezTo>
                <a:cubicBezTo>
                  <a:pt x="-643" y="409782"/>
                  <a:pt x="-1172" y="337550"/>
                  <a:pt x="10205" y="283575"/>
                </a:cubicBezTo>
                <a:cubicBezTo>
                  <a:pt x="21582" y="229600"/>
                  <a:pt x="46188" y="170598"/>
                  <a:pt x="68942" y="126413"/>
                </a:cubicBezTo>
                <a:cubicBezTo>
                  <a:pt x="91696" y="82228"/>
                  <a:pt x="155461" y="-10642"/>
                  <a:pt x="161017" y="10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C55EBF5C-B65B-4ADD-897E-4CAC0F28EF2D}"/>
              </a:ext>
            </a:extLst>
          </p:cNvPr>
          <p:cNvSpPr/>
          <p:nvPr/>
        </p:nvSpPr>
        <p:spPr>
          <a:xfrm>
            <a:off x="7470061" y="2471102"/>
            <a:ext cx="530508" cy="476667"/>
          </a:xfrm>
          <a:custGeom>
            <a:avLst/>
            <a:gdLst>
              <a:gd name="connsiteX0" fmla="*/ 526177 w 530508"/>
              <a:gd name="connsiteY0" fmla="*/ 6986 h 476667"/>
              <a:gd name="connsiteX1" fmla="*/ 226139 w 530508"/>
              <a:gd name="connsiteY1" fmla="*/ 346711 h 476667"/>
              <a:gd name="connsiteX2" fmla="*/ 5477 w 530508"/>
              <a:gd name="connsiteY2" fmla="*/ 473711 h 476667"/>
              <a:gd name="connsiteX3" fmla="*/ 73739 w 530508"/>
              <a:gd name="connsiteY3" fmla="*/ 427673 h 476667"/>
              <a:gd name="connsiteX4" fmla="*/ 148352 w 530508"/>
              <a:gd name="connsiteY4" fmla="*/ 330836 h 476667"/>
              <a:gd name="connsiteX5" fmla="*/ 388064 w 530508"/>
              <a:gd name="connsiteY5" fmla="*/ 132398 h 476667"/>
              <a:gd name="connsiteX6" fmla="*/ 526177 w 530508"/>
              <a:gd name="connsiteY6" fmla="*/ 6986 h 47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508" h="476667">
                <a:moveTo>
                  <a:pt x="526177" y="6986"/>
                </a:moveTo>
                <a:cubicBezTo>
                  <a:pt x="499189" y="42705"/>
                  <a:pt x="312922" y="268924"/>
                  <a:pt x="226139" y="346711"/>
                </a:cubicBezTo>
                <a:cubicBezTo>
                  <a:pt x="139356" y="424499"/>
                  <a:pt x="30877" y="460217"/>
                  <a:pt x="5477" y="473711"/>
                </a:cubicBezTo>
                <a:cubicBezTo>
                  <a:pt x="-19923" y="487205"/>
                  <a:pt x="49927" y="451485"/>
                  <a:pt x="73739" y="427673"/>
                </a:cubicBezTo>
                <a:cubicBezTo>
                  <a:pt x="97551" y="403861"/>
                  <a:pt x="95965" y="380048"/>
                  <a:pt x="148352" y="330836"/>
                </a:cubicBezTo>
                <a:cubicBezTo>
                  <a:pt x="200739" y="281624"/>
                  <a:pt x="328533" y="183198"/>
                  <a:pt x="388064" y="132398"/>
                </a:cubicBezTo>
                <a:cubicBezTo>
                  <a:pt x="447595" y="81598"/>
                  <a:pt x="553165" y="-28733"/>
                  <a:pt x="526177" y="69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46167B59-4890-4607-8AB3-CAB5A9C6A9CD}"/>
              </a:ext>
            </a:extLst>
          </p:cNvPr>
          <p:cNvSpPr/>
          <p:nvPr/>
        </p:nvSpPr>
        <p:spPr>
          <a:xfrm>
            <a:off x="6952783" y="2078022"/>
            <a:ext cx="179286" cy="581371"/>
          </a:xfrm>
          <a:custGeom>
            <a:avLst/>
            <a:gdLst>
              <a:gd name="connsiteX0" fmla="*/ 2055 w 179286"/>
              <a:gd name="connsiteY0" fmla="*/ 16 h 581371"/>
              <a:gd name="connsiteX1" fmla="*/ 44917 w 179286"/>
              <a:gd name="connsiteY1" fmla="*/ 290528 h 581371"/>
              <a:gd name="connsiteX2" fmla="*/ 83017 w 179286"/>
              <a:gd name="connsiteY2" fmla="*/ 420703 h 581371"/>
              <a:gd name="connsiteX3" fmla="*/ 178267 w 179286"/>
              <a:gd name="connsiteY3" fmla="*/ 581041 h 581371"/>
              <a:gd name="connsiteX4" fmla="*/ 132230 w 179286"/>
              <a:gd name="connsiteY4" fmla="*/ 457216 h 581371"/>
              <a:gd name="connsiteX5" fmla="*/ 114767 w 179286"/>
              <a:gd name="connsiteY5" fmla="*/ 277828 h 581371"/>
              <a:gd name="connsiteX6" fmla="*/ 2055 w 179286"/>
              <a:gd name="connsiteY6" fmla="*/ 16 h 58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86" h="581371">
                <a:moveTo>
                  <a:pt x="2055" y="16"/>
                </a:moveTo>
                <a:cubicBezTo>
                  <a:pt x="-9587" y="2133"/>
                  <a:pt x="31423" y="220413"/>
                  <a:pt x="44917" y="290528"/>
                </a:cubicBezTo>
                <a:cubicBezTo>
                  <a:pt x="58411" y="360643"/>
                  <a:pt x="60792" y="372284"/>
                  <a:pt x="83017" y="420703"/>
                </a:cubicBezTo>
                <a:cubicBezTo>
                  <a:pt x="105242" y="469122"/>
                  <a:pt x="170065" y="574956"/>
                  <a:pt x="178267" y="581041"/>
                </a:cubicBezTo>
                <a:cubicBezTo>
                  <a:pt x="186469" y="587127"/>
                  <a:pt x="142813" y="507751"/>
                  <a:pt x="132230" y="457216"/>
                </a:cubicBezTo>
                <a:cubicBezTo>
                  <a:pt x="121647" y="406681"/>
                  <a:pt x="133023" y="352705"/>
                  <a:pt x="114767" y="277828"/>
                </a:cubicBezTo>
                <a:cubicBezTo>
                  <a:pt x="96511" y="202951"/>
                  <a:pt x="13697" y="-2101"/>
                  <a:pt x="2055" y="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658B2BCB-CAC0-4F2B-AE82-173E3368D9D2}"/>
              </a:ext>
            </a:extLst>
          </p:cNvPr>
          <p:cNvSpPr/>
          <p:nvPr/>
        </p:nvSpPr>
        <p:spPr>
          <a:xfrm>
            <a:off x="7134343" y="2652594"/>
            <a:ext cx="351965" cy="272032"/>
          </a:xfrm>
          <a:custGeom>
            <a:avLst/>
            <a:gdLst>
              <a:gd name="connsiteX0" fmla="*/ 10995 w 351965"/>
              <a:gd name="connsiteY0" fmla="*/ 1706 h 272032"/>
              <a:gd name="connsiteX1" fmla="*/ 164982 w 351965"/>
              <a:gd name="connsiteY1" fmla="*/ 176331 h 272032"/>
              <a:gd name="connsiteX2" fmla="*/ 349132 w 351965"/>
              <a:gd name="connsiteY2" fmla="*/ 263644 h 272032"/>
              <a:gd name="connsiteX3" fmla="*/ 266582 w 351965"/>
              <a:gd name="connsiteY3" fmla="*/ 260469 h 272032"/>
              <a:gd name="connsiteX4" fmla="*/ 130057 w 351965"/>
              <a:gd name="connsiteY4" fmla="*/ 192206 h 272032"/>
              <a:gd name="connsiteX5" fmla="*/ 25282 w 351965"/>
              <a:gd name="connsiteY5" fmla="*/ 92194 h 272032"/>
              <a:gd name="connsiteX6" fmla="*/ 10995 w 351965"/>
              <a:gd name="connsiteY6" fmla="*/ 1706 h 2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65" h="272032">
                <a:moveTo>
                  <a:pt x="10995" y="1706"/>
                </a:moveTo>
                <a:cubicBezTo>
                  <a:pt x="34278" y="15729"/>
                  <a:pt x="108626" y="132675"/>
                  <a:pt x="164982" y="176331"/>
                </a:cubicBezTo>
                <a:cubicBezTo>
                  <a:pt x="221338" y="219987"/>
                  <a:pt x="332199" y="249621"/>
                  <a:pt x="349132" y="263644"/>
                </a:cubicBezTo>
                <a:cubicBezTo>
                  <a:pt x="366065" y="277667"/>
                  <a:pt x="303094" y="272375"/>
                  <a:pt x="266582" y="260469"/>
                </a:cubicBezTo>
                <a:cubicBezTo>
                  <a:pt x="230070" y="248563"/>
                  <a:pt x="170274" y="220252"/>
                  <a:pt x="130057" y="192206"/>
                </a:cubicBezTo>
                <a:cubicBezTo>
                  <a:pt x="89840" y="164160"/>
                  <a:pt x="44861" y="120504"/>
                  <a:pt x="25282" y="92194"/>
                </a:cubicBezTo>
                <a:cubicBezTo>
                  <a:pt x="5703" y="63884"/>
                  <a:pt x="-12288" y="-12317"/>
                  <a:pt x="10995" y="17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803F0DC6-8656-4966-97FC-AFA07BE51243}"/>
              </a:ext>
            </a:extLst>
          </p:cNvPr>
          <p:cNvSpPr/>
          <p:nvPr/>
        </p:nvSpPr>
        <p:spPr>
          <a:xfrm>
            <a:off x="7283040" y="2721570"/>
            <a:ext cx="302686" cy="108046"/>
          </a:xfrm>
          <a:custGeom>
            <a:avLst/>
            <a:gdLst>
              <a:gd name="connsiteX0" fmla="*/ 410 w 302686"/>
              <a:gd name="connsiteY0" fmla="*/ 993 h 108046"/>
              <a:gd name="connsiteX1" fmla="*/ 159160 w 302686"/>
              <a:gd name="connsiteY1" fmla="*/ 51793 h 108046"/>
              <a:gd name="connsiteX2" fmla="*/ 300448 w 302686"/>
              <a:gd name="connsiteY2" fmla="*/ 10518 h 108046"/>
              <a:gd name="connsiteX3" fmla="*/ 243298 w 302686"/>
              <a:gd name="connsiteY3" fmla="*/ 51793 h 108046"/>
              <a:gd name="connsiteX4" fmla="*/ 208373 w 302686"/>
              <a:gd name="connsiteY4" fmla="*/ 107355 h 108046"/>
              <a:gd name="connsiteX5" fmla="*/ 410 w 302686"/>
              <a:gd name="connsiteY5" fmla="*/ 993 h 10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686" h="108046">
                <a:moveTo>
                  <a:pt x="410" y="993"/>
                </a:moveTo>
                <a:cubicBezTo>
                  <a:pt x="-7792" y="-8267"/>
                  <a:pt x="109154" y="50206"/>
                  <a:pt x="159160" y="51793"/>
                </a:cubicBezTo>
                <a:cubicBezTo>
                  <a:pt x="209166" y="53380"/>
                  <a:pt x="286425" y="10518"/>
                  <a:pt x="300448" y="10518"/>
                </a:cubicBezTo>
                <a:cubicBezTo>
                  <a:pt x="314471" y="10518"/>
                  <a:pt x="258644" y="35654"/>
                  <a:pt x="243298" y="51793"/>
                </a:cubicBezTo>
                <a:cubicBezTo>
                  <a:pt x="227952" y="67932"/>
                  <a:pt x="245944" y="114234"/>
                  <a:pt x="208373" y="107355"/>
                </a:cubicBezTo>
                <a:cubicBezTo>
                  <a:pt x="170802" y="100476"/>
                  <a:pt x="8612" y="10253"/>
                  <a:pt x="410" y="99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7B6131A9-0851-4553-8D47-81EAA7F4FD20}"/>
              </a:ext>
            </a:extLst>
          </p:cNvPr>
          <p:cNvSpPr/>
          <p:nvPr/>
        </p:nvSpPr>
        <p:spPr>
          <a:xfrm>
            <a:off x="7277993" y="2225674"/>
            <a:ext cx="85205" cy="104518"/>
          </a:xfrm>
          <a:custGeom>
            <a:avLst/>
            <a:gdLst>
              <a:gd name="connsiteX0" fmla="*/ 56257 w 85205"/>
              <a:gd name="connsiteY0" fmla="*/ 1 h 104518"/>
              <a:gd name="connsiteX1" fmla="*/ 84832 w 85205"/>
              <a:gd name="connsiteY1" fmla="*/ 41276 h 104518"/>
              <a:gd name="connsiteX2" fmla="*/ 35620 w 85205"/>
              <a:gd name="connsiteY2" fmla="*/ 46039 h 104518"/>
              <a:gd name="connsiteX3" fmla="*/ 3870 w 85205"/>
              <a:gd name="connsiteY3" fmla="*/ 90489 h 104518"/>
              <a:gd name="connsiteX4" fmla="*/ 2282 w 85205"/>
              <a:gd name="connsiteY4" fmla="*/ 101601 h 104518"/>
              <a:gd name="connsiteX5" fmla="*/ 19745 w 85205"/>
              <a:gd name="connsiteY5" fmla="*/ 42864 h 104518"/>
              <a:gd name="connsiteX6" fmla="*/ 56257 w 85205"/>
              <a:gd name="connsiteY6" fmla="*/ 1 h 10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05" h="104518">
                <a:moveTo>
                  <a:pt x="56257" y="1"/>
                </a:moveTo>
                <a:cubicBezTo>
                  <a:pt x="67105" y="-264"/>
                  <a:pt x="88271" y="33603"/>
                  <a:pt x="84832" y="41276"/>
                </a:cubicBezTo>
                <a:cubicBezTo>
                  <a:pt x="81393" y="48949"/>
                  <a:pt x="49114" y="37837"/>
                  <a:pt x="35620" y="46039"/>
                </a:cubicBezTo>
                <a:cubicBezTo>
                  <a:pt x="22126" y="54241"/>
                  <a:pt x="9426" y="81229"/>
                  <a:pt x="3870" y="90489"/>
                </a:cubicBezTo>
                <a:cubicBezTo>
                  <a:pt x="-1686" y="99749"/>
                  <a:pt x="-364" y="109538"/>
                  <a:pt x="2282" y="101601"/>
                </a:cubicBezTo>
                <a:cubicBezTo>
                  <a:pt x="4928" y="93664"/>
                  <a:pt x="11014" y="54241"/>
                  <a:pt x="19745" y="42864"/>
                </a:cubicBezTo>
                <a:cubicBezTo>
                  <a:pt x="28476" y="31487"/>
                  <a:pt x="45409" y="266"/>
                  <a:pt x="5625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B7328F5-D8A0-4327-BFA7-BDD783825471}"/>
              </a:ext>
            </a:extLst>
          </p:cNvPr>
          <p:cNvSpPr/>
          <p:nvPr/>
        </p:nvSpPr>
        <p:spPr>
          <a:xfrm>
            <a:off x="7624535" y="2281218"/>
            <a:ext cx="35165" cy="119189"/>
          </a:xfrm>
          <a:custGeom>
            <a:avLst/>
            <a:gdLst>
              <a:gd name="connsiteX0" fmla="*/ 228 w 35165"/>
              <a:gd name="connsiteY0" fmla="*/ 20 h 119189"/>
              <a:gd name="connsiteX1" fmla="*/ 25628 w 35165"/>
              <a:gd name="connsiteY1" fmla="*/ 79395 h 119189"/>
              <a:gd name="connsiteX2" fmla="*/ 35153 w 35165"/>
              <a:gd name="connsiteY2" fmla="*/ 119082 h 119189"/>
              <a:gd name="connsiteX3" fmla="*/ 24040 w 35165"/>
              <a:gd name="connsiteY3" fmla="*/ 90507 h 119189"/>
              <a:gd name="connsiteX4" fmla="*/ 12928 w 35165"/>
              <a:gd name="connsiteY4" fmla="*/ 71457 h 119189"/>
              <a:gd name="connsiteX5" fmla="*/ 228 w 35165"/>
              <a:gd name="connsiteY5" fmla="*/ 20 h 1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65" h="119189">
                <a:moveTo>
                  <a:pt x="228" y="20"/>
                </a:moveTo>
                <a:cubicBezTo>
                  <a:pt x="2345" y="1343"/>
                  <a:pt x="19807" y="59551"/>
                  <a:pt x="25628" y="79395"/>
                </a:cubicBezTo>
                <a:cubicBezTo>
                  <a:pt x="31449" y="99239"/>
                  <a:pt x="35418" y="117230"/>
                  <a:pt x="35153" y="119082"/>
                </a:cubicBezTo>
                <a:cubicBezTo>
                  <a:pt x="34888" y="120934"/>
                  <a:pt x="27744" y="98444"/>
                  <a:pt x="24040" y="90507"/>
                </a:cubicBezTo>
                <a:cubicBezTo>
                  <a:pt x="20336" y="82570"/>
                  <a:pt x="14515" y="82305"/>
                  <a:pt x="12928" y="71457"/>
                </a:cubicBezTo>
                <a:cubicBezTo>
                  <a:pt x="11341" y="60609"/>
                  <a:pt x="-1889" y="-1303"/>
                  <a:pt x="22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8554063-AF69-4B0E-A80C-1A6DF01F3018}"/>
              </a:ext>
            </a:extLst>
          </p:cNvPr>
          <p:cNvSpPr/>
          <p:nvPr/>
        </p:nvSpPr>
        <p:spPr>
          <a:xfrm>
            <a:off x="7681906" y="1516057"/>
            <a:ext cx="143546" cy="301164"/>
          </a:xfrm>
          <a:custGeom>
            <a:avLst/>
            <a:gdLst>
              <a:gd name="connsiteX0" fmla="*/ 115894 w 143546"/>
              <a:gd name="connsiteY0" fmla="*/ 6 h 301164"/>
              <a:gd name="connsiteX1" fmla="*/ 139707 w 143546"/>
              <a:gd name="connsiteY1" fmla="*/ 115893 h 301164"/>
              <a:gd name="connsiteX2" fmla="*/ 26994 w 143546"/>
              <a:gd name="connsiteY2" fmla="*/ 284168 h 301164"/>
              <a:gd name="connsiteX3" fmla="*/ 52394 w 143546"/>
              <a:gd name="connsiteY3" fmla="*/ 276231 h 301164"/>
              <a:gd name="connsiteX4" fmla="*/ 142882 w 143546"/>
              <a:gd name="connsiteY4" fmla="*/ 282581 h 301164"/>
              <a:gd name="connsiteX5" fmla="*/ 7 w 143546"/>
              <a:gd name="connsiteY5" fmla="*/ 290518 h 301164"/>
              <a:gd name="connsiteX6" fmla="*/ 136532 w 143546"/>
              <a:gd name="connsiteY6" fmla="*/ 120656 h 301164"/>
              <a:gd name="connsiteX7" fmla="*/ 115894 w 143546"/>
              <a:gd name="connsiteY7" fmla="*/ 6 h 3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46" h="301164">
                <a:moveTo>
                  <a:pt x="115894" y="6"/>
                </a:moveTo>
                <a:cubicBezTo>
                  <a:pt x="116423" y="-788"/>
                  <a:pt x="154524" y="68533"/>
                  <a:pt x="139707" y="115893"/>
                </a:cubicBezTo>
                <a:cubicBezTo>
                  <a:pt x="124890" y="163253"/>
                  <a:pt x="41546" y="257445"/>
                  <a:pt x="26994" y="284168"/>
                </a:cubicBezTo>
                <a:cubicBezTo>
                  <a:pt x="12442" y="310891"/>
                  <a:pt x="33079" y="276496"/>
                  <a:pt x="52394" y="276231"/>
                </a:cubicBezTo>
                <a:cubicBezTo>
                  <a:pt x="71709" y="275967"/>
                  <a:pt x="151613" y="280200"/>
                  <a:pt x="142882" y="282581"/>
                </a:cubicBezTo>
                <a:cubicBezTo>
                  <a:pt x="134151" y="284962"/>
                  <a:pt x="1065" y="317505"/>
                  <a:pt x="7" y="290518"/>
                </a:cubicBezTo>
                <a:cubicBezTo>
                  <a:pt x="-1051" y="263531"/>
                  <a:pt x="116688" y="163519"/>
                  <a:pt x="136532" y="120656"/>
                </a:cubicBezTo>
                <a:cubicBezTo>
                  <a:pt x="156376" y="77794"/>
                  <a:pt x="115365" y="800"/>
                  <a:pt x="11589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B1AC122F-B46A-4DC5-86A5-F9545D1AF3DE}"/>
              </a:ext>
            </a:extLst>
          </p:cNvPr>
          <p:cNvSpPr/>
          <p:nvPr/>
        </p:nvSpPr>
        <p:spPr>
          <a:xfrm>
            <a:off x="7411302" y="1532127"/>
            <a:ext cx="30992" cy="148182"/>
          </a:xfrm>
          <a:custGeom>
            <a:avLst/>
            <a:gdLst>
              <a:gd name="connsiteX0" fmla="*/ 30898 w 30992"/>
              <a:gd name="connsiteY0" fmla="*/ 2986 h 148182"/>
              <a:gd name="connsiteX1" fmla="*/ 736 w 30992"/>
              <a:gd name="connsiteY1" fmla="*/ 147448 h 148182"/>
              <a:gd name="connsiteX2" fmla="*/ 10261 w 30992"/>
              <a:gd name="connsiteY2" fmla="*/ 56961 h 148182"/>
              <a:gd name="connsiteX3" fmla="*/ 30898 w 30992"/>
              <a:gd name="connsiteY3" fmla="*/ 2986 h 14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2" h="148182">
                <a:moveTo>
                  <a:pt x="30898" y="2986"/>
                </a:moveTo>
                <a:cubicBezTo>
                  <a:pt x="29311" y="18067"/>
                  <a:pt x="4175" y="138452"/>
                  <a:pt x="736" y="147448"/>
                </a:cubicBezTo>
                <a:cubicBezTo>
                  <a:pt x="-2703" y="156444"/>
                  <a:pt x="6821" y="80244"/>
                  <a:pt x="10261" y="56961"/>
                </a:cubicBezTo>
                <a:cubicBezTo>
                  <a:pt x="13701" y="33678"/>
                  <a:pt x="32485" y="-12095"/>
                  <a:pt x="30898" y="2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ECB78BFA-5905-4C91-B4AE-AC033CDF8162}"/>
              </a:ext>
            </a:extLst>
          </p:cNvPr>
          <p:cNvSpPr/>
          <p:nvPr/>
        </p:nvSpPr>
        <p:spPr>
          <a:xfrm>
            <a:off x="6926214" y="885939"/>
            <a:ext cx="677231" cy="369897"/>
          </a:xfrm>
          <a:custGeom>
            <a:avLst/>
            <a:gdLst>
              <a:gd name="connsiteX0" fmla="*/ 676324 w 677231"/>
              <a:gd name="connsiteY0" fmla="*/ 1474 h 369897"/>
              <a:gd name="connsiteX1" fmla="*/ 335011 w 677231"/>
              <a:gd name="connsiteY1" fmla="*/ 50686 h 369897"/>
              <a:gd name="connsiteX2" fmla="*/ 138161 w 677231"/>
              <a:gd name="connsiteY2" fmla="*/ 133236 h 369897"/>
              <a:gd name="connsiteX3" fmla="*/ 49 w 677231"/>
              <a:gd name="connsiteY3" fmla="*/ 369774 h 369897"/>
              <a:gd name="connsiteX4" fmla="*/ 152449 w 677231"/>
              <a:gd name="connsiteY4" fmla="*/ 164986 h 369897"/>
              <a:gd name="connsiteX5" fmla="*/ 223886 w 677231"/>
              <a:gd name="connsiteY5" fmla="*/ 106249 h 369897"/>
              <a:gd name="connsiteX6" fmla="*/ 676324 w 677231"/>
              <a:gd name="connsiteY6" fmla="*/ 1474 h 36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231" h="369897">
                <a:moveTo>
                  <a:pt x="676324" y="1474"/>
                </a:moveTo>
                <a:cubicBezTo>
                  <a:pt x="694845" y="-7786"/>
                  <a:pt x="424705" y="28726"/>
                  <a:pt x="335011" y="50686"/>
                </a:cubicBezTo>
                <a:cubicBezTo>
                  <a:pt x="245317" y="72646"/>
                  <a:pt x="193988" y="80055"/>
                  <a:pt x="138161" y="133236"/>
                </a:cubicBezTo>
                <a:cubicBezTo>
                  <a:pt x="82334" y="186417"/>
                  <a:pt x="-2332" y="364482"/>
                  <a:pt x="49" y="369774"/>
                </a:cubicBezTo>
                <a:cubicBezTo>
                  <a:pt x="2430" y="375066"/>
                  <a:pt x="115143" y="208907"/>
                  <a:pt x="152449" y="164986"/>
                </a:cubicBezTo>
                <a:cubicBezTo>
                  <a:pt x="189755" y="121065"/>
                  <a:pt x="140278" y="133501"/>
                  <a:pt x="223886" y="106249"/>
                </a:cubicBezTo>
                <a:cubicBezTo>
                  <a:pt x="307494" y="78997"/>
                  <a:pt x="657803" y="10734"/>
                  <a:pt x="676324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6A2A234-9545-42AF-B40B-E961655581AE}"/>
              </a:ext>
            </a:extLst>
          </p:cNvPr>
          <p:cNvSpPr/>
          <p:nvPr/>
        </p:nvSpPr>
        <p:spPr>
          <a:xfrm>
            <a:off x="6973074" y="2635201"/>
            <a:ext cx="127718" cy="165362"/>
          </a:xfrm>
          <a:custGeom>
            <a:avLst/>
            <a:gdLst>
              <a:gd name="connsiteX0" fmla="*/ 126226 w 127718"/>
              <a:gd name="connsiteY0" fmla="*/ 49 h 165362"/>
              <a:gd name="connsiteX1" fmla="*/ 53201 w 127718"/>
              <a:gd name="connsiteY1" fmla="*/ 122287 h 165362"/>
              <a:gd name="connsiteX2" fmla="*/ 814 w 127718"/>
              <a:gd name="connsiteY2" fmla="*/ 165149 h 165362"/>
              <a:gd name="connsiteX3" fmla="*/ 94476 w 127718"/>
              <a:gd name="connsiteY3" fmla="*/ 107999 h 165362"/>
              <a:gd name="connsiteX4" fmla="*/ 126226 w 127718"/>
              <a:gd name="connsiteY4" fmla="*/ 49 h 16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18" h="165362">
                <a:moveTo>
                  <a:pt x="126226" y="49"/>
                </a:moveTo>
                <a:cubicBezTo>
                  <a:pt x="119347" y="2430"/>
                  <a:pt x="74103" y="94770"/>
                  <a:pt x="53201" y="122287"/>
                </a:cubicBezTo>
                <a:cubicBezTo>
                  <a:pt x="32299" y="149804"/>
                  <a:pt x="-6065" y="167530"/>
                  <a:pt x="814" y="165149"/>
                </a:cubicBezTo>
                <a:cubicBezTo>
                  <a:pt x="7693" y="162768"/>
                  <a:pt x="73838" y="133399"/>
                  <a:pt x="94476" y="107999"/>
                </a:cubicBezTo>
                <a:cubicBezTo>
                  <a:pt x="115114" y="82599"/>
                  <a:pt x="133105" y="-2332"/>
                  <a:pt x="12622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D676D29-1F21-4080-A2EF-064E737DB4CF}"/>
              </a:ext>
            </a:extLst>
          </p:cNvPr>
          <p:cNvSpPr/>
          <p:nvPr/>
        </p:nvSpPr>
        <p:spPr>
          <a:xfrm>
            <a:off x="7795066" y="2730774"/>
            <a:ext cx="165336" cy="261679"/>
          </a:xfrm>
          <a:custGeom>
            <a:avLst/>
            <a:gdLst>
              <a:gd name="connsiteX0" fmla="*/ 1147 w 165336"/>
              <a:gd name="connsiteY0" fmla="*/ 1314 h 261679"/>
              <a:gd name="connsiteX1" fmla="*/ 134497 w 165336"/>
              <a:gd name="connsiteY1" fmla="*/ 204514 h 261679"/>
              <a:gd name="connsiteX2" fmla="*/ 164659 w 165336"/>
              <a:gd name="connsiteY2" fmla="*/ 261664 h 261679"/>
              <a:gd name="connsiteX3" fmla="*/ 117034 w 165336"/>
              <a:gd name="connsiteY3" fmla="*/ 209276 h 261679"/>
              <a:gd name="connsiteX4" fmla="*/ 72584 w 165336"/>
              <a:gd name="connsiteY4" fmla="*/ 120376 h 261679"/>
              <a:gd name="connsiteX5" fmla="*/ 1147 w 165336"/>
              <a:gd name="connsiteY5" fmla="*/ 1314 h 2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36" h="261679">
                <a:moveTo>
                  <a:pt x="1147" y="1314"/>
                </a:moveTo>
                <a:cubicBezTo>
                  <a:pt x="11466" y="15337"/>
                  <a:pt x="107245" y="161122"/>
                  <a:pt x="134497" y="204514"/>
                </a:cubicBezTo>
                <a:cubicBezTo>
                  <a:pt x="161749" y="247906"/>
                  <a:pt x="167569" y="260870"/>
                  <a:pt x="164659" y="261664"/>
                </a:cubicBezTo>
                <a:cubicBezTo>
                  <a:pt x="161749" y="262458"/>
                  <a:pt x="132380" y="232824"/>
                  <a:pt x="117034" y="209276"/>
                </a:cubicBezTo>
                <a:cubicBezTo>
                  <a:pt x="101688" y="185728"/>
                  <a:pt x="92163" y="151332"/>
                  <a:pt x="72584" y="120376"/>
                </a:cubicBezTo>
                <a:cubicBezTo>
                  <a:pt x="53005" y="89420"/>
                  <a:pt x="-9172" y="-12709"/>
                  <a:pt x="1147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319FA04-058A-4605-A451-2A588A3CE8C3}"/>
              </a:ext>
            </a:extLst>
          </p:cNvPr>
          <p:cNvSpPr/>
          <p:nvPr/>
        </p:nvSpPr>
        <p:spPr>
          <a:xfrm>
            <a:off x="6476175" y="2850694"/>
            <a:ext cx="404819" cy="245039"/>
          </a:xfrm>
          <a:custGeom>
            <a:avLst/>
            <a:gdLst>
              <a:gd name="connsiteX0" fmla="*/ 825 w 404819"/>
              <a:gd name="connsiteY0" fmla="*/ 244931 h 245039"/>
              <a:gd name="connsiteX1" fmla="*/ 143700 w 404819"/>
              <a:gd name="connsiteY1" fmla="*/ 156031 h 245039"/>
              <a:gd name="connsiteX2" fmla="*/ 399288 w 404819"/>
              <a:gd name="connsiteY2" fmla="*/ 2044 h 245039"/>
              <a:gd name="connsiteX3" fmla="*/ 311975 w 404819"/>
              <a:gd name="connsiteY3" fmla="*/ 71894 h 245039"/>
              <a:gd name="connsiteX4" fmla="*/ 224663 w 404819"/>
              <a:gd name="connsiteY4" fmla="*/ 133806 h 245039"/>
              <a:gd name="connsiteX5" fmla="*/ 825 w 404819"/>
              <a:gd name="connsiteY5" fmla="*/ 244931 h 2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19" h="245039">
                <a:moveTo>
                  <a:pt x="825" y="244931"/>
                </a:moveTo>
                <a:cubicBezTo>
                  <a:pt x="-12669" y="248635"/>
                  <a:pt x="143700" y="156031"/>
                  <a:pt x="143700" y="156031"/>
                </a:cubicBezTo>
                <a:cubicBezTo>
                  <a:pt x="210110" y="115550"/>
                  <a:pt x="371242" y="16067"/>
                  <a:pt x="399288" y="2044"/>
                </a:cubicBezTo>
                <a:cubicBezTo>
                  <a:pt x="427334" y="-11979"/>
                  <a:pt x="341079" y="49934"/>
                  <a:pt x="311975" y="71894"/>
                </a:cubicBezTo>
                <a:cubicBezTo>
                  <a:pt x="282871" y="93854"/>
                  <a:pt x="274669" y="106818"/>
                  <a:pt x="224663" y="133806"/>
                </a:cubicBezTo>
                <a:cubicBezTo>
                  <a:pt x="174657" y="160794"/>
                  <a:pt x="14319" y="241227"/>
                  <a:pt x="825" y="24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8DFD7B6-4AA6-4493-80E6-85FC4BAC58E2}"/>
              </a:ext>
            </a:extLst>
          </p:cNvPr>
          <p:cNvSpPr/>
          <p:nvPr/>
        </p:nvSpPr>
        <p:spPr>
          <a:xfrm>
            <a:off x="8018438" y="2859059"/>
            <a:ext cx="547893" cy="181413"/>
          </a:xfrm>
          <a:custGeom>
            <a:avLst/>
            <a:gdLst>
              <a:gd name="connsiteX0" fmla="*/ 25 w 547893"/>
              <a:gd name="connsiteY0" fmla="*/ 29 h 181413"/>
              <a:gd name="connsiteX1" fmla="*/ 227037 w 547893"/>
              <a:gd name="connsiteY1" fmla="*/ 54004 h 181413"/>
              <a:gd name="connsiteX2" fmla="*/ 379437 w 547893"/>
              <a:gd name="connsiteY2" fmla="*/ 69879 h 181413"/>
              <a:gd name="connsiteX3" fmla="*/ 547712 w 547893"/>
              <a:gd name="connsiteY3" fmla="*/ 181004 h 181413"/>
              <a:gd name="connsiteX4" fmla="*/ 409600 w 547893"/>
              <a:gd name="connsiteY4" fmla="*/ 106391 h 181413"/>
              <a:gd name="connsiteX5" fmla="*/ 293712 w 547893"/>
              <a:gd name="connsiteY5" fmla="*/ 77816 h 181413"/>
              <a:gd name="connsiteX6" fmla="*/ 212750 w 547893"/>
              <a:gd name="connsiteY6" fmla="*/ 61941 h 181413"/>
              <a:gd name="connsiteX7" fmla="*/ 25 w 547893"/>
              <a:gd name="connsiteY7" fmla="*/ 29 h 18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893" h="181413">
                <a:moveTo>
                  <a:pt x="25" y="29"/>
                </a:moveTo>
                <a:cubicBezTo>
                  <a:pt x="2406" y="-1294"/>
                  <a:pt x="163802" y="42362"/>
                  <a:pt x="227037" y="54004"/>
                </a:cubicBezTo>
                <a:cubicBezTo>
                  <a:pt x="290272" y="65646"/>
                  <a:pt x="325991" y="48712"/>
                  <a:pt x="379437" y="69879"/>
                </a:cubicBezTo>
                <a:cubicBezTo>
                  <a:pt x="432883" y="91046"/>
                  <a:pt x="542685" y="174919"/>
                  <a:pt x="547712" y="181004"/>
                </a:cubicBezTo>
                <a:cubicBezTo>
                  <a:pt x="552739" y="187089"/>
                  <a:pt x="451933" y="123589"/>
                  <a:pt x="409600" y="106391"/>
                </a:cubicBezTo>
                <a:cubicBezTo>
                  <a:pt x="367267" y="89193"/>
                  <a:pt x="326520" y="85224"/>
                  <a:pt x="293712" y="77816"/>
                </a:cubicBezTo>
                <a:cubicBezTo>
                  <a:pt x="260904" y="70408"/>
                  <a:pt x="263285" y="74376"/>
                  <a:pt x="212750" y="61941"/>
                </a:cubicBezTo>
                <a:cubicBezTo>
                  <a:pt x="162215" y="49506"/>
                  <a:pt x="-2356" y="1352"/>
                  <a:pt x="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5DEABD43-4722-4130-823E-79FE35B4BF58}"/>
              </a:ext>
            </a:extLst>
          </p:cNvPr>
          <p:cNvSpPr/>
          <p:nvPr/>
        </p:nvSpPr>
        <p:spPr>
          <a:xfrm>
            <a:off x="8583608" y="3052655"/>
            <a:ext cx="122549" cy="758488"/>
          </a:xfrm>
          <a:custGeom>
            <a:avLst/>
            <a:gdLst>
              <a:gd name="connsiteX0" fmla="*/ 5 w 122549"/>
              <a:gd name="connsiteY0" fmla="*/ 108 h 758488"/>
              <a:gd name="connsiteX1" fmla="*/ 101605 w 122549"/>
              <a:gd name="connsiteY1" fmla="*/ 119170 h 758488"/>
              <a:gd name="connsiteX2" fmla="*/ 119067 w 122549"/>
              <a:gd name="connsiteY2" fmla="*/ 184258 h 758488"/>
              <a:gd name="connsiteX3" fmla="*/ 53980 w 122549"/>
              <a:gd name="connsiteY3" fmla="*/ 725595 h 758488"/>
              <a:gd name="connsiteX4" fmla="*/ 50805 w 122549"/>
              <a:gd name="connsiteY4" fmla="*/ 684320 h 758488"/>
              <a:gd name="connsiteX5" fmla="*/ 53980 w 122549"/>
              <a:gd name="connsiteY5" fmla="*/ 566845 h 758488"/>
              <a:gd name="connsiteX6" fmla="*/ 96842 w 122549"/>
              <a:gd name="connsiteY6" fmla="*/ 141395 h 758488"/>
              <a:gd name="connsiteX7" fmla="*/ 5 w 122549"/>
              <a:gd name="connsiteY7" fmla="*/ 108 h 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49" h="758488">
                <a:moveTo>
                  <a:pt x="5" y="108"/>
                </a:moveTo>
                <a:cubicBezTo>
                  <a:pt x="799" y="-3596"/>
                  <a:pt x="81761" y="88478"/>
                  <a:pt x="101605" y="119170"/>
                </a:cubicBezTo>
                <a:cubicBezTo>
                  <a:pt x="121449" y="149862"/>
                  <a:pt x="127005" y="83187"/>
                  <a:pt x="119067" y="184258"/>
                </a:cubicBezTo>
                <a:cubicBezTo>
                  <a:pt x="111129" y="285329"/>
                  <a:pt x="65357" y="642251"/>
                  <a:pt x="53980" y="725595"/>
                </a:cubicBezTo>
                <a:cubicBezTo>
                  <a:pt x="42603" y="808939"/>
                  <a:pt x="50805" y="710778"/>
                  <a:pt x="50805" y="684320"/>
                </a:cubicBezTo>
                <a:cubicBezTo>
                  <a:pt x="50805" y="657862"/>
                  <a:pt x="46307" y="657333"/>
                  <a:pt x="53980" y="566845"/>
                </a:cubicBezTo>
                <a:cubicBezTo>
                  <a:pt x="61653" y="476357"/>
                  <a:pt x="102927" y="233734"/>
                  <a:pt x="96842" y="141395"/>
                </a:cubicBezTo>
                <a:cubicBezTo>
                  <a:pt x="90757" y="49056"/>
                  <a:pt x="-789" y="3812"/>
                  <a:pt x="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3E9D02D3-DB6D-49C3-BF23-FBB79A345ACC}"/>
              </a:ext>
            </a:extLst>
          </p:cNvPr>
          <p:cNvSpPr/>
          <p:nvPr/>
        </p:nvSpPr>
        <p:spPr>
          <a:xfrm>
            <a:off x="8223246" y="3055728"/>
            <a:ext cx="316662" cy="52575"/>
          </a:xfrm>
          <a:custGeom>
            <a:avLst/>
            <a:gdLst>
              <a:gd name="connsiteX0" fmla="*/ 4 w 316662"/>
              <a:gd name="connsiteY0" fmla="*/ 210 h 52575"/>
              <a:gd name="connsiteX1" fmla="*/ 133354 w 316662"/>
              <a:gd name="connsiteY1" fmla="*/ 51010 h 52575"/>
              <a:gd name="connsiteX2" fmla="*/ 315917 w 316662"/>
              <a:gd name="connsiteY2" fmla="*/ 39897 h 52575"/>
              <a:gd name="connsiteX3" fmla="*/ 195267 w 316662"/>
              <a:gd name="connsiteY3" fmla="*/ 43072 h 52575"/>
              <a:gd name="connsiteX4" fmla="*/ 128592 w 316662"/>
              <a:gd name="connsiteY4" fmla="*/ 33547 h 52575"/>
              <a:gd name="connsiteX5" fmla="*/ 4 w 316662"/>
              <a:gd name="connsiteY5" fmla="*/ 210 h 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62" h="52575">
                <a:moveTo>
                  <a:pt x="4" y="210"/>
                </a:moveTo>
                <a:cubicBezTo>
                  <a:pt x="798" y="3120"/>
                  <a:pt x="80702" y="44396"/>
                  <a:pt x="133354" y="51010"/>
                </a:cubicBezTo>
                <a:cubicBezTo>
                  <a:pt x="186006" y="57624"/>
                  <a:pt x="305598" y="41220"/>
                  <a:pt x="315917" y="39897"/>
                </a:cubicBezTo>
                <a:cubicBezTo>
                  <a:pt x="326236" y="38574"/>
                  <a:pt x="226488" y="44130"/>
                  <a:pt x="195267" y="43072"/>
                </a:cubicBezTo>
                <a:cubicBezTo>
                  <a:pt x="164046" y="42014"/>
                  <a:pt x="161665" y="41749"/>
                  <a:pt x="128592" y="33547"/>
                </a:cubicBezTo>
                <a:cubicBezTo>
                  <a:pt x="95519" y="25345"/>
                  <a:pt x="-790" y="-2700"/>
                  <a:pt x="4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B0C88F7-B56F-42F2-8009-48649732E75C}"/>
              </a:ext>
            </a:extLst>
          </p:cNvPr>
          <p:cNvSpPr/>
          <p:nvPr/>
        </p:nvSpPr>
        <p:spPr>
          <a:xfrm>
            <a:off x="7839778" y="2778060"/>
            <a:ext cx="603829" cy="706781"/>
          </a:xfrm>
          <a:custGeom>
            <a:avLst/>
            <a:gdLst>
              <a:gd name="connsiteX0" fmla="*/ 2472 w 603829"/>
              <a:gd name="connsiteY0" fmla="*/ 1653 h 706781"/>
              <a:gd name="connsiteX1" fmla="*/ 138997 w 603829"/>
              <a:gd name="connsiteY1" fmla="*/ 81028 h 706781"/>
              <a:gd name="connsiteX2" fmla="*/ 419985 w 603829"/>
              <a:gd name="connsiteY2" fmla="*/ 433453 h 706781"/>
              <a:gd name="connsiteX3" fmla="*/ 596197 w 603829"/>
              <a:gd name="connsiteY3" fmla="*/ 692215 h 706781"/>
              <a:gd name="connsiteX4" fmla="*/ 556510 w 603829"/>
              <a:gd name="connsiteY4" fmla="*/ 650940 h 706781"/>
              <a:gd name="connsiteX5" fmla="*/ 416810 w 603829"/>
              <a:gd name="connsiteY5" fmla="*/ 455678 h 706781"/>
              <a:gd name="connsiteX6" fmla="*/ 172335 w 603829"/>
              <a:gd name="connsiteY6" fmla="*/ 133415 h 706781"/>
              <a:gd name="connsiteX7" fmla="*/ 59622 w 603829"/>
              <a:gd name="connsiteY7" fmla="*/ 34990 h 706781"/>
              <a:gd name="connsiteX8" fmla="*/ 2472 w 603829"/>
              <a:gd name="connsiteY8" fmla="*/ 1653 h 70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829" h="706781">
                <a:moveTo>
                  <a:pt x="2472" y="1653"/>
                </a:moveTo>
                <a:cubicBezTo>
                  <a:pt x="15701" y="9326"/>
                  <a:pt x="69412" y="9061"/>
                  <a:pt x="138997" y="81028"/>
                </a:cubicBezTo>
                <a:cubicBezTo>
                  <a:pt x="208582" y="152995"/>
                  <a:pt x="343785" y="331589"/>
                  <a:pt x="419985" y="433453"/>
                </a:cubicBezTo>
                <a:cubicBezTo>
                  <a:pt x="496185" y="535317"/>
                  <a:pt x="573443" y="655967"/>
                  <a:pt x="596197" y="692215"/>
                </a:cubicBezTo>
                <a:cubicBezTo>
                  <a:pt x="618951" y="728463"/>
                  <a:pt x="586408" y="690363"/>
                  <a:pt x="556510" y="650940"/>
                </a:cubicBezTo>
                <a:cubicBezTo>
                  <a:pt x="526612" y="611517"/>
                  <a:pt x="480839" y="541932"/>
                  <a:pt x="416810" y="455678"/>
                </a:cubicBezTo>
                <a:cubicBezTo>
                  <a:pt x="352781" y="369424"/>
                  <a:pt x="231866" y="203530"/>
                  <a:pt x="172335" y="133415"/>
                </a:cubicBezTo>
                <a:cubicBezTo>
                  <a:pt x="112804" y="63300"/>
                  <a:pt x="87139" y="55627"/>
                  <a:pt x="59622" y="34990"/>
                </a:cubicBezTo>
                <a:cubicBezTo>
                  <a:pt x="32105" y="14353"/>
                  <a:pt x="-10757" y="-6020"/>
                  <a:pt x="247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A95D79FD-266D-4836-B6F6-98753353F6D3}"/>
              </a:ext>
            </a:extLst>
          </p:cNvPr>
          <p:cNvSpPr/>
          <p:nvPr/>
        </p:nvSpPr>
        <p:spPr>
          <a:xfrm>
            <a:off x="7766992" y="2960193"/>
            <a:ext cx="241469" cy="387946"/>
          </a:xfrm>
          <a:custGeom>
            <a:avLst/>
            <a:gdLst>
              <a:gd name="connsiteX0" fmla="*/ 203846 w 241469"/>
              <a:gd name="connsiteY0" fmla="*/ 495 h 387946"/>
              <a:gd name="connsiteX1" fmla="*/ 226071 w 241469"/>
              <a:gd name="connsiteY1" fmla="*/ 157657 h 387946"/>
              <a:gd name="connsiteX2" fmla="*/ 187971 w 241469"/>
              <a:gd name="connsiteY2" fmla="*/ 260845 h 387946"/>
              <a:gd name="connsiteX3" fmla="*/ 110183 w 241469"/>
              <a:gd name="connsiteY3" fmla="*/ 329107 h 387946"/>
              <a:gd name="connsiteX4" fmla="*/ 646 w 241469"/>
              <a:gd name="connsiteY4" fmla="*/ 387845 h 387946"/>
              <a:gd name="connsiteX5" fmla="*/ 164158 w 241469"/>
              <a:gd name="connsiteY5" fmla="*/ 314820 h 387946"/>
              <a:gd name="connsiteX6" fmla="*/ 240358 w 241469"/>
              <a:gd name="connsiteY6" fmla="*/ 114795 h 387946"/>
              <a:gd name="connsiteX7" fmla="*/ 203846 w 241469"/>
              <a:gd name="connsiteY7" fmla="*/ 495 h 3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469" h="387946">
                <a:moveTo>
                  <a:pt x="203846" y="495"/>
                </a:moveTo>
                <a:cubicBezTo>
                  <a:pt x="201465" y="7639"/>
                  <a:pt x="228717" y="114265"/>
                  <a:pt x="226071" y="157657"/>
                </a:cubicBezTo>
                <a:cubicBezTo>
                  <a:pt x="223425" y="201049"/>
                  <a:pt x="207286" y="232270"/>
                  <a:pt x="187971" y="260845"/>
                </a:cubicBezTo>
                <a:cubicBezTo>
                  <a:pt x="168656" y="289420"/>
                  <a:pt x="141404" y="307940"/>
                  <a:pt x="110183" y="329107"/>
                </a:cubicBezTo>
                <a:cubicBezTo>
                  <a:pt x="78962" y="350274"/>
                  <a:pt x="-8350" y="390226"/>
                  <a:pt x="646" y="387845"/>
                </a:cubicBezTo>
                <a:cubicBezTo>
                  <a:pt x="9642" y="385464"/>
                  <a:pt x="124206" y="360328"/>
                  <a:pt x="164158" y="314820"/>
                </a:cubicBezTo>
                <a:cubicBezTo>
                  <a:pt x="204110" y="269312"/>
                  <a:pt x="231891" y="164537"/>
                  <a:pt x="240358" y="114795"/>
                </a:cubicBezTo>
                <a:cubicBezTo>
                  <a:pt x="248825" y="65053"/>
                  <a:pt x="206227" y="-6649"/>
                  <a:pt x="20384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25D6A6D-ABE7-4673-A9C1-F5147794F551}"/>
              </a:ext>
            </a:extLst>
          </p:cNvPr>
          <p:cNvSpPr/>
          <p:nvPr/>
        </p:nvSpPr>
        <p:spPr>
          <a:xfrm>
            <a:off x="7750146" y="2979636"/>
            <a:ext cx="216083" cy="319314"/>
          </a:xfrm>
          <a:custGeom>
            <a:avLst/>
            <a:gdLst>
              <a:gd name="connsiteX0" fmla="*/ 201642 w 216083"/>
              <a:gd name="connsiteY0" fmla="*/ 102 h 319314"/>
              <a:gd name="connsiteX1" fmla="*/ 204817 w 216083"/>
              <a:gd name="connsiteY1" fmla="*/ 189014 h 319314"/>
              <a:gd name="connsiteX2" fmla="*/ 144492 w 216083"/>
              <a:gd name="connsiteY2" fmla="*/ 249339 h 319314"/>
              <a:gd name="connsiteX3" fmla="*/ 29 w 216083"/>
              <a:gd name="connsiteY3" fmla="*/ 319189 h 319314"/>
              <a:gd name="connsiteX4" fmla="*/ 157192 w 216083"/>
              <a:gd name="connsiteY4" fmla="*/ 263627 h 319314"/>
              <a:gd name="connsiteX5" fmla="*/ 214342 w 216083"/>
              <a:gd name="connsiteY5" fmla="*/ 163614 h 319314"/>
              <a:gd name="connsiteX6" fmla="*/ 201642 w 216083"/>
              <a:gd name="connsiteY6" fmla="*/ 102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83" h="319314">
                <a:moveTo>
                  <a:pt x="201642" y="102"/>
                </a:moveTo>
                <a:cubicBezTo>
                  <a:pt x="200055" y="4335"/>
                  <a:pt x="214342" y="147475"/>
                  <a:pt x="204817" y="189014"/>
                </a:cubicBezTo>
                <a:cubicBezTo>
                  <a:pt x="195292" y="230553"/>
                  <a:pt x="178623" y="227643"/>
                  <a:pt x="144492" y="249339"/>
                </a:cubicBezTo>
                <a:cubicBezTo>
                  <a:pt x="110361" y="271035"/>
                  <a:pt x="-2088" y="316808"/>
                  <a:pt x="29" y="319189"/>
                </a:cubicBezTo>
                <a:cubicBezTo>
                  <a:pt x="2146" y="321570"/>
                  <a:pt x="121473" y="289556"/>
                  <a:pt x="157192" y="263627"/>
                </a:cubicBezTo>
                <a:cubicBezTo>
                  <a:pt x="192911" y="237698"/>
                  <a:pt x="206934" y="203301"/>
                  <a:pt x="214342" y="163614"/>
                </a:cubicBezTo>
                <a:cubicBezTo>
                  <a:pt x="221750" y="123927"/>
                  <a:pt x="203229" y="-4131"/>
                  <a:pt x="20164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08E0DB5C-7D24-4D50-B462-E18FB99F6FD6}"/>
              </a:ext>
            </a:extLst>
          </p:cNvPr>
          <p:cNvSpPr/>
          <p:nvPr/>
        </p:nvSpPr>
        <p:spPr>
          <a:xfrm>
            <a:off x="7246924" y="3082906"/>
            <a:ext cx="533585" cy="206966"/>
          </a:xfrm>
          <a:custGeom>
            <a:avLst/>
            <a:gdLst>
              <a:gd name="connsiteX0" fmla="*/ 14 w 533585"/>
              <a:gd name="connsiteY0" fmla="*/ 19 h 206966"/>
              <a:gd name="connsiteX1" fmla="*/ 263539 w 533585"/>
              <a:gd name="connsiteY1" fmla="*/ 161944 h 206966"/>
              <a:gd name="connsiteX2" fmla="*/ 531826 w 533585"/>
              <a:gd name="connsiteY2" fmla="*/ 203219 h 206966"/>
              <a:gd name="connsiteX3" fmla="*/ 374664 w 533585"/>
              <a:gd name="connsiteY3" fmla="*/ 201632 h 206966"/>
              <a:gd name="connsiteX4" fmla="*/ 274651 w 533585"/>
              <a:gd name="connsiteY4" fmla="*/ 173057 h 206966"/>
              <a:gd name="connsiteX5" fmla="*/ 14 w 533585"/>
              <a:gd name="connsiteY5" fmla="*/ 19 h 2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585" h="206966">
                <a:moveTo>
                  <a:pt x="14" y="19"/>
                </a:moveTo>
                <a:cubicBezTo>
                  <a:pt x="-1838" y="-1833"/>
                  <a:pt x="174904" y="128077"/>
                  <a:pt x="263539" y="161944"/>
                </a:cubicBezTo>
                <a:cubicBezTo>
                  <a:pt x="352174" y="195811"/>
                  <a:pt x="513305" y="196604"/>
                  <a:pt x="531826" y="203219"/>
                </a:cubicBezTo>
                <a:cubicBezTo>
                  <a:pt x="550347" y="209834"/>
                  <a:pt x="417527" y="206659"/>
                  <a:pt x="374664" y="201632"/>
                </a:cubicBezTo>
                <a:cubicBezTo>
                  <a:pt x="331802" y="196605"/>
                  <a:pt x="335241" y="203484"/>
                  <a:pt x="274651" y="173057"/>
                </a:cubicBezTo>
                <a:cubicBezTo>
                  <a:pt x="214061" y="142630"/>
                  <a:pt x="1866" y="1871"/>
                  <a:pt x="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5BCF9FE-2B8C-42A4-9465-7CA2B6DAC88A}"/>
              </a:ext>
            </a:extLst>
          </p:cNvPr>
          <p:cNvSpPr/>
          <p:nvPr/>
        </p:nvSpPr>
        <p:spPr>
          <a:xfrm>
            <a:off x="6966505" y="2800600"/>
            <a:ext cx="338219" cy="320364"/>
          </a:xfrm>
          <a:custGeom>
            <a:avLst/>
            <a:gdLst>
              <a:gd name="connsiteX0" fmla="*/ 2620 w 338219"/>
              <a:gd name="connsiteY0" fmla="*/ 1338 h 320364"/>
              <a:gd name="connsiteX1" fmla="*/ 148670 w 338219"/>
              <a:gd name="connsiteY1" fmla="*/ 171200 h 320364"/>
              <a:gd name="connsiteX2" fmla="*/ 335995 w 338219"/>
              <a:gd name="connsiteY2" fmla="*/ 317250 h 320364"/>
              <a:gd name="connsiteX3" fmla="*/ 245508 w 338219"/>
              <a:gd name="connsiteY3" fmla="*/ 264863 h 320364"/>
              <a:gd name="connsiteX4" fmla="*/ 151845 w 338219"/>
              <a:gd name="connsiteY4" fmla="*/ 191838 h 320364"/>
              <a:gd name="connsiteX5" fmla="*/ 61358 w 338219"/>
              <a:gd name="connsiteY5" fmla="*/ 96588 h 320364"/>
              <a:gd name="connsiteX6" fmla="*/ 2620 w 338219"/>
              <a:gd name="connsiteY6" fmla="*/ 1338 h 32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219" h="320364">
                <a:moveTo>
                  <a:pt x="2620" y="1338"/>
                </a:moveTo>
                <a:cubicBezTo>
                  <a:pt x="17172" y="13773"/>
                  <a:pt x="93108" y="118548"/>
                  <a:pt x="148670" y="171200"/>
                </a:cubicBezTo>
                <a:cubicBezTo>
                  <a:pt x="204233" y="223852"/>
                  <a:pt x="319855" y="301640"/>
                  <a:pt x="335995" y="317250"/>
                </a:cubicBezTo>
                <a:cubicBezTo>
                  <a:pt x="352135" y="332861"/>
                  <a:pt x="276200" y="285765"/>
                  <a:pt x="245508" y="264863"/>
                </a:cubicBezTo>
                <a:cubicBezTo>
                  <a:pt x="214816" y="243961"/>
                  <a:pt x="182537" y="219884"/>
                  <a:pt x="151845" y="191838"/>
                </a:cubicBezTo>
                <a:cubicBezTo>
                  <a:pt x="121153" y="163792"/>
                  <a:pt x="84906" y="126751"/>
                  <a:pt x="61358" y="96588"/>
                </a:cubicBezTo>
                <a:cubicBezTo>
                  <a:pt x="37810" y="66426"/>
                  <a:pt x="-11932" y="-11097"/>
                  <a:pt x="2620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FA30B5A-EC5D-4206-BB22-3D7624923D55}"/>
              </a:ext>
            </a:extLst>
          </p:cNvPr>
          <p:cNvSpPr/>
          <p:nvPr/>
        </p:nvSpPr>
        <p:spPr>
          <a:xfrm>
            <a:off x="6886425" y="2848903"/>
            <a:ext cx="257714" cy="420296"/>
          </a:xfrm>
          <a:custGeom>
            <a:avLst/>
            <a:gdLst>
              <a:gd name="connsiteX0" fmla="*/ 150 w 257714"/>
              <a:gd name="connsiteY0" fmla="*/ 660 h 420296"/>
              <a:gd name="connsiteX1" fmla="*/ 141438 w 257714"/>
              <a:gd name="connsiteY1" fmla="*/ 222910 h 420296"/>
              <a:gd name="connsiteX2" fmla="*/ 254150 w 257714"/>
              <a:gd name="connsiteY2" fmla="*/ 418172 h 420296"/>
              <a:gd name="connsiteX3" fmla="*/ 219225 w 257714"/>
              <a:gd name="connsiteY3" fmla="*/ 316572 h 420296"/>
              <a:gd name="connsiteX4" fmla="*/ 116038 w 257714"/>
              <a:gd name="connsiteY4" fmla="*/ 159410 h 420296"/>
              <a:gd name="connsiteX5" fmla="*/ 150 w 257714"/>
              <a:gd name="connsiteY5" fmla="*/ 660 h 42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714" h="420296">
                <a:moveTo>
                  <a:pt x="150" y="660"/>
                </a:moveTo>
                <a:cubicBezTo>
                  <a:pt x="4383" y="11243"/>
                  <a:pt x="99105" y="153325"/>
                  <a:pt x="141438" y="222910"/>
                </a:cubicBezTo>
                <a:cubicBezTo>
                  <a:pt x="183771" y="292495"/>
                  <a:pt x="241186" y="402562"/>
                  <a:pt x="254150" y="418172"/>
                </a:cubicBezTo>
                <a:cubicBezTo>
                  <a:pt x="267114" y="433782"/>
                  <a:pt x="242244" y="359699"/>
                  <a:pt x="219225" y="316572"/>
                </a:cubicBezTo>
                <a:cubicBezTo>
                  <a:pt x="196206" y="273445"/>
                  <a:pt x="150169" y="209416"/>
                  <a:pt x="116038" y="159410"/>
                </a:cubicBezTo>
                <a:cubicBezTo>
                  <a:pt x="81907" y="109404"/>
                  <a:pt x="-4083" y="-9923"/>
                  <a:pt x="150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4FE807CD-ADBE-4EF8-97BC-FAF2C951FB62}"/>
              </a:ext>
            </a:extLst>
          </p:cNvPr>
          <p:cNvSpPr/>
          <p:nvPr/>
        </p:nvSpPr>
        <p:spPr>
          <a:xfrm>
            <a:off x="6873822" y="2867019"/>
            <a:ext cx="228686" cy="420008"/>
          </a:xfrm>
          <a:custGeom>
            <a:avLst/>
            <a:gdLst>
              <a:gd name="connsiteX0" fmla="*/ 53 w 228686"/>
              <a:gd name="connsiteY0" fmla="*/ 6 h 420008"/>
              <a:gd name="connsiteX1" fmla="*/ 79428 w 228686"/>
              <a:gd name="connsiteY1" fmla="*/ 120656 h 420008"/>
              <a:gd name="connsiteX2" fmla="*/ 138166 w 228686"/>
              <a:gd name="connsiteY2" fmla="*/ 247656 h 420008"/>
              <a:gd name="connsiteX3" fmla="*/ 228653 w 228686"/>
              <a:gd name="connsiteY3" fmla="*/ 419106 h 420008"/>
              <a:gd name="connsiteX4" fmla="*/ 147691 w 228686"/>
              <a:gd name="connsiteY4" fmla="*/ 306394 h 420008"/>
              <a:gd name="connsiteX5" fmla="*/ 68316 w 228686"/>
              <a:gd name="connsiteY5" fmla="*/ 115894 h 420008"/>
              <a:gd name="connsiteX6" fmla="*/ 53 w 228686"/>
              <a:gd name="connsiteY6" fmla="*/ 6 h 4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86" h="420008">
                <a:moveTo>
                  <a:pt x="53" y="6"/>
                </a:moveTo>
                <a:cubicBezTo>
                  <a:pt x="1905" y="800"/>
                  <a:pt x="56409" y="79381"/>
                  <a:pt x="79428" y="120656"/>
                </a:cubicBezTo>
                <a:cubicBezTo>
                  <a:pt x="102447" y="161931"/>
                  <a:pt x="113295" y="197914"/>
                  <a:pt x="138166" y="247656"/>
                </a:cubicBezTo>
                <a:cubicBezTo>
                  <a:pt x="163037" y="297398"/>
                  <a:pt x="227066" y="409316"/>
                  <a:pt x="228653" y="419106"/>
                </a:cubicBezTo>
                <a:cubicBezTo>
                  <a:pt x="230241" y="428896"/>
                  <a:pt x="174414" y="356929"/>
                  <a:pt x="147691" y="306394"/>
                </a:cubicBezTo>
                <a:cubicBezTo>
                  <a:pt x="120968" y="255859"/>
                  <a:pt x="92129" y="165107"/>
                  <a:pt x="68316" y="115894"/>
                </a:cubicBezTo>
                <a:cubicBezTo>
                  <a:pt x="44504" y="66682"/>
                  <a:pt x="-1799" y="-788"/>
                  <a:pt x="5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EF8138B8-C470-4BF6-A0A1-8E81E7C8B075}"/>
              </a:ext>
            </a:extLst>
          </p:cNvPr>
          <p:cNvSpPr/>
          <p:nvPr/>
        </p:nvSpPr>
        <p:spPr>
          <a:xfrm>
            <a:off x="6845421" y="2787324"/>
            <a:ext cx="149168" cy="86408"/>
          </a:xfrm>
          <a:custGeom>
            <a:avLst/>
            <a:gdLst>
              <a:gd name="connsiteX0" fmla="*/ 147517 w 149168"/>
              <a:gd name="connsiteY0" fmla="*/ 326 h 86408"/>
              <a:gd name="connsiteX1" fmla="*/ 1467 w 149168"/>
              <a:gd name="connsiteY1" fmla="*/ 84464 h 86408"/>
              <a:gd name="connsiteX2" fmla="*/ 76079 w 149168"/>
              <a:gd name="connsiteY2" fmla="*/ 55889 h 86408"/>
              <a:gd name="connsiteX3" fmla="*/ 147517 w 149168"/>
              <a:gd name="connsiteY3" fmla="*/ 326 h 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168" h="86408">
                <a:moveTo>
                  <a:pt x="147517" y="326"/>
                </a:moveTo>
                <a:cubicBezTo>
                  <a:pt x="135082" y="5089"/>
                  <a:pt x="13373" y="75204"/>
                  <a:pt x="1467" y="84464"/>
                </a:cubicBezTo>
                <a:cubicBezTo>
                  <a:pt x="-10439" y="93725"/>
                  <a:pt x="53325" y="67531"/>
                  <a:pt x="76079" y="55889"/>
                </a:cubicBezTo>
                <a:cubicBezTo>
                  <a:pt x="98833" y="44247"/>
                  <a:pt x="159952" y="-4437"/>
                  <a:pt x="147517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0285A2D-80C0-44C3-8BA7-D7D2A0818631}"/>
              </a:ext>
            </a:extLst>
          </p:cNvPr>
          <p:cNvSpPr/>
          <p:nvPr/>
        </p:nvSpPr>
        <p:spPr>
          <a:xfrm>
            <a:off x="7400703" y="2498605"/>
            <a:ext cx="70081" cy="85676"/>
          </a:xfrm>
          <a:custGeom>
            <a:avLst/>
            <a:gdLst>
              <a:gd name="connsiteX0" fmla="*/ 222 w 70081"/>
              <a:gd name="connsiteY0" fmla="*/ 120 h 85676"/>
              <a:gd name="connsiteX1" fmla="*/ 25622 w 70081"/>
              <a:gd name="connsiteY1" fmla="*/ 74733 h 85676"/>
              <a:gd name="connsiteX2" fmla="*/ 38322 w 70081"/>
              <a:gd name="connsiteY2" fmla="*/ 79495 h 85676"/>
              <a:gd name="connsiteX3" fmla="*/ 70072 w 70081"/>
              <a:gd name="connsiteY3" fmla="*/ 19170 h 85676"/>
              <a:gd name="connsiteX4" fmla="*/ 41497 w 70081"/>
              <a:gd name="connsiteY4" fmla="*/ 55683 h 85676"/>
              <a:gd name="connsiteX5" fmla="*/ 222 w 70081"/>
              <a:gd name="connsiteY5" fmla="*/ 120 h 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1" h="85676">
                <a:moveTo>
                  <a:pt x="222" y="120"/>
                </a:moveTo>
                <a:cubicBezTo>
                  <a:pt x="-2424" y="3295"/>
                  <a:pt x="19272" y="61504"/>
                  <a:pt x="25622" y="74733"/>
                </a:cubicBezTo>
                <a:cubicBezTo>
                  <a:pt x="31972" y="87962"/>
                  <a:pt x="30914" y="88756"/>
                  <a:pt x="38322" y="79495"/>
                </a:cubicBezTo>
                <a:cubicBezTo>
                  <a:pt x="45730" y="70234"/>
                  <a:pt x="69543" y="23139"/>
                  <a:pt x="70072" y="19170"/>
                </a:cubicBezTo>
                <a:cubicBezTo>
                  <a:pt x="70601" y="15201"/>
                  <a:pt x="49699" y="53566"/>
                  <a:pt x="41497" y="55683"/>
                </a:cubicBezTo>
                <a:cubicBezTo>
                  <a:pt x="33295" y="57800"/>
                  <a:pt x="2868" y="-3055"/>
                  <a:pt x="22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A11C80C-A410-4851-AB1B-2B07C459A4B7}"/>
              </a:ext>
            </a:extLst>
          </p:cNvPr>
          <p:cNvSpPr/>
          <p:nvPr/>
        </p:nvSpPr>
        <p:spPr>
          <a:xfrm>
            <a:off x="7386546" y="2455652"/>
            <a:ext cx="120876" cy="47837"/>
          </a:xfrm>
          <a:custGeom>
            <a:avLst/>
            <a:gdLst>
              <a:gd name="connsiteX0" fmla="*/ 92 w 120876"/>
              <a:gd name="connsiteY0" fmla="*/ 211 h 47837"/>
              <a:gd name="connsiteX1" fmla="*/ 62004 w 120876"/>
              <a:gd name="connsiteY1" fmla="*/ 47836 h 47837"/>
              <a:gd name="connsiteX2" fmla="*/ 120742 w 120876"/>
              <a:gd name="connsiteY2" fmla="*/ 1798 h 47837"/>
              <a:gd name="connsiteX3" fmla="*/ 76292 w 120876"/>
              <a:gd name="connsiteY3" fmla="*/ 28786 h 47837"/>
              <a:gd name="connsiteX4" fmla="*/ 92 w 120876"/>
              <a:gd name="connsiteY4" fmla="*/ 211 h 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76" h="47837">
                <a:moveTo>
                  <a:pt x="92" y="211"/>
                </a:moveTo>
                <a:cubicBezTo>
                  <a:pt x="-2289" y="3386"/>
                  <a:pt x="41896" y="47572"/>
                  <a:pt x="62004" y="47836"/>
                </a:cubicBezTo>
                <a:cubicBezTo>
                  <a:pt x="82112" y="48101"/>
                  <a:pt x="118361" y="4973"/>
                  <a:pt x="120742" y="1798"/>
                </a:cubicBezTo>
                <a:cubicBezTo>
                  <a:pt x="123123" y="-1377"/>
                  <a:pt x="93225" y="26934"/>
                  <a:pt x="76292" y="28786"/>
                </a:cubicBezTo>
                <a:cubicBezTo>
                  <a:pt x="59359" y="30638"/>
                  <a:pt x="2473" y="-2964"/>
                  <a:pt x="92" y="2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86F2757A-D3C4-43FB-BD95-ECB2D36E858B}"/>
              </a:ext>
            </a:extLst>
          </p:cNvPr>
          <p:cNvSpPr/>
          <p:nvPr/>
        </p:nvSpPr>
        <p:spPr>
          <a:xfrm>
            <a:off x="7928940" y="1973156"/>
            <a:ext cx="80150" cy="121128"/>
          </a:xfrm>
          <a:custGeom>
            <a:avLst/>
            <a:gdLst>
              <a:gd name="connsiteX0" fmla="*/ 41898 w 80150"/>
              <a:gd name="connsiteY0" fmla="*/ 107 h 121128"/>
              <a:gd name="connsiteX1" fmla="*/ 623 w 80150"/>
              <a:gd name="connsiteY1" fmla="*/ 89007 h 121128"/>
              <a:gd name="connsiteX2" fmla="*/ 79998 w 80150"/>
              <a:gd name="connsiteY2" fmla="*/ 120757 h 121128"/>
              <a:gd name="connsiteX3" fmla="*/ 21260 w 80150"/>
              <a:gd name="connsiteY3" fmla="*/ 71544 h 121128"/>
              <a:gd name="connsiteX4" fmla="*/ 41898 w 80150"/>
              <a:gd name="connsiteY4" fmla="*/ 107 h 1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0" h="121128">
                <a:moveTo>
                  <a:pt x="41898" y="107"/>
                </a:moveTo>
                <a:cubicBezTo>
                  <a:pt x="38458" y="3018"/>
                  <a:pt x="-5727" y="68899"/>
                  <a:pt x="623" y="89007"/>
                </a:cubicBezTo>
                <a:cubicBezTo>
                  <a:pt x="6973" y="109115"/>
                  <a:pt x="76559" y="123668"/>
                  <a:pt x="79998" y="120757"/>
                </a:cubicBezTo>
                <a:cubicBezTo>
                  <a:pt x="83438" y="117847"/>
                  <a:pt x="27610" y="88742"/>
                  <a:pt x="21260" y="71544"/>
                </a:cubicBezTo>
                <a:cubicBezTo>
                  <a:pt x="14910" y="54346"/>
                  <a:pt x="45338" y="-2804"/>
                  <a:pt x="4189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BB30FDB-F308-4AB4-9F7B-396F630D172A}"/>
              </a:ext>
            </a:extLst>
          </p:cNvPr>
          <p:cNvSpPr/>
          <p:nvPr/>
        </p:nvSpPr>
        <p:spPr>
          <a:xfrm>
            <a:off x="7241820" y="2028787"/>
            <a:ext cx="121554" cy="176302"/>
          </a:xfrm>
          <a:custGeom>
            <a:avLst/>
            <a:gdLst>
              <a:gd name="connsiteX0" fmla="*/ 108305 w 121554"/>
              <a:gd name="connsiteY0" fmla="*/ 38 h 176302"/>
              <a:gd name="connsiteX1" fmla="*/ 105130 w 121554"/>
              <a:gd name="connsiteY1" fmla="*/ 68301 h 176302"/>
              <a:gd name="connsiteX2" fmla="*/ 73380 w 121554"/>
              <a:gd name="connsiteY2" fmla="*/ 96876 h 176302"/>
              <a:gd name="connsiteX3" fmla="*/ 355 w 121554"/>
              <a:gd name="connsiteY3" fmla="*/ 176251 h 176302"/>
              <a:gd name="connsiteX4" fmla="*/ 106718 w 121554"/>
              <a:gd name="connsiteY4" fmla="*/ 84176 h 176302"/>
              <a:gd name="connsiteX5" fmla="*/ 121005 w 121554"/>
              <a:gd name="connsiteY5" fmla="*/ 58776 h 176302"/>
              <a:gd name="connsiteX6" fmla="*/ 108305 w 121554"/>
              <a:gd name="connsiteY6" fmla="*/ 38 h 1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54" h="176302">
                <a:moveTo>
                  <a:pt x="108305" y="38"/>
                </a:moveTo>
                <a:cubicBezTo>
                  <a:pt x="105659" y="1626"/>
                  <a:pt x="110951" y="52161"/>
                  <a:pt x="105130" y="68301"/>
                </a:cubicBezTo>
                <a:cubicBezTo>
                  <a:pt x="99309" y="84441"/>
                  <a:pt x="90842" y="78884"/>
                  <a:pt x="73380" y="96876"/>
                </a:cubicBezTo>
                <a:cubicBezTo>
                  <a:pt x="55918" y="114868"/>
                  <a:pt x="-5201" y="178368"/>
                  <a:pt x="355" y="176251"/>
                </a:cubicBezTo>
                <a:cubicBezTo>
                  <a:pt x="5911" y="174134"/>
                  <a:pt x="86610" y="103755"/>
                  <a:pt x="106718" y="84176"/>
                </a:cubicBezTo>
                <a:cubicBezTo>
                  <a:pt x="126826" y="64597"/>
                  <a:pt x="120476" y="70682"/>
                  <a:pt x="121005" y="58776"/>
                </a:cubicBezTo>
                <a:cubicBezTo>
                  <a:pt x="121534" y="46870"/>
                  <a:pt x="110951" y="-1550"/>
                  <a:pt x="10830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C767F19F-523C-461A-ACBE-BA89F7A5E00A}"/>
              </a:ext>
            </a:extLst>
          </p:cNvPr>
          <p:cNvSpPr/>
          <p:nvPr/>
        </p:nvSpPr>
        <p:spPr>
          <a:xfrm>
            <a:off x="6972071" y="1964856"/>
            <a:ext cx="270123" cy="232363"/>
          </a:xfrm>
          <a:custGeom>
            <a:avLst/>
            <a:gdLst>
              <a:gd name="connsiteX0" fmla="*/ 229 w 270123"/>
              <a:gd name="connsiteY0" fmla="*/ 469 h 232363"/>
              <a:gd name="connsiteX1" fmla="*/ 79604 w 270123"/>
              <a:gd name="connsiteY1" fmla="*/ 106832 h 232363"/>
              <a:gd name="connsiteX2" fmla="*/ 170092 w 270123"/>
              <a:gd name="connsiteY2" fmla="*/ 189382 h 232363"/>
              <a:gd name="connsiteX3" fmla="*/ 270104 w 270123"/>
              <a:gd name="connsiteY3" fmla="*/ 232244 h 232363"/>
              <a:gd name="connsiteX4" fmla="*/ 178029 w 270123"/>
              <a:gd name="connsiteY4" fmla="*/ 200494 h 232363"/>
              <a:gd name="connsiteX5" fmla="*/ 105004 w 270123"/>
              <a:gd name="connsiteY5" fmla="*/ 151282 h 232363"/>
              <a:gd name="connsiteX6" fmla="*/ 229 w 270123"/>
              <a:gd name="connsiteY6" fmla="*/ 46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123" h="232363">
                <a:moveTo>
                  <a:pt x="229" y="469"/>
                </a:moveTo>
                <a:cubicBezTo>
                  <a:pt x="-4004" y="-6939"/>
                  <a:pt x="51294" y="75347"/>
                  <a:pt x="79604" y="106832"/>
                </a:cubicBezTo>
                <a:cubicBezTo>
                  <a:pt x="107914" y="138317"/>
                  <a:pt x="138342" y="168480"/>
                  <a:pt x="170092" y="189382"/>
                </a:cubicBezTo>
                <a:cubicBezTo>
                  <a:pt x="201842" y="210284"/>
                  <a:pt x="268781" y="230392"/>
                  <a:pt x="270104" y="232244"/>
                </a:cubicBezTo>
                <a:cubicBezTo>
                  <a:pt x="271427" y="234096"/>
                  <a:pt x="205546" y="213988"/>
                  <a:pt x="178029" y="200494"/>
                </a:cubicBezTo>
                <a:cubicBezTo>
                  <a:pt x="150512" y="187000"/>
                  <a:pt x="134373" y="181180"/>
                  <a:pt x="105004" y="151282"/>
                </a:cubicBezTo>
                <a:cubicBezTo>
                  <a:pt x="75635" y="121384"/>
                  <a:pt x="4462" y="7877"/>
                  <a:pt x="229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B844E1B-312E-4A61-93C4-3BCA34722683}"/>
              </a:ext>
            </a:extLst>
          </p:cNvPr>
          <p:cNvSpPr/>
          <p:nvPr/>
        </p:nvSpPr>
        <p:spPr>
          <a:xfrm>
            <a:off x="7608090" y="1961138"/>
            <a:ext cx="331488" cy="94146"/>
          </a:xfrm>
          <a:custGeom>
            <a:avLst/>
            <a:gdLst>
              <a:gd name="connsiteX0" fmla="*/ 3973 w 331488"/>
              <a:gd name="connsiteY0" fmla="*/ 89912 h 94146"/>
              <a:gd name="connsiteX1" fmla="*/ 56360 w 331488"/>
              <a:gd name="connsiteY1" fmla="*/ 83562 h 94146"/>
              <a:gd name="connsiteX2" fmla="*/ 321473 w 331488"/>
              <a:gd name="connsiteY2" fmla="*/ 4187 h 94146"/>
              <a:gd name="connsiteX3" fmla="*/ 261148 w 331488"/>
              <a:gd name="connsiteY3" fmla="*/ 15300 h 94146"/>
              <a:gd name="connsiteX4" fmla="*/ 123035 w 331488"/>
              <a:gd name="connsiteY4" fmla="*/ 51812 h 94146"/>
              <a:gd name="connsiteX5" fmla="*/ 3973 w 331488"/>
              <a:gd name="connsiteY5" fmla="*/ 89912 h 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88" h="94146">
                <a:moveTo>
                  <a:pt x="3973" y="89912"/>
                </a:moveTo>
                <a:cubicBezTo>
                  <a:pt x="-7140" y="95204"/>
                  <a:pt x="3443" y="97850"/>
                  <a:pt x="56360" y="83562"/>
                </a:cubicBezTo>
                <a:cubicBezTo>
                  <a:pt x="109277" y="69274"/>
                  <a:pt x="287342" y="15564"/>
                  <a:pt x="321473" y="4187"/>
                </a:cubicBezTo>
                <a:cubicBezTo>
                  <a:pt x="355604" y="-7190"/>
                  <a:pt x="294221" y="7363"/>
                  <a:pt x="261148" y="15300"/>
                </a:cubicBezTo>
                <a:cubicBezTo>
                  <a:pt x="228075" y="23237"/>
                  <a:pt x="160871" y="39906"/>
                  <a:pt x="123035" y="51812"/>
                </a:cubicBezTo>
                <a:cubicBezTo>
                  <a:pt x="85199" y="63718"/>
                  <a:pt x="15086" y="84620"/>
                  <a:pt x="3973" y="89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D698B23-5875-4FF8-AE37-3B502DD3216A}"/>
              </a:ext>
            </a:extLst>
          </p:cNvPr>
          <p:cNvSpPr/>
          <p:nvPr/>
        </p:nvSpPr>
        <p:spPr>
          <a:xfrm>
            <a:off x="7558673" y="2071574"/>
            <a:ext cx="283599" cy="166334"/>
          </a:xfrm>
          <a:custGeom>
            <a:avLst/>
            <a:gdLst>
              <a:gd name="connsiteX0" fmla="*/ 15290 w 283599"/>
              <a:gd name="connsiteY0" fmla="*/ 114 h 166334"/>
              <a:gd name="connsiteX1" fmla="*/ 24815 w 283599"/>
              <a:gd name="connsiteY1" fmla="*/ 82664 h 166334"/>
              <a:gd name="connsiteX2" fmla="*/ 85140 w 283599"/>
              <a:gd name="connsiteY2" fmla="*/ 117589 h 166334"/>
              <a:gd name="connsiteX3" fmla="*/ 169277 w 283599"/>
              <a:gd name="connsiteY3" fmla="*/ 160451 h 166334"/>
              <a:gd name="connsiteX4" fmla="*/ 283577 w 283599"/>
              <a:gd name="connsiteY4" fmla="*/ 163626 h 166334"/>
              <a:gd name="connsiteX5" fmla="*/ 159752 w 283599"/>
              <a:gd name="connsiteY5" fmla="*/ 162039 h 166334"/>
              <a:gd name="connsiteX6" fmla="*/ 61327 w 283599"/>
              <a:gd name="connsiteY6" fmla="*/ 112826 h 166334"/>
              <a:gd name="connsiteX7" fmla="*/ 2590 w 283599"/>
              <a:gd name="connsiteY7" fmla="*/ 65201 h 166334"/>
              <a:gd name="connsiteX8" fmla="*/ 15290 w 283599"/>
              <a:gd name="connsiteY8" fmla="*/ 114 h 1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599" h="166334">
                <a:moveTo>
                  <a:pt x="15290" y="114"/>
                </a:moveTo>
                <a:cubicBezTo>
                  <a:pt x="18994" y="3025"/>
                  <a:pt x="13173" y="63085"/>
                  <a:pt x="24815" y="82664"/>
                </a:cubicBezTo>
                <a:cubicBezTo>
                  <a:pt x="36457" y="102243"/>
                  <a:pt x="61063" y="104625"/>
                  <a:pt x="85140" y="117589"/>
                </a:cubicBezTo>
                <a:cubicBezTo>
                  <a:pt x="109217" y="130553"/>
                  <a:pt x="136204" y="152778"/>
                  <a:pt x="169277" y="160451"/>
                </a:cubicBezTo>
                <a:cubicBezTo>
                  <a:pt x="202350" y="168124"/>
                  <a:pt x="285165" y="163361"/>
                  <a:pt x="283577" y="163626"/>
                </a:cubicBezTo>
                <a:cubicBezTo>
                  <a:pt x="281990" y="163891"/>
                  <a:pt x="196794" y="170506"/>
                  <a:pt x="159752" y="162039"/>
                </a:cubicBezTo>
                <a:cubicBezTo>
                  <a:pt x="122710" y="153572"/>
                  <a:pt x="87521" y="128966"/>
                  <a:pt x="61327" y="112826"/>
                </a:cubicBezTo>
                <a:cubicBezTo>
                  <a:pt x="35133" y="96686"/>
                  <a:pt x="11850" y="79753"/>
                  <a:pt x="2590" y="65201"/>
                </a:cubicBezTo>
                <a:cubicBezTo>
                  <a:pt x="-6670" y="50649"/>
                  <a:pt x="11586" y="-2797"/>
                  <a:pt x="1529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99E627A5-A1DF-47F4-A764-41C091E483D3}"/>
              </a:ext>
            </a:extLst>
          </p:cNvPr>
          <p:cNvSpPr/>
          <p:nvPr/>
        </p:nvSpPr>
        <p:spPr>
          <a:xfrm>
            <a:off x="7862887" y="2128198"/>
            <a:ext cx="139701" cy="78661"/>
          </a:xfrm>
          <a:custGeom>
            <a:avLst/>
            <a:gdLst>
              <a:gd name="connsiteX0" fmla="*/ 139701 w 139701"/>
              <a:gd name="connsiteY0" fmla="*/ 640 h 78661"/>
              <a:gd name="connsiteX1" fmla="*/ 57151 w 139701"/>
              <a:gd name="connsiteY1" fmla="*/ 38740 h 78661"/>
              <a:gd name="connsiteX2" fmla="*/ 1 w 139701"/>
              <a:gd name="connsiteY2" fmla="*/ 78427 h 78661"/>
              <a:gd name="connsiteX3" fmla="*/ 58738 w 139701"/>
              <a:gd name="connsiteY3" fmla="*/ 19690 h 78661"/>
              <a:gd name="connsiteX4" fmla="*/ 139701 w 139701"/>
              <a:gd name="connsiteY4" fmla="*/ 640 h 7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1" h="78661">
                <a:moveTo>
                  <a:pt x="139701" y="640"/>
                </a:moveTo>
                <a:cubicBezTo>
                  <a:pt x="139436" y="3815"/>
                  <a:pt x="80434" y="25775"/>
                  <a:pt x="57151" y="38740"/>
                </a:cubicBezTo>
                <a:cubicBezTo>
                  <a:pt x="33868" y="51705"/>
                  <a:pt x="-264" y="81602"/>
                  <a:pt x="1" y="78427"/>
                </a:cubicBezTo>
                <a:cubicBezTo>
                  <a:pt x="265" y="75252"/>
                  <a:pt x="37571" y="32919"/>
                  <a:pt x="58738" y="19690"/>
                </a:cubicBezTo>
                <a:cubicBezTo>
                  <a:pt x="79905" y="6461"/>
                  <a:pt x="139966" y="-2535"/>
                  <a:pt x="139701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D56FBACD-7678-4AA7-98A0-3792C03F2461}"/>
              </a:ext>
            </a:extLst>
          </p:cNvPr>
          <p:cNvSpPr/>
          <p:nvPr/>
        </p:nvSpPr>
        <p:spPr>
          <a:xfrm>
            <a:off x="8019976" y="1951037"/>
            <a:ext cx="23965" cy="169863"/>
          </a:xfrm>
          <a:custGeom>
            <a:avLst/>
            <a:gdLst>
              <a:gd name="connsiteX0" fmla="*/ 74 w 23965"/>
              <a:gd name="connsiteY0" fmla="*/ 1 h 169863"/>
              <a:gd name="connsiteX1" fmla="*/ 23887 w 23965"/>
              <a:gd name="connsiteY1" fmla="*/ 57151 h 169863"/>
              <a:gd name="connsiteX2" fmla="*/ 8012 w 23965"/>
              <a:gd name="connsiteY2" fmla="*/ 169863 h 169863"/>
              <a:gd name="connsiteX3" fmla="*/ 15949 w 23965"/>
              <a:gd name="connsiteY3" fmla="*/ 55563 h 169863"/>
              <a:gd name="connsiteX4" fmla="*/ 74 w 23965"/>
              <a:gd name="connsiteY4" fmla="*/ 1 h 16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5" h="169863">
                <a:moveTo>
                  <a:pt x="74" y="1"/>
                </a:moveTo>
                <a:cubicBezTo>
                  <a:pt x="1397" y="266"/>
                  <a:pt x="22564" y="28841"/>
                  <a:pt x="23887" y="57151"/>
                </a:cubicBezTo>
                <a:cubicBezTo>
                  <a:pt x="25210" y="85461"/>
                  <a:pt x="9335" y="170128"/>
                  <a:pt x="8012" y="169863"/>
                </a:cubicBezTo>
                <a:cubicBezTo>
                  <a:pt x="6689" y="169598"/>
                  <a:pt x="16478" y="81227"/>
                  <a:pt x="15949" y="55563"/>
                </a:cubicBezTo>
                <a:cubicBezTo>
                  <a:pt x="15420" y="29899"/>
                  <a:pt x="-1249" y="-264"/>
                  <a:pt x="7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4F7620D-D145-4807-8C40-4432EA4361B6}"/>
              </a:ext>
            </a:extLst>
          </p:cNvPr>
          <p:cNvSpPr/>
          <p:nvPr/>
        </p:nvSpPr>
        <p:spPr>
          <a:xfrm>
            <a:off x="6771382" y="3269082"/>
            <a:ext cx="304689" cy="780018"/>
          </a:xfrm>
          <a:custGeom>
            <a:avLst/>
            <a:gdLst>
              <a:gd name="connsiteX0" fmla="*/ 296168 w 304689"/>
              <a:gd name="connsiteY0" fmla="*/ 1168 h 780018"/>
              <a:gd name="connsiteX1" fmla="*/ 289818 w 304689"/>
              <a:gd name="connsiteY1" fmla="*/ 261518 h 780018"/>
              <a:gd name="connsiteX2" fmla="*/ 116781 w 304689"/>
              <a:gd name="connsiteY2" fmla="*/ 598068 h 780018"/>
              <a:gd name="connsiteX3" fmla="*/ 893 w 304689"/>
              <a:gd name="connsiteY3" fmla="*/ 779043 h 780018"/>
              <a:gd name="connsiteX4" fmla="*/ 72331 w 304689"/>
              <a:gd name="connsiteY4" fmla="*/ 655218 h 780018"/>
              <a:gd name="connsiteX5" fmla="*/ 234256 w 304689"/>
              <a:gd name="connsiteY5" fmla="*/ 348831 h 780018"/>
              <a:gd name="connsiteX6" fmla="*/ 296168 w 304689"/>
              <a:gd name="connsiteY6" fmla="*/ 172618 h 780018"/>
              <a:gd name="connsiteX7" fmla="*/ 296168 w 304689"/>
              <a:gd name="connsiteY7" fmla="*/ 1168 h 7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689" h="780018">
                <a:moveTo>
                  <a:pt x="296168" y="1168"/>
                </a:moveTo>
                <a:cubicBezTo>
                  <a:pt x="295110" y="15985"/>
                  <a:pt x="319716" y="162035"/>
                  <a:pt x="289818" y="261518"/>
                </a:cubicBezTo>
                <a:cubicBezTo>
                  <a:pt x="259920" y="361001"/>
                  <a:pt x="164935" y="511814"/>
                  <a:pt x="116781" y="598068"/>
                </a:cubicBezTo>
                <a:cubicBezTo>
                  <a:pt x="68627" y="684322"/>
                  <a:pt x="8301" y="769518"/>
                  <a:pt x="893" y="779043"/>
                </a:cubicBezTo>
                <a:cubicBezTo>
                  <a:pt x="-6515" y="788568"/>
                  <a:pt x="33437" y="726920"/>
                  <a:pt x="72331" y="655218"/>
                </a:cubicBezTo>
                <a:cubicBezTo>
                  <a:pt x="111225" y="583516"/>
                  <a:pt x="196950" y="429264"/>
                  <a:pt x="234256" y="348831"/>
                </a:cubicBezTo>
                <a:cubicBezTo>
                  <a:pt x="271562" y="268398"/>
                  <a:pt x="287172" y="228974"/>
                  <a:pt x="296168" y="172618"/>
                </a:cubicBezTo>
                <a:cubicBezTo>
                  <a:pt x="305164" y="116262"/>
                  <a:pt x="297226" y="-13649"/>
                  <a:pt x="296168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4CA5067-9912-423C-8CCA-E2CED2DEA2CF}"/>
              </a:ext>
            </a:extLst>
          </p:cNvPr>
          <p:cNvSpPr/>
          <p:nvPr/>
        </p:nvSpPr>
        <p:spPr>
          <a:xfrm>
            <a:off x="6446911" y="3287538"/>
            <a:ext cx="676796" cy="878182"/>
          </a:xfrm>
          <a:custGeom>
            <a:avLst/>
            <a:gdLst>
              <a:gd name="connsiteX0" fmla="*/ 647627 w 676796"/>
              <a:gd name="connsiteY0" fmla="*/ 1762 h 878182"/>
              <a:gd name="connsiteX1" fmla="*/ 665089 w 676796"/>
              <a:gd name="connsiteY1" fmla="*/ 222425 h 878182"/>
              <a:gd name="connsiteX2" fmla="*/ 442839 w 676796"/>
              <a:gd name="connsiteY2" fmla="*/ 644700 h 878182"/>
              <a:gd name="connsiteX3" fmla="*/ 333302 w 676796"/>
              <a:gd name="connsiteY3" fmla="*/ 739950 h 878182"/>
              <a:gd name="connsiteX4" fmla="*/ 1514 w 676796"/>
              <a:gd name="connsiteY4" fmla="*/ 874887 h 878182"/>
              <a:gd name="connsiteX5" fmla="*/ 219002 w 676796"/>
              <a:gd name="connsiteY5" fmla="*/ 824087 h 878182"/>
              <a:gd name="connsiteX6" fmla="*/ 426964 w 676796"/>
              <a:gd name="connsiteY6" fmla="*/ 685975 h 878182"/>
              <a:gd name="connsiteX7" fmla="*/ 585714 w 676796"/>
              <a:gd name="connsiteY7" fmla="*/ 441500 h 878182"/>
              <a:gd name="connsiteX8" fmla="*/ 663502 w 676796"/>
              <a:gd name="connsiteY8" fmla="*/ 135112 h 878182"/>
              <a:gd name="connsiteX9" fmla="*/ 647627 w 676796"/>
              <a:gd name="connsiteY9" fmla="*/ 1762 h 8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796" h="878182">
                <a:moveTo>
                  <a:pt x="647627" y="1762"/>
                </a:moveTo>
                <a:cubicBezTo>
                  <a:pt x="647891" y="16314"/>
                  <a:pt x="699220" y="115269"/>
                  <a:pt x="665089" y="222425"/>
                </a:cubicBezTo>
                <a:cubicBezTo>
                  <a:pt x="630958" y="329581"/>
                  <a:pt x="498137" y="558446"/>
                  <a:pt x="442839" y="644700"/>
                </a:cubicBezTo>
                <a:cubicBezTo>
                  <a:pt x="387541" y="730954"/>
                  <a:pt x="406856" y="701586"/>
                  <a:pt x="333302" y="739950"/>
                </a:cubicBezTo>
                <a:cubicBezTo>
                  <a:pt x="259748" y="778315"/>
                  <a:pt x="20564" y="860864"/>
                  <a:pt x="1514" y="874887"/>
                </a:cubicBezTo>
                <a:cubicBezTo>
                  <a:pt x="-17536" y="888910"/>
                  <a:pt x="148094" y="855572"/>
                  <a:pt x="219002" y="824087"/>
                </a:cubicBezTo>
                <a:cubicBezTo>
                  <a:pt x="289910" y="792602"/>
                  <a:pt x="365845" y="749740"/>
                  <a:pt x="426964" y="685975"/>
                </a:cubicBezTo>
                <a:cubicBezTo>
                  <a:pt x="488083" y="622211"/>
                  <a:pt x="546291" y="533310"/>
                  <a:pt x="585714" y="441500"/>
                </a:cubicBezTo>
                <a:cubicBezTo>
                  <a:pt x="625137" y="349690"/>
                  <a:pt x="650802" y="204697"/>
                  <a:pt x="663502" y="135112"/>
                </a:cubicBezTo>
                <a:cubicBezTo>
                  <a:pt x="676202" y="65527"/>
                  <a:pt x="647363" y="-12790"/>
                  <a:pt x="647627" y="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0594502D-B0BE-4CD2-8396-FF4567851B88}"/>
              </a:ext>
            </a:extLst>
          </p:cNvPr>
          <p:cNvSpPr/>
          <p:nvPr/>
        </p:nvSpPr>
        <p:spPr>
          <a:xfrm>
            <a:off x="6330591" y="3100809"/>
            <a:ext cx="705210" cy="119358"/>
          </a:xfrm>
          <a:custGeom>
            <a:avLst/>
            <a:gdLst>
              <a:gd name="connsiteX0" fmla="*/ 359 w 705210"/>
              <a:gd name="connsiteY0" fmla="*/ 10691 h 119358"/>
              <a:gd name="connsiteX1" fmla="*/ 289284 w 705210"/>
              <a:gd name="connsiteY1" fmla="*/ 4341 h 119358"/>
              <a:gd name="connsiteX2" fmla="*/ 506772 w 705210"/>
              <a:gd name="connsiteY2" fmla="*/ 77366 h 119358"/>
              <a:gd name="connsiteX3" fmla="*/ 705209 w 705210"/>
              <a:gd name="connsiteY3" fmla="*/ 118641 h 119358"/>
              <a:gd name="connsiteX4" fmla="*/ 503597 w 705210"/>
              <a:gd name="connsiteY4" fmla="*/ 98004 h 119358"/>
              <a:gd name="connsiteX5" fmla="*/ 351197 w 705210"/>
              <a:gd name="connsiteY5" fmla="*/ 29741 h 119358"/>
              <a:gd name="connsiteX6" fmla="*/ 359 w 705210"/>
              <a:gd name="connsiteY6" fmla="*/ 10691 h 1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210" h="119358">
                <a:moveTo>
                  <a:pt x="359" y="10691"/>
                </a:moveTo>
                <a:cubicBezTo>
                  <a:pt x="-9960" y="6458"/>
                  <a:pt x="204882" y="-6771"/>
                  <a:pt x="289284" y="4341"/>
                </a:cubicBezTo>
                <a:cubicBezTo>
                  <a:pt x="373686" y="15453"/>
                  <a:pt x="437451" y="58316"/>
                  <a:pt x="506772" y="77366"/>
                </a:cubicBezTo>
                <a:cubicBezTo>
                  <a:pt x="576093" y="96416"/>
                  <a:pt x="705738" y="115201"/>
                  <a:pt x="705209" y="118641"/>
                </a:cubicBezTo>
                <a:cubicBezTo>
                  <a:pt x="704680" y="122081"/>
                  <a:pt x="562599" y="112821"/>
                  <a:pt x="503597" y="98004"/>
                </a:cubicBezTo>
                <a:cubicBezTo>
                  <a:pt x="444595" y="83187"/>
                  <a:pt x="431101" y="42970"/>
                  <a:pt x="351197" y="29741"/>
                </a:cubicBezTo>
                <a:cubicBezTo>
                  <a:pt x="271293" y="16512"/>
                  <a:pt x="10678" y="14924"/>
                  <a:pt x="359" y="10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62CCDAE9-F8F7-4521-96C2-ACF1B5E07453}"/>
              </a:ext>
            </a:extLst>
          </p:cNvPr>
          <p:cNvSpPr/>
          <p:nvPr/>
        </p:nvSpPr>
        <p:spPr>
          <a:xfrm>
            <a:off x="6584904" y="2917195"/>
            <a:ext cx="395388" cy="272250"/>
          </a:xfrm>
          <a:custGeom>
            <a:avLst/>
            <a:gdLst>
              <a:gd name="connsiteX0" fmla="*/ 301671 w 395388"/>
              <a:gd name="connsiteY0" fmla="*/ 630 h 272250"/>
              <a:gd name="connsiteX1" fmla="*/ 138159 w 395388"/>
              <a:gd name="connsiteY1" fmla="*/ 91118 h 272250"/>
              <a:gd name="connsiteX2" fmla="*/ 46 w 395388"/>
              <a:gd name="connsiteY2" fmla="*/ 148268 h 272250"/>
              <a:gd name="connsiteX3" fmla="*/ 152446 w 395388"/>
              <a:gd name="connsiteY3" fmla="*/ 181605 h 272250"/>
              <a:gd name="connsiteX4" fmla="*/ 395334 w 395388"/>
              <a:gd name="connsiteY4" fmla="*/ 272093 h 272250"/>
              <a:gd name="connsiteX5" fmla="*/ 173084 w 395388"/>
              <a:gd name="connsiteY5" fmla="*/ 202243 h 272250"/>
              <a:gd name="connsiteX6" fmla="*/ 4809 w 395388"/>
              <a:gd name="connsiteY6" fmla="*/ 156205 h 272250"/>
              <a:gd name="connsiteX7" fmla="*/ 84184 w 395388"/>
              <a:gd name="connsiteY7" fmla="*/ 140330 h 272250"/>
              <a:gd name="connsiteX8" fmla="*/ 301671 w 395388"/>
              <a:gd name="connsiteY8" fmla="*/ 630 h 2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388" h="272250">
                <a:moveTo>
                  <a:pt x="301671" y="630"/>
                </a:moveTo>
                <a:cubicBezTo>
                  <a:pt x="310667" y="-7572"/>
                  <a:pt x="188430" y="66512"/>
                  <a:pt x="138159" y="91118"/>
                </a:cubicBezTo>
                <a:cubicBezTo>
                  <a:pt x="87888" y="115724"/>
                  <a:pt x="-2335" y="133187"/>
                  <a:pt x="46" y="148268"/>
                </a:cubicBezTo>
                <a:cubicBezTo>
                  <a:pt x="2427" y="163349"/>
                  <a:pt x="86565" y="160968"/>
                  <a:pt x="152446" y="181605"/>
                </a:cubicBezTo>
                <a:cubicBezTo>
                  <a:pt x="218327" y="202242"/>
                  <a:pt x="391894" y="268653"/>
                  <a:pt x="395334" y="272093"/>
                </a:cubicBezTo>
                <a:cubicBezTo>
                  <a:pt x="398774" y="275533"/>
                  <a:pt x="238171" y="221558"/>
                  <a:pt x="173084" y="202243"/>
                </a:cubicBezTo>
                <a:cubicBezTo>
                  <a:pt x="107997" y="182928"/>
                  <a:pt x="19626" y="166524"/>
                  <a:pt x="4809" y="156205"/>
                </a:cubicBezTo>
                <a:cubicBezTo>
                  <a:pt x="-10008" y="145886"/>
                  <a:pt x="34442" y="165201"/>
                  <a:pt x="84184" y="140330"/>
                </a:cubicBezTo>
                <a:cubicBezTo>
                  <a:pt x="133926" y="115459"/>
                  <a:pt x="292675" y="8832"/>
                  <a:pt x="30167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7CF46848-62DC-4C62-929F-19A117910391}"/>
              </a:ext>
            </a:extLst>
          </p:cNvPr>
          <p:cNvSpPr/>
          <p:nvPr/>
        </p:nvSpPr>
        <p:spPr>
          <a:xfrm>
            <a:off x="6629400" y="3232150"/>
            <a:ext cx="426325" cy="112820"/>
          </a:xfrm>
          <a:custGeom>
            <a:avLst/>
            <a:gdLst>
              <a:gd name="connsiteX0" fmla="*/ 0 w 426325"/>
              <a:gd name="connsiteY0" fmla="*/ 0 h 112820"/>
              <a:gd name="connsiteX1" fmla="*/ 198438 w 426325"/>
              <a:gd name="connsiteY1" fmla="*/ 101600 h 112820"/>
              <a:gd name="connsiteX2" fmla="*/ 423863 w 426325"/>
              <a:gd name="connsiteY2" fmla="*/ 109538 h 112820"/>
              <a:gd name="connsiteX3" fmla="*/ 314325 w 426325"/>
              <a:gd name="connsiteY3" fmla="*/ 95250 h 112820"/>
              <a:gd name="connsiteX4" fmla="*/ 249238 w 426325"/>
              <a:gd name="connsiteY4" fmla="*/ 90488 h 112820"/>
              <a:gd name="connsiteX5" fmla="*/ 171450 w 426325"/>
              <a:gd name="connsiteY5" fmla="*/ 65088 h 112820"/>
              <a:gd name="connsiteX6" fmla="*/ 0 w 426325"/>
              <a:gd name="connsiteY6" fmla="*/ 0 h 1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325" h="112820">
                <a:moveTo>
                  <a:pt x="0" y="0"/>
                </a:moveTo>
                <a:cubicBezTo>
                  <a:pt x="63897" y="41672"/>
                  <a:pt x="127794" y="83344"/>
                  <a:pt x="198438" y="101600"/>
                </a:cubicBezTo>
                <a:cubicBezTo>
                  <a:pt x="269082" y="119856"/>
                  <a:pt x="404549" y="110596"/>
                  <a:pt x="423863" y="109538"/>
                </a:cubicBezTo>
                <a:cubicBezTo>
                  <a:pt x="443177" y="108480"/>
                  <a:pt x="343429" y="98425"/>
                  <a:pt x="314325" y="95250"/>
                </a:cubicBezTo>
                <a:cubicBezTo>
                  <a:pt x="285221" y="92075"/>
                  <a:pt x="273050" y="95515"/>
                  <a:pt x="249238" y="90488"/>
                </a:cubicBezTo>
                <a:cubicBezTo>
                  <a:pt x="225426" y="85461"/>
                  <a:pt x="171450" y="65088"/>
                  <a:pt x="171450" y="65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99268B7D-05FE-4700-87F2-E6CE90BA92D1}"/>
              </a:ext>
            </a:extLst>
          </p:cNvPr>
          <p:cNvSpPr/>
          <p:nvPr/>
        </p:nvSpPr>
        <p:spPr>
          <a:xfrm>
            <a:off x="6705592" y="3315486"/>
            <a:ext cx="77418" cy="168787"/>
          </a:xfrm>
          <a:custGeom>
            <a:avLst/>
            <a:gdLst>
              <a:gd name="connsiteX0" fmla="*/ 8 w 77418"/>
              <a:gd name="connsiteY0" fmla="*/ 802 h 168787"/>
              <a:gd name="connsiteX1" fmla="*/ 68271 w 77418"/>
              <a:gd name="connsiteY1" fmla="*/ 135739 h 168787"/>
              <a:gd name="connsiteX2" fmla="*/ 76208 w 77418"/>
              <a:gd name="connsiteY2" fmla="*/ 165902 h 168787"/>
              <a:gd name="connsiteX3" fmla="*/ 63508 w 77418"/>
              <a:gd name="connsiteY3" fmla="*/ 83352 h 168787"/>
              <a:gd name="connsiteX4" fmla="*/ 8 w 77418"/>
              <a:gd name="connsiteY4" fmla="*/ 802 h 1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18" h="168787">
                <a:moveTo>
                  <a:pt x="8" y="802"/>
                </a:moveTo>
                <a:cubicBezTo>
                  <a:pt x="802" y="9533"/>
                  <a:pt x="55571" y="108222"/>
                  <a:pt x="68271" y="135739"/>
                </a:cubicBezTo>
                <a:cubicBezTo>
                  <a:pt x="80971" y="163256"/>
                  <a:pt x="77002" y="174633"/>
                  <a:pt x="76208" y="165902"/>
                </a:cubicBezTo>
                <a:cubicBezTo>
                  <a:pt x="75414" y="157171"/>
                  <a:pt x="73827" y="109810"/>
                  <a:pt x="63508" y="83352"/>
                </a:cubicBezTo>
                <a:cubicBezTo>
                  <a:pt x="53189" y="56894"/>
                  <a:pt x="-786" y="-7929"/>
                  <a:pt x="8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83EA38C-1124-4D00-A398-942763A13D57}"/>
              </a:ext>
            </a:extLst>
          </p:cNvPr>
          <p:cNvSpPr/>
          <p:nvPr/>
        </p:nvSpPr>
        <p:spPr>
          <a:xfrm>
            <a:off x="6421338" y="3474630"/>
            <a:ext cx="419410" cy="689535"/>
          </a:xfrm>
          <a:custGeom>
            <a:avLst/>
            <a:gdLst>
              <a:gd name="connsiteX0" fmla="*/ 349350 w 419410"/>
              <a:gd name="connsiteY0" fmla="*/ 408 h 689535"/>
              <a:gd name="connsiteX1" fmla="*/ 416025 w 419410"/>
              <a:gd name="connsiteY1" fmla="*/ 124233 h 689535"/>
              <a:gd name="connsiteX2" fmla="*/ 400150 w 419410"/>
              <a:gd name="connsiteY2" fmla="*/ 332195 h 689535"/>
              <a:gd name="connsiteX3" fmla="*/ 319187 w 419410"/>
              <a:gd name="connsiteY3" fmla="*/ 511583 h 689535"/>
              <a:gd name="connsiteX4" fmla="*/ 233462 w 419410"/>
              <a:gd name="connsiteY4" fmla="*/ 598895 h 689535"/>
              <a:gd name="connsiteX5" fmla="*/ 100 w 419410"/>
              <a:gd name="connsiteY5" fmla="*/ 689383 h 689535"/>
              <a:gd name="connsiteX6" fmla="*/ 263625 w 419410"/>
              <a:gd name="connsiteY6" fmla="*/ 576670 h 689535"/>
              <a:gd name="connsiteX7" fmla="*/ 387450 w 419410"/>
              <a:gd name="connsiteY7" fmla="*/ 290920 h 689535"/>
              <a:gd name="connsiteX8" fmla="*/ 403325 w 419410"/>
              <a:gd name="connsiteY8" fmla="*/ 163920 h 689535"/>
              <a:gd name="connsiteX9" fmla="*/ 349350 w 419410"/>
              <a:gd name="connsiteY9" fmla="*/ 408 h 6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10" h="689535">
                <a:moveTo>
                  <a:pt x="349350" y="408"/>
                </a:moveTo>
                <a:cubicBezTo>
                  <a:pt x="351467" y="-6206"/>
                  <a:pt x="407558" y="68935"/>
                  <a:pt x="416025" y="124233"/>
                </a:cubicBezTo>
                <a:cubicBezTo>
                  <a:pt x="424492" y="179531"/>
                  <a:pt x="416290" y="267637"/>
                  <a:pt x="400150" y="332195"/>
                </a:cubicBezTo>
                <a:cubicBezTo>
                  <a:pt x="384010" y="396753"/>
                  <a:pt x="346968" y="467133"/>
                  <a:pt x="319187" y="511583"/>
                </a:cubicBezTo>
                <a:cubicBezTo>
                  <a:pt x="291406" y="556033"/>
                  <a:pt x="286643" y="569262"/>
                  <a:pt x="233462" y="598895"/>
                </a:cubicBezTo>
                <a:cubicBezTo>
                  <a:pt x="180281" y="628528"/>
                  <a:pt x="-4927" y="693087"/>
                  <a:pt x="100" y="689383"/>
                </a:cubicBezTo>
                <a:cubicBezTo>
                  <a:pt x="5127" y="685679"/>
                  <a:pt x="199067" y="643081"/>
                  <a:pt x="263625" y="576670"/>
                </a:cubicBezTo>
                <a:cubicBezTo>
                  <a:pt x="328183" y="510260"/>
                  <a:pt x="364167" y="359712"/>
                  <a:pt x="387450" y="290920"/>
                </a:cubicBezTo>
                <a:cubicBezTo>
                  <a:pt x="410733" y="222128"/>
                  <a:pt x="405706" y="208899"/>
                  <a:pt x="403325" y="163920"/>
                </a:cubicBezTo>
                <a:cubicBezTo>
                  <a:pt x="400944" y="118941"/>
                  <a:pt x="347233" y="7022"/>
                  <a:pt x="349350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82D4121-AB48-4C92-AA1D-F8E37F9FCDF7}"/>
              </a:ext>
            </a:extLst>
          </p:cNvPr>
          <p:cNvSpPr/>
          <p:nvPr/>
        </p:nvSpPr>
        <p:spPr>
          <a:xfrm>
            <a:off x="5827713" y="4102887"/>
            <a:ext cx="665019" cy="109246"/>
          </a:xfrm>
          <a:custGeom>
            <a:avLst/>
            <a:gdLst>
              <a:gd name="connsiteX0" fmla="*/ 0 w 665019"/>
              <a:gd name="connsiteY0" fmla="*/ 92876 h 109246"/>
              <a:gd name="connsiteX1" fmla="*/ 339725 w 665019"/>
              <a:gd name="connsiteY1" fmla="*/ 103988 h 109246"/>
              <a:gd name="connsiteX2" fmla="*/ 658812 w 665019"/>
              <a:gd name="connsiteY2" fmla="*/ 2388 h 109246"/>
              <a:gd name="connsiteX3" fmla="*/ 534987 w 665019"/>
              <a:gd name="connsiteY3" fmla="*/ 35726 h 109246"/>
              <a:gd name="connsiteX4" fmla="*/ 341312 w 665019"/>
              <a:gd name="connsiteY4" fmla="*/ 77001 h 109246"/>
              <a:gd name="connsiteX5" fmla="*/ 0 w 665019"/>
              <a:gd name="connsiteY5" fmla="*/ 92876 h 1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019" h="109246">
                <a:moveTo>
                  <a:pt x="0" y="92876"/>
                </a:moveTo>
                <a:cubicBezTo>
                  <a:pt x="-264" y="97374"/>
                  <a:pt x="229923" y="119069"/>
                  <a:pt x="339725" y="103988"/>
                </a:cubicBezTo>
                <a:cubicBezTo>
                  <a:pt x="449527" y="88907"/>
                  <a:pt x="626268" y="13765"/>
                  <a:pt x="658812" y="2388"/>
                </a:cubicBezTo>
                <a:cubicBezTo>
                  <a:pt x="691356" y="-8989"/>
                  <a:pt x="587904" y="23291"/>
                  <a:pt x="534987" y="35726"/>
                </a:cubicBezTo>
                <a:cubicBezTo>
                  <a:pt x="482070" y="48161"/>
                  <a:pt x="431800" y="69328"/>
                  <a:pt x="341312" y="77001"/>
                </a:cubicBezTo>
                <a:cubicBezTo>
                  <a:pt x="250824" y="84674"/>
                  <a:pt x="264" y="88378"/>
                  <a:pt x="0" y="9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11A11F6A-E7DB-4A70-9B6A-0D51DAF4BECF}"/>
              </a:ext>
            </a:extLst>
          </p:cNvPr>
          <p:cNvSpPr/>
          <p:nvPr/>
        </p:nvSpPr>
        <p:spPr>
          <a:xfrm>
            <a:off x="6297414" y="3150373"/>
            <a:ext cx="369510" cy="322527"/>
          </a:xfrm>
          <a:custGeom>
            <a:avLst/>
            <a:gdLst>
              <a:gd name="connsiteX0" fmla="*/ 6549 w 369510"/>
              <a:gd name="connsiteY0" fmla="*/ 3990 h 322527"/>
              <a:gd name="connsiteX1" fmla="*/ 344686 w 369510"/>
              <a:gd name="connsiteY1" fmla="*/ 297677 h 322527"/>
              <a:gd name="connsiteX2" fmla="*/ 320874 w 369510"/>
              <a:gd name="connsiteY2" fmla="*/ 288152 h 322527"/>
              <a:gd name="connsiteX3" fmla="*/ 136724 w 369510"/>
              <a:gd name="connsiteY3" fmla="*/ 137340 h 322527"/>
              <a:gd name="connsiteX4" fmla="*/ 6549 w 369510"/>
              <a:gd name="connsiteY4" fmla="*/ 3990 h 32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10" h="322527">
                <a:moveTo>
                  <a:pt x="6549" y="3990"/>
                </a:moveTo>
                <a:cubicBezTo>
                  <a:pt x="41209" y="30713"/>
                  <a:pt x="292299" y="250317"/>
                  <a:pt x="344686" y="297677"/>
                </a:cubicBezTo>
                <a:cubicBezTo>
                  <a:pt x="397074" y="345037"/>
                  <a:pt x="355534" y="314875"/>
                  <a:pt x="320874" y="288152"/>
                </a:cubicBezTo>
                <a:cubicBezTo>
                  <a:pt x="286214" y="261429"/>
                  <a:pt x="189905" y="182848"/>
                  <a:pt x="136724" y="137340"/>
                </a:cubicBezTo>
                <a:cubicBezTo>
                  <a:pt x="83543" y="91832"/>
                  <a:pt x="-28111" y="-22733"/>
                  <a:pt x="6549" y="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8C170755-AE13-4BDB-9CEA-E3CA1C837C2E}"/>
              </a:ext>
            </a:extLst>
          </p:cNvPr>
          <p:cNvSpPr/>
          <p:nvPr/>
        </p:nvSpPr>
        <p:spPr>
          <a:xfrm>
            <a:off x="6191192" y="3082602"/>
            <a:ext cx="124671" cy="89913"/>
          </a:xfrm>
          <a:custGeom>
            <a:avLst/>
            <a:gdLst>
              <a:gd name="connsiteX0" fmla="*/ 58 w 124671"/>
              <a:gd name="connsiteY0" fmla="*/ 323 h 89913"/>
              <a:gd name="connsiteX1" fmla="*/ 117533 w 124671"/>
              <a:gd name="connsiteY1" fmla="*/ 87636 h 89913"/>
              <a:gd name="connsiteX2" fmla="*/ 101658 w 124671"/>
              <a:gd name="connsiteY2" fmla="*/ 59061 h 89913"/>
              <a:gd name="connsiteX3" fmla="*/ 58 w 124671"/>
              <a:gd name="connsiteY3" fmla="*/ 323 h 8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71" h="89913">
                <a:moveTo>
                  <a:pt x="58" y="323"/>
                </a:moveTo>
                <a:cubicBezTo>
                  <a:pt x="2704" y="5085"/>
                  <a:pt x="100600" y="77846"/>
                  <a:pt x="117533" y="87636"/>
                </a:cubicBezTo>
                <a:cubicBezTo>
                  <a:pt x="134466" y="97426"/>
                  <a:pt x="118062" y="73349"/>
                  <a:pt x="101658" y="59061"/>
                </a:cubicBezTo>
                <a:cubicBezTo>
                  <a:pt x="85254" y="44773"/>
                  <a:pt x="-2588" y="-4439"/>
                  <a:pt x="58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FBCED6F-C3CA-4A54-92BF-ECA8175C19BE}"/>
              </a:ext>
            </a:extLst>
          </p:cNvPr>
          <p:cNvSpPr/>
          <p:nvPr/>
        </p:nvSpPr>
        <p:spPr>
          <a:xfrm>
            <a:off x="6215057" y="3370189"/>
            <a:ext cx="575550" cy="216213"/>
          </a:xfrm>
          <a:custGeom>
            <a:avLst/>
            <a:gdLst>
              <a:gd name="connsiteX0" fmla="*/ 6 w 575550"/>
              <a:gd name="connsiteY0" fmla="*/ 74 h 216213"/>
              <a:gd name="connsiteX1" fmla="*/ 280993 w 575550"/>
              <a:gd name="connsiteY1" fmla="*/ 115961 h 216213"/>
              <a:gd name="connsiteX2" fmla="*/ 419106 w 575550"/>
              <a:gd name="connsiteY2" fmla="*/ 128661 h 216213"/>
              <a:gd name="connsiteX3" fmla="*/ 574681 w 575550"/>
              <a:gd name="connsiteY3" fmla="*/ 215974 h 216213"/>
              <a:gd name="connsiteX4" fmla="*/ 346081 w 575550"/>
              <a:gd name="connsiteY4" fmla="*/ 98499 h 216213"/>
              <a:gd name="connsiteX5" fmla="*/ 273056 w 575550"/>
              <a:gd name="connsiteY5" fmla="*/ 98499 h 216213"/>
              <a:gd name="connsiteX6" fmla="*/ 6 w 575550"/>
              <a:gd name="connsiteY6" fmla="*/ 74 h 21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550" h="216213">
                <a:moveTo>
                  <a:pt x="6" y="74"/>
                </a:moveTo>
                <a:cubicBezTo>
                  <a:pt x="1329" y="2984"/>
                  <a:pt x="211143" y="94530"/>
                  <a:pt x="280993" y="115961"/>
                </a:cubicBezTo>
                <a:cubicBezTo>
                  <a:pt x="350843" y="137392"/>
                  <a:pt x="370158" y="111992"/>
                  <a:pt x="419106" y="128661"/>
                </a:cubicBezTo>
                <a:cubicBezTo>
                  <a:pt x="468054" y="145330"/>
                  <a:pt x="586852" y="221001"/>
                  <a:pt x="574681" y="215974"/>
                </a:cubicBezTo>
                <a:cubicBezTo>
                  <a:pt x="562510" y="210947"/>
                  <a:pt x="396352" y="118078"/>
                  <a:pt x="346081" y="98499"/>
                </a:cubicBezTo>
                <a:cubicBezTo>
                  <a:pt x="295810" y="78920"/>
                  <a:pt x="331264" y="116226"/>
                  <a:pt x="273056" y="98499"/>
                </a:cubicBezTo>
                <a:cubicBezTo>
                  <a:pt x="214848" y="80772"/>
                  <a:pt x="-1317" y="-2836"/>
                  <a:pt x="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19C4DC4-26B1-4B21-AC1C-7BA62A5651A5}"/>
              </a:ext>
            </a:extLst>
          </p:cNvPr>
          <p:cNvSpPr/>
          <p:nvPr/>
        </p:nvSpPr>
        <p:spPr>
          <a:xfrm>
            <a:off x="5911730" y="2718079"/>
            <a:ext cx="332709" cy="749034"/>
          </a:xfrm>
          <a:custGeom>
            <a:avLst/>
            <a:gdLst>
              <a:gd name="connsiteX0" fmla="*/ 331908 w 332709"/>
              <a:gd name="connsiteY0" fmla="*/ 4484 h 749034"/>
              <a:gd name="connsiteX1" fmla="*/ 223958 w 332709"/>
              <a:gd name="connsiteY1" fmla="*/ 525184 h 749034"/>
              <a:gd name="connsiteX2" fmla="*/ 120 w 332709"/>
              <a:gd name="connsiteY2" fmla="*/ 749021 h 749034"/>
              <a:gd name="connsiteX3" fmla="*/ 193795 w 332709"/>
              <a:gd name="connsiteY3" fmla="*/ 534709 h 749034"/>
              <a:gd name="connsiteX4" fmla="*/ 269995 w 332709"/>
              <a:gd name="connsiteY4" fmla="*/ 287059 h 749034"/>
              <a:gd name="connsiteX5" fmla="*/ 331908 w 332709"/>
              <a:gd name="connsiteY5" fmla="*/ 4484 h 74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09" h="749034">
                <a:moveTo>
                  <a:pt x="331908" y="4484"/>
                </a:moveTo>
                <a:cubicBezTo>
                  <a:pt x="324235" y="44172"/>
                  <a:pt x="279256" y="401095"/>
                  <a:pt x="223958" y="525184"/>
                </a:cubicBezTo>
                <a:cubicBezTo>
                  <a:pt x="168660" y="649273"/>
                  <a:pt x="5147" y="747434"/>
                  <a:pt x="120" y="749021"/>
                </a:cubicBezTo>
                <a:cubicBezTo>
                  <a:pt x="-4907" y="750608"/>
                  <a:pt x="148816" y="611703"/>
                  <a:pt x="193795" y="534709"/>
                </a:cubicBezTo>
                <a:cubicBezTo>
                  <a:pt x="238774" y="457715"/>
                  <a:pt x="249887" y="374901"/>
                  <a:pt x="269995" y="287059"/>
                </a:cubicBezTo>
                <a:cubicBezTo>
                  <a:pt x="290103" y="199217"/>
                  <a:pt x="339581" y="-35204"/>
                  <a:pt x="331908" y="4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F381752D-AEBD-4482-80EB-EB123E762F3A}"/>
              </a:ext>
            </a:extLst>
          </p:cNvPr>
          <p:cNvSpPr/>
          <p:nvPr/>
        </p:nvSpPr>
        <p:spPr>
          <a:xfrm>
            <a:off x="5587749" y="2244411"/>
            <a:ext cx="648746" cy="450130"/>
          </a:xfrm>
          <a:custGeom>
            <a:avLst/>
            <a:gdLst>
              <a:gd name="connsiteX0" fmla="*/ 251 w 648746"/>
              <a:gd name="connsiteY0" fmla="*/ 108264 h 450130"/>
              <a:gd name="connsiteX1" fmla="*/ 170114 w 648746"/>
              <a:gd name="connsiteY1" fmla="*/ 35239 h 450130"/>
              <a:gd name="connsiteX2" fmla="*/ 306639 w 648746"/>
              <a:gd name="connsiteY2" fmla="*/ 62227 h 450130"/>
              <a:gd name="connsiteX3" fmla="*/ 436814 w 648746"/>
              <a:gd name="connsiteY3" fmla="*/ 113027 h 450130"/>
              <a:gd name="connsiteX4" fmla="*/ 532064 w 648746"/>
              <a:gd name="connsiteY4" fmla="*/ 178114 h 450130"/>
              <a:gd name="connsiteX5" fmla="*/ 593976 w 648746"/>
              <a:gd name="connsiteY5" fmla="*/ 289239 h 450130"/>
              <a:gd name="connsiteX6" fmla="*/ 646364 w 648746"/>
              <a:gd name="connsiteY6" fmla="*/ 449577 h 450130"/>
              <a:gd name="connsiteX7" fmla="*/ 632076 w 648746"/>
              <a:gd name="connsiteY7" fmla="*/ 336864 h 450130"/>
              <a:gd name="connsiteX8" fmla="*/ 563814 w 648746"/>
              <a:gd name="connsiteY8" fmla="*/ 201927 h 450130"/>
              <a:gd name="connsiteX9" fmla="*/ 470151 w 648746"/>
              <a:gd name="connsiteY9" fmla="*/ 108264 h 450130"/>
              <a:gd name="connsiteX10" fmla="*/ 279651 w 648746"/>
              <a:gd name="connsiteY10" fmla="*/ 27302 h 450130"/>
              <a:gd name="connsiteX11" fmla="*/ 209801 w 648746"/>
              <a:gd name="connsiteY11" fmla="*/ 3489 h 450130"/>
              <a:gd name="connsiteX12" fmla="*/ 251 w 648746"/>
              <a:gd name="connsiteY12" fmla="*/ 108264 h 45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746" h="450130">
                <a:moveTo>
                  <a:pt x="251" y="108264"/>
                </a:moveTo>
                <a:cubicBezTo>
                  <a:pt x="-6363" y="113556"/>
                  <a:pt x="119049" y="42912"/>
                  <a:pt x="170114" y="35239"/>
                </a:cubicBezTo>
                <a:cubicBezTo>
                  <a:pt x="221179" y="27566"/>
                  <a:pt x="262189" y="49262"/>
                  <a:pt x="306639" y="62227"/>
                </a:cubicBezTo>
                <a:cubicBezTo>
                  <a:pt x="351089" y="75192"/>
                  <a:pt x="399243" y="93713"/>
                  <a:pt x="436814" y="113027"/>
                </a:cubicBezTo>
                <a:cubicBezTo>
                  <a:pt x="474385" y="132341"/>
                  <a:pt x="505870" y="148745"/>
                  <a:pt x="532064" y="178114"/>
                </a:cubicBezTo>
                <a:cubicBezTo>
                  <a:pt x="558258" y="207483"/>
                  <a:pt x="574926" y="243995"/>
                  <a:pt x="593976" y="289239"/>
                </a:cubicBezTo>
                <a:cubicBezTo>
                  <a:pt x="613026" y="334483"/>
                  <a:pt x="640014" y="441640"/>
                  <a:pt x="646364" y="449577"/>
                </a:cubicBezTo>
                <a:cubicBezTo>
                  <a:pt x="652714" y="457514"/>
                  <a:pt x="645834" y="378139"/>
                  <a:pt x="632076" y="336864"/>
                </a:cubicBezTo>
                <a:cubicBezTo>
                  <a:pt x="618318" y="295589"/>
                  <a:pt x="590801" y="240027"/>
                  <a:pt x="563814" y="201927"/>
                </a:cubicBezTo>
                <a:cubicBezTo>
                  <a:pt x="536827" y="163827"/>
                  <a:pt x="517511" y="137368"/>
                  <a:pt x="470151" y="108264"/>
                </a:cubicBezTo>
                <a:cubicBezTo>
                  <a:pt x="422791" y="79160"/>
                  <a:pt x="323043" y="44764"/>
                  <a:pt x="279651" y="27302"/>
                </a:cubicBezTo>
                <a:cubicBezTo>
                  <a:pt x="236259" y="9840"/>
                  <a:pt x="251870" y="-7623"/>
                  <a:pt x="209801" y="3489"/>
                </a:cubicBezTo>
                <a:cubicBezTo>
                  <a:pt x="167732" y="14601"/>
                  <a:pt x="6865" y="102972"/>
                  <a:pt x="251" y="108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59DB321-2E30-404A-A745-864EB34BFA64}"/>
              </a:ext>
            </a:extLst>
          </p:cNvPr>
          <p:cNvSpPr/>
          <p:nvPr/>
        </p:nvSpPr>
        <p:spPr>
          <a:xfrm>
            <a:off x="6020315" y="2521277"/>
            <a:ext cx="115135" cy="152277"/>
          </a:xfrm>
          <a:custGeom>
            <a:avLst/>
            <a:gdLst>
              <a:gd name="connsiteX0" fmla="*/ 1073 w 115135"/>
              <a:gd name="connsiteY0" fmla="*/ 152073 h 152277"/>
              <a:gd name="connsiteX1" fmla="*/ 113785 w 115135"/>
              <a:gd name="connsiteY1" fmla="*/ 6023 h 152277"/>
              <a:gd name="connsiteX2" fmla="*/ 59810 w 115135"/>
              <a:gd name="connsiteY2" fmla="*/ 37773 h 152277"/>
              <a:gd name="connsiteX3" fmla="*/ 1073 w 115135"/>
              <a:gd name="connsiteY3" fmla="*/ 152073 h 15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35" h="152277">
                <a:moveTo>
                  <a:pt x="1073" y="152073"/>
                </a:moveTo>
                <a:cubicBezTo>
                  <a:pt x="10069" y="146781"/>
                  <a:pt x="103996" y="25073"/>
                  <a:pt x="113785" y="6023"/>
                </a:cubicBezTo>
                <a:cubicBezTo>
                  <a:pt x="123574" y="-13027"/>
                  <a:pt x="77537" y="17400"/>
                  <a:pt x="59810" y="37773"/>
                </a:cubicBezTo>
                <a:cubicBezTo>
                  <a:pt x="42083" y="58146"/>
                  <a:pt x="-7923" y="157365"/>
                  <a:pt x="1073" y="15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49028E5E-E670-48E2-9286-CCDD06176B48}"/>
              </a:ext>
            </a:extLst>
          </p:cNvPr>
          <p:cNvSpPr/>
          <p:nvPr/>
        </p:nvSpPr>
        <p:spPr>
          <a:xfrm>
            <a:off x="5783324" y="2347703"/>
            <a:ext cx="36459" cy="181577"/>
          </a:xfrm>
          <a:custGeom>
            <a:avLst/>
            <a:gdLst>
              <a:gd name="connsiteX0" fmla="*/ 3114 w 36459"/>
              <a:gd name="connsiteY0" fmla="*/ 1797 h 181577"/>
              <a:gd name="connsiteX1" fmla="*/ 36451 w 36459"/>
              <a:gd name="connsiteY1" fmla="*/ 179597 h 181577"/>
              <a:gd name="connsiteX2" fmla="*/ 6289 w 36459"/>
              <a:gd name="connsiteY2" fmla="*/ 92285 h 181577"/>
              <a:gd name="connsiteX3" fmla="*/ 3114 w 36459"/>
              <a:gd name="connsiteY3" fmla="*/ 1797 h 1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9" h="181577">
                <a:moveTo>
                  <a:pt x="3114" y="1797"/>
                </a:moveTo>
                <a:cubicBezTo>
                  <a:pt x="8141" y="16349"/>
                  <a:pt x="35922" y="164516"/>
                  <a:pt x="36451" y="179597"/>
                </a:cubicBezTo>
                <a:cubicBezTo>
                  <a:pt x="36980" y="194678"/>
                  <a:pt x="13433" y="119537"/>
                  <a:pt x="6289" y="92285"/>
                </a:cubicBezTo>
                <a:cubicBezTo>
                  <a:pt x="-855" y="65033"/>
                  <a:pt x="-1913" y="-12755"/>
                  <a:pt x="3114" y="1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1F487A4A-2CDE-46E5-A81C-5225557C98BC}"/>
              </a:ext>
            </a:extLst>
          </p:cNvPr>
          <p:cNvSpPr/>
          <p:nvPr/>
        </p:nvSpPr>
        <p:spPr>
          <a:xfrm>
            <a:off x="5737937" y="2665063"/>
            <a:ext cx="287257" cy="400938"/>
          </a:xfrm>
          <a:custGeom>
            <a:avLst/>
            <a:gdLst>
              <a:gd name="connsiteX0" fmla="*/ 876 w 287257"/>
              <a:gd name="connsiteY0" fmla="*/ 14637 h 400938"/>
              <a:gd name="connsiteX1" fmla="*/ 165976 w 287257"/>
              <a:gd name="connsiteY1" fmla="*/ 6700 h 400938"/>
              <a:gd name="connsiteX2" fmla="*/ 286626 w 287257"/>
              <a:gd name="connsiteY2" fmla="*/ 125762 h 400938"/>
              <a:gd name="connsiteX3" fmla="*/ 215188 w 287257"/>
              <a:gd name="connsiteY3" fmla="*/ 400400 h 400938"/>
              <a:gd name="connsiteX4" fmla="*/ 254876 w 287257"/>
              <a:gd name="connsiteY4" fmla="*/ 194025 h 400938"/>
              <a:gd name="connsiteX5" fmla="*/ 250113 w 287257"/>
              <a:gd name="connsiteY5" fmla="*/ 127350 h 400938"/>
              <a:gd name="connsiteX6" fmla="*/ 216776 w 287257"/>
              <a:gd name="connsiteY6" fmla="*/ 86075 h 400938"/>
              <a:gd name="connsiteX7" fmla="*/ 104063 w 287257"/>
              <a:gd name="connsiteY7" fmla="*/ 11462 h 400938"/>
              <a:gd name="connsiteX8" fmla="*/ 876 w 287257"/>
              <a:gd name="connsiteY8" fmla="*/ 14637 h 40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257" h="400938">
                <a:moveTo>
                  <a:pt x="876" y="14637"/>
                </a:moveTo>
                <a:cubicBezTo>
                  <a:pt x="11195" y="13843"/>
                  <a:pt x="118351" y="-11821"/>
                  <a:pt x="165976" y="6700"/>
                </a:cubicBezTo>
                <a:cubicBezTo>
                  <a:pt x="213601" y="25221"/>
                  <a:pt x="278424" y="60145"/>
                  <a:pt x="286626" y="125762"/>
                </a:cubicBezTo>
                <a:cubicBezTo>
                  <a:pt x="294828" y="191379"/>
                  <a:pt x="220480" y="389023"/>
                  <a:pt x="215188" y="400400"/>
                </a:cubicBezTo>
                <a:cubicBezTo>
                  <a:pt x="209896" y="411777"/>
                  <a:pt x="249055" y="239533"/>
                  <a:pt x="254876" y="194025"/>
                </a:cubicBezTo>
                <a:cubicBezTo>
                  <a:pt x="260697" y="148517"/>
                  <a:pt x="256463" y="145342"/>
                  <a:pt x="250113" y="127350"/>
                </a:cubicBezTo>
                <a:cubicBezTo>
                  <a:pt x="243763" y="109358"/>
                  <a:pt x="241118" y="105390"/>
                  <a:pt x="216776" y="86075"/>
                </a:cubicBezTo>
                <a:cubicBezTo>
                  <a:pt x="192434" y="66760"/>
                  <a:pt x="133961" y="23633"/>
                  <a:pt x="104063" y="11462"/>
                </a:cubicBezTo>
                <a:cubicBezTo>
                  <a:pt x="74165" y="-709"/>
                  <a:pt x="-9443" y="15431"/>
                  <a:pt x="876" y="14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53D569DF-60E4-48A1-B346-45BDB3ABE060}"/>
              </a:ext>
            </a:extLst>
          </p:cNvPr>
          <p:cNvSpPr/>
          <p:nvPr/>
        </p:nvSpPr>
        <p:spPr>
          <a:xfrm>
            <a:off x="5695764" y="2733603"/>
            <a:ext cx="62214" cy="204920"/>
          </a:xfrm>
          <a:custGeom>
            <a:avLst/>
            <a:gdLst>
              <a:gd name="connsiteX0" fmla="*/ 62099 w 62214"/>
              <a:gd name="connsiteY0" fmla="*/ 72 h 204920"/>
              <a:gd name="connsiteX1" fmla="*/ 16061 w 62214"/>
              <a:gd name="connsiteY1" fmla="*/ 88972 h 204920"/>
              <a:gd name="connsiteX2" fmla="*/ 31936 w 62214"/>
              <a:gd name="connsiteY2" fmla="*/ 204860 h 204920"/>
              <a:gd name="connsiteX3" fmla="*/ 186 w 62214"/>
              <a:gd name="connsiteY3" fmla="*/ 103260 h 204920"/>
              <a:gd name="connsiteX4" fmla="*/ 62099 w 62214"/>
              <a:gd name="connsiteY4" fmla="*/ 72 h 20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4" h="204920">
                <a:moveTo>
                  <a:pt x="62099" y="72"/>
                </a:moveTo>
                <a:cubicBezTo>
                  <a:pt x="64745" y="-2309"/>
                  <a:pt x="21088" y="54841"/>
                  <a:pt x="16061" y="88972"/>
                </a:cubicBezTo>
                <a:cubicBezTo>
                  <a:pt x="11034" y="123103"/>
                  <a:pt x="34582" y="202479"/>
                  <a:pt x="31936" y="204860"/>
                </a:cubicBezTo>
                <a:cubicBezTo>
                  <a:pt x="29290" y="207241"/>
                  <a:pt x="-2724" y="138714"/>
                  <a:pt x="186" y="103260"/>
                </a:cubicBezTo>
                <a:cubicBezTo>
                  <a:pt x="3096" y="67806"/>
                  <a:pt x="59453" y="2453"/>
                  <a:pt x="6209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0C47A1F1-4B6D-4941-A027-2EC43F16488F}"/>
              </a:ext>
            </a:extLst>
          </p:cNvPr>
          <p:cNvSpPr/>
          <p:nvPr/>
        </p:nvSpPr>
        <p:spPr>
          <a:xfrm>
            <a:off x="5842048" y="3074988"/>
            <a:ext cx="181027" cy="255588"/>
          </a:xfrm>
          <a:custGeom>
            <a:avLst/>
            <a:gdLst>
              <a:gd name="connsiteX0" fmla="*/ 180927 w 181027"/>
              <a:gd name="connsiteY0" fmla="*/ 0 h 255588"/>
              <a:gd name="connsiteX1" fmla="*/ 41227 w 181027"/>
              <a:gd name="connsiteY1" fmla="*/ 177800 h 255588"/>
              <a:gd name="connsiteX2" fmla="*/ 4715 w 181027"/>
              <a:gd name="connsiteY2" fmla="*/ 255587 h 255588"/>
              <a:gd name="connsiteX3" fmla="*/ 17415 w 181027"/>
              <a:gd name="connsiteY3" fmla="*/ 176212 h 255588"/>
              <a:gd name="connsiteX4" fmla="*/ 180927 w 181027"/>
              <a:gd name="connsiteY4" fmla="*/ 0 h 2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27" h="255588">
                <a:moveTo>
                  <a:pt x="180927" y="0"/>
                </a:moveTo>
                <a:cubicBezTo>
                  <a:pt x="184896" y="265"/>
                  <a:pt x="70596" y="135202"/>
                  <a:pt x="41227" y="177800"/>
                </a:cubicBezTo>
                <a:cubicBezTo>
                  <a:pt x="11858" y="220398"/>
                  <a:pt x="8684" y="255852"/>
                  <a:pt x="4715" y="255587"/>
                </a:cubicBezTo>
                <a:cubicBezTo>
                  <a:pt x="746" y="255322"/>
                  <a:pt x="-7985" y="215900"/>
                  <a:pt x="17415" y="176212"/>
                </a:cubicBezTo>
                <a:cubicBezTo>
                  <a:pt x="42815" y="136525"/>
                  <a:pt x="176958" y="-265"/>
                  <a:pt x="1809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DBABECF6-63DD-4906-B6B6-7C3F091A6E76}"/>
              </a:ext>
            </a:extLst>
          </p:cNvPr>
          <p:cNvSpPr/>
          <p:nvPr/>
        </p:nvSpPr>
        <p:spPr>
          <a:xfrm>
            <a:off x="5541952" y="2363778"/>
            <a:ext cx="99370" cy="209564"/>
          </a:xfrm>
          <a:custGeom>
            <a:avLst/>
            <a:gdLst>
              <a:gd name="connsiteX0" fmla="*/ 95261 w 99370"/>
              <a:gd name="connsiteY0" fmla="*/ 10 h 209564"/>
              <a:gd name="connsiteX1" fmla="*/ 90498 w 99370"/>
              <a:gd name="connsiteY1" fmla="*/ 80972 h 209564"/>
              <a:gd name="connsiteX2" fmla="*/ 11 w 99370"/>
              <a:gd name="connsiteY2" fmla="*/ 209560 h 209564"/>
              <a:gd name="connsiteX3" fmla="*/ 84148 w 99370"/>
              <a:gd name="connsiteY3" fmla="*/ 76210 h 209564"/>
              <a:gd name="connsiteX4" fmla="*/ 95261 w 99370"/>
              <a:gd name="connsiteY4" fmla="*/ 10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70" h="209564">
                <a:moveTo>
                  <a:pt x="95261" y="10"/>
                </a:moveTo>
                <a:cubicBezTo>
                  <a:pt x="96319" y="804"/>
                  <a:pt x="106373" y="46047"/>
                  <a:pt x="90498" y="80972"/>
                </a:cubicBezTo>
                <a:cubicBezTo>
                  <a:pt x="74623" y="115897"/>
                  <a:pt x="1069" y="210354"/>
                  <a:pt x="11" y="209560"/>
                </a:cubicBezTo>
                <a:cubicBezTo>
                  <a:pt x="-1047" y="208766"/>
                  <a:pt x="70125" y="107960"/>
                  <a:pt x="84148" y="76210"/>
                </a:cubicBezTo>
                <a:cubicBezTo>
                  <a:pt x="98171" y="44460"/>
                  <a:pt x="94203" y="-784"/>
                  <a:pt x="9526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6BA185CF-F313-4EB9-9234-76988B708046}"/>
              </a:ext>
            </a:extLst>
          </p:cNvPr>
          <p:cNvSpPr/>
          <p:nvPr/>
        </p:nvSpPr>
        <p:spPr>
          <a:xfrm>
            <a:off x="5547319" y="2362035"/>
            <a:ext cx="115787" cy="120820"/>
          </a:xfrm>
          <a:custGeom>
            <a:avLst/>
            <a:gdLst>
              <a:gd name="connsiteX0" fmla="*/ 994 w 115787"/>
              <a:gd name="connsiteY0" fmla="*/ 120815 h 120820"/>
              <a:gd name="connsiteX1" fmla="*/ 62906 w 115787"/>
              <a:gd name="connsiteY1" fmla="*/ 20803 h 120820"/>
              <a:gd name="connsiteX2" fmla="*/ 115294 w 115787"/>
              <a:gd name="connsiteY2" fmla="*/ 165 h 120820"/>
              <a:gd name="connsiteX3" fmla="*/ 31156 w 115787"/>
              <a:gd name="connsiteY3" fmla="*/ 25565 h 120820"/>
              <a:gd name="connsiteX4" fmla="*/ 994 w 115787"/>
              <a:gd name="connsiteY4" fmla="*/ 120815 h 12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87" h="120820">
                <a:moveTo>
                  <a:pt x="994" y="120815"/>
                </a:moveTo>
                <a:cubicBezTo>
                  <a:pt x="6286" y="120021"/>
                  <a:pt x="43856" y="40911"/>
                  <a:pt x="62906" y="20803"/>
                </a:cubicBezTo>
                <a:cubicBezTo>
                  <a:pt x="81956" y="695"/>
                  <a:pt x="120586" y="-629"/>
                  <a:pt x="115294" y="165"/>
                </a:cubicBezTo>
                <a:cubicBezTo>
                  <a:pt x="110002" y="959"/>
                  <a:pt x="49941" y="11013"/>
                  <a:pt x="31156" y="25565"/>
                </a:cubicBezTo>
                <a:cubicBezTo>
                  <a:pt x="12371" y="40117"/>
                  <a:pt x="-4298" y="121609"/>
                  <a:pt x="994" y="120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E7877C96-3165-4A04-9DF2-5DB1F0066939}"/>
              </a:ext>
            </a:extLst>
          </p:cNvPr>
          <p:cNvSpPr/>
          <p:nvPr/>
        </p:nvSpPr>
        <p:spPr>
          <a:xfrm>
            <a:off x="5643233" y="2591883"/>
            <a:ext cx="89495" cy="113502"/>
          </a:xfrm>
          <a:custGeom>
            <a:avLst/>
            <a:gdLst>
              <a:gd name="connsiteX0" fmla="*/ 89230 w 89495"/>
              <a:gd name="connsiteY0" fmla="*/ 505 h 113502"/>
              <a:gd name="connsiteX1" fmla="*/ 1917 w 89495"/>
              <a:gd name="connsiteY1" fmla="*/ 35430 h 113502"/>
              <a:gd name="connsiteX2" fmla="*/ 28905 w 89495"/>
              <a:gd name="connsiteY2" fmla="*/ 113217 h 113502"/>
              <a:gd name="connsiteX3" fmla="*/ 28905 w 89495"/>
              <a:gd name="connsiteY3" fmla="*/ 59242 h 113502"/>
              <a:gd name="connsiteX4" fmla="*/ 89230 w 89495"/>
              <a:gd name="connsiteY4" fmla="*/ 505 h 11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5" h="113502">
                <a:moveTo>
                  <a:pt x="89230" y="505"/>
                </a:moveTo>
                <a:cubicBezTo>
                  <a:pt x="84732" y="-3464"/>
                  <a:pt x="11971" y="16645"/>
                  <a:pt x="1917" y="35430"/>
                </a:cubicBezTo>
                <a:cubicBezTo>
                  <a:pt x="-8137" y="54215"/>
                  <a:pt x="24407" y="109248"/>
                  <a:pt x="28905" y="113217"/>
                </a:cubicBezTo>
                <a:cubicBezTo>
                  <a:pt x="33403" y="117186"/>
                  <a:pt x="18057" y="78821"/>
                  <a:pt x="28905" y="59242"/>
                </a:cubicBezTo>
                <a:cubicBezTo>
                  <a:pt x="39753" y="39663"/>
                  <a:pt x="93728" y="4474"/>
                  <a:pt x="89230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67F88885-2C77-4B03-A51F-2ED47C51C779}"/>
              </a:ext>
            </a:extLst>
          </p:cNvPr>
          <p:cNvSpPr/>
          <p:nvPr/>
        </p:nvSpPr>
        <p:spPr>
          <a:xfrm>
            <a:off x="5285870" y="2535130"/>
            <a:ext cx="272179" cy="478086"/>
          </a:xfrm>
          <a:custGeom>
            <a:avLst/>
            <a:gdLst>
              <a:gd name="connsiteX0" fmla="*/ 271968 w 272179"/>
              <a:gd name="connsiteY0" fmla="*/ 108 h 478086"/>
              <a:gd name="connsiteX1" fmla="*/ 116393 w 272179"/>
              <a:gd name="connsiteY1" fmla="*/ 246170 h 478086"/>
              <a:gd name="connsiteX2" fmla="*/ 505 w 272179"/>
              <a:gd name="connsiteY2" fmla="*/ 477945 h 478086"/>
              <a:gd name="connsiteX3" fmla="*/ 81468 w 272179"/>
              <a:gd name="connsiteY3" fmla="*/ 276333 h 478086"/>
              <a:gd name="connsiteX4" fmla="*/ 271968 w 272179"/>
              <a:gd name="connsiteY4" fmla="*/ 108 h 47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79" h="478086">
                <a:moveTo>
                  <a:pt x="271968" y="108"/>
                </a:moveTo>
                <a:cubicBezTo>
                  <a:pt x="277789" y="-4919"/>
                  <a:pt x="161637" y="166530"/>
                  <a:pt x="116393" y="246170"/>
                </a:cubicBezTo>
                <a:cubicBezTo>
                  <a:pt x="71149" y="325810"/>
                  <a:pt x="6326" y="472918"/>
                  <a:pt x="505" y="477945"/>
                </a:cubicBezTo>
                <a:cubicBezTo>
                  <a:pt x="-5316" y="482972"/>
                  <a:pt x="40193" y="353327"/>
                  <a:pt x="81468" y="276333"/>
                </a:cubicBezTo>
                <a:cubicBezTo>
                  <a:pt x="122743" y="199339"/>
                  <a:pt x="266147" y="5135"/>
                  <a:pt x="27196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0FD945D1-A600-47B2-BE85-63A3A612A363}"/>
              </a:ext>
            </a:extLst>
          </p:cNvPr>
          <p:cNvSpPr/>
          <p:nvPr/>
        </p:nvSpPr>
        <p:spPr>
          <a:xfrm>
            <a:off x="5085508" y="3019144"/>
            <a:ext cx="189602" cy="525799"/>
          </a:xfrm>
          <a:custGeom>
            <a:avLst/>
            <a:gdLst>
              <a:gd name="connsiteX0" fmla="*/ 186580 w 189602"/>
              <a:gd name="connsiteY0" fmla="*/ 5044 h 525799"/>
              <a:gd name="connsiteX1" fmla="*/ 15130 w 189602"/>
              <a:gd name="connsiteY1" fmla="*/ 400331 h 525799"/>
              <a:gd name="connsiteX2" fmla="*/ 10367 w 189602"/>
              <a:gd name="connsiteY2" fmla="*/ 525744 h 525799"/>
              <a:gd name="connsiteX3" fmla="*/ 31005 w 189602"/>
              <a:gd name="connsiteY3" fmla="*/ 413031 h 525799"/>
              <a:gd name="connsiteX4" fmla="*/ 116730 w 189602"/>
              <a:gd name="connsiteY4" fmla="*/ 190781 h 525799"/>
              <a:gd name="connsiteX5" fmla="*/ 186580 w 189602"/>
              <a:gd name="connsiteY5" fmla="*/ 5044 h 52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602" h="525799">
                <a:moveTo>
                  <a:pt x="186580" y="5044"/>
                </a:moveTo>
                <a:cubicBezTo>
                  <a:pt x="169647" y="39969"/>
                  <a:pt x="44499" y="313548"/>
                  <a:pt x="15130" y="400331"/>
                </a:cubicBezTo>
                <a:cubicBezTo>
                  <a:pt x="-14239" y="487114"/>
                  <a:pt x="7721" y="523627"/>
                  <a:pt x="10367" y="525744"/>
                </a:cubicBezTo>
                <a:cubicBezTo>
                  <a:pt x="13013" y="527861"/>
                  <a:pt x="13278" y="468858"/>
                  <a:pt x="31005" y="413031"/>
                </a:cubicBezTo>
                <a:cubicBezTo>
                  <a:pt x="48732" y="357204"/>
                  <a:pt x="88420" y="255868"/>
                  <a:pt x="116730" y="190781"/>
                </a:cubicBezTo>
                <a:cubicBezTo>
                  <a:pt x="145040" y="125694"/>
                  <a:pt x="203513" y="-29881"/>
                  <a:pt x="186580" y="5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92F14076-669E-4FAC-A55B-962CE1963D92}"/>
              </a:ext>
            </a:extLst>
          </p:cNvPr>
          <p:cNvSpPr/>
          <p:nvPr/>
        </p:nvSpPr>
        <p:spPr>
          <a:xfrm>
            <a:off x="5622831" y="3465664"/>
            <a:ext cx="268036" cy="355560"/>
          </a:xfrm>
          <a:custGeom>
            <a:avLst/>
            <a:gdLst>
              <a:gd name="connsiteX0" fmla="*/ 265207 w 268036"/>
              <a:gd name="connsiteY0" fmla="*/ 7786 h 355560"/>
              <a:gd name="connsiteX1" fmla="*/ 74707 w 268036"/>
              <a:gd name="connsiteY1" fmla="*/ 245911 h 355560"/>
              <a:gd name="connsiteX2" fmla="*/ 94 w 268036"/>
              <a:gd name="connsiteY2" fmla="*/ 355449 h 355560"/>
              <a:gd name="connsiteX3" fmla="*/ 62007 w 268036"/>
              <a:gd name="connsiteY3" fmla="*/ 228449 h 355560"/>
              <a:gd name="connsiteX4" fmla="*/ 181069 w 268036"/>
              <a:gd name="connsiteY4" fmla="*/ 72874 h 355560"/>
              <a:gd name="connsiteX5" fmla="*/ 265207 w 268036"/>
              <a:gd name="connsiteY5" fmla="*/ 7786 h 35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36" h="355560">
                <a:moveTo>
                  <a:pt x="265207" y="7786"/>
                </a:moveTo>
                <a:cubicBezTo>
                  <a:pt x="247480" y="36625"/>
                  <a:pt x="118892" y="187967"/>
                  <a:pt x="74707" y="245911"/>
                </a:cubicBezTo>
                <a:cubicBezTo>
                  <a:pt x="30521" y="303855"/>
                  <a:pt x="2211" y="358359"/>
                  <a:pt x="94" y="355449"/>
                </a:cubicBezTo>
                <a:cubicBezTo>
                  <a:pt x="-2023" y="352539"/>
                  <a:pt x="31844" y="275545"/>
                  <a:pt x="62007" y="228449"/>
                </a:cubicBezTo>
                <a:cubicBezTo>
                  <a:pt x="92169" y="181353"/>
                  <a:pt x="149319" y="108857"/>
                  <a:pt x="181069" y="72874"/>
                </a:cubicBezTo>
                <a:cubicBezTo>
                  <a:pt x="212819" y="36891"/>
                  <a:pt x="282934" y="-21053"/>
                  <a:pt x="265207" y="7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89F73C0B-A3E5-47FA-85D2-F5251CFFF3BC}"/>
              </a:ext>
            </a:extLst>
          </p:cNvPr>
          <p:cNvSpPr/>
          <p:nvPr/>
        </p:nvSpPr>
        <p:spPr>
          <a:xfrm>
            <a:off x="5104201" y="3583517"/>
            <a:ext cx="506063" cy="261759"/>
          </a:xfrm>
          <a:custGeom>
            <a:avLst/>
            <a:gdLst>
              <a:gd name="connsiteX0" fmla="*/ 1199 w 506063"/>
              <a:gd name="connsiteY0" fmla="*/ 2646 h 261759"/>
              <a:gd name="connsiteX1" fmla="*/ 88512 w 506063"/>
              <a:gd name="connsiteY1" fmla="*/ 150283 h 261759"/>
              <a:gd name="connsiteX2" fmla="*/ 272662 w 506063"/>
              <a:gd name="connsiteY2" fmla="*/ 258233 h 261759"/>
              <a:gd name="connsiteX3" fmla="*/ 504437 w 506063"/>
              <a:gd name="connsiteY3" fmla="*/ 237596 h 261759"/>
              <a:gd name="connsiteX4" fmla="*/ 371087 w 506063"/>
              <a:gd name="connsiteY4" fmla="*/ 248708 h 261759"/>
              <a:gd name="connsiteX5" fmla="*/ 279012 w 506063"/>
              <a:gd name="connsiteY5" fmla="*/ 237596 h 261759"/>
              <a:gd name="connsiteX6" fmla="*/ 199637 w 506063"/>
              <a:gd name="connsiteY6" fmla="*/ 207433 h 261759"/>
              <a:gd name="connsiteX7" fmla="*/ 48824 w 506063"/>
              <a:gd name="connsiteY7" fmla="*/ 66146 h 261759"/>
              <a:gd name="connsiteX8" fmla="*/ 1199 w 506063"/>
              <a:gd name="connsiteY8" fmla="*/ 2646 h 26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063" h="261759">
                <a:moveTo>
                  <a:pt x="1199" y="2646"/>
                </a:moveTo>
                <a:cubicBezTo>
                  <a:pt x="7814" y="16669"/>
                  <a:pt x="43268" y="107685"/>
                  <a:pt x="88512" y="150283"/>
                </a:cubicBezTo>
                <a:cubicBezTo>
                  <a:pt x="133756" y="192881"/>
                  <a:pt x="203341" y="243681"/>
                  <a:pt x="272662" y="258233"/>
                </a:cubicBezTo>
                <a:cubicBezTo>
                  <a:pt x="341983" y="272785"/>
                  <a:pt x="504437" y="237596"/>
                  <a:pt x="504437" y="237596"/>
                </a:cubicBezTo>
                <a:cubicBezTo>
                  <a:pt x="520841" y="236009"/>
                  <a:pt x="408658" y="248708"/>
                  <a:pt x="371087" y="248708"/>
                </a:cubicBezTo>
                <a:cubicBezTo>
                  <a:pt x="333516" y="248708"/>
                  <a:pt x="307587" y="244475"/>
                  <a:pt x="279012" y="237596"/>
                </a:cubicBezTo>
                <a:cubicBezTo>
                  <a:pt x="250437" y="230717"/>
                  <a:pt x="238002" y="236008"/>
                  <a:pt x="199637" y="207433"/>
                </a:cubicBezTo>
                <a:cubicBezTo>
                  <a:pt x="161272" y="178858"/>
                  <a:pt x="81632" y="98954"/>
                  <a:pt x="48824" y="66146"/>
                </a:cubicBezTo>
                <a:cubicBezTo>
                  <a:pt x="16016" y="33338"/>
                  <a:pt x="-5416" y="-11377"/>
                  <a:pt x="1199" y="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F5E1095E-61D1-4609-8D55-90AE2ABEC5D6}"/>
              </a:ext>
            </a:extLst>
          </p:cNvPr>
          <p:cNvSpPr/>
          <p:nvPr/>
        </p:nvSpPr>
        <p:spPr>
          <a:xfrm>
            <a:off x="5238490" y="3171417"/>
            <a:ext cx="182230" cy="487801"/>
          </a:xfrm>
          <a:custGeom>
            <a:avLst/>
            <a:gdLst>
              <a:gd name="connsiteX0" fmla="*/ 181235 w 182230"/>
              <a:gd name="connsiteY0" fmla="*/ 408 h 487801"/>
              <a:gd name="connsiteX1" fmla="*/ 32010 w 182230"/>
              <a:gd name="connsiteY1" fmla="*/ 148046 h 487801"/>
              <a:gd name="connsiteX2" fmla="*/ 3435 w 182230"/>
              <a:gd name="connsiteY2" fmla="*/ 267108 h 487801"/>
              <a:gd name="connsiteX3" fmla="*/ 12960 w 182230"/>
              <a:gd name="connsiteY3" fmla="*/ 357596 h 487801"/>
              <a:gd name="connsiteX4" fmla="*/ 114560 w 182230"/>
              <a:gd name="connsiteY4" fmla="*/ 487771 h 487801"/>
              <a:gd name="connsiteX5" fmla="*/ 41535 w 182230"/>
              <a:gd name="connsiteY5" fmla="*/ 368708 h 487801"/>
              <a:gd name="connsiteX6" fmla="*/ 22485 w 182230"/>
              <a:gd name="connsiteY6" fmla="*/ 262346 h 487801"/>
              <a:gd name="connsiteX7" fmla="*/ 93923 w 182230"/>
              <a:gd name="connsiteY7" fmla="*/ 108358 h 487801"/>
              <a:gd name="connsiteX8" fmla="*/ 181235 w 182230"/>
              <a:gd name="connsiteY8" fmla="*/ 408 h 4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30" h="487801">
                <a:moveTo>
                  <a:pt x="181235" y="408"/>
                </a:moveTo>
                <a:cubicBezTo>
                  <a:pt x="170916" y="7023"/>
                  <a:pt x="61643" y="103596"/>
                  <a:pt x="32010" y="148046"/>
                </a:cubicBezTo>
                <a:cubicBezTo>
                  <a:pt x="2377" y="192496"/>
                  <a:pt x="6610" y="232183"/>
                  <a:pt x="3435" y="267108"/>
                </a:cubicBezTo>
                <a:cubicBezTo>
                  <a:pt x="260" y="302033"/>
                  <a:pt x="-5561" y="320819"/>
                  <a:pt x="12960" y="357596"/>
                </a:cubicBezTo>
                <a:cubicBezTo>
                  <a:pt x="31481" y="394373"/>
                  <a:pt x="109797" y="485919"/>
                  <a:pt x="114560" y="487771"/>
                </a:cubicBezTo>
                <a:cubicBezTo>
                  <a:pt x="119323" y="489623"/>
                  <a:pt x="56881" y="406279"/>
                  <a:pt x="41535" y="368708"/>
                </a:cubicBezTo>
                <a:cubicBezTo>
                  <a:pt x="26189" y="331137"/>
                  <a:pt x="13754" y="305738"/>
                  <a:pt x="22485" y="262346"/>
                </a:cubicBezTo>
                <a:cubicBezTo>
                  <a:pt x="31216" y="218954"/>
                  <a:pt x="69052" y="147516"/>
                  <a:pt x="93923" y="108358"/>
                </a:cubicBezTo>
                <a:cubicBezTo>
                  <a:pt x="118794" y="69200"/>
                  <a:pt x="191554" y="-6207"/>
                  <a:pt x="181235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770100BD-DCA6-45F1-B815-5063521955B3}"/>
              </a:ext>
            </a:extLst>
          </p:cNvPr>
          <p:cNvSpPr/>
          <p:nvPr/>
        </p:nvSpPr>
        <p:spPr>
          <a:xfrm>
            <a:off x="5429715" y="3176189"/>
            <a:ext cx="358287" cy="202174"/>
          </a:xfrm>
          <a:custGeom>
            <a:avLst/>
            <a:gdLst>
              <a:gd name="connsiteX0" fmla="*/ 1123 w 358287"/>
              <a:gd name="connsiteY0" fmla="*/ 3574 h 202174"/>
              <a:gd name="connsiteX1" fmla="*/ 158285 w 358287"/>
              <a:gd name="connsiteY1" fmla="*/ 46436 h 202174"/>
              <a:gd name="connsiteX2" fmla="*/ 356723 w 358287"/>
              <a:gd name="connsiteY2" fmla="*/ 200424 h 202174"/>
              <a:gd name="connsiteX3" fmla="*/ 239248 w 358287"/>
              <a:gd name="connsiteY3" fmla="*/ 122636 h 202174"/>
              <a:gd name="connsiteX4" fmla="*/ 1123 w 358287"/>
              <a:gd name="connsiteY4" fmla="*/ 3574 h 20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87" h="202174">
                <a:moveTo>
                  <a:pt x="1123" y="3574"/>
                </a:moveTo>
                <a:cubicBezTo>
                  <a:pt x="-12371" y="-9126"/>
                  <a:pt x="99018" y="13628"/>
                  <a:pt x="158285" y="46436"/>
                </a:cubicBezTo>
                <a:cubicBezTo>
                  <a:pt x="217552" y="79244"/>
                  <a:pt x="343229" y="187724"/>
                  <a:pt x="356723" y="200424"/>
                </a:cubicBezTo>
                <a:cubicBezTo>
                  <a:pt x="370217" y="213124"/>
                  <a:pt x="293488" y="153592"/>
                  <a:pt x="239248" y="122636"/>
                </a:cubicBezTo>
                <a:cubicBezTo>
                  <a:pt x="185008" y="91680"/>
                  <a:pt x="14617" y="16274"/>
                  <a:pt x="1123" y="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29BB966C-A3D3-4F23-964E-15633FEA2FDD}"/>
              </a:ext>
            </a:extLst>
          </p:cNvPr>
          <p:cNvSpPr/>
          <p:nvPr/>
        </p:nvSpPr>
        <p:spPr>
          <a:xfrm>
            <a:off x="5436389" y="3174110"/>
            <a:ext cx="382105" cy="433461"/>
          </a:xfrm>
          <a:custGeom>
            <a:avLst/>
            <a:gdLst>
              <a:gd name="connsiteX0" fmla="*/ 799 w 382105"/>
              <a:gd name="connsiteY0" fmla="*/ 5653 h 433461"/>
              <a:gd name="connsiteX1" fmla="*/ 173836 w 382105"/>
              <a:gd name="connsiteY1" fmla="*/ 26290 h 433461"/>
              <a:gd name="connsiteX2" fmla="*/ 365924 w 382105"/>
              <a:gd name="connsiteY2" fmla="*/ 178690 h 433461"/>
              <a:gd name="connsiteX3" fmla="*/ 362749 w 382105"/>
              <a:gd name="connsiteY3" fmla="*/ 278703 h 433461"/>
              <a:gd name="connsiteX4" fmla="*/ 289724 w 382105"/>
              <a:gd name="connsiteY4" fmla="*/ 432690 h 433461"/>
              <a:gd name="connsiteX5" fmla="*/ 362749 w 382105"/>
              <a:gd name="connsiteY5" fmla="*/ 208853 h 433461"/>
              <a:gd name="connsiteX6" fmla="*/ 326236 w 382105"/>
              <a:gd name="connsiteY6" fmla="*/ 156465 h 433461"/>
              <a:gd name="connsiteX7" fmla="*/ 245274 w 382105"/>
              <a:gd name="connsiteY7" fmla="*/ 88203 h 433461"/>
              <a:gd name="connsiteX8" fmla="*/ 799 w 382105"/>
              <a:gd name="connsiteY8" fmla="*/ 5653 h 4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105" h="433461">
                <a:moveTo>
                  <a:pt x="799" y="5653"/>
                </a:moveTo>
                <a:cubicBezTo>
                  <a:pt x="-11107" y="-4666"/>
                  <a:pt x="112982" y="-2549"/>
                  <a:pt x="173836" y="26290"/>
                </a:cubicBezTo>
                <a:cubicBezTo>
                  <a:pt x="234690" y="55129"/>
                  <a:pt x="334439" y="136621"/>
                  <a:pt x="365924" y="178690"/>
                </a:cubicBezTo>
                <a:cubicBezTo>
                  <a:pt x="397409" y="220759"/>
                  <a:pt x="375449" y="236370"/>
                  <a:pt x="362749" y="278703"/>
                </a:cubicBezTo>
                <a:cubicBezTo>
                  <a:pt x="350049" y="321036"/>
                  <a:pt x="289724" y="444332"/>
                  <a:pt x="289724" y="432690"/>
                </a:cubicBezTo>
                <a:cubicBezTo>
                  <a:pt x="289724" y="421048"/>
                  <a:pt x="356664" y="254890"/>
                  <a:pt x="362749" y="208853"/>
                </a:cubicBezTo>
                <a:cubicBezTo>
                  <a:pt x="368834" y="162816"/>
                  <a:pt x="345815" y="176573"/>
                  <a:pt x="326236" y="156465"/>
                </a:cubicBezTo>
                <a:cubicBezTo>
                  <a:pt x="306657" y="136357"/>
                  <a:pt x="292634" y="114397"/>
                  <a:pt x="245274" y="88203"/>
                </a:cubicBezTo>
                <a:cubicBezTo>
                  <a:pt x="197914" y="62009"/>
                  <a:pt x="12705" y="15972"/>
                  <a:pt x="799" y="5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5F7B1AB-42FC-42AC-8241-54C340F2CAA5}"/>
              </a:ext>
            </a:extLst>
          </p:cNvPr>
          <p:cNvSpPr/>
          <p:nvPr/>
        </p:nvSpPr>
        <p:spPr>
          <a:xfrm>
            <a:off x="5607986" y="3347374"/>
            <a:ext cx="154464" cy="410504"/>
          </a:xfrm>
          <a:custGeom>
            <a:avLst/>
            <a:gdLst>
              <a:gd name="connsiteX0" fmla="*/ 141939 w 154464"/>
              <a:gd name="connsiteY0" fmla="*/ 2251 h 410504"/>
              <a:gd name="connsiteX1" fmla="*/ 145114 w 154464"/>
              <a:gd name="connsiteY1" fmla="*/ 121314 h 410504"/>
              <a:gd name="connsiteX2" fmla="*/ 5414 w 154464"/>
              <a:gd name="connsiteY2" fmla="*/ 402301 h 410504"/>
              <a:gd name="connsiteX3" fmla="*/ 33989 w 154464"/>
              <a:gd name="connsiteY3" fmla="*/ 324514 h 410504"/>
              <a:gd name="connsiteX4" fmla="*/ 84789 w 154464"/>
              <a:gd name="connsiteY4" fmla="*/ 211801 h 410504"/>
              <a:gd name="connsiteX5" fmla="*/ 145114 w 154464"/>
              <a:gd name="connsiteY5" fmla="*/ 54639 h 410504"/>
              <a:gd name="connsiteX6" fmla="*/ 141939 w 154464"/>
              <a:gd name="connsiteY6" fmla="*/ 2251 h 4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64" h="410504">
                <a:moveTo>
                  <a:pt x="141939" y="2251"/>
                </a:moveTo>
                <a:cubicBezTo>
                  <a:pt x="141939" y="13363"/>
                  <a:pt x="167868" y="54639"/>
                  <a:pt x="145114" y="121314"/>
                </a:cubicBezTo>
                <a:cubicBezTo>
                  <a:pt x="122360" y="187989"/>
                  <a:pt x="23935" y="368434"/>
                  <a:pt x="5414" y="402301"/>
                </a:cubicBezTo>
                <a:cubicBezTo>
                  <a:pt x="-13107" y="436168"/>
                  <a:pt x="20760" y="356264"/>
                  <a:pt x="33989" y="324514"/>
                </a:cubicBezTo>
                <a:cubicBezTo>
                  <a:pt x="47218" y="292764"/>
                  <a:pt x="66268" y="256780"/>
                  <a:pt x="84789" y="211801"/>
                </a:cubicBezTo>
                <a:cubicBezTo>
                  <a:pt x="103310" y="166822"/>
                  <a:pt x="135060" y="86124"/>
                  <a:pt x="145114" y="54639"/>
                </a:cubicBezTo>
                <a:cubicBezTo>
                  <a:pt x="155168" y="23154"/>
                  <a:pt x="141939" y="-8861"/>
                  <a:pt x="141939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D946C02-A1A8-4F94-B29A-24B4E4B037C1}"/>
              </a:ext>
            </a:extLst>
          </p:cNvPr>
          <p:cNvSpPr/>
          <p:nvPr/>
        </p:nvSpPr>
        <p:spPr>
          <a:xfrm>
            <a:off x="5362528" y="3655918"/>
            <a:ext cx="273144" cy="99296"/>
          </a:xfrm>
          <a:custGeom>
            <a:avLst/>
            <a:gdLst>
              <a:gd name="connsiteX0" fmla="*/ 47 w 273144"/>
              <a:gd name="connsiteY0" fmla="*/ 95 h 99296"/>
              <a:gd name="connsiteX1" fmla="*/ 131810 w 273144"/>
              <a:gd name="connsiteY1" fmla="*/ 81057 h 99296"/>
              <a:gd name="connsiteX2" fmla="*/ 273097 w 273144"/>
              <a:gd name="connsiteY2" fmla="*/ 98520 h 99296"/>
              <a:gd name="connsiteX3" fmla="*/ 146097 w 273144"/>
              <a:gd name="connsiteY3" fmla="*/ 65182 h 99296"/>
              <a:gd name="connsiteX4" fmla="*/ 47 w 273144"/>
              <a:gd name="connsiteY4" fmla="*/ 95 h 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44" h="99296">
                <a:moveTo>
                  <a:pt x="47" y="95"/>
                </a:moveTo>
                <a:cubicBezTo>
                  <a:pt x="-2334" y="2741"/>
                  <a:pt x="86302" y="64653"/>
                  <a:pt x="131810" y="81057"/>
                </a:cubicBezTo>
                <a:cubicBezTo>
                  <a:pt x="177318" y="97461"/>
                  <a:pt x="270716" y="101166"/>
                  <a:pt x="273097" y="98520"/>
                </a:cubicBezTo>
                <a:cubicBezTo>
                  <a:pt x="275478" y="95874"/>
                  <a:pt x="187636" y="79999"/>
                  <a:pt x="146097" y="65182"/>
                </a:cubicBezTo>
                <a:cubicBezTo>
                  <a:pt x="104558" y="50365"/>
                  <a:pt x="2428" y="-2551"/>
                  <a:pt x="4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CB63BE5E-09A9-46CB-92DB-180E58FE9A8A}"/>
              </a:ext>
            </a:extLst>
          </p:cNvPr>
          <p:cNvSpPr/>
          <p:nvPr/>
        </p:nvSpPr>
        <p:spPr>
          <a:xfrm>
            <a:off x="5500691" y="2808058"/>
            <a:ext cx="136146" cy="199947"/>
          </a:xfrm>
          <a:custGeom>
            <a:avLst/>
            <a:gdLst>
              <a:gd name="connsiteX0" fmla="*/ 135992 w 136146"/>
              <a:gd name="connsiteY0" fmla="*/ 759 h 199947"/>
              <a:gd name="connsiteX1" fmla="*/ 11109 w 136146"/>
              <a:gd name="connsiteY1" fmla="*/ 51559 h 199947"/>
              <a:gd name="connsiteX2" fmla="*/ 8992 w 136146"/>
              <a:gd name="connsiteY2" fmla="*/ 199725 h 199947"/>
              <a:gd name="connsiteX3" fmla="*/ 36509 w 136146"/>
              <a:gd name="connsiteY3" fmla="*/ 83309 h 199947"/>
              <a:gd name="connsiteX4" fmla="*/ 135992 w 136146"/>
              <a:gd name="connsiteY4" fmla="*/ 759 h 1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6" h="199947">
                <a:moveTo>
                  <a:pt x="135992" y="759"/>
                </a:moveTo>
                <a:cubicBezTo>
                  <a:pt x="131759" y="-4533"/>
                  <a:pt x="32276" y="18398"/>
                  <a:pt x="11109" y="51559"/>
                </a:cubicBezTo>
                <a:cubicBezTo>
                  <a:pt x="-10058" y="84720"/>
                  <a:pt x="4759" y="194433"/>
                  <a:pt x="8992" y="199725"/>
                </a:cubicBezTo>
                <a:cubicBezTo>
                  <a:pt x="13225" y="205017"/>
                  <a:pt x="16753" y="114353"/>
                  <a:pt x="36509" y="83309"/>
                </a:cubicBezTo>
                <a:cubicBezTo>
                  <a:pt x="56265" y="52265"/>
                  <a:pt x="140225" y="6051"/>
                  <a:pt x="135992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252C0594-89DA-4D70-8A14-BC9879805FD5}"/>
              </a:ext>
            </a:extLst>
          </p:cNvPr>
          <p:cNvSpPr/>
          <p:nvPr/>
        </p:nvSpPr>
        <p:spPr>
          <a:xfrm>
            <a:off x="6036674" y="2785532"/>
            <a:ext cx="62916" cy="239185"/>
          </a:xfrm>
          <a:custGeom>
            <a:avLst/>
            <a:gdLst>
              <a:gd name="connsiteX0" fmla="*/ 61443 w 62916"/>
              <a:gd name="connsiteY0" fmla="*/ 1 h 239185"/>
              <a:gd name="connsiteX1" fmla="*/ 55093 w 62916"/>
              <a:gd name="connsiteY1" fmla="*/ 105835 h 239185"/>
              <a:gd name="connsiteX2" fmla="*/ 59 w 62916"/>
              <a:gd name="connsiteY2" fmla="*/ 239185 h 239185"/>
              <a:gd name="connsiteX3" fmla="*/ 44509 w 62916"/>
              <a:gd name="connsiteY3" fmla="*/ 107951 h 239185"/>
              <a:gd name="connsiteX4" fmla="*/ 61443 w 62916"/>
              <a:gd name="connsiteY4" fmla="*/ 1 h 23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6" h="239185">
                <a:moveTo>
                  <a:pt x="61443" y="1"/>
                </a:moveTo>
                <a:cubicBezTo>
                  <a:pt x="63207" y="-352"/>
                  <a:pt x="65324" y="65971"/>
                  <a:pt x="55093" y="105835"/>
                </a:cubicBezTo>
                <a:cubicBezTo>
                  <a:pt x="44862" y="145699"/>
                  <a:pt x="1823" y="238832"/>
                  <a:pt x="59" y="239185"/>
                </a:cubicBezTo>
                <a:cubicBezTo>
                  <a:pt x="-1705" y="239538"/>
                  <a:pt x="36042" y="144640"/>
                  <a:pt x="44509" y="107951"/>
                </a:cubicBezTo>
                <a:cubicBezTo>
                  <a:pt x="52976" y="71262"/>
                  <a:pt x="59679" y="354"/>
                  <a:pt x="6144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AEAF9E8-B553-48CD-97F8-5FC48668DC65}"/>
              </a:ext>
            </a:extLst>
          </p:cNvPr>
          <p:cNvSpPr/>
          <p:nvPr/>
        </p:nvSpPr>
        <p:spPr>
          <a:xfrm>
            <a:off x="3433056" y="2630327"/>
            <a:ext cx="333102" cy="142810"/>
          </a:xfrm>
          <a:custGeom>
            <a:avLst/>
            <a:gdLst>
              <a:gd name="connsiteX0" fmla="*/ 332494 w 333102"/>
              <a:gd name="connsiteY0" fmla="*/ 1748 h 142810"/>
              <a:gd name="connsiteX1" fmla="*/ 11819 w 333102"/>
              <a:gd name="connsiteY1" fmla="*/ 141448 h 142810"/>
              <a:gd name="connsiteX2" fmla="*/ 91194 w 333102"/>
              <a:gd name="connsiteY2" fmla="*/ 68423 h 142810"/>
              <a:gd name="connsiteX3" fmla="*/ 332494 w 333102"/>
              <a:gd name="connsiteY3" fmla="*/ 1748 h 14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" h="142810">
                <a:moveTo>
                  <a:pt x="332494" y="1748"/>
                </a:moveTo>
                <a:cubicBezTo>
                  <a:pt x="319265" y="13919"/>
                  <a:pt x="52036" y="130336"/>
                  <a:pt x="11819" y="141448"/>
                </a:cubicBezTo>
                <a:cubicBezTo>
                  <a:pt x="-28398" y="152561"/>
                  <a:pt x="43040" y="92765"/>
                  <a:pt x="91194" y="68423"/>
                </a:cubicBezTo>
                <a:cubicBezTo>
                  <a:pt x="139348" y="44081"/>
                  <a:pt x="345723" y="-10423"/>
                  <a:pt x="332494" y="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A74BA38-80FB-448B-A422-E4B23FBD008C}"/>
              </a:ext>
            </a:extLst>
          </p:cNvPr>
          <p:cNvSpPr/>
          <p:nvPr/>
        </p:nvSpPr>
        <p:spPr>
          <a:xfrm>
            <a:off x="3333461" y="2787648"/>
            <a:ext cx="114682" cy="222255"/>
          </a:xfrm>
          <a:custGeom>
            <a:avLst/>
            <a:gdLst>
              <a:gd name="connsiteX0" fmla="*/ 114589 w 114682"/>
              <a:gd name="connsiteY0" fmla="*/ 2 h 222255"/>
              <a:gd name="connsiteX1" fmla="*/ 22514 w 114682"/>
              <a:gd name="connsiteY1" fmla="*/ 130177 h 222255"/>
              <a:gd name="connsiteX2" fmla="*/ 16164 w 114682"/>
              <a:gd name="connsiteY2" fmla="*/ 222252 h 222255"/>
              <a:gd name="connsiteX3" fmla="*/ 3464 w 114682"/>
              <a:gd name="connsiteY3" fmla="*/ 127002 h 222255"/>
              <a:gd name="connsiteX4" fmla="*/ 114589 w 114682"/>
              <a:gd name="connsiteY4" fmla="*/ 2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82" h="222255">
                <a:moveTo>
                  <a:pt x="114589" y="2"/>
                </a:moveTo>
                <a:cubicBezTo>
                  <a:pt x="117764" y="531"/>
                  <a:pt x="38918" y="93135"/>
                  <a:pt x="22514" y="130177"/>
                </a:cubicBezTo>
                <a:cubicBezTo>
                  <a:pt x="6110" y="167219"/>
                  <a:pt x="19339" y="222781"/>
                  <a:pt x="16164" y="222252"/>
                </a:cubicBezTo>
                <a:cubicBezTo>
                  <a:pt x="12989" y="221723"/>
                  <a:pt x="-8178" y="162456"/>
                  <a:pt x="3464" y="127002"/>
                </a:cubicBezTo>
                <a:cubicBezTo>
                  <a:pt x="15106" y="91548"/>
                  <a:pt x="111414" y="-527"/>
                  <a:pt x="1145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96F4A46-82B6-4D35-ABEB-350C29D39BFA}"/>
              </a:ext>
            </a:extLst>
          </p:cNvPr>
          <p:cNvSpPr/>
          <p:nvPr/>
        </p:nvSpPr>
        <p:spPr>
          <a:xfrm>
            <a:off x="3390501" y="3035300"/>
            <a:ext cx="207091" cy="568336"/>
          </a:xfrm>
          <a:custGeom>
            <a:avLst/>
            <a:gdLst>
              <a:gd name="connsiteX0" fmla="*/ 399 w 207091"/>
              <a:gd name="connsiteY0" fmla="*/ 0 h 568336"/>
              <a:gd name="connsiteX1" fmla="*/ 111524 w 207091"/>
              <a:gd name="connsiteY1" fmla="*/ 257175 h 568336"/>
              <a:gd name="connsiteX2" fmla="*/ 124224 w 207091"/>
              <a:gd name="connsiteY2" fmla="*/ 339725 h 568336"/>
              <a:gd name="connsiteX3" fmla="*/ 206774 w 207091"/>
              <a:gd name="connsiteY3" fmla="*/ 568325 h 568336"/>
              <a:gd name="connsiteX4" fmla="*/ 152799 w 207091"/>
              <a:gd name="connsiteY4" fmla="*/ 349250 h 568336"/>
              <a:gd name="connsiteX5" fmla="*/ 155974 w 207091"/>
              <a:gd name="connsiteY5" fmla="*/ 257175 h 568336"/>
              <a:gd name="connsiteX6" fmla="*/ 399 w 207091"/>
              <a:gd name="connsiteY6" fmla="*/ 0 h 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091" h="568336">
                <a:moveTo>
                  <a:pt x="399" y="0"/>
                </a:moveTo>
                <a:cubicBezTo>
                  <a:pt x="-7009" y="0"/>
                  <a:pt x="90887" y="200554"/>
                  <a:pt x="111524" y="257175"/>
                </a:cubicBezTo>
                <a:cubicBezTo>
                  <a:pt x="132161" y="313796"/>
                  <a:pt x="108349" y="287867"/>
                  <a:pt x="124224" y="339725"/>
                </a:cubicBezTo>
                <a:cubicBezTo>
                  <a:pt x="140099" y="391583"/>
                  <a:pt x="202012" y="566738"/>
                  <a:pt x="206774" y="568325"/>
                </a:cubicBezTo>
                <a:cubicBezTo>
                  <a:pt x="211536" y="569912"/>
                  <a:pt x="161266" y="401108"/>
                  <a:pt x="152799" y="349250"/>
                </a:cubicBezTo>
                <a:cubicBezTo>
                  <a:pt x="144332" y="297392"/>
                  <a:pt x="178728" y="315383"/>
                  <a:pt x="155974" y="257175"/>
                </a:cubicBezTo>
                <a:cubicBezTo>
                  <a:pt x="133220" y="198967"/>
                  <a:pt x="7807" y="0"/>
                  <a:pt x="3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B7EEBB5F-D3EB-4137-B922-1FF483DEC96F}"/>
              </a:ext>
            </a:extLst>
          </p:cNvPr>
          <p:cNvSpPr/>
          <p:nvPr/>
        </p:nvSpPr>
        <p:spPr>
          <a:xfrm>
            <a:off x="3778952" y="2698743"/>
            <a:ext cx="713673" cy="1271320"/>
          </a:xfrm>
          <a:custGeom>
            <a:avLst/>
            <a:gdLst>
              <a:gd name="connsiteX0" fmla="*/ 5648 w 713673"/>
              <a:gd name="connsiteY0" fmla="*/ 7 h 1271320"/>
              <a:gd name="connsiteX1" fmla="*/ 104073 w 713673"/>
              <a:gd name="connsiteY1" fmla="*/ 165107 h 1271320"/>
              <a:gd name="connsiteX2" fmla="*/ 412048 w 713673"/>
              <a:gd name="connsiteY2" fmla="*/ 368307 h 1271320"/>
              <a:gd name="connsiteX3" fmla="*/ 643823 w 713673"/>
              <a:gd name="connsiteY3" fmla="*/ 695332 h 1271320"/>
              <a:gd name="connsiteX4" fmla="*/ 713673 w 713673"/>
              <a:gd name="connsiteY4" fmla="*/ 933457 h 1271320"/>
              <a:gd name="connsiteX5" fmla="*/ 643823 w 713673"/>
              <a:gd name="connsiteY5" fmla="*/ 1174757 h 1271320"/>
              <a:gd name="connsiteX6" fmla="*/ 532698 w 713673"/>
              <a:gd name="connsiteY6" fmla="*/ 1270007 h 1271320"/>
              <a:gd name="connsiteX7" fmla="*/ 637473 w 713673"/>
              <a:gd name="connsiteY7" fmla="*/ 1114432 h 1271320"/>
              <a:gd name="connsiteX8" fmla="*/ 672398 w 713673"/>
              <a:gd name="connsiteY8" fmla="*/ 857257 h 1271320"/>
              <a:gd name="connsiteX9" fmla="*/ 586673 w 713673"/>
              <a:gd name="connsiteY9" fmla="*/ 615957 h 1271320"/>
              <a:gd name="connsiteX10" fmla="*/ 310448 w 713673"/>
              <a:gd name="connsiteY10" fmla="*/ 323857 h 1271320"/>
              <a:gd name="connsiteX11" fmla="*/ 43748 w 713673"/>
              <a:gd name="connsiteY11" fmla="*/ 171457 h 1271320"/>
              <a:gd name="connsiteX12" fmla="*/ 5648 w 713673"/>
              <a:gd name="connsiteY12" fmla="*/ 7 h 12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673" h="1271320">
                <a:moveTo>
                  <a:pt x="5648" y="7"/>
                </a:moveTo>
                <a:cubicBezTo>
                  <a:pt x="15702" y="-1051"/>
                  <a:pt x="36340" y="103724"/>
                  <a:pt x="104073" y="165107"/>
                </a:cubicBezTo>
                <a:cubicBezTo>
                  <a:pt x="171806" y="226490"/>
                  <a:pt x="322090" y="279936"/>
                  <a:pt x="412048" y="368307"/>
                </a:cubicBezTo>
                <a:cubicBezTo>
                  <a:pt x="502006" y="456678"/>
                  <a:pt x="593552" y="601140"/>
                  <a:pt x="643823" y="695332"/>
                </a:cubicBezTo>
                <a:cubicBezTo>
                  <a:pt x="694094" y="789524"/>
                  <a:pt x="713673" y="853553"/>
                  <a:pt x="713673" y="933457"/>
                </a:cubicBezTo>
                <a:cubicBezTo>
                  <a:pt x="713673" y="1013361"/>
                  <a:pt x="673986" y="1118665"/>
                  <a:pt x="643823" y="1174757"/>
                </a:cubicBezTo>
                <a:cubicBezTo>
                  <a:pt x="613661" y="1230849"/>
                  <a:pt x="533756" y="1280061"/>
                  <a:pt x="532698" y="1270007"/>
                </a:cubicBezTo>
                <a:cubicBezTo>
                  <a:pt x="531640" y="1259953"/>
                  <a:pt x="614190" y="1183224"/>
                  <a:pt x="637473" y="1114432"/>
                </a:cubicBezTo>
                <a:cubicBezTo>
                  <a:pt x="660756" y="1045640"/>
                  <a:pt x="680865" y="940336"/>
                  <a:pt x="672398" y="857257"/>
                </a:cubicBezTo>
                <a:cubicBezTo>
                  <a:pt x="663931" y="774178"/>
                  <a:pt x="646998" y="704857"/>
                  <a:pt x="586673" y="615957"/>
                </a:cubicBezTo>
                <a:cubicBezTo>
                  <a:pt x="526348" y="527057"/>
                  <a:pt x="400935" y="397940"/>
                  <a:pt x="310448" y="323857"/>
                </a:cubicBezTo>
                <a:cubicBezTo>
                  <a:pt x="219961" y="249774"/>
                  <a:pt x="93490" y="225432"/>
                  <a:pt x="43748" y="171457"/>
                </a:cubicBezTo>
                <a:cubicBezTo>
                  <a:pt x="-5994" y="117482"/>
                  <a:pt x="-4406" y="1065"/>
                  <a:pt x="564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C109BA2A-55C6-4697-8AA9-2FFE468313EF}"/>
              </a:ext>
            </a:extLst>
          </p:cNvPr>
          <p:cNvSpPr/>
          <p:nvPr/>
        </p:nvSpPr>
        <p:spPr>
          <a:xfrm>
            <a:off x="3594893" y="3614725"/>
            <a:ext cx="312630" cy="161577"/>
          </a:xfrm>
          <a:custGeom>
            <a:avLst/>
            <a:gdLst>
              <a:gd name="connsiteX0" fmla="*/ 8732 w 312630"/>
              <a:gd name="connsiteY0" fmla="*/ 1600 h 161577"/>
              <a:gd name="connsiteX1" fmla="*/ 65882 w 312630"/>
              <a:gd name="connsiteY1" fmla="*/ 30175 h 161577"/>
              <a:gd name="connsiteX2" fmla="*/ 304007 w 312630"/>
              <a:gd name="connsiteY2" fmla="*/ 160350 h 161577"/>
              <a:gd name="connsiteX3" fmla="*/ 256382 w 312630"/>
              <a:gd name="connsiteY3" fmla="*/ 93675 h 161577"/>
              <a:gd name="connsiteX4" fmla="*/ 218282 w 312630"/>
              <a:gd name="connsiteY4" fmla="*/ 61925 h 161577"/>
              <a:gd name="connsiteX5" fmla="*/ 8732 w 312630"/>
              <a:gd name="connsiteY5" fmla="*/ 1600 h 1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630" h="161577">
                <a:moveTo>
                  <a:pt x="8732" y="1600"/>
                </a:moveTo>
                <a:cubicBezTo>
                  <a:pt x="-16668" y="-3692"/>
                  <a:pt x="16670" y="3717"/>
                  <a:pt x="65882" y="30175"/>
                </a:cubicBezTo>
                <a:cubicBezTo>
                  <a:pt x="115095" y="56633"/>
                  <a:pt x="272257" y="149767"/>
                  <a:pt x="304007" y="160350"/>
                </a:cubicBezTo>
                <a:cubicBezTo>
                  <a:pt x="335757" y="170933"/>
                  <a:pt x="270670" y="110079"/>
                  <a:pt x="256382" y="93675"/>
                </a:cubicBezTo>
                <a:cubicBezTo>
                  <a:pt x="242094" y="77271"/>
                  <a:pt x="260086" y="77271"/>
                  <a:pt x="218282" y="61925"/>
                </a:cubicBezTo>
                <a:cubicBezTo>
                  <a:pt x="176478" y="46579"/>
                  <a:pt x="34132" y="6892"/>
                  <a:pt x="8732" y="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B331CF0-8C3F-438E-8791-646CDBB9A6DC}"/>
              </a:ext>
            </a:extLst>
          </p:cNvPr>
          <p:cNvSpPr/>
          <p:nvPr/>
        </p:nvSpPr>
        <p:spPr>
          <a:xfrm>
            <a:off x="4094278" y="3884999"/>
            <a:ext cx="196031" cy="95889"/>
          </a:xfrm>
          <a:custGeom>
            <a:avLst/>
            <a:gdLst>
              <a:gd name="connsiteX0" fmla="*/ 1472 w 196031"/>
              <a:gd name="connsiteY0" fmla="*/ 4376 h 95889"/>
              <a:gd name="connsiteX1" fmla="*/ 58622 w 196031"/>
              <a:gd name="connsiteY1" fmla="*/ 20251 h 95889"/>
              <a:gd name="connsiteX2" fmla="*/ 195147 w 196031"/>
              <a:gd name="connsiteY2" fmla="*/ 86926 h 95889"/>
              <a:gd name="connsiteX3" fmla="*/ 112597 w 196031"/>
              <a:gd name="connsiteY3" fmla="*/ 90101 h 95889"/>
              <a:gd name="connsiteX4" fmla="*/ 1472 w 196031"/>
              <a:gd name="connsiteY4" fmla="*/ 4376 h 9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1" h="95889">
                <a:moveTo>
                  <a:pt x="1472" y="4376"/>
                </a:moveTo>
                <a:cubicBezTo>
                  <a:pt x="-7524" y="-7266"/>
                  <a:pt x="26343" y="6493"/>
                  <a:pt x="58622" y="20251"/>
                </a:cubicBezTo>
                <a:cubicBezTo>
                  <a:pt x="90901" y="34009"/>
                  <a:pt x="186151" y="75284"/>
                  <a:pt x="195147" y="86926"/>
                </a:cubicBezTo>
                <a:cubicBezTo>
                  <a:pt x="204143" y="98568"/>
                  <a:pt x="142230" y="98038"/>
                  <a:pt x="112597" y="90101"/>
                </a:cubicBezTo>
                <a:cubicBezTo>
                  <a:pt x="82964" y="82164"/>
                  <a:pt x="10468" y="16018"/>
                  <a:pt x="1472" y="4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6C0E9EE5-7166-4732-838C-C6162F660658}"/>
              </a:ext>
            </a:extLst>
          </p:cNvPr>
          <p:cNvSpPr/>
          <p:nvPr/>
        </p:nvSpPr>
        <p:spPr>
          <a:xfrm>
            <a:off x="3898763" y="3403102"/>
            <a:ext cx="385518" cy="398910"/>
          </a:xfrm>
          <a:custGeom>
            <a:avLst/>
            <a:gdLst>
              <a:gd name="connsiteX0" fmla="*/ 137 w 385518"/>
              <a:gd name="connsiteY0" fmla="*/ 498 h 398910"/>
              <a:gd name="connsiteX1" fmla="*/ 266837 w 385518"/>
              <a:gd name="connsiteY1" fmla="*/ 32248 h 398910"/>
              <a:gd name="connsiteX2" fmla="*/ 377962 w 385518"/>
              <a:gd name="connsiteY2" fmla="*/ 137023 h 398910"/>
              <a:gd name="connsiteX3" fmla="*/ 374787 w 385518"/>
              <a:gd name="connsiteY3" fmla="*/ 397373 h 398910"/>
              <a:gd name="connsiteX4" fmla="*/ 368437 w 385518"/>
              <a:gd name="connsiteY4" fmla="*/ 238623 h 398910"/>
              <a:gd name="connsiteX5" fmla="*/ 358912 w 385518"/>
              <a:gd name="connsiteY5" fmla="*/ 108448 h 398910"/>
              <a:gd name="connsiteX6" fmla="*/ 231912 w 385518"/>
              <a:gd name="connsiteY6" fmla="*/ 51298 h 398910"/>
              <a:gd name="connsiteX7" fmla="*/ 137 w 385518"/>
              <a:gd name="connsiteY7" fmla="*/ 498 h 39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18" h="398910">
                <a:moveTo>
                  <a:pt x="137" y="498"/>
                </a:moveTo>
                <a:cubicBezTo>
                  <a:pt x="5958" y="-2677"/>
                  <a:pt x="203866" y="9494"/>
                  <a:pt x="266837" y="32248"/>
                </a:cubicBezTo>
                <a:cubicBezTo>
                  <a:pt x="329808" y="55002"/>
                  <a:pt x="359970" y="76169"/>
                  <a:pt x="377962" y="137023"/>
                </a:cubicBezTo>
                <a:cubicBezTo>
                  <a:pt x="395954" y="197877"/>
                  <a:pt x="376375" y="380440"/>
                  <a:pt x="374787" y="397373"/>
                </a:cubicBezTo>
                <a:cubicBezTo>
                  <a:pt x="373200" y="414306"/>
                  <a:pt x="371083" y="286777"/>
                  <a:pt x="368437" y="238623"/>
                </a:cubicBezTo>
                <a:cubicBezTo>
                  <a:pt x="365791" y="190469"/>
                  <a:pt x="381666" y="139669"/>
                  <a:pt x="358912" y="108448"/>
                </a:cubicBezTo>
                <a:cubicBezTo>
                  <a:pt x="336158" y="77227"/>
                  <a:pt x="288533" y="67702"/>
                  <a:pt x="231912" y="51298"/>
                </a:cubicBezTo>
                <a:cubicBezTo>
                  <a:pt x="175291" y="34894"/>
                  <a:pt x="-5684" y="3673"/>
                  <a:pt x="137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FCF9663F-8111-4B2E-AC4B-2CF2B2FC4101}"/>
              </a:ext>
            </a:extLst>
          </p:cNvPr>
          <p:cNvSpPr/>
          <p:nvPr/>
        </p:nvSpPr>
        <p:spPr>
          <a:xfrm>
            <a:off x="3800623" y="3431659"/>
            <a:ext cx="476116" cy="443474"/>
          </a:xfrm>
          <a:custGeom>
            <a:avLst/>
            <a:gdLst>
              <a:gd name="connsiteX0" fmla="*/ 95102 w 476116"/>
              <a:gd name="connsiteY0" fmla="*/ 516 h 443474"/>
              <a:gd name="connsiteX1" fmla="*/ 9377 w 476116"/>
              <a:gd name="connsiteY1" fmla="*/ 89416 h 443474"/>
              <a:gd name="connsiteX2" fmla="*/ 9377 w 476116"/>
              <a:gd name="connsiteY2" fmla="*/ 194191 h 443474"/>
              <a:gd name="connsiteX3" fmla="*/ 72877 w 476116"/>
              <a:gd name="connsiteY3" fmla="*/ 337066 h 443474"/>
              <a:gd name="connsiteX4" fmla="*/ 285602 w 476116"/>
              <a:gd name="connsiteY4" fmla="*/ 438666 h 443474"/>
              <a:gd name="connsiteX5" fmla="*/ 476102 w 476116"/>
              <a:gd name="connsiteY5" fmla="*/ 425966 h 443474"/>
              <a:gd name="connsiteX6" fmla="*/ 276077 w 476116"/>
              <a:gd name="connsiteY6" fmla="*/ 416441 h 443474"/>
              <a:gd name="connsiteX7" fmla="*/ 177652 w 476116"/>
              <a:gd name="connsiteY7" fmla="*/ 371991 h 443474"/>
              <a:gd name="connsiteX8" fmla="*/ 57002 w 476116"/>
              <a:gd name="connsiteY8" fmla="*/ 244991 h 443474"/>
              <a:gd name="connsiteX9" fmla="*/ 25252 w 476116"/>
              <a:gd name="connsiteY9" fmla="*/ 130691 h 443474"/>
              <a:gd name="connsiteX10" fmla="*/ 95102 w 476116"/>
              <a:gd name="connsiteY10" fmla="*/ 516 h 44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116" h="443474">
                <a:moveTo>
                  <a:pt x="95102" y="516"/>
                </a:moveTo>
                <a:cubicBezTo>
                  <a:pt x="92456" y="-6363"/>
                  <a:pt x="23664" y="57137"/>
                  <a:pt x="9377" y="89416"/>
                </a:cubicBezTo>
                <a:cubicBezTo>
                  <a:pt x="-4911" y="121695"/>
                  <a:pt x="-1206" y="152916"/>
                  <a:pt x="9377" y="194191"/>
                </a:cubicBezTo>
                <a:cubicBezTo>
                  <a:pt x="19960" y="235466"/>
                  <a:pt x="26840" y="296320"/>
                  <a:pt x="72877" y="337066"/>
                </a:cubicBezTo>
                <a:cubicBezTo>
                  <a:pt x="118914" y="377812"/>
                  <a:pt x="218398" y="423849"/>
                  <a:pt x="285602" y="438666"/>
                </a:cubicBezTo>
                <a:cubicBezTo>
                  <a:pt x="352806" y="453483"/>
                  <a:pt x="477689" y="429670"/>
                  <a:pt x="476102" y="425966"/>
                </a:cubicBezTo>
                <a:cubicBezTo>
                  <a:pt x="474515" y="422262"/>
                  <a:pt x="325819" y="425437"/>
                  <a:pt x="276077" y="416441"/>
                </a:cubicBezTo>
                <a:cubicBezTo>
                  <a:pt x="226335" y="407445"/>
                  <a:pt x="214164" y="400566"/>
                  <a:pt x="177652" y="371991"/>
                </a:cubicBezTo>
                <a:cubicBezTo>
                  <a:pt x="141140" y="343416"/>
                  <a:pt x="82402" y="285208"/>
                  <a:pt x="57002" y="244991"/>
                </a:cubicBezTo>
                <a:cubicBezTo>
                  <a:pt x="31602" y="204774"/>
                  <a:pt x="23135" y="169320"/>
                  <a:pt x="25252" y="130691"/>
                </a:cubicBezTo>
                <a:cubicBezTo>
                  <a:pt x="27369" y="92062"/>
                  <a:pt x="97748" y="7395"/>
                  <a:pt x="95102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05D4D4B4-6B3E-4ECA-BB65-48EDA9E08D60}"/>
              </a:ext>
            </a:extLst>
          </p:cNvPr>
          <p:cNvSpPr/>
          <p:nvPr/>
        </p:nvSpPr>
        <p:spPr>
          <a:xfrm>
            <a:off x="3357268" y="3075466"/>
            <a:ext cx="259089" cy="764395"/>
          </a:xfrm>
          <a:custGeom>
            <a:avLst/>
            <a:gdLst>
              <a:gd name="connsiteX0" fmla="*/ 23049 w 259089"/>
              <a:gd name="connsiteY0" fmla="*/ 51 h 764395"/>
              <a:gd name="connsiteX1" fmla="*/ 1882 w 259089"/>
              <a:gd name="connsiteY1" fmla="*/ 133401 h 764395"/>
              <a:gd name="connsiteX2" fmla="*/ 78082 w 259089"/>
              <a:gd name="connsiteY2" fmla="*/ 247701 h 764395"/>
              <a:gd name="connsiteX3" fmla="*/ 139465 w 259089"/>
              <a:gd name="connsiteY3" fmla="*/ 397984 h 764395"/>
              <a:gd name="connsiteX4" fmla="*/ 247415 w 259089"/>
              <a:gd name="connsiteY4" fmla="*/ 757817 h 764395"/>
              <a:gd name="connsiteX5" fmla="*/ 236832 w 259089"/>
              <a:gd name="connsiteY5" fmla="*/ 599067 h 764395"/>
              <a:gd name="connsiteX6" fmla="*/ 75965 w 259089"/>
              <a:gd name="connsiteY6" fmla="*/ 209601 h 764395"/>
              <a:gd name="connsiteX7" fmla="*/ 20932 w 259089"/>
              <a:gd name="connsiteY7" fmla="*/ 118584 h 764395"/>
              <a:gd name="connsiteX8" fmla="*/ 23049 w 259089"/>
              <a:gd name="connsiteY8" fmla="*/ 51 h 7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89" h="764395">
                <a:moveTo>
                  <a:pt x="23049" y="51"/>
                </a:moveTo>
                <a:cubicBezTo>
                  <a:pt x="19874" y="2521"/>
                  <a:pt x="-7290" y="92126"/>
                  <a:pt x="1882" y="133401"/>
                </a:cubicBezTo>
                <a:cubicBezTo>
                  <a:pt x="11054" y="174676"/>
                  <a:pt x="55152" y="203604"/>
                  <a:pt x="78082" y="247701"/>
                </a:cubicBezTo>
                <a:cubicBezTo>
                  <a:pt x="101012" y="291798"/>
                  <a:pt x="111243" y="312965"/>
                  <a:pt x="139465" y="397984"/>
                </a:cubicBezTo>
                <a:cubicBezTo>
                  <a:pt x="167687" y="483003"/>
                  <a:pt x="231187" y="724303"/>
                  <a:pt x="247415" y="757817"/>
                </a:cubicBezTo>
                <a:cubicBezTo>
                  <a:pt x="263643" y="791331"/>
                  <a:pt x="265407" y="690436"/>
                  <a:pt x="236832" y="599067"/>
                </a:cubicBezTo>
                <a:cubicBezTo>
                  <a:pt x="208257" y="507698"/>
                  <a:pt x="111948" y="289681"/>
                  <a:pt x="75965" y="209601"/>
                </a:cubicBezTo>
                <a:cubicBezTo>
                  <a:pt x="39982" y="129521"/>
                  <a:pt x="31162" y="152803"/>
                  <a:pt x="20932" y="118584"/>
                </a:cubicBezTo>
                <a:cubicBezTo>
                  <a:pt x="10702" y="84365"/>
                  <a:pt x="26224" y="-2419"/>
                  <a:pt x="2304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A1994151-E2B2-4209-9493-27B5953EB98B}"/>
              </a:ext>
            </a:extLst>
          </p:cNvPr>
          <p:cNvSpPr/>
          <p:nvPr/>
        </p:nvSpPr>
        <p:spPr>
          <a:xfrm>
            <a:off x="3392331" y="3120788"/>
            <a:ext cx="66853" cy="99783"/>
          </a:xfrm>
          <a:custGeom>
            <a:avLst/>
            <a:gdLst>
              <a:gd name="connsiteX0" fmla="*/ 157 w 66853"/>
              <a:gd name="connsiteY0" fmla="*/ 237 h 99783"/>
              <a:gd name="connsiteX1" fmla="*/ 14444 w 66853"/>
              <a:gd name="connsiteY1" fmla="*/ 79612 h 99783"/>
              <a:gd name="connsiteX2" fmla="*/ 66832 w 66853"/>
              <a:gd name="connsiteY2" fmla="*/ 98662 h 99783"/>
              <a:gd name="connsiteX3" fmla="*/ 20794 w 66853"/>
              <a:gd name="connsiteY3" fmla="*/ 55800 h 99783"/>
              <a:gd name="connsiteX4" fmla="*/ 157 w 66853"/>
              <a:gd name="connsiteY4" fmla="*/ 237 h 9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3" h="99783">
                <a:moveTo>
                  <a:pt x="157" y="237"/>
                </a:moveTo>
                <a:cubicBezTo>
                  <a:pt x="-901" y="4206"/>
                  <a:pt x="3332" y="63208"/>
                  <a:pt x="14444" y="79612"/>
                </a:cubicBezTo>
                <a:cubicBezTo>
                  <a:pt x="25556" y="96016"/>
                  <a:pt x="65774" y="102631"/>
                  <a:pt x="66832" y="98662"/>
                </a:cubicBezTo>
                <a:cubicBezTo>
                  <a:pt x="67890" y="94693"/>
                  <a:pt x="29790" y="68500"/>
                  <a:pt x="20794" y="55800"/>
                </a:cubicBezTo>
                <a:cubicBezTo>
                  <a:pt x="11798" y="43100"/>
                  <a:pt x="1215" y="-3732"/>
                  <a:pt x="15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7B9F8B0-3282-44D2-A8F4-05EDADEE9B86}"/>
              </a:ext>
            </a:extLst>
          </p:cNvPr>
          <p:cNvSpPr/>
          <p:nvPr/>
        </p:nvSpPr>
        <p:spPr>
          <a:xfrm>
            <a:off x="4502411" y="3645546"/>
            <a:ext cx="364159" cy="105634"/>
          </a:xfrm>
          <a:custGeom>
            <a:avLst/>
            <a:gdLst>
              <a:gd name="connsiteX0" fmla="*/ 1856 w 364159"/>
              <a:gd name="connsiteY0" fmla="*/ 79787 h 105634"/>
              <a:gd name="connsiteX1" fmla="*/ 111922 w 364159"/>
              <a:gd name="connsiteY1" fmla="*/ 14171 h 105634"/>
              <a:gd name="connsiteX2" fmla="*/ 264322 w 364159"/>
              <a:gd name="connsiteY2" fmla="*/ 7821 h 105634"/>
              <a:gd name="connsiteX3" fmla="*/ 363806 w 364159"/>
              <a:gd name="connsiteY3" fmla="*/ 105187 h 105634"/>
              <a:gd name="connsiteX4" fmla="*/ 293956 w 364159"/>
              <a:gd name="connsiteY4" fmla="*/ 43804 h 105634"/>
              <a:gd name="connsiteX5" fmla="*/ 202939 w 364159"/>
              <a:gd name="connsiteY5" fmla="*/ 37454 h 105634"/>
              <a:gd name="connsiteX6" fmla="*/ 1856 w 364159"/>
              <a:gd name="connsiteY6" fmla="*/ 79787 h 10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59" h="105634">
                <a:moveTo>
                  <a:pt x="1856" y="79787"/>
                </a:moveTo>
                <a:cubicBezTo>
                  <a:pt x="-13313" y="75907"/>
                  <a:pt x="68178" y="26165"/>
                  <a:pt x="111922" y="14171"/>
                </a:cubicBezTo>
                <a:cubicBezTo>
                  <a:pt x="155666" y="2177"/>
                  <a:pt x="222341" y="-7348"/>
                  <a:pt x="264322" y="7821"/>
                </a:cubicBezTo>
                <a:cubicBezTo>
                  <a:pt x="306303" y="22990"/>
                  <a:pt x="358867" y="99190"/>
                  <a:pt x="363806" y="105187"/>
                </a:cubicBezTo>
                <a:cubicBezTo>
                  <a:pt x="368745" y="111184"/>
                  <a:pt x="320767" y="55093"/>
                  <a:pt x="293956" y="43804"/>
                </a:cubicBezTo>
                <a:cubicBezTo>
                  <a:pt x="267145" y="32515"/>
                  <a:pt x="247742" y="34632"/>
                  <a:pt x="202939" y="37454"/>
                </a:cubicBezTo>
                <a:cubicBezTo>
                  <a:pt x="158136" y="40276"/>
                  <a:pt x="17025" y="83667"/>
                  <a:pt x="1856" y="7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8FA66FC6-6B9B-4A3C-A5A9-7098CD118F38}"/>
              </a:ext>
            </a:extLst>
          </p:cNvPr>
          <p:cNvSpPr/>
          <p:nvPr/>
        </p:nvSpPr>
        <p:spPr>
          <a:xfrm>
            <a:off x="4830931" y="3595870"/>
            <a:ext cx="274208" cy="146821"/>
          </a:xfrm>
          <a:custGeom>
            <a:avLst/>
            <a:gdLst>
              <a:gd name="connsiteX0" fmla="*/ 1419 w 274208"/>
              <a:gd name="connsiteY0" fmla="*/ 146397 h 146821"/>
              <a:gd name="connsiteX1" fmla="*/ 109369 w 274208"/>
              <a:gd name="connsiteY1" fmla="*/ 49030 h 146821"/>
              <a:gd name="connsiteX2" fmla="*/ 272352 w 274208"/>
              <a:gd name="connsiteY2" fmla="*/ 17280 h 146821"/>
              <a:gd name="connsiteX3" fmla="*/ 185569 w 274208"/>
              <a:gd name="connsiteY3" fmla="*/ 6697 h 146821"/>
              <a:gd name="connsiteX4" fmla="*/ 1419 w 274208"/>
              <a:gd name="connsiteY4" fmla="*/ 146397 h 1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08" h="146821">
                <a:moveTo>
                  <a:pt x="1419" y="146397"/>
                </a:moveTo>
                <a:cubicBezTo>
                  <a:pt x="-11281" y="153452"/>
                  <a:pt x="64214" y="70549"/>
                  <a:pt x="109369" y="49030"/>
                </a:cubicBezTo>
                <a:cubicBezTo>
                  <a:pt x="154525" y="27510"/>
                  <a:pt x="259652" y="24335"/>
                  <a:pt x="272352" y="17280"/>
                </a:cubicBezTo>
                <a:cubicBezTo>
                  <a:pt x="285052" y="10225"/>
                  <a:pt x="230019" y="-10589"/>
                  <a:pt x="185569" y="6697"/>
                </a:cubicBezTo>
                <a:cubicBezTo>
                  <a:pt x="141119" y="23983"/>
                  <a:pt x="14119" y="139342"/>
                  <a:pt x="1419" y="14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B248457-2394-42E7-BCF5-799A6476E087}"/>
              </a:ext>
            </a:extLst>
          </p:cNvPr>
          <p:cNvSpPr/>
          <p:nvPr/>
        </p:nvSpPr>
        <p:spPr>
          <a:xfrm>
            <a:off x="3676650" y="4070254"/>
            <a:ext cx="469900" cy="138938"/>
          </a:xfrm>
          <a:custGeom>
            <a:avLst/>
            <a:gdLst>
              <a:gd name="connsiteX0" fmla="*/ 0 w 469900"/>
              <a:gd name="connsiteY0" fmla="*/ 96 h 138938"/>
              <a:gd name="connsiteX1" fmla="*/ 256117 w 469900"/>
              <a:gd name="connsiteY1" fmla="*/ 116513 h 138938"/>
              <a:gd name="connsiteX2" fmla="*/ 469900 w 469900"/>
              <a:gd name="connsiteY2" fmla="*/ 137679 h 138938"/>
              <a:gd name="connsiteX3" fmla="*/ 256117 w 469900"/>
              <a:gd name="connsiteY3" fmla="*/ 97463 h 138938"/>
              <a:gd name="connsiteX4" fmla="*/ 0 w 469900"/>
              <a:gd name="connsiteY4" fmla="*/ 96 h 13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138938">
                <a:moveTo>
                  <a:pt x="0" y="96"/>
                </a:moveTo>
                <a:cubicBezTo>
                  <a:pt x="0" y="3271"/>
                  <a:pt x="177800" y="93583"/>
                  <a:pt x="256117" y="116513"/>
                </a:cubicBezTo>
                <a:cubicBezTo>
                  <a:pt x="334434" y="139444"/>
                  <a:pt x="469900" y="140854"/>
                  <a:pt x="469900" y="137679"/>
                </a:cubicBezTo>
                <a:cubicBezTo>
                  <a:pt x="469900" y="134504"/>
                  <a:pt x="336197" y="122157"/>
                  <a:pt x="256117" y="97463"/>
                </a:cubicBezTo>
                <a:cubicBezTo>
                  <a:pt x="176037" y="72769"/>
                  <a:pt x="0" y="-3079"/>
                  <a:pt x="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96702B0F-B8C2-4D73-9035-F54F8C1A9A80}"/>
              </a:ext>
            </a:extLst>
          </p:cNvPr>
          <p:cNvSpPr/>
          <p:nvPr/>
        </p:nvSpPr>
        <p:spPr>
          <a:xfrm>
            <a:off x="4171950" y="4231217"/>
            <a:ext cx="785949" cy="117052"/>
          </a:xfrm>
          <a:custGeom>
            <a:avLst/>
            <a:gdLst>
              <a:gd name="connsiteX0" fmla="*/ 0 w 785949"/>
              <a:gd name="connsiteY0" fmla="*/ 0 h 117052"/>
              <a:gd name="connsiteX1" fmla="*/ 497417 w 785949"/>
              <a:gd name="connsiteY1" fmla="*/ 107950 h 117052"/>
              <a:gd name="connsiteX2" fmla="*/ 785283 w 785949"/>
              <a:gd name="connsiteY2" fmla="*/ 110066 h 117052"/>
              <a:gd name="connsiteX3" fmla="*/ 571500 w 785949"/>
              <a:gd name="connsiteY3" fmla="*/ 99483 h 117052"/>
              <a:gd name="connsiteX4" fmla="*/ 404283 w 785949"/>
              <a:gd name="connsiteY4" fmla="*/ 80433 h 117052"/>
              <a:gd name="connsiteX5" fmla="*/ 0 w 785949"/>
              <a:gd name="connsiteY5" fmla="*/ 0 h 11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949" h="117052">
                <a:moveTo>
                  <a:pt x="0" y="0"/>
                </a:moveTo>
                <a:cubicBezTo>
                  <a:pt x="15522" y="4586"/>
                  <a:pt x="366537" y="89606"/>
                  <a:pt x="497417" y="107950"/>
                </a:cubicBezTo>
                <a:cubicBezTo>
                  <a:pt x="628297" y="126294"/>
                  <a:pt x="772936" y="111477"/>
                  <a:pt x="785283" y="110066"/>
                </a:cubicBezTo>
                <a:cubicBezTo>
                  <a:pt x="797630" y="108655"/>
                  <a:pt x="635000" y="104422"/>
                  <a:pt x="571500" y="99483"/>
                </a:cubicBezTo>
                <a:cubicBezTo>
                  <a:pt x="508000" y="94544"/>
                  <a:pt x="497063" y="99130"/>
                  <a:pt x="404283" y="804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4980E882-AF96-4502-B56A-E49676819B4D}"/>
              </a:ext>
            </a:extLst>
          </p:cNvPr>
          <p:cNvSpPr/>
          <p:nvPr/>
        </p:nvSpPr>
        <p:spPr>
          <a:xfrm>
            <a:off x="4148396" y="4097082"/>
            <a:ext cx="1190103" cy="301288"/>
          </a:xfrm>
          <a:custGeom>
            <a:avLst/>
            <a:gdLst>
              <a:gd name="connsiteX0" fmla="*/ 8737 w 1190103"/>
              <a:gd name="connsiteY0" fmla="*/ 151068 h 301288"/>
              <a:gd name="connsiteX1" fmla="*/ 707237 w 1190103"/>
              <a:gd name="connsiteY1" fmla="*/ 290768 h 301288"/>
              <a:gd name="connsiteX2" fmla="*/ 768621 w 1190103"/>
              <a:gd name="connsiteY2" fmla="*/ 282301 h 301288"/>
              <a:gd name="connsiteX3" fmla="*/ 929487 w 1190103"/>
              <a:gd name="connsiteY3" fmla="*/ 210335 h 301288"/>
              <a:gd name="connsiteX4" fmla="*/ 1187721 w 1190103"/>
              <a:gd name="connsiteY4" fmla="*/ 2901 h 301288"/>
              <a:gd name="connsiteX5" fmla="*/ 1064954 w 1190103"/>
              <a:gd name="connsiteY5" fmla="*/ 83335 h 301288"/>
              <a:gd name="connsiteX6" fmla="*/ 840587 w 1190103"/>
              <a:gd name="connsiteY6" fmla="*/ 235735 h 301288"/>
              <a:gd name="connsiteX7" fmla="*/ 745337 w 1190103"/>
              <a:gd name="connsiteY7" fmla="*/ 271718 h 301288"/>
              <a:gd name="connsiteX8" fmla="*/ 565421 w 1190103"/>
              <a:gd name="connsiteY8" fmla="*/ 286535 h 301288"/>
              <a:gd name="connsiteX9" fmla="*/ 330471 w 1190103"/>
              <a:gd name="connsiteY9" fmla="*/ 248435 h 301288"/>
              <a:gd name="connsiteX10" fmla="*/ 8737 w 1190103"/>
              <a:gd name="connsiteY10" fmla="*/ 151068 h 3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103" h="301288">
                <a:moveTo>
                  <a:pt x="8737" y="151068"/>
                </a:moveTo>
                <a:cubicBezTo>
                  <a:pt x="71531" y="158123"/>
                  <a:pt x="580590" y="268896"/>
                  <a:pt x="707237" y="290768"/>
                </a:cubicBezTo>
                <a:cubicBezTo>
                  <a:pt x="833884" y="312640"/>
                  <a:pt x="731579" y="295707"/>
                  <a:pt x="768621" y="282301"/>
                </a:cubicBezTo>
                <a:cubicBezTo>
                  <a:pt x="805663" y="268896"/>
                  <a:pt x="859637" y="256902"/>
                  <a:pt x="929487" y="210335"/>
                </a:cubicBezTo>
                <a:cubicBezTo>
                  <a:pt x="999337" y="163768"/>
                  <a:pt x="1165143" y="24068"/>
                  <a:pt x="1187721" y="2901"/>
                </a:cubicBezTo>
                <a:cubicBezTo>
                  <a:pt x="1210299" y="-18266"/>
                  <a:pt x="1064954" y="83335"/>
                  <a:pt x="1064954" y="83335"/>
                </a:cubicBezTo>
                <a:cubicBezTo>
                  <a:pt x="1007098" y="122141"/>
                  <a:pt x="893857" y="204338"/>
                  <a:pt x="840587" y="235735"/>
                </a:cubicBezTo>
                <a:cubicBezTo>
                  <a:pt x="787317" y="267132"/>
                  <a:pt x="791198" y="263251"/>
                  <a:pt x="745337" y="271718"/>
                </a:cubicBezTo>
                <a:cubicBezTo>
                  <a:pt x="699476" y="280185"/>
                  <a:pt x="634565" y="290415"/>
                  <a:pt x="565421" y="286535"/>
                </a:cubicBezTo>
                <a:cubicBezTo>
                  <a:pt x="496277" y="282655"/>
                  <a:pt x="421840" y="269954"/>
                  <a:pt x="330471" y="248435"/>
                </a:cubicBezTo>
                <a:cubicBezTo>
                  <a:pt x="239102" y="226916"/>
                  <a:pt x="-54057" y="144013"/>
                  <a:pt x="8737" y="15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87362188-01EB-4D8E-BAF4-EB7F3E17016B}"/>
              </a:ext>
            </a:extLst>
          </p:cNvPr>
          <p:cNvSpPr/>
          <p:nvPr/>
        </p:nvSpPr>
        <p:spPr>
          <a:xfrm>
            <a:off x="4624898" y="4023173"/>
            <a:ext cx="510816" cy="126338"/>
          </a:xfrm>
          <a:custGeom>
            <a:avLst/>
            <a:gdLst>
              <a:gd name="connsiteX0" fmla="*/ 19 w 510816"/>
              <a:gd name="connsiteY0" fmla="*/ 57760 h 126338"/>
              <a:gd name="connsiteX1" fmla="*/ 304819 w 510816"/>
              <a:gd name="connsiteY1" fmla="*/ 125494 h 126338"/>
              <a:gd name="connsiteX2" fmla="*/ 510135 w 510816"/>
              <a:gd name="connsiteY2" fmla="*/ 610 h 126338"/>
              <a:gd name="connsiteX3" fmla="*/ 368319 w 510816"/>
              <a:gd name="connsiteY3" fmla="*/ 78927 h 126338"/>
              <a:gd name="connsiteX4" fmla="*/ 290002 w 510816"/>
              <a:gd name="connsiteY4" fmla="*/ 106444 h 126338"/>
              <a:gd name="connsiteX5" fmla="*/ 19 w 510816"/>
              <a:gd name="connsiteY5" fmla="*/ 57760 h 1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816" h="126338">
                <a:moveTo>
                  <a:pt x="19" y="57760"/>
                </a:moveTo>
                <a:cubicBezTo>
                  <a:pt x="2489" y="60935"/>
                  <a:pt x="219800" y="135019"/>
                  <a:pt x="304819" y="125494"/>
                </a:cubicBezTo>
                <a:cubicBezTo>
                  <a:pt x="389838" y="115969"/>
                  <a:pt x="499552" y="8371"/>
                  <a:pt x="510135" y="610"/>
                </a:cubicBezTo>
                <a:cubicBezTo>
                  <a:pt x="520718" y="-7151"/>
                  <a:pt x="405008" y="61288"/>
                  <a:pt x="368319" y="78927"/>
                </a:cubicBezTo>
                <a:cubicBezTo>
                  <a:pt x="331630" y="96566"/>
                  <a:pt x="351738" y="109619"/>
                  <a:pt x="290002" y="106444"/>
                </a:cubicBezTo>
                <a:cubicBezTo>
                  <a:pt x="228266" y="103269"/>
                  <a:pt x="-2451" y="54585"/>
                  <a:pt x="19" y="57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C5B83508-037A-455E-9FA7-98CE4D7A10F7}"/>
              </a:ext>
            </a:extLst>
          </p:cNvPr>
          <p:cNvSpPr/>
          <p:nvPr/>
        </p:nvSpPr>
        <p:spPr>
          <a:xfrm>
            <a:off x="4730014" y="3820062"/>
            <a:ext cx="271710" cy="82862"/>
          </a:xfrm>
          <a:custGeom>
            <a:avLst/>
            <a:gdLst>
              <a:gd name="connsiteX0" fmla="*/ 271669 w 271710"/>
              <a:gd name="connsiteY0" fmla="*/ 521 h 82862"/>
              <a:gd name="connsiteX1" fmla="*/ 165836 w 271710"/>
              <a:gd name="connsiteY1" fmla="*/ 80955 h 82862"/>
              <a:gd name="connsiteX2" fmla="*/ 98103 w 271710"/>
              <a:gd name="connsiteY2" fmla="*/ 55555 h 82862"/>
              <a:gd name="connsiteX3" fmla="*/ 736 w 271710"/>
              <a:gd name="connsiteY3" fmla="*/ 32271 h 82862"/>
              <a:gd name="connsiteX4" fmla="*/ 153136 w 271710"/>
              <a:gd name="connsiteY4" fmla="*/ 44971 h 82862"/>
              <a:gd name="connsiteX5" fmla="*/ 271669 w 271710"/>
              <a:gd name="connsiteY5" fmla="*/ 521 h 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10" h="82862">
                <a:moveTo>
                  <a:pt x="271669" y="521"/>
                </a:moveTo>
                <a:cubicBezTo>
                  <a:pt x="273786" y="6518"/>
                  <a:pt x="194764" y="71783"/>
                  <a:pt x="165836" y="80955"/>
                </a:cubicBezTo>
                <a:cubicBezTo>
                  <a:pt x="136908" y="90127"/>
                  <a:pt x="125620" y="63669"/>
                  <a:pt x="98103" y="55555"/>
                </a:cubicBezTo>
                <a:cubicBezTo>
                  <a:pt x="70586" y="47441"/>
                  <a:pt x="-8436" y="34035"/>
                  <a:pt x="736" y="32271"/>
                </a:cubicBezTo>
                <a:cubicBezTo>
                  <a:pt x="9908" y="30507"/>
                  <a:pt x="110097" y="47793"/>
                  <a:pt x="153136" y="44971"/>
                </a:cubicBezTo>
                <a:cubicBezTo>
                  <a:pt x="196175" y="42149"/>
                  <a:pt x="269552" y="-5476"/>
                  <a:pt x="27166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7AE6682-15BC-4FD0-B9C0-759CFAAD3B97}"/>
              </a:ext>
            </a:extLst>
          </p:cNvPr>
          <p:cNvSpPr/>
          <p:nvPr/>
        </p:nvSpPr>
        <p:spPr>
          <a:xfrm>
            <a:off x="5322644" y="3790781"/>
            <a:ext cx="339448" cy="333578"/>
          </a:xfrm>
          <a:custGeom>
            <a:avLst/>
            <a:gdLst>
              <a:gd name="connsiteX0" fmla="*/ 5006 w 339448"/>
              <a:gd name="connsiteY0" fmla="*/ 330369 h 333578"/>
              <a:gd name="connsiteX1" fmla="*/ 259006 w 339448"/>
              <a:gd name="connsiteY1" fmla="*/ 122936 h 333578"/>
              <a:gd name="connsiteX2" fmla="*/ 339439 w 339448"/>
              <a:gd name="connsiteY2" fmla="*/ 169 h 333578"/>
              <a:gd name="connsiteX3" fmla="*/ 263239 w 339448"/>
              <a:gd name="connsiteY3" fmla="*/ 99652 h 333578"/>
              <a:gd name="connsiteX4" fmla="*/ 104489 w 339448"/>
              <a:gd name="connsiteY4" fmla="*/ 239352 h 333578"/>
              <a:gd name="connsiteX5" fmla="*/ 5006 w 339448"/>
              <a:gd name="connsiteY5" fmla="*/ 330369 h 3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448" h="333578">
                <a:moveTo>
                  <a:pt x="5006" y="330369"/>
                </a:moveTo>
                <a:cubicBezTo>
                  <a:pt x="30759" y="310966"/>
                  <a:pt x="203267" y="177969"/>
                  <a:pt x="259006" y="122936"/>
                </a:cubicBezTo>
                <a:cubicBezTo>
                  <a:pt x="314745" y="67903"/>
                  <a:pt x="338734" y="4050"/>
                  <a:pt x="339439" y="169"/>
                </a:cubicBezTo>
                <a:cubicBezTo>
                  <a:pt x="340144" y="-3712"/>
                  <a:pt x="302397" y="59788"/>
                  <a:pt x="263239" y="99652"/>
                </a:cubicBezTo>
                <a:cubicBezTo>
                  <a:pt x="224081" y="139516"/>
                  <a:pt x="149997" y="202310"/>
                  <a:pt x="104489" y="239352"/>
                </a:cubicBezTo>
                <a:cubicBezTo>
                  <a:pt x="58981" y="276394"/>
                  <a:pt x="-20747" y="349772"/>
                  <a:pt x="5006" y="33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1753AC2F-BD0B-4CE9-AB98-AA210440F5C0}"/>
              </a:ext>
            </a:extLst>
          </p:cNvPr>
          <p:cNvSpPr/>
          <p:nvPr/>
        </p:nvSpPr>
        <p:spPr>
          <a:xfrm>
            <a:off x="5310161" y="3832510"/>
            <a:ext cx="312400" cy="190428"/>
          </a:xfrm>
          <a:custGeom>
            <a:avLst/>
            <a:gdLst>
              <a:gd name="connsiteX0" fmla="*/ 21722 w 312400"/>
              <a:gd name="connsiteY0" fmla="*/ 32523 h 190428"/>
              <a:gd name="connsiteX1" fmla="*/ 556 w 312400"/>
              <a:gd name="connsiteY1" fmla="*/ 182807 h 190428"/>
              <a:gd name="connsiteX2" fmla="*/ 47122 w 312400"/>
              <a:gd name="connsiteY2" fmla="*/ 151057 h 190428"/>
              <a:gd name="connsiteX3" fmla="*/ 309589 w 312400"/>
              <a:gd name="connsiteY3" fmla="*/ 2890 h 190428"/>
              <a:gd name="connsiteX4" fmla="*/ 176239 w 312400"/>
              <a:gd name="connsiteY4" fmla="*/ 60040 h 190428"/>
              <a:gd name="connsiteX5" fmla="*/ 25956 w 312400"/>
              <a:gd name="connsiteY5" fmla="*/ 146823 h 190428"/>
              <a:gd name="connsiteX6" fmla="*/ 21722 w 312400"/>
              <a:gd name="connsiteY6" fmla="*/ 32523 h 1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400" h="190428">
                <a:moveTo>
                  <a:pt x="21722" y="32523"/>
                </a:moveTo>
                <a:cubicBezTo>
                  <a:pt x="17489" y="38520"/>
                  <a:pt x="-3677" y="163051"/>
                  <a:pt x="556" y="182807"/>
                </a:cubicBezTo>
                <a:cubicBezTo>
                  <a:pt x="4789" y="202563"/>
                  <a:pt x="-4383" y="181043"/>
                  <a:pt x="47122" y="151057"/>
                </a:cubicBezTo>
                <a:cubicBezTo>
                  <a:pt x="98627" y="121071"/>
                  <a:pt x="288070" y="18059"/>
                  <a:pt x="309589" y="2890"/>
                </a:cubicBezTo>
                <a:cubicBezTo>
                  <a:pt x="331109" y="-12280"/>
                  <a:pt x="223511" y="36051"/>
                  <a:pt x="176239" y="60040"/>
                </a:cubicBezTo>
                <a:cubicBezTo>
                  <a:pt x="128967" y="84029"/>
                  <a:pt x="51356" y="149292"/>
                  <a:pt x="25956" y="146823"/>
                </a:cubicBezTo>
                <a:cubicBezTo>
                  <a:pt x="556" y="144354"/>
                  <a:pt x="25955" y="26526"/>
                  <a:pt x="21722" y="32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2A02AB2-80BC-4A30-8DB9-4C165D77079B}"/>
              </a:ext>
            </a:extLst>
          </p:cNvPr>
          <p:cNvSpPr/>
          <p:nvPr/>
        </p:nvSpPr>
        <p:spPr>
          <a:xfrm>
            <a:off x="4129382" y="4003352"/>
            <a:ext cx="443121" cy="162722"/>
          </a:xfrm>
          <a:custGeom>
            <a:avLst/>
            <a:gdLst>
              <a:gd name="connsiteX0" fmla="*/ 29868 w 443121"/>
              <a:gd name="connsiteY0" fmla="*/ 323 h 162722"/>
              <a:gd name="connsiteX1" fmla="*/ 29868 w 443121"/>
              <a:gd name="connsiteY1" fmla="*/ 89223 h 162722"/>
              <a:gd name="connsiteX2" fmla="*/ 433093 w 443121"/>
              <a:gd name="connsiteY2" fmla="*/ 162248 h 162722"/>
              <a:gd name="connsiteX3" fmla="*/ 296568 w 443121"/>
              <a:gd name="connsiteY3" fmla="*/ 117798 h 162722"/>
              <a:gd name="connsiteX4" fmla="*/ 29868 w 443121"/>
              <a:gd name="connsiteY4" fmla="*/ 60648 h 162722"/>
              <a:gd name="connsiteX5" fmla="*/ 29868 w 443121"/>
              <a:gd name="connsiteY5" fmla="*/ 323 h 1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21" h="162722">
                <a:moveTo>
                  <a:pt x="29868" y="323"/>
                </a:moveTo>
                <a:cubicBezTo>
                  <a:pt x="29868" y="5085"/>
                  <a:pt x="-37336" y="62236"/>
                  <a:pt x="29868" y="89223"/>
                </a:cubicBezTo>
                <a:cubicBezTo>
                  <a:pt x="97072" y="116211"/>
                  <a:pt x="388643" y="157486"/>
                  <a:pt x="433093" y="162248"/>
                </a:cubicBezTo>
                <a:cubicBezTo>
                  <a:pt x="477543" y="167011"/>
                  <a:pt x="363772" y="134731"/>
                  <a:pt x="296568" y="117798"/>
                </a:cubicBezTo>
                <a:cubicBezTo>
                  <a:pt x="229364" y="100865"/>
                  <a:pt x="75376" y="76523"/>
                  <a:pt x="29868" y="60648"/>
                </a:cubicBezTo>
                <a:cubicBezTo>
                  <a:pt x="-15640" y="44773"/>
                  <a:pt x="29868" y="-4439"/>
                  <a:pt x="29868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B87610B8-E89C-46AB-982F-A8E1538A447F}"/>
              </a:ext>
            </a:extLst>
          </p:cNvPr>
          <p:cNvSpPr/>
          <p:nvPr/>
        </p:nvSpPr>
        <p:spPr>
          <a:xfrm>
            <a:off x="7203926" y="2485162"/>
            <a:ext cx="54125" cy="60730"/>
          </a:xfrm>
          <a:custGeom>
            <a:avLst/>
            <a:gdLst>
              <a:gd name="connsiteX0" fmla="*/ 54124 w 54125"/>
              <a:gd name="connsiteY0" fmla="*/ 863 h 60730"/>
              <a:gd name="connsiteX1" fmla="*/ 3324 w 54125"/>
              <a:gd name="connsiteY1" fmla="*/ 51663 h 60730"/>
              <a:gd name="connsiteX2" fmla="*/ 4912 w 54125"/>
              <a:gd name="connsiteY2" fmla="*/ 58013 h 60730"/>
              <a:gd name="connsiteX3" fmla="*/ 4912 w 54125"/>
              <a:gd name="connsiteY3" fmla="*/ 21501 h 60730"/>
              <a:gd name="connsiteX4" fmla="*/ 54124 w 54125"/>
              <a:gd name="connsiteY4" fmla="*/ 863 h 6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5" h="60730">
                <a:moveTo>
                  <a:pt x="54124" y="863"/>
                </a:moveTo>
                <a:cubicBezTo>
                  <a:pt x="53859" y="5890"/>
                  <a:pt x="11526" y="42138"/>
                  <a:pt x="3324" y="51663"/>
                </a:cubicBezTo>
                <a:cubicBezTo>
                  <a:pt x="-4878" y="61188"/>
                  <a:pt x="4647" y="63040"/>
                  <a:pt x="4912" y="58013"/>
                </a:cubicBezTo>
                <a:cubicBezTo>
                  <a:pt x="5177" y="52986"/>
                  <a:pt x="-3819" y="28909"/>
                  <a:pt x="4912" y="21501"/>
                </a:cubicBezTo>
                <a:cubicBezTo>
                  <a:pt x="13643" y="14093"/>
                  <a:pt x="54389" y="-4164"/>
                  <a:pt x="5412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E11A5633-A47A-418B-8E7A-8633009AE275}"/>
              </a:ext>
            </a:extLst>
          </p:cNvPr>
          <p:cNvSpPr/>
          <p:nvPr/>
        </p:nvSpPr>
        <p:spPr>
          <a:xfrm>
            <a:off x="7675563" y="2495355"/>
            <a:ext cx="63529" cy="86051"/>
          </a:xfrm>
          <a:custGeom>
            <a:avLst/>
            <a:gdLst>
              <a:gd name="connsiteX0" fmla="*/ 0 w 63529"/>
              <a:gd name="connsiteY0" fmla="*/ 195 h 86051"/>
              <a:gd name="connsiteX1" fmla="*/ 53975 w 63529"/>
              <a:gd name="connsiteY1" fmla="*/ 31945 h 86051"/>
              <a:gd name="connsiteX2" fmla="*/ 63500 w 63529"/>
              <a:gd name="connsiteY2" fmla="*/ 85920 h 86051"/>
              <a:gd name="connsiteX3" fmla="*/ 53975 w 63529"/>
              <a:gd name="connsiteY3" fmla="*/ 46233 h 86051"/>
              <a:gd name="connsiteX4" fmla="*/ 0 w 63529"/>
              <a:gd name="connsiteY4" fmla="*/ 195 h 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9" h="86051">
                <a:moveTo>
                  <a:pt x="0" y="195"/>
                </a:moveTo>
                <a:cubicBezTo>
                  <a:pt x="0" y="-2186"/>
                  <a:pt x="43392" y="17658"/>
                  <a:pt x="53975" y="31945"/>
                </a:cubicBezTo>
                <a:cubicBezTo>
                  <a:pt x="64558" y="46233"/>
                  <a:pt x="63500" y="83539"/>
                  <a:pt x="63500" y="85920"/>
                </a:cubicBezTo>
                <a:cubicBezTo>
                  <a:pt x="63500" y="88301"/>
                  <a:pt x="60060" y="57610"/>
                  <a:pt x="53975" y="46233"/>
                </a:cubicBezTo>
                <a:cubicBezTo>
                  <a:pt x="47890" y="34856"/>
                  <a:pt x="0" y="2576"/>
                  <a:pt x="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2F68A907-3A4B-4B87-BEB9-88B31195D29B}"/>
              </a:ext>
            </a:extLst>
          </p:cNvPr>
          <p:cNvSpPr/>
          <p:nvPr/>
        </p:nvSpPr>
        <p:spPr>
          <a:xfrm>
            <a:off x="3737273" y="4116776"/>
            <a:ext cx="473039" cy="643370"/>
          </a:xfrm>
          <a:custGeom>
            <a:avLst/>
            <a:gdLst>
              <a:gd name="connsiteX0" fmla="*/ 760 w 473039"/>
              <a:gd name="connsiteY0" fmla="*/ 141 h 643370"/>
              <a:gd name="connsiteX1" fmla="*/ 125644 w 473039"/>
              <a:gd name="connsiteY1" fmla="*/ 156774 h 643370"/>
              <a:gd name="connsiteX2" fmla="*/ 151044 w 473039"/>
              <a:gd name="connsiteY2" fmla="*/ 330341 h 643370"/>
              <a:gd name="connsiteX3" fmla="*/ 214544 w 473039"/>
              <a:gd name="connsiteY3" fmla="*/ 417124 h 643370"/>
              <a:gd name="connsiteX4" fmla="*/ 468544 w 473039"/>
              <a:gd name="connsiteY4" fmla="*/ 641491 h 643370"/>
              <a:gd name="connsiteX5" fmla="*/ 362710 w 473039"/>
              <a:gd name="connsiteY5" fmla="*/ 514491 h 643370"/>
              <a:gd name="connsiteX6" fmla="*/ 182794 w 473039"/>
              <a:gd name="connsiteY6" fmla="*/ 338807 h 643370"/>
              <a:gd name="connsiteX7" fmla="*/ 153160 w 473039"/>
              <a:gd name="connsiteY7" fmla="*/ 258374 h 643370"/>
              <a:gd name="connsiteX8" fmla="*/ 76960 w 473039"/>
              <a:gd name="connsiteY8" fmla="*/ 131374 h 643370"/>
              <a:gd name="connsiteX9" fmla="*/ 760 w 473039"/>
              <a:gd name="connsiteY9" fmla="*/ 141 h 6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039" h="643370">
                <a:moveTo>
                  <a:pt x="760" y="141"/>
                </a:moveTo>
                <a:cubicBezTo>
                  <a:pt x="8874" y="4374"/>
                  <a:pt x="100597" y="101741"/>
                  <a:pt x="125644" y="156774"/>
                </a:cubicBezTo>
                <a:cubicBezTo>
                  <a:pt x="150691" y="211807"/>
                  <a:pt x="136227" y="286949"/>
                  <a:pt x="151044" y="330341"/>
                </a:cubicBezTo>
                <a:cubicBezTo>
                  <a:pt x="165861" y="373733"/>
                  <a:pt x="161627" y="365266"/>
                  <a:pt x="214544" y="417124"/>
                </a:cubicBezTo>
                <a:cubicBezTo>
                  <a:pt x="267461" y="468982"/>
                  <a:pt x="443850" y="625263"/>
                  <a:pt x="468544" y="641491"/>
                </a:cubicBezTo>
                <a:cubicBezTo>
                  <a:pt x="493238" y="657719"/>
                  <a:pt x="410335" y="564938"/>
                  <a:pt x="362710" y="514491"/>
                </a:cubicBezTo>
                <a:cubicBezTo>
                  <a:pt x="315085" y="464044"/>
                  <a:pt x="217719" y="381493"/>
                  <a:pt x="182794" y="338807"/>
                </a:cubicBezTo>
                <a:cubicBezTo>
                  <a:pt x="147869" y="296121"/>
                  <a:pt x="170799" y="292946"/>
                  <a:pt x="153160" y="258374"/>
                </a:cubicBezTo>
                <a:cubicBezTo>
                  <a:pt x="135521" y="223802"/>
                  <a:pt x="102360" y="174765"/>
                  <a:pt x="76960" y="131374"/>
                </a:cubicBezTo>
                <a:cubicBezTo>
                  <a:pt x="51560" y="87983"/>
                  <a:pt x="-7354" y="-4092"/>
                  <a:pt x="76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443AA87A-33AB-4B5A-8CCC-8F58B95AEC4D}"/>
              </a:ext>
            </a:extLst>
          </p:cNvPr>
          <p:cNvSpPr/>
          <p:nvPr/>
        </p:nvSpPr>
        <p:spPr>
          <a:xfrm>
            <a:off x="4088900" y="4307309"/>
            <a:ext cx="21897" cy="209644"/>
          </a:xfrm>
          <a:custGeom>
            <a:avLst/>
            <a:gdLst>
              <a:gd name="connsiteX0" fmla="*/ 21667 w 21897"/>
              <a:gd name="connsiteY0" fmla="*/ 2224 h 209644"/>
              <a:gd name="connsiteX1" fmla="*/ 11083 w 21897"/>
              <a:gd name="connsiteY1" fmla="*/ 207541 h 209644"/>
              <a:gd name="connsiteX2" fmla="*/ 500 w 21897"/>
              <a:gd name="connsiteY2" fmla="*/ 103824 h 209644"/>
              <a:gd name="connsiteX3" fmla="*/ 21667 w 21897"/>
              <a:gd name="connsiteY3" fmla="*/ 2224 h 2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7" h="209644">
                <a:moveTo>
                  <a:pt x="21667" y="2224"/>
                </a:moveTo>
                <a:cubicBezTo>
                  <a:pt x="23431" y="19510"/>
                  <a:pt x="14611" y="190608"/>
                  <a:pt x="11083" y="207541"/>
                </a:cubicBezTo>
                <a:cubicBezTo>
                  <a:pt x="7555" y="224474"/>
                  <a:pt x="-2322" y="134516"/>
                  <a:pt x="500" y="103824"/>
                </a:cubicBezTo>
                <a:cubicBezTo>
                  <a:pt x="3322" y="73132"/>
                  <a:pt x="19903" y="-15062"/>
                  <a:pt x="21667" y="2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3B722780-7A3E-41F9-B0E6-68644B96C417}"/>
              </a:ext>
            </a:extLst>
          </p:cNvPr>
          <p:cNvSpPr/>
          <p:nvPr/>
        </p:nvSpPr>
        <p:spPr>
          <a:xfrm>
            <a:off x="4016335" y="4258012"/>
            <a:ext cx="45550" cy="185239"/>
          </a:xfrm>
          <a:custGeom>
            <a:avLst/>
            <a:gdLst>
              <a:gd name="connsiteX0" fmla="*/ 45548 w 45550"/>
              <a:gd name="connsiteY0" fmla="*/ 721 h 185239"/>
              <a:gd name="connsiteX1" fmla="*/ 3215 w 45550"/>
              <a:gd name="connsiteY1" fmla="*/ 57871 h 185239"/>
              <a:gd name="connsiteX2" fmla="*/ 3215 w 45550"/>
              <a:gd name="connsiteY2" fmla="*/ 184871 h 185239"/>
              <a:gd name="connsiteX3" fmla="*/ 5332 w 45550"/>
              <a:gd name="connsiteY3" fmla="*/ 93855 h 185239"/>
              <a:gd name="connsiteX4" fmla="*/ 45548 w 45550"/>
              <a:gd name="connsiteY4" fmla="*/ 721 h 18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0" h="185239">
                <a:moveTo>
                  <a:pt x="45548" y="721"/>
                </a:moveTo>
                <a:cubicBezTo>
                  <a:pt x="45195" y="-5276"/>
                  <a:pt x="10270" y="27179"/>
                  <a:pt x="3215" y="57871"/>
                </a:cubicBezTo>
                <a:cubicBezTo>
                  <a:pt x="-3840" y="88563"/>
                  <a:pt x="2862" y="178874"/>
                  <a:pt x="3215" y="184871"/>
                </a:cubicBezTo>
                <a:cubicBezTo>
                  <a:pt x="3568" y="190868"/>
                  <a:pt x="-1723" y="122077"/>
                  <a:pt x="5332" y="93855"/>
                </a:cubicBezTo>
                <a:cubicBezTo>
                  <a:pt x="12387" y="65633"/>
                  <a:pt x="45901" y="6718"/>
                  <a:pt x="45548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DD916A5E-54DB-4527-97E5-841195E96051}"/>
              </a:ext>
            </a:extLst>
          </p:cNvPr>
          <p:cNvSpPr/>
          <p:nvPr/>
        </p:nvSpPr>
        <p:spPr>
          <a:xfrm>
            <a:off x="4910665" y="3968247"/>
            <a:ext cx="658801" cy="434620"/>
          </a:xfrm>
          <a:custGeom>
            <a:avLst/>
            <a:gdLst>
              <a:gd name="connsiteX0" fmla="*/ 656168 w 658801"/>
              <a:gd name="connsiteY0" fmla="*/ 2620 h 434620"/>
              <a:gd name="connsiteX1" fmla="*/ 268818 w 658801"/>
              <a:gd name="connsiteY1" fmla="*/ 303186 h 434620"/>
              <a:gd name="connsiteX2" fmla="*/ 2 w 658801"/>
              <a:gd name="connsiteY2" fmla="*/ 434420 h 434620"/>
              <a:gd name="connsiteX3" fmla="*/ 273052 w 658801"/>
              <a:gd name="connsiteY3" fmla="*/ 277786 h 434620"/>
              <a:gd name="connsiteX4" fmla="*/ 431802 w 658801"/>
              <a:gd name="connsiteY4" fmla="*/ 163486 h 434620"/>
              <a:gd name="connsiteX5" fmla="*/ 656168 w 658801"/>
              <a:gd name="connsiteY5" fmla="*/ 2620 h 43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01" h="434620">
                <a:moveTo>
                  <a:pt x="656168" y="2620"/>
                </a:moveTo>
                <a:cubicBezTo>
                  <a:pt x="629004" y="25903"/>
                  <a:pt x="378179" y="231219"/>
                  <a:pt x="268818" y="303186"/>
                </a:cubicBezTo>
                <a:cubicBezTo>
                  <a:pt x="159457" y="375153"/>
                  <a:pt x="-704" y="438653"/>
                  <a:pt x="2" y="434420"/>
                </a:cubicBezTo>
                <a:cubicBezTo>
                  <a:pt x="708" y="430187"/>
                  <a:pt x="201085" y="322942"/>
                  <a:pt x="273052" y="277786"/>
                </a:cubicBezTo>
                <a:cubicBezTo>
                  <a:pt x="345019" y="232630"/>
                  <a:pt x="370771" y="209347"/>
                  <a:pt x="431802" y="163486"/>
                </a:cubicBezTo>
                <a:cubicBezTo>
                  <a:pt x="492832" y="117625"/>
                  <a:pt x="683332" y="-20663"/>
                  <a:pt x="656168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EC3A032B-E00C-4AA4-A2A1-69B76B0CF05D}"/>
              </a:ext>
            </a:extLst>
          </p:cNvPr>
          <p:cNvSpPr/>
          <p:nvPr/>
        </p:nvSpPr>
        <p:spPr>
          <a:xfrm>
            <a:off x="4197350" y="4737100"/>
            <a:ext cx="1006759" cy="72361"/>
          </a:xfrm>
          <a:custGeom>
            <a:avLst/>
            <a:gdLst>
              <a:gd name="connsiteX0" fmla="*/ 0 w 1006759"/>
              <a:gd name="connsiteY0" fmla="*/ 0 h 72361"/>
              <a:gd name="connsiteX1" fmla="*/ 829733 w 1006759"/>
              <a:gd name="connsiteY1" fmla="*/ 71967 h 72361"/>
              <a:gd name="connsiteX2" fmla="*/ 1005417 w 1006759"/>
              <a:gd name="connsiteY2" fmla="*/ 29633 h 72361"/>
              <a:gd name="connsiteX3" fmla="*/ 905933 w 1006759"/>
              <a:gd name="connsiteY3" fmla="*/ 46567 h 72361"/>
              <a:gd name="connsiteX4" fmla="*/ 817033 w 1006759"/>
              <a:gd name="connsiteY4" fmla="*/ 52917 h 72361"/>
              <a:gd name="connsiteX5" fmla="*/ 302683 w 1006759"/>
              <a:gd name="connsiteY5" fmla="*/ 19050 h 72361"/>
              <a:gd name="connsiteX6" fmla="*/ 0 w 1006759"/>
              <a:gd name="connsiteY6" fmla="*/ 0 h 7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759" h="72361">
                <a:moveTo>
                  <a:pt x="0" y="0"/>
                </a:moveTo>
                <a:cubicBezTo>
                  <a:pt x="331082" y="33514"/>
                  <a:pt x="662164" y="67028"/>
                  <a:pt x="829733" y="71967"/>
                </a:cubicBezTo>
                <a:cubicBezTo>
                  <a:pt x="997302" y="76906"/>
                  <a:pt x="992717" y="33866"/>
                  <a:pt x="1005417" y="29633"/>
                </a:cubicBezTo>
                <a:cubicBezTo>
                  <a:pt x="1018117" y="25400"/>
                  <a:pt x="937330" y="42686"/>
                  <a:pt x="905933" y="46567"/>
                </a:cubicBezTo>
                <a:cubicBezTo>
                  <a:pt x="874536" y="50448"/>
                  <a:pt x="917575" y="57503"/>
                  <a:pt x="817033" y="52917"/>
                </a:cubicBezTo>
                <a:cubicBezTo>
                  <a:pt x="716491" y="48331"/>
                  <a:pt x="302683" y="19050"/>
                  <a:pt x="302683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EDE252E5-7820-47B1-969E-E133F1C6AF2F}"/>
              </a:ext>
            </a:extLst>
          </p:cNvPr>
          <p:cNvSpPr/>
          <p:nvPr/>
        </p:nvSpPr>
        <p:spPr>
          <a:xfrm>
            <a:off x="4191000" y="4651862"/>
            <a:ext cx="1133387" cy="76771"/>
          </a:xfrm>
          <a:custGeom>
            <a:avLst/>
            <a:gdLst>
              <a:gd name="connsiteX0" fmla="*/ 0 w 1133387"/>
              <a:gd name="connsiteY0" fmla="*/ 571 h 76771"/>
              <a:gd name="connsiteX1" fmla="*/ 946150 w 1133387"/>
              <a:gd name="connsiteY1" fmla="*/ 76771 h 76771"/>
              <a:gd name="connsiteX2" fmla="*/ 1130300 w 1133387"/>
              <a:gd name="connsiteY2" fmla="*/ 571 h 76771"/>
              <a:gd name="connsiteX3" fmla="*/ 1054100 w 1133387"/>
              <a:gd name="connsiteY3" fmla="*/ 42905 h 76771"/>
              <a:gd name="connsiteX4" fmla="*/ 956733 w 1133387"/>
              <a:gd name="connsiteY4" fmla="*/ 61955 h 76771"/>
              <a:gd name="connsiteX5" fmla="*/ 624417 w 1133387"/>
              <a:gd name="connsiteY5" fmla="*/ 45021 h 76771"/>
              <a:gd name="connsiteX6" fmla="*/ 0 w 1133387"/>
              <a:gd name="connsiteY6" fmla="*/ 571 h 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387" h="76771">
                <a:moveTo>
                  <a:pt x="0" y="571"/>
                </a:moveTo>
                <a:cubicBezTo>
                  <a:pt x="378883" y="38671"/>
                  <a:pt x="757767" y="76771"/>
                  <a:pt x="946150" y="76771"/>
                </a:cubicBezTo>
                <a:cubicBezTo>
                  <a:pt x="1134533" y="76771"/>
                  <a:pt x="1112308" y="6215"/>
                  <a:pt x="1130300" y="571"/>
                </a:cubicBezTo>
                <a:cubicBezTo>
                  <a:pt x="1148292" y="-5073"/>
                  <a:pt x="1083028" y="32674"/>
                  <a:pt x="1054100" y="42905"/>
                </a:cubicBezTo>
                <a:cubicBezTo>
                  <a:pt x="1025172" y="53136"/>
                  <a:pt x="1028347" y="61602"/>
                  <a:pt x="956733" y="61955"/>
                </a:cubicBezTo>
                <a:cubicBezTo>
                  <a:pt x="885119" y="62308"/>
                  <a:pt x="624417" y="45021"/>
                  <a:pt x="624417" y="45021"/>
                </a:cubicBezTo>
                <a:lnTo>
                  <a:pt x="0" y="5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A08C71A0-4AB4-4B40-AA47-30AB68F10346}"/>
              </a:ext>
            </a:extLst>
          </p:cNvPr>
          <p:cNvSpPr/>
          <p:nvPr/>
        </p:nvSpPr>
        <p:spPr>
          <a:xfrm>
            <a:off x="5187312" y="4250762"/>
            <a:ext cx="583742" cy="542364"/>
          </a:xfrm>
          <a:custGeom>
            <a:avLst/>
            <a:gdLst>
              <a:gd name="connsiteX0" fmla="*/ 582721 w 583742"/>
              <a:gd name="connsiteY0" fmla="*/ 1621 h 542364"/>
              <a:gd name="connsiteX1" fmla="*/ 415505 w 583742"/>
              <a:gd name="connsiteY1" fmla="*/ 230221 h 542364"/>
              <a:gd name="connsiteX2" fmla="*/ 191138 w 583742"/>
              <a:gd name="connsiteY2" fmla="*/ 418605 h 542364"/>
              <a:gd name="connsiteX3" fmla="*/ 638 w 583742"/>
              <a:gd name="connsiteY3" fmla="*/ 541371 h 542364"/>
              <a:gd name="connsiteX4" fmla="*/ 256755 w 583742"/>
              <a:gd name="connsiteY4" fmla="*/ 352988 h 542364"/>
              <a:gd name="connsiteX5" fmla="*/ 379521 w 583742"/>
              <a:gd name="connsiteY5" fmla="*/ 236571 h 542364"/>
              <a:gd name="connsiteX6" fmla="*/ 481121 w 583742"/>
              <a:gd name="connsiteY6" fmla="*/ 132855 h 542364"/>
              <a:gd name="connsiteX7" fmla="*/ 582721 w 583742"/>
              <a:gd name="connsiteY7" fmla="*/ 1621 h 54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42" h="542364">
                <a:moveTo>
                  <a:pt x="582721" y="1621"/>
                </a:moveTo>
                <a:cubicBezTo>
                  <a:pt x="571785" y="17849"/>
                  <a:pt x="480769" y="160724"/>
                  <a:pt x="415505" y="230221"/>
                </a:cubicBezTo>
                <a:cubicBezTo>
                  <a:pt x="350241" y="299718"/>
                  <a:pt x="260282" y="366747"/>
                  <a:pt x="191138" y="418605"/>
                </a:cubicBezTo>
                <a:cubicBezTo>
                  <a:pt x="121994" y="470463"/>
                  <a:pt x="-10298" y="552307"/>
                  <a:pt x="638" y="541371"/>
                </a:cubicBezTo>
                <a:cubicBezTo>
                  <a:pt x="11574" y="530435"/>
                  <a:pt x="193608" y="403788"/>
                  <a:pt x="256755" y="352988"/>
                </a:cubicBezTo>
                <a:cubicBezTo>
                  <a:pt x="319902" y="302188"/>
                  <a:pt x="342127" y="273260"/>
                  <a:pt x="379521" y="236571"/>
                </a:cubicBezTo>
                <a:cubicBezTo>
                  <a:pt x="416915" y="199882"/>
                  <a:pt x="448313" y="170249"/>
                  <a:pt x="481121" y="132855"/>
                </a:cubicBezTo>
                <a:cubicBezTo>
                  <a:pt x="513929" y="95461"/>
                  <a:pt x="593657" y="-14607"/>
                  <a:pt x="582721" y="1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0CEE76E0-247A-471C-9406-2B12CEFCD2BF}"/>
              </a:ext>
            </a:extLst>
          </p:cNvPr>
          <p:cNvSpPr/>
          <p:nvPr/>
        </p:nvSpPr>
        <p:spPr>
          <a:xfrm>
            <a:off x="5575239" y="3967556"/>
            <a:ext cx="217697" cy="140899"/>
          </a:xfrm>
          <a:custGeom>
            <a:avLst/>
            <a:gdLst>
              <a:gd name="connsiteX0" fmla="*/ 61 w 217697"/>
              <a:gd name="connsiteY0" fmla="*/ 1194 h 140899"/>
              <a:gd name="connsiteX1" fmla="*/ 136586 w 217697"/>
              <a:gd name="connsiteY1" fmla="*/ 36119 h 140899"/>
              <a:gd name="connsiteX2" fmla="*/ 217549 w 217697"/>
              <a:gd name="connsiteY2" fmla="*/ 140894 h 140899"/>
              <a:gd name="connsiteX3" fmla="*/ 155636 w 217697"/>
              <a:gd name="connsiteY3" fmla="*/ 31357 h 140899"/>
              <a:gd name="connsiteX4" fmla="*/ 119124 w 217697"/>
              <a:gd name="connsiteY4" fmla="*/ 10719 h 140899"/>
              <a:gd name="connsiteX5" fmla="*/ 61 w 217697"/>
              <a:gd name="connsiteY5" fmla="*/ 1194 h 1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697" h="140899">
                <a:moveTo>
                  <a:pt x="61" y="1194"/>
                </a:moveTo>
                <a:cubicBezTo>
                  <a:pt x="2971" y="5427"/>
                  <a:pt x="100338" y="12836"/>
                  <a:pt x="136586" y="36119"/>
                </a:cubicBezTo>
                <a:cubicBezTo>
                  <a:pt x="172834" y="59402"/>
                  <a:pt x="214374" y="141688"/>
                  <a:pt x="217549" y="140894"/>
                </a:cubicBezTo>
                <a:cubicBezTo>
                  <a:pt x="220724" y="140100"/>
                  <a:pt x="172040" y="53053"/>
                  <a:pt x="155636" y="31357"/>
                </a:cubicBezTo>
                <a:cubicBezTo>
                  <a:pt x="139232" y="9661"/>
                  <a:pt x="140555" y="16540"/>
                  <a:pt x="119124" y="10719"/>
                </a:cubicBezTo>
                <a:cubicBezTo>
                  <a:pt x="97693" y="4898"/>
                  <a:pt x="-2849" y="-3039"/>
                  <a:pt x="61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C2B2F3E6-7238-460B-AEDD-A12264CB9F8E}"/>
              </a:ext>
            </a:extLst>
          </p:cNvPr>
          <p:cNvSpPr/>
          <p:nvPr/>
        </p:nvSpPr>
        <p:spPr>
          <a:xfrm>
            <a:off x="5532882" y="4177910"/>
            <a:ext cx="262928" cy="295314"/>
          </a:xfrm>
          <a:custGeom>
            <a:avLst/>
            <a:gdLst>
              <a:gd name="connsiteX0" fmla="*/ 258318 w 262928"/>
              <a:gd name="connsiteY0" fmla="*/ 6740 h 295314"/>
              <a:gd name="connsiteX1" fmla="*/ 9081 w 262928"/>
              <a:gd name="connsiteY1" fmla="*/ 287728 h 295314"/>
              <a:gd name="connsiteX2" fmla="*/ 64643 w 262928"/>
              <a:gd name="connsiteY2" fmla="*/ 205178 h 295314"/>
              <a:gd name="connsiteX3" fmla="*/ 163068 w 262928"/>
              <a:gd name="connsiteY3" fmla="*/ 97228 h 295314"/>
              <a:gd name="connsiteX4" fmla="*/ 258318 w 262928"/>
              <a:gd name="connsiteY4" fmla="*/ 6740 h 2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928" h="295314">
                <a:moveTo>
                  <a:pt x="258318" y="6740"/>
                </a:moveTo>
                <a:cubicBezTo>
                  <a:pt x="232653" y="38490"/>
                  <a:pt x="41360" y="254655"/>
                  <a:pt x="9081" y="287728"/>
                </a:cubicBezTo>
                <a:cubicBezTo>
                  <a:pt x="-23198" y="320801"/>
                  <a:pt x="38978" y="236928"/>
                  <a:pt x="64643" y="205178"/>
                </a:cubicBezTo>
                <a:cubicBezTo>
                  <a:pt x="90307" y="173428"/>
                  <a:pt x="130524" y="130565"/>
                  <a:pt x="163068" y="97228"/>
                </a:cubicBezTo>
                <a:cubicBezTo>
                  <a:pt x="195612" y="63891"/>
                  <a:pt x="283983" y="-25010"/>
                  <a:pt x="258318" y="6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3D36D5E5-0504-48D9-B2D3-67A4F6FB4D2C}"/>
              </a:ext>
            </a:extLst>
          </p:cNvPr>
          <p:cNvSpPr/>
          <p:nvPr/>
        </p:nvSpPr>
        <p:spPr>
          <a:xfrm>
            <a:off x="5509954" y="4184552"/>
            <a:ext cx="43314" cy="289364"/>
          </a:xfrm>
          <a:custGeom>
            <a:avLst/>
            <a:gdLst>
              <a:gd name="connsiteX0" fmla="*/ 259 w 43314"/>
              <a:gd name="connsiteY0" fmla="*/ 98 h 289364"/>
              <a:gd name="connsiteX1" fmla="*/ 14546 w 43314"/>
              <a:gd name="connsiteY1" fmla="*/ 189011 h 289364"/>
              <a:gd name="connsiteX2" fmla="*/ 30421 w 43314"/>
              <a:gd name="connsiteY2" fmla="*/ 252511 h 289364"/>
              <a:gd name="connsiteX3" fmla="*/ 16134 w 43314"/>
              <a:gd name="connsiteY3" fmla="*/ 289023 h 289364"/>
              <a:gd name="connsiteX4" fmla="*/ 43121 w 43314"/>
              <a:gd name="connsiteY4" fmla="*/ 231873 h 289364"/>
              <a:gd name="connsiteX5" fmla="*/ 27246 w 43314"/>
              <a:gd name="connsiteY5" fmla="*/ 163611 h 289364"/>
              <a:gd name="connsiteX6" fmla="*/ 259 w 43314"/>
              <a:gd name="connsiteY6" fmla="*/ 98 h 28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14" h="289364">
                <a:moveTo>
                  <a:pt x="259" y="98"/>
                </a:moveTo>
                <a:cubicBezTo>
                  <a:pt x="-1858" y="4331"/>
                  <a:pt x="9519" y="146942"/>
                  <a:pt x="14546" y="189011"/>
                </a:cubicBezTo>
                <a:cubicBezTo>
                  <a:pt x="19573" y="231080"/>
                  <a:pt x="30156" y="235842"/>
                  <a:pt x="30421" y="252511"/>
                </a:cubicBezTo>
                <a:cubicBezTo>
                  <a:pt x="30686" y="269180"/>
                  <a:pt x="14017" y="292463"/>
                  <a:pt x="16134" y="289023"/>
                </a:cubicBezTo>
                <a:cubicBezTo>
                  <a:pt x="18251" y="285583"/>
                  <a:pt x="41269" y="252775"/>
                  <a:pt x="43121" y="231873"/>
                </a:cubicBezTo>
                <a:cubicBezTo>
                  <a:pt x="44973" y="210971"/>
                  <a:pt x="33067" y="198007"/>
                  <a:pt x="27246" y="163611"/>
                </a:cubicBezTo>
                <a:cubicBezTo>
                  <a:pt x="21425" y="129215"/>
                  <a:pt x="2376" y="-4135"/>
                  <a:pt x="25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93852DB7-5E63-43EA-925F-69B1B4A25AB9}"/>
              </a:ext>
            </a:extLst>
          </p:cNvPr>
          <p:cNvSpPr/>
          <p:nvPr/>
        </p:nvSpPr>
        <p:spPr>
          <a:xfrm>
            <a:off x="5517889" y="3998394"/>
            <a:ext cx="274120" cy="184786"/>
          </a:xfrm>
          <a:custGeom>
            <a:avLst/>
            <a:gdLst>
              <a:gd name="connsiteX0" fmla="*/ 261 w 274120"/>
              <a:gd name="connsiteY0" fmla="*/ 181494 h 184786"/>
              <a:gd name="connsiteX1" fmla="*/ 138374 w 274120"/>
              <a:gd name="connsiteY1" fmla="*/ 10044 h 184786"/>
              <a:gd name="connsiteX2" fmla="*/ 173299 w 274120"/>
              <a:gd name="connsiteY2" fmla="*/ 37031 h 184786"/>
              <a:gd name="connsiteX3" fmla="*/ 270136 w 274120"/>
              <a:gd name="connsiteY3" fmla="*/ 176731 h 184786"/>
              <a:gd name="connsiteX4" fmla="*/ 251086 w 274120"/>
              <a:gd name="connsiteY4" fmla="*/ 160856 h 184786"/>
              <a:gd name="connsiteX5" fmla="*/ 209811 w 274120"/>
              <a:gd name="connsiteY5" fmla="*/ 102119 h 184786"/>
              <a:gd name="connsiteX6" fmla="*/ 155836 w 274120"/>
              <a:gd name="connsiteY6" fmla="*/ 25919 h 184786"/>
              <a:gd name="connsiteX7" fmla="*/ 105036 w 274120"/>
              <a:gd name="connsiteY7" fmla="*/ 73544 h 184786"/>
              <a:gd name="connsiteX8" fmla="*/ 261 w 274120"/>
              <a:gd name="connsiteY8" fmla="*/ 181494 h 1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120" h="184786">
                <a:moveTo>
                  <a:pt x="261" y="181494"/>
                </a:moveTo>
                <a:cubicBezTo>
                  <a:pt x="5817" y="170911"/>
                  <a:pt x="109534" y="34121"/>
                  <a:pt x="138374" y="10044"/>
                </a:cubicBezTo>
                <a:cubicBezTo>
                  <a:pt x="167214" y="-14033"/>
                  <a:pt x="151339" y="9250"/>
                  <a:pt x="173299" y="37031"/>
                </a:cubicBezTo>
                <a:cubicBezTo>
                  <a:pt x="195259" y="64812"/>
                  <a:pt x="257172" y="156094"/>
                  <a:pt x="270136" y="176731"/>
                </a:cubicBezTo>
                <a:cubicBezTo>
                  <a:pt x="283100" y="197368"/>
                  <a:pt x="261140" y="173291"/>
                  <a:pt x="251086" y="160856"/>
                </a:cubicBezTo>
                <a:cubicBezTo>
                  <a:pt x="241032" y="148421"/>
                  <a:pt x="209811" y="102119"/>
                  <a:pt x="209811" y="102119"/>
                </a:cubicBezTo>
                <a:cubicBezTo>
                  <a:pt x="193936" y="79629"/>
                  <a:pt x="173299" y="30682"/>
                  <a:pt x="155836" y="25919"/>
                </a:cubicBezTo>
                <a:cubicBezTo>
                  <a:pt x="138373" y="21156"/>
                  <a:pt x="130700" y="46557"/>
                  <a:pt x="105036" y="73544"/>
                </a:cubicBezTo>
                <a:cubicBezTo>
                  <a:pt x="79372" y="100531"/>
                  <a:pt x="-5295" y="192077"/>
                  <a:pt x="261" y="18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BA498941-0676-4157-BDFF-818CAF02B200}"/>
              </a:ext>
            </a:extLst>
          </p:cNvPr>
          <p:cNvSpPr/>
          <p:nvPr/>
        </p:nvSpPr>
        <p:spPr>
          <a:xfrm>
            <a:off x="5169605" y="4298642"/>
            <a:ext cx="183875" cy="244960"/>
          </a:xfrm>
          <a:custGeom>
            <a:avLst/>
            <a:gdLst>
              <a:gd name="connsiteX0" fmla="*/ 183445 w 183875"/>
              <a:gd name="connsiteY0" fmla="*/ 308 h 244960"/>
              <a:gd name="connsiteX1" fmla="*/ 59620 w 183875"/>
              <a:gd name="connsiteY1" fmla="*/ 87621 h 244960"/>
              <a:gd name="connsiteX2" fmla="*/ 18345 w 183875"/>
              <a:gd name="connsiteY2" fmla="*/ 244783 h 244960"/>
              <a:gd name="connsiteX3" fmla="*/ 11995 w 183875"/>
              <a:gd name="connsiteY3" fmla="*/ 116196 h 244960"/>
              <a:gd name="connsiteX4" fmla="*/ 183445 w 183875"/>
              <a:gd name="connsiteY4" fmla="*/ 308 h 24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75" h="244960">
                <a:moveTo>
                  <a:pt x="183445" y="308"/>
                </a:moveTo>
                <a:cubicBezTo>
                  <a:pt x="191383" y="-4455"/>
                  <a:pt x="87137" y="46875"/>
                  <a:pt x="59620" y="87621"/>
                </a:cubicBezTo>
                <a:cubicBezTo>
                  <a:pt x="32103" y="128367"/>
                  <a:pt x="26282" y="240021"/>
                  <a:pt x="18345" y="244783"/>
                </a:cubicBezTo>
                <a:cubicBezTo>
                  <a:pt x="10407" y="249546"/>
                  <a:pt x="-14728" y="157471"/>
                  <a:pt x="11995" y="116196"/>
                </a:cubicBezTo>
                <a:cubicBezTo>
                  <a:pt x="38718" y="74921"/>
                  <a:pt x="175507" y="5071"/>
                  <a:pt x="183445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901D5104-5393-40D3-ABBB-6B9015B91772}"/>
              </a:ext>
            </a:extLst>
          </p:cNvPr>
          <p:cNvSpPr/>
          <p:nvPr/>
        </p:nvSpPr>
        <p:spPr>
          <a:xfrm>
            <a:off x="3995729" y="4589309"/>
            <a:ext cx="572741" cy="660377"/>
          </a:xfrm>
          <a:custGeom>
            <a:avLst/>
            <a:gdLst>
              <a:gd name="connsiteX0" fmla="*/ 9 w 572741"/>
              <a:gd name="connsiteY0" fmla="*/ 154 h 660377"/>
              <a:gd name="connsiteX1" fmla="*/ 111134 w 572741"/>
              <a:gd name="connsiteY1" fmla="*/ 333529 h 660377"/>
              <a:gd name="connsiteX2" fmla="*/ 136534 w 572741"/>
              <a:gd name="connsiteY2" fmla="*/ 482754 h 660377"/>
              <a:gd name="connsiteX3" fmla="*/ 222259 w 572741"/>
              <a:gd name="connsiteY3" fmla="*/ 612929 h 660377"/>
              <a:gd name="connsiteX4" fmla="*/ 260359 w 572741"/>
              <a:gd name="connsiteY4" fmla="*/ 638329 h 660377"/>
              <a:gd name="connsiteX5" fmla="*/ 569921 w 572741"/>
              <a:gd name="connsiteY5" fmla="*/ 646266 h 660377"/>
              <a:gd name="connsiteX6" fmla="*/ 404821 w 572741"/>
              <a:gd name="connsiteY6" fmla="*/ 658966 h 660377"/>
              <a:gd name="connsiteX7" fmla="*/ 254009 w 572741"/>
              <a:gd name="connsiteY7" fmla="*/ 609754 h 660377"/>
              <a:gd name="connsiteX8" fmla="*/ 149234 w 572741"/>
              <a:gd name="connsiteY8" fmla="*/ 452591 h 660377"/>
              <a:gd name="connsiteX9" fmla="*/ 117484 w 572741"/>
              <a:gd name="connsiteY9" fmla="*/ 292254 h 660377"/>
              <a:gd name="connsiteX10" fmla="*/ 9 w 572741"/>
              <a:gd name="connsiteY10" fmla="*/ 154 h 6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741" h="660377">
                <a:moveTo>
                  <a:pt x="9" y="154"/>
                </a:moveTo>
                <a:cubicBezTo>
                  <a:pt x="-1049" y="7033"/>
                  <a:pt x="88380" y="253096"/>
                  <a:pt x="111134" y="333529"/>
                </a:cubicBezTo>
                <a:cubicBezTo>
                  <a:pt x="133888" y="413962"/>
                  <a:pt x="118013" y="436187"/>
                  <a:pt x="136534" y="482754"/>
                </a:cubicBezTo>
                <a:cubicBezTo>
                  <a:pt x="155055" y="529321"/>
                  <a:pt x="201622" y="587000"/>
                  <a:pt x="222259" y="612929"/>
                </a:cubicBezTo>
                <a:cubicBezTo>
                  <a:pt x="242897" y="638858"/>
                  <a:pt x="202415" y="632773"/>
                  <a:pt x="260359" y="638329"/>
                </a:cubicBezTo>
                <a:cubicBezTo>
                  <a:pt x="318303" y="643885"/>
                  <a:pt x="545844" y="642827"/>
                  <a:pt x="569921" y="646266"/>
                </a:cubicBezTo>
                <a:cubicBezTo>
                  <a:pt x="593998" y="649705"/>
                  <a:pt x="457473" y="665051"/>
                  <a:pt x="404821" y="658966"/>
                </a:cubicBezTo>
                <a:cubicBezTo>
                  <a:pt x="352169" y="652881"/>
                  <a:pt x="296607" y="644150"/>
                  <a:pt x="254009" y="609754"/>
                </a:cubicBezTo>
                <a:cubicBezTo>
                  <a:pt x="211411" y="575358"/>
                  <a:pt x="171988" y="505508"/>
                  <a:pt x="149234" y="452591"/>
                </a:cubicBezTo>
                <a:cubicBezTo>
                  <a:pt x="126480" y="399674"/>
                  <a:pt x="141032" y="366867"/>
                  <a:pt x="117484" y="292254"/>
                </a:cubicBezTo>
                <a:cubicBezTo>
                  <a:pt x="93936" y="217642"/>
                  <a:pt x="1067" y="-6725"/>
                  <a:pt x="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736109F-BFB9-4F60-9336-353431403148}"/>
              </a:ext>
            </a:extLst>
          </p:cNvPr>
          <p:cNvSpPr/>
          <p:nvPr/>
        </p:nvSpPr>
        <p:spPr>
          <a:xfrm>
            <a:off x="4549775" y="5262563"/>
            <a:ext cx="443770" cy="76200"/>
          </a:xfrm>
          <a:custGeom>
            <a:avLst/>
            <a:gdLst>
              <a:gd name="connsiteX0" fmla="*/ 0 w 443770"/>
              <a:gd name="connsiteY0" fmla="*/ 0 h 76200"/>
              <a:gd name="connsiteX1" fmla="*/ 169863 w 443770"/>
              <a:gd name="connsiteY1" fmla="*/ 76200 h 76200"/>
              <a:gd name="connsiteX2" fmla="*/ 441325 w 443770"/>
              <a:gd name="connsiteY2" fmla="*/ 46037 h 76200"/>
              <a:gd name="connsiteX3" fmla="*/ 296863 w 443770"/>
              <a:gd name="connsiteY3" fmla="*/ 58737 h 76200"/>
              <a:gd name="connsiteX4" fmla="*/ 179388 w 443770"/>
              <a:gd name="connsiteY4" fmla="*/ 63500 h 76200"/>
              <a:gd name="connsiteX5" fmla="*/ 0 w 44377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770" h="76200">
                <a:moveTo>
                  <a:pt x="0" y="0"/>
                </a:moveTo>
                <a:cubicBezTo>
                  <a:pt x="48154" y="34263"/>
                  <a:pt x="96309" y="68527"/>
                  <a:pt x="169863" y="76200"/>
                </a:cubicBezTo>
                <a:lnTo>
                  <a:pt x="441325" y="46037"/>
                </a:lnTo>
                <a:cubicBezTo>
                  <a:pt x="462492" y="43127"/>
                  <a:pt x="340519" y="55827"/>
                  <a:pt x="296863" y="58737"/>
                </a:cubicBezTo>
                <a:cubicBezTo>
                  <a:pt x="253207" y="61648"/>
                  <a:pt x="229659" y="73289"/>
                  <a:pt x="179388" y="63500"/>
                </a:cubicBezTo>
                <a:cubicBezTo>
                  <a:pt x="129117" y="53711"/>
                  <a:pt x="62177" y="268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AACBE9CE-0A69-48F5-A569-2A2A3A8C3339}"/>
              </a:ext>
            </a:extLst>
          </p:cNvPr>
          <p:cNvSpPr/>
          <p:nvPr/>
        </p:nvSpPr>
        <p:spPr>
          <a:xfrm>
            <a:off x="4686830" y="4810100"/>
            <a:ext cx="188427" cy="122281"/>
          </a:xfrm>
          <a:custGeom>
            <a:avLst/>
            <a:gdLst>
              <a:gd name="connsiteX0" fmla="*/ 1058 w 188427"/>
              <a:gd name="connsiteY0" fmla="*/ 122263 h 122281"/>
              <a:gd name="connsiteX1" fmla="*/ 29633 w 188427"/>
              <a:gd name="connsiteY1" fmla="*/ 50825 h 122281"/>
              <a:gd name="connsiteX2" fmla="*/ 188383 w 188427"/>
              <a:gd name="connsiteY2" fmla="*/ 25 h 122281"/>
              <a:gd name="connsiteX3" fmla="*/ 45508 w 188427"/>
              <a:gd name="connsiteY3" fmla="*/ 57175 h 122281"/>
              <a:gd name="connsiteX4" fmla="*/ 1058 w 188427"/>
              <a:gd name="connsiteY4" fmla="*/ 122263 h 1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27" h="122281">
                <a:moveTo>
                  <a:pt x="1058" y="122263"/>
                </a:moveTo>
                <a:cubicBezTo>
                  <a:pt x="-1588" y="121205"/>
                  <a:pt x="-1588" y="71198"/>
                  <a:pt x="29633" y="50825"/>
                </a:cubicBezTo>
                <a:cubicBezTo>
                  <a:pt x="60854" y="30452"/>
                  <a:pt x="185737" y="-1033"/>
                  <a:pt x="188383" y="25"/>
                </a:cubicBezTo>
                <a:cubicBezTo>
                  <a:pt x="191029" y="1083"/>
                  <a:pt x="75670" y="34950"/>
                  <a:pt x="45508" y="57175"/>
                </a:cubicBezTo>
                <a:cubicBezTo>
                  <a:pt x="15346" y="79400"/>
                  <a:pt x="3704" y="123321"/>
                  <a:pt x="1058" y="12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4C3E9E06-2FFB-498B-9482-C81A939364AD}"/>
              </a:ext>
            </a:extLst>
          </p:cNvPr>
          <p:cNvSpPr/>
          <p:nvPr/>
        </p:nvSpPr>
        <p:spPr>
          <a:xfrm>
            <a:off x="4758819" y="4905315"/>
            <a:ext cx="202127" cy="350128"/>
          </a:xfrm>
          <a:custGeom>
            <a:avLst/>
            <a:gdLst>
              <a:gd name="connsiteX0" fmla="*/ 202119 w 202127"/>
              <a:gd name="connsiteY0" fmla="*/ 60 h 350128"/>
              <a:gd name="connsiteX1" fmla="*/ 21144 w 202127"/>
              <a:gd name="connsiteY1" fmla="*/ 181035 h 350128"/>
              <a:gd name="connsiteX2" fmla="*/ 16381 w 202127"/>
              <a:gd name="connsiteY2" fmla="*/ 238185 h 350128"/>
              <a:gd name="connsiteX3" fmla="*/ 135444 w 202127"/>
              <a:gd name="connsiteY3" fmla="*/ 349310 h 350128"/>
              <a:gd name="connsiteX4" fmla="*/ 81469 w 202127"/>
              <a:gd name="connsiteY4" fmla="*/ 284223 h 350128"/>
              <a:gd name="connsiteX5" fmla="*/ 29081 w 202127"/>
              <a:gd name="connsiteY5" fmla="*/ 201673 h 350128"/>
              <a:gd name="connsiteX6" fmla="*/ 202119 w 202127"/>
              <a:gd name="connsiteY6" fmla="*/ 60 h 3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27" h="350128">
                <a:moveTo>
                  <a:pt x="202119" y="60"/>
                </a:moveTo>
                <a:cubicBezTo>
                  <a:pt x="200796" y="-3380"/>
                  <a:pt x="52100" y="141348"/>
                  <a:pt x="21144" y="181035"/>
                </a:cubicBezTo>
                <a:cubicBezTo>
                  <a:pt x="-9812" y="220723"/>
                  <a:pt x="-2669" y="210139"/>
                  <a:pt x="16381" y="238185"/>
                </a:cubicBezTo>
                <a:cubicBezTo>
                  <a:pt x="35431" y="266231"/>
                  <a:pt x="124596" y="341637"/>
                  <a:pt x="135444" y="349310"/>
                </a:cubicBezTo>
                <a:cubicBezTo>
                  <a:pt x="146292" y="356983"/>
                  <a:pt x="99196" y="308829"/>
                  <a:pt x="81469" y="284223"/>
                </a:cubicBezTo>
                <a:cubicBezTo>
                  <a:pt x="63742" y="259617"/>
                  <a:pt x="12412" y="247446"/>
                  <a:pt x="29081" y="201673"/>
                </a:cubicBezTo>
                <a:cubicBezTo>
                  <a:pt x="45750" y="155900"/>
                  <a:pt x="203442" y="3500"/>
                  <a:pt x="202119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3CA9944-14D5-473B-AE6D-73A4694C5878}"/>
              </a:ext>
            </a:extLst>
          </p:cNvPr>
          <p:cNvSpPr/>
          <p:nvPr/>
        </p:nvSpPr>
        <p:spPr>
          <a:xfrm>
            <a:off x="4906524" y="4795988"/>
            <a:ext cx="559763" cy="520614"/>
          </a:xfrm>
          <a:custGeom>
            <a:avLst/>
            <a:gdLst>
              <a:gd name="connsiteX0" fmla="*/ 557651 w 559763"/>
              <a:gd name="connsiteY0" fmla="*/ 3025 h 520614"/>
              <a:gd name="connsiteX1" fmla="*/ 375089 w 559763"/>
              <a:gd name="connsiteY1" fmla="*/ 244325 h 520614"/>
              <a:gd name="connsiteX2" fmla="*/ 173476 w 559763"/>
              <a:gd name="connsiteY2" fmla="*/ 438000 h 520614"/>
              <a:gd name="connsiteX3" fmla="*/ 439 w 559763"/>
              <a:gd name="connsiteY3" fmla="*/ 520550 h 520614"/>
              <a:gd name="connsiteX4" fmla="*/ 129026 w 559763"/>
              <a:gd name="connsiteY4" fmla="*/ 449112 h 520614"/>
              <a:gd name="connsiteX5" fmla="*/ 287776 w 559763"/>
              <a:gd name="connsiteY5" fmla="*/ 309412 h 520614"/>
              <a:gd name="connsiteX6" fmla="*/ 462401 w 559763"/>
              <a:gd name="connsiteY6" fmla="*/ 120500 h 520614"/>
              <a:gd name="connsiteX7" fmla="*/ 557651 w 559763"/>
              <a:gd name="connsiteY7" fmla="*/ 3025 h 52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763" h="520614">
                <a:moveTo>
                  <a:pt x="557651" y="3025"/>
                </a:moveTo>
                <a:cubicBezTo>
                  <a:pt x="543099" y="23662"/>
                  <a:pt x="439118" y="171829"/>
                  <a:pt x="375089" y="244325"/>
                </a:cubicBezTo>
                <a:cubicBezTo>
                  <a:pt x="311060" y="316821"/>
                  <a:pt x="235918" y="391962"/>
                  <a:pt x="173476" y="438000"/>
                </a:cubicBezTo>
                <a:cubicBezTo>
                  <a:pt x="111034" y="484038"/>
                  <a:pt x="7847" y="518698"/>
                  <a:pt x="439" y="520550"/>
                </a:cubicBezTo>
                <a:cubicBezTo>
                  <a:pt x="-6969" y="522402"/>
                  <a:pt x="81137" y="484302"/>
                  <a:pt x="129026" y="449112"/>
                </a:cubicBezTo>
                <a:cubicBezTo>
                  <a:pt x="176915" y="413922"/>
                  <a:pt x="232214" y="364181"/>
                  <a:pt x="287776" y="309412"/>
                </a:cubicBezTo>
                <a:cubicBezTo>
                  <a:pt x="343338" y="254643"/>
                  <a:pt x="416364" y="168654"/>
                  <a:pt x="462401" y="120500"/>
                </a:cubicBezTo>
                <a:cubicBezTo>
                  <a:pt x="508438" y="72346"/>
                  <a:pt x="572203" y="-17612"/>
                  <a:pt x="557651" y="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AF157822-D5B8-4A67-AC9B-AF9E76883CFC}"/>
              </a:ext>
            </a:extLst>
          </p:cNvPr>
          <p:cNvSpPr/>
          <p:nvPr/>
        </p:nvSpPr>
        <p:spPr>
          <a:xfrm>
            <a:off x="5424461" y="4633704"/>
            <a:ext cx="61939" cy="224072"/>
          </a:xfrm>
          <a:custGeom>
            <a:avLst/>
            <a:gdLst>
              <a:gd name="connsiteX0" fmla="*/ 15902 w 61939"/>
              <a:gd name="connsiteY0" fmla="*/ 209 h 224072"/>
              <a:gd name="connsiteX1" fmla="*/ 54002 w 61939"/>
              <a:gd name="connsiteY1" fmla="*/ 95459 h 224072"/>
              <a:gd name="connsiteX2" fmla="*/ 57177 w 61939"/>
              <a:gd name="connsiteY2" fmla="*/ 133559 h 224072"/>
              <a:gd name="connsiteX3" fmla="*/ 27 w 61939"/>
              <a:gd name="connsiteY3" fmla="*/ 224046 h 224072"/>
              <a:gd name="connsiteX4" fmla="*/ 49239 w 61939"/>
              <a:gd name="connsiteY4" fmla="*/ 124034 h 224072"/>
              <a:gd name="connsiteX5" fmla="*/ 15902 w 61939"/>
              <a:gd name="connsiteY5" fmla="*/ 209 h 22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9" h="224072">
                <a:moveTo>
                  <a:pt x="15902" y="209"/>
                </a:moveTo>
                <a:cubicBezTo>
                  <a:pt x="16696" y="-4553"/>
                  <a:pt x="47123" y="73234"/>
                  <a:pt x="54002" y="95459"/>
                </a:cubicBezTo>
                <a:cubicBezTo>
                  <a:pt x="60881" y="117684"/>
                  <a:pt x="66173" y="112128"/>
                  <a:pt x="57177" y="133559"/>
                </a:cubicBezTo>
                <a:cubicBezTo>
                  <a:pt x="48181" y="154990"/>
                  <a:pt x="1350" y="225633"/>
                  <a:pt x="27" y="224046"/>
                </a:cubicBezTo>
                <a:cubicBezTo>
                  <a:pt x="-1296" y="222459"/>
                  <a:pt x="46064" y="158430"/>
                  <a:pt x="49239" y="124034"/>
                </a:cubicBezTo>
                <a:cubicBezTo>
                  <a:pt x="52414" y="89638"/>
                  <a:pt x="15108" y="4971"/>
                  <a:pt x="15902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BEFEAE2-5F9A-4B8B-8F8D-9808D8998F93}"/>
              </a:ext>
            </a:extLst>
          </p:cNvPr>
          <p:cNvSpPr/>
          <p:nvPr/>
        </p:nvSpPr>
        <p:spPr>
          <a:xfrm>
            <a:off x="5170196" y="4668728"/>
            <a:ext cx="268299" cy="363665"/>
          </a:xfrm>
          <a:custGeom>
            <a:avLst/>
            <a:gdLst>
              <a:gd name="connsiteX0" fmla="*/ 230479 w 268299"/>
              <a:gd name="connsiteY0" fmla="*/ 110 h 363665"/>
              <a:gd name="connsiteX1" fmla="*/ 265404 w 268299"/>
              <a:gd name="connsiteY1" fmla="*/ 74722 h 363665"/>
              <a:gd name="connsiteX2" fmla="*/ 236829 w 268299"/>
              <a:gd name="connsiteY2" fmla="*/ 131872 h 363665"/>
              <a:gd name="connsiteX3" fmla="*/ 5054 w 268299"/>
              <a:gd name="connsiteY3" fmla="*/ 360472 h 363665"/>
              <a:gd name="connsiteX4" fmla="*/ 90779 w 268299"/>
              <a:gd name="connsiteY4" fmla="*/ 254110 h 363665"/>
              <a:gd name="connsiteX5" fmla="*/ 249529 w 268299"/>
              <a:gd name="connsiteY5" fmla="*/ 92185 h 363665"/>
              <a:gd name="connsiteX6" fmla="*/ 230479 w 268299"/>
              <a:gd name="connsiteY6" fmla="*/ 110 h 3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99" h="363665">
                <a:moveTo>
                  <a:pt x="230479" y="110"/>
                </a:moveTo>
                <a:cubicBezTo>
                  <a:pt x="233125" y="-2800"/>
                  <a:pt x="264346" y="52762"/>
                  <a:pt x="265404" y="74722"/>
                </a:cubicBezTo>
                <a:cubicBezTo>
                  <a:pt x="266462" y="96682"/>
                  <a:pt x="280221" y="84247"/>
                  <a:pt x="236829" y="131872"/>
                </a:cubicBezTo>
                <a:cubicBezTo>
                  <a:pt x="193437" y="179497"/>
                  <a:pt x="29396" y="340099"/>
                  <a:pt x="5054" y="360472"/>
                </a:cubicBezTo>
                <a:cubicBezTo>
                  <a:pt x="-19288" y="380845"/>
                  <a:pt x="50033" y="298824"/>
                  <a:pt x="90779" y="254110"/>
                </a:cubicBezTo>
                <a:cubicBezTo>
                  <a:pt x="131525" y="209396"/>
                  <a:pt x="226510" y="133460"/>
                  <a:pt x="249529" y="92185"/>
                </a:cubicBezTo>
                <a:cubicBezTo>
                  <a:pt x="272548" y="50910"/>
                  <a:pt x="227833" y="3020"/>
                  <a:pt x="230479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3AB75107-4967-4AEE-8EF6-FA10EB9DDFCB}"/>
              </a:ext>
            </a:extLst>
          </p:cNvPr>
          <p:cNvSpPr/>
          <p:nvPr/>
        </p:nvSpPr>
        <p:spPr>
          <a:xfrm>
            <a:off x="5078866" y="4856058"/>
            <a:ext cx="107497" cy="160533"/>
          </a:xfrm>
          <a:custGeom>
            <a:avLst/>
            <a:gdLst>
              <a:gd name="connsiteX0" fmla="*/ 1134 w 107497"/>
              <a:gd name="connsiteY0" fmla="*/ 105 h 160533"/>
              <a:gd name="connsiteX1" fmla="*/ 31297 w 107497"/>
              <a:gd name="connsiteY1" fmla="*/ 101705 h 160533"/>
              <a:gd name="connsiteX2" fmla="*/ 107497 w 107497"/>
              <a:gd name="connsiteY2" fmla="*/ 160442 h 160533"/>
              <a:gd name="connsiteX3" fmla="*/ 31297 w 107497"/>
              <a:gd name="connsiteY3" fmla="*/ 114405 h 160533"/>
              <a:gd name="connsiteX4" fmla="*/ 9072 w 107497"/>
              <a:gd name="connsiteY4" fmla="*/ 82655 h 160533"/>
              <a:gd name="connsiteX5" fmla="*/ 1134 w 107497"/>
              <a:gd name="connsiteY5" fmla="*/ 105 h 16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97" h="160533">
                <a:moveTo>
                  <a:pt x="1134" y="105"/>
                </a:moveTo>
                <a:cubicBezTo>
                  <a:pt x="4838" y="3280"/>
                  <a:pt x="13570" y="74982"/>
                  <a:pt x="31297" y="101705"/>
                </a:cubicBezTo>
                <a:cubicBezTo>
                  <a:pt x="49024" y="128428"/>
                  <a:pt x="107497" y="158325"/>
                  <a:pt x="107497" y="160442"/>
                </a:cubicBezTo>
                <a:cubicBezTo>
                  <a:pt x="107497" y="162559"/>
                  <a:pt x="47701" y="127369"/>
                  <a:pt x="31297" y="114405"/>
                </a:cubicBezTo>
                <a:cubicBezTo>
                  <a:pt x="14893" y="101441"/>
                  <a:pt x="14628" y="99059"/>
                  <a:pt x="9072" y="82655"/>
                </a:cubicBezTo>
                <a:cubicBezTo>
                  <a:pt x="3516" y="66251"/>
                  <a:pt x="-2570" y="-3070"/>
                  <a:pt x="113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F53C19B1-073E-4FCF-B425-826A84D68394}"/>
              </a:ext>
            </a:extLst>
          </p:cNvPr>
          <p:cNvSpPr/>
          <p:nvPr/>
        </p:nvSpPr>
        <p:spPr>
          <a:xfrm>
            <a:off x="5059510" y="4920379"/>
            <a:ext cx="92189" cy="118655"/>
          </a:xfrm>
          <a:custGeom>
            <a:avLst/>
            <a:gdLst>
              <a:gd name="connsiteX0" fmla="*/ 4615 w 92189"/>
              <a:gd name="connsiteY0" fmla="*/ 871 h 118655"/>
              <a:gd name="connsiteX1" fmla="*/ 20490 w 92189"/>
              <a:gd name="connsiteY1" fmla="*/ 67546 h 118655"/>
              <a:gd name="connsiteX2" fmla="*/ 91928 w 92189"/>
              <a:gd name="connsiteY2" fmla="*/ 118346 h 118655"/>
              <a:gd name="connsiteX3" fmla="*/ 4615 w 92189"/>
              <a:gd name="connsiteY3" fmla="*/ 871 h 11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89" h="118655">
                <a:moveTo>
                  <a:pt x="4615" y="871"/>
                </a:moveTo>
                <a:cubicBezTo>
                  <a:pt x="-7291" y="-7596"/>
                  <a:pt x="5938" y="47967"/>
                  <a:pt x="20490" y="67546"/>
                </a:cubicBezTo>
                <a:cubicBezTo>
                  <a:pt x="35042" y="87125"/>
                  <a:pt x="96690" y="122315"/>
                  <a:pt x="91928" y="118346"/>
                </a:cubicBezTo>
                <a:cubicBezTo>
                  <a:pt x="87166" y="114377"/>
                  <a:pt x="16521" y="9338"/>
                  <a:pt x="4615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2F021C8B-6BFD-49D7-AB08-0580DDE9DFC5}"/>
              </a:ext>
            </a:extLst>
          </p:cNvPr>
          <p:cNvSpPr/>
          <p:nvPr/>
        </p:nvSpPr>
        <p:spPr>
          <a:xfrm>
            <a:off x="4270139" y="5016486"/>
            <a:ext cx="127481" cy="130198"/>
          </a:xfrm>
          <a:custGeom>
            <a:avLst/>
            <a:gdLst>
              <a:gd name="connsiteX0" fmla="*/ 236 w 127481"/>
              <a:gd name="connsiteY0" fmla="*/ 14 h 130198"/>
              <a:gd name="connsiteX1" fmla="*/ 90724 w 127481"/>
              <a:gd name="connsiteY1" fmla="*/ 53989 h 130198"/>
              <a:gd name="connsiteX2" fmla="*/ 112949 w 127481"/>
              <a:gd name="connsiteY2" fmla="*/ 130189 h 130198"/>
              <a:gd name="connsiteX3" fmla="*/ 120886 w 127481"/>
              <a:gd name="connsiteY3" fmla="*/ 58752 h 130198"/>
              <a:gd name="connsiteX4" fmla="*/ 236 w 127481"/>
              <a:gd name="connsiteY4" fmla="*/ 14 h 1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81" h="130198">
                <a:moveTo>
                  <a:pt x="236" y="14"/>
                </a:moveTo>
                <a:cubicBezTo>
                  <a:pt x="-4791" y="-780"/>
                  <a:pt x="71939" y="32293"/>
                  <a:pt x="90724" y="53989"/>
                </a:cubicBezTo>
                <a:cubicBezTo>
                  <a:pt x="109510" y="75685"/>
                  <a:pt x="107922" y="129395"/>
                  <a:pt x="112949" y="130189"/>
                </a:cubicBezTo>
                <a:cubicBezTo>
                  <a:pt x="117976" y="130983"/>
                  <a:pt x="137555" y="80712"/>
                  <a:pt x="120886" y="58752"/>
                </a:cubicBezTo>
                <a:cubicBezTo>
                  <a:pt x="104217" y="36792"/>
                  <a:pt x="5263" y="808"/>
                  <a:pt x="23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DE335656-3765-4008-9C76-05CCE1C1F869}"/>
              </a:ext>
            </a:extLst>
          </p:cNvPr>
          <p:cNvSpPr/>
          <p:nvPr/>
        </p:nvSpPr>
        <p:spPr>
          <a:xfrm>
            <a:off x="4651056" y="5036852"/>
            <a:ext cx="141259" cy="241995"/>
          </a:xfrm>
          <a:custGeom>
            <a:avLst/>
            <a:gdLst>
              <a:gd name="connsiteX0" fmla="*/ 6669 w 141259"/>
              <a:gd name="connsiteY0" fmla="*/ 286 h 241995"/>
              <a:gd name="connsiteX1" fmla="*/ 1907 w 141259"/>
              <a:gd name="connsiteY1" fmla="*/ 59023 h 241995"/>
              <a:gd name="connsiteX2" fmla="*/ 36832 w 141259"/>
              <a:gd name="connsiteY2" fmla="*/ 147923 h 241995"/>
              <a:gd name="connsiteX3" fmla="*/ 140019 w 141259"/>
              <a:gd name="connsiteY3" fmla="*/ 241586 h 241995"/>
              <a:gd name="connsiteX4" fmla="*/ 90807 w 141259"/>
              <a:gd name="connsiteY4" fmla="*/ 179673 h 241995"/>
              <a:gd name="connsiteX5" fmla="*/ 44769 w 141259"/>
              <a:gd name="connsiteY5" fmla="*/ 122523 h 241995"/>
              <a:gd name="connsiteX6" fmla="*/ 24132 w 141259"/>
              <a:gd name="connsiteY6" fmla="*/ 82836 h 241995"/>
              <a:gd name="connsiteX7" fmla="*/ 6669 w 141259"/>
              <a:gd name="connsiteY7" fmla="*/ 286 h 2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259" h="241995">
                <a:moveTo>
                  <a:pt x="6669" y="286"/>
                </a:moveTo>
                <a:cubicBezTo>
                  <a:pt x="2965" y="-3683"/>
                  <a:pt x="-3120" y="34417"/>
                  <a:pt x="1907" y="59023"/>
                </a:cubicBezTo>
                <a:cubicBezTo>
                  <a:pt x="6934" y="83629"/>
                  <a:pt x="13813" y="117496"/>
                  <a:pt x="36832" y="147923"/>
                </a:cubicBezTo>
                <a:cubicBezTo>
                  <a:pt x="59851" y="178350"/>
                  <a:pt x="131023" y="236294"/>
                  <a:pt x="140019" y="241586"/>
                </a:cubicBezTo>
                <a:cubicBezTo>
                  <a:pt x="149015" y="246878"/>
                  <a:pt x="106682" y="199517"/>
                  <a:pt x="90807" y="179673"/>
                </a:cubicBezTo>
                <a:cubicBezTo>
                  <a:pt x="74932" y="159829"/>
                  <a:pt x="55882" y="138663"/>
                  <a:pt x="44769" y="122523"/>
                </a:cubicBezTo>
                <a:cubicBezTo>
                  <a:pt x="33657" y="106384"/>
                  <a:pt x="29159" y="96859"/>
                  <a:pt x="24132" y="82836"/>
                </a:cubicBezTo>
                <a:cubicBezTo>
                  <a:pt x="19105" y="68813"/>
                  <a:pt x="10373" y="4255"/>
                  <a:pt x="6669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5A5CC201-3C77-4414-91B4-04FA71951607}"/>
              </a:ext>
            </a:extLst>
          </p:cNvPr>
          <p:cNvSpPr/>
          <p:nvPr/>
        </p:nvSpPr>
        <p:spPr>
          <a:xfrm>
            <a:off x="4232020" y="4790641"/>
            <a:ext cx="294045" cy="123445"/>
          </a:xfrm>
          <a:custGeom>
            <a:avLst/>
            <a:gdLst>
              <a:gd name="connsiteX0" fmla="*/ 255 w 294045"/>
              <a:gd name="connsiteY0" fmla="*/ 434 h 123445"/>
              <a:gd name="connsiteX1" fmla="*/ 109793 w 294045"/>
              <a:gd name="connsiteY1" fmla="*/ 106797 h 123445"/>
              <a:gd name="connsiteX2" fmla="*/ 293943 w 294045"/>
              <a:gd name="connsiteY2" fmla="*/ 122672 h 123445"/>
              <a:gd name="connsiteX3" fmla="*/ 135193 w 294045"/>
              <a:gd name="connsiteY3" fmla="*/ 102034 h 123445"/>
              <a:gd name="connsiteX4" fmla="*/ 81218 w 294045"/>
              <a:gd name="connsiteY4" fmla="*/ 70284 h 123445"/>
              <a:gd name="connsiteX5" fmla="*/ 255 w 294045"/>
              <a:gd name="connsiteY5" fmla="*/ 434 h 1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045" h="123445">
                <a:moveTo>
                  <a:pt x="255" y="434"/>
                </a:moveTo>
                <a:cubicBezTo>
                  <a:pt x="5017" y="6519"/>
                  <a:pt x="60845" y="86424"/>
                  <a:pt x="109793" y="106797"/>
                </a:cubicBezTo>
                <a:cubicBezTo>
                  <a:pt x="158741" y="127170"/>
                  <a:pt x="289710" y="123466"/>
                  <a:pt x="293943" y="122672"/>
                </a:cubicBezTo>
                <a:cubicBezTo>
                  <a:pt x="298176" y="121878"/>
                  <a:pt x="170647" y="110765"/>
                  <a:pt x="135193" y="102034"/>
                </a:cubicBezTo>
                <a:cubicBezTo>
                  <a:pt x="99739" y="93303"/>
                  <a:pt x="103972" y="86688"/>
                  <a:pt x="81218" y="70284"/>
                </a:cubicBezTo>
                <a:cubicBezTo>
                  <a:pt x="58464" y="53880"/>
                  <a:pt x="-4507" y="-5651"/>
                  <a:pt x="255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B9BF7A53-6896-4E29-9127-9F6C41C5110C}"/>
              </a:ext>
            </a:extLst>
          </p:cNvPr>
          <p:cNvSpPr/>
          <p:nvPr/>
        </p:nvSpPr>
        <p:spPr>
          <a:xfrm>
            <a:off x="6400336" y="4170045"/>
            <a:ext cx="264321" cy="969306"/>
          </a:xfrm>
          <a:custGeom>
            <a:avLst/>
            <a:gdLst>
              <a:gd name="connsiteX0" fmla="*/ 464 w 264321"/>
              <a:gd name="connsiteY0" fmla="*/ 8255 h 969306"/>
              <a:gd name="connsiteX1" fmla="*/ 102064 w 264321"/>
              <a:gd name="connsiteY1" fmla="*/ 380788 h 969306"/>
              <a:gd name="connsiteX2" fmla="*/ 256581 w 264321"/>
              <a:gd name="connsiteY2" fmla="*/ 948055 h 969306"/>
              <a:gd name="connsiteX3" fmla="*/ 237531 w 264321"/>
              <a:gd name="connsiteY3" fmla="*/ 831638 h 969306"/>
              <a:gd name="connsiteX4" fmla="*/ 205781 w 264321"/>
              <a:gd name="connsiteY4" fmla="*/ 666538 h 969306"/>
              <a:gd name="connsiteX5" fmla="*/ 70314 w 264321"/>
              <a:gd name="connsiteY5" fmla="*/ 167005 h 969306"/>
              <a:gd name="connsiteX6" fmla="*/ 464 w 264321"/>
              <a:gd name="connsiteY6" fmla="*/ 8255 h 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1" h="969306">
                <a:moveTo>
                  <a:pt x="464" y="8255"/>
                </a:moveTo>
                <a:cubicBezTo>
                  <a:pt x="5756" y="43885"/>
                  <a:pt x="102064" y="380788"/>
                  <a:pt x="102064" y="380788"/>
                </a:cubicBezTo>
                <a:cubicBezTo>
                  <a:pt x="144750" y="537421"/>
                  <a:pt x="234003" y="872913"/>
                  <a:pt x="256581" y="948055"/>
                </a:cubicBezTo>
                <a:cubicBezTo>
                  <a:pt x="279159" y="1023197"/>
                  <a:pt x="245998" y="878557"/>
                  <a:pt x="237531" y="831638"/>
                </a:cubicBezTo>
                <a:cubicBezTo>
                  <a:pt x="229064" y="784719"/>
                  <a:pt x="233650" y="777310"/>
                  <a:pt x="205781" y="666538"/>
                </a:cubicBezTo>
                <a:cubicBezTo>
                  <a:pt x="177912" y="555766"/>
                  <a:pt x="104534" y="276719"/>
                  <a:pt x="70314" y="167005"/>
                </a:cubicBezTo>
                <a:cubicBezTo>
                  <a:pt x="36095" y="57291"/>
                  <a:pt x="-4828" y="-27375"/>
                  <a:pt x="464" y="82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E26006CC-F1C6-4C10-83D6-0C370980EF97}"/>
              </a:ext>
            </a:extLst>
          </p:cNvPr>
          <p:cNvSpPr/>
          <p:nvPr/>
        </p:nvSpPr>
        <p:spPr>
          <a:xfrm>
            <a:off x="6666523" y="5151966"/>
            <a:ext cx="117510" cy="574078"/>
          </a:xfrm>
          <a:custGeom>
            <a:avLst/>
            <a:gdLst>
              <a:gd name="connsiteX0" fmla="*/ 977 w 117510"/>
              <a:gd name="connsiteY0" fmla="*/ 1 h 574078"/>
              <a:gd name="connsiteX1" fmla="*/ 51777 w 117510"/>
              <a:gd name="connsiteY1" fmla="*/ 304801 h 574078"/>
              <a:gd name="connsiteX2" fmla="*/ 117394 w 117510"/>
              <a:gd name="connsiteY2" fmla="*/ 569384 h 574078"/>
              <a:gd name="connsiteX3" fmla="*/ 66594 w 117510"/>
              <a:gd name="connsiteY3" fmla="*/ 461434 h 574078"/>
              <a:gd name="connsiteX4" fmla="*/ 22144 w 117510"/>
              <a:gd name="connsiteY4" fmla="*/ 300567 h 574078"/>
              <a:gd name="connsiteX5" fmla="*/ 977 w 117510"/>
              <a:gd name="connsiteY5" fmla="*/ 1 h 5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10" h="574078">
                <a:moveTo>
                  <a:pt x="977" y="1"/>
                </a:moveTo>
                <a:cubicBezTo>
                  <a:pt x="5916" y="707"/>
                  <a:pt x="32374" y="209904"/>
                  <a:pt x="51777" y="304801"/>
                </a:cubicBezTo>
                <a:cubicBezTo>
                  <a:pt x="71180" y="399698"/>
                  <a:pt x="114925" y="543279"/>
                  <a:pt x="117394" y="569384"/>
                </a:cubicBezTo>
                <a:cubicBezTo>
                  <a:pt x="119863" y="595489"/>
                  <a:pt x="82469" y="506237"/>
                  <a:pt x="66594" y="461434"/>
                </a:cubicBezTo>
                <a:cubicBezTo>
                  <a:pt x="50719" y="416631"/>
                  <a:pt x="33433" y="377120"/>
                  <a:pt x="22144" y="300567"/>
                </a:cubicBezTo>
                <a:cubicBezTo>
                  <a:pt x="10855" y="224014"/>
                  <a:pt x="-3962" y="-705"/>
                  <a:pt x="977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191F39B0-DE29-4B99-A802-B21DBFC49A28}"/>
              </a:ext>
            </a:extLst>
          </p:cNvPr>
          <p:cNvSpPr/>
          <p:nvPr/>
        </p:nvSpPr>
        <p:spPr>
          <a:xfrm>
            <a:off x="6539907" y="5503812"/>
            <a:ext cx="196036" cy="419249"/>
          </a:xfrm>
          <a:custGeom>
            <a:avLst/>
            <a:gdLst>
              <a:gd name="connsiteX0" fmla="*/ 148231 w 196036"/>
              <a:gd name="connsiteY0" fmla="*/ 51 h 419249"/>
              <a:gd name="connsiteX1" fmla="*/ 170456 w 196036"/>
              <a:gd name="connsiteY1" fmla="*/ 154038 h 419249"/>
              <a:gd name="connsiteX2" fmla="*/ 37106 w 196036"/>
              <a:gd name="connsiteY2" fmla="*/ 376288 h 419249"/>
              <a:gd name="connsiteX3" fmla="*/ 6943 w 196036"/>
              <a:gd name="connsiteY3" fmla="*/ 411213 h 419249"/>
              <a:gd name="connsiteX4" fmla="*/ 148231 w 196036"/>
              <a:gd name="connsiteY4" fmla="*/ 274688 h 419249"/>
              <a:gd name="connsiteX5" fmla="*/ 195856 w 196036"/>
              <a:gd name="connsiteY5" fmla="*/ 138163 h 419249"/>
              <a:gd name="connsiteX6" fmla="*/ 148231 w 196036"/>
              <a:gd name="connsiteY6" fmla="*/ 51 h 41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36" h="419249">
                <a:moveTo>
                  <a:pt x="148231" y="51"/>
                </a:moveTo>
                <a:cubicBezTo>
                  <a:pt x="143998" y="2697"/>
                  <a:pt x="188977" y="91332"/>
                  <a:pt x="170456" y="154038"/>
                </a:cubicBezTo>
                <a:cubicBezTo>
                  <a:pt x="151935" y="216744"/>
                  <a:pt x="64358" y="333426"/>
                  <a:pt x="37106" y="376288"/>
                </a:cubicBezTo>
                <a:cubicBezTo>
                  <a:pt x="9854" y="419150"/>
                  <a:pt x="-11578" y="428146"/>
                  <a:pt x="6943" y="411213"/>
                </a:cubicBezTo>
                <a:cubicBezTo>
                  <a:pt x="25464" y="394280"/>
                  <a:pt x="116746" y="320196"/>
                  <a:pt x="148231" y="274688"/>
                </a:cubicBezTo>
                <a:cubicBezTo>
                  <a:pt x="179716" y="229180"/>
                  <a:pt x="192417" y="179438"/>
                  <a:pt x="195856" y="138163"/>
                </a:cubicBezTo>
                <a:cubicBezTo>
                  <a:pt x="199296" y="96888"/>
                  <a:pt x="152464" y="-2595"/>
                  <a:pt x="148231" y="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C2629F82-E87C-4B26-AA55-622F18F36684}"/>
              </a:ext>
            </a:extLst>
          </p:cNvPr>
          <p:cNvSpPr/>
          <p:nvPr/>
        </p:nvSpPr>
        <p:spPr>
          <a:xfrm>
            <a:off x="8391621" y="3477674"/>
            <a:ext cx="321377" cy="1064719"/>
          </a:xfrm>
          <a:custGeom>
            <a:avLst/>
            <a:gdLst>
              <a:gd name="connsiteX0" fmla="*/ 962 w 321377"/>
              <a:gd name="connsiteY0" fmla="*/ 9 h 1064719"/>
              <a:gd name="connsiteX1" fmla="*/ 119496 w 321377"/>
              <a:gd name="connsiteY1" fmla="*/ 349259 h 1064719"/>
              <a:gd name="connsiteX2" fmla="*/ 254962 w 321377"/>
              <a:gd name="connsiteY2" fmla="*/ 645593 h 1064719"/>
              <a:gd name="connsiteX3" fmla="*/ 301529 w 321377"/>
              <a:gd name="connsiteY3" fmla="*/ 757776 h 1064719"/>
              <a:gd name="connsiteX4" fmla="*/ 297296 w 321377"/>
              <a:gd name="connsiteY4" fmla="*/ 1064693 h 1064719"/>
              <a:gd name="connsiteX5" fmla="*/ 318462 w 321377"/>
              <a:gd name="connsiteY5" fmla="*/ 774709 h 1064719"/>
              <a:gd name="connsiteX6" fmla="*/ 223212 w 321377"/>
              <a:gd name="connsiteY6" fmla="*/ 626543 h 1064719"/>
              <a:gd name="connsiteX7" fmla="*/ 72929 w 321377"/>
              <a:gd name="connsiteY7" fmla="*/ 338676 h 1064719"/>
              <a:gd name="connsiteX8" fmla="*/ 962 w 321377"/>
              <a:gd name="connsiteY8" fmla="*/ 9 h 1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377" h="1064719">
                <a:moveTo>
                  <a:pt x="962" y="9"/>
                </a:moveTo>
                <a:cubicBezTo>
                  <a:pt x="8723" y="1773"/>
                  <a:pt x="77163" y="241662"/>
                  <a:pt x="119496" y="349259"/>
                </a:cubicBezTo>
                <a:cubicBezTo>
                  <a:pt x="161829" y="456856"/>
                  <a:pt x="224623" y="577507"/>
                  <a:pt x="254962" y="645593"/>
                </a:cubicBezTo>
                <a:cubicBezTo>
                  <a:pt x="285301" y="713679"/>
                  <a:pt x="294473" y="687926"/>
                  <a:pt x="301529" y="757776"/>
                </a:cubicBezTo>
                <a:cubicBezTo>
                  <a:pt x="308585" y="827626"/>
                  <a:pt x="294474" y="1061871"/>
                  <a:pt x="297296" y="1064693"/>
                </a:cubicBezTo>
                <a:cubicBezTo>
                  <a:pt x="300118" y="1067515"/>
                  <a:pt x="330809" y="847734"/>
                  <a:pt x="318462" y="774709"/>
                </a:cubicBezTo>
                <a:cubicBezTo>
                  <a:pt x="306115" y="701684"/>
                  <a:pt x="264134" y="699215"/>
                  <a:pt x="223212" y="626543"/>
                </a:cubicBezTo>
                <a:cubicBezTo>
                  <a:pt x="182290" y="553871"/>
                  <a:pt x="112087" y="439923"/>
                  <a:pt x="72929" y="338676"/>
                </a:cubicBezTo>
                <a:cubicBezTo>
                  <a:pt x="33771" y="237429"/>
                  <a:pt x="-6799" y="-1755"/>
                  <a:pt x="962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421B850D-39A4-49AF-A3E1-E8CC1CBBC336}"/>
              </a:ext>
            </a:extLst>
          </p:cNvPr>
          <p:cNvSpPr/>
          <p:nvPr/>
        </p:nvSpPr>
        <p:spPr>
          <a:xfrm>
            <a:off x="8419516" y="4480478"/>
            <a:ext cx="277907" cy="430158"/>
          </a:xfrm>
          <a:custGeom>
            <a:avLst/>
            <a:gdLst>
              <a:gd name="connsiteX0" fmla="*/ 584 w 277907"/>
              <a:gd name="connsiteY0" fmla="*/ 428072 h 430158"/>
              <a:gd name="connsiteX1" fmla="*/ 161451 w 277907"/>
              <a:gd name="connsiteY1" fmla="*/ 303189 h 430158"/>
              <a:gd name="connsiteX2" fmla="*/ 265167 w 277907"/>
              <a:gd name="connsiteY2" fmla="*/ 165605 h 430158"/>
              <a:gd name="connsiteX3" fmla="*/ 275751 w 277907"/>
              <a:gd name="connsiteY3" fmla="*/ 505 h 430158"/>
              <a:gd name="connsiteX4" fmla="*/ 260934 w 277907"/>
              <a:gd name="connsiteY4" fmla="*/ 116922 h 430158"/>
              <a:gd name="connsiteX5" fmla="*/ 222834 w 277907"/>
              <a:gd name="connsiteY5" fmla="*/ 197355 h 430158"/>
              <a:gd name="connsiteX6" fmla="*/ 584 w 277907"/>
              <a:gd name="connsiteY6" fmla="*/ 428072 h 4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07" h="430158">
                <a:moveTo>
                  <a:pt x="584" y="428072"/>
                </a:moveTo>
                <a:cubicBezTo>
                  <a:pt x="-9647" y="445711"/>
                  <a:pt x="117354" y="346933"/>
                  <a:pt x="161451" y="303189"/>
                </a:cubicBezTo>
                <a:cubicBezTo>
                  <a:pt x="205548" y="259444"/>
                  <a:pt x="246117" y="216052"/>
                  <a:pt x="265167" y="165605"/>
                </a:cubicBezTo>
                <a:cubicBezTo>
                  <a:pt x="284217" y="115158"/>
                  <a:pt x="276457" y="8619"/>
                  <a:pt x="275751" y="505"/>
                </a:cubicBezTo>
                <a:cubicBezTo>
                  <a:pt x="275046" y="-7609"/>
                  <a:pt x="269754" y="84114"/>
                  <a:pt x="260934" y="116922"/>
                </a:cubicBezTo>
                <a:cubicBezTo>
                  <a:pt x="252115" y="149730"/>
                  <a:pt x="260934" y="149025"/>
                  <a:pt x="222834" y="197355"/>
                </a:cubicBezTo>
                <a:cubicBezTo>
                  <a:pt x="184734" y="245685"/>
                  <a:pt x="10815" y="410433"/>
                  <a:pt x="584" y="428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38316290-FEF3-43EA-A719-3F6B43C03E52}"/>
              </a:ext>
            </a:extLst>
          </p:cNvPr>
          <p:cNvSpPr/>
          <p:nvPr/>
        </p:nvSpPr>
        <p:spPr>
          <a:xfrm>
            <a:off x="8395310" y="4830055"/>
            <a:ext cx="152463" cy="1147929"/>
          </a:xfrm>
          <a:custGeom>
            <a:avLst/>
            <a:gdLst>
              <a:gd name="connsiteX0" fmla="*/ 143323 w 152463"/>
              <a:gd name="connsiteY0" fmla="*/ 2295 h 1147929"/>
              <a:gd name="connsiteX1" fmla="*/ 141207 w 152463"/>
              <a:gd name="connsiteY1" fmla="*/ 571678 h 1147929"/>
              <a:gd name="connsiteX2" fmla="*/ 1507 w 152463"/>
              <a:gd name="connsiteY2" fmla="*/ 1141062 h 1147929"/>
              <a:gd name="connsiteX3" fmla="*/ 71357 w 152463"/>
              <a:gd name="connsiteY3" fmla="*/ 855312 h 1147929"/>
              <a:gd name="connsiteX4" fmla="*/ 136973 w 152463"/>
              <a:gd name="connsiteY4" fmla="*/ 389645 h 1147929"/>
              <a:gd name="connsiteX5" fmla="*/ 143323 w 152463"/>
              <a:gd name="connsiteY5" fmla="*/ 2295 h 11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63" h="1147929">
                <a:moveTo>
                  <a:pt x="143323" y="2295"/>
                </a:moveTo>
                <a:cubicBezTo>
                  <a:pt x="144029" y="32634"/>
                  <a:pt x="164843" y="381884"/>
                  <a:pt x="141207" y="571678"/>
                </a:cubicBezTo>
                <a:cubicBezTo>
                  <a:pt x="117571" y="761473"/>
                  <a:pt x="13149" y="1093790"/>
                  <a:pt x="1507" y="1141062"/>
                </a:cubicBezTo>
                <a:cubicBezTo>
                  <a:pt x="-10135" y="1188334"/>
                  <a:pt x="48779" y="980548"/>
                  <a:pt x="71357" y="855312"/>
                </a:cubicBezTo>
                <a:cubicBezTo>
                  <a:pt x="93935" y="730076"/>
                  <a:pt x="127801" y="529345"/>
                  <a:pt x="136973" y="389645"/>
                </a:cubicBezTo>
                <a:cubicBezTo>
                  <a:pt x="146145" y="249945"/>
                  <a:pt x="142617" y="-28044"/>
                  <a:pt x="143323" y="22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6BD46C69-FA27-4E61-81DF-F1ACCCC3C669}"/>
              </a:ext>
            </a:extLst>
          </p:cNvPr>
          <p:cNvSpPr/>
          <p:nvPr/>
        </p:nvSpPr>
        <p:spPr>
          <a:xfrm>
            <a:off x="8665053" y="4726882"/>
            <a:ext cx="176910" cy="1201102"/>
          </a:xfrm>
          <a:custGeom>
            <a:avLst/>
            <a:gdLst>
              <a:gd name="connsiteX0" fmla="*/ 580 w 176910"/>
              <a:gd name="connsiteY0" fmla="*/ 1751 h 1201102"/>
              <a:gd name="connsiteX1" fmla="*/ 125464 w 176910"/>
              <a:gd name="connsiteY1" fmla="*/ 592301 h 1201102"/>
              <a:gd name="connsiteX2" fmla="*/ 131814 w 176910"/>
              <a:gd name="connsiteY2" fmla="*/ 918268 h 1201102"/>
              <a:gd name="connsiteX3" fmla="*/ 176264 w 176910"/>
              <a:gd name="connsiteY3" fmla="*/ 1199785 h 1201102"/>
              <a:gd name="connsiteX4" fmla="*/ 93714 w 176910"/>
              <a:gd name="connsiteY4" fmla="*/ 801851 h 1201102"/>
              <a:gd name="connsiteX5" fmla="*/ 78897 w 176910"/>
              <a:gd name="connsiteY5" fmla="*/ 422968 h 1201102"/>
              <a:gd name="connsiteX6" fmla="*/ 580 w 176910"/>
              <a:gd name="connsiteY6" fmla="*/ 1751 h 120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910" h="1201102">
                <a:moveTo>
                  <a:pt x="580" y="1751"/>
                </a:moveTo>
                <a:cubicBezTo>
                  <a:pt x="8341" y="29973"/>
                  <a:pt x="103592" y="439548"/>
                  <a:pt x="125464" y="592301"/>
                </a:cubicBezTo>
                <a:cubicBezTo>
                  <a:pt x="147336" y="745054"/>
                  <a:pt x="123347" y="817021"/>
                  <a:pt x="131814" y="918268"/>
                </a:cubicBezTo>
                <a:cubicBezTo>
                  <a:pt x="140281" y="1019515"/>
                  <a:pt x="182614" y="1219188"/>
                  <a:pt x="176264" y="1199785"/>
                </a:cubicBezTo>
                <a:cubicBezTo>
                  <a:pt x="169914" y="1180382"/>
                  <a:pt x="109942" y="931321"/>
                  <a:pt x="93714" y="801851"/>
                </a:cubicBezTo>
                <a:cubicBezTo>
                  <a:pt x="77486" y="672382"/>
                  <a:pt x="92655" y="552085"/>
                  <a:pt x="78897" y="422968"/>
                </a:cubicBezTo>
                <a:cubicBezTo>
                  <a:pt x="65139" y="293851"/>
                  <a:pt x="-7181" y="-26471"/>
                  <a:pt x="580" y="17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9A715024-5245-4985-8FE2-44EEF758942F}"/>
              </a:ext>
            </a:extLst>
          </p:cNvPr>
          <p:cNvSpPr/>
          <p:nvPr/>
        </p:nvSpPr>
        <p:spPr>
          <a:xfrm>
            <a:off x="3695629" y="3117820"/>
            <a:ext cx="534096" cy="211192"/>
          </a:xfrm>
          <a:custGeom>
            <a:avLst/>
            <a:gdLst>
              <a:gd name="connsiteX0" fmla="*/ 71 w 534096"/>
              <a:gd name="connsiteY0" fmla="*/ 15905 h 211192"/>
              <a:gd name="connsiteX1" fmla="*/ 225496 w 534096"/>
              <a:gd name="connsiteY1" fmla="*/ 15905 h 211192"/>
              <a:gd name="connsiteX2" fmla="*/ 527121 w 534096"/>
              <a:gd name="connsiteY2" fmla="*/ 206405 h 211192"/>
              <a:gd name="connsiteX3" fmla="*/ 422346 w 534096"/>
              <a:gd name="connsiteY3" fmla="*/ 146080 h 211192"/>
              <a:gd name="connsiteX4" fmla="*/ 247721 w 534096"/>
              <a:gd name="connsiteY4" fmla="*/ 60355 h 211192"/>
              <a:gd name="connsiteX5" fmla="*/ 71 w 534096"/>
              <a:gd name="connsiteY5" fmla="*/ 15905 h 2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096" h="211192">
                <a:moveTo>
                  <a:pt x="71" y="15905"/>
                </a:moveTo>
                <a:cubicBezTo>
                  <a:pt x="-3633" y="8497"/>
                  <a:pt x="137654" y="-15845"/>
                  <a:pt x="225496" y="15905"/>
                </a:cubicBezTo>
                <a:cubicBezTo>
                  <a:pt x="313338" y="47655"/>
                  <a:pt x="494313" y="184709"/>
                  <a:pt x="527121" y="206405"/>
                </a:cubicBezTo>
                <a:cubicBezTo>
                  <a:pt x="559929" y="228101"/>
                  <a:pt x="468913" y="170422"/>
                  <a:pt x="422346" y="146080"/>
                </a:cubicBezTo>
                <a:cubicBezTo>
                  <a:pt x="375779" y="121738"/>
                  <a:pt x="321804" y="84697"/>
                  <a:pt x="247721" y="60355"/>
                </a:cubicBezTo>
                <a:cubicBezTo>
                  <a:pt x="173638" y="36013"/>
                  <a:pt x="3775" y="23313"/>
                  <a:pt x="71" y="159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B4C1DC85-36C8-4E5F-AABC-BB60B4CC34A2}"/>
              </a:ext>
            </a:extLst>
          </p:cNvPr>
          <p:cNvSpPr/>
          <p:nvPr/>
        </p:nvSpPr>
        <p:spPr>
          <a:xfrm>
            <a:off x="3432135" y="2812932"/>
            <a:ext cx="192018" cy="282715"/>
          </a:xfrm>
          <a:custGeom>
            <a:avLst/>
            <a:gdLst>
              <a:gd name="connsiteX0" fmla="*/ 130215 w 192018"/>
              <a:gd name="connsiteY0" fmla="*/ 118 h 282715"/>
              <a:gd name="connsiteX1" fmla="*/ 34965 w 192018"/>
              <a:gd name="connsiteY1" fmla="*/ 104893 h 282715"/>
              <a:gd name="connsiteX2" fmla="*/ 190540 w 192018"/>
              <a:gd name="connsiteY2" fmla="*/ 279518 h 282715"/>
              <a:gd name="connsiteX3" fmla="*/ 117515 w 192018"/>
              <a:gd name="connsiteY3" fmla="*/ 222368 h 282715"/>
              <a:gd name="connsiteX4" fmla="*/ 40 w 192018"/>
              <a:gd name="connsiteY4" fmla="*/ 123943 h 282715"/>
              <a:gd name="connsiteX5" fmla="*/ 130215 w 192018"/>
              <a:gd name="connsiteY5" fmla="*/ 118 h 28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18" h="282715">
                <a:moveTo>
                  <a:pt x="130215" y="118"/>
                </a:moveTo>
                <a:cubicBezTo>
                  <a:pt x="136036" y="-3057"/>
                  <a:pt x="24911" y="58326"/>
                  <a:pt x="34965" y="104893"/>
                </a:cubicBezTo>
                <a:cubicBezTo>
                  <a:pt x="45019" y="151460"/>
                  <a:pt x="176782" y="259939"/>
                  <a:pt x="190540" y="279518"/>
                </a:cubicBezTo>
                <a:cubicBezTo>
                  <a:pt x="204298" y="299097"/>
                  <a:pt x="117515" y="222368"/>
                  <a:pt x="117515" y="222368"/>
                </a:cubicBezTo>
                <a:cubicBezTo>
                  <a:pt x="85765" y="196439"/>
                  <a:pt x="2686" y="157810"/>
                  <a:pt x="40" y="123943"/>
                </a:cubicBezTo>
                <a:cubicBezTo>
                  <a:pt x="-2606" y="90076"/>
                  <a:pt x="124394" y="3293"/>
                  <a:pt x="130215" y="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0" name="グループ化 469">
            <a:extLst>
              <a:ext uri="{FF2B5EF4-FFF2-40B4-BE49-F238E27FC236}">
                <a16:creationId xmlns:a16="http://schemas.microsoft.com/office/drawing/2014/main" id="{C5106F92-DE11-4C34-8F61-FE25C2F4D866}"/>
              </a:ext>
            </a:extLst>
          </p:cNvPr>
          <p:cNvGrpSpPr/>
          <p:nvPr/>
        </p:nvGrpSpPr>
        <p:grpSpPr>
          <a:xfrm>
            <a:off x="-9525" y="-26997"/>
            <a:ext cx="5796537" cy="5351235"/>
            <a:chOff x="-9525" y="-26997"/>
            <a:chExt cx="5796537" cy="5351235"/>
          </a:xfrm>
        </p:grpSpPr>
        <p:grpSp>
          <p:nvGrpSpPr>
            <p:cNvPr id="471" name="グループ化 470">
              <a:extLst>
                <a:ext uri="{FF2B5EF4-FFF2-40B4-BE49-F238E27FC236}">
                  <a16:creationId xmlns:a16="http://schemas.microsoft.com/office/drawing/2014/main" id="{F2A2389B-2C1B-420F-9671-3764AC1F6AB7}"/>
                </a:ext>
              </a:extLst>
            </p:cNvPr>
            <p:cNvGrpSpPr/>
            <p:nvPr/>
          </p:nvGrpSpPr>
          <p:grpSpPr>
            <a:xfrm>
              <a:off x="-9525" y="-26997"/>
              <a:ext cx="5796537" cy="5351235"/>
              <a:chOff x="-9525" y="-26997"/>
              <a:chExt cx="5796537" cy="5351235"/>
            </a:xfrm>
          </p:grpSpPr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7B9583FF-B79D-45E0-8C2D-87B95F5F37CE}"/>
                  </a:ext>
                </a:extLst>
              </p:cNvPr>
              <p:cNvSpPr/>
              <p:nvPr/>
            </p:nvSpPr>
            <p:spPr>
              <a:xfrm>
                <a:off x="5698481" y="3742302"/>
                <a:ext cx="56920" cy="311675"/>
              </a:xfrm>
              <a:custGeom>
                <a:avLst/>
                <a:gdLst>
                  <a:gd name="connsiteX0" fmla="*/ 1702 w 56920"/>
                  <a:gd name="connsiteY0" fmla="*/ 2081 h 311675"/>
                  <a:gd name="connsiteX1" fmla="*/ 56736 w 56920"/>
                  <a:gd name="connsiteY1" fmla="*/ 306881 h 311675"/>
                  <a:gd name="connsiteX2" fmla="*/ 18636 w 56920"/>
                  <a:gd name="connsiteY2" fmla="*/ 177765 h 311675"/>
                  <a:gd name="connsiteX3" fmla="*/ 1702 w 56920"/>
                  <a:gd name="connsiteY3" fmla="*/ 2081 h 31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920" h="311675">
                    <a:moveTo>
                      <a:pt x="1702" y="2081"/>
                    </a:moveTo>
                    <a:cubicBezTo>
                      <a:pt x="8052" y="23600"/>
                      <a:pt x="53914" y="277600"/>
                      <a:pt x="56736" y="306881"/>
                    </a:cubicBezTo>
                    <a:cubicBezTo>
                      <a:pt x="59558" y="336162"/>
                      <a:pt x="29219" y="223626"/>
                      <a:pt x="18636" y="177765"/>
                    </a:cubicBezTo>
                    <a:cubicBezTo>
                      <a:pt x="8053" y="131904"/>
                      <a:pt x="-4648" y="-19438"/>
                      <a:pt x="1702" y="2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7AC1DE1D-4882-4F5E-B081-2C2D51DD7794}"/>
                  </a:ext>
                </a:extLst>
              </p:cNvPr>
              <p:cNvSpPr/>
              <p:nvPr/>
            </p:nvSpPr>
            <p:spPr>
              <a:xfrm>
                <a:off x="5765487" y="4268854"/>
                <a:ext cx="21525" cy="381674"/>
              </a:xfrm>
              <a:custGeom>
                <a:avLst/>
                <a:gdLst>
                  <a:gd name="connsiteX0" fmla="*/ 10896 w 21525"/>
                  <a:gd name="connsiteY0" fmla="*/ 6813 h 381674"/>
                  <a:gd name="connsiteX1" fmla="*/ 21480 w 21525"/>
                  <a:gd name="connsiteY1" fmla="*/ 372996 h 381674"/>
                  <a:gd name="connsiteX2" fmla="*/ 6663 w 21525"/>
                  <a:gd name="connsiteY2" fmla="*/ 256579 h 381674"/>
                  <a:gd name="connsiteX3" fmla="*/ 313 w 21525"/>
                  <a:gd name="connsiteY3" fmla="*/ 142279 h 381674"/>
                  <a:gd name="connsiteX4" fmla="*/ 10896 w 21525"/>
                  <a:gd name="connsiteY4" fmla="*/ 6813 h 38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5" h="381674">
                    <a:moveTo>
                      <a:pt x="10896" y="6813"/>
                    </a:moveTo>
                    <a:cubicBezTo>
                      <a:pt x="14424" y="45266"/>
                      <a:pt x="22186" y="331368"/>
                      <a:pt x="21480" y="372996"/>
                    </a:cubicBezTo>
                    <a:cubicBezTo>
                      <a:pt x="20774" y="414624"/>
                      <a:pt x="10191" y="295032"/>
                      <a:pt x="6663" y="256579"/>
                    </a:cubicBezTo>
                    <a:cubicBezTo>
                      <a:pt x="3135" y="218126"/>
                      <a:pt x="2430" y="181085"/>
                      <a:pt x="313" y="142279"/>
                    </a:cubicBezTo>
                    <a:cubicBezTo>
                      <a:pt x="-1804" y="103473"/>
                      <a:pt x="7368" y="-31640"/>
                      <a:pt x="10896" y="6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1A886455-2598-4791-8EF5-5AEE2B08F7DD}"/>
                  </a:ext>
                </a:extLst>
              </p:cNvPr>
              <p:cNvSpPr/>
              <p:nvPr/>
            </p:nvSpPr>
            <p:spPr>
              <a:xfrm>
                <a:off x="4995328" y="5137348"/>
                <a:ext cx="377278" cy="186890"/>
              </a:xfrm>
              <a:custGeom>
                <a:avLst/>
                <a:gdLst>
                  <a:gd name="connsiteX0" fmla="*/ 5 w 377278"/>
                  <a:gd name="connsiteY0" fmla="*/ 186069 h 186890"/>
                  <a:gd name="connsiteX1" fmla="*/ 317505 w 377278"/>
                  <a:gd name="connsiteY1" fmla="*/ 122569 h 186890"/>
                  <a:gd name="connsiteX2" fmla="*/ 376772 w 377278"/>
                  <a:gd name="connsiteY2" fmla="*/ 1919 h 186890"/>
                  <a:gd name="connsiteX3" fmla="*/ 345022 w 377278"/>
                  <a:gd name="connsiteY3" fmla="*/ 50602 h 186890"/>
                  <a:gd name="connsiteX4" fmla="*/ 325972 w 377278"/>
                  <a:gd name="connsiteY4" fmla="*/ 80235 h 186890"/>
                  <a:gd name="connsiteX5" fmla="*/ 5 w 377278"/>
                  <a:gd name="connsiteY5" fmla="*/ 186069 h 18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78" h="186890">
                    <a:moveTo>
                      <a:pt x="5" y="186069"/>
                    </a:moveTo>
                    <a:cubicBezTo>
                      <a:pt x="-1406" y="193125"/>
                      <a:pt x="254711" y="153261"/>
                      <a:pt x="317505" y="122569"/>
                    </a:cubicBezTo>
                    <a:cubicBezTo>
                      <a:pt x="380299" y="91877"/>
                      <a:pt x="372186" y="13913"/>
                      <a:pt x="376772" y="1919"/>
                    </a:cubicBezTo>
                    <a:cubicBezTo>
                      <a:pt x="381358" y="-10076"/>
                      <a:pt x="353489" y="37549"/>
                      <a:pt x="345022" y="50602"/>
                    </a:cubicBezTo>
                    <a:cubicBezTo>
                      <a:pt x="336555" y="63655"/>
                      <a:pt x="383122" y="59774"/>
                      <a:pt x="325972" y="80235"/>
                    </a:cubicBezTo>
                    <a:cubicBezTo>
                      <a:pt x="268822" y="100696"/>
                      <a:pt x="1416" y="179013"/>
                      <a:pt x="5" y="1860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9D1A32B3-C43D-4A00-90DE-3E2918B917EC}"/>
                  </a:ext>
                </a:extLst>
              </p:cNvPr>
              <p:cNvSpPr/>
              <p:nvPr/>
            </p:nvSpPr>
            <p:spPr>
              <a:xfrm>
                <a:off x="5312739" y="5024331"/>
                <a:ext cx="22286" cy="205224"/>
              </a:xfrm>
              <a:custGeom>
                <a:avLst/>
                <a:gdLst>
                  <a:gd name="connsiteX0" fmla="*/ 17028 w 22286"/>
                  <a:gd name="connsiteY0" fmla="*/ 636 h 205224"/>
                  <a:gd name="connsiteX1" fmla="*/ 21261 w 22286"/>
                  <a:gd name="connsiteY1" fmla="*/ 199602 h 205224"/>
                  <a:gd name="connsiteX2" fmla="*/ 94 w 22286"/>
                  <a:gd name="connsiteY2" fmla="*/ 138219 h 205224"/>
                  <a:gd name="connsiteX3" fmla="*/ 17028 w 22286"/>
                  <a:gd name="connsiteY3" fmla="*/ 636 h 20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6" h="205224">
                    <a:moveTo>
                      <a:pt x="17028" y="636"/>
                    </a:moveTo>
                    <a:cubicBezTo>
                      <a:pt x="20556" y="10867"/>
                      <a:pt x="24083" y="176672"/>
                      <a:pt x="21261" y="199602"/>
                    </a:cubicBezTo>
                    <a:cubicBezTo>
                      <a:pt x="18439" y="222533"/>
                      <a:pt x="1505" y="169969"/>
                      <a:pt x="94" y="138219"/>
                    </a:cubicBezTo>
                    <a:cubicBezTo>
                      <a:pt x="-1317" y="106469"/>
                      <a:pt x="13500" y="-9595"/>
                      <a:pt x="17028" y="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BF8177EB-C888-45E2-B269-10C21AFA7AF9}"/>
                  </a:ext>
                </a:extLst>
              </p:cNvPr>
              <p:cNvSpPr/>
              <p:nvPr/>
            </p:nvSpPr>
            <p:spPr>
              <a:xfrm>
                <a:off x="5365644" y="4645801"/>
                <a:ext cx="417094" cy="550618"/>
              </a:xfrm>
              <a:custGeom>
                <a:avLst/>
                <a:gdLst>
                  <a:gd name="connsiteX0" fmla="*/ 417089 w 417094"/>
                  <a:gd name="connsiteY0" fmla="*/ 282 h 550618"/>
                  <a:gd name="connsiteX1" fmla="*/ 207539 w 417094"/>
                  <a:gd name="connsiteY1" fmla="*/ 307199 h 550618"/>
                  <a:gd name="connsiteX2" fmla="*/ 116523 w 417094"/>
                  <a:gd name="connsiteY2" fmla="*/ 366466 h 550618"/>
                  <a:gd name="connsiteX3" fmla="*/ 106 w 417094"/>
                  <a:gd name="connsiteY3" fmla="*/ 550616 h 550618"/>
                  <a:gd name="connsiteX4" fmla="*/ 137689 w 417094"/>
                  <a:gd name="connsiteY4" fmla="*/ 370699 h 550618"/>
                  <a:gd name="connsiteX5" fmla="*/ 213889 w 417094"/>
                  <a:gd name="connsiteY5" fmla="*/ 254282 h 550618"/>
                  <a:gd name="connsiteX6" fmla="*/ 417089 w 417094"/>
                  <a:gd name="connsiteY6" fmla="*/ 282 h 55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7094" h="550618">
                    <a:moveTo>
                      <a:pt x="417089" y="282"/>
                    </a:moveTo>
                    <a:cubicBezTo>
                      <a:pt x="416031" y="9102"/>
                      <a:pt x="257633" y="246168"/>
                      <a:pt x="207539" y="307199"/>
                    </a:cubicBezTo>
                    <a:cubicBezTo>
                      <a:pt x="157445" y="368230"/>
                      <a:pt x="151095" y="325897"/>
                      <a:pt x="116523" y="366466"/>
                    </a:cubicBezTo>
                    <a:cubicBezTo>
                      <a:pt x="81951" y="407036"/>
                      <a:pt x="-3422" y="549911"/>
                      <a:pt x="106" y="550616"/>
                    </a:cubicBezTo>
                    <a:cubicBezTo>
                      <a:pt x="3634" y="551321"/>
                      <a:pt x="102058" y="420088"/>
                      <a:pt x="137689" y="370699"/>
                    </a:cubicBezTo>
                    <a:cubicBezTo>
                      <a:pt x="173319" y="321310"/>
                      <a:pt x="168733" y="316723"/>
                      <a:pt x="213889" y="254282"/>
                    </a:cubicBezTo>
                    <a:cubicBezTo>
                      <a:pt x="259045" y="191841"/>
                      <a:pt x="418147" y="-8538"/>
                      <a:pt x="417089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FAFD3350-4642-40E2-AF04-4D1568EFFCC7}"/>
                  </a:ext>
                </a:extLst>
              </p:cNvPr>
              <p:cNvSpPr/>
              <p:nvPr/>
            </p:nvSpPr>
            <p:spPr>
              <a:xfrm>
                <a:off x="5661961" y="4373011"/>
                <a:ext cx="60721" cy="292198"/>
              </a:xfrm>
              <a:custGeom>
                <a:avLst/>
                <a:gdLst>
                  <a:gd name="connsiteX0" fmla="*/ 53039 w 60721"/>
                  <a:gd name="connsiteY0" fmla="*/ 22 h 292198"/>
                  <a:gd name="connsiteX1" fmla="*/ 57272 w 60721"/>
                  <a:gd name="connsiteY1" fmla="*/ 203222 h 292198"/>
                  <a:gd name="connsiteX2" fmla="*/ 122 w 60721"/>
                  <a:gd name="connsiteY2" fmla="*/ 292122 h 292198"/>
                  <a:gd name="connsiteX3" fmla="*/ 42456 w 60721"/>
                  <a:gd name="connsiteY3" fmla="*/ 190522 h 292198"/>
                  <a:gd name="connsiteX4" fmla="*/ 53039 w 60721"/>
                  <a:gd name="connsiteY4" fmla="*/ 22 h 29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21" h="292198">
                    <a:moveTo>
                      <a:pt x="53039" y="22"/>
                    </a:moveTo>
                    <a:cubicBezTo>
                      <a:pt x="55508" y="2139"/>
                      <a:pt x="66092" y="154539"/>
                      <a:pt x="57272" y="203222"/>
                    </a:cubicBezTo>
                    <a:cubicBezTo>
                      <a:pt x="48452" y="251905"/>
                      <a:pt x="2591" y="294239"/>
                      <a:pt x="122" y="292122"/>
                    </a:cubicBezTo>
                    <a:cubicBezTo>
                      <a:pt x="-2347" y="290005"/>
                      <a:pt x="33284" y="235325"/>
                      <a:pt x="42456" y="190522"/>
                    </a:cubicBezTo>
                    <a:cubicBezTo>
                      <a:pt x="51628" y="145719"/>
                      <a:pt x="50570" y="-2095"/>
                      <a:pt x="53039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C7002DA5-223A-4D06-8163-64D4CF19B3CA}"/>
                  </a:ext>
                </a:extLst>
              </p:cNvPr>
              <p:cNvSpPr/>
              <p:nvPr/>
            </p:nvSpPr>
            <p:spPr>
              <a:xfrm>
                <a:off x="5541942" y="4536298"/>
                <a:ext cx="158796" cy="145705"/>
              </a:xfrm>
              <a:custGeom>
                <a:avLst/>
                <a:gdLst>
                  <a:gd name="connsiteX0" fmla="*/ 158771 w 158796"/>
                  <a:gd name="connsiteY0" fmla="*/ 777 h 145705"/>
                  <a:gd name="connsiteX1" fmla="*/ 98446 w 158796"/>
                  <a:gd name="connsiteY1" fmla="*/ 37290 h 145705"/>
                  <a:gd name="connsiteX2" fmla="*/ 93683 w 158796"/>
                  <a:gd name="connsiteY2" fmla="*/ 76977 h 145705"/>
                  <a:gd name="connsiteX3" fmla="*/ 74633 w 158796"/>
                  <a:gd name="connsiteY3" fmla="*/ 105552 h 145705"/>
                  <a:gd name="connsiteX4" fmla="*/ 21 w 158796"/>
                  <a:gd name="connsiteY4" fmla="*/ 145240 h 145705"/>
                  <a:gd name="connsiteX5" fmla="*/ 82571 w 158796"/>
                  <a:gd name="connsiteY5" fmla="*/ 76977 h 145705"/>
                  <a:gd name="connsiteX6" fmla="*/ 82571 w 158796"/>
                  <a:gd name="connsiteY6" fmla="*/ 38877 h 145705"/>
                  <a:gd name="connsiteX7" fmla="*/ 90508 w 158796"/>
                  <a:gd name="connsiteY7" fmla="*/ 15065 h 145705"/>
                  <a:gd name="connsiteX8" fmla="*/ 158771 w 158796"/>
                  <a:gd name="connsiteY8" fmla="*/ 777 h 14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796" h="145705">
                    <a:moveTo>
                      <a:pt x="158771" y="777"/>
                    </a:moveTo>
                    <a:cubicBezTo>
                      <a:pt x="160094" y="4481"/>
                      <a:pt x="109294" y="24590"/>
                      <a:pt x="98446" y="37290"/>
                    </a:cubicBezTo>
                    <a:cubicBezTo>
                      <a:pt x="87598" y="49990"/>
                      <a:pt x="97652" y="65600"/>
                      <a:pt x="93683" y="76977"/>
                    </a:cubicBezTo>
                    <a:cubicBezTo>
                      <a:pt x="89714" y="88354"/>
                      <a:pt x="90243" y="94175"/>
                      <a:pt x="74633" y="105552"/>
                    </a:cubicBezTo>
                    <a:cubicBezTo>
                      <a:pt x="59023" y="116929"/>
                      <a:pt x="-1302" y="150002"/>
                      <a:pt x="21" y="145240"/>
                    </a:cubicBezTo>
                    <a:cubicBezTo>
                      <a:pt x="1344" y="140478"/>
                      <a:pt x="68813" y="94704"/>
                      <a:pt x="82571" y="76977"/>
                    </a:cubicBezTo>
                    <a:cubicBezTo>
                      <a:pt x="96329" y="59250"/>
                      <a:pt x="81248" y="49196"/>
                      <a:pt x="82571" y="38877"/>
                    </a:cubicBezTo>
                    <a:cubicBezTo>
                      <a:pt x="83894" y="28558"/>
                      <a:pt x="79396" y="22738"/>
                      <a:pt x="90508" y="15065"/>
                    </a:cubicBezTo>
                    <a:cubicBezTo>
                      <a:pt x="101620" y="7392"/>
                      <a:pt x="157448" y="-2927"/>
                      <a:pt x="158771" y="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11DC5F1E-55C2-4155-B1ED-12A4F8C79AA1}"/>
                  </a:ext>
                </a:extLst>
              </p:cNvPr>
              <p:cNvSpPr/>
              <p:nvPr/>
            </p:nvSpPr>
            <p:spPr>
              <a:xfrm>
                <a:off x="5522622" y="4552638"/>
                <a:ext cx="25724" cy="197828"/>
              </a:xfrm>
              <a:custGeom>
                <a:avLst/>
                <a:gdLst>
                  <a:gd name="connsiteX0" fmla="*/ 291 w 25724"/>
                  <a:gd name="connsiteY0" fmla="*/ 312 h 197828"/>
                  <a:gd name="connsiteX1" fmla="*/ 11403 w 25724"/>
                  <a:gd name="connsiteY1" fmla="*/ 136837 h 197828"/>
                  <a:gd name="connsiteX2" fmla="*/ 3466 w 25724"/>
                  <a:gd name="connsiteY2" fmla="*/ 197162 h 197828"/>
                  <a:gd name="connsiteX3" fmla="*/ 25691 w 25724"/>
                  <a:gd name="connsiteY3" fmla="*/ 101912 h 197828"/>
                  <a:gd name="connsiteX4" fmla="*/ 291 w 25724"/>
                  <a:gd name="connsiteY4" fmla="*/ 312 h 1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24" h="197828">
                    <a:moveTo>
                      <a:pt x="291" y="312"/>
                    </a:moveTo>
                    <a:cubicBezTo>
                      <a:pt x="-2090" y="6133"/>
                      <a:pt x="10874" y="104029"/>
                      <a:pt x="11403" y="136837"/>
                    </a:cubicBezTo>
                    <a:cubicBezTo>
                      <a:pt x="11932" y="169645"/>
                      <a:pt x="1085" y="202983"/>
                      <a:pt x="3466" y="197162"/>
                    </a:cubicBezTo>
                    <a:cubicBezTo>
                      <a:pt x="5847" y="191341"/>
                      <a:pt x="24633" y="132339"/>
                      <a:pt x="25691" y="101912"/>
                    </a:cubicBezTo>
                    <a:cubicBezTo>
                      <a:pt x="26749" y="71485"/>
                      <a:pt x="2672" y="-5509"/>
                      <a:pt x="291" y="3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07AE7320-D275-492C-9E3A-5F03D5E2472D}"/>
                  </a:ext>
                </a:extLst>
              </p:cNvPr>
              <p:cNvSpPr/>
              <p:nvPr/>
            </p:nvSpPr>
            <p:spPr>
              <a:xfrm>
                <a:off x="5612904" y="4447796"/>
                <a:ext cx="44312" cy="86506"/>
              </a:xfrm>
              <a:custGeom>
                <a:avLst/>
                <a:gdLst>
                  <a:gd name="connsiteX0" fmla="*/ 38596 w 44312"/>
                  <a:gd name="connsiteY0" fmla="*/ 379 h 86506"/>
                  <a:gd name="connsiteX1" fmla="*/ 40184 w 44312"/>
                  <a:gd name="connsiteY1" fmla="*/ 55942 h 86506"/>
                  <a:gd name="connsiteX2" fmla="*/ 496 w 44312"/>
                  <a:gd name="connsiteY2" fmla="*/ 86104 h 86506"/>
                  <a:gd name="connsiteX3" fmla="*/ 38596 w 44312"/>
                  <a:gd name="connsiteY3" fmla="*/ 379 h 8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2" h="86506">
                    <a:moveTo>
                      <a:pt x="38596" y="379"/>
                    </a:moveTo>
                    <a:cubicBezTo>
                      <a:pt x="45211" y="-4648"/>
                      <a:pt x="46534" y="41654"/>
                      <a:pt x="40184" y="55942"/>
                    </a:cubicBezTo>
                    <a:cubicBezTo>
                      <a:pt x="33834" y="70230"/>
                      <a:pt x="-4796" y="89544"/>
                      <a:pt x="496" y="86104"/>
                    </a:cubicBezTo>
                    <a:cubicBezTo>
                      <a:pt x="5788" y="82664"/>
                      <a:pt x="31981" y="5406"/>
                      <a:pt x="38596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A614E1D2-D213-4CB4-AAEA-DE649175A8FA}"/>
                  </a:ext>
                </a:extLst>
              </p:cNvPr>
              <p:cNvSpPr/>
              <p:nvPr/>
            </p:nvSpPr>
            <p:spPr>
              <a:xfrm>
                <a:off x="5567288" y="2117648"/>
                <a:ext cx="59283" cy="238679"/>
              </a:xfrm>
              <a:custGeom>
                <a:avLst/>
                <a:gdLst>
                  <a:gd name="connsiteX0" fmla="*/ 75 w 59283"/>
                  <a:gd name="connsiteY0" fmla="*/ 77 h 238679"/>
                  <a:gd name="connsiteX1" fmla="*/ 58812 w 59283"/>
                  <a:gd name="connsiteY1" fmla="*/ 90565 h 238679"/>
                  <a:gd name="connsiteX2" fmla="*/ 28650 w 59283"/>
                  <a:gd name="connsiteY2" fmla="*/ 238202 h 238679"/>
                  <a:gd name="connsiteX3" fmla="*/ 46112 w 59283"/>
                  <a:gd name="connsiteY3" fmla="*/ 136602 h 238679"/>
                  <a:gd name="connsiteX4" fmla="*/ 46112 w 59283"/>
                  <a:gd name="connsiteY4" fmla="*/ 104852 h 238679"/>
                  <a:gd name="connsiteX5" fmla="*/ 75 w 59283"/>
                  <a:gd name="connsiteY5" fmla="*/ 77 h 23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83" h="238679">
                    <a:moveTo>
                      <a:pt x="75" y="77"/>
                    </a:moveTo>
                    <a:cubicBezTo>
                      <a:pt x="2192" y="-2304"/>
                      <a:pt x="54050" y="50878"/>
                      <a:pt x="58812" y="90565"/>
                    </a:cubicBezTo>
                    <a:cubicBezTo>
                      <a:pt x="63575" y="130253"/>
                      <a:pt x="30767" y="230529"/>
                      <a:pt x="28650" y="238202"/>
                    </a:cubicBezTo>
                    <a:cubicBezTo>
                      <a:pt x="26533" y="245875"/>
                      <a:pt x="43202" y="158827"/>
                      <a:pt x="46112" y="136602"/>
                    </a:cubicBezTo>
                    <a:cubicBezTo>
                      <a:pt x="49022" y="114377"/>
                      <a:pt x="51404" y="122844"/>
                      <a:pt x="46112" y="104852"/>
                    </a:cubicBezTo>
                    <a:cubicBezTo>
                      <a:pt x="40820" y="86860"/>
                      <a:pt x="-2042" y="2458"/>
                      <a:pt x="75" y="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930D805D-C18B-484A-BC6D-DE79B2519DC3}"/>
                  </a:ext>
                </a:extLst>
              </p:cNvPr>
              <p:cNvSpPr/>
              <p:nvPr/>
            </p:nvSpPr>
            <p:spPr>
              <a:xfrm>
                <a:off x="5258712" y="2045882"/>
                <a:ext cx="164930" cy="327486"/>
              </a:xfrm>
              <a:custGeom>
                <a:avLst/>
                <a:gdLst>
                  <a:gd name="connsiteX0" fmla="*/ 676 w 164930"/>
                  <a:gd name="connsiteY0" fmla="*/ 406 h 327486"/>
                  <a:gd name="connsiteX1" fmla="*/ 148313 w 164930"/>
                  <a:gd name="connsiteY1" fmla="*/ 159156 h 327486"/>
                  <a:gd name="connsiteX2" fmla="*/ 153076 w 164930"/>
                  <a:gd name="connsiteY2" fmla="*/ 194081 h 327486"/>
                  <a:gd name="connsiteX3" fmla="*/ 156251 w 164930"/>
                  <a:gd name="connsiteY3" fmla="*/ 327431 h 327486"/>
                  <a:gd name="connsiteX4" fmla="*/ 164188 w 164930"/>
                  <a:gd name="connsiteY4" fmla="*/ 209956 h 327486"/>
                  <a:gd name="connsiteX5" fmla="*/ 135613 w 164930"/>
                  <a:gd name="connsiteY5" fmla="*/ 167093 h 327486"/>
                  <a:gd name="connsiteX6" fmla="*/ 94338 w 164930"/>
                  <a:gd name="connsiteY6" fmla="*/ 114706 h 327486"/>
                  <a:gd name="connsiteX7" fmla="*/ 676 w 164930"/>
                  <a:gd name="connsiteY7" fmla="*/ 406 h 32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930" h="327486">
                    <a:moveTo>
                      <a:pt x="676" y="406"/>
                    </a:moveTo>
                    <a:cubicBezTo>
                      <a:pt x="9672" y="7814"/>
                      <a:pt x="122913" y="126877"/>
                      <a:pt x="148313" y="159156"/>
                    </a:cubicBezTo>
                    <a:cubicBezTo>
                      <a:pt x="173713" y="191435"/>
                      <a:pt x="151753" y="166035"/>
                      <a:pt x="153076" y="194081"/>
                    </a:cubicBezTo>
                    <a:cubicBezTo>
                      <a:pt x="154399" y="222127"/>
                      <a:pt x="154399" y="324785"/>
                      <a:pt x="156251" y="327431"/>
                    </a:cubicBezTo>
                    <a:cubicBezTo>
                      <a:pt x="158103" y="330077"/>
                      <a:pt x="167628" y="236679"/>
                      <a:pt x="164188" y="209956"/>
                    </a:cubicBezTo>
                    <a:cubicBezTo>
                      <a:pt x="160748" y="183233"/>
                      <a:pt x="147255" y="182968"/>
                      <a:pt x="135613" y="167093"/>
                    </a:cubicBezTo>
                    <a:cubicBezTo>
                      <a:pt x="123971" y="151218"/>
                      <a:pt x="113652" y="140370"/>
                      <a:pt x="94338" y="114706"/>
                    </a:cubicBezTo>
                    <a:cubicBezTo>
                      <a:pt x="75024" y="89042"/>
                      <a:pt x="-8320" y="-7002"/>
                      <a:pt x="676" y="4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2232AD1E-26CF-4117-AAEE-663C1A53A1A2}"/>
                  </a:ext>
                </a:extLst>
              </p:cNvPr>
              <p:cNvSpPr/>
              <p:nvPr/>
            </p:nvSpPr>
            <p:spPr>
              <a:xfrm>
                <a:off x="5326067" y="2013860"/>
                <a:ext cx="212760" cy="163675"/>
              </a:xfrm>
              <a:custGeom>
                <a:avLst/>
                <a:gdLst>
                  <a:gd name="connsiteX0" fmla="*/ 1583 w 212760"/>
                  <a:gd name="connsiteY0" fmla="*/ 678 h 163675"/>
                  <a:gd name="connsiteX1" fmla="*/ 93658 w 212760"/>
                  <a:gd name="connsiteY1" fmla="*/ 153078 h 163675"/>
                  <a:gd name="connsiteX2" fmla="*/ 130171 w 212760"/>
                  <a:gd name="connsiteY2" fmla="*/ 146728 h 163675"/>
                  <a:gd name="connsiteX3" fmla="*/ 212721 w 212760"/>
                  <a:gd name="connsiteY3" fmla="*/ 114978 h 163675"/>
                  <a:gd name="connsiteX4" fmla="*/ 119058 w 212760"/>
                  <a:gd name="connsiteY4" fmla="*/ 140378 h 163675"/>
                  <a:gd name="connsiteX5" fmla="*/ 73021 w 212760"/>
                  <a:gd name="connsiteY5" fmla="*/ 132440 h 163675"/>
                  <a:gd name="connsiteX6" fmla="*/ 38096 w 212760"/>
                  <a:gd name="connsiteY6" fmla="*/ 97515 h 163675"/>
                  <a:gd name="connsiteX7" fmla="*/ 1583 w 212760"/>
                  <a:gd name="connsiteY7" fmla="*/ 678 h 16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760" h="163675">
                    <a:moveTo>
                      <a:pt x="1583" y="678"/>
                    </a:moveTo>
                    <a:cubicBezTo>
                      <a:pt x="10843" y="9939"/>
                      <a:pt x="72227" y="128736"/>
                      <a:pt x="93658" y="153078"/>
                    </a:cubicBezTo>
                    <a:cubicBezTo>
                      <a:pt x="115089" y="177420"/>
                      <a:pt x="110327" y="153078"/>
                      <a:pt x="130171" y="146728"/>
                    </a:cubicBezTo>
                    <a:cubicBezTo>
                      <a:pt x="150015" y="140378"/>
                      <a:pt x="214573" y="116036"/>
                      <a:pt x="212721" y="114978"/>
                    </a:cubicBezTo>
                    <a:cubicBezTo>
                      <a:pt x="210869" y="113920"/>
                      <a:pt x="142341" y="137468"/>
                      <a:pt x="119058" y="140378"/>
                    </a:cubicBezTo>
                    <a:cubicBezTo>
                      <a:pt x="95775" y="143288"/>
                      <a:pt x="86515" y="139584"/>
                      <a:pt x="73021" y="132440"/>
                    </a:cubicBezTo>
                    <a:cubicBezTo>
                      <a:pt x="59527" y="125296"/>
                      <a:pt x="50002" y="115242"/>
                      <a:pt x="38096" y="97515"/>
                    </a:cubicBezTo>
                    <a:cubicBezTo>
                      <a:pt x="26190" y="79788"/>
                      <a:pt x="-7677" y="-8583"/>
                      <a:pt x="1583" y="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7300F677-119C-4ED7-A24B-86B8DAE9942E}"/>
                  </a:ext>
                </a:extLst>
              </p:cNvPr>
              <p:cNvSpPr/>
              <p:nvPr/>
            </p:nvSpPr>
            <p:spPr>
              <a:xfrm>
                <a:off x="5386272" y="2382371"/>
                <a:ext cx="73573" cy="108472"/>
              </a:xfrm>
              <a:custGeom>
                <a:avLst/>
                <a:gdLst>
                  <a:gd name="connsiteX0" fmla="*/ 116 w 73573"/>
                  <a:gd name="connsiteY0" fmla="*/ 467 h 108472"/>
                  <a:gd name="connsiteX1" fmla="*/ 55678 w 73573"/>
                  <a:gd name="connsiteY1" fmla="*/ 21104 h 108472"/>
                  <a:gd name="connsiteX2" fmla="*/ 73141 w 73573"/>
                  <a:gd name="connsiteY2" fmla="*/ 108417 h 108472"/>
                  <a:gd name="connsiteX3" fmla="*/ 41391 w 73573"/>
                  <a:gd name="connsiteY3" fmla="*/ 33804 h 108472"/>
                  <a:gd name="connsiteX4" fmla="*/ 116 w 73573"/>
                  <a:gd name="connsiteY4" fmla="*/ 467 h 10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73" h="108472">
                    <a:moveTo>
                      <a:pt x="116" y="467"/>
                    </a:moveTo>
                    <a:cubicBezTo>
                      <a:pt x="2497" y="-1650"/>
                      <a:pt x="43507" y="3112"/>
                      <a:pt x="55678" y="21104"/>
                    </a:cubicBezTo>
                    <a:cubicBezTo>
                      <a:pt x="67849" y="39096"/>
                      <a:pt x="75522" y="106300"/>
                      <a:pt x="73141" y="108417"/>
                    </a:cubicBezTo>
                    <a:cubicBezTo>
                      <a:pt x="70760" y="110534"/>
                      <a:pt x="50122" y="51002"/>
                      <a:pt x="41391" y="33804"/>
                    </a:cubicBezTo>
                    <a:cubicBezTo>
                      <a:pt x="32660" y="16606"/>
                      <a:pt x="-2265" y="2584"/>
                      <a:pt x="116" y="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E5771795-AC9C-422C-A097-5F72FD6640A5}"/>
                  </a:ext>
                </a:extLst>
              </p:cNvPr>
              <p:cNvSpPr/>
              <p:nvPr/>
            </p:nvSpPr>
            <p:spPr>
              <a:xfrm>
                <a:off x="5437130" y="2179636"/>
                <a:ext cx="68488" cy="296869"/>
              </a:xfrm>
              <a:custGeom>
                <a:avLst/>
                <a:gdLst>
                  <a:gd name="connsiteX0" fmla="*/ 58 w 68488"/>
                  <a:gd name="connsiteY0" fmla="*/ 2 h 296869"/>
                  <a:gd name="connsiteX1" fmla="*/ 42920 w 68488"/>
                  <a:gd name="connsiteY1" fmla="*/ 112714 h 296869"/>
                  <a:gd name="connsiteX2" fmla="*/ 39745 w 68488"/>
                  <a:gd name="connsiteY2" fmla="*/ 142877 h 296869"/>
                  <a:gd name="connsiteX3" fmla="*/ 33395 w 68488"/>
                  <a:gd name="connsiteY3" fmla="*/ 215902 h 296869"/>
                  <a:gd name="connsiteX4" fmla="*/ 41333 w 68488"/>
                  <a:gd name="connsiteY4" fmla="*/ 246064 h 296869"/>
                  <a:gd name="connsiteX5" fmla="*/ 68320 w 68488"/>
                  <a:gd name="connsiteY5" fmla="*/ 296864 h 296869"/>
                  <a:gd name="connsiteX6" fmla="*/ 27045 w 68488"/>
                  <a:gd name="connsiteY6" fmla="*/ 242889 h 296869"/>
                  <a:gd name="connsiteX7" fmla="*/ 33395 w 68488"/>
                  <a:gd name="connsiteY7" fmla="*/ 115889 h 296869"/>
                  <a:gd name="connsiteX8" fmla="*/ 58 w 68488"/>
                  <a:gd name="connsiteY8" fmla="*/ 2 h 2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88" h="296869">
                    <a:moveTo>
                      <a:pt x="58" y="2"/>
                    </a:moveTo>
                    <a:cubicBezTo>
                      <a:pt x="1645" y="-527"/>
                      <a:pt x="36306" y="88902"/>
                      <a:pt x="42920" y="112714"/>
                    </a:cubicBezTo>
                    <a:cubicBezTo>
                      <a:pt x="49535" y="136527"/>
                      <a:pt x="41333" y="125679"/>
                      <a:pt x="39745" y="142877"/>
                    </a:cubicBezTo>
                    <a:cubicBezTo>
                      <a:pt x="38158" y="160075"/>
                      <a:pt x="33130" y="198704"/>
                      <a:pt x="33395" y="215902"/>
                    </a:cubicBezTo>
                    <a:cubicBezTo>
                      <a:pt x="33660" y="233100"/>
                      <a:pt x="35512" y="232570"/>
                      <a:pt x="41333" y="246064"/>
                    </a:cubicBezTo>
                    <a:cubicBezTo>
                      <a:pt x="47154" y="259558"/>
                      <a:pt x="70701" y="297393"/>
                      <a:pt x="68320" y="296864"/>
                    </a:cubicBezTo>
                    <a:cubicBezTo>
                      <a:pt x="65939" y="296335"/>
                      <a:pt x="32866" y="273052"/>
                      <a:pt x="27045" y="242889"/>
                    </a:cubicBezTo>
                    <a:cubicBezTo>
                      <a:pt x="21224" y="212726"/>
                      <a:pt x="37099" y="152931"/>
                      <a:pt x="33395" y="115889"/>
                    </a:cubicBezTo>
                    <a:cubicBezTo>
                      <a:pt x="29691" y="78847"/>
                      <a:pt x="-1529" y="531"/>
                      <a:pt x="58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6B07AE59-D06C-4AF8-96EE-8CAAAA22E531}"/>
                  </a:ext>
                </a:extLst>
              </p:cNvPr>
              <p:cNvSpPr/>
              <p:nvPr/>
            </p:nvSpPr>
            <p:spPr>
              <a:xfrm>
                <a:off x="5481614" y="2165318"/>
                <a:ext cx="81904" cy="133649"/>
              </a:xfrm>
              <a:custGeom>
                <a:avLst/>
                <a:gdLst>
                  <a:gd name="connsiteX0" fmla="*/ 53999 w 81904"/>
                  <a:gd name="connsiteY0" fmla="*/ 32 h 133649"/>
                  <a:gd name="connsiteX1" fmla="*/ 80986 w 81904"/>
                  <a:gd name="connsiteY1" fmla="*/ 103220 h 133649"/>
                  <a:gd name="connsiteX2" fmla="*/ 68286 w 81904"/>
                  <a:gd name="connsiteY2" fmla="*/ 109570 h 133649"/>
                  <a:gd name="connsiteX3" fmla="*/ 24 w 81904"/>
                  <a:gd name="connsiteY3" fmla="*/ 133382 h 133649"/>
                  <a:gd name="connsiteX4" fmla="*/ 60349 w 81904"/>
                  <a:gd name="connsiteY4" fmla="*/ 92107 h 133649"/>
                  <a:gd name="connsiteX5" fmla="*/ 53999 w 81904"/>
                  <a:gd name="connsiteY5" fmla="*/ 32 h 13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04" h="133649">
                    <a:moveTo>
                      <a:pt x="53999" y="32"/>
                    </a:moveTo>
                    <a:cubicBezTo>
                      <a:pt x="57438" y="1884"/>
                      <a:pt x="78605" y="84964"/>
                      <a:pt x="80986" y="103220"/>
                    </a:cubicBezTo>
                    <a:cubicBezTo>
                      <a:pt x="83367" y="121476"/>
                      <a:pt x="81780" y="104543"/>
                      <a:pt x="68286" y="109570"/>
                    </a:cubicBezTo>
                    <a:cubicBezTo>
                      <a:pt x="54792" y="114597"/>
                      <a:pt x="1347" y="136293"/>
                      <a:pt x="24" y="133382"/>
                    </a:cubicBezTo>
                    <a:cubicBezTo>
                      <a:pt x="-1299" y="130471"/>
                      <a:pt x="50295" y="109305"/>
                      <a:pt x="60349" y="92107"/>
                    </a:cubicBezTo>
                    <a:cubicBezTo>
                      <a:pt x="70403" y="74909"/>
                      <a:pt x="50560" y="-1820"/>
                      <a:pt x="53999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C5D9ECA3-DF32-40B5-A017-8787B18C8EB2}"/>
                  </a:ext>
                </a:extLst>
              </p:cNvPr>
              <p:cNvSpPr/>
              <p:nvPr/>
            </p:nvSpPr>
            <p:spPr>
              <a:xfrm>
                <a:off x="5456033" y="2269489"/>
                <a:ext cx="134068" cy="240891"/>
              </a:xfrm>
              <a:custGeom>
                <a:avLst/>
                <a:gdLst>
                  <a:gd name="connsiteX0" fmla="*/ 205 w 134068"/>
                  <a:gd name="connsiteY0" fmla="*/ 240349 h 240891"/>
                  <a:gd name="connsiteX1" fmla="*/ 71642 w 134068"/>
                  <a:gd name="connsiteY1" fmla="*/ 233999 h 240891"/>
                  <a:gd name="connsiteX2" fmla="*/ 63705 w 134068"/>
                  <a:gd name="connsiteY2" fmla="*/ 216536 h 240891"/>
                  <a:gd name="connsiteX3" fmla="*/ 130380 w 134068"/>
                  <a:gd name="connsiteY3" fmla="*/ 143511 h 240891"/>
                  <a:gd name="connsiteX4" fmla="*/ 125617 w 134068"/>
                  <a:gd name="connsiteY4" fmla="*/ 130811 h 240891"/>
                  <a:gd name="connsiteX5" fmla="*/ 127205 w 134068"/>
                  <a:gd name="connsiteY5" fmla="*/ 636 h 240891"/>
                  <a:gd name="connsiteX6" fmla="*/ 114505 w 134068"/>
                  <a:gd name="connsiteY6" fmla="*/ 83186 h 240891"/>
                  <a:gd name="connsiteX7" fmla="*/ 112917 w 134068"/>
                  <a:gd name="connsiteY7" fmla="*/ 132399 h 240891"/>
                  <a:gd name="connsiteX8" fmla="*/ 92280 w 134068"/>
                  <a:gd name="connsiteY8" fmla="*/ 162561 h 240891"/>
                  <a:gd name="connsiteX9" fmla="*/ 51005 w 134068"/>
                  <a:gd name="connsiteY9" fmla="*/ 221299 h 240891"/>
                  <a:gd name="connsiteX10" fmla="*/ 205 w 134068"/>
                  <a:gd name="connsiteY10" fmla="*/ 240349 h 24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068" h="240891">
                    <a:moveTo>
                      <a:pt x="205" y="240349"/>
                    </a:moveTo>
                    <a:cubicBezTo>
                      <a:pt x="3645" y="242466"/>
                      <a:pt x="61059" y="237968"/>
                      <a:pt x="71642" y="233999"/>
                    </a:cubicBezTo>
                    <a:cubicBezTo>
                      <a:pt x="82225" y="230030"/>
                      <a:pt x="53915" y="231617"/>
                      <a:pt x="63705" y="216536"/>
                    </a:cubicBezTo>
                    <a:cubicBezTo>
                      <a:pt x="73495" y="201455"/>
                      <a:pt x="120061" y="157798"/>
                      <a:pt x="130380" y="143511"/>
                    </a:cubicBezTo>
                    <a:cubicBezTo>
                      <a:pt x="140699" y="129224"/>
                      <a:pt x="126146" y="154623"/>
                      <a:pt x="125617" y="130811"/>
                    </a:cubicBezTo>
                    <a:cubicBezTo>
                      <a:pt x="125088" y="106999"/>
                      <a:pt x="129057" y="8573"/>
                      <a:pt x="127205" y="636"/>
                    </a:cubicBezTo>
                    <a:cubicBezTo>
                      <a:pt x="125353" y="-7302"/>
                      <a:pt x="116886" y="61225"/>
                      <a:pt x="114505" y="83186"/>
                    </a:cubicBezTo>
                    <a:cubicBezTo>
                      <a:pt x="112124" y="105146"/>
                      <a:pt x="116621" y="119170"/>
                      <a:pt x="112917" y="132399"/>
                    </a:cubicBezTo>
                    <a:cubicBezTo>
                      <a:pt x="109213" y="145628"/>
                      <a:pt x="102599" y="147744"/>
                      <a:pt x="92280" y="162561"/>
                    </a:cubicBezTo>
                    <a:cubicBezTo>
                      <a:pt x="81961" y="177378"/>
                      <a:pt x="64499" y="210980"/>
                      <a:pt x="51005" y="221299"/>
                    </a:cubicBezTo>
                    <a:cubicBezTo>
                      <a:pt x="37511" y="231618"/>
                      <a:pt x="-3235" y="238232"/>
                      <a:pt x="205" y="2403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9E6A2ECF-30DA-4706-81FB-C1D7DD7BA6FD}"/>
                  </a:ext>
                </a:extLst>
              </p:cNvPr>
              <p:cNvSpPr/>
              <p:nvPr/>
            </p:nvSpPr>
            <p:spPr>
              <a:xfrm>
                <a:off x="5319709" y="1931783"/>
                <a:ext cx="182988" cy="108189"/>
              </a:xfrm>
              <a:custGeom>
                <a:avLst/>
                <a:gdLst>
                  <a:gd name="connsiteX0" fmla="*/ 4 w 182988"/>
                  <a:gd name="connsiteY0" fmla="*/ 79580 h 108189"/>
                  <a:gd name="connsiteX1" fmla="*/ 39691 w 182988"/>
                  <a:gd name="connsiteY1" fmla="*/ 8142 h 108189"/>
                  <a:gd name="connsiteX2" fmla="*/ 163516 w 182988"/>
                  <a:gd name="connsiteY2" fmla="*/ 4967 h 108189"/>
                  <a:gd name="connsiteX3" fmla="*/ 177804 w 182988"/>
                  <a:gd name="connsiteY3" fmla="*/ 38305 h 108189"/>
                  <a:gd name="connsiteX4" fmla="*/ 182566 w 182988"/>
                  <a:gd name="connsiteY4" fmla="*/ 108155 h 108189"/>
                  <a:gd name="connsiteX5" fmla="*/ 168279 w 182988"/>
                  <a:gd name="connsiteY5" fmla="*/ 28780 h 108189"/>
                  <a:gd name="connsiteX6" fmla="*/ 150816 w 182988"/>
                  <a:gd name="connsiteY6" fmla="*/ 11317 h 108189"/>
                  <a:gd name="connsiteX7" fmla="*/ 74616 w 182988"/>
                  <a:gd name="connsiteY7" fmla="*/ 9730 h 108189"/>
                  <a:gd name="connsiteX8" fmla="*/ 41279 w 182988"/>
                  <a:gd name="connsiteY8" fmla="*/ 25605 h 108189"/>
                  <a:gd name="connsiteX9" fmla="*/ 4 w 182988"/>
                  <a:gd name="connsiteY9" fmla="*/ 79580 h 10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988" h="108189">
                    <a:moveTo>
                      <a:pt x="4" y="79580"/>
                    </a:moveTo>
                    <a:cubicBezTo>
                      <a:pt x="-261" y="76670"/>
                      <a:pt x="12439" y="20577"/>
                      <a:pt x="39691" y="8142"/>
                    </a:cubicBezTo>
                    <a:cubicBezTo>
                      <a:pt x="66943" y="-4294"/>
                      <a:pt x="140497" y="-60"/>
                      <a:pt x="163516" y="4967"/>
                    </a:cubicBezTo>
                    <a:cubicBezTo>
                      <a:pt x="186535" y="9994"/>
                      <a:pt x="174629" y="21107"/>
                      <a:pt x="177804" y="38305"/>
                    </a:cubicBezTo>
                    <a:cubicBezTo>
                      <a:pt x="180979" y="55503"/>
                      <a:pt x="184153" y="109742"/>
                      <a:pt x="182566" y="108155"/>
                    </a:cubicBezTo>
                    <a:cubicBezTo>
                      <a:pt x="180979" y="106568"/>
                      <a:pt x="173571" y="44920"/>
                      <a:pt x="168279" y="28780"/>
                    </a:cubicBezTo>
                    <a:cubicBezTo>
                      <a:pt x="162987" y="12640"/>
                      <a:pt x="166426" y="14492"/>
                      <a:pt x="150816" y="11317"/>
                    </a:cubicBezTo>
                    <a:cubicBezTo>
                      <a:pt x="135206" y="8142"/>
                      <a:pt x="92872" y="7349"/>
                      <a:pt x="74616" y="9730"/>
                    </a:cubicBezTo>
                    <a:cubicBezTo>
                      <a:pt x="56360" y="12111"/>
                      <a:pt x="51862" y="16080"/>
                      <a:pt x="41279" y="25605"/>
                    </a:cubicBezTo>
                    <a:cubicBezTo>
                      <a:pt x="30696" y="35130"/>
                      <a:pt x="269" y="82490"/>
                      <a:pt x="4" y="79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F33ABF3A-8085-4F71-A090-E40B0D397A4B}"/>
                  </a:ext>
                </a:extLst>
              </p:cNvPr>
              <p:cNvSpPr/>
              <p:nvPr/>
            </p:nvSpPr>
            <p:spPr>
              <a:xfrm>
                <a:off x="5421775" y="2006471"/>
                <a:ext cx="61460" cy="62465"/>
              </a:xfrm>
              <a:custGeom>
                <a:avLst/>
                <a:gdLst>
                  <a:gd name="connsiteX0" fmla="*/ 61450 w 61460"/>
                  <a:gd name="connsiteY0" fmla="*/ 129 h 62465"/>
                  <a:gd name="connsiteX1" fmla="*/ 4300 w 61460"/>
                  <a:gd name="connsiteY1" fmla="*/ 60454 h 62465"/>
                  <a:gd name="connsiteX2" fmla="*/ 9063 w 61460"/>
                  <a:gd name="connsiteY2" fmla="*/ 44579 h 62465"/>
                  <a:gd name="connsiteX3" fmla="*/ 61450 w 61460"/>
                  <a:gd name="connsiteY3" fmla="*/ 129 h 6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60" h="62465">
                    <a:moveTo>
                      <a:pt x="61450" y="129"/>
                    </a:moveTo>
                    <a:cubicBezTo>
                      <a:pt x="60656" y="2775"/>
                      <a:pt x="13031" y="53046"/>
                      <a:pt x="4300" y="60454"/>
                    </a:cubicBezTo>
                    <a:cubicBezTo>
                      <a:pt x="-4431" y="67862"/>
                      <a:pt x="1655" y="53046"/>
                      <a:pt x="9063" y="44579"/>
                    </a:cubicBezTo>
                    <a:cubicBezTo>
                      <a:pt x="16471" y="36112"/>
                      <a:pt x="62244" y="-2517"/>
                      <a:pt x="61450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4ACBC02E-F466-4F0E-B9B2-088B302F81A9}"/>
                  </a:ext>
                </a:extLst>
              </p:cNvPr>
              <p:cNvSpPr/>
              <p:nvPr/>
            </p:nvSpPr>
            <p:spPr>
              <a:xfrm>
                <a:off x="5386745" y="2001825"/>
                <a:ext cx="117227" cy="111325"/>
              </a:xfrm>
              <a:custGeom>
                <a:avLst/>
                <a:gdLst>
                  <a:gd name="connsiteX0" fmla="*/ 61555 w 117227"/>
                  <a:gd name="connsiteY0" fmla="*/ 13 h 111325"/>
                  <a:gd name="connsiteX1" fmla="*/ 5993 w 117227"/>
                  <a:gd name="connsiteY1" fmla="*/ 77800 h 111325"/>
                  <a:gd name="connsiteX2" fmla="*/ 5993 w 117227"/>
                  <a:gd name="connsiteY2" fmla="*/ 98438 h 111325"/>
                  <a:gd name="connsiteX3" fmla="*/ 45680 w 117227"/>
                  <a:gd name="connsiteY3" fmla="*/ 98438 h 111325"/>
                  <a:gd name="connsiteX4" fmla="*/ 117118 w 117227"/>
                  <a:gd name="connsiteY4" fmla="*/ 111138 h 111325"/>
                  <a:gd name="connsiteX5" fmla="*/ 28218 w 117227"/>
                  <a:gd name="connsiteY5" fmla="*/ 87325 h 111325"/>
                  <a:gd name="connsiteX6" fmla="*/ 20280 w 117227"/>
                  <a:gd name="connsiteY6" fmla="*/ 71450 h 111325"/>
                  <a:gd name="connsiteX7" fmla="*/ 61555 w 117227"/>
                  <a:gd name="connsiteY7" fmla="*/ 13 h 11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227" h="111325">
                    <a:moveTo>
                      <a:pt x="61555" y="13"/>
                    </a:moveTo>
                    <a:cubicBezTo>
                      <a:pt x="59174" y="1071"/>
                      <a:pt x="15253" y="61396"/>
                      <a:pt x="5993" y="77800"/>
                    </a:cubicBezTo>
                    <a:cubicBezTo>
                      <a:pt x="-3267" y="94204"/>
                      <a:pt x="-621" y="94998"/>
                      <a:pt x="5993" y="98438"/>
                    </a:cubicBezTo>
                    <a:cubicBezTo>
                      <a:pt x="12607" y="101878"/>
                      <a:pt x="27159" y="96321"/>
                      <a:pt x="45680" y="98438"/>
                    </a:cubicBezTo>
                    <a:cubicBezTo>
                      <a:pt x="64201" y="100555"/>
                      <a:pt x="120028" y="112990"/>
                      <a:pt x="117118" y="111138"/>
                    </a:cubicBezTo>
                    <a:cubicBezTo>
                      <a:pt x="114208" y="109286"/>
                      <a:pt x="44358" y="93940"/>
                      <a:pt x="28218" y="87325"/>
                    </a:cubicBezTo>
                    <a:cubicBezTo>
                      <a:pt x="12078" y="80710"/>
                      <a:pt x="15517" y="84150"/>
                      <a:pt x="20280" y="71450"/>
                    </a:cubicBezTo>
                    <a:cubicBezTo>
                      <a:pt x="25043" y="58750"/>
                      <a:pt x="63936" y="-1045"/>
                      <a:pt x="61555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54FF1AEF-F79D-412F-A389-6BBC076B4EDB}"/>
                  </a:ext>
                </a:extLst>
              </p:cNvPr>
              <p:cNvSpPr/>
              <p:nvPr/>
            </p:nvSpPr>
            <p:spPr>
              <a:xfrm>
                <a:off x="5459644" y="2054747"/>
                <a:ext cx="128035" cy="20190"/>
              </a:xfrm>
              <a:custGeom>
                <a:avLst/>
                <a:gdLst>
                  <a:gd name="connsiteX0" fmla="*/ 1356 w 128035"/>
                  <a:gd name="connsiteY0" fmla="*/ 7416 h 20190"/>
                  <a:gd name="connsiteX1" fmla="*/ 126769 w 128035"/>
                  <a:gd name="connsiteY1" fmla="*/ 20116 h 20190"/>
                  <a:gd name="connsiteX2" fmla="*/ 63269 w 128035"/>
                  <a:gd name="connsiteY2" fmla="*/ 1066 h 20190"/>
                  <a:gd name="connsiteX3" fmla="*/ 1356 w 128035"/>
                  <a:gd name="connsiteY3" fmla="*/ 7416 h 2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035" h="20190">
                    <a:moveTo>
                      <a:pt x="1356" y="7416"/>
                    </a:moveTo>
                    <a:cubicBezTo>
                      <a:pt x="11939" y="10591"/>
                      <a:pt x="116450" y="21174"/>
                      <a:pt x="126769" y="20116"/>
                    </a:cubicBezTo>
                    <a:cubicBezTo>
                      <a:pt x="137088" y="19058"/>
                      <a:pt x="81525" y="4770"/>
                      <a:pt x="63269" y="1066"/>
                    </a:cubicBezTo>
                    <a:cubicBezTo>
                      <a:pt x="45013" y="-2638"/>
                      <a:pt x="-9227" y="4241"/>
                      <a:pt x="1356" y="74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6497D61A-B1D3-4E80-A5DE-7B3C89A8B0F1}"/>
                  </a:ext>
                </a:extLst>
              </p:cNvPr>
              <p:cNvSpPr/>
              <p:nvPr/>
            </p:nvSpPr>
            <p:spPr>
              <a:xfrm>
                <a:off x="5509944" y="1823911"/>
                <a:ext cx="65395" cy="247852"/>
              </a:xfrm>
              <a:custGeom>
                <a:avLst/>
                <a:gdLst>
                  <a:gd name="connsiteX0" fmla="*/ 24081 w 65395"/>
                  <a:gd name="connsiteY0" fmla="*/ 127 h 247852"/>
                  <a:gd name="connsiteX1" fmla="*/ 11381 w 65395"/>
                  <a:gd name="connsiteY1" fmla="*/ 125539 h 247852"/>
                  <a:gd name="connsiteX2" fmla="*/ 11381 w 65395"/>
                  <a:gd name="connsiteY2" fmla="*/ 165227 h 247852"/>
                  <a:gd name="connsiteX3" fmla="*/ 65356 w 65395"/>
                  <a:gd name="connsiteY3" fmla="*/ 247777 h 247852"/>
                  <a:gd name="connsiteX4" fmla="*/ 1856 w 65395"/>
                  <a:gd name="connsiteY4" fmla="*/ 179514 h 247852"/>
                  <a:gd name="connsiteX5" fmla="*/ 17731 w 65395"/>
                  <a:gd name="connsiteY5" fmla="*/ 150939 h 247852"/>
                  <a:gd name="connsiteX6" fmla="*/ 24081 w 65395"/>
                  <a:gd name="connsiteY6" fmla="*/ 127 h 2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95" h="247852">
                    <a:moveTo>
                      <a:pt x="24081" y="127"/>
                    </a:moveTo>
                    <a:cubicBezTo>
                      <a:pt x="23023" y="-4106"/>
                      <a:pt x="13498" y="98022"/>
                      <a:pt x="11381" y="125539"/>
                    </a:cubicBezTo>
                    <a:cubicBezTo>
                      <a:pt x="9264" y="153056"/>
                      <a:pt x="2385" y="144854"/>
                      <a:pt x="11381" y="165227"/>
                    </a:cubicBezTo>
                    <a:cubicBezTo>
                      <a:pt x="20377" y="185600"/>
                      <a:pt x="66944" y="245396"/>
                      <a:pt x="65356" y="247777"/>
                    </a:cubicBezTo>
                    <a:cubicBezTo>
                      <a:pt x="63769" y="250158"/>
                      <a:pt x="9793" y="195654"/>
                      <a:pt x="1856" y="179514"/>
                    </a:cubicBezTo>
                    <a:cubicBezTo>
                      <a:pt x="-6081" y="163374"/>
                      <a:pt x="13762" y="179778"/>
                      <a:pt x="17731" y="150939"/>
                    </a:cubicBezTo>
                    <a:cubicBezTo>
                      <a:pt x="21700" y="122100"/>
                      <a:pt x="25139" y="4360"/>
                      <a:pt x="24081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568606E6-A23B-4142-8290-8A5369111383}"/>
                  </a:ext>
                </a:extLst>
              </p:cNvPr>
              <p:cNvSpPr/>
              <p:nvPr/>
            </p:nvSpPr>
            <p:spPr>
              <a:xfrm>
                <a:off x="5487853" y="1576361"/>
                <a:ext cx="50850" cy="270862"/>
              </a:xfrm>
              <a:custGeom>
                <a:avLst/>
                <a:gdLst>
                  <a:gd name="connsiteX0" fmla="*/ 135 w 50850"/>
                  <a:gd name="connsiteY0" fmla="*/ 3202 h 270862"/>
                  <a:gd name="connsiteX1" fmla="*/ 49347 w 50850"/>
                  <a:gd name="connsiteY1" fmla="*/ 268314 h 270862"/>
                  <a:gd name="connsiteX2" fmla="*/ 35060 w 50850"/>
                  <a:gd name="connsiteY2" fmla="*/ 130202 h 270862"/>
                  <a:gd name="connsiteX3" fmla="*/ 135 w 50850"/>
                  <a:gd name="connsiteY3" fmla="*/ 3202 h 2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50" h="270862">
                    <a:moveTo>
                      <a:pt x="135" y="3202"/>
                    </a:moveTo>
                    <a:cubicBezTo>
                      <a:pt x="2516" y="26221"/>
                      <a:pt x="43526" y="247147"/>
                      <a:pt x="49347" y="268314"/>
                    </a:cubicBezTo>
                    <a:cubicBezTo>
                      <a:pt x="55168" y="289481"/>
                      <a:pt x="42733" y="173064"/>
                      <a:pt x="35060" y="130202"/>
                    </a:cubicBezTo>
                    <a:cubicBezTo>
                      <a:pt x="27387" y="87340"/>
                      <a:pt x="-2246" y="-19817"/>
                      <a:pt x="135" y="3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7E97480C-9021-4AB4-9630-0B8DB233BE16}"/>
                  </a:ext>
                </a:extLst>
              </p:cNvPr>
              <p:cNvSpPr/>
              <p:nvPr/>
            </p:nvSpPr>
            <p:spPr>
              <a:xfrm>
                <a:off x="5417744" y="1712763"/>
                <a:ext cx="110519" cy="194522"/>
              </a:xfrm>
              <a:custGeom>
                <a:avLst/>
                <a:gdLst>
                  <a:gd name="connsiteX0" fmla="*/ 394 w 110519"/>
                  <a:gd name="connsiteY0" fmla="*/ 150 h 194522"/>
                  <a:gd name="connsiteX1" fmla="*/ 106756 w 110519"/>
                  <a:gd name="connsiteY1" fmla="*/ 95400 h 194522"/>
                  <a:gd name="connsiteX2" fmla="*/ 86119 w 110519"/>
                  <a:gd name="connsiteY2" fmla="*/ 93812 h 194522"/>
                  <a:gd name="connsiteX3" fmla="*/ 81356 w 110519"/>
                  <a:gd name="connsiteY3" fmla="*/ 193825 h 194522"/>
                  <a:gd name="connsiteX4" fmla="*/ 68656 w 110519"/>
                  <a:gd name="connsiteY4" fmla="*/ 135087 h 194522"/>
                  <a:gd name="connsiteX5" fmla="*/ 70244 w 110519"/>
                  <a:gd name="connsiteY5" fmla="*/ 74762 h 194522"/>
                  <a:gd name="connsiteX6" fmla="*/ 394 w 110519"/>
                  <a:gd name="connsiteY6" fmla="*/ 150 h 1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519" h="194522">
                    <a:moveTo>
                      <a:pt x="394" y="150"/>
                    </a:moveTo>
                    <a:cubicBezTo>
                      <a:pt x="6479" y="3590"/>
                      <a:pt x="92469" y="79790"/>
                      <a:pt x="106756" y="95400"/>
                    </a:cubicBezTo>
                    <a:cubicBezTo>
                      <a:pt x="121043" y="111010"/>
                      <a:pt x="90352" y="77408"/>
                      <a:pt x="86119" y="93812"/>
                    </a:cubicBezTo>
                    <a:cubicBezTo>
                      <a:pt x="81886" y="110216"/>
                      <a:pt x="84267" y="186946"/>
                      <a:pt x="81356" y="193825"/>
                    </a:cubicBezTo>
                    <a:cubicBezTo>
                      <a:pt x="78446" y="200704"/>
                      <a:pt x="70508" y="154931"/>
                      <a:pt x="68656" y="135087"/>
                    </a:cubicBezTo>
                    <a:cubicBezTo>
                      <a:pt x="66804" y="115243"/>
                      <a:pt x="80034" y="96193"/>
                      <a:pt x="70244" y="74762"/>
                    </a:cubicBezTo>
                    <a:cubicBezTo>
                      <a:pt x="60455" y="53331"/>
                      <a:pt x="-5691" y="-3290"/>
                      <a:pt x="394" y="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3C5D0AB4-CD4E-4513-96B4-D440947EEC25}"/>
                  </a:ext>
                </a:extLst>
              </p:cNvPr>
              <p:cNvSpPr/>
              <p:nvPr/>
            </p:nvSpPr>
            <p:spPr>
              <a:xfrm>
                <a:off x="5386339" y="1709624"/>
                <a:ext cx="111357" cy="190627"/>
              </a:xfrm>
              <a:custGeom>
                <a:avLst/>
                <a:gdLst>
                  <a:gd name="connsiteX0" fmla="*/ 49 w 111357"/>
                  <a:gd name="connsiteY0" fmla="*/ 114 h 190627"/>
                  <a:gd name="connsiteX1" fmla="*/ 28624 w 111357"/>
                  <a:gd name="connsiteY1" fmla="*/ 65201 h 190627"/>
                  <a:gd name="connsiteX2" fmla="*/ 27036 w 111357"/>
                  <a:gd name="connsiteY2" fmla="*/ 155689 h 190627"/>
                  <a:gd name="connsiteX3" fmla="*/ 111174 w 111357"/>
                  <a:gd name="connsiteY3" fmla="*/ 190614 h 190627"/>
                  <a:gd name="connsiteX4" fmla="*/ 49261 w 111357"/>
                  <a:gd name="connsiteY4" fmla="*/ 152514 h 190627"/>
                  <a:gd name="connsiteX5" fmla="*/ 38149 w 111357"/>
                  <a:gd name="connsiteY5" fmla="*/ 120764 h 190627"/>
                  <a:gd name="connsiteX6" fmla="*/ 36561 w 111357"/>
                  <a:gd name="connsiteY6" fmla="*/ 50914 h 190627"/>
                  <a:gd name="connsiteX7" fmla="*/ 49 w 111357"/>
                  <a:gd name="connsiteY7" fmla="*/ 114 h 19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357" h="190627">
                    <a:moveTo>
                      <a:pt x="49" y="114"/>
                    </a:moveTo>
                    <a:cubicBezTo>
                      <a:pt x="-1274" y="2495"/>
                      <a:pt x="24126" y="39272"/>
                      <a:pt x="28624" y="65201"/>
                    </a:cubicBezTo>
                    <a:cubicBezTo>
                      <a:pt x="33122" y="91130"/>
                      <a:pt x="13278" y="134787"/>
                      <a:pt x="27036" y="155689"/>
                    </a:cubicBezTo>
                    <a:cubicBezTo>
                      <a:pt x="40794" y="176591"/>
                      <a:pt x="107470" y="191143"/>
                      <a:pt x="111174" y="190614"/>
                    </a:cubicBezTo>
                    <a:cubicBezTo>
                      <a:pt x="114878" y="190085"/>
                      <a:pt x="61432" y="164156"/>
                      <a:pt x="49261" y="152514"/>
                    </a:cubicBezTo>
                    <a:cubicBezTo>
                      <a:pt x="37090" y="140872"/>
                      <a:pt x="40266" y="137697"/>
                      <a:pt x="38149" y="120764"/>
                    </a:cubicBezTo>
                    <a:cubicBezTo>
                      <a:pt x="36032" y="103831"/>
                      <a:pt x="41588" y="68641"/>
                      <a:pt x="36561" y="50914"/>
                    </a:cubicBezTo>
                    <a:cubicBezTo>
                      <a:pt x="31534" y="33187"/>
                      <a:pt x="1372" y="-2267"/>
                      <a:pt x="49" y="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F69D6025-9062-4DBD-8B4A-DB0763547577}"/>
                  </a:ext>
                </a:extLst>
              </p:cNvPr>
              <p:cNvSpPr/>
              <p:nvPr/>
            </p:nvSpPr>
            <p:spPr>
              <a:xfrm>
                <a:off x="5264149" y="1519017"/>
                <a:ext cx="144467" cy="350359"/>
              </a:xfrm>
              <a:custGeom>
                <a:avLst/>
                <a:gdLst>
                  <a:gd name="connsiteX0" fmla="*/ 1 w 144467"/>
                  <a:gd name="connsiteY0" fmla="*/ 221 h 350359"/>
                  <a:gd name="connsiteX1" fmla="*/ 52389 w 144467"/>
                  <a:gd name="connsiteY1" fmla="*/ 325658 h 350359"/>
                  <a:gd name="connsiteX2" fmla="*/ 68264 w 144467"/>
                  <a:gd name="connsiteY2" fmla="*/ 328833 h 350359"/>
                  <a:gd name="connsiteX3" fmla="*/ 144464 w 144467"/>
                  <a:gd name="connsiteY3" fmla="*/ 338358 h 350359"/>
                  <a:gd name="connsiteX4" fmla="*/ 65089 w 144467"/>
                  <a:gd name="connsiteY4" fmla="*/ 314546 h 350359"/>
                  <a:gd name="connsiteX5" fmla="*/ 53976 w 144467"/>
                  <a:gd name="connsiteY5" fmla="*/ 274858 h 350359"/>
                  <a:gd name="connsiteX6" fmla="*/ 1 w 144467"/>
                  <a:gd name="connsiteY6" fmla="*/ 221 h 3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7" h="350359">
                    <a:moveTo>
                      <a:pt x="1" y="221"/>
                    </a:moveTo>
                    <a:cubicBezTo>
                      <a:pt x="-264" y="8688"/>
                      <a:pt x="41012" y="270889"/>
                      <a:pt x="52389" y="325658"/>
                    </a:cubicBezTo>
                    <a:cubicBezTo>
                      <a:pt x="63766" y="380427"/>
                      <a:pt x="52918" y="326716"/>
                      <a:pt x="68264" y="328833"/>
                    </a:cubicBezTo>
                    <a:cubicBezTo>
                      <a:pt x="83610" y="330950"/>
                      <a:pt x="144993" y="340739"/>
                      <a:pt x="144464" y="338358"/>
                    </a:cubicBezTo>
                    <a:cubicBezTo>
                      <a:pt x="143935" y="335977"/>
                      <a:pt x="80170" y="325129"/>
                      <a:pt x="65089" y="314546"/>
                    </a:cubicBezTo>
                    <a:cubicBezTo>
                      <a:pt x="50008" y="303963"/>
                      <a:pt x="61913" y="320895"/>
                      <a:pt x="53976" y="274858"/>
                    </a:cubicBezTo>
                    <a:cubicBezTo>
                      <a:pt x="46039" y="228821"/>
                      <a:pt x="266" y="-8246"/>
                      <a:pt x="1" y="2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99621E63-9141-4D79-9187-B5BA25B2F8C7}"/>
                  </a:ext>
                </a:extLst>
              </p:cNvPr>
              <p:cNvSpPr/>
              <p:nvPr/>
            </p:nvSpPr>
            <p:spPr>
              <a:xfrm>
                <a:off x="5276356" y="1868392"/>
                <a:ext cx="235581" cy="55812"/>
              </a:xfrm>
              <a:custGeom>
                <a:avLst/>
                <a:gdLst>
                  <a:gd name="connsiteX0" fmla="*/ 494 w 235581"/>
                  <a:gd name="connsiteY0" fmla="*/ 9621 h 55812"/>
                  <a:gd name="connsiteX1" fmla="*/ 103682 w 235581"/>
                  <a:gd name="connsiteY1" fmla="*/ 15971 h 55812"/>
                  <a:gd name="connsiteX2" fmla="*/ 105269 w 235581"/>
                  <a:gd name="connsiteY2" fmla="*/ 42958 h 55812"/>
                  <a:gd name="connsiteX3" fmla="*/ 235444 w 235581"/>
                  <a:gd name="connsiteY3" fmla="*/ 55658 h 55812"/>
                  <a:gd name="connsiteX4" fmla="*/ 132257 w 235581"/>
                  <a:gd name="connsiteY4" fmla="*/ 35021 h 55812"/>
                  <a:gd name="connsiteX5" fmla="*/ 116382 w 235581"/>
                  <a:gd name="connsiteY5" fmla="*/ 31846 h 55812"/>
                  <a:gd name="connsiteX6" fmla="*/ 113207 w 235581"/>
                  <a:gd name="connsiteY6" fmla="*/ 6446 h 55812"/>
                  <a:gd name="connsiteX7" fmla="*/ 65582 w 235581"/>
                  <a:gd name="connsiteY7" fmla="*/ 96 h 55812"/>
                  <a:gd name="connsiteX8" fmla="*/ 494 w 235581"/>
                  <a:gd name="connsiteY8" fmla="*/ 9621 h 5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81" h="55812">
                    <a:moveTo>
                      <a:pt x="494" y="9621"/>
                    </a:moveTo>
                    <a:cubicBezTo>
                      <a:pt x="6844" y="12267"/>
                      <a:pt x="86220" y="10415"/>
                      <a:pt x="103682" y="15971"/>
                    </a:cubicBezTo>
                    <a:cubicBezTo>
                      <a:pt x="121144" y="21527"/>
                      <a:pt x="83309" y="36344"/>
                      <a:pt x="105269" y="42958"/>
                    </a:cubicBezTo>
                    <a:cubicBezTo>
                      <a:pt x="127229" y="49572"/>
                      <a:pt x="230946" y="56981"/>
                      <a:pt x="235444" y="55658"/>
                    </a:cubicBezTo>
                    <a:cubicBezTo>
                      <a:pt x="239942" y="54335"/>
                      <a:pt x="132257" y="35021"/>
                      <a:pt x="132257" y="35021"/>
                    </a:cubicBezTo>
                    <a:cubicBezTo>
                      <a:pt x="112413" y="31052"/>
                      <a:pt x="119557" y="36608"/>
                      <a:pt x="116382" y="31846"/>
                    </a:cubicBezTo>
                    <a:cubicBezTo>
                      <a:pt x="113207" y="27084"/>
                      <a:pt x="121674" y="11738"/>
                      <a:pt x="113207" y="6446"/>
                    </a:cubicBezTo>
                    <a:cubicBezTo>
                      <a:pt x="104740" y="1154"/>
                      <a:pt x="80399" y="1154"/>
                      <a:pt x="65582" y="96"/>
                    </a:cubicBezTo>
                    <a:cubicBezTo>
                      <a:pt x="50765" y="-962"/>
                      <a:pt x="-5856" y="6975"/>
                      <a:pt x="494" y="96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6DA49F27-B984-4F43-BB6E-4D2C64FB1035}"/>
                  </a:ext>
                </a:extLst>
              </p:cNvPr>
              <p:cNvSpPr/>
              <p:nvPr/>
            </p:nvSpPr>
            <p:spPr>
              <a:xfrm>
                <a:off x="5241921" y="1528292"/>
                <a:ext cx="55883" cy="362885"/>
              </a:xfrm>
              <a:custGeom>
                <a:avLst/>
                <a:gdLst>
                  <a:gd name="connsiteX0" fmla="*/ 4 w 55883"/>
                  <a:gd name="connsiteY0" fmla="*/ 471 h 362885"/>
                  <a:gd name="connsiteX1" fmla="*/ 52392 w 55883"/>
                  <a:gd name="connsiteY1" fmla="*/ 340196 h 362885"/>
                  <a:gd name="connsiteX2" fmla="*/ 50804 w 55883"/>
                  <a:gd name="connsiteY2" fmla="*/ 324321 h 362885"/>
                  <a:gd name="connsiteX3" fmla="*/ 49217 w 55883"/>
                  <a:gd name="connsiteY3" fmla="*/ 267171 h 362885"/>
                  <a:gd name="connsiteX4" fmla="*/ 4 w 55883"/>
                  <a:gd name="connsiteY4" fmla="*/ 471 h 36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83" h="362885">
                    <a:moveTo>
                      <a:pt x="4" y="471"/>
                    </a:moveTo>
                    <a:cubicBezTo>
                      <a:pt x="533" y="12642"/>
                      <a:pt x="43925" y="286221"/>
                      <a:pt x="52392" y="340196"/>
                    </a:cubicBezTo>
                    <a:cubicBezTo>
                      <a:pt x="60859" y="394171"/>
                      <a:pt x="51333" y="336492"/>
                      <a:pt x="50804" y="324321"/>
                    </a:cubicBezTo>
                    <a:cubicBezTo>
                      <a:pt x="50275" y="312150"/>
                      <a:pt x="55302" y="318765"/>
                      <a:pt x="49217" y="267171"/>
                    </a:cubicBezTo>
                    <a:cubicBezTo>
                      <a:pt x="43132" y="215577"/>
                      <a:pt x="-525" y="-11700"/>
                      <a:pt x="4" y="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38166430-ACF4-46FE-82E7-8F1E277C14FA}"/>
                  </a:ext>
                </a:extLst>
              </p:cNvPr>
              <p:cNvSpPr/>
              <p:nvPr/>
            </p:nvSpPr>
            <p:spPr>
              <a:xfrm>
                <a:off x="5219697" y="1481131"/>
                <a:ext cx="284193" cy="96898"/>
              </a:xfrm>
              <a:custGeom>
                <a:avLst/>
                <a:gdLst>
                  <a:gd name="connsiteX0" fmla="*/ 3 w 284193"/>
                  <a:gd name="connsiteY0" fmla="*/ 7 h 96898"/>
                  <a:gd name="connsiteX1" fmla="*/ 165103 w 284193"/>
                  <a:gd name="connsiteY1" fmla="*/ 34932 h 96898"/>
                  <a:gd name="connsiteX2" fmla="*/ 190503 w 284193"/>
                  <a:gd name="connsiteY2" fmla="*/ 47632 h 96898"/>
                  <a:gd name="connsiteX3" fmla="*/ 201616 w 284193"/>
                  <a:gd name="connsiteY3" fmla="*/ 66682 h 96898"/>
                  <a:gd name="connsiteX4" fmla="*/ 284166 w 284193"/>
                  <a:gd name="connsiteY4" fmla="*/ 96844 h 96898"/>
                  <a:gd name="connsiteX5" fmla="*/ 192091 w 284193"/>
                  <a:gd name="connsiteY5" fmla="*/ 58744 h 96898"/>
                  <a:gd name="connsiteX6" fmla="*/ 169866 w 284193"/>
                  <a:gd name="connsiteY6" fmla="*/ 38107 h 96898"/>
                  <a:gd name="connsiteX7" fmla="*/ 3 w 284193"/>
                  <a:gd name="connsiteY7" fmla="*/ 7 h 9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93" h="96898">
                    <a:moveTo>
                      <a:pt x="3" y="7"/>
                    </a:moveTo>
                    <a:cubicBezTo>
                      <a:pt x="-791" y="-522"/>
                      <a:pt x="133353" y="26995"/>
                      <a:pt x="165103" y="34932"/>
                    </a:cubicBezTo>
                    <a:cubicBezTo>
                      <a:pt x="196853" y="42869"/>
                      <a:pt x="184418" y="42340"/>
                      <a:pt x="190503" y="47632"/>
                    </a:cubicBezTo>
                    <a:cubicBezTo>
                      <a:pt x="196588" y="52924"/>
                      <a:pt x="186005" y="58480"/>
                      <a:pt x="201616" y="66682"/>
                    </a:cubicBezTo>
                    <a:cubicBezTo>
                      <a:pt x="217227" y="74884"/>
                      <a:pt x="285753" y="98167"/>
                      <a:pt x="284166" y="96844"/>
                    </a:cubicBezTo>
                    <a:cubicBezTo>
                      <a:pt x="282579" y="95521"/>
                      <a:pt x="211141" y="68533"/>
                      <a:pt x="192091" y="58744"/>
                    </a:cubicBezTo>
                    <a:cubicBezTo>
                      <a:pt x="173041" y="48955"/>
                      <a:pt x="199764" y="47367"/>
                      <a:pt x="169866" y="38107"/>
                    </a:cubicBezTo>
                    <a:cubicBezTo>
                      <a:pt x="139968" y="28847"/>
                      <a:pt x="797" y="536"/>
                      <a:pt x="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2B6BB0C2-6F2D-4DB7-B3A3-9950D1789F8F}"/>
                  </a:ext>
                </a:extLst>
              </p:cNvPr>
              <p:cNvSpPr/>
              <p:nvPr/>
            </p:nvSpPr>
            <p:spPr>
              <a:xfrm>
                <a:off x="5275263" y="1545603"/>
                <a:ext cx="197190" cy="31245"/>
              </a:xfrm>
              <a:custGeom>
                <a:avLst/>
                <a:gdLst>
                  <a:gd name="connsiteX0" fmla="*/ 0 w 197190"/>
                  <a:gd name="connsiteY0" fmla="*/ 13322 h 31245"/>
                  <a:gd name="connsiteX1" fmla="*/ 88900 w 197190"/>
                  <a:gd name="connsiteY1" fmla="*/ 622 h 31245"/>
                  <a:gd name="connsiteX2" fmla="*/ 196850 w 197190"/>
                  <a:gd name="connsiteY2" fmla="*/ 30785 h 31245"/>
                  <a:gd name="connsiteX3" fmla="*/ 125412 w 197190"/>
                  <a:gd name="connsiteY3" fmla="*/ 19672 h 31245"/>
                  <a:gd name="connsiteX4" fmla="*/ 0 w 197190"/>
                  <a:gd name="connsiteY4" fmla="*/ 13322 h 3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90" h="31245">
                    <a:moveTo>
                      <a:pt x="0" y="13322"/>
                    </a:moveTo>
                    <a:cubicBezTo>
                      <a:pt x="28046" y="5517"/>
                      <a:pt x="56092" y="-2288"/>
                      <a:pt x="88900" y="622"/>
                    </a:cubicBezTo>
                    <a:cubicBezTo>
                      <a:pt x="121708" y="3532"/>
                      <a:pt x="190765" y="27610"/>
                      <a:pt x="196850" y="30785"/>
                    </a:cubicBezTo>
                    <a:cubicBezTo>
                      <a:pt x="202935" y="33960"/>
                      <a:pt x="125412" y="19672"/>
                      <a:pt x="125412" y="19672"/>
                    </a:cubicBezTo>
                    <a:lnTo>
                      <a:pt x="0" y="133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18B0BD09-5B1A-4B32-8E3A-C84016CF55DD}"/>
                  </a:ext>
                </a:extLst>
              </p:cNvPr>
              <p:cNvSpPr/>
              <p:nvPr/>
            </p:nvSpPr>
            <p:spPr>
              <a:xfrm>
                <a:off x="5144937" y="1508926"/>
                <a:ext cx="114578" cy="30971"/>
              </a:xfrm>
              <a:custGeom>
                <a:avLst/>
                <a:gdLst>
                  <a:gd name="connsiteX0" fmla="*/ 151 w 114578"/>
                  <a:gd name="connsiteY0" fmla="*/ 3962 h 30971"/>
                  <a:gd name="connsiteX1" fmla="*/ 87463 w 114578"/>
                  <a:gd name="connsiteY1" fmla="*/ 7137 h 30971"/>
                  <a:gd name="connsiteX2" fmla="*/ 95401 w 114578"/>
                  <a:gd name="connsiteY2" fmla="*/ 30949 h 30971"/>
                  <a:gd name="connsiteX3" fmla="*/ 111276 w 114578"/>
                  <a:gd name="connsiteY3" fmla="*/ 2374 h 30971"/>
                  <a:gd name="connsiteX4" fmla="*/ 151 w 114578"/>
                  <a:gd name="connsiteY4" fmla="*/ 3962 h 3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78" h="30971">
                    <a:moveTo>
                      <a:pt x="151" y="3962"/>
                    </a:moveTo>
                    <a:cubicBezTo>
                      <a:pt x="-3818" y="4756"/>
                      <a:pt x="71588" y="2639"/>
                      <a:pt x="87463" y="7137"/>
                    </a:cubicBezTo>
                    <a:cubicBezTo>
                      <a:pt x="103338" y="11635"/>
                      <a:pt x="91432" y="31743"/>
                      <a:pt x="95401" y="30949"/>
                    </a:cubicBezTo>
                    <a:cubicBezTo>
                      <a:pt x="99370" y="30155"/>
                      <a:pt x="123182" y="8195"/>
                      <a:pt x="111276" y="2374"/>
                    </a:cubicBezTo>
                    <a:cubicBezTo>
                      <a:pt x="99370" y="-3447"/>
                      <a:pt x="4120" y="3168"/>
                      <a:pt x="151" y="39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C6019C2E-2D67-4220-BFDA-5A04445B3F4E}"/>
                  </a:ext>
                </a:extLst>
              </p:cNvPr>
              <p:cNvSpPr/>
              <p:nvPr/>
            </p:nvSpPr>
            <p:spPr>
              <a:xfrm>
                <a:off x="5280018" y="1328664"/>
                <a:ext cx="212737" cy="235173"/>
              </a:xfrm>
              <a:custGeom>
                <a:avLst/>
                <a:gdLst>
                  <a:gd name="connsiteX0" fmla="*/ 7 w 212737"/>
                  <a:gd name="connsiteY0" fmla="*/ 74 h 235173"/>
                  <a:gd name="connsiteX1" fmla="*/ 96845 w 212737"/>
                  <a:gd name="connsiteY1" fmla="*/ 150886 h 235173"/>
                  <a:gd name="connsiteX2" fmla="*/ 212732 w 212737"/>
                  <a:gd name="connsiteY2" fmla="*/ 235024 h 235173"/>
                  <a:gd name="connsiteX3" fmla="*/ 92082 w 212737"/>
                  <a:gd name="connsiteY3" fmla="*/ 131836 h 235173"/>
                  <a:gd name="connsiteX4" fmla="*/ 7 w 212737"/>
                  <a:gd name="connsiteY4" fmla="*/ 74 h 23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37" h="235173">
                    <a:moveTo>
                      <a:pt x="7" y="74"/>
                    </a:moveTo>
                    <a:cubicBezTo>
                      <a:pt x="801" y="3249"/>
                      <a:pt x="61391" y="111728"/>
                      <a:pt x="96845" y="150886"/>
                    </a:cubicBezTo>
                    <a:cubicBezTo>
                      <a:pt x="132299" y="190044"/>
                      <a:pt x="213526" y="238199"/>
                      <a:pt x="212732" y="235024"/>
                    </a:cubicBezTo>
                    <a:cubicBezTo>
                      <a:pt x="211938" y="231849"/>
                      <a:pt x="125420" y="167819"/>
                      <a:pt x="92082" y="131836"/>
                    </a:cubicBezTo>
                    <a:cubicBezTo>
                      <a:pt x="58744" y="95853"/>
                      <a:pt x="-787" y="-3101"/>
                      <a:pt x="7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F84399A2-6CB0-467D-A633-E7CA76D53563}"/>
                  </a:ext>
                </a:extLst>
              </p:cNvPr>
              <p:cNvSpPr/>
              <p:nvPr/>
            </p:nvSpPr>
            <p:spPr>
              <a:xfrm>
                <a:off x="5078367" y="1323916"/>
                <a:ext cx="55150" cy="147785"/>
              </a:xfrm>
              <a:custGeom>
                <a:avLst/>
                <a:gdLst>
                  <a:gd name="connsiteX0" fmla="*/ 46 w 55150"/>
                  <a:gd name="connsiteY0" fmla="*/ 59 h 147785"/>
                  <a:gd name="connsiteX1" fmla="*/ 44496 w 55150"/>
                  <a:gd name="connsiteY1" fmla="*/ 88959 h 147785"/>
                  <a:gd name="connsiteX2" fmla="*/ 41321 w 55150"/>
                  <a:gd name="connsiteY2" fmla="*/ 147697 h 147785"/>
                  <a:gd name="connsiteX3" fmla="*/ 54021 w 55150"/>
                  <a:gd name="connsiteY3" fmla="*/ 76259 h 147785"/>
                  <a:gd name="connsiteX4" fmla="*/ 46 w 55150"/>
                  <a:gd name="connsiteY4" fmla="*/ 59 h 14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50" h="147785">
                    <a:moveTo>
                      <a:pt x="46" y="59"/>
                    </a:moveTo>
                    <a:cubicBezTo>
                      <a:pt x="-1542" y="2176"/>
                      <a:pt x="37617" y="64353"/>
                      <a:pt x="44496" y="88959"/>
                    </a:cubicBezTo>
                    <a:cubicBezTo>
                      <a:pt x="51375" y="113565"/>
                      <a:pt x="39733" y="149814"/>
                      <a:pt x="41321" y="147697"/>
                    </a:cubicBezTo>
                    <a:cubicBezTo>
                      <a:pt x="42909" y="145580"/>
                      <a:pt x="59577" y="99278"/>
                      <a:pt x="54021" y="76259"/>
                    </a:cubicBezTo>
                    <a:cubicBezTo>
                      <a:pt x="48465" y="53240"/>
                      <a:pt x="1634" y="-2058"/>
                      <a:pt x="46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BCE80633-C316-4F45-8B2F-0A12211F1397}"/>
                  </a:ext>
                </a:extLst>
              </p:cNvPr>
              <p:cNvSpPr/>
              <p:nvPr/>
            </p:nvSpPr>
            <p:spPr>
              <a:xfrm>
                <a:off x="5162368" y="1420811"/>
                <a:ext cx="186623" cy="37131"/>
              </a:xfrm>
              <a:custGeom>
                <a:avLst/>
                <a:gdLst>
                  <a:gd name="connsiteX0" fmla="*/ 182 w 186623"/>
                  <a:gd name="connsiteY0" fmla="*/ 1589 h 37131"/>
                  <a:gd name="connsiteX1" fmla="*/ 139882 w 186623"/>
                  <a:gd name="connsiteY1" fmla="*/ 31752 h 37131"/>
                  <a:gd name="connsiteX2" fmla="*/ 185920 w 186623"/>
                  <a:gd name="connsiteY2" fmla="*/ 34927 h 37131"/>
                  <a:gd name="connsiteX3" fmla="*/ 111307 w 186623"/>
                  <a:gd name="connsiteY3" fmla="*/ 7939 h 37131"/>
                  <a:gd name="connsiteX4" fmla="*/ 182 w 186623"/>
                  <a:gd name="connsiteY4" fmla="*/ 1589 h 3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23" h="37131">
                    <a:moveTo>
                      <a:pt x="182" y="1589"/>
                    </a:moveTo>
                    <a:cubicBezTo>
                      <a:pt x="4944" y="5558"/>
                      <a:pt x="108926" y="26196"/>
                      <a:pt x="139882" y="31752"/>
                    </a:cubicBezTo>
                    <a:cubicBezTo>
                      <a:pt x="170838" y="37308"/>
                      <a:pt x="190682" y="38896"/>
                      <a:pt x="185920" y="34927"/>
                    </a:cubicBezTo>
                    <a:cubicBezTo>
                      <a:pt x="181158" y="30958"/>
                      <a:pt x="137501" y="14289"/>
                      <a:pt x="111307" y="7939"/>
                    </a:cubicBezTo>
                    <a:cubicBezTo>
                      <a:pt x="85113" y="1589"/>
                      <a:pt x="-4580" y="-2380"/>
                      <a:pt x="182" y="1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E1593011-D439-41F0-A262-30E5B5EECFC6}"/>
                  </a:ext>
                </a:extLst>
              </p:cNvPr>
              <p:cNvSpPr/>
              <p:nvPr/>
            </p:nvSpPr>
            <p:spPr>
              <a:xfrm>
                <a:off x="4480491" y="1279897"/>
                <a:ext cx="588839" cy="114421"/>
              </a:xfrm>
              <a:custGeom>
                <a:avLst/>
                <a:gdLst>
                  <a:gd name="connsiteX0" fmla="*/ 5784 w 588839"/>
                  <a:gd name="connsiteY0" fmla="*/ 2803 h 114421"/>
                  <a:gd name="connsiteX1" fmla="*/ 572522 w 588839"/>
                  <a:gd name="connsiteY1" fmla="*/ 112341 h 114421"/>
                  <a:gd name="connsiteX2" fmla="*/ 447109 w 588839"/>
                  <a:gd name="connsiteY2" fmla="*/ 77416 h 114421"/>
                  <a:gd name="connsiteX3" fmla="*/ 286772 w 588839"/>
                  <a:gd name="connsiteY3" fmla="*/ 36141 h 114421"/>
                  <a:gd name="connsiteX4" fmla="*/ 5784 w 588839"/>
                  <a:gd name="connsiteY4" fmla="*/ 2803 h 11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839" h="114421">
                    <a:moveTo>
                      <a:pt x="5784" y="2803"/>
                    </a:moveTo>
                    <a:cubicBezTo>
                      <a:pt x="53409" y="15503"/>
                      <a:pt x="498968" y="99906"/>
                      <a:pt x="572522" y="112341"/>
                    </a:cubicBezTo>
                    <a:cubicBezTo>
                      <a:pt x="646076" y="124776"/>
                      <a:pt x="447109" y="77416"/>
                      <a:pt x="447109" y="77416"/>
                    </a:cubicBezTo>
                    <a:cubicBezTo>
                      <a:pt x="399484" y="64716"/>
                      <a:pt x="355299" y="48312"/>
                      <a:pt x="286772" y="36141"/>
                    </a:cubicBezTo>
                    <a:cubicBezTo>
                      <a:pt x="218245" y="23970"/>
                      <a:pt x="-41841" y="-9897"/>
                      <a:pt x="5784" y="28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D6F59C6F-D27A-4569-943D-7C86F5A8CA61}"/>
                  </a:ext>
                </a:extLst>
              </p:cNvPr>
              <p:cNvSpPr/>
              <p:nvPr/>
            </p:nvSpPr>
            <p:spPr>
              <a:xfrm>
                <a:off x="4925984" y="1146042"/>
                <a:ext cx="346421" cy="168913"/>
              </a:xfrm>
              <a:custGeom>
                <a:avLst/>
                <a:gdLst>
                  <a:gd name="connsiteX0" fmla="*/ 29 w 346421"/>
                  <a:gd name="connsiteY0" fmla="*/ 133 h 168913"/>
                  <a:gd name="connsiteX1" fmla="*/ 77816 w 346421"/>
                  <a:gd name="connsiteY1" fmla="*/ 89033 h 168913"/>
                  <a:gd name="connsiteX2" fmla="*/ 117504 w 346421"/>
                  <a:gd name="connsiteY2" fmla="*/ 109671 h 168913"/>
                  <a:gd name="connsiteX3" fmla="*/ 346104 w 346421"/>
                  <a:gd name="connsiteY3" fmla="*/ 168408 h 168913"/>
                  <a:gd name="connsiteX4" fmla="*/ 165129 w 346421"/>
                  <a:gd name="connsiteY4" fmla="*/ 136658 h 168913"/>
                  <a:gd name="connsiteX5" fmla="*/ 69879 w 346421"/>
                  <a:gd name="connsiteY5" fmla="*/ 111258 h 168913"/>
                  <a:gd name="connsiteX6" fmla="*/ 29 w 346421"/>
                  <a:gd name="connsiteY6" fmla="*/ 133 h 16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421" h="168913">
                    <a:moveTo>
                      <a:pt x="29" y="133"/>
                    </a:moveTo>
                    <a:cubicBezTo>
                      <a:pt x="1352" y="-3571"/>
                      <a:pt x="58237" y="70777"/>
                      <a:pt x="77816" y="89033"/>
                    </a:cubicBezTo>
                    <a:cubicBezTo>
                      <a:pt x="97395" y="107289"/>
                      <a:pt x="72789" y="96442"/>
                      <a:pt x="117504" y="109671"/>
                    </a:cubicBezTo>
                    <a:cubicBezTo>
                      <a:pt x="162219" y="122900"/>
                      <a:pt x="338167" y="163910"/>
                      <a:pt x="346104" y="168408"/>
                    </a:cubicBezTo>
                    <a:cubicBezTo>
                      <a:pt x="354041" y="172906"/>
                      <a:pt x="211167" y="146183"/>
                      <a:pt x="165129" y="136658"/>
                    </a:cubicBezTo>
                    <a:cubicBezTo>
                      <a:pt x="119092" y="127133"/>
                      <a:pt x="96867" y="132425"/>
                      <a:pt x="69879" y="111258"/>
                    </a:cubicBezTo>
                    <a:cubicBezTo>
                      <a:pt x="42892" y="90091"/>
                      <a:pt x="-1294" y="3837"/>
                      <a:pt x="29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0D02B59E-9B96-4C8C-A8E5-3EC15DF85D7E}"/>
                  </a:ext>
                </a:extLst>
              </p:cNvPr>
              <p:cNvSpPr/>
              <p:nvPr/>
            </p:nvSpPr>
            <p:spPr>
              <a:xfrm>
                <a:off x="5029116" y="1216923"/>
                <a:ext cx="276813" cy="118165"/>
              </a:xfrm>
              <a:custGeom>
                <a:avLst/>
                <a:gdLst>
                  <a:gd name="connsiteX0" fmla="*/ 84 w 276813"/>
                  <a:gd name="connsiteY0" fmla="*/ 690 h 118165"/>
                  <a:gd name="connsiteX1" fmla="*/ 157247 w 276813"/>
                  <a:gd name="connsiteY1" fmla="*/ 37202 h 118165"/>
                  <a:gd name="connsiteX2" fmla="*/ 188997 w 276813"/>
                  <a:gd name="connsiteY2" fmla="*/ 38790 h 118165"/>
                  <a:gd name="connsiteX3" fmla="*/ 276309 w 276813"/>
                  <a:gd name="connsiteY3" fmla="*/ 118165 h 118165"/>
                  <a:gd name="connsiteX4" fmla="*/ 220747 w 276813"/>
                  <a:gd name="connsiteY4" fmla="*/ 38790 h 118165"/>
                  <a:gd name="connsiteX5" fmla="*/ 136609 w 276813"/>
                  <a:gd name="connsiteY5" fmla="*/ 16565 h 118165"/>
                  <a:gd name="connsiteX6" fmla="*/ 84 w 276813"/>
                  <a:gd name="connsiteY6" fmla="*/ 690 h 1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13" h="118165">
                    <a:moveTo>
                      <a:pt x="84" y="690"/>
                    </a:moveTo>
                    <a:cubicBezTo>
                      <a:pt x="3524" y="4129"/>
                      <a:pt x="125762" y="30852"/>
                      <a:pt x="157247" y="37202"/>
                    </a:cubicBezTo>
                    <a:cubicBezTo>
                      <a:pt x="188732" y="43552"/>
                      <a:pt x="169153" y="25296"/>
                      <a:pt x="188997" y="38790"/>
                    </a:cubicBezTo>
                    <a:cubicBezTo>
                      <a:pt x="208841" y="52284"/>
                      <a:pt x="271017" y="118165"/>
                      <a:pt x="276309" y="118165"/>
                    </a:cubicBezTo>
                    <a:cubicBezTo>
                      <a:pt x="281601" y="118165"/>
                      <a:pt x="244030" y="55723"/>
                      <a:pt x="220747" y="38790"/>
                    </a:cubicBezTo>
                    <a:cubicBezTo>
                      <a:pt x="197464" y="21857"/>
                      <a:pt x="136609" y="16565"/>
                      <a:pt x="136609" y="16565"/>
                    </a:cubicBezTo>
                    <a:cubicBezTo>
                      <a:pt x="98774" y="7305"/>
                      <a:pt x="-3356" y="-2749"/>
                      <a:pt x="84" y="6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1148C622-69D3-478C-96C4-F26766CDFAE9}"/>
                  </a:ext>
                </a:extLst>
              </p:cNvPr>
              <p:cNvSpPr/>
              <p:nvPr/>
            </p:nvSpPr>
            <p:spPr>
              <a:xfrm>
                <a:off x="5007954" y="1049083"/>
                <a:ext cx="13309" cy="143294"/>
              </a:xfrm>
              <a:custGeom>
                <a:avLst/>
                <a:gdLst>
                  <a:gd name="connsiteX0" fmla="*/ 609 w 13309"/>
                  <a:gd name="connsiteY0" fmla="*/ 255 h 143294"/>
                  <a:gd name="connsiteX1" fmla="*/ 2196 w 13309"/>
                  <a:gd name="connsiteY1" fmla="*/ 52642 h 143294"/>
                  <a:gd name="connsiteX2" fmla="*/ 3784 w 13309"/>
                  <a:gd name="connsiteY2" fmla="*/ 143130 h 143294"/>
                  <a:gd name="connsiteX3" fmla="*/ 13309 w 13309"/>
                  <a:gd name="connsiteY3" fmla="*/ 73280 h 143294"/>
                  <a:gd name="connsiteX4" fmla="*/ 609 w 13309"/>
                  <a:gd name="connsiteY4" fmla="*/ 255 h 14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9" h="143294">
                    <a:moveTo>
                      <a:pt x="609" y="255"/>
                    </a:moveTo>
                    <a:cubicBezTo>
                      <a:pt x="-1243" y="-3185"/>
                      <a:pt x="1667" y="28830"/>
                      <a:pt x="2196" y="52642"/>
                    </a:cubicBezTo>
                    <a:cubicBezTo>
                      <a:pt x="2725" y="76454"/>
                      <a:pt x="1932" y="139690"/>
                      <a:pt x="3784" y="143130"/>
                    </a:cubicBezTo>
                    <a:cubicBezTo>
                      <a:pt x="5636" y="146570"/>
                      <a:pt x="13309" y="95240"/>
                      <a:pt x="13309" y="73280"/>
                    </a:cubicBezTo>
                    <a:cubicBezTo>
                      <a:pt x="13309" y="51320"/>
                      <a:pt x="2461" y="3695"/>
                      <a:pt x="609" y="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2D4ECFDB-E2B2-4709-AAB5-5E03919E8264}"/>
                  </a:ext>
                </a:extLst>
              </p:cNvPr>
              <p:cNvSpPr/>
              <p:nvPr/>
            </p:nvSpPr>
            <p:spPr>
              <a:xfrm>
                <a:off x="4848141" y="1034888"/>
                <a:ext cx="168553" cy="16855"/>
              </a:xfrm>
              <a:custGeom>
                <a:avLst/>
                <a:gdLst>
                  <a:gd name="connsiteX0" fmla="*/ 84 w 168553"/>
                  <a:gd name="connsiteY0" fmla="*/ 12862 h 16855"/>
                  <a:gd name="connsiteX1" fmla="*/ 98509 w 168553"/>
                  <a:gd name="connsiteY1" fmla="*/ 8100 h 16855"/>
                  <a:gd name="connsiteX2" fmla="*/ 168359 w 168553"/>
                  <a:gd name="connsiteY2" fmla="*/ 162 h 16855"/>
                  <a:gd name="connsiteX3" fmla="*/ 115972 w 168553"/>
                  <a:gd name="connsiteY3" fmla="*/ 16037 h 16855"/>
                  <a:gd name="connsiteX4" fmla="*/ 84 w 168553"/>
                  <a:gd name="connsiteY4" fmla="*/ 12862 h 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53" h="16855">
                    <a:moveTo>
                      <a:pt x="84" y="12862"/>
                    </a:moveTo>
                    <a:cubicBezTo>
                      <a:pt x="-2827" y="11539"/>
                      <a:pt x="70463" y="10217"/>
                      <a:pt x="98509" y="8100"/>
                    </a:cubicBezTo>
                    <a:cubicBezTo>
                      <a:pt x="126555" y="5983"/>
                      <a:pt x="165448" y="-1161"/>
                      <a:pt x="168359" y="162"/>
                    </a:cubicBezTo>
                    <a:cubicBezTo>
                      <a:pt x="171270" y="1485"/>
                      <a:pt x="140843" y="13391"/>
                      <a:pt x="115972" y="16037"/>
                    </a:cubicBezTo>
                    <a:cubicBezTo>
                      <a:pt x="91101" y="18683"/>
                      <a:pt x="2995" y="14185"/>
                      <a:pt x="84" y="128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C42C2FA0-F7F1-45C5-925C-7D07BEA4C2E0}"/>
                  </a:ext>
                </a:extLst>
              </p:cNvPr>
              <p:cNvSpPr/>
              <p:nvPr/>
            </p:nvSpPr>
            <p:spPr>
              <a:xfrm>
                <a:off x="4854398" y="985186"/>
                <a:ext cx="179700" cy="58104"/>
              </a:xfrm>
              <a:custGeom>
                <a:avLst/>
                <a:gdLst>
                  <a:gd name="connsiteX0" fmla="*/ 177 w 179700"/>
                  <a:gd name="connsiteY0" fmla="*/ 21289 h 58104"/>
                  <a:gd name="connsiteX1" fmla="*/ 114477 w 179700"/>
                  <a:gd name="connsiteY1" fmla="*/ 11764 h 58104"/>
                  <a:gd name="connsiteX2" fmla="*/ 158927 w 179700"/>
                  <a:gd name="connsiteY2" fmla="*/ 652 h 58104"/>
                  <a:gd name="connsiteX3" fmla="*/ 163690 w 179700"/>
                  <a:gd name="connsiteY3" fmla="*/ 32402 h 58104"/>
                  <a:gd name="connsiteX4" fmla="*/ 155752 w 179700"/>
                  <a:gd name="connsiteY4" fmla="*/ 57802 h 58104"/>
                  <a:gd name="connsiteX5" fmla="*/ 179565 w 179700"/>
                  <a:gd name="connsiteY5" fmla="*/ 14939 h 58104"/>
                  <a:gd name="connsiteX6" fmla="*/ 143052 w 179700"/>
                  <a:gd name="connsiteY6" fmla="*/ 16527 h 58104"/>
                  <a:gd name="connsiteX7" fmla="*/ 177 w 179700"/>
                  <a:gd name="connsiteY7" fmla="*/ 21289 h 5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700" h="58104">
                    <a:moveTo>
                      <a:pt x="177" y="21289"/>
                    </a:moveTo>
                    <a:cubicBezTo>
                      <a:pt x="-4585" y="20495"/>
                      <a:pt x="88019" y="15203"/>
                      <a:pt x="114477" y="11764"/>
                    </a:cubicBezTo>
                    <a:cubicBezTo>
                      <a:pt x="140935" y="8325"/>
                      <a:pt x="150725" y="-2788"/>
                      <a:pt x="158927" y="652"/>
                    </a:cubicBezTo>
                    <a:cubicBezTo>
                      <a:pt x="167129" y="4092"/>
                      <a:pt x="164219" y="22877"/>
                      <a:pt x="163690" y="32402"/>
                    </a:cubicBezTo>
                    <a:cubicBezTo>
                      <a:pt x="163161" y="41927"/>
                      <a:pt x="153106" y="60712"/>
                      <a:pt x="155752" y="57802"/>
                    </a:cubicBezTo>
                    <a:cubicBezTo>
                      <a:pt x="158398" y="54892"/>
                      <a:pt x="181682" y="21818"/>
                      <a:pt x="179565" y="14939"/>
                    </a:cubicBezTo>
                    <a:cubicBezTo>
                      <a:pt x="177448" y="8060"/>
                      <a:pt x="171627" y="13352"/>
                      <a:pt x="143052" y="16527"/>
                    </a:cubicBezTo>
                    <a:cubicBezTo>
                      <a:pt x="114477" y="19702"/>
                      <a:pt x="4939" y="22083"/>
                      <a:pt x="177" y="21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55A3AB0C-1E48-44DE-A740-8C95BB5055BD}"/>
                  </a:ext>
                </a:extLst>
              </p:cNvPr>
              <p:cNvSpPr/>
              <p:nvPr/>
            </p:nvSpPr>
            <p:spPr>
              <a:xfrm>
                <a:off x="4543976" y="1142953"/>
                <a:ext cx="374099" cy="75726"/>
              </a:xfrm>
              <a:custGeom>
                <a:avLst/>
                <a:gdLst>
                  <a:gd name="connsiteX0" fmla="*/ 1037 w 374099"/>
                  <a:gd name="connsiteY0" fmla="*/ 47 h 75726"/>
                  <a:gd name="connsiteX1" fmla="*/ 348699 w 374099"/>
                  <a:gd name="connsiteY1" fmla="*/ 71485 h 75726"/>
                  <a:gd name="connsiteX2" fmla="*/ 335999 w 374099"/>
                  <a:gd name="connsiteY2" fmla="*/ 66722 h 75726"/>
                  <a:gd name="connsiteX3" fmla="*/ 243924 w 374099"/>
                  <a:gd name="connsiteY3" fmla="*/ 60372 h 75726"/>
                  <a:gd name="connsiteX4" fmla="*/ 1037 w 374099"/>
                  <a:gd name="connsiteY4" fmla="*/ 47 h 75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99" h="75726">
                    <a:moveTo>
                      <a:pt x="1037" y="47"/>
                    </a:moveTo>
                    <a:cubicBezTo>
                      <a:pt x="18499" y="1899"/>
                      <a:pt x="292872" y="60373"/>
                      <a:pt x="348699" y="71485"/>
                    </a:cubicBezTo>
                    <a:cubicBezTo>
                      <a:pt x="404526" y="82597"/>
                      <a:pt x="353461" y="68574"/>
                      <a:pt x="335999" y="66722"/>
                    </a:cubicBezTo>
                    <a:cubicBezTo>
                      <a:pt x="318537" y="64870"/>
                      <a:pt x="296311" y="69368"/>
                      <a:pt x="243924" y="60372"/>
                    </a:cubicBezTo>
                    <a:cubicBezTo>
                      <a:pt x="191537" y="51376"/>
                      <a:pt x="-16425" y="-1805"/>
                      <a:pt x="1037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A42AB460-54CC-4DFE-AED6-185E1E457FF8}"/>
                  </a:ext>
                </a:extLst>
              </p:cNvPr>
              <p:cNvSpPr/>
              <p:nvPr/>
            </p:nvSpPr>
            <p:spPr>
              <a:xfrm>
                <a:off x="4382878" y="990477"/>
                <a:ext cx="122461" cy="160583"/>
              </a:xfrm>
              <a:custGeom>
                <a:avLst/>
                <a:gdLst>
                  <a:gd name="connsiteX0" fmla="*/ 210 w 122461"/>
                  <a:gd name="connsiteY0" fmla="*/ 123 h 160583"/>
                  <a:gd name="connsiteX1" fmla="*/ 84347 w 122461"/>
                  <a:gd name="connsiteY1" fmla="*/ 73148 h 160583"/>
                  <a:gd name="connsiteX2" fmla="*/ 119272 w 122461"/>
                  <a:gd name="connsiteY2" fmla="*/ 160461 h 160583"/>
                  <a:gd name="connsiteX3" fmla="*/ 111335 w 122461"/>
                  <a:gd name="connsiteY3" fmla="*/ 90611 h 160583"/>
                  <a:gd name="connsiteX4" fmla="*/ 210 w 122461"/>
                  <a:gd name="connsiteY4" fmla="*/ 123 h 16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61" h="160583">
                    <a:moveTo>
                      <a:pt x="210" y="123"/>
                    </a:moveTo>
                    <a:cubicBezTo>
                      <a:pt x="-4288" y="-2788"/>
                      <a:pt x="64503" y="46425"/>
                      <a:pt x="84347" y="73148"/>
                    </a:cubicBezTo>
                    <a:cubicBezTo>
                      <a:pt x="104191" y="99871"/>
                      <a:pt x="114774" y="157550"/>
                      <a:pt x="119272" y="160461"/>
                    </a:cubicBezTo>
                    <a:cubicBezTo>
                      <a:pt x="123770" y="163372"/>
                      <a:pt x="125358" y="113630"/>
                      <a:pt x="111335" y="90611"/>
                    </a:cubicBezTo>
                    <a:cubicBezTo>
                      <a:pt x="97312" y="67592"/>
                      <a:pt x="4708" y="3034"/>
                      <a:pt x="210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0770A9F4-0041-4A54-919F-B6AD2A0BF490}"/>
                  </a:ext>
                </a:extLst>
              </p:cNvPr>
              <p:cNvSpPr/>
              <p:nvPr/>
            </p:nvSpPr>
            <p:spPr>
              <a:xfrm>
                <a:off x="4458025" y="1021620"/>
                <a:ext cx="475945" cy="122203"/>
              </a:xfrm>
              <a:custGeom>
                <a:avLst/>
                <a:gdLst>
                  <a:gd name="connsiteX0" fmla="*/ 2850 w 475945"/>
                  <a:gd name="connsiteY0" fmla="*/ 730 h 122203"/>
                  <a:gd name="connsiteX1" fmla="*/ 126675 w 475945"/>
                  <a:gd name="connsiteY1" fmla="*/ 45180 h 122203"/>
                  <a:gd name="connsiteX2" fmla="*/ 194938 w 475945"/>
                  <a:gd name="connsiteY2" fmla="*/ 65818 h 122203"/>
                  <a:gd name="connsiteX3" fmla="*/ 367975 w 475945"/>
                  <a:gd name="connsiteY3" fmla="*/ 92805 h 122203"/>
                  <a:gd name="connsiteX4" fmla="*/ 475925 w 475945"/>
                  <a:gd name="connsiteY4" fmla="*/ 121380 h 122203"/>
                  <a:gd name="connsiteX5" fmla="*/ 360038 w 475945"/>
                  <a:gd name="connsiteY5" fmla="*/ 111855 h 122203"/>
                  <a:gd name="connsiteX6" fmla="*/ 260025 w 475945"/>
                  <a:gd name="connsiteY6" fmla="*/ 84868 h 122203"/>
                  <a:gd name="connsiteX7" fmla="*/ 2850 w 475945"/>
                  <a:gd name="connsiteY7" fmla="*/ 730 h 12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945" h="122203">
                    <a:moveTo>
                      <a:pt x="2850" y="730"/>
                    </a:moveTo>
                    <a:cubicBezTo>
                      <a:pt x="-19375" y="-5885"/>
                      <a:pt x="94660" y="34332"/>
                      <a:pt x="126675" y="45180"/>
                    </a:cubicBezTo>
                    <a:cubicBezTo>
                      <a:pt x="158690" y="56028"/>
                      <a:pt x="154721" y="57880"/>
                      <a:pt x="194938" y="65818"/>
                    </a:cubicBezTo>
                    <a:cubicBezTo>
                      <a:pt x="235155" y="73756"/>
                      <a:pt x="321144" y="83545"/>
                      <a:pt x="367975" y="92805"/>
                    </a:cubicBezTo>
                    <a:cubicBezTo>
                      <a:pt x="414806" y="102065"/>
                      <a:pt x="477248" y="118205"/>
                      <a:pt x="475925" y="121380"/>
                    </a:cubicBezTo>
                    <a:cubicBezTo>
                      <a:pt x="474602" y="124555"/>
                      <a:pt x="396021" y="117940"/>
                      <a:pt x="360038" y="111855"/>
                    </a:cubicBezTo>
                    <a:cubicBezTo>
                      <a:pt x="324055" y="105770"/>
                      <a:pt x="319292" y="102860"/>
                      <a:pt x="260025" y="84868"/>
                    </a:cubicBezTo>
                    <a:cubicBezTo>
                      <a:pt x="200758" y="66876"/>
                      <a:pt x="25075" y="7345"/>
                      <a:pt x="2850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D38272FF-2241-4902-84C5-9AA588DF0CB8}"/>
                  </a:ext>
                </a:extLst>
              </p:cNvPr>
              <p:cNvSpPr/>
              <p:nvPr/>
            </p:nvSpPr>
            <p:spPr>
              <a:xfrm>
                <a:off x="3916768" y="947301"/>
                <a:ext cx="360013" cy="41267"/>
              </a:xfrm>
              <a:custGeom>
                <a:avLst/>
                <a:gdLst>
                  <a:gd name="connsiteX0" fmla="*/ 3299 w 360013"/>
                  <a:gd name="connsiteY0" fmla="*/ 41182 h 41267"/>
                  <a:gd name="connsiteX1" fmla="*/ 348315 w 360013"/>
                  <a:gd name="connsiteY1" fmla="*/ 11549 h 41267"/>
                  <a:gd name="connsiteX2" fmla="*/ 269999 w 360013"/>
                  <a:gd name="connsiteY2" fmla="*/ 9432 h 41267"/>
                  <a:gd name="connsiteX3" fmla="*/ 178982 w 360013"/>
                  <a:gd name="connsiteY3" fmla="*/ 966 h 41267"/>
                  <a:gd name="connsiteX4" fmla="*/ 3299 w 360013"/>
                  <a:gd name="connsiteY4" fmla="*/ 41182 h 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13" h="41267">
                    <a:moveTo>
                      <a:pt x="3299" y="41182"/>
                    </a:moveTo>
                    <a:cubicBezTo>
                      <a:pt x="31521" y="42946"/>
                      <a:pt x="303865" y="16841"/>
                      <a:pt x="348315" y="11549"/>
                    </a:cubicBezTo>
                    <a:cubicBezTo>
                      <a:pt x="392765" y="6257"/>
                      <a:pt x="298221" y="11196"/>
                      <a:pt x="269999" y="9432"/>
                    </a:cubicBezTo>
                    <a:cubicBezTo>
                      <a:pt x="241777" y="7668"/>
                      <a:pt x="222021" y="-3267"/>
                      <a:pt x="178982" y="966"/>
                    </a:cubicBezTo>
                    <a:cubicBezTo>
                      <a:pt x="135943" y="5199"/>
                      <a:pt x="-24923" y="39418"/>
                      <a:pt x="3299" y="41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A77FE673-57FF-4835-85CE-F80BED9A1C25}"/>
                  </a:ext>
                </a:extLst>
              </p:cNvPr>
              <p:cNvSpPr/>
              <p:nvPr/>
            </p:nvSpPr>
            <p:spPr>
              <a:xfrm>
                <a:off x="4254200" y="971081"/>
                <a:ext cx="200913" cy="281775"/>
              </a:xfrm>
              <a:custGeom>
                <a:avLst/>
                <a:gdLst>
                  <a:gd name="connsiteX0" fmla="*/ 300 w 200913"/>
                  <a:gd name="connsiteY0" fmla="*/ 469 h 281775"/>
                  <a:gd name="connsiteX1" fmla="*/ 112483 w 200913"/>
                  <a:gd name="connsiteY1" fmla="*/ 93602 h 281775"/>
                  <a:gd name="connsiteX2" fmla="*/ 197150 w 200913"/>
                  <a:gd name="connsiteY2" fmla="*/ 279869 h 281775"/>
                  <a:gd name="connsiteX3" fmla="*/ 182333 w 200913"/>
                  <a:gd name="connsiteY3" fmla="*/ 186736 h 281775"/>
                  <a:gd name="connsiteX4" fmla="*/ 148467 w 200913"/>
                  <a:gd name="connsiteY4" fmla="*/ 129586 h 281775"/>
                  <a:gd name="connsiteX5" fmla="*/ 300 w 200913"/>
                  <a:gd name="connsiteY5" fmla="*/ 469 h 28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13" h="281775">
                    <a:moveTo>
                      <a:pt x="300" y="469"/>
                    </a:moveTo>
                    <a:cubicBezTo>
                      <a:pt x="-5697" y="-5528"/>
                      <a:pt x="79675" y="47035"/>
                      <a:pt x="112483" y="93602"/>
                    </a:cubicBezTo>
                    <a:cubicBezTo>
                      <a:pt x="145291" y="140169"/>
                      <a:pt x="185508" y="264347"/>
                      <a:pt x="197150" y="279869"/>
                    </a:cubicBezTo>
                    <a:cubicBezTo>
                      <a:pt x="208792" y="295391"/>
                      <a:pt x="190447" y="211783"/>
                      <a:pt x="182333" y="186736"/>
                    </a:cubicBezTo>
                    <a:cubicBezTo>
                      <a:pt x="174219" y="161689"/>
                      <a:pt x="173514" y="158514"/>
                      <a:pt x="148467" y="129586"/>
                    </a:cubicBezTo>
                    <a:cubicBezTo>
                      <a:pt x="123420" y="100658"/>
                      <a:pt x="6297" y="6466"/>
                      <a:pt x="300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2396F8D5-229A-490C-91E6-176B8354B242}"/>
                  </a:ext>
                </a:extLst>
              </p:cNvPr>
              <p:cNvSpPr/>
              <p:nvPr/>
            </p:nvSpPr>
            <p:spPr>
              <a:xfrm>
                <a:off x="4237333" y="971550"/>
                <a:ext cx="258404" cy="49616"/>
              </a:xfrm>
              <a:custGeom>
                <a:avLst/>
                <a:gdLst>
                  <a:gd name="connsiteX0" fmla="*/ 234 w 258404"/>
                  <a:gd name="connsiteY0" fmla="*/ 0 h 49616"/>
                  <a:gd name="connsiteX1" fmla="*/ 245767 w 258404"/>
                  <a:gd name="connsiteY1" fmla="*/ 44450 h 49616"/>
                  <a:gd name="connsiteX2" fmla="*/ 201317 w 258404"/>
                  <a:gd name="connsiteY2" fmla="*/ 44450 h 49616"/>
                  <a:gd name="connsiteX3" fmla="*/ 234 w 258404"/>
                  <a:gd name="connsiteY3" fmla="*/ 0 h 49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404" h="49616">
                    <a:moveTo>
                      <a:pt x="234" y="0"/>
                    </a:moveTo>
                    <a:cubicBezTo>
                      <a:pt x="7642" y="0"/>
                      <a:pt x="212253" y="37042"/>
                      <a:pt x="245767" y="44450"/>
                    </a:cubicBezTo>
                    <a:cubicBezTo>
                      <a:pt x="279281" y="51858"/>
                      <a:pt x="239770" y="50800"/>
                      <a:pt x="201317" y="44450"/>
                    </a:cubicBezTo>
                    <a:cubicBezTo>
                      <a:pt x="162864" y="38100"/>
                      <a:pt x="-7174" y="0"/>
                      <a:pt x="23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69A30788-6281-4F61-96F4-0C81500925AD}"/>
                  </a:ext>
                </a:extLst>
              </p:cNvPr>
              <p:cNvSpPr/>
              <p:nvPr/>
            </p:nvSpPr>
            <p:spPr>
              <a:xfrm>
                <a:off x="3460749" y="927057"/>
                <a:ext cx="667702" cy="144489"/>
              </a:xfrm>
              <a:custGeom>
                <a:avLst/>
                <a:gdLst>
                  <a:gd name="connsiteX0" fmla="*/ 1 w 667702"/>
                  <a:gd name="connsiteY0" fmla="*/ 43 h 144489"/>
                  <a:gd name="connsiteX1" fmla="*/ 448734 w 667702"/>
                  <a:gd name="connsiteY1" fmla="*/ 97410 h 144489"/>
                  <a:gd name="connsiteX2" fmla="*/ 656168 w 667702"/>
                  <a:gd name="connsiteY2" fmla="*/ 137626 h 144489"/>
                  <a:gd name="connsiteX3" fmla="*/ 620184 w 667702"/>
                  <a:gd name="connsiteY3" fmla="*/ 141860 h 144489"/>
                  <a:gd name="connsiteX4" fmla="*/ 444501 w 667702"/>
                  <a:gd name="connsiteY4" fmla="*/ 110110 h 144489"/>
                  <a:gd name="connsiteX5" fmla="*/ 1 w 667702"/>
                  <a:gd name="connsiteY5" fmla="*/ 43 h 14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702" h="144489">
                    <a:moveTo>
                      <a:pt x="1" y="43"/>
                    </a:moveTo>
                    <a:cubicBezTo>
                      <a:pt x="707" y="-2074"/>
                      <a:pt x="339373" y="74479"/>
                      <a:pt x="448734" y="97410"/>
                    </a:cubicBezTo>
                    <a:cubicBezTo>
                      <a:pt x="558095" y="120341"/>
                      <a:pt x="627593" y="130218"/>
                      <a:pt x="656168" y="137626"/>
                    </a:cubicBezTo>
                    <a:cubicBezTo>
                      <a:pt x="684743" y="145034"/>
                      <a:pt x="655462" y="146446"/>
                      <a:pt x="620184" y="141860"/>
                    </a:cubicBezTo>
                    <a:cubicBezTo>
                      <a:pt x="584906" y="137274"/>
                      <a:pt x="543279" y="131277"/>
                      <a:pt x="444501" y="110110"/>
                    </a:cubicBezTo>
                    <a:cubicBezTo>
                      <a:pt x="345723" y="88943"/>
                      <a:pt x="-705" y="2160"/>
                      <a:pt x="1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E3221D2B-5E1C-4D58-8B9B-7D9D4343BF40}"/>
                  </a:ext>
                </a:extLst>
              </p:cNvPr>
              <p:cNvSpPr/>
              <p:nvPr/>
            </p:nvSpPr>
            <p:spPr>
              <a:xfrm>
                <a:off x="3888330" y="945638"/>
                <a:ext cx="247969" cy="77620"/>
              </a:xfrm>
              <a:custGeom>
                <a:avLst/>
                <a:gdLst>
                  <a:gd name="connsiteX0" fmla="*/ 247637 w 247969"/>
                  <a:gd name="connsiteY0" fmla="*/ 512 h 77620"/>
                  <a:gd name="connsiteX1" fmla="*/ 14803 w 247969"/>
                  <a:gd name="connsiteY1" fmla="*/ 19562 h 77620"/>
                  <a:gd name="connsiteX2" fmla="*/ 23270 w 247969"/>
                  <a:gd name="connsiteY2" fmla="*/ 76712 h 77620"/>
                  <a:gd name="connsiteX3" fmla="*/ 19037 w 247969"/>
                  <a:gd name="connsiteY3" fmla="*/ 53429 h 77620"/>
                  <a:gd name="connsiteX4" fmla="*/ 65603 w 247969"/>
                  <a:gd name="connsiteY4" fmla="*/ 36495 h 77620"/>
                  <a:gd name="connsiteX5" fmla="*/ 247637 w 247969"/>
                  <a:gd name="connsiteY5" fmla="*/ 512 h 7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969" h="77620">
                    <a:moveTo>
                      <a:pt x="247637" y="512"/>
                    </a:moveTo>
                    <a:cubicBezTo>
                      <a:pt x="239170" y="-2310"/>
                      <a:pt x="52197" y="6862"/>
                      <a:pt x="14803" y="19562"/>
                    </a:cubicBezTo>
                    <a:cubicBezTo>
                      <a:pt x="-22591" y="32262"/>
                      <a:pt x="22564" y="71068"/>
                      <a:pt x="23270" y="76712"/>
                    </a:cubicBezTo>
                    <a:cubicBezTo>
                      <a:pt x="23976" y="82357"/>
                      <a:pt x="11982" y="60132"/>
                      <a:pt x="19037" y="53429"/>
                    </a:cubicBezTo>
                    <a:cubicBezTo>
                      <a:pt x="26092" y="46726"/>
                      <a:pt x="30678" y="44962"/>
                      <a:pt x="65603" y="36495"/>
                    </a:cubicBezTo>
                    <a:cubicBezTo>
                      <a:pt x="100528" y="28028"/>
                      <a:pt x="256104" y="3334"/>
                      <a:pt x="247637" y="5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96E8F9AD-BB4F-4EAF-BEE9-FC814D2F5952}"/>
                  </a:ext>
                </a:extLst>
              </p:cNvPr>
              <p:cNvSpPr/>
              <p:nvPr/>
            </p:nvSpPr>
            <p:spPr>
              <a:xfrm>
                <a:off x="3346912" y="952467"/>
                <a:ext cx="781364" cy="161355"/>
              </a:xfrm>
              <a:custGeom>
                <a:avLst/>
                <a:gdLst>
                  <a:gd name="connsiteX0" fmla="*/ 1655 w 781364"/>
                  <a:gd name="connsiteY0" fmla="*/ 33 h 161355"/>
                  <a:gd name="connsiteX1" fmla="*/ 600671 w 781364"/>
                  <a:gd name="connsiteY1" fmla="*/ 133383 h 161355"/>
                  <a:gd name="connsiteX2" fmla="*/ 772121 w 781364"/>
                  <a:gd name="connsiteY2" fmla="*/ 141850 h 161355"/>
                  <a:gd name="connsiteX3" fmla="*/ 723438 w 781364"/>
                  <a:gd name="connsiteY3" fmla="*/ 160900 h 161355"/>
                  <a:gd name="connsiteX4" fmla="*/ 431338 w 781364"/>
                  <a:gd name="connsiteY4" fmla="*/ 120683 h 161355"/>
                  <a:gd name="connsiteX5" fmla="*/ 1655 w 781364"/>
                  <a:gd name="connsiteY5" fmla="*/ 33 h 16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64" h="161355">
                    <a:moveTo>
                      <a:pt x="1655" y="33"/>
                    </a:moveTo>
                    <a:cubicBezTo>
                      <a:pt x="29877" y="2150"/>
                      <a:pt x="472260" y="109747"/>
                      <a:pt x="600671" y="133383"/>
                    </a:cubicBezTo>
                    <a:cubicBezTo>
                      <a:pt x="729082" y="157019"/>
                      <a:pt x="751660" y="137264"/>
                      <a:pt x="772121" y="141850"/>
                    </a:cubicBezTo>
                    <a:cubicBezTo>
                      <a:pt x="792582" y="146436"/>
                      <a:pt x="780235" y="164428"/>
                      <a:pt x="723438" y="160900"/>
                    </a:cubicBezTo>
                    <a:cubicBezTo>
                      <a:pt x="666641" y="157372"/>
                      <a:pt x="548813" y="145025"/>
                      <a:pt x="431338" y="120683"/>
                    </a:cubicBezTo>
                    <a:cubicBezTo>
                      <a:pt x="313863" y="96341"/>
                      <a:pt x="-26567" y="-2084"/>
                      <a:pt x="1655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52AC72EF-F234-47E3-8FB9-3D8C8CB2EA35}"/>
                  </a:ext>
                </a:extLst>
              </p:cNvPr>
              <p:cNvSpPr/>
              <p:nvPr/>
            </p:nvSpPr>
            <p:spPr>
              <a:xfrm>
                <a:off x="4118890" y="1098544"/>
                <a:ext cx="340927" cy="158897"/>
              </a:xfrm>
              <a:custGeom>
                <a:avLst/>
                <a:gdLst>
                  <a:gd name="connsiteX0" fmla="*/ 143 w 340927"/>
                  <a:gd name="connsiteY0" fmla="*/ 6 h 158897"/>
                  <a:gd name="connsiteX1" fmla="*/ 86927 w 340927"/>
                  <a:gd name="connsiteY1" fmla="*/ 124889 h 158897"/>
                  <a:gd name="connsiteX2" fmla="*/ 93277 w 340927"/>
                  <a:gd name="connsiteY2" fmla="*/ 133356 h 158897"/>
                  <a:gd name="connsiteX3" fmla="*/ 150427 w 340927"/>
                  <a:gd name="connsiteY3" fmla="*/ 137589 h 158897"/>
                  <a:gd name="connsiteX4" fmla="*/ 340927 w 340927"/>
                  <a:gd name="connsiteY4" fmla="*/ 158756 h 158897"/>
                  <a:gd name="connsiteX5" fmla="*/ 133493 w 340927"/>
                  <a:gd name="connsiteY5" fmla="*/ 146056 h 158897"/>
                  <a:gd name="connsiteX6" fmla="*/ 112327 w 340927"/>
                  <a:gd name="connsiteY6" fmla="*/ 131239 h 158897"/>
                  <a:gd name="connsiteX7" fmla="*/ 143 w 340927"/>
                  <a:gd name="connsiteY7" fmla="*/ 6 h 15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927" h="158897">
                    <a:moveTo>
                      <a:pt x="143" y="6"/>
                    </a:moveTo>
                    <a:cubicBezTo>
                      <a:pt x="-4090" y="-1052"/>
                      <a:pt x="86927" y="124889"/>
                      <a:pt x="86927" y="124889"/>
                    </a:cubicBezTo>
                    <a:cubicBezTo>
                      <a:pt x="102449" y="147114"/>
                      <a:pt x="82694" y="131239"/>
                      <a:pt x="93277" y="133356"/>
                    </a:cubicBezTo>
                    <a:cubicBezTo>
                      <a:pt x="103860" y="135473"/>
                      <a:pt x="150427" y="137589"/>
                      <a:pt x="150427" y="137589"/>
                    </a:cubicBezTo>
                    <a:lnTo>
                      <a:pt x="340927" y="158756"/>
                    </a:lnTo>
                    <a:cubicBezTo>
                      <a:pt x="338105" y="160167"/>
                      <a:pt x="171593" y="150642"/>
                      <a:pt x="133493" y="146056"/>
                    </a:cubicBezTo>
                    <a:cubicBezTo>
                      <a:pt x="95393" y="141470"/>
                      <a:pt x="130671" y="151347"/>
                      <a:pt x="112327" y="131239"/>
                    </a:cubicBezTo>
                    <a:cubicBezTo>
                      <a:pt x="93983" y="111131"/>
                      <a:pt x="4376" y="1064"/>
                      <a:pt x="143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CB396A72-D126-425F-BD31-EBF3FC63D69A}"/>
                  </a:ext>
                </a:extLst>
              </p:cNvPr>
              <p:cNvSpPr/>
              <p:nvPr/>
            </p:nvSpPr>
            <p:spPr>
              <a:xfrm>
                <a:off x="2508250" y="746125"/>
                <a:ext cx="1034214" cy="195923"/>
              </a:xfrm>
              <a:custGeom>
                <a:avLst/>
                <a:gdLst>
                  <a:gd name="connsiteX0" fmla="*/ 0 w 1034214"/>
                  <a:gd name="connsiteY0" fmla="*/ 0 h 195923"/>
                  <a:gd name="connsiteX1" fmla="*/ 974725 w 1034214"/>
                  <a:gd name="connsiteY1" fmla="*/ 180975 h 195923"/>
                  <a:gd name="connsiteX2" fmla="*/ 884238 w 1034214"/>
                  <a:gd name="connsiteY2" fmla="*/ 177800 h 195923"/>
                  <a:gd name="connsiteX3" fmla="*/ 530225 w 1034214"/>
                  <a:gd name="connsiteY3" fmla="*/ 114300 h 195923"/>
                  <a:gd name="connsiteX4" fmla="*/ 0 w 1034214"/>
                  <a:gd name="connsiteY4" fmla="*/ 0 h 19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214" h="195923">
                    <a:moveTo>
                      <a:pt x="0" y="0"/>
                    </a:moveTo>
                    <a:lnTo>
                      <a:pt x="974725" y="180975"/>
                    </a:lnTo>
                    <a:cubicBezTo>
                      <a:pt x="1122098" y="210608"/>
                      <a:pt x="958321" y="188913"/>
                      <a:pt x="884238" y="177800"/>
                    </a:cubicBezTo>
                    <a:cubicBezTo>
                      <a:pt x="810155" y="166687"/>
                      <a:pt x="530225" y="114300"/>
                      <a:pt x="530225" y="1143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F7A40B4F-9567-40E1-9048-08E9DBD9CF28}"/>
                  </a:ext>
                </a:extLst>
              </p:cNvPr>
              <p:cNvSpPr/>
              <p:nvPr/>
            </p:nvSpPr>
            <p:spPr>
              <a:xfrm>
                <a:off x="756810" y="485671"/>
                <a:ext cx="1837165" cy="266860"/>
              </a:xfrm>
              <a:custGeom>
                <a:avLst/>
                <a:gdLst>
                  <a:gd name="connsiteX0" fmla="*/ 71865 w 1837165"/>
                  <a:gd name="connsiteY0" fmla="*/ 22329 h 266860"/>
                  <a:gd name="connsiteX1" fmla="*/ 167115 w 1837165"/>
                  <a:gd name="connsiteY1" fmla="*/ 19154 h 266860"/>
                  <a:gd name="connsiteX2" fmla="*/ 1535540 w 1837165"/>
                  <a:gd name="connsiteY2" fmla="*/ 228704 h 266860"/>
                  <a:gd name="connsiteX3" fmla="*/ 1837165 w 1837165"/>
                  <a:gd name="connsiteY3" fmla="*/ 266804 h 266860"/>
                  <a:gd name="connsiteX4" fmla="*/ 1173590 w 1837165"/>
                  <a:gd name="connsiteY4" fmla="*/ 184254 h 266860"/>
                  <a:gd name="connsiteX5" fmla="*/ 563990 w 1837165"/>
                  <a:gd name="connsiteY5" fmla="*/ 98529 h 266860"/>
                  <a:gd name="connsiteX6" fmla="*/ 71865 w 1837165"/>
                  <a:gd name="connsiteY6" fmla="*/ 22329 h 26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7165" h="266860">
                    <a:moveTo>
                      <a:pt x="71865" y="22329"/>
                    </a:moveTo>
                    <a:cubicBezTo>
                      <a:pt x="-2483" y="3543"/>
                      <a:pt x="-76831" y="-15242"/>
                      <a:pt x="167115" y="19154"/>
                    </a:cubicBezTo>
                    <a:cubicBezTo>
                      <a:pt x="411061" y="53550"/>
                      <a:pt x="1257198" y="187429"/>
                      <a:pt x="1535540" y="228704"/>
                    </a:cubicBezTo>
                    <a:cubicBezTo>
                      <a:pt x="1813882" y="269979"/>
                      <a:pt x="1837165" y="266804"/>
                      <a:pt x="1837165" y="266804"/>
                    </a:cubicBezTo>
                    <a:lnTo>
                      <a:pt x="1173590" y="184254"/>
                    </a:lnTo>
                    <a:lnTo>
                      <a:pt x="563990" y="98529"/>
                    </a:lnTo>
                    <a:lnTo>
                      <a:pt x="71865" y="223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7D02D7DD-A49D-4682-8729-AF8E14785887}"/>
                  </a:ext>
                </a:extLst>
              </p:cNvPr>
              <p:cNvSpPr/>
              <p:nvPr/>
            </p:nvSpPr>
            <p:spPr>
              <a:xfrm>
                <a:off x="896938" y="582613"/>
                <a:ext cx="1105087" cy="151446"/>
              </a:xfrm>
              <a:custGeom>
                <a:avLst/>
                <a:gdLst>
                  <a:gd name="connsiteX0" fmla="*/ 0 w 1105087"/>
                  <a:gd name="connsiteY0" fmla="*/ 0 h 151446"/>
                  <a:gd name="connsiteX1" fmla="*/ 1071562 w 1105087"/>
                  <a:gd name="connsiteY1" fmla="*/ 147637 h 151446"/>
                  <a:gd name="connsiteX2" fmla="*/ 855662 w 1105087"/>
                  <a:gd name="connsiteY2" fmla="*/ 111125 h 151446"/>
                  <a:gd name="connsiteX3" fmla="*/ 0 w 1105087"/>
                  <a:gd name="connsiteY3" fmla="*/ 0 h 1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087" h="151446">
                    <a:moveTo>
                      <a:pt x="0" y="0"/>
                    </a:moveTo>
                    <a:lnTo>
                      <a:pt x="1071562" y="147637"/>
                    </a:lnTo>
                    <a:cubicBezTo>
                      <a:pt x="1214172" y="166158"/>
                      <a:pt x="855662" y="111125"/>
                      <a:pt x="855662" y="1111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20CA687C-4DCA-401E-95E3-0C78781007C8}"/>
                  </a:ext>
                </a:extLst>
              </p:cNvPr>
              <p:cNvSpPr/>
              <p:nvPr/>
            </p:nvSpPr>
            <p:spPr>
              <a:xfrm>
                <a:off x="1050921" y="622124"/>
                <a:ext cx="1387606" cy="282593"/>
              </a:xfrm>
              <a:custGeom>
                <a:avLst/>
                <a:gdLst>
                  <a:gd name="connsiteX0" fmla="*/ 4 w 1387606"/>
                  <a:gd name="connsiteY0" fmla="*/ 176 h 282593"/>
                  <a:gd name="connsiteX1" fmla="*/ 92079 w 1387606"/>
                  <a:gd name="connsiteY1" fmla="*/ 127176 h 282593"/>
                  <a:gd name="connsiteX2" fmla="*/ 250829 w 1387606"/>
                  <a:gd name="connsiteY2" fmla="*/ 124001 h 282593"/>
                  <a:gd name="connsiteX3" fmla="*/ 1349379 w 1387606"/>
                  <a:gd name="connsiteY3" fmla="*/ 279576 h 282593"/>
                  <a:gd name="connsiteX4" fmla="*/ 1054104 w 1387606"/>
                  <a:gd name="connsiteY4" fmla="*/ 216076 h 282593"/>
                  <a:gd name="connsiteX5" fmla="*/ 254004 w 1387606"/>
                  <a:gd name="connsiteY5" fmla="*/ 85901 h 282593"/>
                  <a:gd name="connsiteX6" fmla="*/ 88904 w 1387606"/>
                  <a:gd name="connsiteY6" fmla="*/ 98601 h 282593"/>
                  <a:gd name="connsiteX7" fmla="*/ 4 w 1387606"/>
                  <a:gd name="connsiteY7" fmla="*/ 176 h 28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606" h="282593">
                    <a:moveTo>
                      <a:pt x="4" y="176"/>
                    </a:moveTo>
                    <a:cubicBezTo>
                      <a:pt x="533" y="4939"/>
                      <a:pt x="50275" y="106539"/>
                      <a:pt x="92079" y="127176"/>
                    </a:cubicBezTo>
                    <a:cubicBezTo>
                      <a:pt x="133883" y="147814"/>
                      <a:pt x="41279" y="98601"/>
                      <a:pt x="250829" y="124001"/>
                    </a:cubicBezTo>
                    <a:cubicBezTo>
                      <a:pt x="460379" y="149401"/>
                      <a:pt x="1215500" y="264230"/>
                      <a:pt x="1349379" y="279576"/>
                    </a:cubicBezTo>
                    <a:cubicBezTo>
                      <a:pt x="1483258" y="294922"/>
                      <a:pt x="1236666" y="248355"/>
                      <a:pt x="1054104" y="216076"/>
                    </a:cubicBezTo>
                    <a:cubicBezTo>
                      <a:pt x="871542" y="183797"/>
                      <a:pt x="414871" y="105480"/>
                      <a:pt x="254004" y="85901"/>
                    </a:cubicBezTo>
                    <a:cubicBezTo>
                      <a:pt x="93137" y="66322"/>
                      <a:pt x="128591" y="108655"/>
                      <a:pt x="88904" y="98601"/>
                    </a:cubicBezTo>
                    <a:cubicBezTo>
                      <a:pt x="49217" y="88547"/>
                      <a:pt x="-525" y="-4587"/>
                      <a:pt x="4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B3BF6652-9A60-4D2A-A991-975A51B144C5}"/>
                  </a:ext>
                </a:extLst>
              </p:cNvPr>
              <p:cNvSpPr/>
              <p:nvPr/>
            </p:nvSpPr>
            <p:spPr>
              <a:xfrm>
                <a:off x="1423608" y="1038427"/>
                <a:ext cx="1892819" cy="202074"/>
              </a:xfrm>
              <a:custGeom>
                <a:avLst/>
                <a:gdLst>
                  <a:gd name="connsiteX0" fmla="*/ 17842 w 1892819"/>
                  <a:gd name="connsiteY0" fmla="*/ 6148 h 202074"/>
                  <a:gd name="connsiteX1" fmla="*/ 87692 w 1892819"/>
                  <a:gd name="connsiteY1" fmla="*/ 2973 h 202074"/>
                  <a:gd name="connsiteX2" fmla="*/ 1221167 w 1892819"/>
                  <a:gd name="connsiteY2" fmla="*/ 126798 h 202074"/>
                  <a:gd name="connsiteX3" fmla="*/ 1862517 w 1892819"/>
                  <a:gd name="connsiteY3" fmla="*/ 196648 h 202074"/>
                  <a:gd name="connsiteX4" fmla="*/ 1748217 w 1892819"/>
                  <a:gd name="connsiteY4" fmla="*/ 193473 h 202074"/>
                  <a:gd name="connsiteX5" fmla="*/ 1389442 w 1892819"/>
                  <a:gd name="connsiteY5" fmla="*/ 161723 h 202074"/>
                  <a:gd name="connsiteX6" fmla="*/ 360742 w 1892819"/>
                  <a:gd name="connsiteY6" fmla="*/ 50598 h 202074"/>
                  <a:gd name="connsiteX7" fmla="*/ 17842 w 1892819"/>
                  <a:gd name="connsiteY7" fmla="*/ 6148 h 20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819" h="202074">
                    <a:moveTo>
                      <a:pt x="17842" y="6148"/>
                    </a:moveTo>
                    <a:cubicBezTo>
                      <a:pt x="-47510" y="-5494"/>
                      <a:pt x="87692" y="2973"/>
                      <a:pt x="87692" y="2973"/>
                    </a:cubicBezTo>
                    <a:lnTo>
                      <a:pt x="1221167" y="126798"/>
                    </a:lnTo>
                    <a:lnTo>
                      <a:pt x="1862517" y="196648"/>
                    </a:lnTo>
                    <a:cubicBezTo>
                      <a:pt x="1950359" y="207760"/>
                      <a:pt x="1827063" y="199294"/>
                      <a:pt x="1748217" y="193473"/>
                    </a:cubicBezTo>
                    <a:cubicBezTo>
                      <a:pt x="1669371" y="187652"/>
                      <a:pt x="1389442" y="161723"/>
                      <a:pt x="1389442" y="161723"/>
                    </a:cubicBezTo>
                    <a:lnTo>
                      <a:pt x="360742" y="50598"/>
                    </a:lnTo>
                    <a:cubicBezTo>
                      <a:pt x="134788" y="27315"/>
                      <a:pt x="84252" y="24669"/>
                      <a:pt x="17842" y="61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4C1AAE64-D9B9-4B44-8F4F-8E635A40CB5B}"/>
                  </a:ext>
                </a:extLst>
              </p:cNvPr>
              <p:cNvSpPr/>
              <p:nvPr/>
            </p:nvSpPr>
            <p:spPr>
              <a:xfrm>
                <a:off x="1412875" y="987425"/>
                <a:ext cx="2294169" cy="246121"/>
              </a:xfrm>
              <a:custGeom>
                <a:avLst/>
                <a:gdLst>
                  <a:gd name="connsiteX0" fmla="*/ 0 w 2294169"/>
                  <a:gd name="connsiteY0" fmla="*/ 0 h 246121"/>
                  <a:gd name="connsiteX1" fmla="*/ 1238250 w 2294169"/>
                  <a:gd name="connsiteY1" fmla="*/ 130175 h 246121"/>
                  <a:gd name="connsiteX2" fmla="*/ 2235200 w 2294169"/>
                  <a:gd name="connsiteY2" fmla="*/ 238125 h 246121"/>
                  <a:gd name="connsiteX3" fmla="*/ 2184400 w 2294169"/>
                  <a:gd name="connsiteY3" fmla="*/ 238125 h 246121"/>
                  <a:gd name="connsiteX4" fmla="*/ 1905000 w 2294169"/>
                  <a:gd name="connsiteY4" fmla="*/ 222250 h 246121"/>
                  <a:gd name="connsiteX5" fmla="*/ 1362075 w 2294169"/>
                  <a:gd name="connsiteY5" fmla="*/ 171450 h 246121"/>
                  <a:gd name="connsiteX6" fmla="*/ 781050 w 2294169"/>
                  <a:gd name="connsiteY6" fmla="*/ 107950 h 246121"/>
                  <a:gd name="connsiteX7" fmla="*/ 0 w 2294169"/>
                  <a:gd name="connsiteY7" fmla="*/ 0 h 24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4169" h="246121">
                    <a:moveTo>
                      <a:pt x="0" y="0"/>
                    </a:moveTo>
                    <a:lnTo>
                      <a:pt x="1238250" y="130175"/>
                    </a:lnTo>
                    <a:lnTo>
                      <a:pt x="2235200" y="238125"/>
                    </a:lnTo>
                    <a:cubicBezTo>
                      <a:pt x="2392892" y="256117"/>
                      <a:pt x="2184400" y="238125"/>
                      <a:pt x="2184400" y="238125"/>
                    </a:cubicBezTo>
                    <a:cubicBezTo>
                      <a:pt x="2129367" y="235479"/>
                      <a:pt x="2042054" y="233362"/>
                      <a:pt x="1905000" y="222250"/>
                    </a:cubicBezTo>
                    <a:cubicBezTo>
                      <a:pt x="1767946" y="211138"/>
                      <a:pt x="1362075" y="171450"/>
                      <a:pt x="1362075" y="171450"/>
                    </a:cubicBezTo>
                    <a:lnTo>
                      <a:pt x="781050" y="107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B7EE5177-3061-408B-9376-F790EF483B31}"/>
                  </a:ext>
                </a:extLst>
              </p:cNvPr>
              <p:cNvSpPr/>
              <p:nvPr/>
            </p:nvSpPr>
            <p:spPr>
              <a:xfrm>
                <a:off x="1153417" y="863248"/>
                <a:ext cx="2226073" cy="286622"/>
              </a:xfrm>
              <a:custGeom>
                <a:avLst/>
                <a:gdLst>
                  <a:gd name="connsiteX0" fmla="*/ 34033 w 2226073"/>
                  <a:gd name="connsiteY0" fmla="*/ 6702 h 286622"/>
                  <a:gd name="connsiteX1" fmla="*/ 84833 w 2226073"/>
                  <a:gd name="connsiteY1" fmla="*/ 6702 h 286622"/>
                  <a:gd name="connsiteX2" fmla="*/ 1532633 w 2226073"/>
                  <a:gd name="connsiteY2" fmla="*/ 187677 h 286622"/>
                  <a:gd name="connsiteX3" fmla="*/ 2186683 w 2226073"/>
                  <a:gd name="connsiteY3" fmla="*/ 282927 h 286622"/>
                  <a:gd name="connsiteX4" fmla="*/ 2072383 w 2226073"/>
                  <a:gd name="connsiteY4" fmla="*/ 260702 h 286622"/>
                  <a:gd name="connsiteX5" fmla="*/ 1411983 w 2226073"/>
                  <a:gd name="connsiteY5" fmla="*/ 200377 h 286622"/>
                  <a:gd name="connsiteX6" fmla="*/ 678558 w 2226073"/>
                  <a:gd name="connsiteY6" fmla="*/ 127352 h 286622"/>
                  <a:gd name="connsiteX7" fmla="*/ 34033 w 2226073"/>
                  <a:gd name="connsiteY7" fmla="*/ 6702 h 2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073" h="286622">
                    <a:moveTo>
                      <a:pt x="34033" y="6702"/>
                    </a:moveTo>
                    <a:cubicBezTo>
                      <a:pt x="-65451" y="-8379"/>
                      <a:pt x="84833" y="6702"/>
                      <a:pt x="84833" y="6702"/>
                    </a:cubicBezTo>
                    <a:lnTo>
                      <a:pt x="1532633" y="187677"/>
                    </a:lnTo>
                    <a:cubicBezTo>
                      <a:pt x="1882941" y="233714"/>
                      <a:pt x="2096725" y="270756"/>
                      <a:pt x="2186683" y="282927"/>
                    </a:cubicBezTo>
                    <a:cubicBezTo>
                      <a:pt x="2276641" y="295098"/>
                      <a:pt x="2201500" y="274460"/>
                      <a:pt x="2072383" y="260702"/>
                    </a:cubicBezTo>
                    <a:cubicBezTo>
                      <a:pt x="1943266" y="246944"/>
                      <a:pt x="1411983" y="200377"/>
                      <a:pt x="1411983" y="200377"/>
                    </a:cubicBezTo>
                    <a:cubicBezTo>
                      <a:pt x="1179679" y="178152"/>
                      <a:pt x="908216" y="155927"/>
                      <a:pt x="678558" y="127352"/>
                    </a:cubicBezTo>
                    <a:cubicBezTo>
                      <a:pt x="448900" y="98777"/>
                      <a:pt x="241466" y="63852"/>
                      <a:pt x="34033" y="6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6270B309-B769-41A3-AC96-25BDC9283040}"/>
                  </a:ext>
                </a:extLst>
              </p:cNvPr>
              <p:cNvSpPr/>
              <p:nvPr/>
            </p:nvSpPr>
            <p:spPr>
              <a:xfrm>
                <a:off x="527028" y="656910"/>
                <a:ext cx="892404" cy="1150946"/>
              </a:xfrm>
              <a:custGeom>
                <a:avLst/>
                <a:gdLst>
                  <a:gd name="connsiteX0" fmla="*/ 22 w 892404"/>
                  <a:gd name="connsiteY0" fmla="*/ 315 h 1150946"/>
                  <a:gd name="connsiteX1" fmla="*/ 457222 w 892404"/>
                  <a:gd name="connsiteY1" fmla="*/ 187640 h 1150946"/>
                  <a:gd name="connsiteX2" fmla="*/ 796947 w 892404"/>
                  <a:gd name="connsiteY2" fmla="*/ 295590 h 1150946"/>
                  <a:gd name="connsiteX3" fmla="*/ 841397 w 892404"/>
                  <a:gd name="connsiteY3" fmla="*/ 346390 h 1150946"/>
                  <a:gd name="connsiteX4" fmla="*/ 873147 w 892404"/>
                  <a:gd name="connsiteY4" fmla="*/ 470215 h 1150946"/>
                  <a:gd name="connsiteX5" fmla="*/ 882672 w 892404"/>
                  <a:gd name="connsiteY5" fmla="*/ 1133790 h 1150946"/>
                  <a:gd name="connsiteX6" fmla="*/ 892197 w 892404"/>
                  <a:gd name="connsiteY6" fmla="*/ 902015 h 1150946"/>
                  <a:gd name="connsiteX7" fmla="*/ 873147 w 892404"/>
                  <a:gd name="connsiteY7" fmla="*/ 327340 h 1150946"/>
                  <a:gd name="connsiteX8" fmla="*/ 758847 w 892404"/>
                  <a:gd name="connsiteY8" fmla="*/ 257490 h 1150946"/>
                  <a:gd name="connsiteX9" fmla="*/ 476272 w 892404"/>
                  <a:gd name="connsiteY9" fmla="*/ 146365 h 1150946"/>
                  <a:gd name="connsiteX10" fmla="*/ 22 w 892404"/>
                  <a:gd name="connsiteY10" fmla="*/ 315 h 115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404" h="1150946">
                    <a:moveTo>
                      <a:pt x="22" y="315"/>
                    </a:moveTo>
                    <a:cubicBezTo>
                      <a:pt x="-3153" y="7194"/>
                      <a:pt x="324401" y="138428"/>
                      <a:pt x="457222" y="187640"/>
                    </a:cubicBezTo>
                    <a:cubicBezTo>
                      <a:pt x="590043" y="236853"/>
                      <a:pt x="732918" y="269132"/>
                      <a:pt x="796947" y="295590"/>
                    </a:cubicBezTo>
                    <a:cubicBezTo>
                      <a:pt x="860976" y="322048"/>
                      <a:pt x="828697" y="317286"/>
                      <a:pt x="841397" y="346390"/>
                    </a:cubicBezTo>
                    <a:cubicBezTo>
                      <a:pt x="854097" y="375494"/>
                      <a:pt x="866268" y="338982"/>
                      <a:pt x="873147" y="470215"/>
                    </a:cubicBezTo>
                    <a:cubicBezTo>
                      <a:pt x="880026" y="601448"/>
                      <a:pt x="879497" y="1061823"/>
                      <a:pt x="882672" y="1133790"/>
                    </a:cubicBezTo>
                    <a:cubicBezTo>
                      <a:pt x="885847" y="1205757"/>
                      <a:pt x="893785" y="1036423"/>
                      <a:pt x="892197" y="902015"/>
                    </a:cubicBezTo>
                    <a:cubicBezTo>
                      <a:pt x="890610" y="767607"/>
                      <a:pt x="895372" y="434761"/>
                      <a:pt x="873147" y="327340"/>
                    </a:cubicBezTo>
                    <a:cubicBezTo>
                      <a:pt x="850922" y="219919"/>
                      <a:pt x="824993" y="287652"/>
                      <a:pt x="758847" y="257490"/>
                    </a:cubicBezTo>
                    <a:cubicBezTo>
                      <a:pt x="692701" y="227328"/>
                      <a:pt x="598509" y="191873"/>
                      <a:pt x="476272" y="146365"/>
                    </a:cubicBezTo>
                    <a:cubicBezTo>
                      <a:pt x="354035" y="100857"/>
                      <a:pt x="3197" y="-6564"/>
                      <a:pt x="22" y="3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5AAA0531-7754-46BC-A573-1F5A9F72885B}"/>
                  </a:ext>
                </a:extLst>
              </p:cNvPr>
              <p:cNvSpPr/>
              <p:nvPr/>
            </p:nvSpPr>
            <p:spPr>
              <a:xfrm>
                <a:off x="1431428" y="1219133"/>
                <a:ext cx="162432" cy="667804"/>
              </a:xfrm>
              <a:custGeom>
                <a:avLst/>
                <a:gdLst>
                  <a:gd name="connsiteX0" fmla="*/ 497 w 162432"/>
                  <a:gd name="connsiteY0" fmla="*/ 67 h 667804"/>
                  <a:gd name="connsiteX1" fmla="*/ 57647 w 162432"/>
                  <a:gd name="connsiteY1" fmla="*/ 571567 h 667804"/>
                  <a:gd name="connsiteX2" fmla="*/ 162422 w 162432"/>
                  <a:gd name="connsiteY2" fmla="*/ 666817 h 667804"/>
                  <a:gd name="connsiteX3" fmla="*/ 51297 w 162432"/>
                  <a:gd name="connsiteY3" fmla="*/ 616017 h 667804"/>
                  <a:gd name="connsiteX4" fmla="*/ 32247 w 162432"/>
                  <a:gd name="connsiteY4" fmla="*/ 533467 h 667804"/>
                  <a:gd name="connsiteX5" fmla="*/ 497 w 162432"/>
                  <a:gd name="connsiteY5" fmla="*/ 67 h 66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432" h="667804">
                    <a:moveTo>
                      <a:pt x="497" y="67"/>
                    </a:moveTo>
                    <a:cubicBezTo>
                      <a:pt x="4730" y="6417"/>
                      <a:pt x="30660" y="460442"/>
                      <a:pt x="57647" y="571567"/>
                    </a:cubicBezTo>
                    <a:cubicBezTo>
                      <a:pt x="84634" y="682692"/>
                      <a:pt x="163480" y="659409"/>
                      <a:pt x="162422" y="666817"/>
                    </a:cubicBezTo>
                    <a:cubicBezTo>
                      <a:pt x="161364" y="674225"/>
                      <a:pt x="72993" y="638242"/>
                      <a:pt x="51297" y="616017"/>
                    </a:cubicBezTo>
                    <a:cubicBezTo>
                      <a:pt x="29601" y="593792"/>
                      <a:pt x="44418" y="630834"/>
                      <a:pt x="32247" y="533467"/>
                    </a:cubicBezTo>
                    <a:cubicBezTo>
                      <a:pt x="20076" y="436100"/>
                      <a:pt x="-3736" y="-6283"/>
                      <a:pt x="497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D92F1FE6-F25E-442B-862E-9FFA367BF223}"/>
                  </a:ext>
                </a:extLst>
              </p:cNvPr>
              <p:cNvSpPr/>
              <p:nvPr/>
            </p:nvSpPr>
            <p:spPr>
              <a:xfrm>
                <a:off x="98006" y="-26997"/>
                <a:ext cx="666409" cy="510173"/>
              </a:xfrm>
              <a:custGeom>
                <a:avLst/>
                <a:gdLst>
                  <a:gd name="connsiteX0" fmla="*/ 419 w 666409"/>
                  <a:gd name="connsiteY0" fmla="*/ 1597 h 510173"/>
                  <a:gd name="connsiteX1" fmla="*/ 238544 w 666409"/>
                  <a:gd name="connsiteY1" fmla="*/ 160347 h 510173"/>
                  <a:gd name="connsiteX2" fmla="*/ 657644 w 666409"/>
                  <a:gd name="connsiteY2" fmla="*/ 496897 h 510173"/>
                  <a:gd name="connsiteX3" fmla="*/ 505244 w 666409"/>
                  <a:gd name="connsiteY3" fmla="*/ 423872 h 510173"/>
                  <a:gd name="connsiteX4" fmla="*/ 292519 w 666409"/>
                  <a:gd name="connsiteY4" fmla="*/ 249247 h 510173"/>
                  <a:gd name="connsiteX5" fmla="*/ 419 w 666409"/>
                  <a:gd name="connsiteY5" fmla="*/ 1597 h 5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409" h="510173">
                    <a:moveTo>
                      <a:pt x="419" y="1597"/>
                    </a:moveTo>
                    <a:cubicBezTo>
                      <a:pt x="-8577" y="-13220"/>
                      <a:pt x="129007" y="77797"/>
                      <a:pt x="238544" y="160347"/>
                    </a:cubicBezTo>
                    <a:cubicBezTo>
                      <a:pt x="348081" y="242897"/>
                      <a:pt x="613194" y="452976"/>
                      <a:pt x="657644" y="496897"/>
                    </a:cubicBezTo>
                    <a:cubicBezTo>
                      <a:pt x="702094" y="540818"/>
                      <a:pt x="566098" y="465147"/>
                      <a:pt x="505244" y="423872"/>
                    </a:cubicBezTo>
                    <a:cubicBezTo>
                      <a:pt x="444390" y="382597"/>
                      <a:pt x="375069" y="319626"/>
                      <a:pt x="292519" y="249247"/>
                    </a:cubicBezTo>
                    <a:cubicBezTo>
                      <a:pt x="209969" y="178868"/>
                      <a:pt x="9415" y="16414"/>
                      <a:pt x="419" y="15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4224B797-845D-4AE9-9E6F-FCE296A445DC}"/>
                  </a:ext>
                </a:extLst>
              </p:cNvPr>
              <p:cNvSpPr/>
              <p:nvPr/>
            </p:nvSpPr>
            <p:spPr>
              <a:xfrm>
                <a:off x="-9525" y="1568450"/>
                <a:ext cx="1392001" cy="192771"/>
              </a:xfrm>
              <a:custGeom>
                <a:avLst/>
                <a:gdLst>
                  <a:gd name="connsiteX0" fmla="*/ 0 w 1392001"/>
                  <a:gd name="connsiteY0" fmla="*/ 0 h 192771"/>
                  <a:gd name="connsiteX1" fmla="*/ 676275 w 1392001"/>
                  <a:gd name="connsiteY1" fmla="*/ 95250 h 192771"/>
                  <a:gd name="connsiteX2" fmla="*/ 1368425 w 1392001"/>
                  <a:gd name="connsiteY2" fmla="*/ 190500 h 192771"/>
                  <a:gd name="connsiteX3" fmla="*/ 1209675 w 1392001"/>
                  <a:gd name="connsiteY3" fmla="*/ 158750 h 192771"/>
                  <a:gd name="connsiteX4" fmla="*/ 1003300 w 1392001"/>
                  <a:gd name="connsiteY4" fmla="*/ 111125 h 192771"/>
                  <a:gd name="connsiteX5" fmla="*/ 676275 w 1392001"/>
                  <a:gd name="connsiteY5" fmla="*/ 60325 h 192771"/>
                  <a:gd name="connsiteX6" fmla="*/ 0 w 1392001"/>
                  <a:gd name="connsiteY6" fmla="*/ 0 h 19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001" h="192771">
                    <a:moveTo>
                      <a:pt x="0" y="0"/>
                    </a:moveTo>
                    <a:lnTo>
                      <a:pt x="676275" y="95250"/>
                    </a:lnTo>
                    <a:lnTo>
                      <a:pt x="1368425" y="190500"/>
                    </a:lnTo>
                    <a:cubicBezTo>
                      <a:pt x="1457325" y="201083"/>
                      <a:pt x="1270529" y="171979"/>
                      <a:pt x="1209675" y="158750"/>
                    </a:cubicBezTo>
                    <a:cubicBezTo>
                      <a:pt x="1148821" y="145521"/>
                      <a:pt x="1092200" y="127529"/>
                      <a:pt x="1003300" y="111125"/>
                    </a:cubicBezTo>
                    <a:cubicBezTo>
                      <a:pt x="914400" y="94721"/>
                      <a:pt x="839788" y="81492"/>
                      <a:pt x="676275" y="60325"/>
                    </a:cubicBezTo>
                    <a:cubicBezTo>
                      <a:pt x="512762" y="39158"/>
                      <a:pt x="267493" y="11641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B9C3F5D8-6985-4128-AE27-E7369F7239F9}"/>
                  </a:ext>
                </a:extLst>
              </p:cNvPr>
              <p:cNvSpPr/>
              <p:nvPr/>
            </p:nvSpPr>
            <p:spPr>
              <a:xfrm>
                <a:off x="73288" y="1679573"/>
                <a:ext cx="1520659" cy="251712"/>
              </a:xfrm>
              <a:custGeom>
                <a:avLst/>
                <a:gdLst>
                  <a:gd name="connsiteX0" fmla="*/ 6087 w 1520659"/>
                  <a:gd name="connsiteY0" fmla="*/ 2 h 251712"/>
                  <a:gd name="connsiteX1" fmla="*/ 653787 w 1520659"/>
                  <a:gd name="connsiteY1" fmla="*/ 101602 h 251712"/>
                  <a:gd name="connsiteX2" fmla="*/ 1253862 w 1520659"/>
                  <a:gd name="connsiteY2" fmla="*/ 152402 h 251712"/>
                  <a:gd name="connsiteX3" fmla="*/ 1345937 w 1520659"/>
                  <a:gd name="connsiteY3" fmla="*/ 206377 h 251712"/>
                  <a:gd name="connsiteX4" fmla="*/ 1520562 w 1520659"/>
                  <a:gd name="connsiteY4" fmla="*/ 250827 h 251712"/>
                  <a:gd name="connsiteX5" fmla="*/ 1320537 w 1520659"/>
                  <a:gd name="connsiteY5" fmla="*/ 165102 h 251712"/>
                  <a:gd name="connsiteX6" fmla="*/ 1057012 w 1520659"/>
                  <a:gd name="connsiteY6" fmla="*/ 104777 h 251712"/>
                  <a:gd name="connsiteX7" fmla="*/ 6087 w 1520659"/>
                  <a:gd name="connsiteY7" fmla="*/ 2 h 25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0659" h="251712">
                    <a:moveTo>
                      <a:pt x="6087" y="2"/>
                    </a:moveTo>
                    <a:cubicBezTo>
                      <a:pt x="-61117" y="-527"/>
                      <a:pt x="445825" y="76202"/>
                      <a:pt x="653787" y="101602"/>
                    </a:cubicBezTo>
                    <a:cubicBezTo>
                      <a:pt x="861750" y="127002"/>
                      <a:pt x="1138504" y="134940"/>
                      <a:pt x="1253862" y="152402"/>
                    </a:cubicBezTo>
                    <a:cubicBezTo>
                      <a:pt x="1369220" y="169864"/>
                      <a:pt x="1301487" y="189973"/>
                      <a:pt x="1345937" y="206377"/>
                    </a:cubicBezTo>
                    <a:cubicBezTo>
                      <a:pt x="1390387" y="222781"/>
                      <a:pt x="1524795" y="257706"/>
                      <a:pt x="1520562" y="250827"/>
                    </a:cubicBezTo>
                    <a:cubicBezTo>
                      <a:pt x="1516329" y="243948"/>
                      <a:pt x="1397795" y="189444"/>
                      <a:pt x="1320537" y="165102"/>
                    </a:cubicBezTo>
                    <a:cubicBezTo>
                      <a:pt x="1243279" y="140760"/>
                      <a:pt x="1275558" y="137056"/>
                      <a:pt x="1057012" y="104777"/>
                    </a:cubicBezTo>
                    <a:cubicBezTo>
                      <a:pt x="838466" y="72498"/>
                      <a:pt x="73291" y="531"/>
                      <a:pt x="6087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3E03746D-45F7-4306-AE42-C90C934A194C}"/>
                  </a:ext>
                </a:extLst>
              </p:cNvPr>
              <p:cNvSpPr/>
              <p:nvPr/>
            </p:nvSpPr>
            <p:spPr>
              <a:xfrm>
                <a:off x="1591733" y="1807543"/>
                <a:ext cx="3022742" cy="63590"/>
              </a:xfrm>
              <a:custGeom>
                <a:avLst/>
                <a:gdLst>
                  <a:gd name="connsiteX0" fmla="*/ 0 w 3022742"/>
                  <a:gd name="connsiteY0" fmla="*/ 63590 h 63590"/>
                  <a:gd name="connsiteX1" fmla="*/ 84667 w 3022742"/>
                  <a:gd name="connsiteY1" fmla="*/ 63590 h 63590"/>
                  <a:gd name="connsiteX2" fmla="*/ 1278467 w 3022742"/>
                  <a:gd name="connsiteY2" fmla="*/ 33957 h 63590"/>
                  <a:gd name="connsiteX3" fmla="*/ 1972734 w 3022742"/>
                  <a:gd name="connsiteY3" fmla="*/ 33957 h 63590"/>
                  <a:gd name="connsiteX4" fmla="*/ 2760134 w 3022742"/>
                  <a:gd name="connsiteY4" fmla="*/ 38190 h 63590"/>
                  <a:gd name="connsiteX5" fmla="*/ 3022600 w 3022742"/>
                  <a:gd name="connsiteY5" fmla="*/ 42424 h 63590"/>
                  <a:gd name="connsiteX6" fmla="*/ 2785534 w 3022742"/>
                  <a:gd name="connsiteY6" fmla="*/ 17024 h 63590"/>
                  <a:gd name="connsiteX7" fmla="*/ 2116667 w 3022742"/>
                  <a:gd name="connsiteY7" fmla="*/ 17024 h 63590"/>
                  <a:gd name="connsiteX8" fmla="*/ 1557867 w 3022742"/>
                  <a:gd name="connsiteY8" fmla="*/ 90 h 63590"/>
                  <a:gd name="connsiteX9" fmla="*/ 491067 w 3022742"/>
                  <a:gd name="connsiteY9" fmla="*/ 25490 h 63590"/>
                  <a:gd name="connsiteX10" fmla="*/ 0 w 3022742"/>
                  <a:gd name="connsiteY10" fmla="*/ 63590 h 6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742" h="63590">
                    <a:moveTo>
                      <a:pt x="0" y="63590"/>
                    </a:moveTo>
                    <a:lnTo>
                      <a:pt x="84667" y="63590"/>
                    </a:lnTo>
                    <a:lnTo>
                      <a:pt x="1278467" y="33957"/>
                    </a:lnTo>
                    <a:cubicBezTo>
                      <a:pt x="1593145" y="29018"/>
                      <a:pt x="1972734" y="33957"/>
                      <a:pt x="1972734" y="33957"/>
                    </a:cubicBezTo>
                    <a:lnTo>
                      <a:pt x="2760134" y="38190"/>
                    </a:lnTo>
                    <a:cubicBezTo>
                      <a:pt x="2935112" y="39601"/>
                      <a:pt x="3018367" y="45952"/>
                      <a:pt x="3022600" y="42424"/>
                    </a:cubicBezTo>
                    <a:cubicBezTo>
                      <a:pt x="3026833" y="38896"/>
                      <a:pt x="2936523" y="21257"/>
                      <a:pt x="2785534" y="17024"/>
                    </a:cubicBezTo>
                    <a:cubicBezTo>
                      <a:pt x="2634545" y="12791"/>
                      <a:pt x="2321278" y="19846"/>
                      <a:pt x="2116667" y="17024"/>
                    </a:cubicBezTo>
                    <a:cubicBezTo>
                      <a:pt x="1912056" y="14202"/>
                      <a:pt x="1828800" y="-1321"/>
                      <a:pt x="1557867" y="90"/>
                    </a:cubicBezTo>
                    <a:cubicBezTo>
                      <a:pt x="1286934" y="1501"/>
                      <a:pt x="746478" y="14907"/>
                      <a:pt x="491067" y="25490"/>
                    </a:cubicBezTo>
                    <a:cubicBezTo>
                      <a:pt x="235656" y="36073"/>
                      <a:pt x="130528" y="49831"/>
                      <a:pt x="0" y="6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3D25A8F2-05FC-4828-B5F8-D4B5E2D9CD22}"/>
                  </a:ext>
                </a:extLst>
              </p:cNvPr>
              <p:cNvSpPr/>
              <p:nvPr/>
            </p:nvSpPr>
            <p:spPr>
              <a:xfrm>
                <a:off x="1566333" y="1888067"/>
                <a:ext cx="2853267" cy="42333"/>
              </a:xfrm>
              <a:custGeom>
                <a:avLst/>
                <a:gdLst>
                  <a:gd name="connsiteX0" fmla="*/ 0 w 2853267"/>
                  <a:gd name="connsiteY0" fmla="*/ 42333 h 42333"/>
                  <a:gd name="connsiteX1" fmla="*/ 969434 w 2853267"/>
                  <a:gd name="connsiteY1" fmla="*/ 16933 h 42333"/>
                  <a:gd name="connsiteX2" fmla="*/ 1993900 w 2853267"/>
                  <a:gd name="connsiteY2" fmla="*/ 25400 h 42333"/>
                  <a:gd name="connsiteX3" fmla="*/ 2332567 w 2853267"/>
                  <a:gd name="connsiteY3" fmla="*/ 25400 h 42333"/>
                  <a:gd name="connsiteX4" fmla="*/ 2853267 w 2853267"/>
                  <a:gd name="connsiteY4" fmla="*/ 25400 h 42333"/>
                  <a:gd name="connsiteX5" fmla="*/ 2307167 w 2853267"/>
                  <a:gd name="connsiteY5" fmla="*/ 0 h 42333"/>
                  <a:gd name="connsiteX6" fmla="*/ 1811867 w 2853267"/>
                  <a:gd name="connsiteY6" fmla="*/ 8466 h 42333"/>
                  <a:gd name="connsiteX7" fmla="*/ 1333500 w 2853267"/>
                  <a:gd name="connsiteY7" fmla="*/ 4233 h 42333"/>
                  <a:gd name="connsiteX8" fmla="*/ 567267 w 2853267"/>
                  <a:gd name="connsiteY8" fmla="*/ 25400 h 42333"/>
                  <a:gd name="connsiteX9" fmla="*/ 211667 w 2853267"/>
                  <a:gd name="connsiteY9" fmla="*/ 4233 h 42333"/>
                  <a:gd name="connsiteX10" fmla="*/ 0 w 2853267"/>
                  <a:gd name="connsiteY10" fmla="*/ 42333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3267" h="42333">
                    <a:moveTo>
                      <a:pt x="0" y="42333"/>
                    </a:moveTo>
                    <a:lnTo>
                      <a:pt x="969434" y="16933"/>
                    </a:lnTo>
                    <a:lnTo>
                      <a:pt x="1993900" y="25400"/>
                    </a:lnTo>
                    <a:lnTo>
                      <a:pt x="2332567" y="25400"/>
                    </a:lnTo>
                    <a:lnTo>
                      <a:pt x="2853267" y="25400"/>
                    </a:lnTo>
                    <a:cubicBezTo>
                      <a:pt x="2849034" y="21167"/>
                      <a:pt x="2480734" y="2822"/>
                      <a:pt x="2307167" y="0"/>
                    </a:cubicBezTo>
                    <a:lnTo>
                      <a:pt x="1811867" y="8466"/>
                    </a:lnTo>
                    <a:cubicBezTo>
                      <a:pt x="1649589" y="9171"/>
                      <a:pt x="1540933" y="1411"/>
                      <a:pt x="1333500" y="4233"/>
                    </a:cubicBezTo>
                    <a:cubicBezTo>
                      <a:pt x="1126067" y="7055"/>
                      <a:pt x="754239" y="25400"/>
                      <a:pt x="567267" y="25400"/>
                    </a:cubicBezTo>
                    <a:cubicBezTo>
                      <a:pt x="380295" y="25400"/>
                      <a:pt x="301272" y="1411"/>
                      <a:pt x="211667" y="4233"/>
                    </a:cubicBezTo>
                    <a:cubicBezTo>
                      <a:pt x="122062" y="7055"/>
                      <a:pt x="75848" y="24694"/>
                      <a:pt x="0" y="423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87D3C92A-8E9F-4B72-AE7B-5D88FD2D0AE7}"/>
                  </a:ext>
                </a:extLst>
              </p:cNvPr>
              <p:cNvSpPr/>
              <p:nvPr/>
            </p:nvSpPr>
            <p:spPr>
              <a:xfrm>
                <a:off x="3290432" y="1241143"/>
                <a:ext cx="1323916" cy="592602"/>
              </a:xfrm>
              <a:custGeom>
                <a:avLst/>
                <a:gdLst>
                  <a:gd name="connsiteX0" fmla="*/ 117401 w 1323916"/>
                  <a:gd name="connsiteY0" fmla="*/ 16157 h 592602"/>
                  <a:gd name="connsiteX1" fmla="*/ 972535 w 1323916"/>
                  <a:gd name="connsiteY1" fmla="*/ 109290 h 592602"/>
                  <a:gd name="connsiteX2" fmla="*/ 1247701 w 1323916"/>
                  <a:gd name="connsiteY2" fmla="*/ 160090 h 592602"/>
                  <a:gd name="connsiteX3" fmla="*/ 1235001 w 1323916"/>
                  <a:gd name="connsiteY3" fmla="*/ 215124 h 592602"/>
                  <a:gd name="connsiteX4" fmla="*/ 1285801 w 1323916"/>
                  <a:gd name="connsiteY4" fmla="*/ 320957 h 592602"/>
                  <a:gd name="connsiteX5" fmla="*/ 1323901 w 1323916"/>
                  <a:gd name="connsiteY5" fmla="*/ 591890 h 592602"/>
                  <a:gd name="connsiteX6" fmla="*/ 1281568 w 1323916"/>
                  <a:gd name="connsiteY6" fmla="*/ 392924 h 592602"/>
                  <a:gd name="connsiteX7" fmla="*/ 1192668 w 1323916"/>
                  <a:gd name="connsiteY7" fmla="*/ 181257 h 592602"/>
                  <a:gd name="connsiteX8" fmla="*/ 1044501 w 1323916"/>
                  <a:gd name="connsiteY8" fmla="*/ 126224 h 592602"/>
                  <a:gd name="connsiteX9" fmla="*/ 663501 w 1323916"/>
                  <a:gd name="connsiteY9" fmla="*/ 105057 h 592602"/>
                  <a:gd name="connsiteX10" fmla="*/ 66601 w 1323916"/>
                  <a:gd name="connsiteY10" fmla="*/ 7690 h 592602"/>
                  <a:gd name="connsiteX11" fmla="*/ 117401 w 1323916"/>
                  <a:gd name="connsiteY11" fmla="*/ 16157 h 59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3916" h="592602">
                    <a:moveTo>
                      <a:pt x="117401" y="16157"/>
                    </a:moveTo>
                    <a:lnTo>
                      <a:pt x="972535" y="109290"/>
                    </a:lnTo>
                    <a:cubicBezTo>
                      <a:pt x="1160918" y="133279"/>
                      <a:pt x="1203957" y="142451"/>
                      <a:pt x="1247701" y="160090"/>
                    </a:cubicBezTo>
                    <a:cubicBezTo>
                      <a:pt x="1291445" y="177729"/>
                      <a:pt x="1228651" y="188313"/>
                      <a:pt x="1235001" y="215124"/>
                    </a:cubicBezTo>
                    <a:cubicBezTo>
                      <a:pt x="1241351" y="241935"/>
                      <a:pt x="1270984" y="258163"/>
                      <a:pt x="1285801" y="320957"/>
                    </a:cubicBezTo>
                    <a:cubicBezTo>
                      <a:pt x="1300618" y="383751"/>
                      <a:pt x="1324606" y="579896"/>
                      <a:pt x="1323901" y="591890"/>
                    </a:cubicBezTo>
                    <a:cubicBezTo>
                      <a:pt x="1323196" y="603884"/>
                      <a:pt x="1303440" y="461363"/>
                      <a:pt x="1281568" y="392924"/>
                    </a:cubicBezTo>
                    <a:cubicBezTo>
                      <a:pt x="1259696" y="324485"/>
                      <a:pt x="1232179" y="225707"/>
                      <a:pt x="1192668" y="181257"/>
                    </a:cubicBezTo>
                    <a:cubicBezTo>
                      <a:pt x="1153157" y="136807"/>
                      <a:pt x="1132696" y="138924"/>
                      <a:pt x="1044501" y="126224"/>
                    </a:cubicBezTo>
                    <a:cubicBezTo>
                      <a:pt x="956307" y="113524"/>
                      <a:pt x="826484" y="124813"/>
                      <a:pt x="663501" y="105057"/>
                    </a:cubicBezTo>
                    <a:cubicBezTo>
                      <a:pt x="500518" y="85301"/>
                      <a:pt x="159029" y="21096"/>
                      <a:pt x="66601" y="7690"/>
                    </a:cubicBezTo>
                    <a:cubicBezTo>
                      <a:pt x="-25827" y="-5716"/>
                      <a:pt x="-33588" y="-776"/>
                      <a:pt x="117401" y="16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880D1EB9-6248-4272-B39F-71A826C3B40E}"/>
                  </a:ext>
                </a:extLst>
              </p:cNvPr>
              <p:cNvSpPr/>
              <p:nvPr/>
            </p:nvSpPr>
            <p:spPr>
              <a:xfrm>
                <a:off x="4571485" y="1406512"/>
                <a:ext cx="677904" cy="120473"/>
              </a:xfrm>
              <a:custGeom>
                <a:avLst/>
                <a:gdLst>
                  <a:gd name="connsiteX0" fmla="*/ 515 w 677904"/>
                  <a:gd name="connsiteY0" fmla="*/ 13 h 120473"/>
                  <a:gd name="connsiteX1" fmla="*/ 370403 w 677904"/>
                  <a:gd name="connsiteY1" fmla="*/ 82563 h 120473"/>
                  <a:gd name="connsiteX2" fmla="*/ 670440 w 677904"/>
                  <a:gd name="connsiteY2" fmla="*/ 115901 h 120473"/>
                  <a:gd name="connsiteX3" fmla="*/ 562490 w 677904"/>
                  <a:gd name="connsiteY3" fmla="*/ 115901 h 120473"/>
                  <a:gd name="connsiteX4" fmla="*/ 295790 w 677904"/>
                  <a:gd name="connsiteY4" fmla="*/ 76213 h 120473"/>
                  <a:gd name="connsiteX5" fmla="*/ 515 w 677904"/>
                  <a:gd name="connsiteY5" fmla="*/ 13 h 12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904" h="120473">
                    <a:moveTo>
                      <a:pt x="515" y="13"/>
                    </a:moveTo>
                    <a:cubicBezTo>
                      <a:pt x="12950" y="1071"/>
                      <a:pt x="258749" y="63248"/>
                      <a:pt x="370403" y="82563"/>
                    </a:cubicBezTo>
                    <a:cubicBezTo>
                      <a:pt x="482057" y="101878"/>
                      <a:pt x="638426" y="110345"/>
                      <a:pt x="670440" y="115901"/>
                    </a:cubicBezTo>
                    <a:cubicBezTo>
                      <a:pt x="702454" y="121457"/>
                      <a:pt x="624932" y="122516"/>
                      <a:pt x="562490" y="115901"/>
                    </a:cubicBezTo>
                    <a:cubicBezTo>
                      <a:pt x="500048" y="109286"/>
                      <a:pt x="387600" y="93940"/>
                      <a:pt x="295790" y="76213"/>
                    </a:cubicBezTo>
                    <a:cubicBezTo>
                      <a:pt x="203980" y="58486"/>
                      <a:pt x="-11920" y="-1045"/>
                      <a:pt x="515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B7C7C244-C1BA-41B8-9D8D-26E8893039E5}"/>
                  </a:ext>
                </a:extLst>
              </p:cNvPr>
              <p:cNvSpPr/>
              <p:nvPr/>
            </p:nvSpPr>
            <p:spPr>
              <a:xfrm>
                <a:off x="4641850" y="1857375"/>
                <a:ext cx="704057" cy="27910"/>
              </a:xfrm>
              <a:custGeom>
                <a:avLst/>
                <a:gdLst>
                  <a:gd name="connsiteX0" fmla="*/ 0 w 704057"/>
                  <a:gd name="connsiteY0" fmla="*/ 9525 h 27910"/>
                  <a:gd name="connsiteX1" fmla="*/ 539750 w 704057"/>
                  <a:gd name="connsiteY1" fmla="*/ 23813 h 27910"/>
                  <a:gd name="connsiteX2" fmla="*/ 703263 w 704057"/>
                  <a:gd name="connsiteY2" fmla="*/ 26988 h 27910"/>
                  <a:gd name="connsiteX3" fmla="*/ 595313 w 704057"/>
                  <a:gd name="connsiteY3" fmla="*/ 9525 h 27910"/>
                  <a:gd name="connsiteX4" fmla="*/ 442913 w 704057"/>
                  <a:gd name="connsiteY4" fmla="*/ 0 h 27910"/>
                  <a:gd name="connsiteX5" fmla="*/ 0 w 704057"/>
                  <a:gd name="connsiteY5" fmla="*/ 9525 h 2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057" h="27910">
                    <a:moveTo>
                      <a:pt x="0" y="9525"/>
                    </a:moveTo>
                    <a:cubicBezTo>
                      <a:pt x="16140" y="13494"/>
                      <a:pt x="539750" y="23813"/>
                      <a:pt x="539750" y="23813"/>
                    </a:cubicBezTo>
                    <a:cubicBezTo>
                      <a:pt x="656960" y="26723"/>
                      <a:pt x="694003" y="29369"/>
                      <a:pt x="703263" y="26988"/>
                    </a:cubicBezTo>
                    <a:cubicBezTo>
                      <a:pt x="712523" y="24607"/>
                      <a:pt x="638705" y="14023"/>
                      <a:pt x="595313" y="9525"/>
                    </a:cubicBezTo>
                    <a:cubicBezTo>
                      <a:pt x="551921" y="5027"/>
                      <a:pt x="541338" y="1852"/>
                      <a:pt x="442913" y="0"/>
                    </a:cubicBez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39BFC91B-F83E-4B28-B0DF-108E6D853532}"/>
                  </a:ext>
                </a:extLst>
              </p:cNvPr>
              <p:cNvSpPr/>
              <p:nvPr/>
            </p:nvSpPr>
            <p:spPr>
              <a:xfrm>
                <a:off x="5008563" y="1895475"/>
                <a:ext cx="357147" cy="25028"/>
              </a:xfrm>
              <a:custGeom>
                <a:avLst/>
                <a:gdLst>
                  <a:gd name="connsiteX0" fmla="*/ 0 w 357147"/>
                  <a:gd name="connsiteY0" fmla="*/ 0 h 25028"/>
                  <a:gd name="connsiteX1" fmla="*/ 328612 w 357147"/>
                  <a:gd name="connsiteY1" fmla="*/ 23813 h 25028"/>
                  <a:gd name="connsiteX2" fmla="*/ 331787 w 357147"/>
                  <a:gd name="connsiteY2" fmla="*/ 20638 h 25028"/>
                  <a:gd name="connsiteX3" fmla="*/ 255587 w 357147"/>
                  <a:gd name="connsiteY3" fmla="*/ 12700 h 25028"/>
                  <a:gd name="connsiteX4" fmla="*/ 160337 w 357147"/>
                  <a:gd name="connsiteY4" fmla="*/ 6350 h 25028"/>
                  <a:gd name="connsiteX5" fmla="*/ 0 w 357147"/>
                  <a:gd name="connsiteY5" fmla="*/ 0 h 2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47" h="25028">
                    <a:moveTo>
                      <a:pt x="0" y="0"/>
                    </a:moveTo>
                    <a:cubicBezTo>
                      <a:pt x="28046" y="2910"/>
                      <a:pt x="273314" y="20373"/>
                      <a:pt x="328612" y="23813"/>
                    </a:cubicBezTo>
                    <a:cubicBezTo>
                      <a:pt x="383910" y="27253"/>
                      <a:pt x="343958" y="22490"/>
                      <a:pt x="331787" y="20638"/>
                    </a:cubicBezTo>
                    <a:cubicBezTo>
                      <a:pt x="319616" y="18786"/>
                      <a:pt x="255587" y="12700"/>
                      <a:pt x="255587" y="12700"/>
                    </a:cubicBezTo>
                    <a:cubicBezTo>
                      <a:pt x="227012" y="10319"/>
                      <a:pt x="200024" y="7673"/>
                      <a:pt x="160337" y="6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8ECF2CC0-B7A0-4BE8-975E-BD8B9CCF5F2B}"/>
                  </a:ext>
                </a:extLst>
              </p:cNvPr>
              <p:cNvSpPr/>
              <p:nvPr/>
            </p:nvSpPr>
            <p:spPr>
              <a:xfrm>
                <a:off x="4584380" y="1428484"/>
                <a:ext cx="72278" cy="400819"/>
              </a:xfrm>
              <a:custGeom>
                <a:avLst/>
                <a:gdLst>
                  <a:gd name="connsiteX0" fmla="*/ 320 w 72278"/>
                  <a:gd name="connsiteY0" fmla="*/ 1854 h 400819"/>
                  <a:gd name="connsiteX1" fmla="*/ 51120 w 72278"/>
                  <a:gd name="connsiteY1" fmla="*/ 292366 h 400819"/>
                  <a:gd name="connsiteX2" fmla="*/ 71758 w 72278"/>
                  <a:gd name="connsiteY2" fmla="*/ 397141 h 400819"/>
                  <a:gd name="connsiteX3" fmla="*/ 32070 w 72278"/>
                  <a:gd name="connsiteY3" fmla="*/ 178066 h 400819"/>
                  <a:gd name="connsiteX4" fmla="*/ 320 w 72278"/>
                  <a:gd name="connsiteY4" fmla="*/ 1854 h 40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78" h="400819">
                    <a:moveTo>
                      <a:pt x="320" y="1854"/>
                    </a:moveTo>
                    <a:cubicBezTo>
                      <a:pt x="3495" y="20904"/>
                      <a:pt x="39214" y="226485"/>
                      <a:pt x="51120" y="292366"/>
                    </a:cubicBezTo>
                    <a:cubicBezTo>
                      <a:pt x="63026" y="358247"/>
                      <a:pt x="74933" y="416191"/>
                      <a:pt x="71758" y="397141"/>
                    </a:cubicBezTo>
                    <a:cubicBezTo>
                      <a:pt x="68583" y="378091"/>
                      <a:pt x="45828" y="240772"/>
                      <a:pt x="32070" y="178066"/>
                    </a:cubicBezTo>
                    <a:cubicBezTo>
                      <a:pt x="18312" y="115360"/>
                      <a:pt x="-2855" y="-17196"/>
                      <a:pt x="320" y="18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BEA2621F-4BD8-4499-9D3D-9F35B0D83610}"/>
                  </a:ext>
                </a:extLst>
              </p:cNvPr>
              <p:cNvSpPr/>
              <p:nvPr/>
            </p:nvSpPr>
            <p:spPr>
              <a:xfrm>
                <a:off x="4624154" y="1430416"/>
                <a:ext cx="72834" cy="428054"/>
              </a:xfrm>
              <a:custGeom>
                <a:avLst/>
                <a:gdLst>
                  <a:gd name="connsiteX0" fmla="*/ 234 w 72834"/>
                  <a:gd name="connsiteY0" fmla="*/ 3097 h 428054"/>
                  <a:gd name="connsiteX1" fmla="*/ 68496 w 72834"/>
                  <a:gd name="connsiteY1" fmla="*/ 404734 h 428054"/>
                  <a:gd name="connsiteX2" fmla="*/ 63734 w 72834"/>
                  <a:gd name="connsiteY2" fmla="*/ 363459 h 428054"/>
                  <a:gd name="connsiteX3" fmla="*/ 46271 w 72834"/>
                  <a:gd name="connsiteY3" fmla="*/ 225347 h 428054"/>
                  <a:gd name="connsiteX4" fmla="*/ 234 w 72834"/>
                  <a:gd name="connsiteY4" fmla="*/ 3097 h 42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34" h="428054">
                    <a:moveTo>
                      <a:pt x="234" y="3097"/>
                    </a:moveTo>
                    <a:cubicBezTo>
                      <a:pt x="3938" y="32995"/>
                      <a:pt x="57913" y="344674"/>
                      <a:pt x="68496" y="404734"/>
                    </a:cubicBezTo>
                    <a:cubicBezTo>
                      <a:pt x="79079" y="464794"/>
                      <a:pt x="67438" y="393357"/>
                      <a:pt x="63734" y="363459"/>
                    </a:cubicBezTo>
                    <a:cubicBezTo>
                      <a:pt x="60030" y="333561"/>
                      <a:pt x="54738" y="282497"/>
                      <a:pt x="46271" y="225347"/>
                    </a:cubicBezTo>
                    <a:cubicBezTo>
                      <a:pt x="37804" y="168197"/>
                      <a:pt x="-3470" y="-26801"/>
                      <a:pt x="234" y="3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23C60E1D-2B40-43F7-9A12-F5C5B1F869B1}"/>
                  </a:ext>
                </a:extLst>
              </p:cNvPr>
              <p:cNvSpPr/>
              <p:nvPr/>
            </p:nvSpPr>
            <p:spPr>
              <a:xfrm>
                <a:off x="4670064" y="1446149"/>
                <a:ext cx="63246" cy="394381"/>
              </a:xfrm>
              <a:custGeom>
                <a:avLst/>
                <a:gdLst>
                  <a:gd name="connsiteX0" fmla="*/ 361 w 63246"/>
                  <a:gd name="connsiteY0" fmla="*/ 3239 h 394381"/>
                  <a:gd name="connsiteX1" fmla="*/ 55924 w 63246"/>
                  <a:gd name="connsiteY1" fmla="*/ 352489 h 394381"/>
                  <a:gd name="connsiteX2" fmla="*/ 62274 w 63246"/>
                  <a:gd name="connsiteY2" fmla="*/ 379476 h 394381"/>
                  <a:gd name="connsiteX3" fmla="*/ 52749 w 63246"/>
                  <a:gd name="connsiteY3" fmla="*/ 274701 h 394381"/>
                  <a:gd name="connsiteX4" fmla="*/ 32111 w 63246"/>
                  <a:gd name="connsiteY4" fmla="*/ 182626 h 394381"/>
                  <a:gd name="connsiteX5" fmla="*/ 361 w 63246"/>
                  <a:gd name="connsiteY5" fmla="*/ 3239 h 39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246" h="394381">
                    <a:moveTo>
                      <a:pt x="361" y="3239"/>
                    </a:moveTo>
                    <a:cubicBezTo>
                      <a:pt x="4330" y="31549"/>
                      <a:pt x="45605" y="289783"/>
                      <a:pt x="55924" y="352489"/>
                    </a:cubicBezTo>
                    <a:cubicBezTo>
                      <a:pt x="66243" y="415195"/>
                      <a:pt x="62803" y="392441"/>
                      <a:pt x="62274" y="379476"/>
                    </a:cubicBezTo>
                    <a:cubicBezTo>
                      <a:pt x="61745" y="366511"/>
                      <a:pt x="57776" y="307509"/>
                      <a:pt x="52749" y="274701"/>
                    </a:cubicBezTo>
                    <a:cubicBezTo>
                      <a:pt x="47722" y="241893"/>
                      <a:pt x="37932" y="224959"/>
                      <a:pt x="32111" y="182626"/>
                    </a:cubicBezTo>
                    <a:cubicBezTo>
                      <a:pt x="26290" y="140293"/>
                      <a:pt x="-3608" y="-25071"/>
                      <a:pt x="361" y="32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E6E30E44-7C43-4B24-B809-EE0E4635E771}"/>
                  </a:ext>
                </a:extLst>
              </p:cNvPr>
              <p:cNvSpPr/>
              <p:nvPr/>
            </p:nvSpPr>
            <p:spPr>
              <a:xfrm>
                <a:off x="4711695" y="1464658"/>
                <a:ext cx="68592" cy="360438"/>
              </a:xfrm>
              <a:custGeom>
                <a:avLst/>
                <a:gdLst>
                  <a:gd name="connsiteX0" fmla="*/ 5 w 68592"/>
                  <a:gd name="connsiteY0" fmla="*/ 605 h 360438"/>
                  <a:gd name="connsiteX1" fmla="*/ 47630 w 68592"/>
                  <a:gd name="connsiteY1" fmla="*/ 240317 h 360438"/>
                  <a:gd name="connsiteX2" fmla="*/ 58743 w 68592"/>
                  <a:gd name="connsiteY2" fmla="*/ 341917 h 360438"/>
                  <a:gd name="connsiteX3" fmla="*/ 61918 w 68592"/>
                  <a:gd name="connsiteY3" fmla="*/ 356205 h 360438"/>
                  <a:gd name="connsiteX4" fmla="*/ 68268 w 68592"/>
                  <a:gd name="connsiteY4" fmla="*/ 292705 h 360438"/>
                  <a:gd name="connsiteX5" fmla="*/ 50805 w 68592"/>
                  <a:gd name="connsiteY5" fmla="*/ 175230 h 360438"/>
                  <a:gd name="connsiteX6" fmla="*/ 5 w 68592"/>
                  <a:gd name="connsiteY6" fmla="*/ 605 h 36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92" h="360438">
                    <a:moveTo>
                      <a:pt x="5" y="605"/>
                    </a:moveTo>
                    <a:cubicBezTo>
                      <a:pt x="-524" y="11453"/>
                      <a:pt x="37840" y="183432"/>
                      <a:pt x="47630" y="240317"/>
                    </a:cubicBezTo>
                    <a:cubicBezTo>
                      <a:pt x="57420" y="297202"/>
                      <a:pt x="56362" y="322602"/>
                      <a:pt x="58743" y="341917"/>
                    </a:cubicBezTo>
                    <a:cubicBezTo>
                      <a:pt x="61124" y="361232"/>
                      <a:pt x="60330" y="364407"/>
                      <a:pt x="61918" y="356205"/>
                    </a:cubicBezTo>
                    <a:cubicBezTo>
                      <a:pt x="63506" y="348003"/>
                      <a:pt x="70120" y="322867"/>
                      <a:pt x="68268" y="292705"/>
                    </a:cubicBezTo>
                    <a:cubicBezTo>
                      <a:pt x="66416" y="262543"/>
                      <a:pt x="61124" y="222855"/>
                      <a:pt x="50805" y="175230"/>
                    </a:cubicBezTo>
                    <a:cubicBezTo>
                      <a:pt x="40486" y="127605"/>
                      <a:pt x="534" y="-10243"/>
                      <a:pt x="5" y="6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7FA10B24-F457-4AA6-94B2-5323E23168AF}"/>
                  </a:ext>
                </a:extLst>
              </p:cNvPr>
              <p:cNvSpPr/>
              <p:nvPr/>
            </p:nvSpPr>
            <p:spPr>
              <a:xfrm>
                <a:off x="4771752" y="1489104"/>
                <a:ext cx="58613" cy="337928"/>
              </a:xfrm>
              <a:custGeom>
                <a:avLst/>
                <a:gdLst>
                  <a:gd name="connsiteX0" fmla="*/ 273 w 58613"/>
                  <a:gd name="connsiteY0" fmla="*/ 3146 h 337928"/>
                  <a:gd name="connsiteX1" fmla="*/ 47898 w 58613"/>
                  <a:gd name="connsiteY1" fmla="*/ 269846 h 337928"/>
                  <a:gd name="connsiteX2" fmla="*/ 57423 w 58613"/>
                  <a:gd name="connsiteY2" fmla="*/ 330171 h 337928"/>
                  <a:gd name="connsiteX3" fmla="*/ 28848 w 58613"/>
                  <a:gd name="connsiteY3" fmla="*/ 134909 h 337928"/>
                  <a:gd name="connsiteX4" fmla="*/ 273 w 58613"/>
                  <a:gd name="connsiteY4" fmla="*/ 3146 h 33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13" h="337928">
                    <a:moveTo>
                      <a:pt x="273" y="3146"/>
                    </a:moveTo>
                    <a:cubicBezTo>
                      <a:pt x="3448" y="25635"/>
                      <a:pt x="38373" y="215342"/>
                      <a:pt x="47898" y="269846"/>
                    </a:cubicBezTo>
                    <a:cubicBezTo>
                      <a:pt x="57423" y="324350"/>
                      <a:pt x="60598" y="352660"/>
                      <a:pt x="57423" y="330171"/>
                    </a:cubicBezTo>
                    <a:cubicBezTo>
                      <a:pt x="54248" y="307682"/>
                      <a:pt x="35198" y="185444"/>
                      <a:pt x="28848" y="134909"/>
                    </a:cubicBezTo>
                    <a:cubicBezTo>
                      <a:pt x="22498" y="84374"/>
                      <a:pt x="-2902" y="-19343"/>
                      <a:pt x="273" y="3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1B663214-3185-4399-B627-9C833FC5E485}"/>
                  </a:ext>
                </a:extLst>
              </p:cNvPr>
              <p:cNvSpPr/>
              <p:nvPr/>
            </p:nvSpPr>
            <p:spPr>
              <a:xfrm>
                <a:off x="4835408" y="1504942"/>
                <a:ext cx="70233" cy="330226"/>
              </a:xfrm>
              <a:custGeom>
                <a:avLst/>
                <a:gdLst>
                  <a:gd name="connsiteX0" fmla="*/ 117 w 70233"/>
                  <a:gd name="connsiteY0" fmla="*/ 8 h 330226"/>
                  <a:gd name="connsiteX1" fmla="*/ 36630 w 70233"/>
                  <a:gd name="connsiteY1" fmla="*/ 207971 h 330226"/>
                  <a:gd name="connsiteX2" fmla="*/ 69967 w 70233"/>
                  <a:gd name="connsiteY2" fmla="*/ 330208 h 330226"/>
                  <a:gd name="connsiteX3" fmla="*/ 49330 w 70233"/>
                  <a:gd name="connsiteY3" fmla="*/ 200033 h 330226"/>
                  <a:gd name="connsiteX4" fmla="*/ 117 w 70233"/>
                  <a:gd name="connsiteY4" fmla="*/ 8 h 33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33" h="330226">
                    <a:moveTo>
                      <a:pt x="117" y="8"/>
                    </a:moveTo>
                    <a:cubicBezTo>
                      <a:pt x="-2000" y="1331"/>
                      <a:pt x="24988" y="152938"/>
                      <a:pt x="36630" y="207971"/>
                    </a:cubicBezTo>
                    <a:cubicBezTo>
                      <a:pt x="48272" y="263004"/>
                      <a:pt x="67850" y="331531"/>
                      <a:pt x="69967" y="330208"/>
                    </a:cubicBezTo>
                    <a:cubicBezTo>
                      <a:pt x="72084" y="328885"/>
                      <a:pt x="61236" y="250039"/>
                      <a:pt x="49330" y="200033"/>
                    </a:cubicBezTo>
                    <a:cubicBezTo>
                      <a:pt x="37424" y="150027"/>
                      <a:pt x="2234" y="-1315"/>
                      <a:pt x="117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E8D585D2-FE4B-4D15-B15F-2E4FB9D409E7}"/>
                  </a:ext>
                </a:extLst>
              </p:cNvPr>
              <p:cNvSpPr/>
              <p:nvPr/>
            </p:nvSpPr>
            <p:spPr>
              <a:xfrm>
                <a:off x="4891087" y="1504676"/>
                <a:ext cx="45748" cy="274649"/>
              </a:xfrm>
              <a:custGeom>
                <a:avLst/>
                <a:gdLst>
                  <a:gd name="connsiteX0" fmla="*/ 1 w 45748"/>
                  <a:gd name="connsiteY0" fmla="*/ 274 h 274649"/>
                  <a:gd name="connsiteX1" fmla="*/ 41276 w 45748"/>
                  <a:gd name="connsiteY1" fmla="*/ 212999 h 274649"/>
                  <a:gd name="connsiteX2" fmla="*/ 44451 w 45748"/>
                  <a:gd name="connsiteY2" fmla="*/ 273324 h 274649"/>
                  <a:gd name="connsiteX3" fmla="*/ 39688 w 45748"/>
                  <a:gd name="connsiteY3" fmla="*/ 170137 h 274649"/>
                  <a:gd name="connsiteX4" fmla="*/ 1 w 45748"/>
                  <a:gd name="connsiteY4" fmla="*/ 274 h 2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48" h="274649">
                    <a:moveTo>
                      <a:pt x="1" y="274"/>
                    </a:moveTo>
                    <a:cubicBezTo>
                      <a:pt x="266" y="7418"/>
                      <a:pt x="33868" y="167491"/>
                      <a:pt x="41276" y="212999"/>
                    </a:cubicBezTo>
                    <a:cubicBezTo>
                      <a:pt x="48684" y="258507"/>
                      <a:pt x="44716" y="280468"/>
                      <a:pt x="44451" y="273324"/>
                    </a:cubicBezTo>
                    <a:cubicBezTo>
                      <a:pt x="44186" y="266180"/>
                      <a:pt x="47096" y="212735"/>
                      <a:pt x="39688" y="170137"/>
                    </a:cubicBezTo>
                    <a:cubicBezTo>
                      <a:pt x="32280" y="127539"/>
                      <a:pt x="-264" y="-6870"/>
                      <a:pt x="1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AA3711E4-7531-447D-A096-803EA0580CF2}"/>
                  </a:ext>
                </a:extLst>
              </p:cNvPr>
              <p:cNvSpPr/>
              <p:nvPr/>
            </p:nvSpPr>
            <p:spPr>
              <a:xfrm>
                <a:off x="4935481" y="1510757"/>
                <a:ext cx="50028" cy="300277"/>
              </a:xfrm>
              <a:custGeom>
                <a:avLst/>
                <a:gdLst>
                  <a:gd name="connsiteX0" fmla="*/ 57 w 50028"/>
                  <a:gd name="connsiteY0" fmla="*/ 2131 h 300277"/>
                  <a:gd name="connsiteX1" fmla="*/ 47682 w 50028"/>
                  <a:gd name="connsiteY1" fmla="*/ 295818 h 300277"/>
                  <a:gd name="connsiteX2" fmla="*/ 38157 w 50028"/>
                  <a:gd name="connsiteY2" fmla="*/ 168818 h 300277"/>
                  <a:gd name="connsiteX3" fmla="*/ 57 w 50028"/>
                  <a:gd name="connsiteY3" fmla="*/ 2131 h 30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28" h="300277">
                    <a:moveTo>
                      <a:pt x="57" y="2131"/>
                    </a:moveTo>
                    <a:cubicBezTo>
                      <a:pt x="1644" y="23298"/>
                      <a:pt x="41332" y="268037"/>
                      <a:pt x="47682" y="295818"/>
                    </a:cubicBezTo>
                    <a:cubicBezTo>
                      <a:pt x="54032" y="323599"/>
                      <a:pt x="46359" y="214326"/>
                      <a:pt x="38157" y="168818"/>
                    </a:cubicBezTo>
                    <a:cubicBezTo>
                      <a:pt x="29955" y="123310"/>
                      <a:pt x="-1530" y="-19036"/>
                      <a:pt x="57" y="21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905A66CC-155C-4ED9-842E-F56E787598DB}"/>
                  </a:ext>
                </a:extLst>
              </p:cNvPr>
              <p:cNvSpPr/>
              <p:nvPr/>
            </p:nvSpPr>
            <p:spPr>
              <a:xfrm>
                <a:off x="5000407" y="1529807"/>
                <a:ext cx="50532" cy="220499"/>
              </a:xfrm>
              <a:custGeom>
                <a:avLst/>
                <a:gdLst>
                  <a:gd name="connsiteX0" fmla="*/ 218 w 50532"/>
                  <a:gd name="connsiteY0" fmla="*/ 5306 h 220499"/>
                  <a:gd name="connsiteX1" fmla="*/ 49431 w 50532"/>
                  <a:gd name="connsiteY1" fmla="*/ 219618 h 220499"/>
                  <a:gd name="connsiteX2" fmla="*/ 31968 w 50532"/>
                  <a:gd name="connsiteY2" fmla="*/ 78331 h 220499"/>
                  <a:gd name="connsiteX3" fmla="*/ 218 w 50532"/>
                  <a:gd name="connsiteY3" fmla="*/ 5306 h 22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32" h="220499">
                    <a:moveTo>
                      <a:pt x="218" y="5306"/>
                    </a:moveTo>
                    <a:cubicBezTo>
                      <a:pt x="3128" y="28854"/>
                      <a:pt x="44139" y="207447"/>
                      <a:pt x="49431" y="219618"/>
                    </a:cubicBezTo>
                    <a:cubicBezTo>
                      <a:pt x="54723" y="231789"/>
                      <a:pt x="39641" y="114579"/>
                      <a:pt x="31968" y="78331"/>
                    </a:cubicBezTo>
                    <a:cubicBezTo>
                      <a:pt x="24295" y="42083"/>
                      <a:pt x="-2692" y="-18242"/>
                      <a:pt x="218" y="5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D3A55226-07EF-41E5-A133-E2746E049592}"/>
                  </a:ext>
                </a:extLst>
              </p:cNvPr>
              <p:cNvSpPr/>
              <p:nvPr/>
            </p:nvSpPr>
            <p:spPr>
              <a:xfrm>
                <a:off x="5080468" y="1933219"/>
                <a:ext cx="287156" cy="11575"/>
              </a:xfrm>
              <a:custGeom>
                <a:avLst/>
                <a:gdLst>
                  <a:gd name="connsiteX0" fmla="*/ 1120 w 287156"/>
                  <a:gd name="connsiteY0" fmla="*/ 3531 h 11575"/>
                  <a:gd name="connsiteX1" fmla="*/ 280520 w 287156"/>
                  <a:gd name="connsiteY1" fmla="*/ 356 h 11575"/>
                  <a:gd name="connsiteX2" fmla="*/ 185270 w 287156"/>
                  <a:gd name="connsiteY2" fmla="*/ 11469 h 11575"/>
                  <a:gd name="connsiteX3" fmla="*/ 1120 w 287156"/>
                  <a:gd name="connsiteY3" fmla="*/ 3531 h 1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156" h="11575">
                    <a:moveTo>
                      <a:pt x="1120" y="3531"/>
                    </a:moveTo>
                    <a:cubicBezTo>
                      <a:pt x="16995" y="1679"/>
                      <a:pt x="249828" y="-967"/>
                      <a:pt x="280520" y="356"/>
                    </a:cubicBezTo>
                    <a:cubicBezTo>
                      <a:pt x="311212" y="1679"/>
                      <a:pt x="227868" y="10411"/>
                      <a:pt x="185270" y="11469"/>
                    </a:cubicBezTo>
                    <a:cubicBezTo>
                      <a:pt x="142672" y="12527"/>
                      <a:pt x="-14755" y="5383"/>
                      <a:pt x="1120" y="35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FD79C565-3639-4102-995F-C00369860ECC}"/>
                  </a:ext>
                </a:extLst>
              </p:cNvPr>
              <p:cNvSpPr/>
              <p:nvPr/>
            </p:nvSpPr>
            <p:spPr>
              <a:xfrm>
                <a:off x="5016301" y="1895361"/>
                <a:ext cx="144747" cy="285404"/>
              </a:xfrm>
              <a:custGeom>
                <a:avLst/>
                <a:gdLst>
                  <a:gd name="connsiteX0" fmla="*/ 199 w 144747"/>
                  <a:gd name="connsiteY0" fmla="*/ 114 h 285404"/>
                  <a:gd name="connsiteX1" fmla="*/ 73224 w 144747"/>
                  <a:gd name="connsiteY1" fmla="*/ 41389 h 285404"/>
                  <a:gd name="connsiteX2" fmla="*/ 81162 w 144747"/>
                  <a:gd name="connsiteY2" fmla="*/ 81077 h 285404"/>
                  <a:gd name="connsiteX3" fmla="*/ 144662 w 144747"/>
                  <a:gd name="connsiteY3" fmla="*/ 284277 h 285404"/>
                  <a:gd name="connsiteX4" fmla="*/ 93862 w 144747"/>
                  <a:gd name="connsiteY4" fmla="*/ 157277 h 285404"/>
                  <a:gd name="connsiteX5" fmla="*/ 52587 w 144747"/>
                  <a:gd name="connsiteY5" fmla="*/ 33452 h 285404"/>
                  <a:gd name="connsiteX6" fmla="*/ 199 w 144747"/>
                  <a:gd name="connsiteY6" fmla="*/ 114 h 28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747" h="285404">
                    <a:moveTo>
                      <a:pt x="199" y="114"/>
                    </a:moveTo>
                    <a:cubicBezTo>
                      <a:pt x="3638" y="1437"/>
                      <a:pt x="59730" y="27895"/>
                      <a:pt x="73224" y="41389"/>
                    </a:cubicBezTo>
                    <a:cubicBezTo>
                      <a:pt x="86718" y="54883"/>
                      <a:pt x="69256" y="40596"/>
                      <a:pt x="81162" y="81077"/>
                    </a:cubicBezTo>
                    <a:cubicBezTo>
                      <a:pt x="93068" y="121558"/>
                      <a:pt x="142545" y="271577"/>
                      <a:pt x="144662" y="284277"/>
                    </a:cubicBezTo>
                    <a:cubicBezTo>
                      <a:pt x="146779" y="296977"/>
                      <a:pt x="109208" y="199081"/>
                      <a:pt x="93862" y="157277"/>
                    </a:cubicBezTo>
                    <a:cubicBezTo>
                      <a:pt x="78516" y="115473"/>
                      <a:pt x="66345" y="58058"/>
                      <a:pt x="52587" y="33452"/>
                    </a:cubicBezTo>
                    <a:cubicBezTo>
                      <a:pt x="38829" y="8846"/>
                      <a:pt x="-3240" y="-1209"/>
                      <a:pt x="199" y="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DF455F05-2022-462E-B6B5-5ADA31331ED0}"/>
                  </a:ext>
                </a:extLst>
              </p:cNvPr>
              <p:cNvSpPr/>
              <p:nvPr/>
            </p:nvSpPr>
            <p:spPr>
              <a:xfrm>
                <a:off x="4962522" y="1900171"/>
                <a:ext cx="160898" cy="257533"/>
              </a:xfrm>
              <a:custGeom>
                <a:avLst/>
                <a:gdLst>
                  <a:gd name="connsiteX0" fmla="*/ 3 w 160898"/>
                  <a:gd name="connsiteY0" fmla="*/ 67 h 257533"/>
                  <a:gd name="connsiteX1" fmla="*/ 85728 w 160898"/>
                  <a:gd name="connsiteY1" fmla="*/ 38167 h 257533"/>
                  <a:gd name="connsiteX2" fmla="*/ 106366 w 160898"/>
                  <a:gd name="connsiteY2" fmla="*/ 88967 h 257533"/>
                  <a:gd name="connsiteX3" fmla="*/ 160341 w 160898"/>
                  <a:gd name="connsiteY3" fmla="*/ 257242 h 257533"/>
                  <a:gd name="connsiteX4" fmla="*/ 131766 w 160898"/>
                  <a:gd name="connsiteY4" fmla="*/ 127067 h 257533"/>
                  <a:gd name="connsiteX5" fmla="*/ 88903 w 160898"/>
                  <a:gd name="connsiteY5" fmla="*/ 31817 h 257533"/>
                  <a:gd name="connsiteX6" fmla="*/ 3 w 160898"/>
                  <a:gd name="connsiteY6" fmla="*/ 67 h 2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898" h="257533">
                    <a:moveTo>
                      <a:pt x="3" y="67"/>
                    </a:moveTo>
                    <a:cubicBezTo>
                      <a:pt x="-526" y="1125"/>
                      <a:pt x="68001" y="23350"/>
                      <a:pt x="85728" y="38167"/>
                    </a:cubicBezTo>
                    <a:cubicBezTo>
                      <a:pt x="103455" y="52984"/>
                      <a:pt x="93931" y="52455"/>
                      <a:pt x="106366" y="88967"/>
                    </a:cubicBezTo>
                    <a:cubicBezTo>
                      <a:pt x="118801" y="125479"/>
                      <a:pt x="156108" y="250892"/>
                      <a:pt x="160341" y="257242"/>
                    </a:cubicBezTo>
                    <a:cubicBezTo>
                      <a:pt x="164574" y="263592"/>
                      <a:pt x="143672" y="164638"/>
                      <a:pt x="131766" y="127067"/>
                    </a:cubicBezTo>
                    <a:cubicBezTo>
                      <a:pt x="119860" y="89496"/>
                      <a:pt x="110334" y="53248"/>
                      <a:pt x="88903" y="31817"/>
                    </a:cubicBezTo>
                    <a:cubicBezTo>
                      <a:pt x="67472" y="10386"/>
                      <a:pt x="532" y="-991"/>
                      <a:pt x="3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48DDD00D-72B6-4622-958A-1F8F8D384739}"/>
                  </a:ext>
                </a:extLst>
              </p:cNvPr>
              <p:cNvSpPr/>
              <p:nvPr/>
            </p:nvSpPr>
            <p:spPr>
              <a:xfrm>
                <a:off x="4881484" y="2030321"/>
                <a:ext cx="230358" cy="111387"/>
              </a:xfrm>
              <a:custGeom>
                <a:avLst/>
                <a:gdLst>
                  <a:gd name="connsiteX0" fmla="*/ 79 w 230358"/>
                  <a:gd name="connsiteY0" fmla="*/ 92 h 111387"/>
                  <a:gd name="connsiteX1" fmla="*/ 128666 w 230358"/>
                  <a:gd name="connsiteY1" fmla="*/ 60417 h 111387"/>
                  <a:gd name="connsiteX2" fmla="*/ 230266 w 230358"/>
                  <a:gd name="connsiteY2" fmla="*/ 111217 h 111387"/>
                  <a:gd name="connsiteX3" fmla="*/ 111204 w 230358"/>
                  <a:gd name="connsiteY3" fmla="*/ 74704 h 111387"/>
                  <a:gd name="connsiteX4" fmla="*/ 79 w 230358"/>
                  <a:gd name="connsiteY4" fmla="*/ 92 h 11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58" h="111387">
                    <a:moveTo>
                      <a:pt x="79" y="92"/>
                    </a:moveTo>
                    <a:cubicBezTo>
                      <a:pt x="2989" y="-2289"/>
                      <a:pt x="90302" y="41896"/>
                      <a:pt x="128666" y="60417"/>
                    </a:cubicBezTo>
                    <a:cubicBezTo>
                      <a:pt x="167030" y="78938"/>
                      <a:pt x="233176" y="108836"/>
                      <a:pt x="230266" y="111217"/>
                    </a:cubicBezTo>
                    <a:cubicBezTo>
                      <a:pt x="227356" y="113598"/>
                      <a:pt x="147717" y="90579"/>
                      <a:pt x="111204" y="74704"/>
                    </a:cubicBezTo>
                    <a:cubicBezTo>
                      <a:pt x="74692" y="58829"/>
                      <a:pt x="-2831" y="2473"/>
                      <a:pt x="79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C5D58AB6-9879-412B-AFE9-6D927F382F5D}"/>
                  </a:ext>
                </a:extLst>
              </p:cNvPr>
              <p:cNvSpPr/>
              <p:nvPr/>
            </p:nvSpPr>
            <p:spPr>
              <a:xfrm>
                <a:off x="4892311" y="1903331"/>
                <a:ext cx="15490" cy="136532"/>
              </a:xfrm>
              <a:custGeom>
                <a:avLst/>
                <a:gdLst>
                  <a:gd name="connsiteX0" fmla="*/ 364 w 15490"/>
                  <a:gd name="connsiteY0" fmla="*/ 1669 h 136532"/>
                  <a:gd name="connsiteX1" fmla="*/ 5127 w 15490"/>
                  <a:gd name="connsiteY1" fmla="*/ 133432 h 136532"/>
                  <a:gd name="connsiteX2" fmla="*/ 14652 w 15490"/>
                  <a:gd name="connsiteY2" fmla="*/ 92157 h 136532"/>
                  <a:gd name="connsiteX3" fmla="*/ 14652 w 15490"/>
                  <a:gd name="connsiteY3" fmla="*/ 60407 h 136532"/>
                  <a:gd name="connsiteX4" fmla="*/ 364 w 15490"/>
                  <a:gd name="connsiteY4" fmla="*/ 1669 h 13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0" h="136532">
                    <a:moveTo>
                      <a:pt x="364" y="1669"/>
                    </a:moveTo>
                    <a:cubicBezTo>
                      <a:pt x="-1223" y="13840"/>
                      <a:pt x="2746" y="118351"/>
                      <a:pt x="5127" y="133432"/>
                    </a:cubicBezTo>
                    <a:cubicBezTo>
                      <a:pt x="7508" y="148513"/>
                      <a:pt x="13065" y="104328"/>
                      <a:pt x="14652" y="92157"/>
                    </a:cubicBezTo>
                    <a:cubicBezTo>
                      <a:pt x="16239" y="79986"/>
                      <a:pt x="15181" y="73372"/>
                      <a:pt x="14652" y="60407"/>
                    </a:cubicBezTo>
                    <a:cubicBezTo>
                      <a:pt x="14123" y="47442"/>
                      <a:pt x="1951" y="-10502"/>
                      <a:pt x="364" y="16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54A12BAB-3DA1-4AA9-AEDA-AB9D40CE3644}"/>
                  </a:ext>
                </a:extLst>
              </p:cNvPr>
              <p:cNvSpPr/>
              <p:nvPr/>
            </p:nvSpPr>
            <p:spPr>
              <a:xfrm>
                <a:off x="4725026" y="1931436"/>
                <a:ext cx="163070" cy="64878"/>
              </a:xfrm>
              <a:custGeom>
                <a:avLst/>
                <a:gdLst>
                  <a:gd name="connsiteX0" fmla="*/ 162887 w 163070"/>
                  <a:gd name="connsiteY0" fmla="*/ 552 h 64878"/>
                  <a:gd name="connsiteX1" fmla="*/ 61287 w 163070"/>
                  <a:gd name="connsiteY1" fmla="*/ 8489 h 64878"/>
                  <a:gd name="connsiteX2" fmla="*/ 39062 w 163070"/>
                  <a:gd name="connsiteY2" fmla="*/ 27539 h 64878"/>
                  <a:gd name="connsiteX3" fmla="*/ 4137 w 163070"/>
                  <a:gd name="connsiteY3" fmla="*/ 62464 h 64878"/>
                  <a:gd name="connsiteX4" fmla="*/ 143837 w 163070"/>
                  <a:gd name="connsiteY4" fmla="*/ 60877 h 64878"/>
                  <a:gd name="connsiteX5" fmla="*/ 62874 w 163070"/>
                  <a:gd name="connsiteY5" fmla="*/ 52939 h 64878"/>
                  <a:gd name="connsiteX6" fmla="*/ 26362 w 163070"/>
                  <a:gd name="connsiteY6" fmla="*/ 54527 h 64878"/>
                  <a:gd name="connsiteX7" fmla="*/ 85099 w 163070"/>
                  <a:gd name="connsiteY7" fmla="*/ 22777 h 64878"/>
                  <a:gd name="connsiteX8" fmla="*/ 162887 w 163070"/>
                  <a:gd name="connsiteY8" fmla="*/ 552 h 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070" h="64878">
                    <a:moveTo>
                      <a:pt x="162887" y="552"/>
                    </a:moveTo>
                    <a:cubicBezTo>
                      <a:pt x="158918" y="-1829"/>
                      <a:pt x="81924" y="3991"/>
                      <a:pt x="61287" y="8489"/>
                    </a:cubicBezTo>
                    <a:cubicBezTo>
                      <a:pt x="40650" y="12987"/>
                      <a:pt x="48587" y="18543"/>
                      <a:pt x="39062" y="27539"/>
                    </a:cubicBezTo>
                    <a:cubicBezTo>
                      <a:pt x="29537" y="36535"/>
                      <a:pt x="-13325" y="56908"/>
                      <a:pt x="4137" y="62464"/>
                    </a:cubicBezTo>
                    <a:cubicBezTo>
                      <a:pt x="21599" y="68020"/>
                      <a:pt x="134047" y="62465"/>
                      <a:pt x="143837" y="60877"/>
                    </a:cubicBezTo>
                    <a:cubicBezTo>
                      <a:pt x="153626" y="59290"/>
                      <a:pt x="82453" y="53997"/>
                      <a:pt x="62874" y="52939"/>
                    </a:cubicBezTo>
                    <a:cubicBezTo>
                      <a:pt x="43295" y="51881"/>
                      <a:pt x="22658" y="59554"/>
                      <a:pt x="26362" y="54527"/>
                    </a:cubicBezTo>
                    <a:cubicBezTo>
                      <a:pt x="30066" y="49500"/>
                      <a:pt x="64726" y="28862"/>
                      <a:pt x="85099" y="22777"/>
                    </a:cubicBezTo>
                    <a:cubicBezTo>
                      <a:pt x="105472" y="16692"/>
                      <a:pt x="166856" y="2933"/>
                      <a:pt x="162887" y="5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46565CB6-2B64-4D38-8788-805AD1C34940}"/>
                  </a:ext>
                </a:extLst>
              </p:cNvPr>
              <p:cNvSpPr/>
              <p:nvPr/>
            </p:nvSpPr>
            <p:spPr>
              <a:xfrm>
                <a:off x="4670138" y="1912093"/>
                <a:ext cx="216389" cy="142154"/>
              </a:xfrm>
              <a:custGeom>
                <a:avLst/>
                <a:gdLst>
                  <a:gd name="connsiteX0" fmla="*/ 216187 w 216389"/>
                  <a:gd name="connsiteY0" fmla="*/ 845 h 142154"/>
                  <a:gd name="connsiteX1" fmla="*/ 82837 w 216389"/>
                  <a:gd name="connsiteY1" fmla="*/ 8782 h 142154"/>
                  <a:gd name="connsiteX2" fmla="*/ 43150 w 216389"/>
                  <a:gd name="connsiteY2" fmla="*/ 46882 h 142154"/>
                  <a:gd name="connsiteX3" fmla="*/ 287 w 216389"/>
                  <a:gd name="connsiteY3" fmla="*/ 65932 h 142154"/>
                  <a:gd name="connsiteX4" fmla="*/ 24100 w 216389"/>
                  <a:gd name="connsiteY4" fmla="*/ 126257 h 142154"/>
                  <a:gd name="connsiteX5" fmla="*/ 17750 w 216389"/>
                  <a:gd name="connsiteY5" fmla="*/ 142132 h 142154"/>
                  <a:gd name="connsiteX6" fmla="*/ 78075 w 216389"/>
                  <a:gd name="connsiteY6" fmla="*/ 129432 h 142154"/>
                  <a:gd name="connsiteX7" fmla="*/ 216187 w 216389"/>
                  <a:gd name="connsiteY7" fmla="*/ 115145 h 142154"/>
                  <a:gd name="connsiteX8" fmla="*/ 44737 w 216389"/>
                  <a:gd name="connsiteY8" fmla="*/ 121495 h 142154"/>
                  <a:gd name="connsiteX9" fmla="*/ 27275 w 216389"/>
                  <a:gd name="connsiteY9" fmla="*/ 77045 h 142154"/>
                  <a:gd name="connsiteX10" fmla="*/ 81250 w 216389"/>
                  <a:gd name="connsiteY10" fmla="*/ 23070 h 142154"/>
                  <a:gd name="connsiteX11" fmla="*/ 216187 w 216389"/>
                  <a:gd name="connsiteY11" fmla="*/ 845 h 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89" h="142154">
                    <a:moveTo>
                      <a:pt x="216187" y="845"/>
                    </a:moveTo>
                    <a:cubicBezTo>
                      <a:pt x="216451" y="-1536"/>
                      <a:pt x="111676" y="1109"/>
                      <a:pt x="82837" y="8782"/>
                    </a:cubicBezTo>
                    <a:cubicBezTo>
                      <a:pt x="53997" y="16455"/>
                      <a:pt x="56908" y="37357"/>
                      <a:pt x="43150" y="46882"/>
                    </a:cubicBezTo>
                    <a:cubicBezTo>
                      <a:pt x="29392" y="56407"/>
                      <a:pt x="3462" y="52703"/>
                      <a:pt x="287" y="65932"/>
                    </a:cubicBezTo>
                    <a:cubicBezTo>
                      <a:pt x="-2888" y="79161"/>
                      <a:pt x="21189" y="113557"/>
                      <a:pt x="24100" y="126257"/>
                    </a:cubicBezTo>
                    <a:cubicBezTo>
                      <a:pt x="27010" y="138957"/>
                      <a:pt x="8754" y="141603"/>
                      <a:pt x="17750" y="142132"/>
                    </a:cubicBezTo>
                    <a:cubicBezTo>
                      <a:pt x="26746" y="142661"/>
                      <a:pt x="45002" y="133930"/>
                      <a:pt x="78075" y="129432"/>
                    </a:cubicBezTo>
                    <a:cubicBezTo>
                      <a:pt x="111148" y="124934"/>
                      <a:pt x="221743" y="116468"/>
                      <a:pt x="216187" y="115145"/>
                    </a:cubicBezTo>
                    <a:cubicBezTo>
                      <a:pt x="210631" y="113822"/>
                      <a:pt x="76222" y="127845"/>
                      <a:pt x="44737" y="121495"/>
                    </a:cubicBezTo>
                    <a:cubicBezTo>
                      <a:pt x="13252" y="115145"/>
                      <a:pt x="21189" y="93449"/>
                      <a:pt x="27275" y="77045"/>
                    </a:cubicBezTo>
                    <a:cubicBezTo>
                      <a:pt x="33360" y="60641"/>
                      <a:pt x="51617" y="34182"/>
                      <a:pt x="81250" y="23070"/>
                    </a:cubicBezTo>
                    <a:cubicBezTo>
                      <a:pt x="110883" y="11958"/>
                      <a:pt x="215923" y="3226"/>
                      <a:pt x="216187" y="8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F0468676-3E9D-4C0E-ADCB-89B2D0DB2009}"/>
                  </a:ext>
                </a:extLst>
              </p:cNvPr>
              <p:cNvSpPr/>
              <p:nvPr/>
            </p:nvSpPr>
            <p:spPr>
              <a:xfrm>
                <a:off x="4710113" y="2068513"/>
                <a:ext cx="389366" cy="143351"/>
              </a:xfrm>
              <a:custGeom>
                <a:avLst/>
                <a:gdLst>
                  <a:gd name="connsiteX0" fmla="*/ 0 w 389366"/>
                  <a:gd name="connsiteY0" fmla="*/ 0 h 143351"/>
                  <a:gd name="connsiteX1" fmla="*/ 360362 w 389366"/>
                  <a:gd name="connsiteY1" fmla="*/ 134937 h 143351"/>
                  <a:gd name="connsiteX2" fmla="*/ 360362 w 389366"/>
                  <a:gd name="connsiteY2" fmla="*/ 125412 h 143351"/>
                  <a:gd name="connsiteX3" fmla="*/ 301625 w 389366"/>
                  <a:gd name="connsiteY3" fmla="*/ 95250 h 143351"/>
                  <a:gd name="connsiteX4" fmla="*/ 196850 w 389366"/>
                  <a:gd name="connsiteY4" fmla="*/ 58737 h 143351"/>
                  <a:gd name="connsiteX5" fmla="*/ 0 w 389366"/>
                  <a:gd name="connsiteY5" fmla="*/ 0 h 14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66" h="143351">
                    <a:moveTo>
                      <a:pt x="0" y="0"/>
                    </a:moveTo>
                    <a:lnTo>
                      <a:pt x="360362" y="134937"/>
                    </a:lnTo>
                    <a:cubicBezTo>
                      <a:pt x="420422" y="155839"/>
                      <a:pt x="370151" y="132026"/>
                      <a:pt x="360362" y="125412"/>
                    </a:cubicBezTo>
                    <a:cubicBezTo>
                      <a:pt x="350573" y="118798"/>
                      <a:pt x="328877" y="106362"/>
                      <a:pt x="301625" y="95250"/>
                    </a:cubicBezTo>
                    <a:cubicBezTo>
                      <a:pt x="274373" y="84138"/>
                      <a:pt x="196850" y="58737"/>
                      <a:pt x="196850" y="587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A981DD21-F403-447C-8E82-356665C67F42}"/>
                  </a:ext>
                </a:extLst>
              </p:cNvPr>
              <p:cNvSpPr/>
              <p:nvPr/>
            </p:nvSpPr>
            <p:spPr>
              <a:xfrm>
                <a:off x="4705350" y="2090738"/>
                <a:ext cx="353216" cy="206780"/>
              </a:xfrm>
              <a:custGeom>
                <a:avLst/>
                <a:gdLst>
                  <a:gd name="connsiteX0" fmla="*/ 0 w 353216"/>
                  <a:gd name="connsiteY0" fmla="*/ 0 h 206780"/>
                  <a:gd name="connsiteX1" fmla="*/ 323850 w 353216"/>
                  <a:gd name="connsiteY1" fmla="*/ 112712 h 206780"/>
                  <a:gd name="connsiteX2" fmla="*/ 338138 w 353216"/>
                  <a:gd name="connsiteY2" fmla="*/ 120650 h 206780"/>
                  <a:gd name="connsiteX3" fmla="*/ 341313 w 353216"/>
                  <a:gd name="connsiteY3" fmla="*/ 153987 h 206780"/>
                  <a:gd name="connsiteX4" fmla="*/ 349250 w 353216"/>
                  <a:gd name="connsiteY4" fmla="*/ 206375 h 206780"/>
                  <a:gd name="connsiteX5" fmla="*/ 347663 w 353216"/>
                  <a:gd name="connsiteY5" fmla="*/ 123825 h 206780"/>
                  <a:gd name="connsiteX6" fmla="*/ 284163 w 353216"/>
                  <a:gd name="connsiteY6" fmla="*/ 103187 h 206780"/>
                  <a:gd name="connsiteX7" fmla="*/ 0 w 353216"/>
                  <a:gd name="connsiteY7" fmla="*/ 0 h 2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16" h="206780">
                    <a:moveTo>
                      <a:pt x="0" y="0"/>
                    </a:moveTo>
                    <a:cubicBezTo>
                      <a:pt x="6614" y="1587"/>
                      <a:pt x="267494" y="92604"/>
                      <a:pt x="323850" y="112712"/>
                    </a:cubicBezTo>
                    <a:cubicBezTo>
                      <a:pt x="380206" y="132820"/>
                      <a:pt x="335228" y="113771"/>
                      <a:pt x="338138" y="120650"/>
                    </a:cubicBezTo>
                    <a:cubicBezTo>
                      <a:pt x="341049" y="127529"/>
                      <a:pt x="339461" y="139700"/>
                      <a:pt x="341313" y="153987"/>
                    </a:cubicBezTo>
                    <a:cubicBezTo>
                      <a:pt x="343165" y="168275"/>
                      <a:pt x="348192" y="211402"/>
                      <a:pt x="349250" y="206375"/>
                    </a:cubicBezTo>
                    <a:cubicBezTo>
                      <a:pt x="350308" y="201348"/>
                      <a:pt x="358511" y="141023"/>
                      <a:pt x="347663" y="123825"/>
                    </a:cubicBezTo>
                    <a:cubicBezTo>
                      <a:pt x="336815" y="106627"/>
                      <a:pt x="339726" y="123825"/>
                      <a:pt x="284163" y="10318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F989FC0B-ED29-4B41-8DF8-C94468DAD4C4}"/>
                  </a:ext>
                </a:extLst>
              </p:cNvPr>
              <p:cNvSpPr/>
              <p:nvPr/>
            </p:nvSpPr>
            <p:spPr>
              <a:xfrm>
                <a:off x="5081104" y="2209683"/>
                <a:ext cx="95827" cy="90446"/>
              </a:xfrm>
              <a:custGeom>
                <a:avLst/>
                <a:gdLst>
                  <a:gd name="connsiteX0" fmla="*/ 484 w 95827"/>
                  <a:gd name="connsiteY0" fmla="*/ 117 h 90446"/>
                  <a:gd name="connsiteX1" fmla="*/ 5246 w 95827"/>
                  <a:gd name="connsiteY1" fmla="*/ 85842 h 90446"/>
                  <a:gd name="connsiteX2" fmla="*/ 29059 w 95827"/>
                  <a:gd name="connsiteY2" fmla="*/ 77905 h 90446"/>
                  <a:gd name="connsiteX3" fmla="*/ 95734 w 95827"/>
                  <a:gd name="connsiteY3" fmla="*/ 69967 h 90446"/>
                  <a:gd name="connsiteX4" fmla="*/ 13184 w 95827"/>
                  <a:gd name="connsiteY4" fmla="*/ 66792 h 90446"/>
                  <a:gd name="connsiteX5" fmla="*/ 484 w 95827"/>
                  <a:gd name="connsiteY5" fmla="*/ 117 h 9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827" h="90446">
                    <a:moveTo>
                      <a:pt x="484" y="117"/>
                    </a:moveTo>
                    <a:cubicBezTo>
                      <a:pt x="-839" y="3292"/>
                      <a:pt x="483" y="72877"/>
                      <a:pt x="5246" y="85842"/>
                    </a:cubicBezTo>
                    <a:cubicBezTo>
                      <a:pt x="10009" y="98807"/>
                      <a:pt x="13978" y="80551"/>
                      <a:pt x="29059" y="77905"/>
                    </a:cubicBezTo>
                    <a:cubicBezTo>
                      <a:pt x="44140" y="75259"/>
                      <a:pt x="98380" y="71819"/>
                      <a:pt x="95734" y="69967"/>
                    </a:cubicBezTo>
                    <a:cubicBezTo>
                      <a:pt x="93088" y="68115"/>
                      <a:pt x="28794" y="74465"/>
                      <a:pt x="13184" y="66792"/>
                    </a:cubicBezTo>
                    <a:cubicBezTo>
                      <a:pt x="-2426" y="59119"/>
                      <a:pt x="1807" y="-3058"/>
                      <a:pt x="484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65956934-C0D2-42AE-A11B-753C6EDDB0A4}"/>
                  </a:ext>
                </a:extLst>
              </p:cNvPr>
              <p:cNvSpPr/>
              <p:nvPr/>
            </p:nvSpPr>
            <p:spPr>
              <a:xfrm>
                <a:off x="4940630" y="2284312"/>
                <a:ext cx="276280" cy="84262"/>
              </a:xfrm>
              <a:custGeom>
                <a:avLst/>
                <a:gdLst>
                  <a:gd name="connsiteX0" fmla="*/ 1258 w 276280"/>
                  <a:gd name="connsiteY0" fmla="*/ 84238 h 84262"/>
                  <a:gd name="connsiteX1" fmla="*/ 244145 w 276280"/>
                  <a:gd name="connsiteY1" fmla="*/ 44551 h 84262"/>
                  <a:gd name="connsiteX2" fmla="*/ 272720 w 276280"/>
                  <a:gd name="connsiteY2" fmla="*/ 39788 h 84262"/>
                  <a:gd name="connsiteX3" fmla="*/ 236208 w 276280"/>
                  <a:gd name="connsiteY3" fmla="*/ 101 h 84262"/>
                  <a:gd name="connsiteX4" fmla="*/ 236208 w 276280"/>
                  <a:gd name="connsiteY4" fmla="*/ 28676 h 84262"/>
                  <a:gd name="connsiteX5" fmla="*/ 152070 w 276280"/>
                  <a:gd name="connsiteY5" fmla="*/ 38201 h 84262"/>
                  <a:gd name="connsiteX6" fmla="*/ 1258 w 276280"/>
                  <a:gd name="connsiteY6" fmla="*/ 84238 h 8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80" h="84262">
                    <a:moveTo>
                      <a:pt x="1258" y="84238"/>
                    </a:moveTo>
                    <a:cubicBezTo>
                      <a:pt x="16604" y="85296"/>
                      <a:pt x="198901" y="51959"/>
                      <a:pt x="244145" y="44551"/>
                    </a:cubicBezTo>
                    <a:cubicBezTo>
                      <a:pt x="289389" y="37143"/>
                      <a:pt x="274043" y="47196"/>
                      <a:pt x="272720" y="39788"/>
                    </a:cubicBezTo>
                    <a:cubicBezTo>
                      <a:pt x="271397" y="32380"/>
                      <a:pt x="242293" y="1953"/>
                      <a:pt x="236208" y="101"/>
                    </a:cubicBezTo>
                    <a:cubicBezTo>
                      <a:pt x="230123" y="-1751"/>
                      <a:pt x="250231" y="22326"/>
                      <a:pt x="236208" y="28676"/>
                    </a:cubicBezTo>
                    <a:cubicBezTo>
                      <a:pt x="222185" y="35026"/>
                      <a:pt x="188847" y="29999"/>
                      <a:pt x="152070" y="38201"/>
                    </a:cubicBezTo>
                    <a:cubicBezTo>
                      <a:pt x="115293" y="46403"/>
                      <a:pt x="-14088" y="83180"/>
                      <a:pt x="1258" y="84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2970C44B-E6E3-42DE-99FA-67F215795046}"/>
                  </a:ext>
                </a:extLst>
              </p:cNvPr>
              <p:cNvSpPr/>
              <p:nvPr/>
            </p:nvSpPr>
            <p:spPr>
              <a:xfrm>
                <a:off x="5222873" y="2409802"/>
                <a:ext cx="166037" cy="160531"/>
              </a:xfrm>
              <a:custGeom>
                <a:avLst/>
                <a:gdLst>
                  <a:gd name="connsiteX0" fmla="*/ 153990 w 166037"/>
                  <a:gd name="connsiteY0" fmla="*/ 23 h 160531"/>
                  <a:gd name="connsiteX1" fmla="*/ 163515 w 166037"/>
                  <a:gd name="connsiteY1" fmla="*/ 106386 h 160531"/>
                  <a:gd name="connsiteX2" fmla="*/ 103190 w 166037"/>
                  <a:gd name="connsiteY2" fmla="*/ 158773 h 160531"/>
                  <a:gd name="connsiteX3" fmla="*/ 2 w 166037"/>
                  <a:gd name="connsiteY3" fmla="*/ 147661 h 160531"/>
                  <a:gd name="connsiteX4" fmla="*/ 100015 w 166037"/>
                  <a:gd name="connsiteY4" fmla="*/ 142898 h 160531"/>
                  <a:gd name="connsiteX5" fmla="*/ 144465 w 166037"/>
                  <a:gd name="connsiteY5" fmla="*/ 119086 h 160531"/>
                  <a:gd name="connsiteX6" fmla="*/ 147640 w 166037"/>
                  <a:gd name="connsiteY6" fmla="*/ 96861 h 160531"/>
                  <a:gd name="connsiteX7" fmla="*/ 153990 w 166037"/>
                  <a:gd name="connsiteY7" fmla="*/ 23 h 16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7" h="160531">
                    <a:moveTo>
                      <a:pt x="153990" y="23"/>
                    </a:moveTo>
                    <a:cubicBezTo>
                      <a:pt x="156636" y="1611"/>
                      <a:pt x="171982" y="79928"/>
                      <a:pt x="163515" y="106386"/>
                    </a:cubicBezTo>
                    <a:cubicBezTo>
                      <a:pt x="155048" y="132844"/>
                      <a:pt x="130442" y="151894"/>
                      <a:pt x="103190" y="158773"/>
                    </a:cubicBezTo>
                    <a:cubicBezTo>
                      <a:pt x="75938" y="165652"/>
                      <a:pt x="531" y="150307"/>
                      <a:pt x="2" y="147661"/>
                    </a:cubicBezTo>
                    <a:cubicBezTo>
                      <a:pt x="-527" y="145015"/>
                      <a:pt x="75938" y="147661"/>
                      <a:pt x="100015" y="142898"/>
                    </a:cubicBezTo>
                    <a:cubicBezTo>
                      <a:pt x="124092" y="138135"/>
                      <a:pt x="136528" y="126759"/>
                      <a:pt x="144465" y="119086"/>
                    </a:cubicBezTo>
                    <a:cubicBezTo>
                      <a:pt x="152402" y="111413"/>
                      <a:pt x="146846" y="114323"/>
                      <a:pt x="147640" y="96861"/>
                    </a:cubicBezTo>
                    <a:cubicBezTo>
                      <a:pt x="148434" y="79399"/>
                      <a:pt x="151344" y="-1565"/>
                      <a:pt x="153990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EBE75B23-94EC-4527-8753-52E5A06EFF51}"/>
                  </a:ext>
                </a:extLst>
              </p:cNvPr>
              <p:cNvSpPr/>
              <p:nvPr/>
            </p:nvSpPr>
            <p:spPr>
              <a:xfrm>
                <a:off x="4932609" y="2392350"/>
                <a:ext cx="124790" cy="582952"/>
              </a:xfrm>
              <a:custGeom>
                <a:avLst/>
                <a:gdLst>
                  <a:gd name="connsiteX0" fmla="*/ 2929 w 124790"/>
                  <a:gd name="connsiteY0" fmla="*/ 13 h 582952"/>
                  <a:gd name="connsiteX1" fmla="*/ 4516 w 124790"/>
                  <a:gd name="connsiteY1" fmla="*/ 150825 h 582952"/>
                  <a:gd name="connsiteX2" fmla="*/ 48966 w 124790"/>
                  <a:gd name="connsiteY2" fmla="*/ 266713 h 582952"/>
                  <a:gd name="connsiteX3" fmla="*/ 96591 w 124790"/>
                  <a:gd name="connsiteY3" fmla="*/ 469913 h 582952"/>
                  <a:gd name="connsiteX4" fmla="*/ 110879 w 124790"/>
                  <a:gd name="connsiteY4" fmla="*/ 582625 h 582952"/>
                  <a:gd name="connsiteX5" fmla="*/ 123579 w 124790"/>
                  <a:gd name="connsiteY5" fmla="*/ 498488 h 582952"/>
                  <a:gd name="connsiteX6" fmla="*/ 79129 w 124790"/>
                  <a:gd name="connsiteY6" fmla="*/ 338150 h 582952"/>
                  <a:gd name="connsiteX7" fmla="*/ 17216 w 124790"/>
                  <a:gd name="connsiteY7" fmla="*/ 142888 h 582952"/>
                  <a:gd name="connsiteX8" fmla="*/ 2929 w 124790"/>
                  <a:gd name="connsiteY8" fmla="*/ 13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90" h="582952">
                    <a:moveTo>
                      <a:pt x="2929" y="13"/>
                    </a:moveTo>
                    <a:cubicBezTo>
                      <a:pt x="812" y="1336"/>
                      <a:pt x="-3157" y="106375"/>
                      <a:pt x="4516" y="150825"/>
                    </a:cubicBezTo>
                    <a:cubicBezTo>
                      <a:pt x="12189" y="195275"/>
                      <a:pt x="33620" y="213532"/>
                      <a:pt x="48966" y="266713"/>
                    </a:cubicBezTo>
                    <a:cubicBezTo>
                      <a:pt x="64312" y="319894"/>
                      <a:pt x="86272" y="417261"/>
                      <a:pt x="96591" y="469913"/>
                    </a:cubicBezTo>
                    <a:cubicBezTo>
                      <a:pt x="106910" y="522565"/>
                      <a:pt x="106381" y="577862"/>
                      <a:pt x="110879" y="582625"/>
                    </a:cubicBezTo>
                    <a:cubicBezTo>
                      <a:pt x="115377" y="587388"/>
                      <a:pt x="128871" y="539234"/>
                      <a:pt x="123579" y="498488"/>
                    </a:cubicBezTo>
                    <a:cubicBezTo>
                      <a:pt x="118287" y="457742"/>
                      <a:pt x="96856" y="397417"/>
                      <a:pt x="79129" y="338150"/>
                    </a:cubicBezTo>
                    <a:cubicBezTo>
                      <a:pt x="61402" y="278883"/>
                      <a:pt x="29387" y="193953"/>
                      <a:pt x="17216" y="142888"/>
                    </a:cubicBezTo>
                    <a:cubicBezTo>
                      <a:pt x="5045" y="91824"/>
                      <a:pt x="5046" y="-1310"/>
                      <a:pt x="2929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A6B441D3-4342-4EC7-A189-4FEE7F82E8B7}"/>
                  </a:ext>
                </a:extLst>
              </p:cNvPr>
              <p:cNvSpPr/>
              <p:nvPr/>
            </p:nvSpPr>
            <p:spPr>
              <a:xfrm>
                <a:off x="4961956" y="2378057"/>
                <a:ext cx="145670" cy="651575"/>
              </a:xfrm>
              <a:custGeom>
                <a:avLst/>
                <a:gdLst>
                  <a:gd name="connsiteX0" fmla="*/ 16444 w 145670"/>
                  <a:gd name="connsiteY0" fmla="*/ 18 h 651575"/>
                  <a:gd name="connsiteX1" fmla="*/ 2157 w 145670"/>
                  <a:gd name="connsiteY1" fmla="*/ 152418 h 651575"/>
                  <a:gd name="connsiteX2" fmla="*/ 70419 w 145670"/>
                  <a:gd name="connsiteY2" fmla="*/ 314343 h 651575"/>
                  <a:gd name="connsiteX3" fmla="*/ 124394 w 145670"/>
                  <a:gd name="connsiteY3" fmla="*/ 442931 h 651575"/>
                  <a:gd name="connsiteX4" fmla="*/ 121219 w 145670"/>
                  <a:gd name="connsiteY4" fmla="*/ 557231 h 651575"/>
                  <a:gd name="connsiteX5" fmla="*/ 84707 w 145670"/>
                  <a:gd name="connsiteY5" fmla="*/ 630256 h 651575"/>
                  <a:gd name="connsiteX6" fmla="*/ 67244 w 145670"/>
                  <a:gd name="connsiteY6" fmla="*/ 647718 h 651575"/>
                  <a:gd name="connsiteX7" fmla="*/ 132332 w 145670"/>
                  <a:gd name="connsiteY7" fmla="*/ 566756 h 651575"/>
                  <a:gd name="connsiteX8" fmla="*/ 145032 w 145670"/>
                  <a:gd name="connsiteY8" fmla="*/ 463568 h 651575"/>
                  <a:gd name="connsiteX9" fmla="*/ 121219 w 145670"/>
                  <a:gd name="connsiteY9" fmla="*/ 392131 h 651575"/>
                  <a:gd name="connsiteX10" fmla="*/ 68832 w 145670"/>
                  <a:gd name="connsiteY10" fmla="*/ 271481 h 651575"/>
                  <a:gd name="connsiteX11" fmla="*/ 10094 w 145670"/>
                  <a:gd name="connsiteY11" fmla="*/ 142893 h 651575"/>
                  <a:gd name="connsiteX12" fmla="*/ 16444 w 145670"/>
                  <a:gd name="connsiteY12" fmla="*/ 18 h 6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670" h="651575">
                    <a:moveTo>
                      <a:pt x="16444" y="18"/>
                    </a:moveTo>
                    <a:cubicBezTo>
                      <a:pt x="15121" y="1605"/>
                      <a:pt x="-6839" y="100031"/>
                      <a:pt x="2157" y="152418"/>
                    </a:cubicBezTo>
                    <a:cubicBezTo>
                      <a:pt x="11153" y="204805"/>
                      <a:pt x="50046" y="265924"/>
                      <a:pt x="70419" y="314343"/>
                    </a:cubicBezTo>
                    <a:cubicBezTo>
                      <a:pt x="90792" y="362762"/>
                      <a:pt x="115927" y="402450"/>
                      <a:pt x="124394" y="442931"/>
                    </a:cubicBezTo>
                    <a:cubicBezTo>
                      <a:pt x="132861" y="483412"/>
                      <a:pt x="127834" y="526010"/>
                      <a:pt x="121219" y="557231"/>
                    </a:cubicBezTo>
                    <a:cubicBezTo>
                      <a:pt x="114604" y="588452"/>
                      <a:pt x="93703" y="615175"/>
                      <a:pt x="84707" y="630256"/>
                    </a:cubicBezTo>
                    <a:cubicBezTo>
                      <a:pt x="75711" y="645337"/>
                      <a:pt x="59307" y="658301"/>
                      <a:pt x="67244" y="647718"/>
                    </a:cubicBezTo>
                    <a:cubicBezTo>
                      <a:pt x="75181" y="637135"/>
                      <a:pt x="119367" y="597448"/>
                      <a:pt x="132332" y="566756"/>
                    </a:cubicBezTo>
                    <a:cubicBezTo>
                      <a:pt x="145297" y="536064"/>
                      <a:pt x="146884" y="492672"/>
                      <a:pt x="145032" y="463568"/>
                    </a:cubicBezTo>
                    <a:cubicBezTo>
                      <a:pt x="143180" y="434464"/>
                      <a:pt x="133919" y="424145"/>
                      <a:pt x="121219" y="392131"/>
                    </a:cubicBezTo>
                    <a:cubicBezTo>
                      <a:pt x="108519" y="360117"/>
                      <a:pt x="87353" y="313021"/>
                      <a:pt x="68832" y="271481"/>
                    </a:cubicBezTo>
                    <a:cubicBezTo>
                      <a:pt x="50311" y="229941"/>
                      <a:pt x="19884" y="183639"/>
                      <a:pt x="10094" y="142893"/>
                    </a:cubicBezTo>
                    <a:cubicBezTo>
                      <a:pt x="304" y="102147"/>
                      <a:pt x="17767" y="-1569"/>
                      <a:pt x="16444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D970D5A6-34E0-4167-8223-734A1667AA75}"/>
                  </a:ext>
                </a:extLst>
              </p:cNvPr>
              <p:cNvSpPr/>
              <p:nvPr/>
            </p:nvSpPr>
            <p:spPr>
              <a:xfrm>
                <a:off x="5047715" y="2566021"/>
                <a:ext cx="194286" cy="463745"/>
              </a:xfrm>
              <a:custGeom>
                <a:avLst/>
                <a:gdLst>
                  <a:gd name="connsiteX0" fmla="*/ 194210 w 194286"/>
                  <a:gd name="connsiteY0" fmla="*/ 10492 h 463745"/>
                  <a:gd name="connsiteX1" fmla="*/ 149760 w 194286"/>
                  <a:gd name="connsiteY1" fmla="*/ 345454 h 463745"/>
                  <a:gd name="connsiteX2" fmla="*/ 89435 w 194286"/>
                  <a:gd name="connsiteY2" fmla="*/ 408954 h 463745"/>
                  <a:gd name="connsiteX3" fmla="*/ 535 w 194286"/>
                  <a:gd name="connsiteY3" fmla="*/ 462929 h 463745"/>
                  <a:gd name="connsiteX4" fmla="*/ 133885 w 194286"/>
                  <a:gd name="connsiteY4" fmla="*/ 366092 h 463745"/>
                  <a:gd name="connsiteX5" fmla="*/ 159285 w 194286"/>
                  <a:gd name="connsiteY5" fmla="*/ 256554 h 463745"/>
                  <a:gd name="connsiteX6" fmla="*/ 160873 w 194286"/>
                  <a:gd name="connsiteY6" fmla="*/ 99392 h 463745"/>
                  <a:gd name="connsiteX7" fmla="*/ 194210 w 194286"/>
                  <a:gd name="connsiteY7" fmla="*/ 10492 h 46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86" h="463745">
                    <a:moveTo>
                      <a:pt x="194210" y="10492"/>
                    </a:moveTo>
                    <a:cubicBezTo>
                      <a:pt x="192358" y="51502"/>
                      <a:pt x="167222" y="279044"/>
                      <a:pt x="149760" y="345454"/>
                    </a:cubicBezTo>
                    <a:cubicBezTo>
                      <a:pt x="132298" y="411864"/>
                      <a:pt x="114306" y="389375"/>
                      <a:pt x="89435" y="408954"/>
                    </a:cubicBezTo>
                    <a:cubicBezTo>
                      <a:pt x="64564" y="428533"/>
                      <a:pt x="-6873" y="470073"/>
                      <a:pt x="535" y="462929"/>
                    </a:cubicBezTo>
                    <a:cubicBezTo>
                      <a:pt x="7943" y="455785"/>
                      <a:pt x="107427" y="400488"/>
                      <a:pt x="133885" y="366092"/>
                    </a:cubicBezTo>
                    <a:cubicBezTo>
                      <a:pt x="160343" y="331696"/>
                      <a:pt x="154787" y="301004"/>
                      <a:pt x="159285" y="256554"/>
                    </a:cubicBezTo>
                    <a:cubicBezTo>
                      <a:pt x="163783" y="212104"/>
                      <a:pt x="157962" y="139609"/>
                      <a:pt x="160873" y="99392"/>
                    </a:cubicBezTo>
                    <a:cubicBezTo>
                      <a:pt x="163784" y="59175"/>
                      <a:pt x="196062" y="-30518"/>
                      <a:pt x="194210" y="10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3A4BC9C0-26A8-49C7-B358-2A851E7F79DE}"/>
                  </a:ext>
                </a:extLst>
              </p:cNvPr>
              <p:cNvSpPr/>
              <p:nvPr/>
            </p:nvSpPr>
            <p:spPr>
              <a:xfrm>
                <a:off x="4852851" y="2343149"/>
                <a:ext cx="149366" cy="657978"/>
              </a:xfrm>
              <a:custGeom>
                <a:avLst/>
                <a:gdLst>
                  <a:gd name="connsiteX0" fmla="*/ 137 w 149366"/>
                  <a:gd name="connsiteY0" fmla="*/ 1 h 657978"/>
                  <a:gd name="connsiteX1" fmla="*/ 31887 w 149366"/>
                  <a:gd name="connsiteY1" fmla="*/ 204789 h 657978"/>
                  <a:gd name="connsiteX2" fmla="*/ 98562 w 149366"/>
                  <a:gd name="connsiteY2" fmla="*/ 422276 h 657978"/>
                  <a:gd name="connsiteX3" fmla="*/ 139837 w 149366"/>
                  <a:gd name="connsiteY3" fmla="*/ 603251 h 657978"/>
                  <a:gd name="connsiteX4" fmla="*/ 149362 w 149366"/>
                  <a:gd name="connsiteY4" fmla="*/ 654051 h 657978"/>
                  <a:gd name="connsiteX5" fmla="*/ 139837 w 149366"/>
                  <a:gd name="connsiteY5" fmla="*/ 517526 h 657978"/>
                  <a:gd name="connsiteX6" fmla="*/ 89037 w 149366"/>
                  <a:gd name="connsiteY6" fmla="*/ 327026 h 657978"/>
                  <a:gd name="connsiteX7" fmla="*/ 42999 w 149366"/>
                  <a:gd name="connsiteY7" fmla="*/ 201614 h 657978"/>
                  <a:gd name="connsiteX8" fmla="*/ 137 w 149366"/>
                  <a:gd name="connsiteY8" fmla="*/ 1 h 65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66" h="657978">
                    <a:moveTo>
                      <a:pt x="137" y="1"/>
                    </a:moveTo>
                    <a:cubicBezTo>
                      <a:pt x="-1715" y="530"/>
                      <a:pt x="15483" y="134410"/>
                      <a:pt x="31887" y="204789"/>
                    </a:cubicBezTo>
                    <a:cubicBezTo>
                      <a:pt x="48291" y="275168"/>
                      <a:pt x="80570" y="355866"/>
                      <a:pt x="98562" y="422276"/>
                    </a:cubicBezTo>
                    <a:cubicBezTo>
                      <a:pt x="116554" y="488686"/>
                      <a:pt x="131370" y="564622"/>
                      <a:pt x="139837" y="603251"/>
                    </a:cubicBezTo>
                    <a:cubicBezTo>
                      <a:pt x="148304" y="641880"/>
                      <a:pt x="149362" y="668338"/>
                      <a:pt x="149362" y="654051"/>
                    </a:cubicBezTo>
                    <a:cubicBezTo>
                      <a:pt x="149362" y="639764"/>
                      <a:pt x="149891" y="572030"/>
                      <a:pt x="139837" y="517526"/>
                    </a:cubicBezTo>
                    <a:cubicBezTo>
                      <a:pt x="129783" y="463022"/>
                      <a:pt x="105177" y="379678"/>
                      <a:pt x="89037" y="327026"/>
                    </a:cubicBezTo>
                    <a:cubicBezTo>
                      <a:pt x="72897" y="274374"/>
                      <a:pt x="58609" y="253208"/>
                      <a:pt x="42999" y="201614"/>
                    </a:cubicBezTo>
                    <a:cubicBezTo>
                      <a:pt x="27389" y="150020"/>
                      <a:pt x="1989" y="-528"/>
                      <a:pt x="13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D39C5951-8098-4BF8-A435-913B7B540CCD}"/>
                  </a:ext>
                </a:extLst>
              </p:cNvPr>
              <p:cNvSpPr/>
              <p:nvPr/>
            </p:nvSpPr>
            <p:spPr>
              <a:xfrm>
                <a:off x="4843245" y="2361830"/>
                <a:ext cx="149725" cy="619605"/>
              </a:xfrm>
              <a:custGeom>
                <a:avLst/>
                <a:gdLst>
                  <a:gd name="connsiteX0" fmla="*/ 218 w 149725"/>
                  <a:gd name="connsiteY0" fmla="*/ 1958 h 619605"/>
                  <a:gd name="connsiteX1" fmla="*/ 27205 w 149725"/>
                  <a:gd name="connsiteY1" fmla="*/ 294058 h 619605"/>
                  <a:gd name="connsiteX2" fmla="*/ 66893 w 149725"/>
                  <a:gd name="connsiteY2" fmla="*/ 371845 h 619605"/>
                  <a:gd name="connsiteX3" fmla="*/ 149443 w 149725"/>
                  <a:gd name="connsiteY3" fmla="*/ 619495 h 619605"/>
                  <a:gd name="connsiteX4" fmla="*/ 92293 w 149725"/>
                  <a:gd name="connsiteY4" fmla="*/ 402008 h 619605"/>
                  <a:gd name="connsiteX5" fmla="*/ 47843 w 149725"/>
                  <a:gd name="connsiteY5" fmla="*/ 290883 h 619605"/>
                  <a:gd name="connsiteX6" fmla="*/ 16093 w 149725"/>
                  <a:gd name="connsiteY6" fmla="*/ 171820 h 619605"/>
                  <a:gd name="connsiteX7" fmla="*/ 218 w 149725"/>
                  <a:gd name="connsiteY7" fmla="*/ 1958 h 61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725" h="619605">
                    <a:moveTo>
                      <a:pt x="218" y="1958"/>
                    </a:moveTo>
                    <a:cubicBezTo>
                      <a:pt x="2070" y="22331"/>
                      <a:pt x="16093" y="232410"/>
                      <a:pt x="27205" y="294058"/>
                    </a:cubicBezTo>
                    <a:cubicBezTo>
                      <a:pt x="38317" y="355706"/>
                      <a:pt x="46520" y="317606"/>
                      <a:pt x="66893" y="371845"/>
                    </a:cubicBezTo>
                    <a:cubicBezTo>
                      <a:pt x="87266" y="426085"/>
                      <a:pt x="145210" y="614468"/>
                      <a:pt x="149443" y="619495"/>
                    </a:cubicBezTo>
                    <a:cubicBezTo>
                      <a:pt x="153676" y="624522"/>
                      <a:pt x="109226" y="456777"/>
                      <a:pt x="92293" y="402008"/>
                    </a:cubicBezTo>
                    <a:cubicBezTo>
                      <a:pt x="75360" y="347239"/>
                      <a:pt x="60543" y="329248"/>
                      <a:pt x="47843" y="290883"/>
                    </a:cubicBezTo>
                    <a:cubicBezTo>
                      <a:pt x="35143" y="252518"/>
                      <a:pt x="23501" y="217858"/>
                      <a:pt x="16093" y="171820"/>
                    </a:cubicBezTo>
                    <a:cubicBezTo>
                      <a:pt x="8685" y="125783"/>
                      <a:pt x="-1634" y="-18415"/>
                      <a:pt x="218" y="1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35E729FE-7B01-49C5-8AE5-7E5BCE046BF6}"/>
                  </a:ext>
                </a:extLst>
              </p:cNvPr>
              <p:cNvSpPr/>
              <p:nvPr/>
            </p:nvSpPr>
            <p:spPr>
              <a:xfrm>
                <a:off x="4660371" y="2039585"/>
                <a:ext cx="24078" cy="296832"/>
              </a:xfrm>
              <a:custGeom>
                <a:avLst/>
                <a:gdLst>
                  <a:gd name="connsiteX0" fmla="*/ 2646 w 24078"/>
                  <a:gd name="connsiteY0" fmla="*/ 5115 h 296832"/>
                  <a:gd name="connsiteX1" fmla="*/ 2646 w 24078"/>
                  <a:gd name="connsiteY1" fmla="*/ 295098 h 296832"/>
                  <a:gd name="connsiteX2" fmla="*/ 23812 w 24078"/>
                  <a:gd name="connsiteY2" fmla="*/ 121532 h 296832"/>
                  <a:gd name="connsiteX3" fmla="*/ 2646 w 24078"/>
                  <a:gd name="connsiteY3" fmla="*/ 5115 h 29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8" h="296832">
                    <a:moveTo>
                      <a:pt x="2646" y="5115"/>
                    </a:moveTo>
                    <a:cubicBezTo>
                      <a:pt x="-882" y="34043"/>
                      <a:pt x="-882" y="275695"/>
                      <a:pt x="2646" y="295098"/>
                    </a:cubicBezTo>
                    <a:cubicBezTo>
                      <a:pt x="6174" y="314501"/>
                      <a:pt x="20990" y="165629"/>
                      <a:pt x="23812" y="121532"/>
                    </a:cubicBezTo>
                    <a:cubicBezTo>
                      <a:pt x="26634" y="77435"/>
                      <a:pt x="6174" y="-23813"/>
                      <a:pt x="2646" y="5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0535C247-CEDA-463B-A234-876B53E4852D}"/>
                  </a:ext>
                </a:extLst>
              </p:cNvPr>
              <p:cNvSpPr/>
              <p:nvPr/>
            </p:nvSpPr>
            <p:spPr>
              <a:xfrm>
                <a:off x="4610073" y="2053435"/>
                <a:ext cx="44188" cy="266122"/>
              </a:xfrm>
              <a:custGeom>
                <a:avLst/>
                <a:gdLst>
                  <a:gd name="connsiteX0" fmla="*/ 27 w 44188"/>
                  <a:gd name="connsiteY0" fmla="*/ 1848 h 266122"/>
                  <a:gd name="connsiteX1" fmla="*/ 36010 w 44188"/>
                  <a:gd name="connsiteY1" fmla="*/ 262198 h 266122"/>
                  <a:gd name="connsiteX2" fmla="*/ 42360 w 44188"/>
                  <a:gd name="connsiteY2" fmla="*/ 150015 h 266122"/>
                  <a:gd name="connsiteX3" fmla="*/ 27 w 44188"/>
                  <a:gd name="connsiteY3" fmla="*/ 1848 h 26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88" h="266122">
                    <a:moveTo>
                      <a:pt x="27" y="1848"/>
                    </a:moveTo>
                    <a:cubicBezTo>
                      <a:pt x="-1031" y="20545"/>
                      <a:pt x="28955" y="237504"/>
                      <a:pt x="36010" y="262198"/>
                    </a:cubicBezTo>
                    <a:cubicBezTo>
                      <a:pt x="43066" y="286893"/>
                      <a:pt x="46593" y="188468"/>
                      <a:pt x="42360" y="150015"/>
                    </a:cubicBezTo>
                    <a:cubicBezTo>
                      <a:pt x="38127" y="111562"/>
                      <a:pt x="1085" y="-16849"/>
                      <a:pt x="27" y="1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AD19E441-57AB-4528-8527-29EB196D9F81}"/>
                  </a:ext>
                </a:extLst>
              </p:cNvPr>
              <p:cNvSpPr/>
              <p:nvPr/>
            </p:nvSpPr>
            <p:spPr>
              <a:xfrm>
                <a:off x="4389230" y="2057579"/>
                <a:ext cx="228294" cy="229978"/>
              </a:xfrm>
              <a:custGeom>
                <a:avLst/>
                <a:gdLst>
                  <a:gd name="connsiteX0" fmla="*/ 227220 w 228294"/>
                  <a:gd name="connsiteY0" fmla="*/ 1938 h 229978"/>
                  <a:gd name="connsiteX1" fmla="*/ 32487 w 228294"/>
                  <a:gd name="connsiteY1" fmla="*/ 209371 h 229978"/>
                  <a:gd name="connsiteX2" fmla="*/ 7087 w 228294"/>
                  <a:gd name="connsiteY2" fmla="*/ 211488 h 229978"/>
                  <a:gd name="connsiteX3" fmla="*/ 106570 w 228294"/>
                  <a:gd name="connsiteY3" fmla="*/ 112004 h 229978"/>
                  <a:gd name="connsiteX4" fmla="*/ 227220 w 228294"/>
                  <a:gd name="connsiteY4" fmla="*/ 1938 h 22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94" h="229978">
                    <a:moveTo>
                      <a:pt x="227220" y="1938"/>
                    </a:moveTo>
                    <a:cubicBezTo>
                      <a:pt x="214873" y="18166"/>
                      <a:pt x="69176" y="174446"/>
                      <a:pt x="32487" y="209371"/>
                    </a:cubicBezTo>
                    <a:cubicBezTo>
                      <a:pt x="-4202" y="244296"/>
                      <a:pt x="-5260" y="227716"/>
                      <a:pt x="7087" y="211488"/>
                    </a:cubicBezTo>
                    <a:cubicBezTo>
                      <a:pt x="19434" y="195260"/>
                      <a:pt x="70940" y="148340"/>
                      <a:pt x="106570" y="112004"/>
                    </a:cubicBezTo>
                    <a:cubicBezTo>
                      <a:pt x="142200" y="75668"/>
                      <a:pt x="239567" y="-14290"/>
                      <a:pt x="227220" y="19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0D161145-0E1C-4747-A820-6C071FCB55F7}"/>
                  </a:ext>
                </a:extLst>
              </p:cNvPr>
              <p:cNvSpPr/>
              <p:nvPr/>
            </p:nvSpPr>
            <p:spPr>
              <a:xfrm>
                <a:off x="4604892" y="2336277"/>
                <a:ext cx="91991" cy="411715"/>
              </a:xfrm>
              <a:custGeom>
                <a:avLst/>
                <a:gdLst>
                  <a:gd name="connsiteX0" fmla="*/ 53891 w 91991"/>
                  <a:gd name="connsiteY0" fmla="*/ 523 h 411715"/>
                  <a:gd name="connsiteX1" fmla="*/ 13675 w 91991"/>
                  <a:gd name="connsiteY1" fmla="*/ 70373 h 411715"/>
                  <a:gd name="connsiteX2" fmla="*/ 30608 w 91991"/>
                  <a:gd name="connsiteY2" fmla="*/ 174090 h 411715"/>
                  <a:gd name="connsiteX3" fmla="*/ 49658 w 91991"/>
                  <a:gd name="connsiteY3" fmla="*/ 303206 h 411715"/>
                  <a:gd name="connsiteX4" fmla="*/ 91991 w 91991"/>
                  <a:gd name="connsiteY4" fmla="*/ 411156 h 411715"/>
                  <a:gd name="connsiteX5" fmla="*/ 49658 w 91991"/>
                  <a:gd name="connsiteY5" fmla="*/ 339190 h 411715"/>
                  <a:gd name="connsiteX6" fmla="*/ 26375 w 91991"/>
                  <a:gd name="connsiteY6" fmla="*/ 203723 h 411715"/>
                  <a:gd name="connsiteX7" fmla="*/ 975 w 91991"/>
                  <a:gd name="connsiteY7" fmla="*/ 106356 h 411715"/>
                  <a:gd name="connsiteX8" fmla="*/ 53891 w 91991"/>
                  <a:gd name="connsiteY8" fmla="*/ 523 h 41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991" h="411715">
                    <a:moveTo>
                      <a:pt x="53891" y="523"/>
                    </a:moveTo>
                    <a:cubicBezTo>
                      <a:pt x="56008" y="-5474"/>
                      <a:pt x="17555" y="41445"/>
                      <a:pt x="13675" y="70373"/>
                    </a:cubicBezTo>
                    <a:cubicBezTo>
                      <a:pt x="9795" y="99301"/>
                      <a:pt x="24611" y="135285"/>
                      <a:pt x="30608" y="174090"/>
                    </a:cubicBezTo>
                    <a:cubicBezTo>
                      <a:pt x="36605" y="212895"/>
                      <a:pt x="39428" y="263695"/>
                      <a:pt x="49658" y="303206"/>
                    </a:cubicBezTo>
                    <a:cubicBezTo>
                      <a:pt x="59888" y="342717"/>
                      <a:pt x="91991" y="405159"/>
                      <a:pt x="91991" y="411156"/>
                    </a:cubicBezTo>
                    <a:cubicBezTo>
                      <a:pt x="91991" y="417153"/>
                      <a:pt x="60594" y="373762"/>
                      <a:pt x="49658" y="339190"/>
                    </a:cubicBezTo>
                    <a:cubicBezTo>
                      <a:pt x="38722" y="304618"/>
                      <a:pt x="34489" y="242529"/>
                      <a:pt x="26375" y="203723"/>
                    </a:cubicBezTo>
                    <a:cubicBezTo>
                      <a:pt x="18261" y="164917"/>
                      <a:pt x="-5022" y="140223"/>
                      <a:pt x="975" y="106356"/>
                    </a:cubicBezTo>
                    <a:cubicBezTo>
                      <a:pt x="6972" y="72489"/>
                      <a:pt x="51774" y="6520"/>
                      <a:pt x="53891" y="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C259387E-5F2C-4E82-96E7-EA2B8CBC9CF1}"/>
                  </a:ext>
                </a:extLst>
              </p:cNvPr>
              <p:cNvSpPr/>
              <p:nvPr/>
            </p:nvSpPr>
            <p:spPr>
              <a:xfrm>
                <a:off x="4374572" y="2573638"/>
                <a:ext cx="271770" cy="165333"/>
              </a:xfrm>
              <a:custGeom>
                <a:avLst/>
                <a:gdLst>
                  <a:gd name="connsiteX0" fmla="*/ 578 w 271770"/>
                  <a:gd name="connsiteY0" fmla="*/ 2345 h 165333"/>
                  <a:gd name="connsiteX1" fmla="*/ 116995 w 271770"/>
                  <a:gd name="connsiteY1" fmla="*/ 4462 h 165333"/>
                  <a:gd name="connsiteX2" fmla="*/ 184728 w 271770"/>
                  <a:gd name="connsiteY2" fmla="*/ 51029 h 165333"/>
                  <a:gd name="connsiteX3" fmla="*/ 271511 w 271770"/>
                  <a:gd name="connsiteY3" fmla="*/ 165329 h 165333"/>
                  <a:gd name="connsiteX4" fmla="*/ 210128 w 271770"/>
                  <a:gd name="connsiteY4" fmla="*/ 55262 h 165333"/>
                  <a:gd name="connsiteX5" fmla="*/ 169911 w 271770"/>
                  <a:gd name="connsiteY5" fmla="*/ 8695 h 165333"/>
                  <a:gd name="connsiteX6" fmla="*/ 578 w 271770"/>
                  <a:gd name="connsiteY6" fmla="*/ 2345 h 16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770" h="165333">
                    <a:moveTo>
                      <a:pt x="578" y="2345"/>
                    </a:moveTo>
                    <a:cubicBezTo>
                      <a:pt x="-8241" y="1639"/>
                      <a:pt x="86303" y="-3652"/>
                      <a:pt x="116995" y="4462"/>
                    </a:cubicBezTo>
                    <a:cubicBezTo>
                      <a:pt x="147687" y="12576"/>
                      <a:pt x="158975" y="24218"/>
                      <a:pt x="184728" y="51029"/>
                    </a:cubicBezTo>
                    <a:cubicBezTo>
                      <a:pt x="210481" y="77840"/>
                      <a:pt x="267278" y="164624"/>
                      <a:pt x="271511" y="165329"/>
                    </a:cubicBezTo>
                    <a:cubicBezTo>
                      <a:pt x="275744" y="166035"/>
                      <a:pt x="227061" y="81368"/>
                      <a:pt x="210128" y="55262"/>
                    </a:cubicBezTo>
                    <a:cubicBezTo>
                      <a:pt x="193195" y="29156"/>
                      <a:pt x="202014" y="17867"/>
                      <a:pt x="169911" y="8695"/>
                    </a:cubicBezTo>
                    <a:cubicBezTo>
                      <a:pt x="137808" y="-477"/>
                      <a:pt x="9397" y="3051"/>
                      <a:pt x="578" y="23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B7B51A91-EC60-4F3D-9437-51CEDC39AF22}"/>
                  </a:ext>
                </a:extLst>
              </p:cNvPr>
              <p:cNvSpPr/>
              <p:nvPr/>
            </p:nvSpPr>
            <p:spPr>
              <a:xfrm>
                <a:off x="4579741" y="2376158"/>
                <a:ext cx="64285" cy="322615"/>
              </a:xfrm>
              <a:custGeom>
                <a:avLst/>
                <a:gdLst>
                  <a:gd name="connsiteX0" fmla="*/ 47292 w 64285"/>
                  <a:gd name="connsiteY0" fmla="*/ 859 h 322615"/>
                  <a:gd name="connsiteX1" fmla="*/ 726 w 64285"/>
                  <a:gd name="connsiteY1" fmla="*/ 77059 h 322615"/>
                  <a:gd name="connsiteX2" fmla="*/ 17659 w 64285"/>
                  <a:gd name="connsiteY2" fmla="*/ 142675 h 322615"/>
                  <a:gd name="connsiteX3" fmla="*/ 64226 w 64285"/>
                  <a:gd name="connsiteY3" fmla="*/ 322592 h 322615"/>
                  <a:gd name="connsiteX4" fmla="*/ 7076 w 64285"/>
                  <a:gd name="connsiteY4" fmla="*/ 129975 h 322615"/>
                  <a:gd name="connsiteX5" fmla="*/ 47292 w 64285"/>
                  <a:gd name="connsiteY5" fmla="*/ 859 h 3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85" h="322615">
                    <a:moveTo>
                      <a:pt x="47292" y="859"/>
                    </a:moveTo>
                    <a:cubicBezTo>
                      <a:pt x="46234" y="-7960"/>
                      <a:pt x="5665" y="53423"/>
                      <a:pt x="726" y="77059"/>
                    </a:cubicBezTo>
                    <a:cubicBezTo>
                      <a:pt x="-4213" y="100695"/>
                      <a:pt x="17659" y="142675"/>
                      <a:pt x="17659" y="142675"/>
                    </a:cubicBezTo>
                    <a:cubicBezTo>
                      <a:pt x="28242" y="183597"/>
                      <a:pt x="65990" y="324709"/>
                      <a:pt x="64226" y="322592"/>
                    </a:cubicBezTo>
                    <a:cubicBezTo>
                      <a:pt x="62462" y="320475"/>
                      <a:pt x="10604" y="180422"/>
                      <a:pt x="7076" y="129975"/>
                    </a:cubicBezTo>
                    <a:cubicBezTo>
                      <a:pt x="3548" y="79528"/>
                      <a:pt x="48350" y="9678"/>
                      <a:pt x="47292" y="8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96CF41BF-8B37-417E-A4E7-6BCDB3C761DA}"/>
                  </a:ext>
                </a:extLst>
              </p:cNvPr>
              <p:cNvSpPr/>
              <p:nvPr/>
            </p:nvSpPr>
            <p:spPr>
              <a:xfrm>
                <a:off x="4399923" y="2315633"/>
                <a:ext cx="62030" cy="235142"/>
              </a:xfrm>
              <a:custGeom>
                <a:avLst/>
                <a:gdLst>
                  <a:gd name="connsiteX0" fmla="*/ 28144 w 62030"/>
                  <a:gd name="connsiteY0" fmla="*/ 0 h 235142"/>
                  <a:gd name="connsiteX1" fmla="*/ 627 w 62030"/>
                  <a:gd name="connsiteY1" fmla="*/ 127000 h 235142"/>
                  <a:gd name="connsiteX2" fmla="*/ 13327 w 62030"/>
                  <a:gd name="connsiteY2" fmla="*/ 154517 h 235142"/>
                  <a:gd name="connsiteX3" fmla="*/ 62010 w 62030"/>
                  <a:gd name="connsiteY3" fmla="*/ 234950 h 235142"/>
                  <a:gd name="connsiteX4" fmla="*/ 19677 w 62030"/>
                  <a:gd name="connsiteY4" fmla="*/ 129117 h 235142"/>
                  <a:gd name="connsiteX5" fmla="*/ 28144 w 62030"/>
                  <a:gd name="connsiteY5" fmla="*/ 0 h 23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30" h="235142">
                    <a:moveTo>
                      <a:pt x="28144" y="0"/>
                    </a:moveTo>
                    <a:cubicBezTo>
                      <a:pt x="24969" y="-353"/>
                      <a:pt x="3096" y="101247"/>
                      <a:pt x="627" y="127000"/>
                    </a:cubicBezTo>
                    <a:cubicBezTo>
                      <a:pt x="-1842" y="152753"/>
                      <a:pt x="3097" y="136525"/>
                      <a:pt x="13327" y="154517"/>
                    </a:cubicBezTo>
                    <a:cubicBezTo>
                      <a:pt x="23557" y="172509"/>
                      <a:pt x="60952" y="239183"/>
                      <a:pt x="62010" y="234950"/>
                    </a:cubicBezTo>
                    <a:cubicBezTo>
                      <a:pt x="63068" y="230717"/>
                      <a:pt x="22499" y="166159"/>
                      <a:pt x="19677" y="129117"/>
                    </a:cubicBezTo>
                    <a:cubicBezTo>
                      <a:pt x="16855" y="92075"/>
                      <a:pt x="31319" y="353"/>
                      <a:pt x="281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EEDA7880-96A6-49E4-BFF1-FACA8302F27B}"/>
                  </a:ext>
                </a:extLst>
              </p:cNvPr>
              <p:cNvSpPr/>
              <p:nvPr/>
            </p:nvSpPr>
            <p:spPr>
              <a:xfrm>
                <a:off x="4351833" y="2308041"/>
                <a:ext cx="44494" cy="225798"/>
              </a:xfrm>
              <a:custGeom>
                <a:avLst/>
                <a:gdLst>
                  <a:gd name="connsiteX0" fmla="*/ 42367 w 44494"/>
                  <a:gd name="connsiteY0" fmla="*/ 1242 h 225798"/>
                  <a:gd name="connsiteX1" fmla="*/ 8500 w 44494"/>
                  <a:gd name="connsiteY1" fmla="*/ 79559 h 225798"/>
                  <a:gd name="connsiteX2" fmla="*/ 4267 w 44494"/>
                  <a:gd name="connsiteY2" fmla="*/ 126126 h 225798"/>
                  <a:gd name="connsiteX3" fmla="*/ 44484 w 44494"/>
                  <a:gd name="connsiteY3" fmla="*/ 225609 h 225798"/>
                  <a:gd name="connsiteX4" fmla="*/ 34 w 44494"/>
                  <a:gd name="connsiteY4" fmla="*/ 147292 h 225798"/>
                  <a:gd name="connsiteX5" fmla="*/ 42367 w 44494"/>
                  <a:gd name="connsiteY5" fmla="*/ 1242 h 22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94" h="225798">
                    <a:moveTo>
                      <a:pt x="42367" y="1242"/>
                    </a:moveTo>
                    <a:cubicBezTo>
                      <a:pt x="43778" y="-10047"/>
                      <a:pt x="14850" y="58745"/>
                      <a:pt x="8500" y="79559"/>
                    </a:cubicBezTo>
                    <a:cubicBezTo>
                      <a:pt x="2150" y="100373"/>
                      <a:pt x="-1730" y="101784"/>
                      <a:pt x="4267" y="126126"/>
                    </a:cubicBezTo>
                    <a:cubicBezTo>
                      <a:pt x="10264" y="150468"/>
                      <a:pt x="45189" y="222081"/>
                      <a:pt x="44484" y="225609"/>
                    </a:cubicBezTo>
                    <a:cubicBezTo>
                      <a:pt x="43779" y="229137"/>
                      <a:pt x="1445" y="182570"/>
                      <a:pt x="34" y="147292"/>
                    </a:cubicBezTo>
                    <a:cubicBezTo>
                      <a:pt x="-1377" y="112014"/>
                      <a:pt x="40956" y="12531"/>
                      <a:pt x="42367" y="1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2F8CDCE9-F66E-43B4-9878-7BA491AA891B}"/>
                  </a:ext>
                </a:extLst>
              </p:cNvPr>
              <p:cNvSpPr/>
              <p:nvPr/>
            </p:nvSpPr>
            <p:spPr>
              <a:xfrm>
                <a:off x="4317992" y="2292288"/>
                <a:ext cx="49118" cy="264966"/>
              </a:xfrm>
              <a:custGeom>
                <a:avLst/>
                <a:gdLst>
                  <a:gd name="connsiteX0" fmla="*/ 46575 w 49118"/>
                  <a:gd name="connsiteY0" fmla="*/ 62 h 264966"/>
                  <a:gd name="connsiteX1" fmla="*/ 14825 w 49118"/>
                  <a:gd name="connsiteY1" fmla="*/ 148229 h 264966"/>
                  <a:gd name="connsiteX2" fmla="*/ 23291 w 49118"/>
                  <a:gd name="connsiteY2" fmla="*/ 196912 h 264966"/>
                  <a:gd name="connsiteX3" fmla="*/ 48691 w 49118"/>
                  <a:gd name="connsiteY3" fmla="*/ 264645 h 264966"/>
                  <a:gd name="connsiteX4" fmla="*/ 8 w 49118"/>
                  <a:gd name="connsiteY4" fmla="*/ 167279 h 264966"/>
                  <a:gd name="connsiteX5" fmla="*/ 46575 w 49118"/>
                  <a:gd name="connsiteY5" fmla="*/ 62 h 2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18" h="264966">
                    <a:moveTo>
                      <a:pt x="46575" y="62"/>
                    </a:moveTo>
                    <a:cubicBezTo>
                      <a:pt x="49045" y="-3113"/>
                      <a:pt x="18706" y="115421"/>
                      <a:pt x="14825" y="148229"/>
                    </a:cubicBezTo>
                    <a:cubicBezTo>
                      <a:pt x="10944" y="181037"/>
                      <a:pt x="17647" y="177509"/>
                      <a:pt x="23291" y="196912"/>
                    </a:cubicBezTo>
                    <a:cubicBezTo>
                      <a:pt x="28935" y="216315"/>
                      <a:pt x="52571" y="269584"/>
                      <a:pt x="48691" y="264645"/>
                    </a:cubicBezTo>
                    <a:cubicBezTo>
                      <a:pt x="44811" y="259706"/>
                      <a:pt x="713" y="208201"/>
                      <a:pt x="8" y="167279"/>
                    </a:cubicBezTo>
                    <a:cubicBezTo>
                      <a:pt x="-697" y="126357"/>
                      <a:pt x="44105" y="3237"/>
                      <a:pt x="46575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D3AC0AD3-56A4-4F49-8ED7-A818F177FBBA}"/>
                  </a:ext>
                </a:extLst>
              </p:cNvPr>
              <p:cNvSpPr/>
              <p:nvPr/>
            </p:nvSpPr>
            <p:spPr>
              <a:xfrm>
                <a:off x="3848954" y="1990771"/>
                <a:ext cx="189121" cy="342043"/>
              </a:xfrm>
              <a:custGeom>
                <a:avLst/>
                <a:gdLst>
                  <a:gd name="connsiteX0" fmla="*/ 734 w 189121"/>
                  <a:gd name="connsiteY0" fmla="*/ 99967 h 342043"/>
                  <a:gd name="connsiteX1" fmla="*/ 91221 w 189121"/>
                  <a:gd name="connsiteY1" fmla="*/ 3129 h 342043"/>
                  <a:gd name="connsiteX2" fmla="*/ 167421 w 189121"/>
                  <a:gd name="connsiteY2" fmla="*/ 44404 h 342043"/>
                  <a:gd name="connsiteX3" fmla="*/ 188059 w 189121"/>
                  <a:gd name="connsiteY3" fmla="*/ 242842 h 342043"/>
                  <a:gd name="connsiteX4" fmla="*/ 142021 w 189121"/>
                  <a:gd name="connsiteY4" fmla="*/ 323804 h 342043"/>
                  <a:gd name="connsiteX5" fmla="*/ 48359 w 189121"/>
                  <a:gd name="connsiteY5" fmla="*/ 341267 h 342043"/>
                  <a:gd name="connsiteX6" fmla="*/ 149959 w 189121"/>
                  <a:gd name="connsiteY6" fmla="*/ 307929 h 342043"/>
                  <a:gd name="connsiteX7" fmla="*/ 169009 w 189121"/>
                  <a:gd name="connsiteY7" fmla="*/ 228554 h 342043"/>
                  <a:gd name="connsiteX8" fmla="*/ 143609 w 189121"/>
                  <a:gd name="connsiteY8" fmla="*/ 22179 h 342043"/>
                  <a:gd name="connsiteX9" fmla="*/ 734 w 189121"/>
                  <a:gd name="connsiteY9" fmla="*/ 99967 h 34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21" h="342043">
                    <a:moveTo>
                      <a:pt x="734" y="99967"/>
                    </a:moveTo>
                    <a:cubicBezTo>
                      <a:pt x="-7997" y="96792"/>
                      <a:pt x="63440" y="12389"/>
                      <a:pt x="91221" y="3129"/>
                    </a:cubicBezTo>
                    <a:cubicBezTo>
                      <a:pt x="119002" y="-6131"/>
                      <a:pt x="151281" y="4452"/>
                      <a:pt x="167421" y="44404"/>
                    </a:cubicBezTo>
                    <a:cubicBezTo>
                      <a:pt x="183561" y="84356"/>
                      <a:pt x="192292" y="196275"/>
                      <a:pt x="188059" y="242842"/>
                    </a:cubicBezTo>
                    <a:cubicBezTo>
                      <a:pt x="183826" y="289409"/>
                      <a:pt x="165304" y="307400"/>
                      <a:pt x="142021" y="323804"/>
                    </a:cubicBezTo>
                    <a:cubicBezTo>
                      <a:pt x="118738" y="340208"/>
                      <a:pt x="47036" y="343913"/>
                      <a:pt x="48359" y="341267"/>
                    </a:cubicBezTo>
                    <a:cubicBezTo>
                      <a:pt x="49682" y="338621"/>
                      <a:pt x="129851" y="326714"/>
                      <a:pt x="149959" y="307929"/>
                    </a:cubicBezTo>
                    <a:cubicBezTo>
                      <a:pt x="170067" y="289144"/>
                      <a:pt x="170067" y="276179"/>
                      <a:pt x="169009" y="228554"/>
                    </a:cubicBezTo>
                    <a:cubicBezTo>
                      <a:pt x="167951" y="180929"/>
                      <a:pt x="170067" y="45727"/>
                      <a:pt x="143609" y="22179"/>
                    </a:cubicBezTo>
                    <a:cubicBezTo>
                      <a:pt x="117151" y="-1369"/>
                      <a:pt x="9465" y="103142"/>
                      <a:pt x="734" y="999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B8476DEA-9AD7-48DA-A45E-0626FCFBEB37}"/>
                  </a:ext>
                </a:extLst>
              </p:cNvPr>
              <p:cNvSpPr/>
              <p:nvPr/>
            </p:nvSpPr>
            <p:spPr>
              <a:xfrm>
                <a:off x="3854447" y="2147673"/>
                <a:ext cx="90690" cy="170369"/>
              </a:xfrm>
              <a:custGeom>
                <a:avLst/>
                <a:gdLst>
                  <a:gd name="connsiteX0" fmla="*/ 3 w 90690"/>
                  <a:gd name="connsiteY0" fmla="*/ 215 h 170369"/>
                  <a:gd name="connsiteX1" fmla="*/ 60328 w 90690"/>
                  <a:gd name="connsiteY1" fmla="*/ 71652 h 170369"/>
                  <a:gd name="connsiteX2" fmla="*/ 50803 w 90690"/>
                  <a:gd name="connsiteY2" fmla="*/ 170077 h 170369"/>
                  <a:gd name="connsiteX3" fmla="*/ 90491 w 90690"/>
                  <a:gd name="connsiteY3" fmla="*/ 100227 h 170369"/>
                  <a:gd name="connsiteX4" fmla="*/ 63503 w 90690"/>
                  <a:gd name="connsiteY4" fmla="*/ 51015 h 170369"/>
                  <a:gd name="connsiteX5" fmla="*/ 3 w 90690"/>
                  <a:gd name="connsiteY5" fmla="*/ 215 h 17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90" h="170369">
                    <a:moveTo>
                      <a:pt x="3" y="215"/>
                    </a:moveTo>
                    <a:cubicBezTo>
                      <a:pt x="-526" y="3654"/>
                      <a:pt x="51861" y="43342"/>
                      <a:pt x="60328" y="71652"/>
                    </a:cubicBezTo>
                    <a:cubicBezTo>
                      <a:pt x="68795" y="99962"/>
                      <a:pt x="45776" y="165315"/>
                      <a:pt x="50803" y="170077"/>
                    </a:cubicBezTo>
                    <a:cubicBezTo>
                      <a:pt x="55830" y="174839"/>
                      <a:pt x="88374" y="120070"/>
                      <a:pt x="90491" y="100227"/>
                    </a:cubicBezTo>
                    <a:cubicBezTo>
                      <a:pt x="92608" y="80384"/>
                      <a:pt x="77526" y="66625"/>
                      <a:pt x="63503" y="51015"/>
                    </a:cubicBezTo>
                    <a:cubicBezTo>
                      <a:pt x="49480" y="35405"/>
                      <a:pt x="532" y="-3224"/>
                      <a:pt x="3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DCF97C88-169D-479B-9B19-F150D6364B36}"/>
                  </a:ext>
                </a:extLst>
              </p:cNvPr>
              <p:cNvSpPr/>
              <p:nvPr/>
            </p:nvSpPr>
            <p:spPr>
              <a:xfrm>
                <a:off x="3839370" y="1924040"/>
                <a:ext cx="255956" cy="585800"/>
              </a:xfrm>
              <a:custGeom>
                <a:avLst/>
                <a:gdLst>
                  <a:gd name="connsiteX0" fmla="*/ 793 w 255956"/>
                  <a:gd name="connsiteY0" fmla="*/ 147648 h 585800"/>
                  <a:gd name="connsiteX1" fmla="*/ 23018 w 255956"/>
                  <a:gd name="connsiteY1" fmla="*/ 69860 h 585800"/>
                  <a:gd name="connsiteX2" fmla="*/ 143668 w 255956"/>
                  <a:gd name="connsiteY2" fmla="*/ 10 h 585800"/>
                  <a:gd name="connsiteX3" fmla="*/ 205580 w 255956"/>
                  <a:gd name="connsiteY3" fmla="*/ 74623 h 585800"/>
                  <a:gd name="connsiteX4" fmla="*/ 254793 w 255956"/>
                  <a:gd name="connsiteY4" fmla="*/ 214323 h 585800"/>
                  <a:gd name="connsiteX5" fmla="*/ 235743 w 255956"/>
                  <a:gd name="connsiteY5" fmla="*/ 347673 h 585800"/>
                  <a:gd name="connsiteX6" fmla="*/ 183355 w 255956"/>
                  <a:gd name="connsiteY6" fmla="*/ 422285 h 585800"/>
                  <a:gd name="connsiteX7" fmla="*/ 129380 w 255956"/>
                  <a:gd name="connsiteY7" fmla="*/ 449273 h 585800"/>
                  <a:gd name="connsiteX8" fmla="*/ 73818 w 255956"/>
                  <a:gd name="connsiteY8" fmla="*/ 585798 h 585800"/>
                  <a:gd name="connsiteX9" fmla="*/ 145255 w 255956"/>
                  <a:gd name="connsiteY9" fmla="*/ 452448 h 585800"/>
                  <a:gd name="connsiteX10" fmla="*/ 221455 w 255956"/>
                  <a:gd name="connsiteY10" fmla="*/ 341323 h 585800"/>
                  <a:gd name="connsiteX11" fmla="*/ 234155 w 255956"/>
                  <a:gd name="connsiteY11" fmla="*/ 176223 h 585800"/>
                  <a:gd name="connsiteX12" fmla="*/ 148430 w 255956"/>
                  <a:gd name="connsiteY12" fmla="*/ 19060 h 585800"/>
                  <a:gd name="connsiteX13" fmla="*/ 35718 w 255956"/>
                  <a:gd name="connsiteY13" fmla="*/ 80973 h 585800"/>
                  <a:gd name="connsiteX14" fmla="*/ 793 w 255956"/>
                  <a:gd name="connsiteY14" fmla="*/ 147648 h 5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5956" h="585800">
                    <a:moveTo>
                      <a:pt x="793" y="147648"/>
                    </a:moveTo>
                    <a:cubicBezTo>
                      <a:pt x="-1324" y="145796"/>
                      <a:pt x="-794" y="94466"/>
                      <a:pt x="23018" y="69860"/>
                    </a:cubicBezTo>
                    <a:cubicBezTo>
                      <a:pt x="46830" y="45254"/>
                      <a:pt x="113241" y="-784"/>
                      <a:pt x="143668" y="10"/>
                    </a:cubicBezTo>
                    <a:cubicBezTo>
                      <a:pt x="174095" y="804"/>
                      <a:pt x="187059" y="38904"/>
                      <a:pt x="205580" y="74623"/>
                    </a:cubicBezTo>
                    <a:cubicBezTo>
                      <a:pt x="224101" y="110342"/>
                      <a:pt x="249766" y="168815"/>
                      <a:pt x="254793" y="214323"/>
                    </a:cubicBezTo>
                    <a:cubicBezTo>
                      <a:pt x="259820" y="259831"/>
                      <a:pt x="247649" y="313013"/>
                      <a:pt x="235743" y="347673"/>
                    </a:cubicBezTo>
                    <a:cubicBezTo>
                      <a:pt x="223837" y="382333"/>
                      <a:pt x="201082" y="405352"/>
                      <a:pt x="183355" y="422285"/>
                    </a:cubicBezTo>
                    <a:cubicBezTo>
                      <a:pt x="165628" y="439218"/>
                      <a:pt x="147636" y="422021"/>
                      <a:pt x="129380" y="449273"/>
                    </a:cubicBezTo>
                    <a:cubicBezTo>
                      <a:pt x="111124" y="476525"/>
                      <a:pt x="71172" y="585269"/>
                      <a:pt x="73818" y="585798"/>
                    </a:cubicBezTo>
                    <a:cubicBezTo>
                      <a:pt x="76464" y="586327"/>
                      <a:pt x="120649" y="493194"/>
                      <a:pt x="145255" y="452448"/>
                    </a:cubicBezTo>
                    <a:cubicBezTo>
                      <a:pt x="169861" y="411702"/>
                      <a:pt x="206638" y="387360"/>
                      <a:pt x="221455" y="341323"/>
                    </a:cubicBezTo>
                    <a:cubicBezTo>
                      <a:pt x="236272" y="295286"/>
                      <a:pt x="246326" y="229933"/>
                      <a:pt x="234155" y="176223"/>
                    </a:cubicBezTo>
                    <a:cubicBezTo>
                      <a:pt x="221984" y="122513"/>
                      <a:pt x="181503" y="34935"/>
                      <a:pt x="148430" y="19060"/>
                    </a:cubicBezTo>
                    <a:cubicBezTo>
                      <a:pt x="115357" y="3185"/>
                      <a:pt x="60853" y="62717"/>
                      <a:pt x="35718" y="80973"/>
                    </a:cubicBezTo>
                    <a:cubicBezTo>
                      <a:pt x="10583" y="99229"/>
                      <a:pt x="2910" y="149500"/>
                      <a:pt x="793" y="1476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6A8A0BA1-EE4D-455E-B330-2B2D7971718E}"/>
                  </a:ext>
                </a:extLst>
              </p:cNvPr>
              <p:cNvSpPr/>
              <p:nvPr/>
            </p:nvSpPr>
            <p:spPr>
              <a:xfrm>
                <a:off x="3805233" y="2111665"/>
                <a:ext cx="55559" cy="121568"/>
              </a:xfrm>
              <a:custGeom>
                <a:avLst/>
                <a:gdLst>
                  <a:gd name="connsiteX0" fmla="*/ 47630 w 55559"/>
                  <a:gd name="connsiteY0" fmla="*/ 1298 h 121568"/>
                  <a:gd name="connsiteX1" fmla="*/ 5 w 55559"/>
                  <a:gd name="connsiteY1" fmla="*/ 120360 h 121568"/>
                  <a:gd name="connsiteX2" fmla="*/ 50805 w 55559"/>
                  <a:gd name="connsiteY2" fmla="*/ 60035 h 121568"/>
                  <a:gd name="connsiteX3" fmla="*/ 47630 w 55559"/>
                  <a:gd name="connsiteY3" fmla="*/ 1298 h 12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59" h="121568">
                    <a:moveTo>
                      <a:pt x="47630" y="1298"/>
                    </a:moveTo>
                    <a:cubicBezTo>
                      <a:pt x="39163" y="11352"/>
                      <a:pt x="-524" y="110571"/>
                      <a:pt x="5" y="120360"/>
                    </a:cubicBezTo>
                    <a:cubicBezTo>
                      <a:pt x="534" y="130150"/>
                      <a:pt x="42868" y="77762"/>
                      <a:pt x="50805" y="60035"/>
                    </a:cubicBezTo>
                    <a:cubicBezTo>
                      <a:pt x="58742" y="42308"/>
                      <a:pt x="56097" y="-8756"/>
                      <a:pt x="4763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4520D1B0-1444-4C42-B5AE-87845AE465A3}"/>
                  </a:ext>
                </a:extLst>
              </p:cNvPr>
              <p:cNvSpPr/>
              <p:nvPr/>
            </p:nvSpPr>
            <p:spPr>
              <a:xfrm>
                <a:off x="3713161" y="2346305"/>
                <a:ext cx="178373" cy="177945"/>
              </a:xfrm>
              <a:custGeom>
                <a:avLst/>
                <a:gdLst>
                  <a:gd name="connsiteX0" fmla="*/ 2 w 178373"/>
                  <a:gd name="connsiteY0" fmla="*/ 42883 h 177945"/>
                  <a:gd name="connsiteX1" fmla="*/ 117477 w 178373"/>
                  <a:gd name="connsiteY1" fmla="*/ 20 h 177945"/>
                  <a:gd name="connsiteX2" fmla="*/ 177802 w 178373"/>
                  <a:gd name="connsiteY2" fmla="*/ 38120 h 177945"/>
                  <a:gd name="connsiteX3" fmla="*/ 147639 w 178373"/>
                  <a:gd name="connsiteY3" fmla="*/ 100033 h 177945"/>
                  <a:gd name="connsiteX4" fmla="*/ 144464 w 178373"/>
                  <a:gd name="connsiteY4" fmla="*/ 177820 h 177945"/>
                  <a:gd name="connsiteX5" fmla="*/ 141289 w 178373"/>
                  <a:gd name="connsiteY5" fmla="*/ 80983 h 177945"/>
                  <a:gd name="connsiteX6" fmla="*/ 157164 w 178373"/>
                  <a:gd name="connsiteY6" fmla="*/ 41295 h 177945"/>
                  <a:gd name="connsiteX7" fmla="*/ 120652 w 178373"/>
                  <a:gd name="connsiteY7" fmla="*/ 17483 h 177945"/>
                  <a:gd name="connsiteX8" fmla="*/ 2 w 178373"/>
                  <a:gd name="connsiteY8" fmla="*/ 42883 h 17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73" h="177945">
                    <a:moveTo>
                      <a:pt x="2" y="42883"/>
                    </a:moveTo>
                    <a:cubicBezTo>
                      <a:pt x="-527" y="39972"/>
                      <a:pt x="87844" y="814"/>
                      <a:pt x="117477" y="20"/>
                    </a:cubicBezTo>
                    <a:cubicBezTo>
                      <a:pt x="147110" y="-774"/>
                      <a:pt x="172775" y="21451"/>
                      <a:pt x="177802" y="38120"/>
                    </a:cubicBezTo>
                    <a:cubicBezTo>
                      <a:pt x="182829" y="54789"/>
                      <a:pt x="153195" y="76750"/>
                      <a:pt x="147639" y="100033"/>
                    </a:cubicBezTo>
                    <a:cubicBezTo>
                      <a:pt x="142083" y="123316"/>
                      <a:pt x="145522" y="180995"/>
                      <a:pt x="144464" y="177820"/>
                    </a:cubicBezTo>
                    <a:cubicBezTo>
                      <a:pt x="143406" y="174645"/>
                      <a:pt x="139172" y="103737"/>
                      <a:pt x="141289" y="80983"/>
                    </a:cubicBezTo>
                    <a:cubicBezTo>
                      <a:pt x="143406" y="58229"/>
                      <a:pt x="160603" y="51878"/>
                      <a:pt x="157164" y="41295"/>
                    </a:cubicBezTo>
                    <a:cubicBezTo>
                      <a:pt x="153725" y="30712"/>
                      <a:pt x="142612" y="18012"/>
                      <a:pt x="120652" y="17483"/>
                    </a:cubicBezTo>
                    <a:cubicBezTo>
                      <a:pt x="98692" y="16954"/>
                      <a:pt x="531" y="45794"/>
                      <a:pt x="2" y="428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2C83A842-B5A3-4892-8580-C98FA4BB19D2}"/>
                  </a:ext>
                </a:extLst>
              </p:cNvPr>
              <p:cNvSpPr/>
              <p:nvPr/>
            </p:nvSpPr>
            <p:spPr>
              <a:xfrm>
                <a:off x="3710082" y="2406521"/>
                <a:ext cx="145956" cy="149132"/>
              </a:xfrm>
              <a:custGeom>
                <a:avLst/>
                <a:gdLst>
                  <a:gd name="connsiteX0" fmla="*/ 12606 w 145956"/>
                  <a:gd name="connsiteY0" fmla="*/ 129 h 149132"/>
                  <a:gd name="connsiteX1" fmla="*/ 1493 w 145956"/>
                  <a:gd name="connsiteY1" fmla="*/ 85854 h 149132"/>
                  <a:gd name="connsiteX2" fmla="*/ 49118 w 145956"/>
                  <a:gd name="connsiteY2" fmla="*/ 138242 h 149132"/>
                  <a:gd name="connsiteX3" fmla="*/ 85631 w 145956"/>
                  <a:gd name="connsiteY3" fmla="*/ 144592 h 149132"/>
                  <a:gd name="connsiteX4" fmla="*/ 145956 w 145956"/>
                  <a:gd name="connsiteY4" fmla="*/ 84267 h 149132"/>
                  <a:gd name="connsiteX5" fmla="*/ 85631 w 145956"/>
                  <a:gd name="connsiteY5" fmla="*/ 128717 h 149132"/>
                  <a:gd name="connsiteX6" fmla="*/ 33243 w 145956"/>
                  <a:gd name="connsiteY6" fmla="*/ 98554 h 149132"/>
                  <a:gd name="connsiteX7" fmla="*/ 18956 w 145956"/>
                  <a:gd name="connsiteY7" fmla="*/ 66804 h 149132"/>
                  <a:gd name="connsiteX8" fmla="*/ 12606 w 145956"/>
                  <a:gd name="connsiteY8" fmla="*/ 129 h 14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56" h="149132">
                    <a:moveTo>
                      <a:pt x="12606" y="129"/>
                    </a:moveTo>
                    <a:cubicBezTo>
                      <a:pt x="9695" y="3304"/>
                      <a:pt x="-4592" y="62835"/>
                      <a:pt x="1493" y="85854"/>
                    </a:cubicBezTo>
                    <a:cubicBezTo>
                      <a:pt x="7578" y="108873"/>
                      <a:pt x="35095" y="128452"/>
                      <a:pt x="49118" y="138242"/>
                    </a:cubicBezTo>
                    <a:cubicBezTo>
                      <a:pt x="63141" y="148032"/>
                      <a:pt x="69491" y="153588"/>
                      <a:pt x="85631" y="144592"/>
                    </a:cubicBezTo>
                    <a:cubicBezTo>
                      <a:pt x="101771" y="135596"/>
                      <a:pt x="145956" y="86913"/>
                      <a:pt x="145956" y="84267"/>
                    </a:cubicBezTo>
                    <a:cubicBezTo>
                      <a:pt x="145956" y="81621"/>
                      <a:pt x="104417" y="126336"/>
                      <a:pt x="85631" y="128717"/>
                    </a:cubicBezTo>
                    <a:cubicBezTo>
                      <a:pt x="66846" y="131098"/>
                      <a:pt x="44355" y="108873"/>
                      <a:pt x="33243" y="98554"/>
                    </a:cubicBezTo>
                    <a:cubicBezTo>
                      <a:pt x="22131" y="88235"/>
                      <a:pt x="21337" y="80562"/>
                      <a:pt x="18956" y="66804"/>
                    </a:cubicBezTo>
                    <a:cubicBezTo>
                      <a:pt x="16575" y="53046"/>
                      <a:pt x="15517" y="-3046"/>
                      <a:pt x="12606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C38E4F83-7DCD-4726-9ADE-A7EA6DBF0851}"/>
                  </a:ext>
                </a:extLst>
              </p:cNvPr>
              <p:cNvSpPr/>
              <p:nvPr/>
            </p:nvSpPr>
            <p:spPr>
              <a:xfrm>
                <a:off x="2954867" y="2595033"/>
                <a:ext cx="1526539" cy="38100"/>
              </a:xfrm>
              <a:custGeom>
                <a:avLst/>
                <a:gdLst>
                  <a:gd name="connsiteX0" fmla="*/ 0 w 1526539"/>
                  <a:gd name="connsiteY0" fmla="*/ 38100 h 38100"/>
                  <a:gd name="connsiteX1" fmla="*/ 1062566 w 1526539"/>
                  <a:gd name="connsiteY1" fmla="*/ 29634 h 38100"/>
                  <a:gd name="connsiteX2" fmla="*/ 1521883 w 1526539"/>
                  <a:gd name="connsiteY2" fmla="*/ 12700 h 38100"/>
                  <a:gd name="connsiteX3" fmla="*/ 1312333 w 1526539"/>
                  <a:gd name="connsiteY3" fmla="*/ 0 h 38100"/>
                  <a:gd name="connsiteX4" fmla="*/ 508000 w 1526539"/>
                  <a:gd name="connsiteY4" fmla="*/ 6350 h 38100"/>
                  <a:gd name="connsiteX5" fmla="*/ 0 w 152653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539" h="38100">
                    <a:moveTo>
                      <a:pt x="0" y="38100"/>
                    </a:moveTo>
                    <a:lnTo>
                      <a:pt x="1062566" y="29634"/>
                    </a:lnTo>
                    <a:cubicBezTo>
                      <a:pt x="1316213" y="25401"/>
                      <a:pt x="1480255" y="17639"/>
                      <a:pt x="1521883" y="12700"/>
                    </a:cubicBezTo>
                    <a:cubicBezTo>
                      <a:pt x="1563511" y="7761"/>
                      <a:pt x="1312333" y="0"/>
                      <a:pt x="1312333" y="0"/>
                    </a:cubicBezTo>
                    <a:lnTo>
                      <a:pt x="508000" y="635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735531BE-DF31-4A27-917C-C166BECCEFDE}"/>
                  </a:ext>
                </a:extLst>
              </p:cNvPr>
              <p:cNvSpPr/>
              <p:nvPr/>
            </p:nvSpPr>
            <p:spPr>
              <a:xfrm>
                <a:off x="3920019" y="2609697"/>
                <a:ext cx="274463" cy="155237"/>
              </a:xfrm>
              <a:custGeom>
                <a:avLst/>
                <a:gdLst>
                  <a:gd name="connsiteX0" fmla="*/ 48 w 274463"/>
                  <a:gd name="connsiteY0" fmla="*/ 10736 h 155237"/>
                  <a:gd name="connsiteX1" fmla="*/ 93181 w 274463"/>
                  <a:gd name="connsiteY1" fmla="*/ 150436 h 155237"/>
                  <a:gd name="connsiteX2" fmla="*/ 173614 w 274463"/>
                  <a:gd name="connsiteY2" fmla="*/ 122920 h 155237"/>
                  <a:gd name="connsiteX3" fmla="*/ 270981 w 274463"/>
                  <a:gd name="connsiteY3" fmla="*/ 122920 h 155237"/>
                  <a:gd name="connsiteX4" fmla="*/ 251931 w 274463"/>
                  <a:gd name="connsiteY4" fmla="*/ 153 h 155237"/>
                  <a:gd name="connsiteX5" fmla="*/ 243464 w 274463"/>
                  <a:gd name="connsiteY5" fmla="*/ 97520 h 155237"/>
                  <a:gd name="connsiteX6" fmla="*/ 186314 w 274463"/>
                  <a:gd name="connsiteY6" fmla="*/ 103870 h 155237"/>
                  <a:gd name="connsiteX7" fmla="*/ 120698 w 274463"/>
                  <a:gd name="connsiteY7" fmla="*/ 133503 h 155237"/>
                  <a:gd name="connsiteX8" fmla="*/ 80481 w 274463"/>
                  <a:gd name="connsiteY8" fmla="*/ 101753 h 155237"/>
                  <a:gd name="connsiteX9" fmla="*/ 48 w 274463"/>
                  <a:gd name="connsiteY9" fmla="*/ 10736 h 15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63" h="155237">
                    <a:moveTo>
                      <a:pt x="48" y="10736"/>
                    </a:moveTo>
                    <a:cubicBezTo>
                      <a:pt x="2165" y="18850"/>
                      <a:pt x="64253" y="131739"/>
                      <a:pt x="93181" y="150436"/>
                    </a:cubicBezTo>
                    <a:cubicBezTo>
                      <a:pt x="122109" y="169133"/>
                      <a:pt x="143981" y="127506"/>
                      <a:pt x="173614" y="122920"/>
                    </a:cubicBezTo>
                    <a:cubicBezTo>
                      <a:pt x="203247" y="118334"/>
                      <a:pt x="257928" y="143381"/>
                      <a:pt x="270981" y="122920"/>
                    </a:cubicBezTo>
                    <a:cubicBezTo>
                      <a:pt x="284034" y="102459"/>
                      <a:pt x="256517" y="4386"/>
                      <a:pt x="251931" y="153"/>
                    </a:cubicBezTo>
                    <a:cubicBezTo>
                      <a:pt x="247345" y="-4080"/>
                      <a:pt x="254400" y="80234"/>
                      <a:pt x="243464" y="97520"/>
                    </a:cubicBezTo>
                    <a:cubicBezTo>
                      <a:pt x="232528" y="114806"/>
                      <a:pt x="206775" y="97873"/>
                      <a:pt x="186314" y="103870"/>
                    </a:cubicBezTo>
                    <a:cubicBezTo>
                      <a:pt x="165853" y="109867"/>
                      <a:pt x="138337" y="133856"/>
                      <a:pt x="120698" y="133503"/>
                    </a:cubicBezTo>
                    <a:cubicBezTo>
                      <a:pt x="103059" y="133150"/>
                      <a:pt x="94945" y="120097"/>
                      <a:pt x="80481" y="101753"/>
                    </a:cubicBezTo>
                    <a:cubicBezTo>
                      <a:pt x="66017" y="83409"/>
                      <a:pt x="-2069" y="2622"/>
                      <a:pt x="48" y="10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24750E8B-8044-42C0-BAD2-7761D937525A}"/>
                  </a:ext>
                </a:extLst>
              </p:cNvPr>
              <p:cNvSpPr/>
              <p:nvPr/>
            </p:nvSpPr>
            <p:spPr>
              <a:xfrm>
                <a:off x="3767522" y="2624143"/>
                <a:ext cx="523942" cy="562350"/>
              </a:xfrm>
              <a:custGeom>
                <a:avLst/>
                <a:gdLst>
                  <a:gd name="connsiteX0" fmla="*/ 145 w 523942"/>
                  <a:gd name="connsiteY0" fmla="*/ 524 h 562350"/>
                  <a:gd name="connsiteX1" fmla="*/ 61528 w 523942"/>
                  <a:gd name="connsiteY1" fmla="*/ 169857 h 562350"/>
                  <a:gd name="connsiteX2" fmla="*/ 118678 w 523942"/>
                  <a:gd name="connsiteY2" fmla="*/ 214307 h 562350"/>
                  <a:gd name="connsiteX3" fmla="*/ 332461 w 523942"/>
                  <a:gd name="connsiteY3" fmla="*/ 375174 h 562350"/>
                  <a:gd name="connsiteX4" fmla="*/ 412895 w 523942"/>
                  <a:gd name="connsiteY4" fmla="*/ 442907 h 562350"/>
                  <a:gd name="connsiteX5" fmla="*/ 522961 w 523942"/>
                  <a:gd name="connsiteY5" fmla="*/ 561440 h 562350"/>
                  <a:gd name="connsiteX6" fmla="*/ 461578 w 523942"/>
                  <a:gd name="connsiteY6" fmla="*/ 491590 h 562350"/>
                  <a:gd name="connsiteX7" fmla="*/ 370561 w 523942"/>
                  <a:gd name="connsiteY7" fmla="*/ 381524 h 562350"/>
                  <a:gd name="connsiteX8" fmla="*/ 362095 w 523942"/>
                  <a:gd name="connsiteY8" fmla="*/ 373057 h 562350"/>
                  <a:gd name="connsiteX9" fmla="*/ 218161 w 523942"/>
                  <a:gd name="connsiteY9" fmla="*/ 252407 h 562350"/>
                  <a:gd name="connsiteX10" fmla="*/ 50945 w 523942"/>
                  <a:gd name="connsiteY10" fmla="*/ 121174 h 562350"/>
                  <a:gd name="connsiteX11" fmla="*/ 145 w 523942"/>
                  <a:gd name="connsiteY11" fmla="*/ 524 h 56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942" h="562350">
                    <a:moveTo>
                      <a:pt x="145" y="524"/>
                    </a:moveTo>
                    <a:cubicBezTo>
                      <a:pt x="1909" y="8638"/>
                      <a:pt x="41773" y="134227"/>
                      <a:pt x="61528" y="169857"/>
                    </a:cubicBezTo>
                    <a:cubicBezTo>
                      <a:pt x="81284" y="205488"/>
                      <a:pt x="118678" y="214307"/>
                      <a:pt x="118678" y="214307"/>
                    </a:cubicBezTo>
                    <a:lnTo>
                      <a:pt x="332461" y="375174"/>
                    </a:lnTo>
                    <a:cubicBezTo>
                      <a:pt x="381497" y="413274"/>
                      <a:pt x="381145" y="411863"/>
                      <a:pt x="412895" y="442907"/>
                    </a:cubicBezTo>
                    <a:cubicBezTo>
                      <a:pt x="444645" y="473951"/>
                      <a:pt x="514847" y="553326"/>
                      <a:pt x="522961" y="561440"/>
                    </a:cubicBezTo>
                    <a:cubicBezTo>
                      <a:pt x="531075" y="569554"/>
                      <a:pt x="486978" y="521576"/>
                      <a:pt x="461578" y="491590"/>
                    </a:cubicBezTo>
                    <a:cubicBezTo>
                      <a:pt x="436178" y="461604"/>
                      <a:pt x="370561" y="381524"/>
                      <a:pt x="370561" y="381524"/>
                    </a:cubicBezTo>
                    <a:cubicBezTo>
                      <a:pt x="353981" y="361769"/>
                      <a:pt x="362095" y="373057"/>
                      <a:pt x="362095" y="373057"/>
                    </a:cubicBezTo>
                    <a:cubicBezTo>
                      <a:pt x="336695" y="351538"/>
                      <a:pt x="270019" y="294387"/>
                      <a:pt x="218161" y="252407"/>
                    </a:cubicBezTo>
                    <a:cubicBezTo>
                      <a:pt x="166303" y="210427"/>
                      <a:pt x="89398" y="161744"/>
                      <a:pt x="50945" y="121174"/>
                    </a:cubicBezTo>
                    <a:cubicBezTo>
                      <a:pt x="12492" y="80605"/>
                      <a:pt x="-1619" y="-7590"/>
                      <a:pt x="145" y="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4A60B944-4494-4071-942B-3E3C725D72B3}"/>
                  </a:ext>
                </a:extLst>
              </p:cNvPr>
              <p:cNvSpPr/>
              <p:nvPr/>
            </p:nvSpPr>
            <p:spPr>
              <a:xfrm>
                <a:off x="4034348" y="2761939"/>
                <a:ext cx="268853" cy="435674"/>
              </a:xfrm>
              <a:custGeom>
                <a:avLst/>
                <a:gdLst>
                  <a:gd name="connsiteX0" fmla="*/ 19 w 268853"/>
                  <a:gd name="connsiteY0" fmla="*/ 311 h 435674"/>
                  <a:gd name="connsiteX1" fmla="*/ 163002 w 268853"/>
                  <a:gd name="connsiteY1" fmla="*/ 110378 h 435674"/>
                  <a:gd name="connsiteX2" fmla="*/ 175702 w 268853"/>
                  <a:gd name="connsiteY2" fmla="*/ 154828 h 435674"/>
                  <a:gd name="connsiteX3" fmla="*/ 266719 w 268853"/>
                  <a:gd name="connsiteY3" fmla="*/ 434228 h 435674"/>
                  <a:gd name="connsiteX4" fmla="*/ 232852 w 268853"/>
                  <a:gd name="connsiteY4" fmla="*/ 256428 h 435674"/>
                  <a:gd name="connsiteX5" fmla="*/ 152419 w 268853"/>
                  <a:gd name="connsiteY5" fmla="*/ 82861 h 435674"/>
                  <a:gd name="connsiteX6" fmla="*/ 19 w 268853"/>
                  <a:gd name="connsiteY6" fmla="*/ 311 h 4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853" h="435674">
                    <a:moveTo>
                      <a:pt x="19" y="311"/>
                    </a:moveTo>
                    <a:cubicBezTo>
                      <a:pt x="1783" y="4897"/>
                      <a:pt x="133722" y="84625"/>
                      <a:pt x="163002" y="110378"/>
                    </a:cubicBezTo>
                    <a:cubicBezTo>
                      <a:pt x="192283" y="136131"/>
                      <a:pt x="158416" y="100853"/>
                      <a:pt x="175702" y="154828"/>
                    </a:cubicBezTo>
                    <a:cubicBezTo>
                      <a:pt x="192988" y="208803"/>
                      <a:pt x="257194" y="417295"/>
                      <a:pt x="266719" y="434228"/>
                    </a:cubicBezTo>
                    <a:cubicBezTo>
                      <a:pt x="276244" y="451161"/>
                      <a:pt x="251902" y="314989"/>
                      <a:pt x="232852" y="256428"/>
                    </a:cubicBezTo>
                    <a:cubicBezTo>
                      <a:pt x="213802" y="197867"/>
                      <a:pt x="188755" y="123078"/>
                      <a:pt x="152419" y="82861"/>
                    </a:cubicBezTo>
                    <a:cubicBezTo>
                      <a:pt x="116083" y="42644"/>
                      <a:pt x="-1745" y="-4275"/>
                      <a:pt x="19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46537E71-4890-4CEB-BE16-75325086E485}"/>
                  </a:ext>
                </a:extLst>
              </p:cNvPr>
              <p:cNvSpPr/>
              <p:nvPr/>
            </p:nvSpPr>
            <p:spPr>
              <a:xfrm>
                <a:off x="4038600" y="2749550"/>
                <a:ext cx="294373" cy="494099"/>
              </a:xfrm>
              <a:custGeom>
                <a:avLst/>
                <a:gdLst>
                  <a:gd name="connsiteX0" fmla="*/ 0 w 294373"/>
                  <a:gd name="connsiteY0" fmla="*/ 0 h 494099"/>
                  <a:gd name="connsiteX1" fmla="*/ 205317 w 294373"/>
                  <a:gd name="connsiteY1" fmla="*/ 101600 h 494099"/>
                  <a:gd name="connsiteX2" fmla="*/ 237067 w 294373"/>
                  <a:gd name="connsiteY2" fmla="*/ 135467 h 494099"/>
                  <a:gd name="connsiteX3" fmla="*/ 258233 w 294373"/>
                  <a:gd name="connsiteY3" fmla="*/ 192617 h 494099"/>
                  <a:gd name="connsiteX4" fmla="*/ 292100 w 294373"/>
                  <a:gd name="connsiteY4" fmla="*/ 493183 h 494099"/>
                  <a:gd name="connsiteX5" fmla="*/ 285750 w 294373"/>
                  <a:gd name="connsiteY5" fmla="*/ 281517 h 494099"/>
                  <a:gd name="connsiteX6" fmla="*/ 241300 w 294373"/>
                  <a:gd name="connsiteY6" fmla="*/ 148167 h 494099"/>
                  <a:gd name="connsiteX7" fmla="*/ 192617 w 294373"/>
                  <a:gd name="connsiteY7" fmla="*/ 116417 h 494099"/>
                  <a:gd name="connsiteX8" fmla="*/ 0 w 294373"/>
                  <a:gd name="connsiteY8" fmla="*/ 0 h 49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373" h="494099">
                    <a:moveTo>
                      <a:pt x="0" y="0"/>
                    </a:moveTo>
                    <a:cubicBezTo>
                      <a:pt x="82903" y="39511"/>
                      <a:pt x="165806" y="79022"/>
                      <a:pt x="205317" y="101600"/>
                    </a:cubicBezTo>
                    <a:cubicBezTo>
                      <a:pt x="244828" y="124178"/>
                      <a:pt x="228248" y="120298"/>
                      <a:pt x="237067" y="135467"/>
                    </a:cubicBezTo>
                    <a:cubicBezTo>
                      <a:pt x="245886" y="150636"/>
                      <a:pt x="249061" y="132998"/>
                      <a:pt x="258233" y="192617"/>
                    </a:cubicBezTo>
                    <a:cubicBezTo>
                      <a:pt x="267405" y="252236"/>
                      <a:pt x="287514" y="478366"/>
                      <a:pt x="292100" y="493183"/>
                    </a:cubicBezTo>
                    <a:cubicBezTo>
                      <a:pt x="296686" y="508000"/>
                      <a:pt x="294217" y="339020"/>
                      <a:pt x="285750" y="281517"/>
                    </a:cubicBezTo>
                    <a:cubicBezTo>
                      <a:pt x="277283" y="224014"/>
                      <a:pt x="256822" y="175684"/>
                      <a:pt x="241300" y="148167"/>
                    </a:cubicBezTo>
                    <a:cubicBezTo>
                      <a:pt x="225778" y="120650"/>
                      <a:pt x="192617" y="116417"/>
                      <a:pt x="192617" y="1164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59C60573-3C52-4C1F-BB00-A03498A775ED}"/>
                  </a:ext>
                </a:extLst>
              </p:cNvPr>
              <p:cNvSpPr/>
              <p:nvPr/>
            </p:nvSpPr>
            <p:spPr>
              <a:xfrm>
                <a:off x="2525644" y="2779705"/>
                <a:ext cx="935387" cy="93673"/>
              </a:xfrm>
              <a:custGeom>
                <a:avLst/>
                <a:gdLst>
                  <a:gd name="connsiteX0" fmla="*/ 1656 w 935387"/>
                  <a:gd name="connsiteY0" fmla="*/ 93670 h 93673"/>
                  <a:gd name="connsiteX1" fmla="*/ 877956 w 935387"/>
                  <a:gd name="connsiteY1" fmla="*/ 11120 h 93673"/>
                  <a:gd name="connsiteX2" fmla="*/ 830331 w 935387"/>
                  <a:gd name="connsiteY2" fmla="*/ 1595 h 93673"/>
                  <a:gd name="connsiteX3" fmla="*/ 662056 w 935387"/>
                  <a:gd name="connsiteY3" fmla="*/ 7945 h 93673"/>
                  <a:gd name="connsiteX4" fmla="*/ 1656 w 935387"/>
                  <a:gd name="connsiteY4" fmla="*/ 93670 h 9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387" h="93673">
                    <a:moveTo>
                      <a:pt x="1656" y="93670"/>
                    </a:moveTo>
                    <a:cubicBezTo>
                      <a:pt x="37639" y="94199"/>
                      <a:pt x="739844" y="26466"/>
                      <a:pt x="877956" y="11120"/>
                    </a:cubicBezTo>
                    <a:cubicBezTo>
                      <a:pt x="1016068" y="-4226"/>
                      <a:pt x="866314" y="2124"/>
                      <a:pt x="830331" y="1595"/>
                    </a:cubicBezTo>
                    <a:cubicBezTo>
                      <a:pt x="794348" y="1066"/>
                      <a:pt x="797523" y="-4226"/>
                      <a:pt x="662056" y="7945"/>
                    </a:cubicBezTo>
                    <a:cubicBezTo>
                      <a:pt x="526589" y="20116"/>
                      <a:pt x="-34327" y="93141"/>
                      <a:pt x="1656" y="93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65625B0D-5816-42A4-9436-E4C032F1B676}"/>
                  </a:ext>
                </a:extLst>
              </p:cNvPr>
              <p:cNvSpPr/>
              <p:nvPr/>
            </p:nvSpPr>
            <p:spPr>
              <a:xfrm>
                <a:off x="2633522" y="2868310"/>
                <a:ext cx="521551" cy="476737"/>
              </a:xfrm>
              <a:custGeom>
                <a:avLst/>
                <a:gdLst>
                  <a:gd name="connsiteX0" fmla="*/ 141 w 521551"/>
                  <a:gd name="connsiteY0" fmla="*/ 303 h 476737"/>
                  <a:gd name="connsiteX1" fmla="*/ 338278 w 521551"/>
                  <a:gd name="connsiteY1" fmla="*/ 122540 h 476737"/>
                  <a:gd name="connsiteX2" fmla="*/ 465278 w 521551"/>
                  <a:gd name="connsiteY2" fmla="*/ 301928 h 476737"/>
                  <a:gd name="connsiteX3" fmla="*/ 520841 w 521551"/>
                  <a:gd name="connsiteY3" fmla="*/ 476553 h 476737"/>
                  <a:gd name="connsiteX4" fmla="*/ 430353 w 521551"/>
                  <a:gd name="connsiteY4" fmla="*/ 268590 h 476737"/>
                  <a:gd name="connsiteX5" fmla="*/ 355741 w 521551"/>
                  <a:gd name="connsiteY5" fmla="*/ 143178 h 476737"/>
                  <a:gd name="connsiteX6" fmla="*/ 297003 w 521551"/>
                  <a:gd name="connsiteY6" fmla="*/ 89203 h 476737"/>
                  <a:gd name="connsiteX7" fmla="*/ 141 w 521551"/>
                  <a:gd name="connsiteY7" fmla="*/ 303 h 47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1551" h="476737">
                    <a:moveTo>
                      <a:pt x="141" y="303"/>
                    </a:moveTo>
                    <a:cubicBezTo>
                      <a:pt x="7020" y="5859"/>
                      <a:pt x="260755" y="72269"/>
                      <a:pt x="338278" y="122540"/>
                    </a:cubicBezTo>
                    <a:cubicBezTo>
                      <a:pt x="415801" y="172811"/>
                      <a:pt x="434851" y="242926"/>
                      <a:pt x="465278" y="301928"/>
                    </a:cubicBezTo>
                    <a:cubicBezTo>
                      <a:pt x="495705" y="360930"/>
                      <a:pt x="526662" y="482109"/>
                      <a:pt x="520841" y="476553"/>
                    </a:cubicBezTo>
                    <a:cubicBezTo>
                      <a:pt x="515020" y="470997"/>
                      <a:pt x="457870" y="324153"/>
                      <a:pt x="430353" y="268590"/>
                    </a:cubicBezTo>
                    <a:cubicBezTo>
                      <a:pt x="402836" y="213027"/>
                      <a:pt x="377966" y="173076"/>
                      <a:pt x="355741" y="143178"/>
                    </a:cubicBezTo>
                    <a:cubicBezTo>
                      <a:pt x="333516" y="113280"/>
                      <a:pt x="355476" y="111428"/>
                      <a:pt x="297003" y="89203"/>
                    </a:cubicBezTo>
                    <a:cubicBezTo>
                      <a:pt x="238530" y="66978"/>
                      <a:pt x="-6738" y="-5253"/>
                      <a:pt x="141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C7F0A4F5-4A25-4669-93BB-DE9DE07288EA}"/>
                  </a:ext>
                </a:extLst>
              </p:cNvPr>
              <p:cNvSpPr/>
              <p:nvPr/>
            </p:nvSpPr>
            <p:spPr>
              <a:xfrm>
                <a:off x="2522420" y="2919182"/>
                <a:ext cx="597020" cy="330546"/>
              </a:xfrm>
              <a:custGeom>
                <a:avLst/>
                <a:gdLst>
                  <a:gd name="connsiteX0" fmla="*/ 118 w 597020"/>
                  <a:gd name="connsiteY0" fmla="*/ 231 h 330546"/>
                  <a:gd name="connsiteX1" fmla="*/ 408105 w 597020"/>
                  <a:gd name="connsiteY1" fmla="*/ 111356 h 330546"/>
                  <a:gd name="connsiteX2" fmla="*/ 485893 w 597020"/>
                  <a:gd name="connsiteY2" fmla="*/ 170093 h 330546"/>
                  <a:gd name="connsiteX3" fmla="*/ 597018 w 597020"/>
                  <a:gd name="connsiteY3" fmla="*/ 330431 h 330546"/>
                  <a:gd name="connsiteX4" fmla="*/ 489068 w 597020"/>
                  <a:gd name="connsiteY4" fmla="*/ 143106 h 330546"/>
                  <a:gd name="connsiteX5" fmla="*/ 366830 w 597020"/>
                  <a:gd name="connsiteY5" fmla="*/ 84368 h 330546"/>
                  <a:gd name="connsiteX6" fmla="*/ 118 w 597020"/>
                  <a:gd name="connsiteY6" fmla="*/ 231 h 33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020" h="330546">
                    <a:moveTo>
                      <a:pt x="118" y="231"/>
                    </a:moveTo>
                    <a:cubicBezTo>
                      <a:pt x="6997" y="4729"/>
                      <a:pt x="327143" y="83046"/>
                      <a:pt x="408105" y="111356"/>
                    </a:cubicBezTo>
                    <a:cubicBezTo>
                      <a:pt x="489067" y="139666"/>
                      <a:pt x="454407" y="133580"/>
                      <a:pt x="485893" y="170093"/>
                    </a:cubicBezTo>
                    <a:cubicBezTo>
                      <a:pt x="517379" y="206606"/>
                      <a:pt x="596489" y="334929"/>
                      <a:pt x="597018" y="330431"/>
                    </a:cubicBezTo>
                    <a:cubicBezTo>
                      <a:pt x="597547" y="325933"/>
                      <a:pt x="527433" y="184117"/>
                      <a:pt x="489068" y="143106"/>
                    </a:cubicBezTo>
                    <a:cubicBezTo>
                      <a:pt x="450703" y="102096"/>
                      <a:pt x="444882" y="110826"/>
                      <a:pt x="366830" y="84368"/>
                    </a:cubicBezTo>
                    <a:cubicBezTo>
                      <a:pt x="288778" y="57910"/>
                      <a:pt x="-6761" y="-4267"/>
                      <a:pt x="118" y="2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B5734B67-86ED-459A-AD92-C6004784CC37}"/>
                  </a:ext>
                </a:extLst>
              </p:cNvPr>
              <p:cNvSpPr/>
              <p:nvPr/>
            </p:nvSpPr>
            <p:spPr>
              <a:xfrm>
                <a:off x="2489161" y="2923661"/>
                <a:ext cx="387412" cy="592703"/>
              </a:xfrm>
              <a:custGeom>
                <a:avLst/>
                <a:gdLst>
                  <a:gd name="connsiteX0" fmla="*/ 39 w 387412"/>
                  <a:gd name="connsiteY0" fmla="*/ 1572 h 592703"/>
                  <a:gd name="connsiteX1" fmla="*/ 167256 w 387412"/>
                  <a:gd name="connsiteY1" fmla="*/ 162439 h 592703"/>
                  <a:gd name="connsiteX2" fmla="*/ 285789 w 387412"/>
                  <a:gd name="connsiteY2" fmla="*/ 526506 h 592703"/>
                  <a:gd name="connsiteX3" fmla="*/ 309072 w 387412"/>
                  <a:gd name="connsiteY3" fmla="*/ 549789 h 592703"/>
                  <a:gd name="connsiteX4" fmla="*/ 387389 w 387412"/>
                  <a:gd name="connsiteY4" fmla="*/ 592122 h 592703"/>
                  <a:gd name="connsiteX5" fmla="*/ 300606 w 387412"/>
                  <a:gd name="connsiteY5" fmla="*/ 515922 h 592703"/>
                  <a:gd name="connsiteX6" fmla="*/ 256156 w 387412"/>
                  <a:gd name="connsiteY6" fmla="*/ 352939 h 592703"/>
                  <a:gd name="connsiteX7" fmla="*/ 152439 w 387412"/>
                  <a:gd name="connsiteY7" fmla="*/ 96822 h 592703"/>
                  <a:gd name="connsiteX8" fmla="*/ 39 w 387412"/>
                  <a:gd name="connsiteY8" fmla="*/ 1572 h 59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412" h="592703">
                    <a:moveTo>
                      <a:pt x="39" y="1572"/>
                    </a:moveTo>
                    <a:cubicBezTo>
                      <a:pt x="2508" y="12508"/>
                      <a:pt x="119631" y="74950"/>
                      <a:pt x="167256" y="162439"/>
                    </a:cubicBezTo>
                    <a:cubicBezTo>
                      <a:pt x="214881" y="249928"/>
                      <a:pt x="262153" y="461948"/>
                      <a:pt x="285789" y="526506"/>
                    </a:cubicBezTo>
                    <a:cubicBezTo>
                      <a:pt x="309425" y="591064"/>
                      <a:pt x="292139" y="538853"/>
                      <a:pt x="309072" y="549789"/>
                    </a:cubicBezTo>
                    <a:cubicBezTo>
                      <a:pt x="326005" y="560725"/>
                      <a:pt x="388800" y="597767"/>
                      <a:pt x="387389" y="592122"/>
                    </a:cubicBezTo>
                    <a:cubicBezTo>
                      <a:pt x="385978" y="586478"/>
                      <a:pt x="322478" y="555786"/>
                      <a:pt x="300606" y="515922"/>
                    </a:cubicBezTo>
                    <a:cubicBezTo>
                      <a:pt x="278734" y="476058"/>
                      <a:pt x="280850" y="422789"/>
                      <a:pt x="256156" y="352939"/>
                    </a:cubicBezTo>
                    <a:cubicBezTo>
                      <a:pt x="231462" y="283089"/>
                      <a:pt x="193009" y="155383"/>
                      <a:pt x="152439" y="96822"/>
                    </a:cubicBezTo>
                    <a:cubicBezTo>
                      <a:pt x="111870" y="38261"/>
                      <a:pt x="-2430" y="-9364"/>
                      <a:pt x="39" y="15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C4BCBBC1-CFE1-450E-A59A-B393F274AB09}"/>
                  </a:ext>
                </a:extLst>
              </p:cNvPr>
              <p:cNvSpPr/>
              <p:nvPr/>
            </p:nvSpPr>
            <p:spPr>
              <a:xfrm>
                <a:off x="2814843" y="3507300"/>
                <a:ext cx="463886" cy="597145"/>
              </a:xfrm>
              <a:custGeom>
                <a:avLst/>
                <a:gdLst>
                  <a:gd name="connsiteX0" fmla="*/ 324 w 463886"/>
                  <a:gd name="connsiteY0" fmla="*/ 17 h 597145"/>
                  <a:gd name="connsiteX1" fmla="*/ 68057 w 463886"/>
                  <a:gd name="connsiteY1" fmla="*/ 427583 h 597145"/>
                  <a:gd name="connsiteX2" fmla="*/ 21490 w 463886"/>
                  <a:gd name="connsiteY2" fmla="*/ 503783 h 597145"/>
                  <a:gd name="connsiteX3" fmla="*/ 68057 w 463886"/>
                  <a:gd name="connsiteY3" fmla="*/ 520717 h 597145"/>
                  <a:gd name="connsiteX4" fmla="*/ 218340 w 463886"/>
                  <a:gd name="connsiteY4" fmla="*/ 586333 h 597145"/>
                  <a:gd name="connsiteX5" fmla="*/ 277607 w 463886"/>
                  <a:gd name="connsiteY5" fmla="*/ 596917 h 597145"/>
                  <a:gd name="connsiteX6" fmla="*/ 463874 w 463886"/>
                  <a:gd name="connsiteY6" fmla="*/ 592683 h 597145"/>
                  <a:gd name="connsiteX7" fmla="*/ 286074 w 463886"/>
                  <a:gd name="connsiteY7" fmla="*/ 582100 h 597145"/>
                  <a:gd name="connsiteX8" fmla="*/ 72290 w 463886"/>
                  <a:gd name="connsiteY8" fmla="*/ 499550 h 597145"/>
                  <a:gd name="connsiteX9" fmla="*/ 101924 w 463886"/>
                  <a:gd name="connsiteY9" fmla="*/ 444517 h 597145"/>
                  <a:gd name="connsiteX10" fmla="*/ 324 w 463886"/>
                  <a:gd name="connsiteY10" fmla="*/ 17 h 59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886" h="597145">
                    <a:moveTo>
                      <a:pt x="324" y="17"/>
                    </a:moveTo>
                    <a:cubicBezTo>
                      <a:pt x="-5320" y="-2805"/>
                      <a:pt x="64529" y="343622"/>
                      <a:pt x="68057" y="427583"/>
                    </a:cubicBezTo>
                    <a:cubicBezTo>
                      <a:pt x="71585" y="511544"/>
                      <a:pt x="21490" y="488261"/>
                      <a:pt x="21490" y="503783"/>
                    </a:cubicBezTo>
                    <a:cubicBezTo>
                      <a:pt x="21490" y="519305"/>
                      <a:pt x="35249" y="506959"/>
                      <a:pt x="68057" y="520717"/>
                    </a:cubicBezTo>
                    <a:cubicBezTo>
                      <a:pt x="100865" y="534475"/>
                      <a:pt x="183415" y="573633"/>
                      <a:pt x="218340" y="586333"/>
                    </a:cubicBezTo>
                    <a:cubicBezTo>
                      <a:pt x="253265" y="599033"/>
                      <a:pt x="277607" y="596917"/>
                      <a:pt x="277607" y="596917"/>
                    </a:cubicBezTo>
                    <a:cubicBezTo>
                      <a:pt x="318529" y="597975"/>
                      <a:pt x="462463" y="595153"/>
                      <a:pt x="463874" y="592683"/>
                    </a:cubicBezTo>
                    <a:cubicBezTo>
                      <a:pt x="465285" y="590214"/>
                      <a:pt x="351338" y="597622"/>
                      <a:pt x="286074" y="582100"/>
                    </a:cubicBezTo>
                    <a:cubicBezTo>
                      <a:pt x="220810" y="566578"/>
                      <a:pt x="102982" y="522481"/>
                      <a:pt x="72290" y="499550"/>
                    </a:cubicBezTo>
                    <a:cubicBezTo>
                      <a:pt x="41598" y="476620"/>
                      <a:pt x="112860" y="523892"/>
                      <a:pt x="101924" y="444517"/>
                    </a:cubicBezTo>
                    <a:cubicBezTo>
                      <a:pt x="90988" y="365142"/>
                      <a:pt x="5968" y="2839"/>
                      <a:pt x="324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1DCEB7F6-89CB-494D-B1F2-40F5EA53F511}"/>
                  </a:ext>
                </a:extLst>
              </p:cNvPr>
              <p:cNvSpPr/>
              <p:nvPr/>
            </p:nvSpPr>
            <p:spPr>
              <a:xfrm>
                <a:off x="3145348" y="3333550"/>
                <a:ext cx="140122" cy="756041"/>
              </a:xfrm>
              <a:custGeom>
                <a:avLst/>
                <a:gdLst>
                  <a:gd name="connsiteX0" fmla="*/ 19 w 140122"/>
                  <a:gd name="connsiteY0" fmla="*/ 200 h 756041"/>
                  <a:gd name="connsiteX1" fmla="*/ 103735 w 140122"/>
                  <a:gd name="connsiteY1" fmla="*/ 319817 h 756041"/>
                  <a:gd name="connsiteX2" fmla="*/ 139719 w 140122"/>
                  <a:gd name="connsiteY2" fmla="*/ 650017 h 756041"/>
                  <a:gd name="connsiteX3" fmla="*/ 84685 w 140122"/>
                  <a:gd name="connsiteY3" fmla="*/ 755850 h 756041"/>
                  <a:gd name="connsiteX4" fmla="*/ 118552 w 140122"/>
                  <a:gd name="connsiteY4" fmla="*/ 630967 h 756041"/>
                  <a:gd name="connsiteX5" fmla="*/ 95269 w 140122"/>
                  <a:gd name="connsiteY5" fmla="*/ 366383 h 756041"/>
                  <a:gd name="connsiteX6" fmla="*/ 19 w 140122"/>
                  <a:gd name="connsiteY6" fmla="*/ 200 h 75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122" h="756041">
                    <a:moveTo>
                      <a:pt x="19" y="200"/>
                    </a:moveTo>
                    <a:cubicBezTo>
                      <a:pt x="1430" y="-7561"/>
                      <a:pt x="80452" y="211514"/>
                      <a:pt x="103735" y="319817"/>
                    </a:cubicBezTo>
                    <a:cubicBezTo>
                      <a:pt x="127018" y="428120"/>
                      <a:pt x="142894" y="577345"/>
                      <a:pt x="139719" y="650017"/>
                    </a:cubicBezTo>
                    <a:cubicBezTo>
                      <a:pt x="136544" y="722689"/>
                      <a:pt x="88213" y="759025"/>
                      <a:pt x="84685" y="755850"/>
                    </a:cubicBezTo>
                    <a:cubicBezTo>
                      <a:pt x="81157" y="752675"/>
                      <a:pt x="116788" y="695878"/>
                      <a:pt x="118552" y="630967"/>
                    </a:cubicBezTo>
                    <a:cubicBezTo>
                      <a:pt x="120316" y="566056"/>
                      <a:pt x="116436" y="468689"/>
                      <a:pt x="95269" y="366383"/>
                    </a:cubicBezTo>
                    <a:cubicBezTo>
                      <a:pt x="74102" y="264077"/>
                      <a:pt x="-1392" y="7961"/>
                      <a:pt x="19" y="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9F4A4327-9B22-4CE4-AD91-72084796C967}"/>
                  </a:ext>
                </a:extLst>
              </p:cNvPr>
              <p:cNvSpPr/>
              <p:nvPr/>
            </p:nvSpPr>
            <p:spPr>
              <a:xfrm>
                <a:off x="3246606" y="3206750"/>
                <a:ext cx="112544" cy="12758"/>
              </a:xfrm>
              <a:custGeom>
                <a:avLst/>
                <a:gdLst>
                  <a:gd name="connsiteX0" fmla="*/ 112544 w 112544"/>
                  <a:gd name="connsiteY0" fmla="*/ 0 h 12758"/>
                  <a:gd name="connsiteX1" fmla="*/ 361 w 112544"/>
                  <a:gd name="connsiteY1" fmla="*/ 12700 h 12758"/>
                  <a:gd name="connsiteX2" fmla="*/ 112544 w 112544"/>
                  <a:gd name="connsiteY2" fmla="*/ 0 h 1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44" h="12758">
                    <a:moveTo>
                      <a:pt x="112544" y="0"/>
                    </a:moveTo>
                    <a:cubicBezTo>
                      <a:pt x="112544" y="0"/>
                      <a:pt x="8122" y="13758"/>
                      <a:pt x="361" y="12700"/>
                    </a:cubicBezTo>
                    <a:cubicBezTo>
                      <a:pt x="-7400" y="11642"/>
                      <a:pt x="112544" y="0"/>
                      <a:pt x="1125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EBC37E56-2E55-4A77-BDD0-6DFC18D8CC6F}"/>
                  </a:ext>
                </a:extLst>
              </p:cNvPr>
              <p:cNvSpPr/>
              <p:nvPr/>
            </p:nvSpPr>
            <p:spPr>
              <a:xfrm>
                <a:off x="3259309" y="3223220"/>
                <a:ext cx="815308" cy="693520"/>
              </a:xfrm>
              <a:custGeom>
                <a:avLst/>
                <a:gdLst>
                  <a:gd name="connsiteX0" fmla="*/ 2474 w 815308"/>
                  <a:gd name="connsiteY0" fmla="*/ 463 h 693520"/>
                  <a:gd name="connsiteX1" fmla="*/ 25758 w 815308"/>
                  <a:gd name="connsiteY1" fmla="*/ 269280 h 693520"/>
                  <a:gd name="connsiteX2" fmla="*/ 135824 w 815308"/>
                  <a:gd name="connsiteY2" fmla="*/ 493647 h 693520"/>
                  <a:gd name="connsiteX3" fmla="*/ 391941 w 815308"/>
                  <a:gd name="connsiteY3" fmla="*/ 660863 h 693520"/>
                  <a:gd name="connsiteX4" fmla="*/ 544341 w 815308"/>
                  <a:gd name="connsiteY4" fmla="*/ 690497 h 693520"/>
                  <a:gd name="connsiteX5" fmla="*/ 813158 w 815308"/>
                  <a:gd name="connsiteY5" fmla="*/ 660863 h 693520"/>
                  <a:gd name="connsiteX6" fmla="*/ 385591 w 815308"/>
                  <a:gd name="connsiteY6" fmla="*/ 690497 h 693520"/>
                  <a:gd name="connsiteX7" fmla="*/ 226841 w 815308"/>
                  <a:gd name="connsiteY7" fmla="*/ 571963 h 693520"/>
                  <a:gd name="connsiteX8" fmla="*/ 68091 w 815308"/>
                  <a:gd name="connsiteY8" fmla="*/ 337013 h 693520"/>
                  <a:gd name="connsiteX9" fmla="*/ 2474 w 815308"/>
                  <a:gd name="connsiteY9" fmla="*/ 463 h 69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308" h="693520">
                    <a:moveTo>
                      <a:pt x="2474" y="463"/>
                    </a:moveTo>
                    <a:cubicBezTo>
                      <a:pt x="-4581" y="-10826"/>
                      <a:pt x="3533" y="187083"/>
                      <a:pt x="25758" y="269280"/>
                    </a:cubicBezTo>
                    <a:cubicBezTo>
                      <a:pt x="47983" y="351477"/>
                      <a:pt x="74794" y="428383"/>
                      <a:pt x="135824" y="493647"/>
                    </a:cubicBezTo>
                    <a:cubicBezTo>
                      <a:pt x="196854" y="558911"/>
                      <a:pt x="323855" y="628055"/>
                      <a:pt x="391941" y="660863"/>
                    </a:cubicBezTo>
                    <a:cubicBezTo>
                      <a:pt x="460027" y="693671"/>
                      <a:pt x="474138" y="690497"/>
                      <a:pt x="544341" y="690497"/>
                    </a:cubicBezTo>
                    <a:cubicBezTo>
                      <a:pt x="614544" y="690497"/>
                      <a:pt x="839616" y="660863"/>
                      <a:pt x="813158" y="660863"/>
                    </a:cubicBezTo>
                    <a:cubicBezTo>
                      <a:pt x="786700" y="660863"/>
                      <a:pt x="483311" y="705314"/>
                      <a:pt x="385591" y="690497"/>
                    </a:cubicBezTo>
                    <a:cubicBezTo>
                      <a:pt x="287872" y="675680"/>
                      <a:pt x="279758" y="630877"/>
                      <a:pt x="226841" y="571963"/>
                    </a:cubicBezTo>
                    <a:cubicBezTo>
                      <a:pt x="173924" y="513049"/>
                      <a:pt x="105485" y="431557"/>
                      <a:pt x="68091" y="337013"/>
                    </a:cubicBezTo>
                    <a:cubicBezTo>
                      <a:pt x="30697" y="242469"/>
                      <a:pt x="9529" y="11752"/>
                      <a:pt x="2474" y="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AAD40C4F-88C8-4C03-90B5-BBB4EB4231DC}"/>
                  </a:ext>
                </a:extLst>
              </p:cNvPr>
              <p:cNvSpPr/>
              <p:nvPr/>
            </p:nvSpPr>
            <p:spPr>
              <a:xfrm>
                <a:off x="3238500" y="3934054"/>
                <a:ext cx="895535" cy="165929"/>
              </a:xfrm>
              <a:custGeom>
                <a:avLst/>
                <a:gdLst>
                  <a:gd name="connsiteX0" fmla="*/ 0 w 895535"/>
                  <a:gd name="connsiteY0" fmla="*/ 165929 h 165929"/>
                  <a:gd name="connsiteX1" fmla="*/ 469900 w 895535"/>
                  <a:gd name="connsiteY1" fmla="*/ 106663 h 165929"/>
                  <a:gd name="connsiteX2" fmla="*/ 889000 w 895535"/>
                  <a:gd name="connsiteY2" fmla="*/ 2946 h 165929"/>
                  <a:gd name="connsiteX3" fmla="*/ 736600 w 895535"/>
                  <a:gd name="connsiteY3" fmla="*/ 26229 h 165929"/>
                  <a:gd name="connsiteX4" fmla="*/ 0 w 895535"/>
                  <a:gd name="connsiteY4" fmla="*/ 165929 h 16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535" h="165929">
                    <a:moveTo>
                      <a:pt x="0" y="165929"/>
                    </a:moveTo>
                    <a:cubicBezTo>
                      <a:pt x="160866" y="149878"/>
                      <a:pt x="321733" y="133827"/>
                      <a:pt x="469900" y="106663"/>
                    </a:cubicBezTo>
                    <a:cubicBezTo>
                      <a:pt x="618067" y="79499"/>
                      <a:pt x="844550" y="16352"/>
                      <a:pt x="889000" y="2946"/>
                    </a:cubicBezTo>
                    <a:cubicBezTo>
                      <a:pt x="933450" y="-10460"/>
                      <a:pt x="736600" y="26229"/>
                      <a:pt x="736600" y="26229"/>
                    </a:cubicBezTo>
                    <a:lnTo>
                      <a:pt x="0" y="1659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0B7102D4-7A17-4A8A-9289-021F07CA4B1F}"/>
                  </a:ext>
                </a:extLst>
              </p:cNvPr>
              <p:cNvSpPr/>
              <p:nvPr/>
            </p:nvSpPr>
            <p:spPr>
              <a:xfrm>
                <a:off x="1409553" y="2610577"/>
                <a:ext cx="1768781" cy="95304"/>
              </a:xfrm>
              <a:custGeom>
                <a:avLst/>
                <a:gdLst>
                  <a:gd name="connsiteX0" fmla="*/ 2687 w 1768781"/>
                  <a:gd name="connsiteY0" fmla="*/ 81823 h 95304"/>
                  <a:gd name="connsiteX1" fmla="*/ 266847 w 1768781"/>
                  <a:gd name="connsiteY1" fmla="*/ 91983 h 95304"/>
                  <a:gd name="connsiteX2" fmla="*/ 1684167 w 1768781"/>
                  <a:gd name="connsiteY2" fmla="*/ 31023 h 95304"/>
                  <a:gd name="connsiteX3" fmla="*/ 1562247 w 1768781"/>
                  <a:gd name="connsiteY3" fmla="*/ 543 h 95304"/>
                  <a:gd name="connsiteX4" fmla="*/ 1191407 w 1768781"/>
                  <a:gd name="connsiteY4" fmla="*/ 10703 h 95304"/>
                  <a:gd name="connsiteX5" fmla="*/ 2687 w 1768781"/>
                  <a:gd name="connsiteY5" fmla="*/ 81823 h 9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8781" h="95304">
                    <a:moveTo>
                      <a:pt x="2687" y="81823"/>
                    </a:moveTo>
                    <a:cubicBezTo>
                      <a:pt x="-5357" y="91136"/>
                      <a:pt x="-13400" y="100450"/>
                      <a:pt x="266847" y="91983"/>
                    </a:cubicBezTo>
                    <a:cubicBezTo>
                      <a:pt x="547094" y="83516"/>
                      <a:pt x="1468267" y="46263"/>
                      <a:pt x="1684167" y="31023"/>
                    </a:cubicBezTo>
                    <a:cubicBezTo>
                      <a:pt x="1900067" y="15783"/>
                      <a:pt x="1644373" y="3930"/>
                      <a:pt x="1562247" y="543"/>
                    </a:cubicBezTo>
                    <a:cubicBezTo>
                      <a:pt x="1480121" y="-2844"/>
                      <a:pt x="1191407" y="10703"/>
                      <a:pt x="1191407" y="10703"/>
                    </a:cubicBezTo>
                    <a:lnTo>
                      <a:pt x="2687" y="818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798DAC07-DB1C-4DF6-8026-B9A6335249EA}"/>
                  </a:ext>
                </a:extLst>
              </p:cNvPr>
              <p:cNvSpPr/>
              <p:nvPr/>
            </p:nvSpPr>
            <p:spPr>
              <a:xfrm>
                <a:off x="1178560" y="2854763"/>
                <a:ext cx="1595618" cy="223717"/>
              </a:xfrm>
              <a:custGeom>
                <a:avLst/>
                <a:gdLst>
                  <a:gd name="connsiteX0" fmla="*/ 0 w 1595618"/>
                  <a:gd name="connsiteY0" fmla="*/ 223717 h 223717"/>
                  <a:gd name="connsiteX1" fmla="*/ 1193800 w 1595618"/>
                  <a:gd name="connsiteY1" fmla="*/ 86557 h 223717"/>
                  <a:gd name="connsiteX2" fmla="*/ 1595120 w 1595618"/>
                  <a:gd name="connsiteY2" fmla="*/ 197 h 223717"/>
                  <a:gd name="connsiteX3" fmla="*/ 1132840 w 1595618"/>
                  <a:gd name="connsiteY3" fmla="*/ 61157 h 223717"/>
                  <a:gd name="connsiteX4" fmla="*/ 0 w 1595618"/>
                  <a:gd name="connsiteY4" fmla="*/ 223717 h 2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5618" h="223717">
                    <a:moveTo>
                      <a:pt x="0" y="223717"/>
                    </a:moveTo>
                    <a:lnTo>
                      <a:pt x="1193800" y="86557"/>
                    </a:lnTo>
                    <a:cubicBezTo>
                      <a:pt x="1459653" y="49304"/>
                      <a:pt x="1605280" y="4430"/>
                      <a:pt x="1595120" y="197"/>
                    </a:cubicBezTo>
                    <a:cubicBezTo>
                      <a:pt x="1584960" y="-4036"/>
                      <a:pt x="1132840" y="61157"/>
                      <a:pt x="1132840" y="61157"/>
                    </a:cubicBezTo>
                    <a:lnTo>
                      <a:pt x="0" y="2237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B5606704-7489-4123-8CAF-C6660BAA2EFA}"/>
                  </a:ext>
                </a:extLst>
              </p:cNvPr>
              <p:cNvSpPr/>
              <p:nvPr/>
            </p:nvSpPr>
            <p:spPr>
              <a:xfrm>
                <a:off x="1308058" y="2015143"/>
                <a:ext cx="117717" cy="719727"/>
              </a:xfrm>
              <a:custGeom>
                <a:avLst/>
                <a:gdLst>
                  <a:gd name="connsiteX0" fmla="*/ 42 w 117717"/>
                  <a:gd name="connsiteY0" fmla="*/ 982 h 719727"/>
                  <a:gd name="connsiteX1" fmla="*/ 95292 w 117717"/>
                  <a:gd name="connsiteY1" fmla="*/ 680432 h 719727"/>
                  <a:gd name="connsiteX2" fmla="*/ 114342 w 117717"/>
                  <a:gd name="connsiteY2" fmla="*/ 626457 h 719727"/>
                  <a:gd name="connsiteX3" fmla="*/ 107992 w 117717"/>
                  <a:gd name="connsiteY3" fmla="*/ 531207 h 719727"/>
                  <a:gd name="connsiteX4" fmla="*/ 42 w 117717"/>
                  <a:gd name="connsiteY4" fmla="*/ 982 h 7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17" h="719727">
                    <a:moveTo>
                      <a:pt x="42" y="982"/>
                    </a:moveTo>
                    <a:cubicBezTo>
                      <a:pt x="-2075" y="25853"/>
                      <a:pt x="76242" y="576186"/>
                      <a:pt x="95292" y="680432"/>
                    </a:cubicBezTo>
                    <a:cubicBezTo>
                      <a:pt x="114342" y="784678"/>
                      <a:pt x="112225" y="651328"/>
                      <a:pt x="114342" y="626457"/>
                    </a:cubicBezTo>
                    <a:cubicBezTo>
                      <a:pt x="116459" y="601586"/>
                      <a:pt x="123338" y="631749"/>
                      <a:pt x="107992" y="531207"/>
                    </a:cubicBezTo>
                    <a:cubicBezTo>
                      <a:pt x="92646" y="430665"/>
                      <a:pt x="2159" y="-23889"/>
                      <a:pt x="42" y="9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5DBC42AD-F733-4B0B-B6D7-9ABC07A3CBE9}"/>
                  </a:ext>
                </a:extLst>
              </p:cNvPr>
              <p:cNvSpPr/>
              <p:nvPr/>
            </p:nvSpPr>
            <p:spPr>
              <a:xfrm>
                <a:off x="798918" y="2711404"/>
                <a:ext cx="620839" cy="359275"/>
              </a:xfrm>
              <a:custGeom>
                <a:avLst/>
                <a:gdLst>
                  <a:gd name="connsiteX0" fmla="*/ 620307 w 620839"/>
                  <a:gd name="connsiteY0" fmla="*/ 46 h 359275"/>
                  <a:gd name="connsiteX1" fmla="*/ 439332 w 620839"/>
                  <a:gd name="connsiteY1" fmla="*/ 285796 h 359275"/>
                  <a:gd name="connsiteX2" fmla="*/ 283757 w 620839"/>
                  <a:gd name="connsiteY2" fmla="*/ 352471 h 359275"/>
                  <a:gd name="connsiteX3" fmla="*/ 134532 w 620839"/>
                  <a:gd name="connsiteY3" fmla="*/ 336596 h 359275"/>
                  <a:gd name="connsiteX4" fmla="*/ 1182 w 620839"/>
                  <a:gd name="connsiteY4" fmla="*/ 171496 h 359275"/>
                  <a:gd name="connsiteX5" fmla="*/ 74207 w 620839"/>
                  <a:gd name="connsiteY5" fmla="*/ 244521 h 359275"/>
                  <a:gd name="connsiteX6" fmla="*/ 159932 w 620839"/>
                  <a:gd name="connsiteY6" fmla="*/ 308021 h 359275"/>
                  <a:gd name="connsiteX7" fmla="*/ 293282 w 620839"/>
                  <a:gd name="connsiteY7" fmla="*/ 323896 h 359275"/>
                  <a:gd name="connsiteX8" fmla="*/ 379007 w 620839"/>
                  <a:gd name="connsiteY8" fmla="*/ 263571 h 359275"/>
                  <a:gd name="connsiteX9" fmla="*/ 620307 w 620839"/>
                  <a:gd name="connsiteY9" fmla="*/ 46 h 35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0839" h="359275">
                    <a:moveTo>
                      <a:pt x="620307" y="46"/>
                    </a:moveTo>
                    <a:cubicBezTo>
                      <a:pt x="630361" y="3750"/>
                      <a:pt x="495424" y="227059"/>
                      <a:pt x="439332" y="285796"/>
                    </a:cubicBezTo>
                    <a:cubicBezTo>
                      <a:pt x="383240" y="344534"/>
                      <a:pt x="334557" y="344004"/>
                      <a:pt x="283757" y="352471"/>
                    </a:cubicBezTo>
                    <a:cubicBezTo>
                      <a:pt x="232957" y="360938"/>
                      <a:pt x="181628" y="366759"/>
                      <a:pt x="134532" y="336596"/>
                    </a:cubicBezTo>
                    <a:cubicBezTo>
                      <a:pt x="87436" y="306434"/>
                      <a:pt x="11236" y="186842"/>
                      <a:pt x="1182" y="171496"/>
                    </a:cubicBezTo>
                    <a:cubicBezTo>
                      <a:pt x="-8872" y="156150"/>
                      <a:pt x="47749" y="221767"/>
                      <a:pt x="74207" y="244521"/>
                    </a:cubicBezTo>
                    <a:cubicBezTo>
                      <a:pt x="100665" y="267275"/>
                      <a:pt x="123419" y="294792"/>
                      <a:pt x="159932" y="308021"/>
                    </a:cubicBezTo>
                    <a:cubicBezTo>
                      <a:pt x="196444" y="321250"/>
                      <a:pt x="256770" y="331304"/>
                      <a:pt x="293282" y="323896"/>
                    </a:cubicBezTo>
                    <a:cubicBezTo>
                      <a:pt x="329794" y="316488"/>
                      <a:pt x="327149" y="312783"/>
                      <a:pt x="379007" y="263571"/>
                    </a:cubicBezTo>
                    <a:cubicBezTo>
                      <a:pt x="430865" y="214359"/>
                      <a:pt x="610253" y="-3658"/>
                      <a:pt x="620307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CA5BB4B2-7ED3-41BC-AABF-0971D079ED61}"/>
                  </a:ext>
                </a:extLst>
              </p:cNvPr>
              <p:cNvSpPr/>
              <p:nvPr/>
            </p:nvSpPr>
            <p:spPr>
              <a:xfrm>
                <a:off x="865448" y="1993768"/>
                <a:ext cx="401823" cy="945031"/>
              </a:xfrm>
              <a:custGeom>
                <a:avLst/>
                <a:gdLst>
                  <a:gd name="connsiteX0" fmla="*/ 264852 w 401823"/>
                  <a:gd name="connsiteY0" fmla="*/ 132 h 945031"/>
                  <a:gd name="connsiteX1" fmla="*/ 363277 w 401823"/>
                  <a:gd name="connsiteY1" fmla="*/ 485907 h 945031"/>
                  <a:gd name="connsiteX2" fmla="*/ 322002 w 401823"/>
                  <a:gd name="connsiteY2" fmla="*/ 577982 h 945031"/>
                  <a:gd name="connsiteX3" fmla="*/ 169602 w 401823"/>
                  <a:gd name="connsiteY3" fmla="*/ 838332 h 945031"/>
                  <a:gd name="connsiteX4" fmla="*/ 1327 w 401823"/>
                  <a:gd name="connsiteY4" fmla="*/ 943107 h 945031"/>
                  <a:gd name="connsiteX5" fmla="*/ 264852 w 401823"/>
                  <a:gd name="connsiteY5" fmla="*/ 758957 h 945031"/>
                  <a:gd name="connsiteX6" fmla="*/ 372802 w 401823"/>
                  <a:gd name="connsiteY6" fmla="*/ 581157 h 945031"/>
                  <a:gd name="connsiteX7" fmla="*/ 395027 w 401823"/>
                  <a:gd name="connsiteY7" fmla="*/ 438282 h 945031"/>
                  <a:gd name="connsiteX8" fmla="*/ 264852 w 401823"/>
                  <a:gd name="connsiteY8" fmla="*/ 132 h 94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823" h="945031">
                    <a:moveTo>
                      <a:pt x="264852" y="132"/>
                    </a:moveTo>
                    <a:cubicBezTo>
                      <a:pt x="259560" y="8069"/>
                      <a:pt x="353752" y="389599"/>
                      <a:pt x="363277" y="485907"/>
                    </a:cubicBezTo>
                    <a:cubicBezTo>
                      <a:pt x="372802" y="582215"/>
                      <a:pt x="354281" y="519245"/>
                      <a:pt x="322002" y="577982"/>
                    </a:cubicBezTo>
                    <a:cubicBezTo>
                      <a:pt x="289723" y="636719"/>
                      <a:pt x="223048" y="777478"/>
                      <a:pt x="169602" y="838332"/>
                    </a:cubicBezTo>
                    <a:cubicBezTo>
                      <a:pt x="116156" y="899186"/>
                      <a:pt x="-14548" y="956336"/>
                      <a:pt x="1327" y="943107"/>
                    </a:cubicBezTo>
                    <a:cubicBezTo>
                      <a:pt x="17202" y="929878"/>
                      <a:pt x="202939" y="819282"/>
                      <a:pt x="264852" y="758957"/>
                    </a:cubicBezTo>
                    <a:cubicBezTo>
                      <a:pt x="326765" y="698632"/>
                      <a:pt x="351106" y="634603"/>
                      <a:pt x="372802" y="581157"/>
                    </a:cubicBezTo>
                    <a:cubicBezTo>
                      <a:pt x="394498" y="527711"/>
                      <a:pt x="411960" y="532474"/>
                      <a:pt x="395027" y="438282"/>
                    </a:cubicBezTo>
                    <a:cubicBezTo>
                      <a:pt x="378094" y="344090"/>
                      <a:pt x="270144" y="-7805"/>
                      <a:pt x="264852" y="1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A2849ABD-7968-423F-8314-1A6350A4250D}"/>
                  </a:ext>
                </a:extLst>
              </p:cNvPr>
              <p:cNvSpPr/>
              <p:nvPr/>
            </p:nvSpPr>
            <p:spPr>
              <a:xfrm>
                <a:off x="-3026" y="1930074"/>
                <a:ext cx="1636669" cy="74522"/>
              </a:xfrm>
              <a:custGeom>
                <a:avLst/>
                <a:gdLst>
                  <a:gd name="connsiteX0" fmla="*/ 8106 w 1636669"/>
                  <a:gd name="connsiteY0" fmla="*/ 46046 h 74522"/>
                  <a:gd name="connsiteX1" fmla="*/ 1603226 w 1636669"/>
                  <a:gd name="connsiteY1" fmla="*/ 326 h 74522"/>
                  <a:gd name="connsiteX2" fmla="*/ 1008866 w 1636669"/>
                  <a:gd name="connsiteY2" fmla="*/ 71446 h 74522"/>
                  <a:gd name="connsiteX3" fmla="*/ 8106 w 1636669"/>
                  <a:gd name="connsiteY3" fmla="*/ 46046 h 7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669" h="74522">
                    <a:moveTo>
                      <a:pt x="8106" y="46046"/>
                    </a:moveTo>
                    <a:cubicBezTo>
                      <a:pt x="107166" y="34193"/>
                      <a:pt x="1436433" y="-3907"/>
                      <a:pt x="1603226" y="326"/>
                    </a:cubicBezTo>
                    <a:cubicBezTo>
                      <a:pt x="1770019" y="4559"/>
                      <a:pt x="1272179" y="59593"/>
                      <a:pt x="1008866" y="71446"/>
                    </a:cubicBezTo>
                    <a:cubicBezTo>
                      <a:pt x="745553" y="83299"/>
                      <a:pt x="-90954" y="57899"/>
                      <a:pt x="8106" y="46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3D1DFB4D-CF48-4BA0-92DA-0AC35B98EF1B}"/>
                  </a:ext>
                </a:extLst>
              </p:cNvPr>
              <p:cNvSpPr/>
              <p:nvPr/>
            </p:nvSpPr>
            <p:spPr>
              <a:xfrm>
                <a:off x="1081" y="2810204"/>
                <a:ext cx="1064953" cy="266979"/>
              </a:xfrm>
              <a:custGeom>
                <a:avLst/>
                <a:gdLst>
                  <a:gd name="connsiteX0" fmla="*/ 9079 w 1064953"/>
                  <a:gd name="connsiteY0" fmla="*/ 263196 h 266979"/>
                  <a:gd name="connsiteX1" fmla="*/ 95439 w 1064953"/>
                  <a:gd name="connsiteY1" fmla="*/ 247956 h 266979"/>
                  <a:gd name="connsiteX2" fmla="*/ 1055559 w 1064953"/>
                  <a:gd name="connsiteY2" fmla="*/ 4116 h 266979"/>
                  <a:gd name="connsiteX3" fmla="*/ 552639 w 1064953"/>
                  <a:gd name="connsiteY3" fmla="*/ 105716 h 266979"/>
                  <a:gd name="connsiteX4" fmla="*/ 9079 w 1064953"/>
                  <a:gd name="connsiteY4" fmla="*/ 263196 h 26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953" h="266979">
                    <a:moveTo>
                      <a:pt x="9079" y="263196"/>
                    </a:moveTo>
                    <a:cubicBezTo>
                      <a:pt x="-34948" y="277166"/>
                      <a:pt x="95439" y="247956"/>
                      <a:pt x="95439" y="247956"/>
                    </a:cubicBezTo>
                    <a:lnTo>
                      <a:pt x="1055559" y="4116"/>
                    </a:lnTo>
                    <a:cubicBezTo>
                      <a:pt x="1131759" y="-19591"/>
                      <a:pt x="724512" y="65076"/>
                      <a:pt x="552639" y="105716"/>
                    </a:cubicBezTo>
                    <a:cubicBezTo>
                      <a:pt x="380766" y="146356"/>
                      <a:pt x="202542" y="197156"/>
                      <a:pt x="9079" y="2631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5F11A024-8715-4277-B667-F62B1008535B}"/>
                  </a:ext>
                </a:extLst>
              </p:cNvPr>
              <p:cNvSpPr/>
              <p:nvPr/>
            </p:nvSpPr>
            <p:spPr>
              <a:xfrm>
                <a:off x="162560" y="2431977"/>
                <a:ext cx="1019578" cy="301607"/>
              </a:xfrm>
              <a:custGeom>
                <a:avLst/>
                <a:gdLst>
                  <a:gd name="connsiteX0" fmla="*/ 0 w 1019578"/>
                  <a:gd name="connsiteY0" fmla="*/ 143583 h 301607"/>
                  <a:gd name="connsiteX1" fmla="*/ 127000 w 1019578"/>
                  <a:gd name="connsiteY1" fmla="*/ 128343 h 301607"/>
                  <a:gd name="connsiteX2" fmla="*/ 944880 w 1019578"/>
                  <a:gd name="connsiteY2" fmla="*/ 1343 h 301607"/>
                  <a:gd name="connsiteX3" fmla="*/ 949960 w 1019578"/>
                  <a:gd name="connsiteY3" fmla="*/ 67383 h 301607"/>
                  <a:gd name="connsiteX4" fmla="*/ 858520 w 1019578"/>
                  <a:gd name="connsiteY4" fmla="*/ 158823 h 301607"/>
                  <a:gd name="connsiteX5" fmla="*/ 35560 w 1019578"/>
                  <a:gd name="connsiteY5" fmla="*/ 301063 h 301607"/>
                  <a:gd name="connsiteX6" fmla="*/ 919480 w 1019578"/>
                  <a:gd name="connsiteY6" fmla="*/ 102943 h 301607"/>
                  <a:gd name="connsiteX7" fmla="*/ 899160 w 1019578"/>
                  <a:gd name="connsiteY7" fmla="*/ 31823 h 301607"/>
                  <a:gd name="connsiteX8" fmla="*/ 0 w 1019578"/>
                  <a:gd name="connsiteY8" fmla="*/ 143583 h 3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578" h="301607">
                    <a:moveTo>
                      <a:pt x="0" y="143583"/>
                    </a:moveTo>
                    <a:lnTo>
                      <a:pt x="127000" y="128343"/>
                    </a:lnTo>
                    <a:cubicBezTo>
                      <a:pt x="284480" y="104636"/>
                      <a:pt x="807720" y="11503"/>
                      <a:pt x="944880" y="1343"/>
                    </a:cubicBezTo>
                    <a:cubicBezTo>
                      <a:pt x="1082040" y="-8817"/>
                      <a:pt x="964353" y="41136"/>
                      <a:pt x="949960" y="67383"/>
                    </a:cubicBezTo>
                    <a:cubicBezTo>
                      <a:pt x="935567" y="93630"/>
                      <a:pt x="1010920" y="119876"/>
                      <a:pt x="858520" y="158823"/>
                    </a:cubicBezTo>
                    <a:cubicBezTo>
                      <a:pt x="706120" y="197770"/>
                      <a:pt x="25400" y="310376"/>
                      <a:pt x="35560" y="301063"/>
                    </a:cubicBezTo>
                    <a:cubicBezTo>
                      <a:pt x="45720" y="291750"/>
                      <a:pt x="775547" y="147816"/>
                      <a:pt x="919480" y="102943"/>
                    </a:cubicBezTo>
                    <a:cubicBezTo>
                      <a:pt x="1063413" y="58070"/>
                      <a:pt x="1048173" y="21663"/>
                      <a:pt x="899160" y="31823"/>
                    </a:cubicBezTo>
                    <a:cubicBezTo>
                      <a:pt x="750147" y="41983"/>
                      <a:pt x="128693" y="127496"/>
                      <a:pt x="0" y="1435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95F3B752-61EC-4740-8C81-E5F8C8116BE1}"/>
                </a:ext>
              </a:extLst>
            </p:cNvPr>
            <p:cNvSpPr/>
            <p:nvPr/>
          </p:nvSpPr>
          <p:spPr>
            <a:xfrm>
              <a:off x="4101957" y="2370354"/>
              <a:ext cx="1453411" cy="1337889"/>
            </a:xfrm>
            <a:custGeom>
              <a:avLst/>
              <a:gdLst>
                <a:gd name="connsiteX0" fmla="*/ 1441593 w 1453411"/>
                <a:gd name="connsiteY0" fmla="*/ 137896 h 1337889"/>
                <a:gd name="connsiteX1" fmla="*/ 1016143 w 1453411"/>
                <a:gd name="connsiteY1" fmla="*/ 957046 h 1337889"/>
                <a:gd name="connsiteX2" fmla="*/ 987568 w 1453411"/>
                <a:gd name="connsiteY2" fmla="*/ 1071346 h 1337889"/>
                <a:gd name="connsiteX3" fmla="*/ 958993 w 1453411"/>
                <a:gd name="connsiteY3" fmla="*/ 1191996 h 1337889"/>
                <a:gd name="connsiteX4" fmla="*/ 727218 w 1453411"/>
                <a:gd name="connsiteY4" fmla="*/ 1334871 h 1337889"/>
                <a:gd name="connsiteX5" fmla="*/ 670068 w 1453411"/>
                <a:gd name="connsiteY5" fmla="*/ 1290421 h 1337889"/>
                <a:gd name="connsiteX6" fmla="*/ 397018 w 1453411"/>
                <a:gd name="connsiteY6" fmla="*/ 1303121 h 1337889"/>
                <a:gd name="connsiteX7" fmla="*/ 403368 w 1453411"/>
                <a:gd name="connsiteY7" fmla="*/ 1153896 h 1337889"/>
                <a:gd name="connsiteX8" fmla="*/ 238268 w 1453411"/>
                <a:gd name="connsiteY8" fmla="*/ 874496 h 1337889"/>
                <a:gd name="connsiteX9" fmla="*/ 193818 w 1453411"/>
                <a:gd name="connsiteY9" fmla="*/ 541121 h 1337889"/>
                <a:gd name="connsiteX10" fmla="*/ 82693 w 1453411"/>
                <a:gd name="connsiteY10" fmla="*/ 458571 h 1337889"/>
                <a:gd name="connsiteX11" fmla="*/ 143 w 1453411"/>
                <a:gd name="connsiteY11" fmla="*/ 404596 h 1337889"/>
                <a:gd name="connsiteX12" fmla="*/ 63643 w 1453411"/>
                <a:gd name="connsiteY12" fmla="*/ 353796 h 1337889"/>
                <a:gd name="connsiteX13" fmla="*/ 98568 w 1453411"/>
                <a:gd name="connsiteY13" fmla="*/ 283946 h 1337889"/>
                <a:gd name="connsiteX14" fmla="*/ 422418 w 1453411"/>
                <a:gd name="connsiteY14" fmla="*/ 249021 h 1337889"/>
                <a:gd name="connsiteX15" fmla="*/ 590693 w 1453411"/>
                <a:gd name="connsiteY15" fmla="*/ 363321 h 1337889"/>
                <a:gd name="connsiteX16" fmla="*/ 574818 w 1453411"/>
                <a:gd name="connsiteY16" fmla="*/ 312521 h 1337889"/>
                <a:gd name="connsiteX17" fmla="*/ 543068 w 1453411"/>
                <a:gd name="connsiteY17" fmla="*/ 61696 h 1337889"/>
                <a:gd name="connsiteX18" fmla="*/ 603393 w 1453411"/>
                <a:gd name="connsiteY18" fmla="*/ 14071 h 1337889"/>
                <a:gd name="connsiteX19" fmla="*/ 660543 w 1453411"/>
                <a:gd name="connsiteY19" fmla="*/ 264896 h 1337889"/>
                <a:gd name="connsiteX20" fmla="*/ 739918 w 1453411"/>
                <a:gd name="connsiteY20" fmla="*/ 353796 h 1337889"/>
                <a:gd name="connsiteX21" fmla="*/ 838343 w 1453411"/>
                <a:gd name="connsiteY21" fmla="*/ 509371 h 1337889"/>
                <a:gd name="connsiteX22" fmla="*/ 943118 w 1453411"/>
                <a:gd name="connsiteY22" fmla="*/ 642721 h 1337889"/>
                <a:gd name="connsiteX23" fmla="*/ 1089168 w 1453411"/>
                <a:gd name="connsiteY23" fmla="*/ 534771 h 1337889"/>
                <a:gd name="connsiteX24" fmla="*/ 1124093 w 1453411"/>
                <a:gd name="connsiteY24" fmla="*/ 242671 h 1337889"/>
                <a:gd name="connsiteX25" fmla="*/ 1260618 w 1453411"/>
                <a:gd name="connsiteY25" fmla="*/ 156946 h 1337889"/>
                <a:gd name="connsiteX26" fmla="*/ 1301893 w 1453411"/>
                <a:gd name="connsiteY26" fmla="*/ 58521 h 1337889"/>
                <a:gd name="connsiteX27" fmla="*/ 1333643 w 1453411"/>
                <a:gd name="connsiteY27" fmla="*/ 134721 h 1337889"/>
                <a:gd name="connsiteX28" fmla="*/ 1441593 w 1453411"/>
                <a:gd name="connsiteY28" fmla="*/ 137896 h 13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3411" h="1337889">
                  <a:moveTo>
                    <a:pt x="1441593" y="137896"/>
                  </a:moveTo>
                  <a:cubicBezTo>
                    <a:pt x="1388676" y="274950"/>
                    <a:pt x="1091814" y="801471"/>
                    <a:pt x="1016143" y="957046"/>
                  </a:cubicBezTo>
                  <a:cubicBezTo>
                    <a:pt x="940472" y="1112621"/>
                    <a:pt x="997093" y="1032188"/>
                    <a:pt x="987568" y="1071346"/>
                  </a:cubicBezTo>
                  <a:cubicBezTo>
                    <a:pt x="978043" y="1110504"/>
                    <a:pt x="1002385" y="1148075"/>
                    <a:pt x="958993" y="1191996"/>
                  </a:cubicBezTo>
                  <a:cubicBezTo>
                    <a:pt x="915601" y="1235917"/>
                    <a:pt x="775372" y="1318467"/>
                    <a:pt x="727218" y="1334871"/>
                  </a:cubicBezTo>
                  <a:cubicBezTo>
                    <a:pt x="679064" y="1351275"/>
                    <a:pt x="725101" y="1295713"/>
                    <a:pt x="670068" y="1290421"/>
                  </a:cubicBezTo>
                  <a:cubicBezTo>
                    <a:pt x="615035" y="1285129"/>
                    <a:pt x="441468" y="1325875"/>
                    <a:pt x="397018" y="1303121"/>
                  </a:cubicBezTo>
                  <a:cubicBezTo>
                    <a:pt x="352568" y="1280367"/>
                    <a:pt x="429826" y="1225333"/>
                    <a:pt x="403368" y="1153896"/>
                  </a:cubicBezTo>
                  <a:cubicBezTo>
                    <a:pt x="376910" y="1082459"/>
                    <a:pt x="273193" y="976625"/>
                    <a:pt x="238268" y="874496"/>
                  </a:cubicBezTo>
                  <a:cubicBezTo>
                    <a:pt x="203343" y="772367"/>
                    <a:pt x="219747" y="610442"/>
                    <a:pt x="193818" y="541121"/>
                  </a:cubicBezTo>
                  <a:cubicBezTo>
                    <a:pt x="167889" y="471800"/>
                    <a:pt x="114972" y="481325"/>
                    <a:pt x="82693" y="458571"/>
                  </a:cubicBezTo>
                  <a:cubicBezTo>
                    <a:pt x="50414" y="435817"/>
                    <a:pt x="3318" y="422059"/>
                    <a:pt x="143" y="404596"/>
                  </a:cubicBezTo>
                  <a:cubicBezTo>
                    <a:pt x="-3032" y="387134"/>
                    <a:pt x="47239" y="373904"/>
                    <a:pt x="63643" y="353796"/>
                  </a:cubicBezTo>
                  <a:cubicBezTo>
                    <a:pt x="80047" y="333688"/>
                    <a:pt x="38772" y="301408"/>
                    <a:pt x="98568" y="283946"/>
                  </a:cubicBezTo>
                  <a:cubicBezTo>
                    <a:pt x="158364" y="266484"/>
                    <a:pt x="340397" y="235792"/>
                    <a:pt x="422418" y="249021"/>
                  </a:cubicBezTo>
                  <a:cubicBezTo>
                    <a:pt x="504439" y="262250"/>
                    <a:pt x="565293" y="352738"/>
                    <a:pt x="590693" y="363321"/>
                  </a:cubicBezTo>
                  <a:cubicBezTo>
                    <a:pt x="616093" y="373904"/>
                    <a:pt x="582755" y="362792"/>
                    <a:pt x="574818" y="312521"/>
                  </a:cubicBezTo>
                  <a:cubicBezTo>
                    <a:pt x="566881" y="262250"/>
                    <a:pt x="538306" y="111438"/>
                    <a:pt x="543068" y="61696"/>
                  </a:cubicBezTo>
                  <a:cubicBezTo>
                    <a:pt x="547830" y="11954"/>
                    <a:pt x="583814" y="-19796"/>
                    <a:pt x="603393" y="14071"/>
                  </a:cubicBezTo>
                  <a:cubicBezTo>
                    <a:pt x="622972" y="47938"/>
                    <a:pt x="637789" y="208275"/>
                    <a:pt x="660543" y="264896"/>
                  </a:cubicBezTo>
                  <a:cubicBezTo>
                    <a:pt x="683297" y="321517"/>
                    <a:pt x="710285" y="313050"/>
                    <a:pt x="739918" y="353796"/>
                  </a:cubicBezTo>
                  <a:cubicBezTo>
                    <a:pt x="769551" y="394542"/>
                    <a:pt x="804476" y="461217"/>
                    <a:pt x="838343" y="509371"/>
                  </a:cubicBezTo>
                  <a:cubicBezTo>
                    <a:pt x="872210" y="557525"/>
                    <a:pt x="901314" y="638488"/>
                    <a:pt x="943118" y="642721"/>
                  </a:cubicBezTo>
                  <a:cubicBezTo>
                    <a:pt x="984922" y="646954"/>
                    <a:pt x="1059006" y="601446"/>
                    <a:pt x="1089168" y="534771"/>
                  </a:cubicBezTo>
                  <a:cubicBezTo>
                    <a:pt x="1119330" y="468096"/>
                    <a:pt x="1095518" y="305642"/>
                    <a:pt x="1124093" y="242671"/>
                  </a:cubicBezTo>
                  <a:cubicBezTo>
                    <a:pt x="1152668" y="179700"/>
                    <a:pt x="1230985" y="187638"/>
                    <a:pt x="1260618" y="156946"/>
                  </a:cubicBezTo>
                  <a:cubicBezTo>
                    <a:pt x="1290251" y="126254"/>
                    <a:pt x="1289722" y="62225"/>
                    <a:pt x="1301893" y="58521"/>
                  </a:cubicBezTo>
                  <a:cubicBezTo>
                    <a:pt x="1314064" y="54817"/>
                    <a:pt x="1313535" y="119904"/>
                    <a:pt x="1333643" y="134721"/>
                  </a:cubicBezTo>
                  <a:cubicBezTo>
                    <a:pt x="1353751" y="149538"/>
                    <a:pt x="1494510" y="842"/>
                    <a:pt x="1441593" y="1378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55F43E3E-3BF9-48E1-B549-91E74A8D8B0E}"/>
              </a:ext>
            </a:extLst>
          </p:cNvPr>
          <p:cNvSpPr/>
          <p:nvPr/>
        </p:nvSpPr>
        <p:spPr>
          <a:xfrm>
            <a:off x="6769973" y="4088835"/>
            <a:ext cx="334807" cy="150920"/>
          </a:xfrm>
          <a:custGeom>
            <a:avLst/>
            <a:gdLst>
              <a:gd name="connsiteX0" fmla="*/ 1244 w 334807"/>
              <a:gd name="connsiteY0" fmla="*/ 565 h 150920"/>
              <a:gd name="connsiteX1" fmla="*/ 198094 w 334807"/>
              <a:gd name="connsiteY1" fmla="*/ 30198 h 150920"/>
              <a:gd name="connsiteX2" fmla="*/ 320860 w 334807"/>
              <a:gd name="connsiteY2" fmla="*/ 150848 h 150920"/>
              <a:gd name="connsiteX3" fmla="*/ 299694 w 334807"/>
              <a:gd name="connsiteY3" fmla="*/ 47132 h 150920"/>
              <a:gd name="connsiteX4" fmla="*/ 1244 w 334807"/>
              <a:gd name="connsiteY4" fmla="*/ 565 h 1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7" h="150920">
                <a:moveTo>
                  <a:pt x="1244" y="565"/>
                </a:moveTo>
                <a:cubicBezTo>
                  <a:pt x="-15689" y="-2257"/>
                  <a:pt x="144825" y="5151"/>
                  <a:pt x="198094" y="30198"/>
                </a:cubicBezTo>
                <a:cubicBezTo>
                  <a:pt x="251363" y="55245"/>
                  <a:pt x="303927" y="148026"/>
                  <a:pt x="320860" y="150848"/>
                </a:cubicBezTo>
                <a:cubicBezTo>
                  <a:pt x="337793" y="153670"/>
                  <a:pt x="347672" y="73237"/>
                  <a:pt x="299694" y="47132"/>
                </a:cubicBezTo>
                <a:cubicBezTo>
                  <a:pt x="251716" y="21027"/>
                  <a:pt x="18177" y="3387"/>
                  <a:pt x="1244" y="5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54A685EE-FA52-40C8-984D-BB9A432CB953}"/>
              </a:ext>
            </a:extLst>
          </p:cNvPr>
          <p:cNvSpPr/>
          <p:nvPr/>
        </p:nvSpPr>
        <p:spPr>
          <a:xfrm>
            <a:off x="6493910" y="4224390"/>
            <a:ext cx="530408" cy="30198"/>
          </a:xfrm>
          <a:custGeom>
            <a:avLst/>
            <a:gdLst>
              <a:gd name="connsiteX0" fmla="*/ 2140 w 530408"/>
              <a:gd name="connsiteY0" fmla="*/ 2593 h 30198"/>
              <a:gd name="connsiteX1" fmla="*/ 512257 w 530408"/>
              <a:gd name="connsiteY1" fmla="*/ 30110 h 30198"/>
              <a:gd name="connsiteX2" fmla="*/ 408540 w 530408"/>
              <a:gd name="connsiteY2" fmla="*/ 11060 h 30198"/>
              <a:gd name="connsiteX3" fmla="*/ 332340 w 530408"/>
              <a:gd name="connsiteY3" fmla="*/ 2593 h 30198"/>
              <a:gd name="connsiteX4" fmla="*/ 2140 w 530408"/>
              <a:gd name="connsiteY4" fmla="*/ 2593 h 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08" h="30198">
                <a:moveTo>
                  <a:pt x="2140" y="2593"/>
                </a:moveTo>
                <a:cubicBezTo>
                  <a:pt x="32126" y="7179"/>
                  <a:pt x="444524" y="28699"/>
                  <a:pt x="512257" y="30110"/>
                </a:cubicBezTo>
                <a:cubicBezTo>
                  <a:pt x="579990" y="31521"/>
                  <a:pt x="438526" y="15646"/>
                  <a:pt x="408540" y="11060"/>
                </a:cubicBezTo>
                <a:cubicBezTo>
                  <a:pt x="378554" y="6474"/>
                  <a:pt x="398662" y="4710"/>
                  <a:pt x="332340" y="2593"/>
                </a:cubicBezTo>
                <a:cubicBezTo>
                  <a:pt x="266018" y="476"/>
                  <a:pt x="-27846" y="-1993"/>
                  <a:pt x="2140" y="25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A331FDB4-5E2C-4392-BCE2-6099717E0636}"/>
              </a:ext>
            </a:extLst>
          </p:cNvPr>
          <p:cNvSpPr/>
          <p:nvPr/>
        </p:nvSpPr>
        <p:spPr>
          <a:xfrm>
            <a:off x="6536219" y="4358163"/>
            <a:ext cx="583852" cy="163822"/>
          </a:xfrm>
          <a:custGeom>
            <a:avLst/>
            <a:gdLst>
              <a:gd name="connsiteX0" fmla="*/ 48 w 583852"/>
              <a:gd name="connsiteY0" fmla="*/ 54 h 163822"/>
              <a:gd name="connsiteX1" fmla="*/ 323898 w 583852"/>
              <a:gd name="connsiteY1" fmla="*/ 105887 h 163822"/>
              <a:gd name="connsiteX2" fmla="*/ 580014 w 583852"/>
              <a:gd name="connsiteY2" fmla="*/ 160920 h 163822"/>
              <a:gd name="connsiteX3" fmla="*/ 465714 w 583852"/>
              <a:gd name="connsiteY3" fmla="*/ 152454 h 163822"/>
              <a:gd name="connsiteX4" fmla="*/ 300614 w 583852"/>
              <a:gd name="connsiteY4" fmla="*/ 120704 h 163822"/>
              <a:gd name="connsiteX5" fmla="*/ 48 w 583852"/>
              <a:gd name="connsiteY5" fmla="*/ 54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852" h="163822">
                <a:moveTo>
                  <a:pt x="48" y="54"/>
                </a:moveTo>
                <a:cubicBezTo>
                  <a:pt x="3929" y="-2416"/>
                  <a:pt x="227237" y="79076"/>
                  <a:pt x="323898" y="105887"/>
                </a:cubicBezTo>
                <a:cubicBezTo>
                  <a:pt x="420559" y="132698"/>
                  <a:pt x="556378" y="153159"/>
                  <a:pt x="580014" y="160920"/>
                </a:cubicBezTo>
                <a:cubicBezTo>
                  <a:pt x="603650" y="168681"/>
                  <a:pt x="512281" y="159157"/>
                  <a:pt x="465714" y="152454"/>
                </a:cubicBezTo>
                <a:cubicBezTo>
                  <a:pt x="419147" y="145751"/>
                  <a:pt x="375756" y="142576"/>
                  <a:pt x="300614" y="120704"/>
                </a:cubicBezTo>
                <a:cubicBezTo>
                  <a:pt x="225472" y="98832"/>
                  <a:pt x="-3833" y="2524"/>
                  <a:pt x="48" y="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AEB9CBE9-4ABC-4FE0-8F26-0CC9EC9DC450}"/>
              </a:ext>
            </a:extLst>
          </p:cNvPr>
          <p:cNvSpPr/>
          <p:nvPr/>
        </p:nvSpPr>
        <p:spPr>
          <a:xfrm>
            <a:off x="6593405" y="4622496"/>
            <a:ext cx="520762" cy="132901"/>
          </a:xfrm>
          <a:custGeom>
            <a:avLst/>
            <a:gdLst>
              <a:gd name="connsiteX0" fmla="*/ 12 w 520762"/>
              <a:gd name="connsiteY0" fmla="*/ 304 h 132901"/>
              <a:gd name="connsiteX1" fmla="*/ 361962 w 520762"/>
              <a:gd name="connsiteY1" fmla="*/ 106137 h 132901"/>
              <a:gd name="connsiteX2" fmla="*/ 520712 w 520762"/>
              <a:gd name="connsiteY2" fmla="*/ 131537 h 132901"/>
              <a:gd name="connsiteX3" fmla="*/ 374662 w 520762"/>
              <a:gd name="connsiteY3" fmla="*/ 76504 h 132901"/>
              <a:gd name="connsiteX4" fmla="*/ 12 w 520762"/>
              <a:gd name="connsiteY4" fmla="*/ 304 h 13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62" h="132901">
                <a:moveTo>
                  <a:pt x="12" y="304"/>
                </a:moveTo>
                <a:cubicBezTo>
                  <a:pt x="-2105" y="5243"/>
                  <a:pt x="275179" y="84265"/>
                  <a:pt x="361962" y="106137"/>
                </a:cubicBezTo>
                <a:cubicBezTo>
                  <a:pt x="448745" y="128009"/>
                  <a:pt x="518595" y="136476"/>
                  <a:pt x="520712" y="131537"/>
                </a:cubicBezTo>
                <a:cubicBezTo>
                  <a:pt x="522829" y="126598"/>
                  <a:pt x="457565" y="101198"/>
                  <a:pt x="374662" y="76504"/>
                </a:cubicBezTo>
                <a:cubicBezTo>
                  <a:pt x="291759" y="51810"/>
                  <a:pt x="2129" y="-4635"/>
                  <a:pt x="12" y="3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8D1F1E8C-8D8B-43F3-AB57-4FCBC6E856F7}"/>
              </a:ext>
            </a:extLst>
          </p:cNvPr>
          <p:cNvSpPr/>
          <p:nvPr/>
        </p:nvSpPr>
        <p:spPr>
          <a:xfrm>
            <a:off x="6622896" y="4707467"/>
            <a:ext cx="424661" cy="148218"/>
          </a:xfrm>
          <a:custGeom>
            <a:avLst/>
            <a:gdLst>
              <a:gd name="connsiteX0" fmla="*/ 2271 w 424661"/>
              <a:gd name="connsiteY0" fmla="*/ 0 h 148218"/>
              <a:gd name="connsiteX1" fmla="*/ 410787 w 424661"/>
              <a:gd name="connsiteY1" fmla="*/ 129116 h 148218"/>
              <a:gd name="connsiteX2" fmla="*/ 298604 w 424661"/>
              <a:gd name="connsiteY2" fmla="*/ 143933 h 148218"/>
              <a:gd name="connsiteX3" fmla="*/ 154 w 424661"/>
              <a:gd name="connsiteY3" fmla="*/ 93133 h 148218"/>
              <a:gd name="connsiteX4" fmla="*/ 340937 w 424661"/>
              <a:gd name="connsiteY4" fmla="*/ 127000 h 148218"/>
              <a:gd name="connsiteX5" fmla="*/ 2271 w 424661"/>
              <a:gd name="connsiteY5" fmla="*/ 0 h 14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661" h="148218">
                <a:moveTo>
                  <a:pt x="2271" y="0"/>
                </a:moveTo>
                <a:cubicBezTo>
                  <a:pt x="13913" y="353"/>
                  <a:pt x="361398" y="105127"/>
                  <a:pt x="410787" y="129116"/>
                </a:cubicBezTo>
                <a:cubicBezTo>
                  <a:pt x="460176" y="153105"/>
                  <a:pt x="367043" y="149930"/>
                  <a:pt x="298604" y="143933"/>
                </a:cubicBezTo>
                <a:cubicBezTo>
                  <a:pt x="230165" y="137936"/>
                  <a:pt x="-6902" y="95955"/>
                  <a:pt x="154" y="93133"/>
                </a:cubicBezTo>
                <a:cubicBezTo>
                  <a:pt x="7210" y="90311"/>
                  <a:pt x="339879" y="142875"/>
                  <a:pt x="340937" y="127000"/>
                </a:cubicBezTo>
                <a:cubicBezTo>
                  <a:pt x="341995" y="111125"/>
                  <a:pt x="-9371" y="-353"/>
                  <a:pt x="227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1299D65F-1BB5-40AE-AF62-987A275FE895}"/>
              </a:ext>
            </a:extLst>
          </p:cNvPr>
          <p:cNvSpPr/>
          <p:nvPr/>
        </p:nvSpPr>
        <p:spPr>
          <a:xfrm>
            <a:off x="6677732" y="4908470"/>
            <a:ext cx="523317" cy="69218"/>
          </a:xfrm>
          <a:custGeom>
            <a:avLst/>
            <a:gdLst>
              <a:gd name="connsiteX0" fmla="*/ 351 w 523317"/>
              <a:gd name="connsiteY0" fmla="*/ 25480 h 69218"/>
              <a:gd name="connsiteX1" fmla="*/ 290335 w 523317"/>
              <a:gd name="connsiteY1" fmla="*/ 42413 h 69218"/>
              <a:gd name="connsiteX2" fmla="*/ 523168 w 523317"/>
              <a:gd name="connsiteY2" fmla="*/ 80 h 69218"/>
              <a:gd name="connsiteX3" fmla="*/ 324201 w 523317"/>
              <a:gd name="connsiteY3" fmla="*/ 55113 h 69218"/>
              <a:gd name="connsiteX4" fmla="*/ 233185 w 523317"/>
              <a:gd name="connsiteY4" fmla="*/ 67813 h 69218"/>
              <a:gd name="connsiteX5" fmla="*/ 351 w 523317"/>
              <a:gd name="connsiteY5" fmla="*/ 25480 h 6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17" h="69218">
                <a:moveTo>
                  <a:pt x="351" y="25480"/>
                </a:moveTo>
                <a:cubicBezTo>
                  <a:pt x="9876" y="21247"/>
                  <a:pt x="203199" y="46646"/>
                  <a:pt x="290335" y="42413"/>
                </a:cubicBezTo>
                <a:cubicBezTo>
                  <a:pt x="377471" y="38180"/>
                  <a:pt x="517524" y="-2037"/>
                  <a:pt x="523168" y="80"/>
                </a:cubicBezTo>
                <a:cubicBezTo>
                  <a:pt x="528812" y="2197"/>
                  <a:pt x="372532" y="43824"/>
                  <a:pt x="324201" y="55113"/>
                </a:cubicBezTo>
                <a:cubicBezTo>
                  <a:pt x="275870" y="66402"/>
                  <a:pt x="288571" y="72046"/>
                  <a:pt x="233185" y="67813"/>
                </a:cubicBezTo>
                <a:cubicBezTo>
                  <a:pt x="177799" y="63580"/>
                  <a:pt x="-9174" y="29713"/>
                  <a:pt x="351" y="254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50586270-2831-4B87-8941-E6555736C979}"/>
              </a:ext>
            </a:extLst>
          </p:cNvPr>
          <p:cNvSpPr/>
          <p:nvPr/>
        </p:nvSpPr>
        <p:spPr>
          <a:xfrm>
            <a:off x="6684381" y="5048623"/>
            <a:ext cx="591072" cy="48405"/>
          </a:xfrm>
          <a:custGeom>
            <a:avLst/>
            <a:gdLst>
              <a:gd name="connsiteX0" fmla="*/ 52 w 591072"/>
              <a:gd name="connsiteY0" fmla="*/ 14444 h 48405"/>
              <a:gd name="connsiteX1" fmla="*/ 359886 w 591072"/>
              <a:gd name="connsiteY1" fmla="*/ 48310 h 48405"/>
              <a:gd name="connsiteX2" fmla="*/ 588486 w 591072"/>
              <a:gd name="connsiteY2" fmla="*/ 1744 h 48405"/>
              <a:gd name="connsiteX3" fmla="*/ 474186 w 591072"/>
              <a:gd name="connsiteY3" fmla="*/ 12327 h 48405"/>
              <a:gd name="connsiteX4" fmla="*/ 334486 w 591072"/>
              <a:gd name="connsiteY4" fmla="*/ 35610 h 48405"/>
              <a:gd name="connsiteX5" fmla="*/ 52 w 591072"/>
              <a:gd name="connsiteY5" fmla="*/ 14444 h 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072" h="48405">
                <a:moveTo>
                  <a:pt x="52" y="14444"/>
                </a:moveTo>
                <a:cubicBezTo>
                  <a:pt x="4285" y="16561"/>
                  <a:pt x="261814" y="50427"/>
                  <a:pt x="359886" y="48310"/>
                </a:cubicBezTo>
                <a:cubicBezTo>
                  <a:pt x="457958" y="46193"/>
                  <a:pt x="569436" y="7741"/>
                  <a:pt x="588486" y="1744"/>
                </a:cubicBezTo>
                <a:cubicBezTo>
                  <a:pt x="607536" y="-4253"/>
                  <a:pt x="516519" y="6683"/>
                  <a:pt x="474186" y="12327"/>
                </a:cubicBezTo>
                <a:cubicBezTo>
                  <a:pt x="431853" y="17971"/>
                  <a:pt x="418447" y="34552"/>
                  <a:pt x="334486" y="35610"/>
                </a:cubicBezTo>
                <a:cubicBezTo>
                  <a:pt x="250525" y="36668"/>
                  <a:pt x="-4181" y="12327"/>
                  <a:pt x="52" y="144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8002824B-7478-4C08-8737-B6F75AED4B68}"/>
              </a:ext>
            </a:extLst>
          </p:cNvPr>
          <p:cNvSpPr/>
          <p:nvPr/>
        </p:nvSpPr>
        <p:spPr>
          <a:xfrm>
            <a:off x="6673793" y="5143338"/>
            <a:ext cx="637659" cy="112495"/>
          </a:xfrm>
          <a:custGeom>
            <a:avLst/>
            <a:gdLst>
              <a:gd name="connsiteX0" fmla="*/ 57 w 637659"/>
              <a:gd name="connsiteY0" fmla="*/ 162 h 112495"/>
              <a:gd name="connsiteX1" fmla="*/ 190557 w 637659"/>
              <a:gd name="connsiteY1" fmla="*/ 67895 h 112495"/>
              <a:gd name="connsiteX2" fmla="*/ 628707 w 637659"/>
              <a:gd name="connsiteY2" fmla="*/ 97529 h 112495"/>
              <a:gd name="connsiteX3" fmla="*/ 461490 w 637659"/>
              <a:gd name="connsiteY3" fmla="*/ 112345 h 112495"/>
              <a:gd name="connsiteX4" fmla="*/ 173624 w 637659"/>
              <a:gd name="connsiteY4" fmla="*/ 89062 h 112495"/>
              <a:gd name="connsiteX5" fmla="*/ 57 w 637659"/>
              <a:gd name="connsiteY5" fmla="*/ 162 h 11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659" h="112495">
                <a:moveTo>
                  <a:pt x="57" y="162"/>
                </a:moveTo>
                <a:cubicBezTo>
                  <a:pt x="2879" y="-3366"/>
                  <a:pt x="85782" y="51667"/>
                  <a:pt x="190557" y="67895"/>
                </a:cubicBezTo>
                <a:cubicBezTo>
                  <a:pt x="295332" y="84123"/>
                  <a:pt x="583552" y="90121"/>
                  <a:pt x="628707" y="97529"/>
                </a:cubicBezTo>
                <a:cubicBezTo>
                  <a:pt x="673863" y="104937"/>
                  <a:pt x="537337" y="113756"/>
                  <a:pt x="461490" y="112345"/>
                </a:cubicBezTo>
                <a:cubicBezTo>
                  <a:pt x="385643" y="110934"/>
                  <a:pt x="248766" y="104231"/>
                  <a:pt x="173624" y="89062"/>
                </a:cubicBezTo>
                <a:cubicBezTo>
                  <a:pt x="98482" y="73893"/>
                  <a:pt x="-2765" y="3690"/>
                  <a:pt x="57" y="1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4F076E73-0EF6-4110-A9FC-DA5F2B99009B}"/>
              </a:ext>
            </a:extLst>
          </p:cNvPr>
          <p:cNvSpPr/>
          <p:nvPr/>
        </p:nvSpPr>
        <p:spPr>
          <a:xfrm>
            <a:off x="6769903" y="5448157"/>
            <a:ext cx="778039" cy="51906"/>
          </a:xfrm>
          <a:custGeom>
            <a:avLst/>
            <a:gdLst>
              <a:gd name="connsiteX0" fmla="*/ 1314 w 778039"/>
              <a:gd name="connsiteY0" fmla="*/ 143 h 51906"/>
              <a:gd name="connsiteX1" fmla="*/ 748497 w 778039"/>
              <a:gd name="connsiteY1" fmla="*/ 36126 h 51906"/>
              <a:gd name="connsiteX2" fmla="*/ 570697 w 778039"/>
              <a:gd name="connsiteY2" fmla="*/ 50943 h 51906"/>
              <a:gd name="connsiteX3" fmla="*/ 1314 w 778039"/>
              <a:gd name="connsiteY3" fmla="*/ 143 h 5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39" h="51906">
                <a:moveTo>
                  <a:pt x="1314" y="143"/>
                </a:moveTo>
                <a:cubicBezTo>
                  <a:pt x="30947" y="-2326"/>
                  <a:pt x="653600" y="27659"/>
                  <a:pt x="748497" y="36126"/>
                </a:cubicBezTo>
                <a:cubicBezTo>
                  <a:pt x="843394" y="44593"/>
                  <a:pt x="689583" y="55176"/>
                  <a:pt x="570697" y="50943"/>
                </a:cubicBezTo>
                <a:cubicBezTo>
                  <a:pt x="451811" y="46710"/>
                  <a:pt x="-28319" y="2612"/>
                  <a:pt x="1314" y="1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: 図形 611">
            <a:extLst>
              <a:ext uri="{FF2B5EF4-FFF2-40B4-BE49-F238E27FC236}">
                <a16:creationId xmlns:a16="http://schemas.microsoft.com/office/drawing/2014/main" id="{DA6F2485-3CC9-4B42-9E5F-2EEA8A38FFD3}"/>
              </a:ext>
            </a:extLst>
          </p:cNvPr>
          <p:cNvSpPr/>
          <p:nvPr/>
        </p:nvSpPr>
        <p:spPr>
          <a:xfrm>
            <a:off x="6806919" y="5642062"/>
            <a:ext cx="542171" cy="244600"/>
          </a:xfrm>
          <a:custGeom>
            <a:avLst/>
            <a:gdLst>
              <a:gd name="connsiteX0" fmla="*/ 2398 w 542171"/>
              <a:gd name="connsiteY0" fmla="*/ 3088 h 244600"/>
              <a:gd name="connsiteX1" fmla="*/ 48964 w 542171"/>
              <a:gd name="connsiteY1" fmla="*/ 24255 h 244600"/>
              <a:gd name="connsiteX2" fmla="*/ 368581 w 542171"/>
              <a:gd name="connsiteY2" fmla="*/ 189355 h 244600"/>
              <a:gd name="connsiteX3" fmla="*/ 542148 w 542171"/>
              <a:gd name="connsiteY3" fmla="*/ 244388 h 244600"/>
              <a:gd name="connsiteX4" fmla="*/ 379164 w 542171"/>
              <a:gd name="connsiteY4" fmla="*/ 204171 h 244600"/>
              <a:gd name="connsiteX5" fmla="*/ 139981 w 542171"/>
              <a:gd name="connsiteY5" fmla="*/ 104688 h 244600"/>
              <a:gd name="connsiteX6" fmla="*/ 2398 w 542171"/>
              <a:gd name="connsiteY6" fmla="*/ 3088 h 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171" h="244600">
                <a:moveTo>
                  <a:pt x="2398" y="3088"/>
                </a:moveTo>
                <a:cubicBezTo>
                  <a:pt x="-12771" y="-10317"/>
                  <a:pt x="48964" y="24255"/>
                  <a:pt x="48964" y="24255"/>
                </a:cubicBezTo>
                <a:cubicBezTo>
                  <a:pt x="109994" y="55299"/>
                  <a:pt x="286384" y="152666"/>
                  <a:pt x="368581" y="189355"/>
                </a:cubicBezTo>
                <a:cubicBezTo>
                  <a:pt x="450778" y="226044"/>
                  <a:pt x="540384" y="241919"/>
                  <a:pt x="542148" y="244388"/>
                </a:cubicBezTo>
                <a:cubicBezTo>
                  <a:pt x="543912" y="246857"/>
                  <a:pt x="446192" y="227454"/>
                  <a:pt x="379164" y="204171"/>
                </a:cubicBezTo>
                <a:cubicBezTo>
                  <a:pt x="312136" y="180888"/>
                  <a:pt x="198542" y="136791"/>
                  <a:pt x="139981" y="104688"/>
                </a:cubicBezTo>
                <a:cubicBezTo>
                  <a:pt x="81420" y="72585"/>
                  <a:pt x="17567" y="16493"/>
                  <a:pt x="2398" y="30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99F52061-8405-47C4-8BBC-B7AD27ED8DF2}"/>
              </a:ext>
            </a:extLst>
          </p:cNvPr>
          <p:cNvSpPr/>
          <p:nvPr/>
        </p:nvSpPr>
        <p:spPr>
          <a:xfrm>
            <a:off x="7683500" y="4236538"/>
            <a:ext cx="779912" cy="178829"/>
          </a:xfrm>
          <a:custGeom>
            <a:avLst/>
            <a:gdLst>
              <a:gd name="connsiteX0" fmla="*/ 0 w 779912"/>
              <a:gd name="connsiteY0" fmla="*/ 178829 h 178829"/>
              <a:gd name="connsiteX1" fmla="*/ 410633 w 779912"/>
              <a:gd name="connsiteY1" fmla="*/ 119562 h 178829"/>
              <a:gd name="connsiteX2" fmla="*/ 772583 w 779912"/>
              <a:gd name="connsiteY2" fmla="*/ 3145 h 178829"/>
              <a:gd name="connsiteX3" fmla="*/ 662517 w 779912"/>
              <a:gd name="connsiteY3" fmla="*/ 30662 h 178829"/>
              <a:gd name="connsiteX4" fmla="*/ 537633 w 779912"/>
              <a:gd name="connsiteY4" fmla="*/ 60295 h 178829"/>
              <a:gd name="connsiteX5" fmla="*/ 0 w 779912"/>
              <a:gd name="connsiteY5" fmla="*/ 178829 h 1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12" h="178829">
                <a:moveTo>
                  <a:pt x="0" y="178829"/>
                </a:moveTo>
                <a:cubicBezTo>
                  <a:pt x="140934" y="163836"/>
                  <a:pt x="281869" y="148843"/>
                  <a:pt x="410633" y="119562"/>
                </a:cubicBezTo>
                <a:cubicBezTo>
                  <a:pt x="539397" y="90281"/>
                  <a:pt x="730602" y="17962"/>
                  <a:pt x="772583" y="3145"/>
                </a:cubicBezTo>
                <a:cubicBezTo>
                  <a:pt x="814564" y="-11672"/>
                  <a:pt x="662517" y="30662"/>
                  <a:pt x="662517" y="30662"/>
                </a:cubicBezTo>
                <a:lnTo>
                  <a:pt x="537633" y="60295"/>
                </a:lnTo>
                <a:lnTo>
                  <a:pt x="0" y="1788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36111058-40CC-4784-B553-E407ABC2050B}"/>
              </a:ext>
            </a:extLst>
          </p:cNvPr>
          <p:cNvSpPr/>
          <p:nvPr/>
        </p:nvSpPr>
        <p:spPr>
          <a:xfrm>
            <a:off x="7365622" y="4053213"/>
            <a:ext cx="294762" cy="252617"/>
          </a:xfrm>
          <a:custGeom>
            <a:avLst/>
            <a:gdLst>
              <a:gd name="connsiteX0" fmla="*/ 378 w 294762"/>
              <a:gd name="connsiteY0" fmla="*/ 204 h 252617"/>
              <a:gd name="connsiteX1" fmla="*/ 214161 w 294762"/>
              <a:gd name="connsiteY1" fmla="*/ 135670 h 252617"/>
              <a:gd name="connsiteX2" fmla="*/ 294595 w 294762"/>
              <a:gd name="connsiteY2" fmla="*/ 252087 h 252617"/>
              <a:gd name="connsiteX3" fmla="*/ 233211 w 294762"/>
              <a:gd name="connsiteY3" fmla="*/ 175887 h 252617"/>
              <a:gd name="connsiteX4" fmla="*/ 163361 w 294762"/>
              <a:gd name="connsiteY4" fmla="*/ 106037 h 252617"/>
              <a:gd name="connsiteX5" fmla="*/ 378 w 294762"/>
              <a:gd name="connsiteY5" fmla="*/ 204 h 2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2" h="252617">
                <a:moveTo>
                  <a:pt x="378" y="204"/>
                </a:moveTo>
                <a:cubicBezTo>
                  <a:pt x="8845" y="5143"/>
                  <a:pt x="165125" y="93690"/>
                  <a:pt x="214161" y="135670"/>
                </a:cubicBezTo>
                <a:cubicBezTo>
                  <a:pt x="263197" y="177650"/>
                  <a:pt x="291420" y="245384"/>
                  <a:pt x="294595" y="252087"/>
                </a:cubicBezTo>
                <a:cubicBezTo>
                  <a:pt x="297770" y="258790"/>
                  <a:pt x="255083" y="200229"/>
                  <a:pt x="233211" y="175887"/>
                </a:cubicBezTo>
                <a:cubicBezTo>
                  <a:pt x="211339" y="151545"/>
                  <a:pt x="198639" y="130731"/>
                  <a:pt x="163361" y="106037"/>
                </a:cubicBezTo>
                <a:cubicBezTo>
                  <a:pt x="128083" y="81343"/>
                  <a:pt x="-8089" y="-4735"/>
                  <a:pt x="378" y="2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93D69072-ED01-4786-BFEB-ADCB218673E6}"/>
              </a:ext>
            </a:extLst>
          </p:cNvPr>
          <p:cNvSpPr/>
          <p:nvPr/>
        </p:nvSpPr>
        <p:spPr>
          <a:xfrm>
            <a:off x="7804811" y="4353983"/>
            <a:ext cx="812183" cy="233242"/>
          </a:xfrm>
          <a:custGeom>
            <a:avLst/>
            <a:gdLst>
              <a:gd name="connsiteX0" fmla="*/ 3572 w 812183"/>
              <a:gd name="connsiteY0" fmla="*/ 232834 h 233242"/>
              <a:gd name="connsiteX1" fmla="*/ 606822 w 812183"/>
              <a:gd name="connsiteY1" fmla="*/ 76200 h 233242"/>
              <a:gd name="connsiteX2" fmla="*/ 812139 w 812183"/>
              <a:gd name="connsiteY2" fmla="*/ 0 h 233242"/>
              <a:gd name="connsiteX3" fmla="*/ 594122 w 812183"/>
              <a:gd name="connsiteY3" fmla="*/ 76200 h 233242"/>
              <a:gd name="connsiteX4" fmla="*/ 367639 w 812183"/>
              <a:gd name="connsiteY4" fmla="*/ 120650 h 233242"/>
              <a:gd name="connsiteX5" fmla="*/ 3572 w 812183"/>
              <a:gd name="connsiteY5" fmla="*/ 232834 h 23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183" h="233242">
                <a:moveTo>
                  <a:pt x="3572" y="232834"/>
                </a:moveTo>
                <a:cubicBezTo>
                  <a:pt x="43436" y="225426"/>
                  <a:pt x="472061" y="115006"/>
                  <a:pt x="606822" y="76200"/>
                </a:cubicBezTo>
                <a:cubicBezTo>
                  <a:pt x="741583" y="37394"/>
                  <a:pt x="814256" y="0"/>
                  <a:pt x="812139" y="0"/>
                </a:cubicBezTo>
                <a:cubicBezTo>
                  <a:pt x="810022" y="0"/>
                  <a:pt x="668205" y="56092"/>
                  <a:pt x="594122" y="76200"/>
                </a:cubicBezTo>
                <a:cubicBezTo>
                  <a:pt x="520039" y="96308"/>
                  <a:pt x="466769" y="96661"/>
                  <a:pt x="367639" y="120650"/>
                </a:cubicBezTo>
                <a:cubicBezTo>
                  <a:pt x="268509" y="144639"/>
                  <a:pt x="-36292" y="240242"/>
                  <a:pt x="3572" y="2328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11E21F05-FAC5-479D-9A10-30A5DB4D49E5}"/>
              </a:ext>
            </a:extLst>
          </p:cNvPr>
          <p:cNvSpPr/>
          <p:nvPr/>
        </p:nvSpPr>
        <p:spPr>
          <a:xfrm>
            <a:off x="7699075" y="4452517"/>
            <a:ext cx="757390" cy="294154"/>
          </a:xfrm>
          <a:custGeom>
            <a:avLst/>
            <a:gdLst>
              <a:gd name="connsiteX0" fmla="*/ 727375 w 757390"/>
              <a:gd name="connsiteY0" fmla="*/ 3066 h 294154"/>
              <a:gd name="connsiteX1" fmla="*/ 699858 w 757390"/>
              <a:gd name="connsiteY1" fmla="*/ 68683 h 294154"/>
              <a:gd name="connsiteX2" fmla="*/ 555925 w 757390"/>
              <a:gd name="connsiteY2" fmla="*/ 106783 h 294154"/>
              <a:gd name="connsiteX3" fmla="*/ 35225 w 757390"/>
              <a:gd name="connsiteY3" fmla="*/ 282466 h 294154"/>
              <a:gd name="connsiteX4" fmla="*/ 45808 w 757390"/>
              <a:gd name="connsiteY4" fmla="*/ 278233 h 294154"/>
              <a:gd name="connsiteX5" fmla="*/ 284992 w 757390"/>
              <a:gd name="connsiteY5" fmla="*/ 176633 h 294154"/>
              <a:gd name="connsiteX6" fmla="*/ 727375 w 757390"/>
              <a:gd name="connsiteY6" fmla="*/ 3066 h 29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90" h="294154">
                <a:moveTo>
                  <a:pt x="727375" y="3066"/>
                </a:moveTo>
                <a:cubicBezTo>
                  <a:pt x="796519" y="-14926"/>
                  <a:pt x="728433" y="51397"/>
                  <a:pt x="699858" y="68683"/>
                </a:cubicBezTo>
                <a:cubicBezTo>
                  <a:pt x="671283" y="85969"/>
                  <a:pt x="666697" y="71153"/>
                  <a:pt x="555925" y="106783"/>
                </a:cubicBezTo>
                <a:cubicBezTo>
                  <a:pt x="445153" y="142413"/>
                  <a:pt x="120245" y="253891"/>
                  <a:pt x="35225" y="282466"/>
                </a:cubicBezTo>
                <a:cubicBezTo>
                  <a:pt x="-49795" y="311041"/>
                  <a:pt x="45808" y="278233"/>
                  <a:pt x="45808" y="278233"/>
                </a:cubicBezTo>
                <a:cubicBezTo>
                  <a:pt x="87436" y="260594"/>
                  <a:pt x="174572" y="218261"/>
                  <a:pt x="284992" y="176633"/>
                </a:cubicBezTo>
                <a:cubicBezTo>
                  <a:pt x="395412" y="135005"/>
                  <a:pt x="658231" y="21058"/>
                  <a:pt x="727375" y="30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B2A15511-C907-438D-B31D-F241B0F71BF3}"/>
              </a:ext>
            </a:extLst>
          </p:cNvPr>
          <p:cNvSpPr/>
          <p:nvPr/>
        </p:nvSpPr>
        <p:spPr>
          <a:xfrm>
            <a:off x="7558586" y="4507570"/>
            <a:ext cx="147572" cy="281316"/>
          </a:xfrm>
          <a:custGeom>
            <a:avLst/>
            <a:gdLst>
              <a:gd name="connsiteX0" fmla="*/ 135497 w 147572"/>
              <a:gd name="connsiteY0" fmla="*/ 930 h 281316"/>
              <a:gd name="connsiteX1" fmla="*/ 137614 w 147572"/>
              <a:gd name="connsiteY1" fmla="*/ 172380 h 281316"/>
              <a:gd name="connsiteX2" fmla="*/ 31 w 147572"/>
              <a:gd name="connsiteY2" fmla="*/ 280330 h 281316"/>
              <a:gd name="connsiteX3" fmla="*/ 124914 w 147572"/>
              <a:gd name="connsiteY3" fmla="*/ 110997 h 281316"/>
              <a:gd name="connsiteX4" fmla="*/ 135497 w 147572"/>
              <a:gd name="connsiteY4" fmla="*/ 930 h 2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2" h="281316">
                <a:moveTo>
                  <a:pt x="135497" y="930"/>
                </a:moveTo>
                <a:cubicBezTo>
                  <a:pt x="137614" y="11160"/>
                  <a:pt x="160192" y="125813"/>
                  <a:pt x="137614" y="172380"/>
                </a:cubicBezTo>
                <a:cubicBezTo>
                  <a:pt x="115036" y="218947"/>
                  <a:pt x="2148" y="290560"/>
                  <a:pt x="31" y="280330"/>
                </a:cubicBezTo>
                <a:cubicBezTo>
                  <a:pt x="-2086" y="270100"/>
                  <a:pt x="104100" y="154741"/>
                  <a:pt x="124914" y="110997"/>
                </a:cubicBezTo>
                <a:cubicBezTo>
                  <a:pt x="145728" y="67253"/>
                  <a:pt x="133380" y="-9300"/>
                  <a:pt x="135497" y="9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A87B70A6-5364-46A9-814F-FCEBB16DF7EF}"/>
              </a:ext>
            </a:extLst>
          </p:cNvPr>
          <p:cNvSpPr/>
          <p:nvPr/>
        </p:nvSpPr>
        <p:spPr>
          <a:xfrm>
            <a:off x="7217438" y="4149095"/>
            <a:ext cx="229252" cy="672740"/>
          </a:xfrm>
          <a:custGeom>
            <a:avLst/>
            <a:gdLst>
              <a:gd name="connsiteX0" fmla="*/ 106229 w 229252"/>
              <a:gd name="connsiteY0" fmla="*/ 3805 h 672740"/>
              <a:gd name="connsiteX1" fmla="*/ 34262 w 229252"/>
              <a:gd name="connsiteY1" fmla="*/ 71538 h 672740"/>
              <a:gd name="connsiteX2" fmla="*/ 19445 w 229252"/>
              <a:gd name="connsiteY2" fmla="*/ 82122 h 672740"/>
              <a:gd name="connsiteX3" fmla="*/ 23679 w 229252"/>
              <a:gd name="connsiteY3" fmla="*/ 88472 h 672740"/>
              <a:gd name="connsiteX4" fmla="*/ 36379 w 229252"/>
              <a:gd name="connsiteY4" fmla="*/ 135038 h 672740"/>
              <a:gd name="connsiteX5" fmla="*/ 395 w 229252"/>
              <a:gd name="connsiteY5" fmla="*/ 198538 h 672740"/>
              <a:gd name="connsiteX6" fmla="*/ 63895 w 229252"/>
              <a:gd name="connsiteY6" fmla="*/ 257805 h 672740"/>
              <a:gd name="connsiteX7" fmla="*/ 19445 w 229252"/>
              <a:gd name="connsiteY7" fmla="*/ 359405 h 672740"/>
              <a:gd name="connsiteX8" fmla="*/ 53312 w 229252"/>
              <a:gd name="connsiteY8" fmla="*/ 526622 h 672740"/>
              <a:gd name="connsiteX9" fmla="*/ 146445 w 229252"/>
              <a:gd name="connsiteY9" fmla="*/ 655738 h 672740"/>
              <a:gd name="connsiteX10" fmla="*/ 228995 w 229252"/>
              <a:gd name="connsiteY10" fmla="*/ 664205 h 672740"/>
              <a:gd name="connsiteX11" fmla="*/ 118929 w 229252"/>
              <a:gd name="connsiteY11" fmla="*/ 590122 h 672740"/>
              <a:gd name="connsiteX12" fmla="*/ 51195 w 229252"/>
              <a:gd name="connsiteY12" fmla="*/ 355172 h 672740"/>
              <a:gd name="connsiteX13" fmla="*/ 42729 w 229252"/>
              <a:gd name="connsiteY13" fmla="*/ 200655 h 672740"/>
              <a:gd name="connsiteX14" fmla="*/ 106229 w 229252"/>
              <a:gd name="connsiteY14" fmla="*/ 3805 h 6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252" h="672740">
                <a:moveTo>
                  <a:pt x="106229" y="3805"/>
                </a:moveTo>
                <a:cubicBezTo>
                  <a:pt x="104818" y="-17715"/>
                  <a:pt x="48726" y="58485"/>
                  <a:pt x="34262" y="71538"/>
                </a:cubicBezTo>
                <a:cubicBezTo>
                  <a:pt x="19798" y="84591"/>
                  <a:pt x="19445" y="82122"/>
                  <a:pt x="19445" y="82122"/>
                </a:cubicBezTo>
                <a:cubicBezTo>
                  <a:pt x="17681" y="84944"/>
                  <a:pt x="20857" y="79653"/>
                  <a:pt x="23679" y="88472"/>
                </a:cubicBezTo>
                <a:cubicBezTo>
                  <a:pt x="26501" y="97291"/>
                  <a:pt x="40260" y="116694"/>
                  <a:pt x="36379" y="135038"/>
                </a:cubicBezTo>
                <a:cubicBezTo>
                  <a:pt x="32498" y="153382"/>
                  <a:pt x="-4191" y="178077"/>
                  <a:pt x="395" y="198538"/>
                </a:cubicBezTo>
                <a:cubicBezTo>
                  <a:pt x="4981" y="218999"/>
                  <a:pt x="60720" y="230994"/>
                  <a:pt x="63895" y="257805"/>
                </a:cubicBezTo>
                <a:cubicBezTo>
                  <a:pt x="67070" y="284616"/>
                  <a:pt x="21209" y="314602"/>
                  <a:pt x="19445" y="359405"/>
                </a:cubicBezTo>
                <a:cubicBezTo>
                  <a:pt x="17681" y="404208"/>
                  <a:pt x="32145" y="477233"/>
                  <a:pt x="53312" y="526622"/>
                </a:cubicBezTo>
                <a:cubicBezTo>
                  <a:pt x="74479" y="576011"/>
                  <a:pt x="117164" y="632807"/>
                  <a:pt x="146445" y="655738"/>
                </a:cubicBezTo>
                <a:cubicBezTo>
                  <a:pt x="175726" y="678669"/>
                  <a:pt x="233581" y="675141"/>
                  <a:pt x="228995" y="664205"/>
                </a:cubicBezTo>
                <a:cubicBezTo>
                  <a:pt x="224409" y="653269"/>
                  <a:pt x="148562" y="641628"/>
                  <a:pt x="118929" y="590122"/>
                </a:cubicBezTo>
                <a:cubicBezTo>
                  <a:pt x="89296" y="538617"/>
                  <a:pt x="63895" y="420083"/>
                  <a:pt x="51195" y="355172"/>
                </a:cubicBezTo>
                <a:cubicBezTo>
                  <a:pt x="38495" y="290261"/>
                  <a:pt x="34615" y="255688"/>
                  <a:pt x="42729" y="200655"/>
                </a:cubicBezTo>
                <a:cubicBezTo>
                  <a:pt x="50843" y="145622"/>
                  <a:pt x="107640" y="25325"/>
                  <a:pt x="106229" y="38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9FD8C115-433B-4B48-B3CE-A8673760E6D6}"/>
              </a:ext>
            </a:extLst>
          </p:cNvPr>
          <p:cNvSpPr/>
          <p:nvPr/>
        </p:nvSpPr>
        <p:spPr>
          <a:xfrm>
            <a:off x="8163542" y="4401975"/>
            <a:ext cx="481017" cy="290677"/>
          </a:xfrm>
          <a:custGeom>
            <a:avLst/>
            <a:gdLst>
              <a:gd name="connsiteX0" fmla="*/ 472458 w 481017"/>
              <a:gd name="connsiteY0" fmla="*/ 692 h 290677"/>
              <a:gd name="connsiteX1" fmla="*/ 472458 w 481017"/>
              <a:gd name="connsiteY1" fmla="*/ 206008 h 290677"/>
              <a:gd name="connsiteX2" fmla="*/ 362391 w 481017"/>
              <a:gd name="connsiteY2" fmla="*/ 235642 h 290677"/>
              <a:gd name="connsiteX3" fmla="*/ 169775 w 481017"/>
              <a:gd name="connsiteY3" fmla="*/ 239875 h 290677"/>
              <a:gd name="connsiteX4" fmla="*/ 6791 w 481017"/>
              <a:gd name="connsiteY4" fmla="*/ 290675 h 290677"/>
              <a:gd name="connsiteX5" fmla="*/ 406841 w 481017"/>
              <a:gd name="connsiteY5" fmla="*/ 237758 h 290677"/>
              <a:gd name="connsiteX6" fmla="*/ 459758 w 481017"/>
              <a:gd name="connsiteY6" fmla="*/ 193308 h 290677"/>
              <a:gd name="connsiteX7" fmla="*/ 461875 w 481017"/>
              <a:gd name="connsiteY7" fmla="*/ 140392 h 290677"/>
              <a:gd name="connsiteX8" fmla="*/ 472458 w 481017"/>
              <a:gd name="connsiteY8" fmla="*/ 692 h 29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017" h="290677">
                <a:moveTo>
                  <a:pt x="472458" y="692"/>
                </a:moveTo>
                <a:cubicBezTo>
                  <a:pt x="474222" y="11628"/>
                  <a:pt x="490802" y="166850"/>
                  <a:pt x="472458" y="206008"/>
                </a:cubicBezTo>
                <a:cubicBezTo>
                  <a:pt x="454114" y="245166"/>
                  <a:pt x="412838" y="229997"/>
                  <a:pt x="362391" y="235642"/>
                </a:cubicBezTo>
                <a:cubicBezTo>
                  <a:pt x="311944" y="241287"/>
                  <a:pt x="229042" y="230703"/>
                  <a:pt x="169775" y="239875"/>
                </a:cubicBezTo>
                <a:cubicBezTo>
                  <a:pt x="110508" y="249047"/>
                  <a:pt x="-32720" y="291028"/>
                  <a:pt x="6791" y="290675"/>
                </a:cubicBezTo>
                <a:cubicBezTo>
                  <a:pt x="46302" y="290322"/>
                  <a:pt x="331347" y="253986"/>
                  <a:pt x="406841" y="237758"/>
                </a:cubicBezTo>
                <a:cubicBezTo>
                  <a:pt x="482335" y="221530"/>
                  <a:pt x="450586" y="209536"/>
                  <a:pt x="459758" y="193308"/>
                </a:cubicBezTo>
                <a:cubicBezTo>
                  <a:pt x="468930" y="177080"/>
                  <a:pt x="461170" y="169320"/>
                  <a:pt x="461875" y="140392"/>
                </a:cubicBezTo>
                <a:cubicBezTo>
                  <a:pt x="462580" y="111464"/>
                  <a:pt x="470694" y="-10244"/>
                  <a:pt x="472458" y="6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EFE35A39-A002-4330-801B-BD61DD91C0C4}"/>
              </a:ext>
            </a:extLst>
          </p:cNvPr>
          <p:cNvSpPr/>
          <p:nvPr/>
        </p:nvSpPr>
        <p:spPr>
          <a:xfrm>
            <a:off x="7627635" y="4719699"/>
            <a:ext cx="636575" cy="92754"/>
          </a:xfrm>
          <a:custGeom>
            <a:avLst/>
            <a:gdLst>
              <a:gd name="connsiteX0" fmla="*/ 24115 w 636575"/>
              <a:gd name="connsiteY0" fmla="*/ 85134 h 92754"/>
              <a:gd name="connsiteX1" fmla="*/ 104548 w 636575"/>
              <a:gd name="connsiteY1" fmla="*/ 85134 h 92754"/>
              <a:gd name="connsiteX2" fmla="*/ 627365 w 636575"/>
              <a:gd name="connsiteY2" fmla="*/ 468 h 92754"/>
              <a:gd name="connsiteX3" fmla="*/ 409348 w 636575"/>
              <a:gd name="connsiteY3" fmla="*/ 53384 h 92754"/>
              <a:gd name="connsiteX4" fmla="*/ 24115 w 636575"/>
              <a:gd name="connsiteY4" fmla="*/ 85134 h 9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75" h="92754">
                <a:moveTo>
                  <a:pt x="24115" y="85134"/>
                </a:moveTo>
                <a:cubicBezTo>
                  <a:pt x="-26685" y="90426"/>
                  <a:pt x="4006" y="99245"/>
                  <a:pt x="104548" y="85134"/>
                </a:cubicBezTo>
                <a:cubicBezTo>
                  <a:pt x="205090" y="71023"/>
                  <a:pt x="576565" y="5760"/>
                  <a:pt x="627365" y="468"/>
                </a:cubicBezTo>
                <a:cubicBezTo>
                  <a:pt x="678165" y="-4824"/>
                  <a:pt x="506715" y="36098"/>
                  <a:pt x="409348" y="53384"/>
                </a:cubicBezTo>
                <a:cubicBezTo>
                  <a:pt x="311981" y="70670"/>
                  <a:pt x="74915" y="79842"/>
                  <a:pt x="24115" y="851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D1F71937-E254-4139-A901-15459F36C94A}"/>
              </a:ext>
            </a:extLst>
          </p:cNvPr>
          <p:cNvSpPr/>
          <p:nvPr/>
        </p:nvSpPr>
        <p:spPr>
          <a:xfrm>
            <a:off x="7766050" y="4688395"/>
            <a:ext cx="811859" cy="224849"/>
          </a:xfrm>
          <a:custGeom>
            <a:avLst/>
            <a:gdLst>
              <a:gd name="connsiteX0" fmla="*/ 0 w 811859"/>
              <a:gd name="connsiteY0" fmla="*/ 224388 h 224849"/>
              <a:gd name="connsiteX1" fmla="*/ 118533 w 811859"/>
              <a:gd name="connsiteY1" fmla="*/ 205338 h 224849"/>
              <a:gd name="connsiteX2" fmla="*/ 520700 w 811859"/>
              <a:gd name="connsiteY2" fmla="*/ 97388 h 224849"/>
              <a:gd name="connsiteX3" fmla="*/ 810683 w 811859"/>
              <a:gd name="connsiteY3" fmla="*/ 22 h 224849"/>
              <a:gd name="connsiteX4" fmla="*/ 412750 w 811859"/>
              <a:gd name="connsiteY4" fmla="*/ 105855 h 224849"/>
              <a:gd name="connsiteX5" fmla="*/ 0 w 811859"/>
              <a:gd name="connsiteY5" fmla="*/ 224388 h 22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859" h="224849">
                <a:moveTo>
                  <a:pt x="0" y="224388"/>
                </a:moveTo>
                <a:cubicBezTo>
                  <a:pt x="15875" y="225446"/>
                  <a:pt x="31750" y="226505"/>
                  <a:pt x="118533" y="205338"/>
                </a:cubicBezTo>
                <a:cubicBezTo>
                  <a:pt x="205316" y="184171"/>
                  <a:pt x="405342" y="131607"/>
                  <a:pt x="520700" y="97388"/>
                </a:cubicBezTo>
                <a:cubicBezTo>
                  <a:pt x="636058" y="63169"/>
                  <a:pt x="828675" y="-1389"/>
                  <a:pt x="810683" y="22"/>
                </a:cubicBezTo>
                <a:cubicBezTo>
                  <a:pt x="792691" y="1433"/>
                  <a:pt x="412750" y="105855"/>
                  <a:pt x="412750" y="105855"/>
                </a:cubicBezTo>
                <a:lnTo>
                  <a:pt x="0" y="22438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434B8D2C-3101-4359-B466-F8C445FED061}"/>
              </a:ext>
            </a:extLst>
          </p:cNvPr>
          <p:cNvSpPr/>
          <p:nvPr/>
        </p:nvSpPr>
        <p:spPr>
          <a:xfrm>
            <a:off x="7590344" y="4942358"/>
            <a:ext cx="632393" cy="86932"/>
          </a:xfrm>
          <a:custGeom>
            <a:avLst/>
            <a:gdLst>
              <a:gd name="connsiteX0" fmla="*/ 23 w 632393"/>
              <a:gd name="connsiteY0" fmla="*/ 69909 h 86932"/>
              <a:gd name="connsiteX1" fmla="*/ 423356 w 632393"/>
              <a:gd name="connsiteY1" fmla="*/ 46625 h 86932"/>
              <a:gd name="connsiteX2" fmla="*/ 601156 w 632393"/>
              <a:gd name="connsiteY2" fmla="*/ 19109 h 86932"/>
              <a:gd name="connsiteX3" fmla="*/ 569406 w 632393"/>
              <a:gd name="connsiteY3" fmla="*/ 86842 h 86932"/>
              <a:gd name="connsiteX4" fmla="*/ 628673 w 632393"/>
              <a:gd name="connsiteY4" fmla="*/ 2175 h 86932"/>
              <a:gd name="connsiteX5" fmla="*/ 442406 w 632393"/>
              <a:gd name="connsiteY5" fmla="*/ 27575 h 86932"/>
              <a:gd name="connsiteX6" fmla="*/ 23 w 632393"/>
              <a:gd name="connsiteY6" fmla="*/ 69909 h 8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93" h="86932">
                <a:moveTo>
                  <a:pt x="23" y="69909"/>
                </a:moveTo>
                <a:cubicBezTo>
                  <a:pt x="-3152" y="73084"/>
                  <a:pt x="323167" y="55092"/>
                  <a:pt x="423356" y="46625"/>
                </a:cubicBezTo>
                <a:cubicBezTo>
                  <a:pt x="523545" y="38158"/>
                  <a:pt x="576814" y="12406"/>
                  <a:pt x="601156" y="19109"/>
                </a:cubicBezTo>
                <a:cubicBezTo>
                  <a:pt x="625498" y="25812"/>
                  <a:pt x="564820" y="89664"/>
                  <a:pt x="569406" y="86842"/>
                </a:cubicBezTo>
                <a:cubicBezTo>
                  <a:pt x="573992" y="84020"/>
                  <a:pt x="649840" y="12053"/>
                  <a:pt x="628673" y="2175"/>
                </a:cubicBezTo>
                <a:cubicBezTo>
                  <a:pt x="607506" y="-7703"/>
                  <a:pt x="545064" y="18756"/>
                  <a:pt x="442406" y="27575"/>
                </a:cubicBezTo>
                <a:lnTo>
                  <a:pt x="23" y="6990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: 図形 622">
            <a:extLst>
              <a:ext uri="{FF2B5EF4-FFF2-40B4-BE49-F238E27FC236}">
                <a16:creationId xmlns:a16="http://schemas.microsoft.com/office/drawing/2014/main" id="{D6E826D3-85C9-49C7-92CB-8A17093CCDCC}"/>
              </a:ext>
            </a:extLst>
          </p:cNvPr>
          <p:cNvSpPr/>
          <p:nvPr/>
        </p:nvSpPr>
        <p:spPr>
          <a:xfrm>
            <a:off x="7673503" y="5009675"/>
            <a:ext cx="429480" cy="110577"/>
          </a:xfrm>
          <a:custGeom>
            <a:avLst/>
            <a:gdLst>
              <a:gd name="connsiteX0" fmla="*/ 1530 w 429480"/>
              <a:gd name="connsiteY0" fmla="*/ 110542 h 110577"/>
              <a:gd name="connsiteX1" fmla="*/ 331730 w 429480"/>
              <a:gd name="connsiteY1" fmla="*/ 19525 h 110577"/>
              <a:gd name="connsiteX2" fmla="*/ 424864 w 429480"/>
              <a:gd name="connsiteY2" fmla="*/ 475 h 110577"/>
              <a:gd name="connsiteX3" fmla="*/ 217430 w 429480"/>
              <a:gd name="connsiteY3" fmla="*/ 30108 h 110577"/>
              <a:gd name="connsiteX4" fmla="*/ 1530 w 429480"/>
              <a:gd name="connsiteY4" fmla="*/ 110542 h 1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" h="110577">
                <a:moveTo>
                  <a:pt x="1530" y="110542"/>
                </a:moveTo>
                <a:cubicBezTo>
                  <a:pt x="20580" y="108778"/>
                  <a:pt x="261174" y="37870"/>
                  <a:pt x="331730" y="19525"/>
                </a:cubicBezTo>
                <a:cubicBezTo>
                  <a:pt x="402286" y="1180"/>
                  <a:pt x="443914" y="-1289"/>
                  <a:pt x="424864" y="475"/>
                </a:cubicBezTo>
                <a:cubicBezTo>
                  <a:pt x="405814" y="2239"/>
                  <a:pt x="288691" y="11764"/>
                  <a:pt x="217430" y="30108"/>
                </a:cubicBezTo>
                <a:cubicBezTo>
                  <a:pt x="146169" y="48452"/>
                  <a:pt x="-17520" y="112306"/>
                  <a:pt x="1530" y="1105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: 図形 623">
            <a:extLst>
              <a:ext uri="{FF2B5EF4-FFF2-40B4-BE49-F238E27FC236}">
                <a16:creationId xmlns:a16="http://schemas.microsoft.com/office/drawing/2014/main" id="{93F052A0-006C-48CD-9D62-11AFD0600DE8}"/>
              </a:ext>
            </a:extLst>
          </p:cNvPr>
          <p:cNvSpPr/>
          <p:nvPr/>
        </p:nvSpPr>
        <p:spPr>
          <a:xfrm>
            <a:off x="7975144" y="4936051"/>
            <a:ext cx="501186" cy="260450"/>
          </a:xfrm>
          <a:custGeom>
            <a:avLst/>
            <a:gdLst>
              <a:gd name="connsiteX0" fmla="*/ 499989 w 501186"/>
              <a:gd name="connsiteY0" fmla="*/ 16 h 260450"/>
              <a:gd name="connsiteX1" fmla="*/ 286206 w 501186"/>
              <a:gd name="connsiteY1" fmla="*/ 192632 h 260450"/>
              <a:gd name="connsiteX2" fmla="*/ 456 w 501186"/>
              <a:gd name="connsiteY2" fmla="*/ 260366 h 260450"/>
              <a:gd name="connsiteX3" fmla="*/ 356056 w 501186"/>
              <a:gd name="connsiteY3" fmla="*/ 182049 h 260450"/>
              <a:gd name="connsiteX4" fmla="*/ 499989 w 501186"/>
              <a:gd name="connsiteY4" fmla="*/ 16 h 2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86" h="260450">
                <a:moveTo>
                  <a:pt x="499989" y="16"/>
                </a:moveTo>
                <a:cubicBezTo>
                  <a:pt x="488347" y="1780"/>
                  <a:pt x="369461" y="149240"/>
                  <a:pt x="286206" y="192632"/>
                </a:cubicBezTo>
                <a:cubicBezTo>
                  <a:pt x="202951" y="236024"/>
                  <a:pt x="-11186" y="262130"/>
                  <a:pt x="456" y="260366"/>
                </a:cubicBezTo>
                <a:cubicBezTo>
                  <a:pt x="12098" y="258602"/>
                  <a:pt x="275623" y="224382"/>
                  <a:pt x="356056" y="182049"/>
                </a:cubicBezTo>
                <a:cubicBezTo>
                  <a:pt x="436489" y="139716"/>
                  <a:pt x="511631" y="-1748"/>
                  <a:pt x="499989" y="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: 図形 624">
            <a:extLst>
              <a:ext uri="{FF2B5EF4-FFF2-40B4-BE49-F238E27FC236}">
                <a16:creationId xmlns:a16="http://schemas.microsoft.com/office/drawing/2014/main" id="{BBE02AE4-BE00-4AB0-B125-697E1F75FF7D}"/>
              </a:ext>
            </a:extLst>
          </p:cNvPr>
          <p:cNvSpPr/>
          <p:nvPr/>
        </p:nvSpPr>
        <p:spPr>
          <a:xfrm>
            <a:off x="7986183" y="4952716"/>
            <a:ext cx="527297" cy="292384"/>
          </a:xfrm>
          <a:custGeom>
            <a:avLst/>
            <a:gdLst>
              <a:gd name="connsiteX0" fmla="*/ 527050 w 527297"/>
              <a:gd name="connsiteY0" fmla="*/ 284 h 292384"/>
              <a:gd name="connsiteX1" fmla="*/ 400050 w 527297"/>
              <a:gd name="connsiteY1" fmla="*/ 188667 h 292384"/>
              <a:gd name="connsiteX2" fmla="*/ 218017 w 527297"/>
              <a:gd name="connsiteY2" fmla="*/ 258517 h 292384"/>
              <a:gd name="connsiteX3" fmla="*/ 0 w 527297"/>
              <a:gd name="connsiteY3" fmla="*/ 292384 h 292384"/>
              <a:gd name="connsiteX4" fmla="*/ 368300 w 527297"/>
              <a:gd name="connsiteY4" fmla="*/ 235234 h 292384"/>
              <a:gd name="connsiteX5" fmla="*/ 527050 w 527297"/>
              <a:gd name="connsiteY5" fmla="*/ 284 h 29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97" h="292384">
                <a:moveTo>
                  <a:pt x="527050" y="284"/>
                </a:moveTo>
                <a:cubicBezTo>
                  <a:pt x="532342" y="-7477"/>
                  <a:pt x="451555" y="145628"/>
                  <a:pt x="400050" y="188667"/>
                </a:cubicBezTo>
                <a:cubicBezTo>
                  <a:pt x="348544" y="231706"/>
                  <a:pt x="284692" y="241231"/>
                  <a:pt x="218017" y="258517"/>
                </a:cubicBezTo>
                <a:cubicBezTo>
                  <a:pt x="151342" y="275803"/>
                  <a:pt x="0" y="292384"/>
                  <a:pt x="0" y="292384"/>
                </a:cubicBezTo>
                <a:cubicBezTo>
                  <a:pt x="25047" y="288504"/>
                  <a:pt x="281869" y="280742"/>
                  <a:pt x="368300" y="235234"/>
                </a:cubicBezTo>
                <a:cubicBezTo>
                  <a:pt x="454731" y="189726"/>
                  <a:pt x="521758" y="8045"/>
                  <a:pt x="527050" y="2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: 図形 625">
            <a:extLst>
              <a:ext uri="{FF2B5EF4-FFF2-40B4-BE49-F238E27FC236}">
                <a16:creationId xmlns:a16="http://schemas.microsoft.com/office/drawing/2014/main" id="{D9EEF91D-6443-4306-A867-6A618A455BEB}"/>
              </a:ext>
            </a:extLst>
          </p:cNvPr>
          <p:cNvSpPr/>
          <p:nvPr/>
        </p:nvSpPr>
        <p:spPr>
          <a:xfrm>
            <a:off x="7615692" y="5236369"/>
            <a:ext cx="334994" cy="453236"/>
          </a:xfrm>
          <a:custGeom>
            <a:avLst/>
            <a:gdLst>
              <a:gd name="connsiteX0" fmla="*/ 75 w 334994"/>
              <a:gd name="connsiteY0" fmla="*/ 264 h 453236"/>
              <a:gd name="connsiteX1" fmla="*/ 311225 w 334994"/>
              <a:gd name="connsiteY1" fmla="*/ 80698 h 453236"/>
              <a:gd name="connsiteX2" fmla="*/ 311225 w 334994"/>
              <a:gd name="connsiteY2" fmla="*/ 118798 h 453236"/>
              <a:gd name="connsiteX3" fmla="*/ 292175 w 334994"/>
              <a:gd name="connsiteY3" fmla="*/ 453231 h 453236"/>
              <a:gd name="connsiteX4" fmla="*/ 281591 w 334994"/>
              <a:gd name="connsiteY4" fmla="*/ 110331 h 453236"/>
              <a:gd name="connsiteX5" fmla="*/ 75 w 334994"/>
              <a:gd name="connsiteY5" fmla="*/ 264 h 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994" h="453236">
                <a:moveTo>
                  <a:pt x="75" y="264"/>
                </a:moveTo>
                <a:cubicBezTo>
                  <a:pt x="5014" y="-4675"/>
                  <a:pt x="259367" y="60942"/>
                  <a:pt x="311225" y="80698"/>
                </a:cubicBezTo>
                <a:cubicBezTo>
                  <a:pt x="363083" y="100454"/>
                  <a:pt x="314400" y="56709"/>
                  <a:pt x="311225" y="118798"/>
                </a:cubicBezTo>
                <a:cubicBezTo>
                  <a:pt x="308050" y="180887"/>
                  <a:pt x="297114" y="454642"/>
                  <a:pt x="292175" y="453231"/>
                </a:cubicBezTo>
                <a:cubicBezTo>
                  <a:pt x="287236" y="451820"/>
                  <a:pt x="329216" y="184061"/>
                  <a:pt x="281591" y="110331"/>
                </a:cubicBezTo>
                <a:cubicBezTo>
                  <a:pt x="233966" y="36601"/>
                  <a:pt x="-4864" y="5203"/>
                  <a:pt x="75" y="2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: 図形 626">
            <a:extLst>
              <a:ext uri="{FF2B5EF4-FFF2-40B4-BE49-F238E27FC236}">
                <a16:creationId xmlns:a16="http://schemas.microsoft.com/office/drawing/2014/main" id="{B3F426AB-9C7F-449B-93FD-D91B0443A222}"/>
              </a:ext>
            </a:extLst>
          </p:cNvPr>
          <p:cNvSpPr/>
          <p:nvPr/>
        </p:nvSpPr>
        <p:spPr>
          <a:xfrm>
            <a:off x="8043176" y="5086349"/>
            <a:ext cx="460415" cy="301102"/>
          </a:xfrm>
          <a:custGeom>
            <a:avLst/>
            <a:gdLst>
              <a:gd name="connsiteX0" fmla="*/ 448891 w 460415"/>
              <a:gd name="connsiteY0" fmla="*/ 1 h 301102"/>
              <a:gd name="connsiteX1" fmla="*/ 451007 w 460415"/>
              <a:gd name="connsiteY1" fmla="*/ 124884 h 301102"/>
              <a:gd name="connsiteX2" fmla="*/ 324007 w 460415"/>
              <a:gd name="connsiteY2" fmla="*/ 213784 h 301102"/>
              <a:gd name="connsiteX3" fmla="*/ 157 w 460415"/>
              <a:gd name="connsiteY3" fmla="*/ 300568 h 301102"/>
              <a:gd name="connsiteX4" fmla="*/ 368457 w 460415"/>
              <a:gd name="connsiteY4" fmla="*/ 171451 h 301102"/>
              <a:gd name="connsiteX5" fmla="*/ 431957 w 460415"/>
              <a:gd name="connsiteY5" fmla="*/ 127001 h 301102"/>
              <a:gd name="connsiteX6" fmla="*/ 448891 w 460415"/>
              <a:gd name="connsiteY6" fmla="*/ 1 h 30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15" h="301102">
                <a:moveTo>
                  <a:pt x="448891" y="1"/>
                </a:moveTo>
                <a:cubicBezTo>
                  <a:pt x="452066" y="-352"/>
                  <a:pt x="471821" y="89253"/>
                  <a:pt x="451007" y="124884"/>
                </a:cubicBezTo>
                <a:cubicBezTo>
                  <a:pt x="430193" y="160515"/>
                  <a:pt x="399149" y="184503"/>
                  <a:pt x="324007" y="213784"/>
                </a:cubicBezTo>
                <a:cubicBezTo>
                  <a:pt x="248865" y="243065"/>
                  <a:pt x="-7251" y="307624"/>
                  <a:pt x="157" y="300568"/>
                </a:cubicBezTo>
                <a:cubicBezTo>
                  <a:pt x="7565" y="293513"/>
                  <a:pt x="296490" y="200379"/>
                  <a:pt x="368457" y="171451"/>
                </a:cubicBezTo>
                <a:cubicBezTo>
                  <a:pt x="440424" y="142523"/>
                  <a:pt x="418199" y="153106"/>
                  <a:pt x="431957" y="127001"/>
                </a:cubicBezTo>
                <a:cubicBezTo>
                  <a:pt x="445715" y="100896"/>
                  <a:pt x="445716" y="354"/>
                  <a:pt x="448891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: 図形 627">
            <a:extLst>
              <a:ext uri="{FF2B5EF4-FFF2-40B4-BE49-F238E27FC236}">
                <a16:creationId xmlns:a16="http://schemas.microsoft.com/office/drawing/2014/main" id="{06C96928-BE9E-42B2-9D09-2575993415E1}"/>
              </a:ext>
            </a:extLst>
          </p:cNvPr>
          <p:cNvSpPr/>
          <p:nvPr/>
        </p:nvSpPr>
        <p:spPr>
          <a:xfrm>
            <a:off x="8120602" y="5431063"/>
            <a:ext cx="86161" cy="774756"/>
          </a:xfrm>
          <a:custGeom>
            <a:avLst/>
            <a:gdLst>
              <a:gd name="connsiteX0" fmla="*/ 58198 w 86161"/>
              <a:gd name="connsiteY0" fmla="*/ 4537 h 774756"/>
              <a:gd name="connsiteX1" fmla="*/ 85715 w 86161"/>
              <a:gd name="connsiteY1" fmla="*/ 525237 h 774756"/>
              <a:gd name="connsiteX2" fmla="*/ 32798 w 86161"/>
              <a:gd name="connsiteY2" fmla="*/ 726320 h 774756"/>
              <a:gd name="connsiteX3" fmla="*/ 1048 w 86161"/>
              <a:gd name="connsiteY3" fmla="*/ 762304 h 774756"/>
              <a:gd name="connsiteX4" fmla="*/ 70898 w 86161"/>
              <a:gd name="connsiteY4" fmla="*/ 552754 h 774756"/>
              <a:gd name="connsiteX5" fmla="*/ 58198 w 86161"/>
              <a:gd name="connsiteY5" fmla="*/ 286054 h 774756"/>
              <a:gd name="connsiteX6" fmla="*/ 58198 w 86161"/>
              <a:gd name="connsiteY6" fmla="*/ 4537 h 7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61" h="774756">
                <a:moveTo>
                  <a:pt x="58198" y="4537"/>
                </a:moveTo>
                <a:cubicBezTo>
                  <a:pt x="62784" y="44401"/>
                  <a:pt x="89948" y="404940"/>
                  <a:pt x="85715" y="525237"/>
                </a:cubicBezTo>
                <a:cubicBezTo>
                  <a:pt x="81482" y="645534"/>
                  <a:pt x="46909" y="686809"/>
                  <a:pt x="32798" y="726320"/>
                </a:cubicBezTo>
                <a:cubicBezTo>
                  <a:pt x="18687" y="765831"/>
                  <a:pt x="-5302" y="791232"/>
                  <a:pt x="1048" y="762304"/>
                </a:cubicBezTo>
                <a:cubicBezTo>
                  <a:pt x="7398" y="733376"/>
                  <a:pt x="61373" y="632129"/>
                  <a:pt x="70898" y="552754"/>
                </a:cubicBezTo>
                <a:cubicBezTo>
                  <a:pt x="80423" y="473379"/>
                  <a:pt x="57845" y="373896"/>
                  <a:pt x="58198" y="286054"/>
                </a:cubicBezTo>
                <a:cubicBezTo>
                  <a:pt x="58551" y="198212"/>
                  <a:pt x="53612" y="-35327"/>
                  <a:pt x="58198" y="45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: 図形 628">
            <a:extLst>
              <a:ext uri="{FF2B5EF4-FFF2-40B4-BE49-F238E27FC236}">
                <a16:creationId xmlns:a16="http://schemas.microsoft.com/office/drawing/2014/main" id="{53A49109-6C71-406C-AE11-B6EF5C61BE7B}"/>
              </a:ext>
            </a:extLst>
          </p:cNvPr>
          <p:cNvSpPr/>
          <p:nvPr/>
        </p:nvSpPr>
        <p:spPr>
          <a:xfrm>
            <a:off x="7207209" y="5700183"/>
            <a:ext cx="497952" cy="71437"/>
          </a:xfrm>
          <a:custGeom>
            <a:avLst/>
            <a:gdLst>
              <a:gd name="connsiteX0" fmla="*/ 2158 w 497952"/>
              <a:gd name="connsiteY0" fmla="*/ 0 h 71437"/>
              <a:gd name="connsiteX1" fmla="*/ 486874 w 497952"/>
              <a:gd name="connsiteY1" fmla="*/ 63500 h 71437"/>
              <a:gd name="connsiteX2" fmla="*/ 315424 w 497952"/>
              <a:gd name="connsiteY2" fmla="*/ 63500 h 71437"/>
              <a:gd name="connsiteX3" fmla="*/ 2158 w 497952"/>
              <a:gd name="connsiteY3" fmla="*/ 0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952" h="71437">
                <a:moveTo>
                  <a:pt x="2158" y="0"/>
                </a:moveTo>
                <a:cubicBezTo>
                  <a:pt x="30733" y="0"/>
                  <a:pt x="434663" y="52917"/>
                  <a:pt x="486874" y="63500"/>
                </a:cubicBezTo>
                <a:cubicBezTo>
                  <a:pt x="539085" y="74083"/>
                  <a:pt x="394093" y="74083"/>
                  <a:pt x="315424" y="63500"/>
                </a:cubicBezTo>
                <a:cubicBezTo>
                  <a:pt x="236755" y="52917"/>
                  <a:pt x="-26417" y="0"/>
                  <a:pt x="215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: 図形 629">
            <a:extLst>
              <a:ext uri="{FF2B5EF4-FFF2-40B4-BE49-F238E27FC236}">
                <a16:creationId xmlns:a16="http://schemas.microsoft.com/office/drawing/2014/main" id="{F16A98A6-EF7B-4174-971B-55DEE0FDAB5A}"/>
              </a:ext>
            </a:extLst>
          </p:cNvPr>
          <p:cNvSpPr/>
          <p:nvPr/>
        </p:nvSpPr>
        <p:spPr>
          <a:xfrm>
            <a:off x="8256885" y="5388349"/>
            <a:ext cx="163794" cy="638301"/>
          </a:xfrm>
          <a:custGeom>
            <a:avLst/>
            <a:gdLst>
              <a:gd name="connsiteX0" fmla="*/ 161098 w 163794"/>
              <a:gd name="connsiteY0" fmla="*/ 684 h 638301"/>
              <a:gd name="connsiteX1" fmla="*/ 108182 w 163794"/>
              <a:gd name="connsiteY1" fmla="*/ 324534 h 638301"/>
              <a:gd name="connsiteX2" fmla="*/ 232 w 163794"/>
              <a:gd name="connsiteY2" fmla="*/ 637801 h 638301"/>
              <a:gd name="connsiteX3" fmla="*/ 139932 w 163794"/>
              <a:gd name="connsiteY3" fmla="*/ 250451 h 638301"/>
              <a:gd name="connsiteX4" fmla="*/ 161098 w 163794"/>
              <a:gd name="connsiteY4" fmla="*/ 684 h 6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4" h="638301">
                <a:moveTo>
                  <a:pt x="161098" y="684"/>
                </a:moveTo>
                <a:cubicBezTo>
                  <a:pt x="155806" y="13031"/>
                  <a:pt x="134993" y="218348"/>
                  <a:pt x="108182" y="324534"/>
                </a:cubicBezTo>
                <a:cubicBezTo>
                  <a:pt x="81371" y="430720"/>
                  <a:pt x="-5060" y="650148"/>
                  <a:pt x="232" y="637801"/>
                </a:cubicBezTo>
                <a:cubicBezTo>
                  <a:pt x="5524" y="625454"/>
                  <a:pt x="113827" y="355226"/>
                  <a:pt x="139932" y="250451"/>
                </a:cubicBezTo>
                <a:cubicBezTo>
                  <a:pt x="166037" y="145676"/>
                  <a:pt x="166390" y="-11663"/>
                  <a:pt x="161098" y="6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: 図形 630">
            <a:extLst>
              <a:ext uri="{FF2B5EF4-FFF2-40B4-BE49-F238E27FC236}">
                <a16:creationId xmlns:a16="http://schemas.microsoft.com/office/drawing/2014/main" id="{114EEF35-CB75-4BBC-BCEA-8F11A3906A9A}"/>
              </a:ext>
            </a:extLst>
          </p:cNvPr>
          <p:cNvSpPr/>
          <p:nvPr/>
        </p:nvSpPr>
        <p:spPr>
          <a:xfrm>
            <a:off x="8147513" y="4801787"/>
            <a:ext cx="371822" cy="93002"/>
          </a:xfrm>
          <a:custGeom>
            <a:avLst/>
            <a:gdLst>
              <a:gd name="connsiteX0" fmla="*/ 1654 w 371822"/>
              <a:gd name="connsiteY0" fmla="*/ 91946 h 93002"/>
              <a:gd name="connsiteX1" fmla="*/ 363604 w 371822"/>
              <a:gd name="connsiteY1" fmla="*/ 930 h 93002"/>
              <a:gd name="connsiteX2" fmla="*/ 234487 w 371822"/>
              <a:gd name="connsiteY2" fmla="*/ 47496 h 93002"/>
              <a:gd name="connsiteX3" fmla="*/ 1654 w 371822"/>
              <a:gd name="connsiteY3" fmla="*/ 91946 h 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22" h="93002">
                <a:moveTo>
                  <a:pt x="1654" y="91946"/>
                </a:moveTo>
                <a:cubicBezTo>
                  <a:pt x="23174" y="84185"/>
                  <a:pt x="324799" y="8338"/>
                  <a:pt x="363604" y="930"/>
                </a:cubicBezTo>
                <a:cubicBezTo>
                  <a:pt x="402409" y="-6478"/>
                  <a:pt x="294459" y="32327"/>
                  <a:pt x="234487" y="47496"/>
                </a:cubicBezTo>
                <a:cubicBezTo>
                  <a:pt x="174515" y="62665"/>
                  <a:pt x="-19866" y="99707"/>
                  <a:pt x="1654" y="919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: 図形 631">
            <a:extLst>
              <a:ext uri="{FF2B5EF4-FFF2-40B4-BE49-F238E27FC236}">
                <a16:creationId xmlns:a16="http://schemas.microsoft.com/office/drawing/2014/main" id="{63FAC6F1-BB1F-4FB9-BEAA-BA9123982B5E}"/>
              </a:ext>
            </a:extLst>
          </p:cNvPr>
          <p:cNvSpPr/>
          <p:nvPr/>
        </p:nvSpPr>
        <p:spPr>
          <a:xfrm>
            <a:off x="8024206" y="3130547"/>
            <a:ext cx="233060" cy="548228"/>
          </a:xfrm>
          <a:custGeom>
            <a:avLst/>
            <a:gdLst>
              <a:gd name="connsiteX0" fmla="*/ 77 w 233060"/>
              <a:gd name="connsiteY0" fmla="*/ 3 h 548228"/>
              <a:gd name="connsiteX1" fmla="*/ 131311 w 233060"/>
              <a:gd name="connsiteY1" fmla="*/ 355603 h 548228"/>
              <a:gd name="connsiteX2" fmla="*/ 232911 w 233060"/>
              <a:gd name="connsiteY2" fmla="*/ 548220 h 548228"/>
              <a:gd name="connsiteX3" fmla="*/ 150361 w 233060"/>
              <a:gd name="connsiteY3" fmla="*/ 361953 h 548228"/>
              <a:gd name="connsiteX4" fmla="*/ 77 w 233060"/>
              <a:gd name="connsiteY4" fmla="*/ 3 h 5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60" h="548228">
                <a:moveTo>
                  <a:pt x="77" y="3"/>
                </a:moveTo>
                <a:cubicBezTo>
                  <a:pt x="-3098" y="-1055"/>
                  <a:pt x="92505" y="264234"/>
                  <a:pt x="131311" y="355603"/>
                </a:cubicBezTo>
                <a:cubicBezTo>
                  <a:pt x="170117" y="446972"/>
                  <a:pt x="229736" y="547162"/>
                  <a:pt x="232911" y="548220"/>
                </a:cubicBezTo>
                <a:cubicBezTo>
                  <a:pt x="236086" y="549278"/>
                  <a:pt x="188108" y="452264"/>
                  <a:pt x="150361" y="361953"/>
                </a:cubicBezTo>
                <a:cubicBezTo>
                  <a:pt x="112614" y="271642"/>
                  <a:pt x="3252" y="1061"/>
                  <a:pt x="7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: 図形 632">
            <a:extLst>
              <a:ext uri="{FF2B5EF4-FFF2-40B4-BE49-F238E27FC236}">
                <a16:creationId xmlns:a16="http://schemas.microsoft.com/office/drawing/2014/main" id="{2E7A7A5F-A87E-401C-B5D9-C017F01120F8}"/>
              </a:ext>
            </a:extLst>
          </p:cNvPr>
          <p:cNvSpPr/>
          <p:nvPr/>
        </p:nvSpPr>
        <p:spPr>
          <a:xfrm>
            <a:off x="7962201" y="2903906"/>
            <a:ext cx="156365" cy="186744"/>
          </a:xfrm>
          <a:custGeom>
            <a:avLst/>
            <a:gdLst>
              <a:gd name="connsiteX0" fmla="*/ 699 w 156365"/>
              <a:gd name="connsiteY0" fmla="*/ 161 h 186744"/>
              <a:gd name="connsiteX1" fmla="*/ 153099 w 156365"/>
              <a:gd name="connsiteY1" fmla="*/ 177961 h 186744"/>
              <a:gd name="connsiteX2" fmla="*/ 98066 w 156365"/>
              <a:gd name="connsiteY2" fmla="*/ 146211 h 186744"/>
              <a:gd name="connsiteX3" fmla="*/ 699 w 156365"/>
              <a:gd name="connsiteY3" fmla="*/ 161 h 18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65" h="186744">
                <a:moveTo>
                  <a:pt x="699" y="161"/>
                </a:moveTo>
                <a:cubicBezTo>
                  <a:pt x="9871" y="5453"/>
                  <a:pt x="136871" y="153619"/>
                  <a:pt x="153099" y="177961"/>
                </a:cubicBezTo>
                <a:cubicBezTo>
                  <a:pt x="169327" y="202303"/>
                  <a:pt x="120996" y="170905"/>
                  <a:pt x="98066" y="146211"/>
                </a:cubicBezTo>
                <a:cubicBezTo>
                  <a:pt x="75136" y="121517"/>
                  <a:pt x="-8473" y="-5131"/>
                  <a:pt x="699" y="1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: 図形 633">
            <a:extLst>
              <a:ext uri="{FF2B5EF4-FFF2-40B4-BE49-F238E27FC236}">
                <a16:creationId xmlns:a16="http://schemas.microsoft.com/office/drawing/2014/main" id="{93C95A9A-DDCB-48E0-8670-F735B6ED5192}"/>
              </a:ext>
            </a:extLst>
          </p:cNvPr>
          <p:cNvSpPr/>
          <p:nvPr/>
        </p:nvSpPr>
        <p:spPr>
          <a:xfrm>
            <a:off x="7983588" y="3261472"/>
            <a:ext cx="74020" cy="422557"/>
          </a:xfrm>
          <a:custGeom>
            <a:avLst/>
            <a:gdLst>
              <a:gd name="connsiteX0" fmla="*/ 479 w 74020"/>
              <a:gd name="connsiteY0" fmla="*/ 311 h 422557"/>
              <a:gd name="connsiteX1" fmla="*/ 70329 w 74020"/>
              <a:gd name="connsiteY1" fmla="*/ 307228 h 422557"/>
              <a:gd name="connsiteX2" fmla="*/ 61862 w 74020"/>
              <a:gd name="connsiteY2" fmla="*/ 421528 h 422557"/>
              <a:gd name="connsiteX3" fmla="*/ 40695 w 74020"/>
              <a:gd name="connsiteY3" fmla="*/ 252195 h 422557"/>
              <a:gd name="connsiteX4" fmla="*/ 479 w 74020"/>
              <a:gd name="connsiteY4" fmla="*/ 311 h 42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0" h="422557">
                <a:moveTo>
                  <a:pt x="479" y="311"/>
                </a:moveTo>
                <a:cubicBezTo>
                  <a:pt x="5418" y="9483"/>
                  <a:pt x="60099" y="237025"/>
                  <a:pt x="70329" y="307228"/>
                </a:cubicBezTo>
                <a:cubicBezTo>
                  <a:pt x="80559" y="377431"/>
                  <a:pt x="66801" y="430700"/>
                  <a:pt x="61862" y="421528"/>
                </a:cubicBezTo>
                <a:cubicBezTo>
                  <a:pt x="56923" y="412356"/>
                  <a:pt x="51278" y="317106"/>
                  <a:pt x="40695" y="252195"/>
                </a:cubicBezTo>
                <a:cubicBezTo>
                  <a:pt x="30112" y="187284"/>
                  <a:pt x="-4460" y="-8861"/>
                  <a:pt x="479" y="3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: 図形 634">
            <a:extLst>
              <a:ext uri="{FF2B5EF4-FFF2-40B4-BE49-F238E27FC236}">
                <a16:creationId xmlns:a16="http://schemas.microsoft.com/office/drawing/2014/main" id="{A88C348E-56AC-4050-99D1-2D2A9EDAE598}"/>
              </a:ext>
            </a:extLst>
          </p:cNvPr>
          <p:cNvSpPr/>
          <p:nvPr/>
        </p:nvSpPr>
        <p:spPr>
          <a:xfrm>
            <a:off x="7941204" y="3284005"/>
            <a:ext cx="54106" cy="387023"/>
          </a:xfrm>
          <a:custGeom>
            <a:avLst/>
            <a:gdLst>
              <a:gd name="connsiteX0" fmla="*/ 529 w 54106"/>
              <a:gd name="connsiteY0" fmla="*/ 13762 h 387023"/>
              <a:gd name="connsiteX1" fmla="*/ 53446 w 54106"/>
              <a:gd name="connsiteY1" fmla="*/ 386295 h 387023"/>
              <a:gd name="connsiteX2" fmla="*/ 28046 w 54106"/>
              <a:gd name="connsiteY2" fmla="*/ 106895 h 387023"/>
              <a:gd name="connsiteX3" fmla="*/ 529 w 54106"/>
              <a:gd name="connsiteY3" fmla="*/ 13762 h 3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6" h="387023">
                <a:moveTo>
                  <a:pt x="529" y="13762"/>
                </a:moveTo>
                <a:cubicBezTo>
                  <a:pt x="4762" y="60329"/>
                  <a:pt x="48860" y="370773"/>
                  <a:pt x="53446" y="386295"/>
                </a:cubicBezTo>
                <a:cubicBezTo>
                  <a:pt x="58032" y="401817"/>
                  <a:pt x="37571" y="164750"/>
                  <a:pt x="28046" y="106895"/>
                </a:cubicBezTo>
                <a:cubicBezTo>
                  <a:pt x="18521" y="49040"/>
                  <a:pt x="-3704" y="-32805"/>
                  <a:pt x="529" y="137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: 図形 635">
            <a:extLst>
              <a:ext uri="{FF2B5EF4-FFF2-40B4-BE49-F238E27FC236}">
                <a16:creationId xmlns:a16="http://schemas.microsoft.com/office/drawing/2014/main" id="{9E298EF7-1F72-4CB9-A5E4-CB151777F87D}"/>
              </a:ext>
            </a:extLst>
          </p:cNvPr>
          <p:cNvSpPr/>
          <p:nvPr/>
        </p:nvSpPr>
        <p:spPr>
          <a:xfrm>
            <a:off x="7761809" y="3353653"/>
            <a:ext cx="126863" cy="259585"/>
          </a:xfrm>
          <a:custGeom>
            <a:avLst/>
            <a:gdLst>
              <a:gd name="connsiteX0" fmla="*/ 116424 w 126863"/>
              <a:gd name="connsiteY0" fmla="*/ 1264 h 259585"/>
              <a:gd name="connsiteX1" fmla="*/ 118541 w 126863"/>
              <a:gd name="connsiteY1" fmla="*/ 185414 h 259585"/>
              <a:gd name="connsiteX2" fmla="*/ 8 w 126863"/>
              <a:gd name="connsiteY2" fmla="*/ 257380 h 259585"/>
              <a:gd name="connsiteX3" fmla="*/ 112191 w 126863"/>
              <a:gd name="connsiteY3" fmla="*/ 111330 h 259585"/>
              <a:gd name="connsiteX4" fmla="*/ 116424 w 126863"/>
              <a:gd name="connsiteY4" fmla="*/ 1264 h 25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63" h="259585">
                <a:moveTo>
                  <a:pt x="116424" y="1264"/>
                </a:moveTo>
                <a:cubicBezTo>
                  <a:pt x="117482" y="13611"/>
                  <a:pt x="137944" y="142728"/>
                  <a:pt x="118541" y="185414"/>
                </a:cubicBezTo>
                <a:cubicBezTo>
                  <a:pt x="99138" y="228100"/>
                  <a:pt x="1066" y="269727"/>
                  <a:pt x="8" y="257380"/>
                </a:cubicBezTo>
                <a:cubicBezTo>
                  <a:pt x="-1050" y="245033"/>
                  <a:pt x="93494" y="152605"/>
                  <a:pt x="112191" y="111330"/>
                </a:cubicBezTo>
                <a:cubicBezTo>
                  <a:pt x="130888" y="70055"/>
                  <a:pt x="115366" y="-11083"/>
                  <a:pt x="116424" y="12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: 図形 636">
            <a:extLst>
              <a:ext uri="{FF2B5EF4-FFF2-40B4-BE49-F238E27FC236}">
                <a16:creationId xmlns:a16="http://schemas.microsoft.com/office/drawing/2014/main" id="{70594EE5-3C93-4CA7-8167-40D664B8EA90}"/>
              </a:ext>
            </a:extLst>
          </p:cNvPr>
          <p:cNvSpPr/>
          <p:nvPr/>
        </p:nvSpPr>
        <p:spPr>
          <a:xfrm>
            <a:off x="7670571" y="3338722"/>
            <a:ext cx="51886" cy="240646"/>
          </a:xfrm>
          <a:custGeom>
            <a:avLst/>
            <a:gdLst>
              <a:gd name="connsiteX0" fmla="*/ 51029 w 51886"/>
              <a:gd name="connsiteY0" fmla="*/ 1378 h 240646"/>
              <a:gd name="connsiteX1" fmla="*/ 29862 w 51886"/>
              <a:gd name="connsiteY1" fmla="*/ 236328 h 240646"/>
              <a:gd name="connsiteX2" fmla="*/ 229 w 51886"/>
              <a:gd name="connsiteY2" fmla="*/ 143195 h 240646"/>
              <a:gd name="connsiteX3" fmla="*/ 51029 w 51886"/>
              <a:gd name="connsiteY3" fmla="*/ 1378 h 24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86" h="240646">
                <a:moveTo>
                  <a:pt x="51029" y="1378"/>
                </a:moveTo>
                <a:cubicBezTo>
                  <a:pt x="55968" y="16900"/>
                  <a:pt x="38329" y="212692"/>
                  <a:pt x="29862" y="236328"/>
                </a:cubicBezTo>
                <a:cubicBezTo>
                  <a:pt x="21395" y="259964"/>
                  <a:pt x="-2593" y="180589"/>
                  <a:pt x="229" y="143195"/>
                </a:cubicBezTo>
                <a:cubicBezTo>
                  <a:pt x="3051" y="105801"/>
                  <a:pt x="46090" y="-14144"/>
                  <a:pt x="51029" y="13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: 図形 637">
            <a:extLst>
              <a:ext uri="{FF2B5EF4-FFF2-40B4-BE49-F238E27FC236}">
                <a16:creationId xmlns:a16="http://schemas.microsoft.com/office/drawing/2014/main" id="{13735904-5365-445E-8D4C-20F83DCD0CB3}"/>
              </a:ext>
            </a:extLst>
          </p:cNvPr>
          <p:cNvSpPr/>
          <p:nvPr/>
        </p:nvSpPr>
        <p:spPr>
          <a:xfrm>
            <a:off x="7394859" y="3220832"/>
            <a:ext cx="294877" cy="433268"/>
          </a:xfrm>
          <a:custGeom>
            <a:avLst/>
            <a:gdLst>
              <a:gd name="connsiteX0" fmla="*/ 774 w 294877"/>
              <a:gd name="connsiteY0" fmla="*/ 735 h 433268"/>
              <a:gd name="connsiteX1" fmla="*/ 153174 w 294877"/>
              <a:gd name="connsiteY1" fmla="*/ 182768 h 433268"/>
              <a:gd name="connsiteX2" fmla="*/ 292874 w 294877"/>
              <a:gd name="connsiteY2" fmla="*/ 432535 h 433268"/>
              <a:gd name="connsiteX3" fmla="*/ 220908 w 294877"/>
              <a:gd name="connsiteY3" fmla="*/ 250501 h 433268"/>
              <a:gd name="connsiteX4" fmla="*/ 774 w 294877"/>
              <a:gd name="connsiteY4" fmla="*/ 735 h 43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77" h="433268">
                <a:moveTo>
                  <a:pt x="774" y="735"/>
                </a:moveTo>
                <a:cubicBezTo>
                  <a:pt x="-10515" y="-10554"/>
                  <a:pt x="104491" y="110801"/>
                  <a:pt x="153174" y="182768"/>
                </a:cubicBezTo>
                <a:cubicBezTo>
                  <a:pt x="201857" y="254735"/>
                  <a:pt x="281585" y="421246"/>
                  <a:pt x="292874" y="432535"/>
                </a:cubicBezTo>
                <a:cubicBezTo>
                  <a:pt x="304163" y="443824"/>
                  <a:pt x="266063" y="322115"/>
                  <a:pt x="220908" y="250501"/>
                </a:cubicBezTo>
                <a:cubicBezTo>
                  <a:pt x="175753" y="178887"/>
                  <a:pt x="12063" y="12024"/>
                  <a:pt x="774" y="7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: 図形 638">
            <a:extLst>
              <a:ext uri="{FF2B5EF4-FFF2-40B4-BE49-F238E27FC236}">
                <a16:creationId xmlns:a16="http://schemas.microsoft.com/office/drawing/2014/main" id="{74D47960-3659-4D9C-BD74-438C3E70AC2A}"/>
              </a:ext>
            </a:extLst>
          </p:cNvPr>
          <p:cNvSpPr/>
          <p:nvPr/>
        </p:nvSpPr>
        <p:spPr>
          <a:xfrm>
            <a:off x="7202801" y="3064932"/>
            <a:ext cx="417267" cy="709105"/>
          </a:xfrm>
          <a:custGeom>
            <a:avLst/>
            <a:gdLst>
              <a:gd name="connsiteX0" fmla="*/ 216 w 417267"/>
              <a:gd name="connsiteY0" fmla="*/ 1 h 709105"/>
              <a:gd name="connsiteX1" fmla="*/ 300782 w 417267"/>
              <a:gd name="connsiteY1" fmla="*/ 436035 h 709105"/>
              <a:gd name="connsiteX2" fmla="*/ 400266 w 417267"/>
              <a:gd name="connsiteY2" fmla="*/ 594785 h 709105"/>
              <a:gd name="connsiteX3" fmla="*/ 402382 w 417267"/>
              <a:gd name="connsiteY3" fmla="*/ 709085 h 709105"/>
              <a:gd name="connsiteX4" fmla="*/ 415082 w 417267"/>
              <a:gd name="connsiteY4" fmla="*/ 586318 h 709105"/>
              <a:gd name="connsiteX5" fmla="*/ 351582 w 417267"/>
              <a:gd name="connsiteY5" fmla="*/ 431801 h 709105"/>
              <a:gd name="connsiteX6" fmla="*/ 216 w 417267"/>
              <a:gd name="connsiteY6" fmla="*/ 1 h 7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67" h="709105">
                <a:moveTo>
                  <a:pt x="216" y="1"/>
                </a:moveTo>
                <a:cubicBezTo>
                  <a:pt x="-8251" y="707"/>
                  <a:pt x="234107" y="336904"/>
                  <a:pt x="300782" y="436035"/>
                </a:cubicBezTo>
                <a:cubicBezTo>
                  <a:pt x="367457" y="535166"/>
                  <a:pt x="383333" y="549277"/>
                  <a:pt x="400266" y="594785"/>
                </a:cubicBezTo>
                <a:cubicBezTo>
                  <a:pt x="417199" y="640293"/>
                  <a:pt x="399913" y="710496"/>
                  <a:pt x="402382" y="709085"/>
                </a:cubicBezTo>
                <a:cubicBezTo>
                  <a:pt x="404851" y="707674"/>
                  <a:pt x="423549" y="632532"/>
                  <a:pt x="415082" y="586318"/>
                </a:cubicBezTo>
                <a:cubicBezTo>
                  <a:pt x="406615" y="540104"/>
                  <a:pt x="418962" y="528109"/>
                  <a:pt x="351582" y="431801"/>
                </a:cubicBezTo>
                <a:cubicBezTo>
                  <a:pt x="284202" y="335493"/>
                  <a:pt x="8683" y="-705"/>
                  <a:pt x="216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933A4C6E-5343-471E-A980-A043DF4D3DB2}"/>
              </a:ext>
            </a:extLst>
          </p:cNvPr>
          <p:cNvSpPr/>
          <p:nvPr/>
        </p:nvSpPr>
        <p:spPr>
          <a:xfrm>
            <a:off x="7151677" y="3053868"/>
            <a:ext cx="347655" cy="776227"/>
          </a:xfrm>
          <a:custGeom>
            <a:avLst/>
            <a:gdLst>
              <a:gd name="connsiteX0" fmla="*/ 540 w 347655"/>
              <a:gd name="connsiteY0" fmla="*/ 482 h 776227"/>
              <a:gd name="connsiteX1" fmla="*/ 178340 w 347655"/>
              <a:gd name="connsiteY1" fmla="*/ 256599 h 776227"/>
              <a:gd name="connsiteX2" fmla="*/ 345556 w 347655"/>
              <a:gd name="connsiteY2" fmla="*/ 768832 h 776227"/>
              <a:gd name="connsiteX3" fmla="*/ 263006 w 347655"/>
              <a:gd name="connsiteY3" fmla="*/ 535999 h 776227"/>
              <a:gd name="connsiteX4" fmla="*/ 127540 w 347655"/>
              <a:gd name="connsiteY4" fmla="*/ 201565 h 776227"/>
              <a:gd name="connsiteX5" fmla="*/ 540 w 347655"/>
              <a:gd name="connsiteY5" fmla="*/ 482 h 77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655" h="776227">
                <a:moveTo>
                  <a:pt x="540" y="482"/>
                </a:moveTo>
                <a:cubicBezTo>
                  <a:pt x="9007" y="9654"/>
                  <a:pt x="120837" y="128541"/>
                  <a:pt x="178340" y="256599"/>
                </a:cubicBezTo>
                <a:cubicBezTo>
                  <a:pt x="235843" y="384657"/>
                  <a:pt x="331445" y="722265"/>
                  <a:pt x="345556" y="768832"/>
                </a:cubicBezTo>
                <a:cubicBezTo>
                  <a:pt x="359667" y="815399"/>
                  <a:pt x="299342" y="630543"/>
                  <a:pt x="263006" y="535999"/>
                </a:cubicBezTo>
                <a:cubicBezTo>
                  <a:pt x="226670" y="441455"/>
                  <a:pt x="169873" y="288348"/>
                  <a:pt x="127540" y="201565"/>
                </a:cubicBezTo>
                <a:cubicBezTo>
                  <a:pt x="85207" y="114782"/>
                  <a:pt x="-7927" y="-8690"/>
                  <a:pt x="540" y="4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9A2BC161-8A1C-45FE-9B8A-C525FA3602E6}"/>
              </a:ext>
            </a:extLst>
          </p:cNvPr>
          <p:cNvSpPr/>
          <p:nvPr/>
        </p:nvSpPr>
        <p:spPr>
          <a:xfrm>
            <a:off x="7031567" y="2980267"/>
            <a:ext cx="321699" cy="940324"/>
          </a:xfrm>
          <a:custGeom>
            <a:avLst/>
            <a:gdLst>
              <a:gd name="connsiteX0" fmla="*/ 0 w 321699"/>
              <a:gd name="connsiteY0" fmla="*/ 0 h 940324"/>
              <a:gd name="connsiteX1" fmla="*/ 192616 w 321699"/>
              <a:gd name="connsiteY1" fmla="*/ 228600 h 940324"/>
              <a:gd name="connsiteX2" fmla="*/ 237066 w 321699"/>
              <a:gd name="connsiteY2" fmla="*/ 406400 h 940324"/>
              <a:gd name="connsiteX3" fmla="*/ 319616 w 321699"/>
              <a:gd name="connsiteY3" fmla="*/ 914400 h 940324"/>
              <a:gd name="connsiteX4" fmla="*/ 292100 w 321699"/>
              <a:gd name="connsiteY4" fmla="*/ 831850 h 940324"/>
              <a:gd name="connsiteX5" fmla="*/ 239183 w 321699"/>
              <a:gd name="connsiteY5" fmla="*/ 535516 h 940324"/>
              <a:gd name="connsiteX6" fmla="*/ 188383 w 321699"/>
              <a:gd name="connsiteY6" fmla="*/ 258233 h 940324"/>
              <a:gd name="connsiteX7" fmla="*/ 116416 w 321699"/>
              <a:gd name="connsiteY7" fmla="*/ 162983 h 940324"/>
              <a:gd name="connsiteX8" fmla="*/ 0 w 321699"/>
              <a:gd name="connsiteY8" fmla="*/ 0 h 94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99" h="940324">
                <a:moveTo>
                  <a:pt x="0" y="0"/>
                </a:moveTo>
                <a:cubicBezTo>
                  <a:pt x="76552" y="80433"/>
                  <a:pt x="153105" y="160867"/>
                  <a:pt x="192616" y="228600"/>
                </a:cubicBezTo>
                <a:cubicBezTo>
                  <a:pt x="232127" y="296333"/>
                  <a:pt x="215899" y="292100"/>
                  <a:pt x="237066" y="406400"/>
                </a:cubicBezTo>
                <a:cubicBezTo>
                  <a:pt x="258233" y="520700"/>
                  <a:pt x="310444" y="843492"/>
                  <a:pt x="319616" y="914400"/>
                </a:cubicBezTo>
                <a:cubicBezTo>
                  <a:pt x="328788" y="985308"/>
                  <a:pt x="305505" y="894997"/>
                  <a:pt x="292100" y="831850"/>
                </a:cubicBezTo>
                <a:cubicBezTo>
                  <a:pt x="278695" y="768703"/>
                  <a:pt x="256469" y="631119"/>
                  <a:pt x="239183" y="535516"/>
                </a:cubicBezTo>
                <a:cubicBezTo>
                  <a:pt x="221897" y="439913"/>
                  <a:pt x="208844" y="320322"/>
                  <a:pt x="188383" y="258233"/>
                </a:cubicBezTo>
                <a:cubicBezTo>
                  <a:pt x="167922" y="196144"/>
                  <a:pt x="116416" y="162983"/>
                  <a:pt x="116416" y="16298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: 図形 641">
            <a:extLst>
              <a:ext uri="{FF2B5EF4-FFF2-40B4-BE49-F238E27FC236}">
                <a16:creationId xmlns:a16="http://schemas.microsoft.com/office/drawing/2014/main" id="{CDC784E0-8F5C-4ACD-8990-F3A92ED5C0E2}"/>
              </a:ext>
            </a:extLst>
          </p:cNvPr>
          <p:cNvSpPr/>
          <p:nvPr/>
        </p:nvSpPr>
        <p:spPr>
          <a:xfrm>
            <a:off x="7094885" y="3348294"/>
            <a:ext cx="73092" cy="665722"/>
          </a:xfrm>
          <a:custGeom>
            <a:avLst/>
            <a:gdLst>
              <a:gd name="connsiteX0" fmla="*/ 63682 w 73092"/>
              <a:gd name="connsiteY0" fmla="*/ 8739 h 665722"/>
              <a:gd name="connsiteX1" fmla="*/ 63682 w 73092"/>
              <a:gd name="connsiteY1" fmla="*/ 438423 h 665722"/>
              <a:gd name="connsiteX2" fmla="*/ 182 w 73092"/>
              <a:gd name="connsiteY2" fmla="*/ 664906 h 665722"/>
              <a:gd name="connsiteX3" fmla="*/ 44632 w 73092"/>
              <a:gd name="connsiteY3" fmla="*/ 510389 h 665722"/>
              <a:gd name="connsiteX4" fmla="*/ 50982 w 73092"/>
              <a:gd name="connsiteY4" fmla="*/ 406673 h 665722"/>
              <a:gd name="connsiteX5" fmla="*/ 72148 w 73092"/>
              <a:gd name="connsiteY5" fmla="*/ 167489 h 665722"/>
              <a:gd name="connsiteX6" fmla="*/ 63682 w 73092"/>
              <a:gd name="connsiteY6" fmla="*/ 8739 h 66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92" h="665722">
                <a:moveTo>
                  <a:pt x="63682" y="8739"/>
                </a:moveTo>
                <a:cubicBezTo>
                  <a:pt x="62271" y="53895"/>
                  <a:pt x="74265" y="329062"/>
                  <a:pt x="63682" y="438423"/>
                </a:cubicBezTo>
                <a:cubicBezTo>
                  <a:pt x="53099" y="547784"/>
                  <a:pt x="3357" y="652912"/>
                  <a:pt x="182" y="664906"/>
                </a:cubicBezTo>
                <a:cubicBezTo>
                  <a:pt x="-2993" y="676900"/>
                  <a:pt x="36165" y="553428"/>
                  <a:pt x="44632" y="510389"/>
                </a:cubicBezTo>
                <a:cubicBezTo>
                  <a:pt x="53099" y="467350"/>
                  <a:pt x="46396" y="463823"/>
                  <a:pt x="50982" y="406673"/>
                </a:cubicBezTo>
                <a:cubicBezTo>
                  <a:pt x="55568" y="349523"/>
                  <a:pt x="67915" y="229931"/>
                  <a:pt x="72148" y="167489"/>
                </a:cubicBezTo>
                <a:cubicBezTo>
                  <a:pt x="76381" y="105047"/>
                  <a:pt x="65093" y="-36417"/>
                  <a:pt x="63682" y="87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2496267F-DCEA-4C85-8961-4C2986D99ACD}"/>
              </a:ext>
            </a:extLst>
          </p:cNvPr>
          <p:cNvSpPr/>
          <p:nvPr/>
        </p:nvSpPr>
        <p:spPr>
          <a:xfrm>
            <a:off x="7196589" y="3589860"/>
            <a:ext cx="113480" cy="421244"/>
          </a:xfrm>
          <a:custGeom>
            <a:avLst/>
            <a:gdLst>
              <a:gd name="connsiteX0" fmla="*/ 78 w 113480"/>
              <a:gd name="connsiteY0" fmla="*/ 7 h 421244"/>
              <a:gd name="connsiteX1" fmla="*/ 88978 w 113480"/>
              <a:gd name="connsiteY1" fmla="*/ 283640 h 421244"/>
              <a:gd name="connsiteX2" fmla="*/ 105911 w 113480"/>
              <a:gd name="connsiteY2" fmla="*/ 421223 h 421244"/>
              <a:gd name="connsiteX3" fmla="*/ 105911 w 113480"/>
              <a:gd name="connsiteY3" fmla="*/ 275173 h 421244"/>
              <a:gd name="connsiteX4" fmla="*/ 78 w 113480"/>
              <a:gd name="connsiteY4" fmla="*/ 7 h 42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80" h="421244">
                <a:moveTo>
                  <a:pt x="78" y="7"/>
                </a:moveTo>
                <a:cubicBezTo>
                  <a:pt x="-2744" y="1418"/>
                  <a:pt x="71339" y="213437"/>
                  <a:pt x="88978" y="283640"/>
                </a:cubicBezTo>
                <a:cubicBezTo>
                  <a:pt x="106617" y="353843"/>
                  <a:pt x="103089" y="422634"/>
                  <a:pt x="105911" y="421223"/>
                </a:cubicBezTo>
                <a:cubicBezTo>
                  <a:pt x="108733" y="419812"/>
                  <a:pt x="121433" y="343259"/>
                  <a:pt x="105911" y="275173"/>
                </a:cubicBezTo>
                <a:cubicBezTo>
                  <a:pt x="90389" y="207087"/>
                  <a:pt x="2900" y="-1404"/>
                  <a:pt x="78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A2BF520E-0493-4BD3-B0F0-10DF66A69C75}"/>
              </a:ext>
            </a:extLst>
          </p:cNvPr>
          <p:cNvSpPr/>
          <p:nvPr/>
        </p:nvSpPr>
        <p:spPr>
          <a:xfrm>
            <a:off x="8466922" y="3534588"/>
            <a:ext cx="110371" cy="372779"/>
          </a:xfrm>
          <a:custGeom>
            <a:avLst/>
            <a:gdLst>
              <a:gd name="connsiteX0" fmla="*/ 1861 w 110371"/>
              <a:gd name="connsiteY0" fmla="*/ 2362 h 372779"/>
              <a:gd name="connsiteX1" fmla="*/ 105578 w 110371"/>
              <a:gd name="connsiteY1" fmla="*/ 188629 h 372779"/>
              <a:gd name="connsiteX2" fmla="*/ 75945 w 110371"/>
              <a:gd name="connsiteY2" fmla="*/ 372779 h 372779"/>
              <a:gd name="connsiteX3" fmla="*/ 109811 w 110371"/>
              <a:gd name="connsiteY3" fmla="*/ 188629 h 372779"/>
              <a:gd name="connsiteX4" fmla="*/ 42078 w 110371"/>
              <a:gd name="connsiteY4" fmla="*/ 89145 h 372779"/>
              <a:gd name="connsiteX5" fmla="*/ 1861 w 110371"/>
              <a:gd name="connsiteY5" fmla="*/ 2362 h 37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71" h="372779">
                <a:moveTo>
                  <a:pt x="1861" y="2362"/>
                </a:moveTo>
                <a:cubicBezTo>
                  <a:pt x="12444" y="18943"/>
                  <a:pt x="93231" y="126893"/>
                  <a:pt x="105578" y="188629"/>
                </a:cubicBezTo>
                <a:cubicBezTo>
                  <a:pt x="117925" y="250365"/>
                  <a:pt x="75240" y="372779"/>
                  <a:pt x="75945" y="372779"/>
                </a:cubicBezTo>
                <a:cubicBezTo>
                  <a:pt x="76650" y="372779"/>
                  <a:pt x="115455" y="235901"/>
                  <a:pt x="109811" y="188629"/>
                </a:cubicBezTo>
                <a:cubicBezTo>
                  <a:pt x="104167" y="141357"/>
                  <a:pt x="55484" y="117367"/>
                  <a:pt x="42078" y="89145"/>
                </a:cubicBezTo>
                <a:cubicBezTo>
                  <a:pt x="28673" y="60923"/>
                  <a:pt x="-8722" y="-14219"/>
                  <a:pt x="1861" y="23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A734E700-479A-441F-9082-A9793F91B83C}"/>
              </a:ext>
            </a:extLst>
          </p:cNvPr>
          <p:cNvSpPr/>
          <p:nvPr/>
        </p:nvSpPr>
        <p:spPr>
          <a:xfrm>
            <a:off x="8530078" y="3699809"/>
            <a:ext cx="42588" cy="183785"/>
          </a:xfrm>
          <a:custGeom>
            <a:avLst/>
            <a:gdLst>
              <a:gd name="connsiteX0" fmla="*/ 29722 w 42588"/>
              <a:gd name="connsiteY0" fmla="*/ 2241 h 183785"/>
              <a:gd name="connsiteX1" fmla="*/ 89 w 42588"/>
              <a:gd name="connsiteY1" fmla="*/ 182158 h 183785"/>
              <a:gd name="connsiteX2" fmla="*/ 40305 w 42588"/>
              <a:gd name="connsiteY2" fmla="*/ 86908 h 183785"/>
              <a:gd name="connsiteX3" fmla="*/ 29722 w 42588"/>
              <a:gd name="connsiteY3" fmla="*/ 2241 h 18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8" h="183785">
                <a:moveTo>
                  <a:pt x="29722" y="2241"/>
                </a:moveTo>
                <a:cubicBezTo>
                  <a:pt x="23019" y="18116"/>
                  <a:pt x="-1675" y="168047"/>
                  <a:pt x="89" y="182158"/>
                </a:cubicBezTo>
                <a:cubicBezTo>
                  <a:pt x="1853" y="196269"/>
                  <a:pt x="33250" y="114778"/>
                  <a:pt x="40305" y="86908"/>
                </a:cubicBezTo>
                <a:cubicBezTo>
                  <a:pt x="47361" y="59039"/>
                  <a:pt x="36425" y="-13634"/>
                  <a:pt x="29722" y="22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38F96538-6354-4CBD-938A-5210E0BB3AE1}"/>
              </a:ext>
            </a:extLst>
          </p:cNvPr>
          <p:cNvSpPr/>
          <p:nvPr/>
        </p:nvSpPr>
        <p:spPr>
          <a:xfrm>
            <a:off x="7137363" y="2781300"/>
            <a:ext cx="358238" cy="429705"/>
          </a:xfrm>
          <a:custGeom>
            <a:avLst/>
            <a:gdLst>
              <a:gd name="connsiteX0" fmla="*/ 37 w 358238"/>
              <a:gd name="connsiteY0" fmla="*/ 0 h 429705"/>
              <a:gd name="connsiteX1" fmla="*/ 264620 w 358238"/>
              <a:gd name="connsiteY1" fmla="*/ 186267 h 429705"/>
              <a:gd name="connsiteX2" fmla="*/ 287904 w 358238"/>
              <a:gd name="connsiteY2" fmla="*/ 237067 h 429705"/>
              <a:gd name="connsiteX3" fmla="*/ 357754 w 358238"/>
              <a:gd name="connsiteY3" fmla="*/ 429683 h 429705"/>
              <a:gd name="connsiteX4" fmla="*/ 317537 w 358238"/>
              <a:gd name="connsiteY4" fmla="*/ 249767 h 429705"/>
              <a:gd name="connsiteX5" fmla="*/ 292137 w 358238"/>
              <a:gd name="connsiteY5" fmla="*/ 211667 h 429705"/>
              <a:gd name="connsiteX6" fmla="*/ 245570 w 358238"/>
              <a:gd name="connsiteY6" fmla="*/ 188383 h 429705"/>
              <a:gd name="connsiteX7" fmla="*/ 37 w 358238"/>
              <a:gd name="connsiteY7" fmla="*/ 0 h 42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238" h="429705">
                <a:moveTo>
                  <a:pt x="37" y="0"/>
                </a:moveTo>
                <a:cubicBezTo>
                  <a:pt x="3212" y="-353"/>
                  <a:pt x="216642" y="146756"/>
                  <a:pt x="264620" y="186267"/>
                </a:cubicBezTo>
                <a:cubicBezTo>
                  <a:pt x="312598" y="225778"/>
                  <a:pt x="272382" y="196498"/>
                  <a:pt x="287904" y="237067"/>
                </a:cubicBezTo>
                <a:cubicBezTo>
                  <a:pt x="303426" y="277636"/>
                  <a:pt x="352815" y="427566"/>
                  <a:pt x="357754" y="429683"/>
                </a:cubicBezTo>
                <a:cubicBezTo>
                  <a:pt x="362693" y="431800"/>
                  <a:pt x="328473" y="286103"/>
                  <a:pt x="317537" y="249767"/>
                </a:cubicBezTo>
                <a:cubicBezTo>
                  <a:pt x="306601" y="213431"/>
                  <a:pt x="304132" y="221898"/>
                  <a:pt x="292137" y="211667"/>
                </a:cubicBezTo>
                <a:cubicBezTo>
                  <a:pt x="280143" y="201436"/>
                  <a:pt x="294253" y="221544"/>
                  <a:pt x="245570" y="188383"/>
                </a:cubicBezTo>
                <a:cubicBezTo>
                  <a:pt x="196887" y="155222"/>
                  <a:pt x="-3138" y="353"/>
                  <a:pt x="37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9F5A314A-1618-4BC7-A8E4-67F331D87C01}"/>
              </a:ext>
            </a:extLst>
          </p:cNvPr>
          <p:cNvSpPr/>
          <p:nvPr/>
        </p:nvSpPr>
        <p:spPr>
          <a:xfrm>
            <a:off x="7528667" y="2971449"/>
            <a:ext cx="241652" cy="307634"/>
          </a:xfrm>
          <a:custGeom>
            <a:avLst/>
            <a:gdLst>
              <a:gd name="connsiteX0" fmla="*/ 8783 w 241652"/>
              <a:gd name="connsiteY0" fmla="*/ 2468 h 307634"/>
              <a:gd name="connsiteX1" fmla="*/ 42650 w 241652"/>
              <a:gd name="connsiteY1" fmla="*/ 224718 h 307634"/>
              <a:gd name="connsiteX2" fmla="*/ 106150 w 241652"/>
              <a:gd name="connsiteY2" fmla="*/ 252234 h 307634"/>
              <a:gd name="connsiteX3" fmla="*/ 241616 w 241652"/>
              <a:gd name="connsiteY3" fmla="*/ 307268 h 307634"/>
              <a:gd name="connsiteX4" fmla="*/ 120966 w 241652"/>
              <a:gd name="connsiteY4" fmla="*/ 277634 h 307634"/>
              <a:gd name="connsiteX5" fmla="*/ 49000 w 241652"/>
              <a:gd name="connsiteY5" fmla="*/ 254351 h 307634"/>
              <a:gd name="connsiteX6" fmla="*/ 4550 w 241652"/>
              <a:gd name="connsiteY6" fmla="*/ 114651 h 307634"/>
              <a:gd name="connsiteX7" fmla="*/ 8783 w 241652"/>
              <a:gd name="connsiteY7" fmla="*/ 2468 h 3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52" h="307634">
                <a:moveTo>
                  <a:pt x="8783" y="2468"/>
                </a:moveTo>
                <a:cubicBezTo>
                  <a:pt x="15133" y="20812"/>
                  <a:pt x="26422" y="183090"/>
                  <a:pt x="42650" y="224718"/>
                </a:cubicBezTo>
                <a:cubicBezTo>
                  <a:pt x="58878" y="266346"/>
                  <a:pt x="106150" y="252234"/>
                  <a:pt x="106150" y="252234"/>
                </a:cubicBezTo>
                <a:cubicBezTo>
                  <a:pt x="139311" y="265992"/>
                  <a:pt x="239147" y="303035"/>
                  <a:pt x="241616" y="307268"/>
                </a:cubicBezTo>
                <a:cubicBezTo>
                  <a:pt x="244085" y="311501"/>
                  <a:pt x="120966" y="277634"/>
                  <a:pt x="120966" y="277634"/>
                </a:cubicBezTo>
                <a:cubicBezTo>
                  <a:pt x="88864" y="268815"/>
                  <a:pt x="68403" y="281515"/>
                  <a:pt x="49000" y="254351"/>
                </a:cubicBezTo>
                <a:cubicBezTo>
                  <a:pt x="29597" y="227187"/>
                  <a:pt x="14075" y="156632"/>
                  <a:pt x="4550" y="114651"/>
                </a:cubicBezTo>
                <a:cubicBezTo>
                  <a:pt x="-4975" y="72670"/>
                  <a:pt x="2433" y="-15876"/>
                  <a:pt x="8783" y="24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E95CD9E2-8E59-4D72-87CD-DBFD42C0DA17}"/>
              </a:ext>
            </a:extLst>
          </p:cNvPr>
          <p:cNvSpPr/>
          <p:nvPr/>
        </p:nvSpPr>
        <p:spPr>
          <a:xfrm>
            <a:off x="7623883" y="2921747"/>
            <a:ext cx="214176" cy="321690"/>
          </a:xfrm>
          <a:custGeom>
            <a:avLst/>
            <a:gdLst>
              <a:gd name="connsiteX0" fmla="*/ 350 w 214176"/>
              <a:gd name="connsiteY0" fmla="*/ 1370 h 321690"/>
              <a:gd name="connsiteX1" fmla="*/ 55384 w 214176"/>
              <a:gd name="connsiteY1" fmla="*/ 149536 h 321690"/>
              <a:gd name="connsiteX2" fmla="*/ 68084 w 214176"/>
              <a:gd name="connsiteY2" fmla="*/ 191870 h 321690"/>
              <a:gd name="connsiteX3" fmla="*/ 104067 w 214176"/>
              <a:gd name="connsiteY3" fmla="*/ 261720 h 321690"/>
              <a:gd name="connsiteX4" fmla="*/ 214134 w 214176"/>
              <a:gd name="connsiteY4" fmla="*/ 320986 h 321690"/>
              <a:gd name="connsiteX5" fmla="*/ 116767 w 214176"/>
              <a:gd name="connsiteY5" fmla="*/ 291353 h 321690"/>
              <a:gd name="connsiteX6" fmla="*/ 85017 w 214176"/>
              <a:gd name="connsiteY6" fmla="*/ 246903 h 321690"/>
              <a:gd name="connsiteX7" fmla="*/ 350 w 214176"/>
              <a:gd name="connsiteY7" fmla="*/ 1370 h 3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76" h="321690">
                <a:moveTo>
                  <a:pt x="350" y="1370"/>
                </a:moveTo>
                <a:cubicBezTo>
                  <a:pt x="-4589" y="-14858"/>
                  <a:pt x="44095" y="117786"/>
                  <a:pt x="55384" y="149536"/>
                </a:cubicBezTo>
                <a:cubicBezTo>
                  <a:pt x="66673" y="181286"/>
                  <a:pt x="59970" y="173173"/>
                  <a:pt x="68084" y="191870"/>
                </a:cubicBezTo>
                <a:cubicBezTo>
                  <a:pt x="76198" y="210567"/>
                  <a:pt x="79725" y="240201"/>
                  <a:pt x="104067" y="261720"/>
                </a:cubicBezTo>
                <a:cubicBezTo>
                  <a:pt x="128409" y="283239"/>
                  <a:pt x="212017" y="316047"/>
                  <a:pt x="214134" y="320986"/>
                </a:cubicBezTo>
                <a:cubicBezTo>
                  <a:pt x="216251" y="325925"/>
                  <a:pt x="138286" y="303700"/>
                  <a:pt x="116767" y="291353"/>
                </a:cubicBezTo>
                <a:cubicBezTo>
                  <a:pt x="95248" y="279006"/>
                  <a:pt x="104420" y="290648"/>
                  <a:pt x="85017" y="246903"/>
                </a:cubicBezTo>
                <a:cubicBezTo>
                  <a:pt x="65614" y="203159"/>
                  <a:pt x="5289" y="17598"/>
                  <a:pt x="350" y="13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8ECE5651-65F8-4ED7-B683-718F11E86545}"/>
              </a:ext>
            </a:extLst>
          </p:cNvPr>
          <p:cNvSpPr/>
          <p:nvPr/>
        </p:nvSpPr>
        <p:spPr>
          <a:xfrm>
            <a:off x="7795139" y="2992148"/>
            <a:ext cx="142361" cy="205946"/>
          </a:xfrm>
          <a:custGeom>
            <a:avLst/>
            <a:gdLst>
              <a:gd name="connsiteX0" fmla="*/ 123311 w 142361"/>
              <a:gd name="connsiteY0" fmla="*/ 819 h 205946"/>
              <a:gd name="connsiteX1" fmla="*/ 17478 w 142361"/>
              <a:gd name="connsiteY1" fmla="*/ 187085 h 205946"/>
              <a:gd name="connsiteX2" fmla="*/ 142361 w 142361"/>
              <a:gd name="connsiteY2" fmla="*/ 134169 h 205946"/>
              <a:gd name="connsiteX3" fmla="*/ 15361 w 142361"/>
              <a:gd name="connsiteY3" fmla="*/ 204019 h 205946"/>
              <a:gd name="connsiteX4" fmla="*/ 4778 w 142361"/>
              <a:gd name="connsiteY4" fmla="*/ 180735 h 205946"/>
              <a:gd name="connsiteX5" fmla="*/ 38644 w 142361"/>
              <a:gd name="connsiteY5" fmla="*/ 121469 h 205946"/>
              <a:gd name="connsiteX6" fmla="*/ 123311 w 142361"/>
              <a:gd name="connsiteY6" fmla="*/ 819 h 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361" h="205946">
                <a:moveTo>
                  <a:pt x="123311" y="819"/>
                </a:moveTo>
                <a:cubicBezTo>
                  <a:pt x="119783" y="11755"/>
                  <a:pt x="14303" y="164860"/>
                  <a:pt x="17478" y="187085"/>
                </a:cubicBezTo>
                <a:cubicBezTo>
                  <a:pt x="20653" y="209310"/>
                  <a:pt x="142714" y="131347"/>
                  <a:pt x="142361" y="134169"/>
                </a:cubicBezTo>
                <a:cubicBezTo>
                  <a:pt x="142008" y="136991"/>
                  <a:pt x="38291" y="196258"/>
                  <a:pt x="15361" y="204019"/>
                </a:cubicBezTo>
                <a:cubicBezTo>
                  <a:pt x="-7569" y="211780"/>
                  <a:pt x="897" y="194493"/>
                  <a:pt x="4778" y="180735"/>
                </a:cubicBezTo>
                <a:cubicBezTo>
                  <a:pt x="8658" y="166977"/>
                  <a:pt x="18183" y="151455"/>
                  <a:pt x="38644" y="121469"/>
                </a:cubicBezTo>
                <a:cubicBezTo>
                  <a:pt x="59105" y="91483"/>
                  <a:pt x="126839" y="-10117"/>
                  <a:pt x="123311" y="8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A065B0BE-49B1-4690-87C4-5441CC41DD2D}"/>
              </a:ext>
            </a:extLst>
          </p:cNvPr>
          <p:cNvSpPr/>
          <p:nvPr/>
        </p:nvSpPr>
        <p:spPr>
          <a:xfrm>
            <a:off x="7721454" y="2876451"/>
            <a:ext cx="74644" cy="220466"/>
          </a:xfrm>
          <a:custGeom>
            <a:avLst/>
            <a:gdLst>
              <a:gd name="connsiteX0" fmla="*/ 74229 w 74644"/>
              <a:gd name="connsiteY0" fmla="*/ 99 h 220466"/>
              <a:gd name="connsiteX1" fmla="*/ 31896 w 74644"/>
              <a:gd name="connsiteY1" fmla="*/ 112282 h 220466"/>
              <a:gd name="connsiteX2" fmla="*/ 34013 w 74644"/>
              <a:gd name="connsiteY2" fmla="*/ 220232 h 220466"/>
              <a:gd name="connsiteX3" fmla="*/ 12846 w 74644"/>
              <a:gd name="connsiteY3" fmla="*/ 139799 h 220466"/>
              <a:gd name="connsiteX4" fmla="*/ 2263 w 74644"/>
              <a:gd name="connsiteY4" fmla="*/ 93232 h 220466"/>
              <a:gd name="connsiteX5" fmla="*/ 74229 w 74644"/>
              <a:gd name="connsiteY5" fmla="*/ 99 h 22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4" h="220466">
                <a:moveTo>
                  <a:pt x="74229" y="99"/>
                </a:moveTo>
                <a:cubicBezTo>
                  <a:pt x="79168" y="3274"/>
                  <a:pt x="38599" y="75593"/>
                  <a:pt x="31896" y="112282"/>
                </a:cubicBezTo>
                <a:cubicBezTo>
                  <a:pt x="25193" y="148971"/>
                  <a:pt x="37188" y="215646"/>
                  <a:pt x="34013" y="220232"/>
                </a:cubicBezTo>
                <a:cubicBezTo>
                  <a:pt x="30838" y="224818"/>
                  <a:pt x="18138" y="160965"/>
                  <a:pt x="12846" y="139799"/>
                </a:cubicBezTo>
                <a:cubicBezTo>
                  <a:pt x="7554" y="118633"/>
                  <a:pt x="-5145" y="115457"/>
                  <a:pt x="2263" y="93232"/>
                </a:cubicBezTo>
                <a:cubicBezTo>
                  <a:pt x="9671" y="71007"/>
                  <a:pt x="69290" y="-3076"/>
                  <a:pt x="74229" y="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183B6630-A10D-4CAB-B08E-017491FAB346}"/>
              </a:ext>
            </a:extLst>
          </p:cNvPr>
          <p:cNvSpPr/>
          <p:nvPr/>
        </p:nvSpPr>
        <p:spPr>
          <a:xfrm>
            <a:off x="7070668" y="2758009"/>
            <a:ext cx="176016" cy="256187"/>
          </a:xfrm>
          <a:custGeom>
            <a:avLst/>
            <a:gdLst>
              <a:gd name="connsiteX0" fmla="*/ 24399 w 176016"/>
              <a:gd name="connsiteY0" fmla="*/ 8 h 256187"/>
              <a:gd name="connsiteX1" fmla="*/ 30749 w 176016"/>
              <a:gd name="connsiteY1" fmla="*/ 84674 h 256187"/>
              <a:gd name="connsiteX2" fmla="*/ 172565 w 176016"/>
              <a:gd name="connsiteY2" fmla="*/ 249774 h 256187"/>
              <a:gd name="connsiteX3" fmla="*/ 121765 w 176016"/>
              <a:gd name="connsiteY3" fmla="*/ 209558 h 256187"/>
              <a:gd name="connsiteX4" fmla="*/ 5349 w 176016"/>
              <a:gd name="connsiteY4" fmla="*/ 88908 h 256187"/>
              <a:gd name="connsiteX5" fmla="*/ 24399 w 176016"/>
              <a:gd name="connsiteY5" fmla="*/ 8 h 2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16" h="256187">
                <a:moveTo>
                  <a:pt x="24399" y="8"/>
                </a:moveTo>
                <a:cubicBezTo>
                  <a:pt x="28632" y="-698"/>
                  <a:pt x="6055" y="43046"/>
                  <a:pt x="30749" y="84674"/>
                </a:cubicBezTo>
                <a:cubicBezTo>
                  <a:pt x="55443" y="126302"/>
                  <a:pt x="157396" y="228960"/>
                  <a:pt x="172565" y="249774"/>
                </a:cubicBezTo>
                <a:cubicBezTo>
                  <a:pt x="187734" y="270588"/>
                  <a:pt x="149634" y="236369"/>
                  <a:pt x="121765" y="209558"/>
                </a:cubicBezTo>
                <a:cubicBezTo>
                  <a:pt x="93896" y="182747"/>
                  <a:pt x="23341" y="120305"/>
                  <a:pt x="5349" y="88908"/>
                </a:cubicBezTo>
                <a:cubicBezTo>
                  <a:pt x="-12643" y="57511"/>
                  <a:pt x="20166" y="714"/>
                  <a:pt x="24399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33D0486F-332B-454D-8F30-4C30920F2754}"/>
              </a:ext>
            </a:extLst>
          </p:cNvPr>
          <p:cNvSpPr/>
          <p:nvPr/>
        </p:nvSpPr>
        <p:spPr>
          <a:xfrm>
            <a:off x="5965224" y="3625835"/>
            <a:ext cx="634633" cy="162805"/>
          </a:xfrm>
          <a:custGeom>
            <a:avLst/>
            <a:gdLst>
              <a:gd name="connsiteX0" fmla="*/ 601 w 634633"/>
              <a:gd name="connsiteY0" fmla="*/ 15 h 162805"/>
              <a:gd name="connsiteX1" fmla="*/ 603851 w 634633"/>
              <a:gd name="connsiteY1" fmla="*/ 149240 h 162805"/>
              <a:gd name="connsiteX2" fmla="*/ 492726 w 634633"/>
              <a:gd name="connsiteY2" fmla="*/ 139715 h 162805"/>
              <a:gd name="connsiteX3" fmla="*/ 601 w 634633"/>
              <a:gd name="connsiteY3" fmla="*/ 15 h 1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633" h="162805">
                <a:moveTo>
                  <a:pt x="601" y="15"/>
                </a:moveTo>
                <a:cubicBezTo>
                  <a:pt x="19122" y="1602"/>
                  <a:pt x="521830" y="125957"/>
                  <a:pt x="603851" y="149240"/>
                </a:cubicBezTo>
                <a:cubicBezTo>
                  <a:pt x="685872" y="172523"/>
                  <a:pt x="588505" y="163528"/>
                  <a:pt x="492726" y="139715"/>
                </a:cubicBezTo>
                <a:cubicBezTo>
                  <a:pt x="396947" y="115903"/>
                  <a:pt x="-17920" y="-1572"/>
                  <a:pt x="601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314A83E8-B930-4AF4-BFF9-A5367D1BEC7A}"/>
              </a:ext>
            </a:extLst>
          </p:cNvPr>
          <p:cNvSpPr/>
          <p:nvPr/>
        </p:nvSpPr>
        <p:spPr>
          <a:xfrm>
            <a:off x="5847166" y="3841739"/>
            <a:ext cx="665769" cy="68077"/>
          </a:xfrm>
          <a:custGeom>
            <a:avLst/>
            <a:gdLst>
              <a:gd name="connsiteX0" fmla="*/ 23409 w 665769"/>
              <a:gd name="connsiteY0" fmla="*/ 63511 h 68077"/>
              <a:gd name="connsiteX1" fmla="*/ 86909 w 665769"/>
              <a:gd name="connsiteY1" fmla="*/ 63511 h 68077"/>
              <a:gd name="connsiteX2" fmla="*/ 515534 w 665769"/>
              <a:gd name="connsiteY2" fmla="*/ 28586 h 68077"/>
              <a:gd name="connsiteX3" fmla="*/ 661584 w 665769"/>
              <a:gd name="connsiteY3" fmla="*/ 11 h 68077"/>
              <a:gd name="connsiteX4" fmla="*/ 379009 w 665769"/>
              <a:gd name="connsiteY4" fmla="*/ 25411 h 68077"/>
              <a:gd name="connsiteX5" fmla="*/ 23409 w 665769"/>
              <a:gd name="connsiteY5" fmla="*/ 63511 h 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769" h="68077">
                <a:moveTo>
                  <a:pt x="23409" y="63511"/>
                </a:moveTo>
                <a:cubicBezTo>
                  <a:pt x="-25274" y="69861"/>
                  <a:pt x="4888" y="69332"/>
                  <a:pt x="86909" y="63511"/>
                </a:cubicBezTo>
                <a:cubicBezTo>
                  <a:pt x="168930" y="57690"/>
                  <a:pt x="419755" y="39169"/>
                  <a:pt x="515534" y="28586"/>
                </a:cubicBezTo>
                <a:cubicBezTo>
                  <a:pt x="611313" y="18003"/>
                  <a:pt x="684338" y="540"/>
                  <a:pt x="661584" y="11"/>
                </a:cubicBezTo>
                <a:cubicBezTo>
                  <a:pt x="638830" y="-518"/>
                  <a:pt x="481138" y="18003"/>
                  <a:pt x="379009" y="25411"/>
                </a:cubicBezTo>
                <a:cubicBezTo>
                  <a:pt x="276880" y="32819"/>
                  <a:pt x="72092" y="57161"/>
                  <a:pt x="23409" y="6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BAA5DFC9-5F68-4319-8052-1AB62DEFFF8F}"/>
              </a:ext>
            </a:extLst>
          </p:cNvPr>
          <p:cNvSpPr/>
          <p:nvPr/>
        </p:nvSpPr>
        <p:spPr>
          <a:xfrm>
            <a:off x="7853210" y="1278197"/>
            <a:ext cx="393601" cy="427870"/>
          </a:xfrm>
          <a:custGeom>
            <a:avLst/>
            <a:gdLst>
              <a:gd name="connsiteX0" fmla="*/ 153 w 393601"/>
              <a:gd name="connsiteY0" fmla="*/ 18791 h 427870"/>
              <a:gd name="connsiteX1" fmla="*/ 201765 w 393601"/>
              <a:gd name="connsiteY1" fmla="*/ 33078 h 427870"/>
              <a:gd name="connsiteX2" fmla="*/ 377978 w 393601"/>
              <a:gd name="connsiteY2" fmla="*/ 406141 h 427870"/>
              <a:gd name="connsiteX3" fmla="*/ 382740 w 393601"/>
              <a:gd name="connsiteY3" fmla="*/ 372803 h 427870"/>
              <a:gd name="connsiteX4" fmla="*/ 358928 w 393601"/>
              <a:gd name="connsiteY4" fmla="*/ 283903 h 427870"/>
              <a:gd name="connsiteX5" fmla="*/ 171603 w 393601"/>
              <a:gd name="connsiteY5" fmla="*/ 36253 h 427870"/>
              <a:gd name="connsiteX6" fmla="*/ 153 w 393601"/>
              <a:gd name="connsiteY6" fmla="*/ 18791 h 4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01" h="427870">
                <a:moveTo>
                  <a:pt x="153" y="18791"/>
                </a:moveTo>
                <a:cubicBezTo>
                  <a:pt x="5180" y="18262"/>
                  <a:pt x="138794" y="-31480"/>
                  <a:pt x="201765" y="33078"/>
                </a:cubicBezTo>
                <a:cubicBezTo>
                  <a:pt x="264736" y="97636"/>
                  <a:pt x="347816" y="349520"/>
                  <a:pt x="377978" y="406141"/>
                </a:cubicBezTo>
                <a:cubicBezTo>
                  <a:pt x="408140" y="462762"/>
                  <a:pt x="385915" y="393176"/>
                  <a:pt x="382740" y="372803"/>
                </a:cubicBezTo>
                <a:cubicBezTo>
                  <a:pt x="379565" y="352430"/>
                  <a:pt x="394117" y="339995"/>
                  <a:pt x="358928" y="283903"/>
                </a:cubicBezTo>
                <a:cubicBezTo>
                  <a:pt x="323739" y="227811"/>
                  <a:pt x="228224" y="82555"/>
                  <a:pt x="171603" y="36253"/>
                </a:cubicBezTo>
                <a:cubicBezTo>
                  <a:pt x="114982" y="-10049"/>
                  <a:pt x="-4874" y="19320"/>
                  <a:pt x="153" y="187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3EA7E149-325D-4184-8B3A-D9C4BC5FB7D2}"/>
              </a:ext>
            </a:extLst>
          </p:cNvPr>
          <p:cNvSpPr/>
          <p:nvPr/>
        </p:nvSpPr>
        <p:spPr>
          <a:xfrm>
            <a:off x="7848599" y="1155541"/>
            <a:ext cx="306391" cy="57838"/>
          </a:xfrm>
          <a:custGeom>
            <a:avLst/>
            <a:gdLst>
              <a:gd name="connsiteX0" fmla="*/ 1 w 306391"/>
              <a:gd name="connsiteY0" fmla="*/ 39847 h 57838"/>
              <a:gd name="connsiteX1" fmla="*/ 174626 w 306391"/>
              <a:gd name="connsiteY1" fmla="*/ 159 h 57838"/>
              <a:gd name="connsiteX2" fmla="*/ 306389 w 306391"/>
              <a:gd name="connsiteY2" fmla="*/ 57309 h 57838"/>
              <a:gd name="connsiteX3" fmla="*/ 177801 w 306391"/>
              <a:gd name="connsiteY3" fmla="*/ 28734 h 57838"/>
              <a:gd name="connsiteX4" fmla="*/ 1 w 306391"/>
              <a:gd name="connsiteY4" fmla="*/ 39847 h 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91" h="57838">
                <a:moveTo>
                  <a:pt x="1" y="39847"/>
                </a:moveTo>
                <a:cubicBezTo>
                  <a:pt x="-528" y="35084"/>
                  <a:pt x="123561" y="-2751"/>
                  <a:pt x="174626" y="159"/>
                </a:cubicBezTo>
                <a:cubicBezTo>
                  <a:pt x="225691" y="3069"/>
                  <a:pt x="305860" y="52547"/>
                  <a:pt x="306389" y="57309"/>
                </a:cubicBezTo>
                <a:cubicBezTo>
                  <a:pt x="306918" y="62072"/>
                  <a:pt x="226220" y="33232"/>
                  <a:pt x="177801" y="28734"/>
                </a:cubicBezTo>
                <a:cubicBezTo>
                  <a:pt x="129382" y="24236"/>
                  <a:pt x="530" y="44610"/>
                  <a:pt x="1" y="398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4579283C-738E-461A-8844-8F4F1D73EE1B}"/>
              </a:ext>
            </a:extLst>
          </p:cNvPr>
          <p:cNvSpPr/>
          <p:nvPr/>
        </p:nvSpPr>
        <p:spPr>
          <a:xfrm>
            <a:off x="7796104" y="895175"/>
            <a:ext cx="232158" cy="44886"/>
          </a:xfrm>
          <a:custGeom>
            <a:avLst/>
            <a:gdLst>
              <a:gd name="connsiteX0" fmla="*/ 109 w 232158"/>
              <a:gd name="connsiteY0" fmla="*/ 44625 h 44886"/>
              <a:gd name="connsiteX1" fmla="*/ 169971 w 232158"/>
              <a:gd name="connsiteY1" fmla="*/ 175 h 44886"/>
              <a:gd name="connsiteX2" fmla="*/ 230296 w 232158"/>
              <a:gd name="connsiteY2" fmla="*/ 28750 h 44886"/>
              <a:gd name="connsiteX3" fmla="*/ 196959 w 232158"/>
              <a:gd name="connsiteY3" fmla="*/ 19225 h 44886"/>
              <a:gd name="connsiteX4" fmla="*/ 109 w 232158"/>
              <a:gd name="connsiteY4" fmla="*/ 44625 h 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58" h="44886">
                <a:moveTo>
                  <a:pt x="109" y="44625"/>
                </a:moveTo>
                <a:cubicBezTo>
                  <a:pt x="-4389" y="41450"/>
                  <a:pt x="131607" y="2821"/>
                  <a:pt x="169971" y="175"/>
                </a:cubicBezTo>
                <a:cubicBezTo>
                  <a:pt x="208335" y="-2471"/>
                  <a:pt x="225798" y="25575"/>
                  <a:pt x="230296" y="28750"/>
                </a:cubicBezTo>
                <a:cubicBezTo>
                  <a:pt x="234794" y="31925"/>
                  <a:pt x="233736" y="17373"/>
                  <a:pt x="196959" y="19225"/>
                </a:cubicBezTo>
                <a:cubicBezTo>
                  <a:pt x="160182" y="21077"/>
                  <a:pt x="4607" y="47800"/>
                  <a:pt x="109" y="446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A8CA2909-0C58-4E9C-9BEB-38F28FB3A42F}"/>
              </a:ext>
            </a:extLst>
          </p:cNvPr>
          <p:cNvSpPr/>
          <p:nvPr/>
        </p:nvSpPr>
        <p:spPr>
          <a:xfrm>
            <a:off x="7705101" y="821838"/>
            <a:ext cx="221484" cy="51338"/>
          </a:xfrm>
          <a:custGeom>
            <a:avLst/>
            <a:gdLst>
              <a:gd name="connsiteX0" fmla="*/ 624 w 221484"/>
              <a:gd name="connsiteY0" fmla="*/ 51287 h 51338"/>
              <a:gd name="connsiteX1" fmla="*/ 153024 w 221484"/>
              <a:gd name="connsiteY1" fmla="*/ 2075 h 51338"/>
              <a:gd name="connsiteX2" fmla="*/ 216524 w 221484"/>
              <a:gd name="connsiteY2" fmla="*/ 11600 h 51338"/>
              <a:gd name="connsiteX3" fmla="*/ 624 w 221484"/>
              <a:gd name="connsiteY3" fmla="*/ 51287 h 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484" h="51338">
                <a:moveTo>
                  <a:pt x="624" y="51287"/>
                </a:moveTo>
                <a:cubicBezTo>
                  <a:pt x="-9959" y="49699"/>
                  <a:pt x="117041" y="8689"/>
                  <a:pt x="153024" y="2075"/>
                </a:cubicBezTo>
                <a:cubicBezTo>
                  <a:pt x="189007" y="-4540"/>
                  <a:pt x="237161" y="6308"/>
                  <a:pt x="216524" y="11600"/>
                </a:cubicBezTo>
                <a:cubicBezTo>
                  <a:pt x="195887" y="16892"/>
                  <a:pt x="11207" y="52875"/>
                  <a:pt x="624" y="512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1" name="グループ化 370">
            <a:extLst>
              <a:ext uri="{FF2B5EF4-FFF2-40B4-BE49-F238E27FC236}">
                <a16:creationId xmlns:a16="http://schemas.microsoft.com/office/drawing/2014/main" id="{976BF387-B270-414D-B167-E996993B630E}"/>
              </a:ext>
            </a:extLst>
          </p:cNvPr>
          <p:cNvGrpSpPr/>
          <p:nvPr/>
        </p:nvGrpSpPr>
        <p:grpSpPr>
          <a:xfrm rot="5108459">
            <a:off x="7413400" y="1692382"/>
            <a:ext cx="5896531" cy="3473236"/>
            <a:chOff x="3616821" y="369857"/>
            <a:chExt cx="5114975" cy="3012876"/>
          </a:xfrm>
          <a:solidFill>
            <a:srgbClr val="FF0000"/>
          </a:solidFill>
        </p:grpSpPr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6DC72272-F8FF-4A1E-A337-113D5D87D5B6}"/>
                </a:ext>
              </a:extLst>
            </p:cNvPr>
            <p:cNvSpPr/>
            <p:nvPr/>
          </p:nvSpPr>
          <p:spPr>
            <a:xfrm>
              <a:off x="3616821" y="766233"/>
              <a:ext cx="964413" cy="2616500"/>
            </a:xfrm>
            <a:custGeom>
              <a:avLst/>
              <a:gdLst>
                <a:gd name="connsiteX0" fmla="*/ 23846 w 964413"/>
                <a:gd name="connsiteY0" fmla="*/ 584200 h 2616500"/>
                <a:gd name="connsiteX1" fmla="*/ 36546 w 964413"/>
                <a:gd name="connsiteY1" fmla="*/ 1087967 h 2616500"/>
                <a:gd name="connsiteX2" fmla="*/ 138146 w 964413"/>
                <a:gd name="connsiteY2" fmla="*/ 872067 h 2616500"/>
                <a:gd name="connsiteX3" fmla="*/ 349812 w 964413"/>
                <a:gd name="connsiteY3" fmla="*/ 563034 h 2616500"/>
                <a:gd name="connsiteX4" fmla="*/ 121212 w 964413"/>
                <a:gd name="connsiteY4" fmla="*/ 1536700 h 2616500"/>
                <a:gd name="connsiteX5" fmla="*/ 45012 w 964413"/>
                <a:gd name="connsiteY5" fmla="*/ 2442634 h 2616500"/>
                <a:gd name="connsiteX6" fmla="*/ 184712 w 964413"/>
                <a:gd name="connsiteY6" fmla="*/ 2573867 h 2616500"/>
                <a:gd name="connsiteX7" fmla="*/ 243979 w 964413"/>
                <a:gd name="connsiteY7" fmla="*/ 2032000 h 2616500"/>
                <a:gd name="connsiteX8" fmla="*/ 345579 w 964413"/>
                <a:gd name="connsiteY8" fmla="*/ 1553634 h 2616500"/>
                <a:gd name="connsiteX9" fmla="*/ 591112 w 964413"/>
                <a:gd name="connsiteY9" fmla="*/ 2120900 h 2616500"/>
                <a:gd name="connsiteX10" fmla="*/ 684246 w 964413"/>
                <a:gd name="connsiteY10" fmla="*/ 2307167 h 2616500"/>
                <a:gd name="connsiteX11" fmla="*/ 950946 w 964413"/>
                <a:gd name="connsiteY11" fmla="*/ 2616200 h 2616500"/>
                <a:gd name="connsiteX12" fmla="*/ 874746 w 964413"/>
                <a:gd name="connsiteY12" fmla="*/ 2247900 h 2616500"/>
                <a:gd name="connsiteX13" fmla="*/ 447179 w 964413"/>
                <a:gd name="connsiteY13" fmla="*/ 1210734 h 2616500"/>
                <a:gd name="connsiteX14" fmla="*/ 561479 w 964413"/>
                <a:gd name="connsiteY14" fmla="*/ 0 h 2616500"/>
                <a:gd name="connsiteX15" fmla="*/ 561479 w 964413"/>
                <a:gd name="connsiteY15" fmla="*/ 0 h 2616500"/>
                <a:gd name="connsiteX16" fmla="*/ 303246 w 964413"/>
                <a:gd name="connsiteY16" fmla="*/ 397934 h 2616500"/>
                <a:gd name="connsiteX17" fmla="*/ 19612 w 964413"/>
                <a:gd name="connsiteY17" fmla="*/ 681567 h 2616500"/>
                <a:gd name="connsiteX18" fmla="*/ 23846 w 964413"/>
                <a:gd name="connsiteY18" fmla="*/ 584200 h 261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4413" h="2616500">
                  <a:moveTo>
                    <a:pt x="23846" y="584200"/>
                  </a:moveTo>
                  <a:cubicBezTo>
                    <a:pt x="26668" y="651933"/>
                    <a:pt x="17496" y="1039989"/>
                    <a:pt x="36546" y="1087967"/>
                  </a:cubicBezTo>
                  <a:cubicBezTo>
                    <a:pt x="55596" y="1135945"/>
                    <a:pt x="85935" y="959556"/>
                    <a:pt x="138146" y="872067"/>
                  </a:cubicBezTo>
                  <a:cubicBezTo>
                    <a:pt x="190357" y="784578"/>
                    <a:pt x="352634" y="452262"/>
                    <a:pt x="349812" y="563034"/>
                  </a:cubicBezTo>
                  <a:cubicBezTo>
                    <a:pt x="346990" y="673806"/>
                    <a:pt x="172012" y="1223433"/>
                    <a:pt x="121212" y="1536700"/>
                  </a:cubicBezTo>
                  <a:cubicBezTo>
                    <a:pt x="70412" y="1849967"/>
                    <a:pt x="34429" y="2269773"/>
                    <a:pt x="45012" y="2442634"/>
                  </a:cubicBezTo>
                  <a:cubicBezTo>
                    <a:pt x="55595" y="2615495"/>
                    <a:pt x="151551" y="2642306"/>
                    <a:pt x="184712" y="2573867"/>
                  </a:cubicBezTo>
                  <a:cubicBezTo>
                    <a:pt x="217873" y="2505428"/>
                    <a:pt x="217168" y="2202039"/>
                    <a:pt x="243979" y="2032000"/>
                  </a:cubicBezTo>
                  <a:cubicBezTo>
                    <a:pt x="270790" y="1861961"/>
                    <a:pt x="287724" y="1538817"/>
                    <a:pt x="345579" y="1553634"/>
                  </a:cubicBezTo>
                  <a:cubicBezTo>
                    <a:pt x="403434" y="1568451"/>
                    <a:pt x="534668" y="1995311"/>
                    <a:pt x="591112" y="2120900"/>
                  </a:cubicBezTo>
                  <a:cubicBezTo>
                    <a:pt x="647557" y="2246489"/>
                    <a:pt x="624274" y="2224617"/>
                    <a:pt x="684246" y="2307167"/>
                  </a:cubicBezTo>
                  <a:cubicBezTo>
                    <a:pt x="744218" y="2389717"/>
                    <a:pt x="919196" y="2626078"/>
                    <a:pt x="950946" y="2616200"/>
                  </a:cubicBezTo>
                  <a:cubicBezTo>
                    <a:pt x="982696" y="2606322"/>
                    <a:pt x="958707" y="2482144"/>
                    <a:pt x="874746" y="2247900"/>
                  </a:cubicBezTo>
                  <a:cubicBezTo>
                    <a:pt x="790785" y="2013656"/>
                    <a:pt x="499390" y="1585384"/>
                    <a:pt x="447179" y="1210734"/>
                  </a:cubicBezTo>
                  <a:cubicBezTo>
                    <a:pt x="394968" y="836084"/>
                    <a:pt x="561479" y="0"/>
                    <a:pt x="561479" y="0"/>
                  </a:cubicBezTo>
                  <a:lnTo>
                    <a:pt x="561479" y="0"/>
                  </a:lnTo>
                  <a:cubicBezTo>
                    <a:pt x="518440" y="66322"/>
                    <a:pt x="393557" y="284339"/>
                    <a:pt x="303246" y="397934"/>
                  </a:cubicBezTo>
                  <a:cubicBezTo>
                    <a:pt x="212935" y="511529"/>
                    <a:pt x="64768" y="650523"/>
                    <a:pt x="19612" y="681567"/>
                  </a:cubicBezTo>
                  <a:cubicBezTo>
                    <a:pt x="-25544" y="712611"/>
                    <a:pt x="21024" y="516467"/>
                    <a:pt x="23846" y="584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AE1E0D56-6F90-4B9F-BA7B-B722248DAB7B}"/>
                </a:ext>
              </a:extLst>
            </p:cNvPr>
            <p:cNvSpPr/>
            <p:nvPr/>
          </p:nvSpPr>
          <p:spPr>
            <a:xfrm>
              <a:off x="4207005" y="640665"/>
              <a:ext cx="187195" cy="1314185"/>
            </a:xfrm>
            <a:custGeom>
              <a:avLst/>
              <a:gdLst>
                <a:gd name="connsiteX0" fmla="*/ 39028 w 187195"/>
                <a:gd name="connsiteY0" fmla="*/ 15502 h 1314185"/>
                <a:gd name="connsiteX1" fmla="*/ 39028 w 187195"/>
                <a:gd name="connsiteY1" fmla="*/ 66302 h 1314185"/>
                <a:gd name="connsiteX2" fmla="*/ 928 w 187195"/>
                <a:gd name="connsiteY2" fmla="*/ 472702 h 1314185"/>
                <a:gd name="connsiteX3" fmla="*/ 13628 w 187195"/>
                <a:gd name="connsiteY3" fmla="*/ 798668 h 1314185"/>
                <a:gd name="connsiteX4" fmla="*/ 34795 w 187195"/>
                <a:gd name="connsiteY4" fmla="*/ 908735 h 1314185"/>
                <a:gd name="connsiteX5" fmla="*/ 94062 w 187195"/>
                <a:gd name="connsiteY5" fmla="*/ 1120402 h 1314185"/>
                <a:gd name="connsiteX6" fmla="*/ 123695 w 187195"/>
                <a:gd name="connsiteY6" fmla="*/ 1306668 h 1314185"/>
                <a:gd name="connsiteX7" fmla="*/ 144862 w 187195"/>
                <a:gd name="connsiteY7" fmla="*/ 853702 h 1314185"/>
                <a:gd name="connsiteX8" fmla="*/ 187195 w 187195"/>
                <a:gd name="connsiteY8" fmla="*/ 290668 h 1314185"/>
                <a:gd name="connsiteX9" fmla="*/ 144862 w 187195"/>
                <a:gd name="connsiteY9" fmla="*/ 222935 h 1314185"/>
                <a:gd name="connsiteX10" fmla="*/ 39028 w 187195"/>
                <a:gd name="connsiteY10" fmla="*/ 15502 h 13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195" h="1314185">
                  <a:moveTo>
                    <a:pt x="39028" y="15502"/>
                  </a:moveTo>
                  <a:cubicBezTo>
                    <a:pt x="21389" y="-10603"/>
                    <a:pt x="45378" y="-9898"/>
                    <a:pt x="39028" y="66302"/>
                  </a:cubicBezTo>
                  <a:cubicBezTo>
                    <a:pt x="32678" y="142502"/>
                    <a:pt x="5161" y="350641"/>
                    <a:pt x="928" y="472702"/>
                  </a:cubicBezTo>
                  <a:cubicBezTo>
                    <a:pt x="-3305" y="594763"/>
                    <a:pt x="7984" y="725996"/>
                    <a:pt x="13628" y="798668"/>
                  </a:cubicBezTo>
                  <a:cubicBezTo>
                    <a:pt x="19272" y="871340"/>
                    <a:pt x="21389" y="855113"/>
                    <a:pt x="34795" y="908735"/>
                  </a:cubicBezTo>
                  <a:cubicBezTo>
                    <a:pt x="48201" y="962357"/>
                    <a:pt x="79245" y="1054080"/>
                    <a:pt x="94062" y="1120402"/>
                  </a:cubicBezTo>
                  <a:cubicBezTo>
                    <a:pt x="108879" y="1186724"/>
                    <a:pt x="115228" y="1351118"/>
                    <a:pt x="123695" y="1306668"/>
                  </a:cubicBezTo>
                  <a:cubicBezTo>
                    <a:pt x="132162" y="1262218"/>
                    <a:pt x="134279" y="1023035"/>
                    <a:pt x="144862" y="853702"/>
                  </a:cubicBezTo>
                  <a:cubicBezTo>
                    <a:pt x="155445" y="684369"/>
                    <a:pt x="187195" y="395796"/>
                    <a:pt x="187195" y="290668"/>
                  </a:cubicBezTo>
                  <a:cubicBezTo>
                    <a:pt x="187195" y="185540"/>
                    <a:pt x="165323" y="267385"/>
                    <a:pt x="144862" y="222935"/>
                  </a:cubicBezTo>
                  <a:cubicBezTo>
                    <a:pt x="124401" y="178485"/>
                    <a:pt x="56667" y="41607"/>
                    <a:pt x="39028" y="155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76D7A8D3-2E17-4AB8-B63A-506BFE144103}"/>
                </a:ext>
              </a:extLst>
            </p:cNvPr>
            <p:cNvSpPr/>
            <p:nvPr/>
          </p:nvSpPr>
          <p:spPr>
            <a:xfrm>
              <a:off x="4425088" y="662847"/>
              <a:ext cx="147084" cy="1276060"/>
            </a:xfrm>
            <a:custGeom>
              <a:avLst/>
              <a:gdLst>
                <a:gd name="connsiteX0" fmla="*/ 45312 w 147084"/>
                <a:gd name="connsiteY0" fmla="*/ 18720 h 1276060"/>
                <a:gd name="connsiteX1" fmla="*/ 2979 w 147084"/>
                <a:gd name="connsiteY1" fmla="*/ 615620 h 1276060"/>
                <a:gd name="connsiteX2" fmla="*/ 7212 w 147084"/>
                <a:gd name="connsiteY2" fmla="*/ 801886 h 1276060"/>
                <a:gd name="connsiteX3" fmla="*/ 36845 w 147084"/>
                <a:gd name="connsiteY3" fmla="*/ 988153 h 1276060"/>
                <a:gd name="connsiteX4" fmla="*/ 74945 w 147084"/>
                <a:gd name="connsiteY4" fmla="*/ 1085520 h 1276060"/>
                <a:gd name="connsiteX5" fmla="*/ 32612 w 147084"/>
                <a:gd name="connsiteY5" fmla="*/ 1276020 h 1276060"/>
                <a:gd name="connsiteX6" fmla="*/ 125745 w 147084"/>
                <a:gd name="connsiteY6" fmla="*/ 1068586 h 1276060"/>
                <a:gd name="connsiteX7" fmla="*/ 146912 w 147084"/>
                <a:gd name="connsiteY7" fmla="*/ 852686 h 1276060"/>
                <a:gd name="connsiteX8" fmla="*/ 129979 w 147084"/>
                <a:gd name="connsiteY8" fmla="*/ 213453 h 1276060"/>
                <a:gd name="connsiteX9" fmla="*/ 45312 w 147084"/>
                <a:gd name="connsiteY9" fmla="*/ 18720 h 12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84" h="1276060">
                  <a:moveTo>
                    <a:pt x="45312" y="18720"/>
                  </a:moveTo>
                  <a:cubicBezTo>
                    <a:pt x="24145" y="85748"/>
                    <a:pt x="9329" y="485092"/>
                    <a:pt x="2979" y="615620"/>
                  </a:cubicBezTo>
                  <a:cubicBezTo>
                    <a:pt x="-3371" y="746148"/>
                    <a:pt x="1568" y="739797"/>
                    <a:pt x="7212" y="801886"/>
                  </a:cubicBezTo>
                  <a:cubicBezTo>
                    <a:pt x="12856" y="863975"/>
                    <a:pt x="25556" y="940881"/>
                    <a:pt x="36845" y="988153"/>
                  </a:cubicBezTo>
                  <a:cubicBezTo>
                    <a:pt x="48134" y="1035425"/>
                    <a:pt x="75650" y="1037542"/>
                    <a:pt x="74945" y="1085520"/>
                  </a:cubicBezTo>
                  <a:cubicBezTo>
                    <a:pt x="74240" y="1133498"/>
                    <a:pt x="24145" y="1278842"/>
                    <a:pt x="32612" y="1276020"/>
                  </a:cubicBezTo>
                  <a:cubicBezTo>
                    <a:pt x="41079" y="1273198"/>
                    <a:pt x="106695" y="1139142"/>
                    <a:pt x="125745" y="1068586"/>
                  </a:cubicBezTo>
                  <a:cubicBezTo>
                    <a:pt x="144795" y="998030"/>
                    <a:pt x="146206" y="995208"/>
                    <a:pt x="146912" y="852686"/>
                  </a:cubicBezTo>
                  <a:cubicBezTo>
                    <a:pt x="147618" y="710164"/>
                    <a:pt x="146912" y="351036"/>
                    <a:pt x="129979" y="213453"/>
                  </a:cubicBezTo>
                  <a:cubicBezTo>
                    <a:pt x="113046" y="75870"/>
                    <a:pt x="66479" y="-48308"/>
                    <a:pt x="45312" y="187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24809DE7-76CE-4AAA-B888-45C84D343FB7}"/>
                </a:ext>
              </a:extLst>
            </p:cNvPr>
            <p:cNvSpPr/>
            <p:nvPr/>
          </p:nvSpPr>
          <p:spPr>
            <a:xfrm>
              <a:off x="4600686" y="964277"/>
              <a:ext cx="1196434" cy="438762"/>
            </a:xfrm>
            <a:custGeom>
              <a:avLst/>
              <a:gdLst>
                <a:gd name="connsiteX0" fmla="*/ 85614 w 1196434"/>
                <a:gd name="connsiteY0" fmla="*/ 199890 h 438762"/>
                <a:gd name="connsiteX1" fmla="*/ 81381 w 1196434"/>
                <a:gd name="connsiteY1" fmla="*/ 364990 h 438762"/>
                <a:gd name="connsiteX2" fmla="*/ 39047 w 1196434"/>
                <a:gd name="connsiteY2" fmla="*/ 436956 h 438762"/>
                <a:gd name="connsiteX3" fmla="*/ 631714 w 1196434"/>
                <a:gd name="connsiteY3" fmla="*/ 297256 h 438762"/>
                <a:gd name="connsiteX4" fmla="*/ 936514 w 1196434"/>
                <a:gd name="connsiteY4" fmla="*/ 229523 h 438762"/>
                <a:gd name="connsiteX5" fmla="*/ 1029647 w 1196434"/>
                <a:gd name="connsiteY5" fmla="*/ 153323 h 438762"/>
                <a:gd name="connsiteX6" fmla="*/ 1190514 w 1196434"/>
                <a:gd name="connsiteY6" fmla="*/ 923 h 438762"/>
                <a:gd name="connsiteX7" fmla="*/ 801047 w 1196434"/>
                <a:gd name="connsiteY7" fmla="*/ 85590 h 438762"/>
                <a:gd name="connsiteX8" fmla="*/ 47514 w 1196434"/>
                <a:gd name="connsiteY8" fmla="*/ 237990 h 438762"/>
                <a:gd name="connsiteX9" fmla="*/ 77147 w 1196434"/>
                <a:gd name="connsiteY9" fmla="*/ 250690 h 438762"/>
                <a:gd name="connsiteX10" fmla="*/ 85614 w 1196434"/>
                <a:gd name="connsiteY10" fmla="*/ 199890 h 43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434" h="438762">
                  <a:moveTo>
                    <a:pt x="85614" y="199890"/>
                  </a:moveTo>
                  <a:cubicBezTo>
                    <a:pt x="86320" y="218940"/>
                    <a:pt x="89142" y="325479"/>
                    <a:pt x="81381" y="364990"/>
                  </a:cubicBezTo>
                  <a:cubicBezTo>
                    <a:pt x="73620" y="404501"/>
                    <a:pt x="-52675" y="448245"/>
                    <a:pt x="39047" y="436956"/>
                  </a:cubicBezTo>
                  <a:cubicBezTo>
                    <a:pt x="130769" y="425667"/>
                    <a:pt x="631714" y="297256"/>
                    <a:pt x="631714" y="297256"/>
                  </a:cubicBezTo>
                  <a:cubicBezTo>
                    <a:pt x="781292" y="262684"/>
                    <a:pt x="870192" y="253512"/>
                    <a:pt x="936514" y="229523"/>
                  </a:cubicBezTo>
                  <a:cubicBezTo>
                    <a:pt x="1002836" y="205534"/>
                    <a:pt x="987314" y="191423"/>
                    <a:pt x="1029647" y="153323"/>
                  </a:cubicBezTo>
                  <a:cubicBezTo>
                    <a:pt x="1071980" y="115223"/>
                    <a:pt x="1228614" y="12212"/>
                    <a:pt x="1190514" y="923"/>
                  </a:cubicBezTo>
                  <a:cubicBezTo>
                    <a:pt x="1152414" y="-10366"/>
                    <a:pt x="801047" y="85590"/>
                    <a:pt x="801047" y="85590"/>
                  </a:cubicBezTo>
                  <a:lnTo>
                    <a:pt x="47514" y="237990"/>
                  </a:lnTo>
                  <a:cubicBezTo>
                    <a:pt x="-73136" y="265507"/>
                    <a:pt x="73619" y="255629"/>
                    <a:pt x="77147" y="250690"/>
                  </a:cubicBezTo>
                  <a:cubicBezTo>
                    <a:pt x="80675" y="245751"/>
                    <a:pt x="84908" y="180840"/>
                    <a:pt x="85614" y="1998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A92DC0B-9166-44FB-B543-34BB45F0E530}"/>
                </a:ext>
              </a:extLst>
            </p:cNvPr>
            <p:cNvSpPr/>
            <p:nvPr/>
          </p:nvSpPr>
          <p:spPr>
            <a:xfrm>
              <a:off x="4467457" y="1481484"/>
              <a:ext cx="1286368" cy="500516"/>
            </a:xfrm>
            <a:custGeom>
              <a:avLst/>
              <a:gdLst>
                <a:gd name="connsiteX0" fmla="*/ 11410 w 1286368"/>
                <a:gd name="connsiteY0" fmla="*/ 499716 h 500516"/>
                <a:gd name="connsiteX1" fmla="*/ 172276 w 1286368"/>
                <a:gd name="connsiteY1" fmla="*/ 410816 h 500516"/>
                <a:gd name="connsiteX2" fmla="*/ 223076 w 1286368"/>
                <a:gd name="connsiteY2" fmla="*/ 279583 h 500516"/>
                <a:gd name="connsiteX3" fmla="*/ 430510 w 1286368"/>
                <a:gd name="connsiteY3" fmla="*/ 233016 h 500516"/>
                <a:gd name="connsiteX4" fmla="*/ 570210 w 1286368"/>
                <a:gd name="connsiteY4" fmla="*/ 216083 h 500516"/>
                <a:gd name="connsiteX5" fmla="*/ 798810 w 1286368"/>
                <a:gd name="connsiteY5" fmla="*/ 144116 h 500516"/>
                <a:gd name="connsiteX6" fmla="*/ 1023176 w 1286368"/>
                <a:gd name="connsiteY6" fmla="*/ 63683 h 500516"/>
                <a:gd name="connsiteX7" fmla="*/ 1285643 w 1286368"/>
                <a:gd name="connsiteY7" fmla="*/ 8649 h 500516"/>
                <a:gd name="connsiteX8" fmla="*/ 938510 w 1286368"/>
                <a:gd name="connsiteY8" fmla="*/ 254183 h 500516"/>
                <a:gd name="connsiteX9" fmla="*/ 794576 w 1286368"/>
                <a:gd name="connsiteY9" fmla="*/ 258416 h 500516"/>
                <a:gd name="connsiteX10" fmla="*/ 663343 w 1286368"/>
                <a:gd name="connsiteY10" fmla="*/ 300749 h 500516"/>
                <a:gd name="connsiteX11" fmla="*/ 523643 w 1286368"/>
                <a:gd name="connsiteY11" fmla="*/ 360016 h 500516"/>
                <a:gd name="connsiteX12" fmla="*/ 11410 w 1286368"/>
                <a:gd name="connsiteY12" fmla="*/ 499716 h 5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6368" h="500516">
                  <a:moveTo>
                    <a:pt x="11410" y="499716"/>
                  </a:moveTo>
                  <a:cubicBezTo>
                    <a:pt x="-47151" y="508183"/>
                    <a:pt x="136998" y="447505"/>
                    <a:pt x="172276" y="410816"/>
                  </a:cubicBezTo>
                  <a:cubicBezTo>
                    <a:pt x="207554" y="374127"/>
                    <a:pt x="180037" y="309216"/>
                    <a:pt x="223076" y="279583"/>
                  </a:cubicBezTo>
                  <a:cubicBezTo>
                    <a:pt x="266115" y="249950"/>
                    <a:pt x="372654" y="243599"/>
                    <a:pt x="430510" y="233016"/>
                  </a:cubicBezTo>
                  <a:cubicBezTo>
                    <a:pt x="488366" y="222433"/>
                    <a:pt x="508827" y="230900"/>
                    <a:pt x="570210" y="216083"/>
                  </a:cubicBezTo>
                  <a:cubicBezTo>
                    <a:pt x="631593" y="201266"/>
                    <a:pt x="723316" y="169516"/>
                    <a:pt x="798810" y="144116"/>
                  </a:cubicBezTo>
                  <a:cubicBezTo>
                    <a:pt x="874304" y="118716"/>
                    <a:pt x="942037" y="86261"/>
                    <a:pt x="1023176" y="63683"/>
                  </a:cubicBezTo>
                  <a:cubicBezTo>
                    <a:pt x="1104315" y="41105"/>
                    <a:pt x="1299754" y="-23101"/>
                    <a:pt x="1285643" y="8649"/>
                  </a:cubicBezTo>
                  <a:cubicBezTo>
                    <a:pt x="1271532" y="40399"/>
                    <a:pt x="1020354" y="212555"/>
                    <a:pt x="938510" y="254183"/>
                  </a:cubicBezTo>
                  <a:cubicBezTo>
                    <a:pt x="856666" y="295811"/>
                    <a:pt x="840437" y="250655"/>
                    <a:pt x="794576" y="258416"/>
                  </a:cubicBezTo>
                  <a:cubicBezTo>
                    <a:pt x="748715" y="266177"/>
                    <a:pt x="708498" y="283816"/>
                    <a:pt x="663343" y="300749"/>
                  </a:cubicBezTo>
                  <a:cubicBezTo>
                    <a:pt x="618188" y="317682"/>
                    <a:pt x="627360" y="325444"/>
                    <a:pt x="523643" y="360016"/>
                  </a:cubicBezTo>
                  <a:cubicBezTo>
                    <a:pt x="419926" y="394588"/>
                    <a:pt x="69971" y="491249"/>
                    <a:pt x="11410" y="4997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B9562F25-FBE7-4F8C-B2E2-E10FEACE150B}"/>
                </a:ext>
              </a:extLst>
            </p:cNvPr>
            <p:cNvSpPr/>
            <p:nvPr/>
          </p:nvSpPr>
          <p:spPr>
            <a:xfrm>
              <a:off x="5053114" y="469001"/>
              <a:ext cx="290672" cy="2453805"/>
            </a:xfrm>
            <a:custGeom>
              <a:avLst/>
              <a:gdLst>
                <a:gd name="connsiteX0" fmla="*/ 5719 w 290672"/>
                <a:gd name="connsiteY0" fmla="*/ 899 h 2453805"/>
                <a:gd name="connsiteX1" fmla="*/ 35353 w 290672"/>
                <a:gd name="connsiteY1" fmla="*/ 394599 h 2453805"/>
                <a:gd name="connsiteX2" fmla="*/ 9953 w 290672"/>
                <a:gd name="connsiteY2" fmla="*/ 932232 h 2453805"/>
                <a:gd name="connsiteX3" fmla="*/ 48053 w 290672"/>
                <a:gd name="connsiteY3" fmla="*/ 1524899 h 2453805"/>
                <a:gd name="connsiteX4" fmla="*/ 90386 w 290672"/>
                <a:gd name="connsiteY4" fmla="*/ 1884732 h 2453805"/>
                <a:gd name="connsiteX5" fmla="*/ 94619 w 290672"/>
                <a:gd name="connsiteY5" fmla="*/ 2096399 h 2453805"/>
                <a:gd name="connsiteX6" fmla="*/ 115786 w 290672"/>
                <a:gd name="connsiteY6" fmla="*/ 2176832 h 2453805"/>
                <a:gd name="connsiteX7" fmla="*/ 187753 w 290672"/>
                <a:gd name="connsiteY7" fmla="*/ 2316532 h 2453805"/>
                <a:gd name="connsiteX8" fmla="*/ 285119 w 290672"/>
                <a:gd name="connsiteY8" fmla="*/ 2451999 h 2453805"/>
                <a:gd name="connsiteX9" fmla="*/ 276653 w 290672"/>
                <a:gd name="connsiteY9" fmla="*/ 2214932 h 2453805"/>
                <a:gd name="connsiteX10" fmla="*/ 259719 w 290672"/>
                <a:gd name="connsiteY10" fmla="*/ 1880499 h 2453805"/>
                <a:gd name="connsiteX11" fmla="*/ 217386 w 290672"/>
                <a:gd name="connsiteY11" fmla="*/ 1093099 h 2453805"/>
                <a:gd name="connsiteX12" fmla="*/ 225853 w 290672"/>
                <a:gd name="connsiteY12" fmla="*/ 381899 h 2453805"/>
                <a:gd name="connsiteX13" fmla="*/ 170819 w 290672"/>
                <a:gd name="connsiteY13" fmla="*/ 288766 h 2453805"/>
                <a:gd name="connsiteX14" fmla="*/ 5719 w 290672"/>
                <a:gd name="connsiteY14" fmla="*/ 899 h 245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72" h="2453805">
                  <a:moveTo>
                    <a:pt x="5719" y="899"/>
                  </a:moveTo>
                  <a:cubicBezTo>
                    <a:pt x="-16858" y="18538"/>
                    <a:pt x="34647" y="239377"/>
                    <a:pt x="35353" y="394599"/>
                  </a:cubicBezTo>
                  <a:cubicBezTo>
                    <a:pt x="36059" y="549821"/>
                    <a:pt x="7836" y="743849"/>
                    <a:pt x="9953" y="932232"/>
                  </a:cubicBezTo>
                  <a:cubicBezTo>
                    <a:pt x="12070" y="1120615"/>
                    <a:pt x="48053" y="1524899"/>
                    <a:pt x="48053" y="1524899"/>
                  </a:cubicBezTo>
                  <a:cubicBezTo>
                    <a:pt x="61459" y="1683649"/>
                    <a:pt x="82625" y="1789482"/>
                    <a:pt x="90386" y="1884732"/>
                  </a:cubicBezTo>
                  <a:cubicBezTo>
                    <a:pt x="98147" y="1979982"/>
                    <a:pt x="90386" y="2047716"/>
                    <a:pt x="94619" y="2096399"/>
                  </a:cubicBezTo>
                  <a:cubicBezTo>
                    <a:pt x="98852" y="2145082"/>
                    <a:pt x="100264" y="2140143"/>
                    <a:pt x="115786" y="2176832"/>
                  </a:cubicBezTo>
                  <a:cubicBezTo>
                    <a:pt x="131308" y="2213521"/>
                    <a:pt x="159531" y="2270671"/>
                    <a:pt x="187753" y="2316532"/>
                  </a:cubicBezTo>
                  <a:cubicBezTo>
                    <a:pt x="215975" y="2362393"/>
                    <a:pt x="270302" y="2468932"/>
                    <a:pt x="285119" y="2451999"/>
                  </a:cubicBezTo>
                  <a:cubicBezTo>
                    <a:pt x="299936" y="2435066"/>
                    <a:pt x="280886" y="2310182"/>
                    <a:pt x="276653" y="2214932"/>
                  </a:cubicBezTo>
                  <a:cubicBezTo>
                    <a:pt x="272420" y="2119682"/>
                    <a:pt x="269597" y="2067471"/>
                    <a:pt x="259719" y="1880499"/>
                  </a:cubicBezTo>
                  <a:cubicBezTo>
                    <a:pt x="249841" y="1693527"/>
                    <a:pt x="223030" y="1342866"/>
                    <a:pt x="217386" y="1093099"/>
                  </a:cubicBezTo>
                  <a:cubicBezTo>
                    <a:pt x="211742" y="843332"/>
                    <a:pt x="233614" y="515954"/>
                    <a:pt x="225853" y="381899"/>
                  </a:cubicBezTo>
                  <a:cubicBezTo>
                    <a:pt x="218092" y="247844"/>
                    <a:pt x="170819" y="288766"/>
                    <a:pt x="170819" y="288766"/>
                  </a:cubicBezTo>
                  <a:cubicBezTo>
                    <a:pt x="135541" y="230205"/>
                    <a:pt x="28296" y="-16740"/>
                    <a:pt x="5719" y="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C09FBC43-A096-4B89-9A46-B7EA4B06B9BC}"/>
                </a:ext>
              </a:extLst>
            </p:cNvPr>
            <p:cNvSpPr/>
            <p:nvPr/>
          </p:nvSpPr>
          <p:spPr>
            <a:xfrm>
              <a:off x="5490633" y="1684867"/>
              <a:ext cx="660400" cy="340632"/>
            </a:xfrm>
            <a:custGeom>
              <a:avLst/>
              <a:gdLst>
                <a:gd name="connsiteX0" fmla="*/ 0 w 660400"/>
                <a:gd name="connsiteY0" fmla="*/ 279400 h 340632"/>
                <a:gd name="connsiteX1" fmla="*/ 88900 w 660400"/>
                <a:gd name="connsiteY1" fmla="*/ 203200 h 340632"/>
                <a:gd name="connsiteX2" fmla="*/ 190500 w 660400"/>
                <a:gd name="connsiteY2" fmla="*/ 156633 h 340632"/>
                <a:gd name="connsiteX3" fmla="*/ 520700 w 660400"/>
                <a:gd name="connsiteY3" fmla="*/ 59266 h 340632"/>
                <a:gd name="connsiteX4" fmla="*/ 660400 w 660400"/>
                <a:gd name="connsiteY4" fmla="*/ 0 h 340632"/>
                <a:gd name="connsiteX5" fmla="*/ 660400 w 660400"/>
                <a:gd name="connsiteY5" fmla="*/ 0 h 340632"/>
                <a:gd name="connsiteX6" fmla="*/ 647700 w 660400"/>
                <a:gd name="connsiteY6" fmla="*/ 114300 h 340632"/>
                <a:gd name="connsiteX7" fmla="*/ 626534 w 660400"/>
                <a:gd name="connsiteY7" fmla="*/ 279400 h 340632"/>
                <a:gd name="connsiteX8" fmla="*/ 474134 w 660400"/>
                <a:gd name="connsiteY8" fmla="*/ 334433 h 340632"/>
                <a:gd name="connsiteX9" fmla="*/ 529167 w 660400"/>
                <a:gd name="connsiteY9" fmla="*/ 148166 h 340632"/>
                <a:gd name="connsiteX10" fmla="*/ 334434 w 660400"/>
                <a:gd name="connsiteY10" fmla="*/ 211666 h 340632"/>
                <a:gd name="connsiteX11" fmla="*/ 0 w 660400"/>
                <a:gd name="connsiteY11" fmla="*/ 279400 h 3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400" h="340632">
                  <a:moveTo>
                    <a:pt x="0" y="279400"/>
                  </a:moveTo>
                  <a:cubicBezTo>
                    <a:pt x="28575" y="251530"/>
                    <a:pt x="57150" y="223661"/>
                    <a:pt x="88900" y="203200"/>
                  </a:cubicBezTo>
                  <a:cubicBezTo>
                    <a:pt x="120650" y="182739"/>
                    <a:pt x="118533" y="180622"/>
                    <a:pt x="190500" y="156633"/>
                  </a:cubicBezTo>
                  <a:cubicBezTo>
                    <a:pt x="262467" y="132644"/>
                    <a:pt x="442383" y="85371"/>
                    <a:pt x="520700" y="59266"/>
                  </a:cubicBezTo>
                  <a:cubicBezTo>
                    <a:pt x="599017" y="33161"/>
                    <a:pt x="660400" y="0"/>
                    <a:pt x="660400" y="0"/>
                  </a:cubicBezTo>
                  <a:lnTo>
                    <a:pt x="660400" y="0"/>
                  </a:lnTo>
                  <a:cubicBezTo>
                    <a:pt x="658283" y="19050"/>
                    <a:pt x="653344" y="67733"/>
                    <a:pt x="647700" y="114300"/>
                  </a:cubicBezTo>
                  <a:cubicBezTo>
                    <a:pt x="642056" y="160867"/>
                    <a:pt x="655462" y="242711"/>
                    <a:pt x="626534" y="279400"/>
                  </a:cubicBezTo>
                  <a:cubicBezTo>
                    <a:pt x="597606" y="316089"/>
                    <a:pt x="490362" y="356305"/>
                    <a:pt x="474134" y="334433"/>
                  </a:cubicBezTo>
                  <a:cubicBezTo>
                    <a:pt x="457906" y="312561"/>
                    <a:pt x="552450" y="168627"/>
                    <a:pt x="529167" y="148166"/>
                  </a:cubicBezTo>
                  <a:cubicBezTo>
                    <a:pt x="505884" y="127705"/>
                    <a:pt x="334434" y="211666"/>
                    <a:pt x="334434" y="211666"/>
                  </a:cubicBezTo>
                  <a:lnTo>
                    <a:pt x="0" y="279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089ED3B8-EB01-4853-84EF-82501DF5B9A0}"/>
                </a:ext>
              </a:extLst>
            </p:cNvPr>
            <p:cNvSpPr/>
            <p:nvPr/>
          </p:nvSpPr>
          <p:spPr>
            <a:xfrm>
              <a:off x="5460974" y="1823202"/>
              <a:ext cx="929258" cy="450285"/>
            </a:xfrm>
            <a:custGeom>
              <a:avLst/>
              <a:gdLst>
                <a:gd name="connsiteX0" fmla="*/ 4259 w 929258"/>
                <a:gd name="connsiteY0" fmla="*/ 450098 h 450285"/>
                <a:gd name="connsiteX1" fmla="*/ 182059 w 929258"/>
                <a:gd name="connsiteY1" fmla="*/ 255365 h 450285"/>
                <a:gd name="connsiteX2" fmla="*/ 376793 w 929258"/>
                <a:gd name="connsiteY2" fmla="*/ 204565 h 450285"/>
                <a:gd name="connsiteX3" fmla="*/ 711226 w 929258"/>
                <a:gd name="connsiteY3" fmla="*/ 64865 h 450285"/>
                <a:gd name="connsiteX4" fmla="*/ 927126 w 929258"/>
                <a:gd name="connsiteY4" fmla="*/ 1365 h 450285"/>
                <a:gd name="connsiteX5" fmla="*/ 817059 w 929258"/>
                <a:gd name="connsiteY5" fmla="*/ 119898 h 450285"/>
                <a:gd name="connsiteX6" fmla="*/ 740859 w 929258"/>
                <a:gd name="connsiteY6" fmla="*/ 179165 h 450285"/>
                <a:gd name="connsiteX7" fmla="*/ 368326 w 929258"/>
                <a:gd name="connsiteY7" fmla="*/ 289231 h 450285"/>
                <a:gd name="connsiteX8" fmla="*/ 4259 w 929258"/>
                <a:gd name="connsiteY8" fmla="*/ 450098 h 45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258" h="450285">
                  <a:moveTo>
                    <a:pt x="4259" y="450098"/>
                  </a:moveTo>
                  <a:cubicBezTo>
                    <a:pt x="-26786" y="444454"/>
                    <a:pt x="119970" y="296287"/>
                    <a:pt x="182059" y="255365"/>
                  </a:cubicBezTo>
                  <a:cubicBezTo>
                    <a:pt x="244148" y="214443"/>
                    <a:pt x="288599" y="236315"/>
                    <a:pt x="376793" y="204565"/>
                  </a:cubicBezTo>
                  <a:cubicBezTo>
                    <a:pt x="464987" y="172815"/>
                    <a:pt x="619504" y="98732"/>
                    <a:pt x="711226" y="64865"/>
                  </a:cubicBezTo>
                  <a:cubicBezTo>
                    <a:pt x="802948" y="30998"/>
                    <a:pt x="909487" y="-7807"/>
                    <a:pt x="927126" y="1365"/>
                  </a:cubicBezTo>
                  <a:cubicBezTo>
                    <a:pt x="944765" y="10537"/>
                    <a:pt x="848103" y="90265"/>
                    <a:pt x="817059" y="119898"/>
                  </a:cubicBezTo>
                  <a:cubicBezTo>
                    <a:pt x="786015" y="149531"/>
                    <a:pt x="815648" y="150943"/>
                    <a:pt x="740859" y="179165"/>
                  </a:cubicBezTo>
                  <a:cubicBezTo>
                    <a:pt x="666070" y="207387"/>
                    <a:pt x="487565" y="246192"/>
                    <a:pt x="368326" y="289231"/>
                  </a:cubicBezTo>
                  <a:cubicBezTo>
                    <a:pt x="249087" y="332270"/>
                    <a:pt x="35304" y="455742"/>
                    <a:pt x="4259" y="4500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13E19460-FDE7-4A97-8065-DFB44680BD08}"/>
                </a:ext>
              </a:extLst>
            </p:cNvPr>
            <p:cNvSpPr/>
            <p:nvPr/>
          </p:nvSpPr>
          <p:spPr>
            <a:xfrm>
              <a:off x="6259135" y="712728"/>
              <a:ext cx="173161" cy="1084551"/>
            </a:xfrm>
            <a:custGeom>
              <a:avLst/>
              <a:gdLst>
                <a:gd name="connsiteX0" fmla="*/ 6198 w 173161"/>
                <a:gd name="connsiteY0" fmla="*/ 2705 h 1084551"/>
                <a:gd name="connsiteX1" fmla="*/ 23132 w 173161"/>
                <a:gd name="connsiteY1" fmla="*/ 459905 h 1084551"/>
                <a:gd name="connsiteX2" fmla="*/ 10432 w 173161"/>
                <a:gd name="connsiteY2" fmla="*/ 680039 h 1084551"/>
                <a:gd name="connsiteX3" fmla="*/ 167065 w 173161"/>
                <a:gd name="connsiteY3" fmla="*/ 1082205 h 1084551"/>
                <a:gd name="connsiteX4" fmla="*/ 141665 w 173161"/>
                <a:gd name="connsiteY4" fmla="*/ 819739 h 1084551"/>
                <a:gd name="connsiteX5" fmla="*/ 145898 w 173161"/>
                <a:gd name="connsiteY5" fmla="*/ 294805 h 1084551"/>
                <a:gd name="connsiteX6" fmla="*/ 6198 w 173161"/>
                <a:gd name="connsiteY6" fmla="*/ 2705 h 108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61" h="1084551">
                  <a:moveTo>
                    <a:pt x="6198" y="2705"/>
                  </a:moveTo>
                  <a:cubicBezTo>
                    <a:pt x="-14263" y="30222"/>
                    <a:pt x="22426" y="347016"/>
                    <a:pt x="23132" y="459905"/>
                  </a:cubicBezTo>
                  <a:cubicBezTo>
                    <a:pt x="23838" y="572794"/>
                    <a:pt x="-13557" y="576322"/>
                    <a:pt x="10432" y="680039"/>
                  </a:cubicBezTo>
                  <a:cubicBezTo>
                    <a:pt x="34421" y="783756"/>
                    <a:pt x="145193" y="1058922"/>
                    <a:pt x="167065" y="1082205"/>
                  </a:cubicBezTo>
                  <a:cubicBezTo>
                    <a:pt x="188937" y="1105488"/>
                    <a:pt x="145193" y="950972"/>
                    <a:pt x="141665" y="819739"/>
                  </a:cubicBezTo>
                  <a:cubicBezTo>
                    <a:pt x="138137" y="688506"/>
                    <a:pt x="170593" y="426038"/>
                    <a:pt x="145898" y="294805"/>
                  </a:cubicBezTo>
                  <a:cubicBezTo>
                    <a:pt x="121204" y="163572"/>
                    <a:pt x="26659" y="-24812"/>
                    <a:pt x="6198" y="2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39B51EDF-7DAD-41F7-9835-8416B3A07035}"/>
                </a:ext>
              </a:extLst>
            </p:cNvPr>
            <p:cNvSpPr/>
            <p:nvPr/>
          </p:nvSpPr>
          <p:spPr>
            <a:xfrm>
              <a:off x="6497841" y="485672"/>
              <a:ext cx="166306" cy="827964"/>
            </a:xfrm>
            <a:custGeom>
              <a:avLst/>
              <a:gdLst>
                <a:gd name="connsiteX0" fmla="*/ 42659 w 166306"/>
                <a:gd name="connsiteY0" fmla="*/ 5395 h 827964"/>
                <a:gd name="connsiteX1" fmla="*/ 29959 w 166306"/>
                <a:gd name="connsiteY1" fmla="*/ 339828 h 827964"/>
                <a:gd name="connsiteX2" fmla="*/ 326 w 166306"/>
                <a:gd name="connsiteY2" fmla="*/ 619228 h 827964"/>
                <a:gd name="connsiteX3" fmla="*/ 51126 w 166306"/>
                <a:gd name="connsiteY3" fmla="*/ 720828 h 827964"/>
                <a:gd name="connsiteX4" fmla="*/ 144259 w 166306"/>
                <a:gd name="connsiteY4" fmla="*/ 822428 h 827964"/>
                <a:gd name="connsiteX5" fmla="*/ 140026 w 166306"/>
                <a:gd name="connsiteY5" fmla="*/ 543028 h 827964"/>
                <a:gd name="connsiteX6" fmla="*/ 161192 w 166306"/>
                <a:gd name="connsiteY6" fmla="*/ 162028 h 827964"/>
                <a:gd name="connsiteX7" fmla="*/ 42659 w 166306"/>
                <a:gd name="connsiteY7" fmla="*/ 5395 h 8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06" h="827964">
                  <a:moveTo>
                    <a:pt x="42659" y="5395"/>
                  </a:moveTo>
                  <a:cubicBezTo>
                    <a:pt x="20787" y="35028"/>
                    <a:pt x="37014" y="237523"/>
                    <a:pt x="29959" y="339828"/>
                  </a:cubicBezTo>
                  <a:cubicBezTo>
                    <a:pt x="22904" y="442133"/>
                    <a:pt x="-3202" y="555728"/>
                    <a:pt x="326" y="619228"/>
                  </a:cubicBezTo>
                  <a:cubicBezTo>
                    <a:pt x="3854" y="682728"/>
                    <a:pt x="27137" y="686961"/>
                    <a:pt x="51126" y="720828"/>
                  </a:cubicBezTo>
                  <a:cubicBezTo>
                    <a:pt x="75115" y="754695"/>
                    <a:pt x="129442" y="852061"/>
                    <a:pt x="144259" y="822428"/>
                  </a:cubicBezTo>
                  <a:cubicBezTo>
                    <a:pt x="159076" y="792795"/>
                    <a:pt x="137204" y="653095"/>
                    <a:pt x="140026" y="543028"/>
                  </a:cubicBezTo>
                  <a:cubicBezTo>
                    <a:pt x="142848" y="432961"/>
                    <a:pt x="179536" y="250222"/>
                    <a:pt x="161192" y="162028"/>
                  </a:cubicBezTo>
                  <a:cubicBezTo>
                    <a:pt x="142848" y="73834"/>
                    <a:pt x="64531" y="-24238"/>
                    <a:pt x="42659" y="5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E557BACC-1AAB-4422-BE7D-BB8BE33023CE}"/>
                </a:ext>
              </a:extLst>
            </p:cNvPr>
            <p:cNvSpPr/>
            <p:nvPr/>
          </p:nvSpPr>
          <p:spPr>
            <a:xfrm>
              <a:off x="6305853" y="1361999"/>
              <a:ext cx="601674" cy="127385"/>
            </a:xfrm>
            <a:custGeom>
              <a:avLst/>
              <a:gdLst>
                <a:gd name="connsiteX0" fmla="*/ 65314 w 601674"/>
                <a:gd name="connsiteY0" fmla="*/ 1134 h 127385"/>
                <a:gd name="connsiteX1" fmla="*/ 556380 w 601674"/>
                <a:gd name="connsiteY1" fmla="*/ 47701 h 127385"/>
                <a:gd name="connsiteX2" fmla="*/ 560614 w 601674"/>
                <a:gd name="connsiteY2" fmla="*/ 123901 h 127385"/>
                <a:gd name="connsiteX3" fmla="*/ 387047 w 601674"/>
                <a:gd name="connsiteY3" fmla="*/ 115434 h 127385"/>
                <a:gd name="connsiteX4" fmla="*/ 39914 w 601674"/>
                <a:gd name="connsiteY4" fmla="*/ 94268 h 127385"/>
                <a:gd name="connsiteX5" fmla="*/ 65314 w 601674"/>
                <a:gd name="connsiteY5" fmla="*/ 1134 h 12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674" h="127385">
                  <a:moveTo>
                    <a:pt x="65314" y="1134"/>
                  </a:moveTo>
                  <a:cubicBezTo>
                    <a:pt x="151392" y="-6627"/>
                    <a:pt x="473830" y="27240"/>
                    <a:pt x="556380" y="47701"/>
                  </a:cubicBezTo>
                  <a:cubicBezTo>
                    <a:pt x="638930" y="68162"/>
                    <a:pt x="588836" y="112612"/>
                    <a:pt x="560614" y="123901"/>
                  </a:cubicBezTo>
                  <a:cubicBezTo>
                    <a:pt x="532392" y="135190"/>
                    <a:pt x="387047" y="115434"/>
                    <a:pt x="387047" y="115434"/>
                  </a:cubicBezTo>
                  <a:cubicBezTo>
                    <a:pt x="300264" y="110495"/>
                    <a:pt x="93536" y="109790"/>
                    <a:pt x="39914" y="94268"/>
                  </a:cubicBezTo>
                  <a:cubicBezTo>
                    <a:pt x="-13708" y="78746"/>
                    <a:pt x="-20764" y="8895"/>
                    <a:pt x="65314" y="11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4A2B56E2-BA95-464E-BE61-4D3B0AE7E00A}"/>
                </a:ext>
              </a:extLst>
            </p:cNvPr>
            <p:cNvSpPr/>
            <p:nvPr/>
          </p:nvSpPr>
          <p:spPr>
            <a:xfrm>
              <a:off x="6653379" y="1039136"/>
              <a:ext cx="347929" cy="1193689"/>
            </a:xfrm>
            <a:custGeom>
              <a:avLst/>
              <a:gdLst>
                <a:gd name="connsiteX0" fmla="*/ 246954 w 347929"/>
                <a:gd name="connsiteY0" fmla="*/ 2264 h 1193689"/>
                <a:gd name="connsiteX1" fmla="*/ 132654 w 347929"/>
                <a:gd name="connsiteY1" fmla="*/ 455231 h 1193689"/>
                <a:gd name="connsiteX2" fmla="*/ 1421 w 347929"/>
                <a:gd name="connsiteY2" fmla="*/ 802364 h 1193689"/>
                <a:gd name="connsiteX3" fmla="*/ 60688 w 347929"/>
                <a:gd name="connsiteY3" fmla="*/ 971697 h 1193689"/>
                <a:gd name="connsiteX4" fmla="*/ 22588 w 347929"/>
                <a:gd name="connsiteY4" fmla="*/ 1191831 h 1193689"/>
                <a:gd name="connsiteX5" fmla="*/ 132654 w 347929"/>
                <a:gd name="connsiteY5" fmla="*/ 840464 h 1193689"/>
                <a:gd name="connsiteX6" fmla="*/ 344321 w 347929"/>
                <a:gd name="connsiteY6" fmla="*/ 323997 h 1193689"/>
                <a:gd name="connsiteX7" fmla="*/ 263888 w 347929"/>
                <a:gd name="connsiteY7" fmla="*/ 281664 h 1193689"/>
                <a:gd name="connsiteX8" fmla="*/ 246954 w 347929"/>
                <a:gd name="connsiteY8" fmla="*/ 2264 h 11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29" h="1193689">
                  <a:moveTo>
                    <a:pt x="246954" y="2264"/>
                  </a:moveTo>
                  <a:cubicBezTo>
                    <a:pt x="225082" y="31192"/>
                    <a:pt x="173576" y="321881"/>
                    <a:pt x="132654" y="455231"/>
                  </a:cubicBezTo>
                  <a:cubicBezTo>
                    <a:pt x="91732" y="588581"/>
                    <a:pt x="13415" y="716286"/>
                    <a:pt x="1421" y="802364"/>
                  </a:cubicBezTo>
                  <a:cubicBezTo>
                    <a:pt x="-10573" y="888442"/>
                    <a:pt x="57160" y="906786"/>
                    <a:pt x="60688" y="971697"/>
                  </a:cubicBezTo>
                  <a:cubicBezTo>
                    <a:pt x="64216" y="1036608"/>
                    <a:pt x="10594" y="1213703"/>
                    <a:pt x="22588" y="1191831"/>
                  </a:cubicBezTo>
                  <a:cubicBezTo>
                    <a:pt x="34582" y="1169959"/>
                    <a:pt x="79032" y="985103"/>
                    <a:pt x="132654" y="840464"/>
                  </a:cubicBezTo>
                  <a:cubicBezTo>
                    <a:pt x="186276" y="695825"/>
                    <a:pt x="322449" y="417130"/>
                    <a:pt x="344321" y="323997"/>
                  </a:cubicBezTo>
                  <a:cubicBezTo>
                    <a:pt x="366193" y="230864"/>
                    <a:pt x="282232" y="333169"/>
                    <a:pt x="263888" y="281664"/>
                  </a:cubicBezTo>
                  <a:cubicBezTo>
                    <a:pt x="245544" y="230159"/>
                    <a:pt x="268826" y="-26664"/>
                    <a:pt x="246954" y="22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8C805504-6C59-4245-93E6-6113EA276075}"/>
                </a:ext>
              </a:extLst>
            </p:cNvPr>
            <p:cNvSpPr/>
            <p:nvPr/>
          </p:nvSpPr>
          <p:spPr>
            <a:xfrm>
              <a:off x="7160688" y="369857"/>
              <a:ext cx="174755" cy="764764"/>
            </a:xfrm>
            <a:custGeom>
              <a:avLst/>
              <a:gdLst>
                <a:gd name="connsiteX0" fmla="*/ 129112 w 174755"/>
                <a:gd name="connsiteY0" fmla="*/ 6910 h 764764"/>
                <a:gd name="connsiteX1" fmla="*/ 40212 w 174755"/>
                <a:gd name="connsiteY1" fmla="*/ 404843 h 764764"/>
                <a:gd name="connsiteX2" fmla="*/ 2112 w 174755"/>
                <a:gd name="connsiteY2" fmla="*/ 506443 h 764764"/>
                <a:gd name="connsiteX3" fmla="*/ 99479 w 174755"/>
                <a:gd name="connsiteY3" fmla="*/ 764676 h 764764"/>
                <a:gd name="connsiteX4" fmla="*/ 120645 w 174755"/>
                <a:gd name="connsiteY4" fmla="*/ 476810 h 764764"/>
                <a:gd name="connsiteX5" fmla="*/ 171445 w 174755"/>
                <a:gd name="connsiteY5" fmla="*/ 222810 h 764764"/>
                <a:gd name="connsiteX6" fmla="*/ 167212 w 174755"/>
                <a:gd name="connsiteY6" fmla="*/ 155076 h 764764"/>
                <a:gd name="connsiteX7" fmla="*/ 129112 w 174755"/>
                <a:gd name="connsiteY7" fmla="*/ 6910 h 76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55" h="764764">
                  <a:moveTo>
                    <a:pt x="129112" y="6910"/>
                  </a:moveTo>
                  <a:cubicBezTo>
                    <a:pt x="107945" y="48538"/>
                    <a:pt x="61379" y="321588"/>
                    <a:pt x="40212" y="404843"/>
                  </a:cubicBezTo>
                  <a:cubicBezTo>
                    <a:pt x="19045" y="488098"/>
                    <a:pt x="-7766" y="446471"/>
                    <a:pt x="2112" y="506443"/>
                  </a:cubicBezTo>
                  <a:cubicBezTo>
                    <a:pt x="11990" y="566415"/>
                    <a:pt x="79723" y="769615"/>
                    <a:pt x="99479" y="764676"/>
                  </a:cubicBezTo>
                  <a:cubicBezTo>
                    <a:pt x="119235" y="759737"/>
                    <a:pt x="108651" y="567121"/>
                    <a:pt x="120645" y="476810"/>
                  </a:cubicBezTo>
                  <a:cubicBezTo>
                    <a:pt x="132639" y="386499"/>
                    <a:pt x="163684" y="276432"/>
                    <a:pt x="171445" y="222810"/>
                  </a:cubicBezTo>
                  <a:cubicBezTo>
                    <a:pt x="179206" y="169188"/>
                    <a:pt x="171445" y="186121"/>
                    <a:pt x="167212" y="155076"/>
                  </a:cubicBezTo>
                  <a:cubicBezTo>
                    <a:pt x="162979" y="124031"/>
                    <a:pt x="150279" y="-34718"/>
                    <a:pt x="129112" y="69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814918E-8DD1-4045-9202-41FAE47A1A20}"/>
                </a:ext>
              </a:extLst>
            </p:cNvPr>
            <p:cNvSpPr/>
            <p:nvPr/>
          </p:nvSpPr>
          <p:spPr>
            <a:xfrm>
              <a:off x="7007069" y="1053439"/>
              <a:ext cx="166718" cy="635964"/>
            </a:xfrm>
            <a:custGeom>
              <a:avLst/>
              <a:gdLst>
                <a:gd name="connsiteX0" fmla="*/ 11798 w 166718"/>
                <a:gd name="connsiteY0" fmla="*/ 661 h 635964"/>
                <a:gd name="connsiteX1" fmla="*/ 20264 w 166718"/>
                <a:gd name="connsiteY1" fmla="*/ 271594 h 635964"/>
                <a:gd name="connsiteX2" fmla="*/ 100698 w 166718"/>
                <a:gd name="connsiteY2" fmla="*/ 635661 h 635964"/>
                <a:gd name="connsiteX3" fmla="*/ 164198 w 166718"/>
                <a:gd name="connsiteY3" fmla="*/ 208094 h 635964"/>
                <a:gd name="connsiteX4" fmla="*/ 11798 w 166718"/>
                <a:gd name="connsiteY4" fmla="*/ 661 h 63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18" h="635964">
                  <a:moveTo>
                    <a:pt x="11798" y="661"/>
                  </a:moveTo>
                  <a:cubicBezTo>
                    <a:pt x="-12191" y="11244"/>
                    <a:pt x="5447" y="165761"/>
                    <a:pt x="20264" y="271594"/>
                  </a:cubicBezTo>
                  <a:cubicBezTo>
                    <a:pt x="35081" y="377427"/>
                    <a:pt x="76709" y="646244"/>
                    <a:pt x="100698" y="635661"/>
                  </a:cubicBezTo>
                  <a:cubicBezTo>
                    <a:pt x="124687" y="625078"/>
                    <a:pt x="179015" y="307577"/>
                    <a:pt x="164198" y="208094"/>
                  </a:cubicBezTo>
                  <a:cubicBezTo>
                    <a:pt x="149381" y="108611"/>
                    <a:pt x="35787" y="-9922"/>
                    <a:pt x="11798" y="6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CF0A3BF4-3641-4F0E-A220-60E004E7F75F}"/>
                </a:ext>
              </a:extLst>
            </p:cNvPr>
            <p:cNvSpPr/>
            <p:nvPr/>
          </p:nvSpPr>
          <p:spPr>
            <a:xfrm>
              <a:off x="7091868" y="1244592"/>
              <a:ext cx="353787" cy="162637"/>
            </a:xfrm>
            <a:custGeom>
              <a:avLst/>
              <a:gdLst>
                <a:gd name="connsiteX0" fmla="*/ 24365 w 353787"/>
                <a:gd name="connsiteY0" fmla="*/ 8 h 162637"/>
                <a:gd name="connsiteX1" fmla="*/ 337632 w 353787"/>
                <a:gd name="connsiteY1" fmla="*/ 71975 h 162637"/>
                <a:gd name="connsiteX2" fmla="*/ 291065 w 353787"/>
                <a:gd name="connsiteY2" fmla="*/ 160875 h 162637"/>
                <a:gd name="connsiteX3" fmla="*/ 138665 w 353787"/>
                <a:gd name="connsiteY3" fmla="*/ 127008 h 162637"/>
                <a:gd name="connsiteX4" fmla="*/ 32832 w 353787"/>
                <a:gd name="connsiteY4" fmla="*/ 76208 h 162637"/>
                <a:gd name="connsiteX5" fmla="*/ 24365 w 353787"/>
                <a:gd name="connsiteY5" fmla="*/ 8 h 16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87" h="162637">
                  <a:moveTo>
                    <a:pt x="24365" y="8"/>
                  </a:moveTo>
                  <a:cubicBezTo>
                    <a:pt x="75165" y="-697"/>
                    <a:pt x="293182" y="45164"/>
                    <a:pt x="337632" y="71975"/>
                  </a:cubicBezTo>
                  <a:cubicBezTo>
                    <a:pt x="382082" y="98786"/>
                    <a:pt x="324226" y="151703"/>
                    <a:pt x="291065" y="160875"/>
                  </a:cubicBezTo>
                  <a:cubicBezTo>
                    <a:pt x="257904" y="170047"/>
                    <a:pt x="181704" y="141119"/>
                    <a:pt x="138665" y="127008"/>
                  </a:cubicBezTo>
                  <a:cubicBezTo>
                    <a:pt x="95626" y="112897"/>
                    <a:pt x="50471" y="92436"/>
                    <a:pt x="32832" y="76208"/>
                  </a:cubicBezTo>
                  <a:cubicBezTo>
                    <a:pt x="15193" y="59980"/>
                    <a:pt x="-26435" y="713"/>
                    <a:pt x="2436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DDE5D9A9-7FF1-4023-84EB-54AA81549E84}"/>
                </a:ext>
              </a:extLst>
            </p:cNvPr>
            <p:cNvSpPr/>
            <p:nvPr/>
          </p:nvSpPr>
          <p:spPr>
            <a:xfrm>
              <a:off x="7133042" y="1123455"/>
              <a:ext cx="322242" cy="991598"/>
            </a:xfrm>
            <a:custGeom>
              <a:avLst/>
              <a:gdLst>
                <a:gd name="connsiteX0" fmla="*/ 241425 w 322242"/>
                <a:gd name="connsiteY0" fmla="*/ 2612 h 991598"/>
                <a:gd name="connsiteX1" fmla="*/ 148291 w 322242"/>
                <a:gd name="connsiteY1" fmla="*/ 328578 h 991598"/>
                <a:gd name="connsiteX2" fmla="*/ 29758 w 322242"/>
                <a:gd name="connsiteY2" fmla="*/ 654545 h 991598"/>
                <a:gd name="connsiteX3" fmla="*/ 8591 w 322242"/>
                <a:gd name="connsiteY3" fmla="*/ 984745 h 991598"/>
                <a:gd name="connsiteX4" fmla="*/ 29758 w 322242"/>
                <a:gd name="connsiteY4" fmla="*/ 823878 h 991598"/>
                <a:gd name="connsiteX5" fmla="*/ 313391 w 322242"/>
                <a:gd name="connsiteY5" fmla="*/ 210045 h 991598"/>
                <a:gd name="connsiteX6" fmla="*/ 241425 w 322242"/>
                <a:gd name="connsiteY6" fmla="*/ 2612 h 9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42" h="991598">
                  <a:moveTo>
                    <a:pt x="241425" y="2612"/>
                  </a:moveTo>
                  <a:cubicBezTo>
                    <a:pt x="213908" y="22367"/>
                    <a:pt x="183569" y="219923"/>
                    <a:pt x="148291" y="328578"/>
                  </a:cubicBezTo>
                  <a:cubicBezTo>
                    <a:pt x="113013" y="437233"/>
                    <a:pt x="53041" y="545184"/>
                    <a:pt x="29758" y="654545"/>
                  </a:cubicBezTo>
                  <a:cubicBezTo>
                    <a:pt x="6475" y="763906"/>
                    <a:pt x="8591" y="956523"/>
                    <a:pt x="8591" y="984745"/>
                  </a:cubicBezTo>
                  <a:cubicBezTo>
                    <a:pt x="8591" y="1012967"/>
                    <a:pt x="-21042" y="952995"/>
                    <a:pt x="29758" y="823878"/>
                  </a:cubicBezTo>
                  <a:cubicBezTo>
                    <a:pt x="80558" y="694761"/>
                    <a:pt x="278113" y="342689"/>
                    <a:pt x="313391" y="210045"/>
                  </a:cubicBezTo>
                  <a:cubicBezTo>
                    <a:pt x="348669" y="77401"/>
                    <a:pt x="268942" y="-17143"/>
                    <a:pt x="241425" y="26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A318AF30-DD2D-4995-9F77-69E87A3980C7}"/>
                </a:ext>
              </a:extLst>
            </p:cNvPr>
            <p:cNvSpPr/>
            <p:nvPr/>
          </p:nvSpPr>
          <p:spPr>
            <a:xfrm>
              <a:off x="7656080" y="500424"/>
              <a:ext cx="100017" cy="443703"/>
            </a:xfrm>
            <a:custGeom>
              <a:avLst/>
              <a:gdLst>
                <a:gd name="connsiteX0" fmla="*/ 18953 w 100017"/>
                <a:gd name="connsiteY0" fmla="*/ 3343 h 443703"/>
                <a:gd name="connsiteX1" fmla="*/ 2020 w 100017"/>
                <a:gd name="connsiteY1" fmla="*/ 278509 h 443703"/>
                <a:gd name="connsiteX2" fmla="*/ 52820 w 100017"/>
                <a:gd name="connsiteY2" fmla="*/ 443609 h 443703"/>
                <a:gd name="connsiteX3" fmla="*/ 44353 w 100017"/>
                <a:gd name="connsiteY3" fmla="*/ 299676 h 443703"/>
                <a:gd name="connsiteX4" fmla="*/ 99387 w 100017"/>
                <a:gd name="connsiteY4" fmla="*/ 134576 h 443703"/>
                <a:gd name="connsiteX5" fmla="*/ 18953 w 100017"/>
                <a:gd name="connsiteY5" fmla="*/ 3343 h 44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7" h="443703">
                  <a:moveTo>
                    <a:pt x="18953" y="3343"/>
                  </a:moveTo>
                  <a:cubicBezTo>
                    <a:pt x="2725" y="27332"/>
                    <a:pt x="-3625" y="205131"/>
                    <a:pt x="2020" y="278509"/>
                  </a:cubicBezTo>
                  <a:cubicBezTo>
                    <a:pt x="7665" y="351887"/>
                    <a:pt x="45764" y="440081"/>
                    <a:pt x="52820" y="443609"/>
                  </a:cubicBezTo>
                  <a:cubicBezTo>
                    <a:pt x="59876" y="447137"/>
                    <a:pt x="36592" y="351181"/>
                    <a:pt x="44353" y="299676"/>
                  </a:cubicBezTo>
                  <a:cubicBezTo>
                    <a:pt x="52114" y="248171"/>
                    <a:pt x="106443" y="178321"/>
                    <a:pt x="99387" y="134576"/>
                  </a:cubicBezTo>
                  <a:cubicBezTo>
                    <a:pt x="92332" y="90832"/>
                    <a:pt x="35181" y="-20646"/>
                    <a:pt x="18953" y="33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F6309A6F-374F-4CEB-B8EE-7D7927442AE3}"/>
                </a:ext>
              </a:extLst>
            </p:cNvPr>
            <p:cNvSpPr/>
            <p:nvPr/>
          </p:nvSpPr>
          <p:spPr>
            <a:xfrm>
              <a:off x="7509367" y="705862"/>
              <a:ext cx="107262" cy="529820"/>
            </a:xfrm>
            <a:custGeom>
              <a:avLst/>
              <a:gdLst>
                <a:gd name="connsiteX0" fmla="*/ 4800 w 107262"/>
                <a:gd name="connsiteY0" fmla="*/ 13805 h 529820"/>
                <a:gd name="connsiteX1" fmla="*/ 21733 w 107262"/>
                <a:gd name="connsiteY1" fmla="*/ 517571 h 529820"/>
                <a:gd name="connsiteX2" fmla="*/ 68300 w 107262"/>
                <a:gd name="connsiteY2" fmla="*/ 356705 h 529820"/>
                <a:gd name="connsiteX3" fmla="*/ 106400 w 107262"/>
                <a:gd name="connsiteY3" fmla="*/ 157738 h 529820"/>
                <a:gd name="connsiteX4" fmla="*/ 4800 w 107262"/>
                <a:gd name="connsiteY4" fmla="*/ 13805 h 5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2" h="529820">
                  <a:moveTo>
                    <a:pt x="4800" y="13805"/>
                  </a:moveTo>
                  <a:cubicBezTo>
                    <a:pt x="-9311" y="73777"/>
                    <a:pt x="11150" y="460421"/>
                    <a:pt x="21733" y="517571"/>
                  </a:cubicBezTo>
                  <a:cubicBezTo>
                    <a:pt x="32316" y="574721"/>
                    <a:pt x="54189" y="416677"/>
                    <a:pt x="68300" y="356705"/>
                  </a:cubicBezTo>
                  <a:cubicBezTo>
                    <a:pt x="82411" y="296733"/>
                    <a:pt x="112750" y="209949"/>
                    <a:pt x="106400" y="157738"/>
                  </a:cubicBezTo>
                  <a:cubicBezTo>
                    <a:pt x="100050" y="105527"/>
                    <a:pt x="18911" y="-46167"/>
                    <a:pt x="4800" y="13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2AB5D60A-D823-41C5-8511-37F700CEEBF5}"/>
                </a:ext>
              </a:extLst>
            </p:cNvPr>
            <p:cNvSpPr/>
            <p:nvPr/>
          </p:nvSpPr>
          <p:spPr>
            <a:xfrm>
              <a:off x="7545476" y="905444"/>
              <a:ext cx="257969" cy="168513"/>
            </a:xfrm>
            <a:custGeom>
              <a:avLst/>
              <a:gdLst>
                <a:gd name="connsiteX0" fmla="*/ 2557 w 257969"/>
                <a:gd name="connsiteY0" fmla="*/ 489 h 168513"/>
                <a:gd name="connsiteX1" fmla="*/ 248091 w 257969"/>
                <a:gd name="connsiteY1" fmla="*/ 106323 h 168513"/>
                <a:gd name="connsiteX2" fmla="*/ 201524 w 257969"/>
                <a:gd name="connsiteY2" fmla="*/ 161356 h 168513"/>
                <a:gd name="connsiteX3" fmla="*/ 125324 w 257969"/>
                <a:gd name="connsiteY3" fmla="*/ 152889 h 168513"/>
                <a:gd name="connsiteX4" fmla="*/ 2557 w 257969"/>
                <a:gd name="connsiteY4" fmla="*/ 489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69" h="168513">
                  <a:moveTo>
                    <a:pt x="2557" y="489"/>
                  </a:moveTo>
                  <a:cubicBezTo>
                    <a:pt x="23018" y="-7272"/>
                    <a:pt x="214930" y="79512"/>
                    <a:pt x="248091" y="106323"/>
                  </a:cubicBezTo>
                  <a:cubicBezTo>
                    <a:pt x="281252" y="133134"/>
                    <a:pt x="221985" y="153595"/>
                    <a:pt x="201524" y="161356"/>
                  </a:cubicBezTo>
                  <a:cubicBezTo>
                    <a:pt x="181063" y="169117"/>
                    <a:pt x="160602" y="175467"/>
                    <a:pt x="125324" y="152889"/>
                  </a:cubicBezTo>
                  <a:cubicBezTo>
                    <a:pt x="90046" y="130311"/>
                    <a:pt x="-17904" y="8250"/>
                    <a:pt x="2557" y="4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8444C5C9-1930-4196-AEC9-A7B8C66BDC0E}"/>
                </a:ext>
              </a:extLst>
            </p:cNvPr>
            <p:cNvSpPr/>
            <p:nvPr/>
          </p:nvSpPr>
          <p:spPr>
            <a:xfrm>
              <a:off x="7582500" y="839125"/>
              <a:ext cx="304391" cy="670384"/>
            </a:xfrm>
            <a:custGeom>
              <a:avLst/>
              <a:gdLst>
                <a:gd name="connsiteX0" fmla="*/ 304200 w 304391"/>
                <a:gd name="connsiteY0" fmla="*/ 62575 h 670384"/>
                <a:gd name="connsiteX1" fmla="*/ 151800 w 304391"/>
                <a:gd name="connsiteY1" fmla="*/ 350442 h 670384"/>
                <a:gd name="connsiteX2" fmla="*/ 12100 w 304391"/>
                <a:gd name="connsiteY2" fmla="*/ 667942 h 670384"/>
                <a:gd name="connsiteX3" fmla="*/ 12100 w 304391"/>
                <a:gd name="connsiteY3" fmla="*/ 490142 h 670384"/>
                <a:gd name="connsiteX4" fmla="*/ 54433 w 304391"/>
                <a:gd name="connsiteY4" fmla="*/ 358908 h 670384"/>
                <a:gd name="connsiteX5" fmla="*/ 181433 w 304391"/>
                <a:gd name="connsiteY5" fmla="*/ 24475 h 670384"/>
                <a:gd name="connsiteX6" fmla="*/ 304200 w 304391"/>
                <a:gd name="connsiteY6" fmla="*/ 62575 h 67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391" h="670384">
                  <a:moveTo>
                    <a:pt x="304200" y="62575"/>
                  </a:moveTo>
                  <a:cubicBezTo>
                    <a:pt x="299261" y="116903"/>
                    <a:pt x="200483" y="249548"/>
                    <a:pt x="151800" y="350442"/>
                  </a:cubicBezTo>
                  <a:cubicBezTo>
                    <a:pt x="103117" y="451336"/>
                    <a:pt x="35383" y="644659"/>
                    <a:pt x="12100" y="667942"/>
                  </a:cubicBezTo>
                  <a:cubicBezTo>
                    <a:pt x="-11183" y="691225"/>
                    <a:pt x="5045" y="541648"/>
                    <a:pt x="12100" y="490142"/>
                  </a:cubicBezTo>
                  <a:cubicBezTo>
                    <a:pt x="19155" y="438636"/>
                    <a:pt x="26211" y="436519"/>
                    <a:pt x="54433" y="358908"/>
                  </a:cubicBezTo>
                  <a:cubicBezTo>
                    <a:pt x="82655" y="281297"/>
                    <a:pt x="145450" y="74569"/>
                    <a:pt x="181433" y="24475"/>
                  </a:cubicBezTo>
                  <a:cubicBezTo>
                    <a:pt x="217416" y="-25619"/>
                    <a:pt x="309139" y="8247"/>
                    <a:pt x="304200" y="625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5D4F6D45-8704-4626-AAC7-AB4C15075B17}"/>
                </a:ext>
              </a:extLst>
            </p:cNvPr>
            <p:cNvSpPr/>
            <p:nvPr/>
          </p:nvSpPr>
          <p:spPr>
            <a:xfrm>
              <a:off x="7925541" y="454421"/>
              <a:ext cx="312830" cy="1159579"/>
            </a:xfrm>
            <a:custGeom>
              <a:avLst/>
              <a:gdLst>
                <a:gd name="connsiteX0" fmla="*/ 28892 w 312830"/>
                <a:gd name="connsiteY0" fmla="*/ 2779 h 1159579"/>
                <a:gd name="connsiteX1" fmla="*/ 189759 w 312830"/>
                <a:gd name="connsiteY1" fmla="*/ 218679 h 1159579"/>
                <a:gd name="connsiteX2" fmla="*/ 240559 w 312830"/>
                <a:gd name="connsiteY2" fmla="*/ 468446 h 1159579"/>
                <a:gd name="connsiteX3" fmla="*/ 312526 w 312830"/>
                <a:gd name="connsiteY3" fmla="*/ 637779 h 1159579"/>
                <a:gd name="connsiteX4" fmla="*/ 210926 w 312830"/>
                <a:gd name="connsiteY4" fmla="*/ 874846 h 1159579"/>
                <a:gd name="connsiteX5" fmla="*/ 143192 w 312830"/>
                <a:gd name="connsiteY5" fmla="*/ 1158479 h 1159579"/>
                <a:gd name="connsiteX6" fmla="*/ 160126 w 312830"/>
                <a:gd name="connsiteY6" fmla="*/ 955279 h 1159579"/>
                <a:gd name="connsiteX7" fmla="*/ 83926 w 312830"/>
                <a:gd name="connsiteY7" fmla="*/ 527712 h 1159579"/>
                <a:gd name="connsiteX8" fmla="*/ 3492 w 312830"/>
                <a:gd name="connsiteY8" fmla="*/ 375312 h 1159579"/>
                <a:gd name="connsiteX9" fmla="*/ 28892 w 312830"/>
                <a:gd name="connsiteY9" fmla="*/ 2779 h 115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30" h="1159579">
                  <a:moveTo>
                    <a:pt x="28892" y="2779"/>
                  </a:moveTo>
                  <a:cubicBezTo>
                    <a:pt x="59936" y="-23326"/>
                    <a:pt x="154481" y="141068"/>
                    <a:pt x="189759" y="218679"/>
                  </a:cubicBezTo>
                  <a:cubicBezTo>
                    <a:pt x="225037" y="296290"/>
                    <a:pt x="220098" y="398596"/>
                    <a:pt x="240559" y="468446"/>
                  </a:cubicBezTo>
                  <a:cubicBezTo>
                    <a:pt x="261020" y="538296"/>
                    <a:pt x="317465" y="570046"/>
                    <a:pt x="312526" y="637779"/>
                  </a:cubicBezTo>
                  <a:cubicBezTo>
                    <a:pt x="307587" y="705512"/>
                    <a:pt x="239148" y="788063"/>
                    <a:pt x="210926" y="874846"/>
                  </a:cubicBezTo>
                  <a:cubicBezTo>
                    <a:pt x="182704" y="961629"/>
                    <a:pt x="151659" y="1145074"/>
                    <a:pt x="143192" y="1158479"/>
                  </a:cubicBezTo>
                  <a:cubicBezTo>
                    <a:pt x="134725" y="1171885"/>
                    <a:pt x="170004" y="1060407"/>
                    <a:pt x="160126" y="955279"/>
                  </a:cubicBezTo>
                  <a:cubicBezTo>
                    <a:pt x="150248" y="850151"/>
                    <a:pt x="110032" y="624373"/>
                    <a:pt x="83926" y="527712"/>
                  </a:cubicBezTo>
                  <a:cubicBezTo>
                    <a:pt x="57820" y="431051"/>
                    <a:pt x="10548" y="457156"/>
                    <a:pt x="3492" y="375312"/>
                  </a:cubicBezTo>
                  <a:cubicBezTo>
                    <a:pt x="-3564" y="293468"/>
                    <a:pt x="-2152" y="28884"/>
                    <a:pt x="28892" y="2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856396BC-976D-4C34-A831-4993B24857E1}"/>
                </a:ext>
              </a:extLst>
            </p:cNvPr>
            <p:cNvSpPr/>
            <p:nvPr/>
          </p:nvSpPr>
          <p:spPr>
            <a:xfrm>
              <a:off x="7202881" y="1446432"/>
              <a:ext cx="1528915" cy="1149728"/>
            </a:xfrm>
            <a:custGeom>
              <a:avLst/>
              <a:gdLst>
                <a:gd name="connsiteX0" fmla="*/ 48819 w 1528915"/>
                <a:gd name="connsiteY0" fmla="*/ 657535 h 1149728"/>
                <a:gd name="connsiteX1" fmla="*/ 91152 w 1528915"/>
                <a:gd name="connsiteY1" fmla="*/ 962335 h 1149728"/>
                <a:gd name="connsiteX2" fmla="*/ 2252 w 1528915"/>
                <a:gd name="connsiteY2" fmla="*/ 1148601 h 1149728"/>
                <a:gd name="connsiteX3" fmla="*/ 201219 w 1528915"/>
                <a:gd name="connsiteY3" fmla="*/ 979268 h 1149728"/>
                <a:gd name="connsiteX4" fmla="*/ 1483919 w 1528915"/>
                <a:gd name="connsiteY4" fmla="*/ 52168 h 1149728"/>
                <a:gd name="connsiteX5" fmla="*/ 1234152 w 1528915"/>
                <a:gd name="connsiteY5" fmla="*/ 119901 h 1149728"/>
                <a:gd name="connsiteX6" fmla="*/ 1196052 w 1528915"/>
                <a:gd name="connsiteY6" fmla="*/ 145301 h 1149728"/>
                <a:gd name="connsiteX7" fmla="*/ 1014019 w 1528915"/>
                <a:gd name="connsiteY7" fmla="*/ 263835 h 1149728"/>
                <a:gd name="connsiteX8" fmla="*/ 192752 w 1528915"/>
                <a:gd name="connsiteY8" fmla="*/ 797235 h 1149728"/>
                <a:gd name="connsiteX9" fmla="*/ 48819 w 1528915"/>
                <a:gd name="connsiteY9" fmla="*/ 657535 h 114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915" h="1149728">
                  <a:moveTo>
                    <a:pt x="48819" y="657535"/>
                  </a:moveTo>
                  <a:cubicBezTo>
                    <a:pt x="31886" y="685052"/>
                    <a:pt x="98913" y="880491"/>
                    <a:pt x="91152" y="962335"/>
                  </a:cubicBezTo>
                  <a:cubicBezTo>
                    <a:pt x="83391" y="1044179"/>
                    <a:pt x="-16093" y="1145779"/>
                    <a:pt x="2252" y="1148601"/>
                  </a:cubicBezTo>
                  <a:cubicBezTo>
                    <a:pt x="20596" y="1151423"/>
                    <a:pt x="-45725" y="1162007"/>
                    <a:pt x="201219" y="979268"/>
                  </a:cubicBezTo>
                  <a:cubicBezTo>
                    <a:pt x="448163" y="796529"/>
                    <a:pt x="1311764" y="195396"/>
                    <a:pt x="1483919" y="52168"/>
                  </a:cubicBezTo>
                  <a:cubicBezTo>
                    <a:pt x="1656074" y="-91060"/>
                    <a:pt x="1282130" y="104379"/>
                    <a:pt x="1234152" y="119901"/>
                  </a:cubicBezTo>
                  <a:cubicBezTo>
                    <a:pt x="1186174" y="135423"/>
                    <a:pt x="1232741" y="121312"/>
                    <a:pt x="1196052" y="145301"/>
                  </a:cubicBezTo>
                  <a:lnTo>
                    <a:pt x="1014019" y="263835"/>
                  </a:lnTo>
                  <a:cubicBezTo>
                    <a:pt x="846802" y="372491"/>
                    <a:pt x="356441" y="728796"/>
                    <a:pt x="192752" y="797235"/>
                  </a:cubicBezTo>
                  <a:cubicBezTo>
                    <a:pt x="29063" y="865674"/>
                    <a:pt x="65752" y="630018"/>
                    <a:pt x="48819" y="6575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937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hidden="1">
            <a:extLst>
              <a:ext uri="{FF2B5EF4-FFF2-40B4-BE49-F238E27FC236}">
                <a16:creationId xmlns:a16="http://schemas.microsoft.com/office/drawing/2014/main" id="{253E23A1-F4CB-4299-92E6-E25F221A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121B856B-1A19-44CC-9AF6-6DD872D6DD71}"/>
              </a:ext>
            </a:extLst>
          </p:cNvPr>
          <p:cNvGrpSpPr/>
          <p:nvPr/>
        </p:nvGrpSpPr>
        <p:grpSpPr>
          <a:xfrm>
            <a:off x="-9525" y="-26997"/>
            <a:ext cx="5796537" cy="5351235"/>
            <a:chOff x="-9525" y="-26997"/>
            <a:chExt cx="5796537" cy="5351235"/>
          </a:xfrm>
        </p:grpSpPr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24242FB8-0574-4E1F-BD78-85EE21EB62F7}"/>
                </a:ext>
              </a:extLst>
            </p:cNvPr>
            <p:cNvGrpSpPr/>
            <p:nvPr/>
          </p:nvGrpSpPr>
          <p:grpSpPr>
            <a:xfrm>
              <a:off x="-9525" y="-26997"/>
              <a:ext cx="5796537" cy="5351235"/>
              <a:chOff x="-9525" y="-26997"/>
              <a:chExt cx="5796537" cy="5351235"/>
            </a:xfrm>
          </p:grpSpPr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09097651-D6F4-443E-BC26-6C46CBD6FEE3}"/>
                  </a:ext>
                </a:extLst>
              </p:cNvPr>
              <p:cNvSpPr/>
              <p:nvPr/>
            </p:nvSpPr>
            <p:spPr>
              <a:xfrm>
                <a:off x="5698481" y="3742302"/>
                <a:ext cx="56920" cy="311675"/>
              </a:xfrm>
              <a:custGeom>
                <a:avLst/>
                <a:gdLst>
                  <a:gd name="connsiteX0" fmla="*/ 1702 w 56920"/>
                  <a:gd name="connsiteY0" fmla="*/ 2081 h 311675"/>
                  <a:gd name="connsiteX1" fmla="*/ 56736 w 56920"/>
                  <a:gd name="connsiteY1" fmla="*/ 306881 h 311675"/>
                  <a:gd name="connsiteX2" fmla="*/ 18636 w 56920"/>
                  <a:gd name="connsiteY2" fmla="*/ 177765 h 311675"/>
                  <a:gd name="connsiteX3" fmla="*/ 1702 w 56920"/>
                  <a:gd name="connsiteY3" fmla="*/ 2081 h 31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920" h="311675">
                    <a:moveTo>
                      <a:pt x="1702" y="2081"/>
                    </a:moveTo>
                    <a:cubicBezTo>
                      <a:pt x="8052" y="23600"/>
                      <a:pt x="53914" y="277600"/>
                      <a:pt x="56736" y="306881"/>
                    </a:cubicBezTo>
                    <a:cubicBezTo>
                      <a:pt x="59558" y="336162"/>
                      <a:pt x="29219" y="223626"/>
                      <a:pt x="18636" y="177765"/>
                    </a:cubicBezTo>
                    <a:cubicBezTo>
                      <a:pt x="8053" y="131904"/>
                      <a:pt x="-4648" y="-19438"/>
                      <a:pt x="1702" y="2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2D9E362E-06D6-4A04-B862-15FF176D8F06}"/>
                  </a:ext>
                </a:extLst>
              </p:cNvPr>
              <p:cNvSpPr/>
              <p:nvPr/>
            </p:nvSpPr>
            <p:spPr>
              <a:xfrm>
                <a:off x="5765487" y="4268854"/>
                <a:ext cx="21525" cy="381674"/>
              </a:xfrm>
              <a:custGeom>
                <a:avLst/>
                <a:gdLst>
                  <a:gd name="connsiteX0" fmla="*/ 10896 w 21525"/>
                  <a:gd name="connsiteY0" fmla="*/ 6813 h 381674"/>
                  <a:gd name="connsiteX1" fmla="*/ 21480 w 21525"/>
                  <a:gd name="connsiteY1" fmla="*/ 372996 h 381674"/>
                  <a:gd name="connsiteX2" fmla="*/ 6663 w 21525"/>
                  <a:gd name="connsiteY2" fmla="*/ 256579 h 381674"/>
                  <a:gd name="connsiteX3" fmla="*/ 313 w 21525"/>
                  <a:gd name="connsiteY3" fmla="*/ 142279 h 381674"/>
                  <a:gd name="connsiteX4" fmla="*/ 10896 w 21525"/>
                  <a:gd name="connsiteY4" fmla="*/ 6813 h 38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5" h="381674">
                    <a:moveTo>
                      <a:pt x="10896" y="6813"/>
                    </a:moveTo>
                    <a:cubicBezTo>
                      <a:pt x="14424" y="45266"/>
                      <a:pt x="22186" y="331368"/>
                      <a:pt x="21480" y="372996"/>
                    </a:cubicBezTo>
                    <a:cubicBezTo>
                      <a:pt x="20774" y="414624"/>
                      <a:pt x="10191" y="295032"/>
                      <a:pt x="6663" y="256579"/>
                    </a:cubicBezTo>
                    <a:cubicBezTo>
                      <a:pt x="3135" y="218126"/>
                      <a:pt x="2430" y="181085"/>
                      <a:pt x="313" y="142279"/>
                    </a:cubicBezTo>
                    <a:cubicBezTo>
                      <a:pt x="-1804" y="103473"/>
                      <a:pt x="7368" y="-31640"/>
                      <a:pt x="10896" y="6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701C0182-5F2D-4D74-9D88-2FA0F645BB43}"/>
                  </a:ext>
                </a:extLst>
              </p:cNvPr>
              <p:cNvSpPr/>
              <p:nvPr/>
            </p:nvSpPr>
            <p:spPr>
              <a:xfrm>
                <a:off x="4995328" y="5137348"/>
                <a:ext cx="377278" cy="186890"/>
              </a:xfrm>
              <a:custGeom>
                <a:avLst/>
                <a:gdLst>
                  <a:gd name="connsiteX0" fmla="*/ 5 w 377278"/>
                  <a:gd name="connsiteY0" fmla="*/ 186069 h 186890"/>
                  <a:gd name="connsiteX1" fmla="*/ 317505 w 377278"/>
                  <a:gd name="connsiteY1" fmla="*/ 122569 h 186890"/>
                  <a:gd name="connsiteX2" fmla="*/ 376772 w 377278"/>
                  <a:gd name="connsiteY2" fmla="*/ 1919 h 186890"/>
                  <a:gd name="connsiteX3" fmla="*/ 345022 w 377278"/>
                  <a:gd name="connsiteY3" fmla="*/ 50602 h 186890"/>
                  <a:gd name="connsiteX4" fmla="*/ 325972 w 377278"/>
                  <a:gd name="connsiteY4" fmla="*/ 80235 h 186890"/>
                  <a:gd name="connsiteX5" fmla="*/ 5 w 377278"/>
                  <a:gd name="connsiteY5" fmla="*/ 186069 h 18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78" h="186890">
                    <a:moveTo>
                      <a:pt x="5" y="186069"/>
                    </a:moveTo>
                    <a:cubicBezTo>
                      <a:pt x="-1406" y="193125"/>
                      <a:pt x="254711" y="153261"/>
                      <a:pt x="317505" y="122569"/>
                    </a:cubicBezTo>
                    <a:cubicBezTo>
                      <a:pt x="380299" y="91877"/>
                      <a:pt x="372186" y="13913"/>
                      <a:pt x="376772" y="1919"/>
                    </a:cubicBezTo>
                    <a:cubicBezTo>
                      <a:pt x="381358" y="-10076"/>
                      <a:pt x="353489" y="37549"/>
                      <a:pt x="345022" y="50602"/>
                    </a:cubicBezTo>
                    <a:cubicBezTo>
                      <a:pt x="336555" y="63655"/>
                      <a:pt x="383122" y="59774"/>
                      <a:pt x="325972" y="80235"/>
                    </a:cubicBezTo>
                    <a:cubicBezTo>
                      <a:pt x="268822" y="100696"/>
                      <a:pt x="1416" y="179013"/>
                      <a:pt x="5" y="1860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B8C1105A-B2EB-4BD7-A339-B0A426D32B15}"/>
                  </a:ext>
                </a:extLst>
              </p:cNvPr>
              <p:cNvSpPr/>
              <p:nvPr/>
            </p:nvSpPr>
            <p:spPr>
              <a:xfrm>
                <a:off x="5312739" y="5024331"/>
                <a:ext cx="22286" cy="205224"/>
              </a:xfrm>
              <a:custGeom>
                <a:avLst/>
                <a:gdLst>
                  <a:gd name="connsiteX0" fmla="*/ 17028 w 22286"/>
                  <a:gd name="connsiteY0" fmla="*/ 636 h 205224"/>
                  <a:gd name="connsiteX1" fmla="*/ 21261 w 22286"/>
                  <a:gd name="connsiteY1" fmla="*/ 199602 h 205224"/>
                  <a:gd name="connsiteX2" fmla="*/ 94 w 22286"/>
                  <a:gd name="connsiteY2" fmla="*/ 138219 h 205224"/>
                  <a:gd name="connsiteX3" fmla="*/ 17028 w 22286"/>
                  <a:gd name="connsiteY3" fmla="*/ 636 h 20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6" h="205224">
                    <a:moveTo>
                      <a:pt x="17028" y="636"/>
                    </a:moveTo>
                    <a:cubicBezTo>
                      <a:pt x="20556" y="10867"/>
                      <a:pt x="24083" y="176672"/>
                      <a:pt x="21261" y="199602"/>
                    </a:cubicBezTo>
                    <a:cubicBezTo>
                      <a:pt x="18439" y="222533"/>
                      <a:pt x="1505" y="169969"/>
                      <a:pt x="94" y="138219"/>
                    </a:cubicBezTo>
                    <a:cubicBezTo>
                      <a:pt x="-1317" y="106469"/>
                      <a:pt x="13500" y="-9595"/>
                      <a:pt x="17028" y="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23B440EB-36CF-460C-978A-BFF2F2FB9465}"/>
                  </a:ext>
                </a:extLst>
              </p:cNvPr>
              <p:cNvSpPr/>
              <p:nvPr/>
            </p:nvSpPr>
            <p:spPr>
              <a:xfrm>
                <a:off x="5365644" y="4645801"/>
                <a:ext cx="417094" cy="550618"/>
              </a:xfrm>
              <a:custGeom>
                <a:avLst/>
                <a:gdLst>
                  <a:gd name="connsiteX0" fmla="*/ 417089 w 417094"/>
                  <a:gd name="connsiteY0" fmla="*/ 282 h 550618"/>
                  <a:gd name="connsiteX1" fmla="*/ 207539 w 417094"/>
                  <a:gd name="connsiteY1" fmla="*/ 307199 h 550618"/>
                  <a:gd name="connsiteX2" fmla="*/ 116523 w 417094"/>
                  <a:gd name="connsiteY2" fmla="*/ 366466 h 550618"/>
                  <a:gd name="connsiteX3" fmla="*/ 106 w 417094"/>
                  <a:gd name="connsiteY3" fmla="*/ 550616 h 550618"/>
                  <a:gd name="connsiteX4" fmla="*/ 137689 w 417094"/>
                  <a:gd name="connsiteY4" fmla="*/ 370699 h 550618"/>
                  <a:gd name="connsiteX5" fmla="*/ 213889 w 417094"/>
                  <a:gd name="connsiteY5" fmla="*/ 254282 h 550618"/>
                  <a:gd name="connsiteX6" fmla="*/ 417089 w 417094"/>
                  <a:gd name="connsiteY6" fmla="*/ 282 h 55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7094" h="550618">
                    <a:moveTo>
                      <a:pt x="417089" y="282"/>
                    </a:moveTo>
                    <a:cubicBezTo>
                      <a:pt x="416031" y="9102"/>
                      <a:pt x="257633" y="246168"/>
                      <a:pt x="207539" y="307199"/>
                    </a:cubicBezTo>
                    <a:cubicBezTo>
                      <a:pt x="157445" y="368230"/>
                      <a:pt x="151095" y="325897"/>
                      <a:pt x="116523" y="366466"/>
                    </a:cubicBezTo>
                    <a:cubicBezTo>
                      <a:pt x="81951" y="407036"/>
                      <a:pt x="-3422" y="549911"/>
                      <a:pt x="106" y="550616"/>
                    </a:cubicBezTo>
                    <a:cubicBezTo>
                      <a:pt x="3634" y="551321"/>
                      <a:pt x="102058" y="420088"/>
                      <a:pt x="137689" y="370699"/>
                    </a:cubicBezTo>
                    <a:cubicBezTo>
                      <a:pt x="173319" y="321310"/>
                      <a:pt x="168733" y="316723"/>
                      <a:pt x="213889" y="254282"/>
                    </a:cubicBezTo>
                    <a:cubicBezTo>
                      <a:pt x="259045" y="191841"/>
                      <a:pt x="418147" y="-8538"/>
                      <a:pt x="417089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1487F58-1A57-4765-B576-A32253FF687C}"/>
                  </a:ext>
                </a:extLst>
              </p:cNvPr>
              <p:cNvSpPr/>
              <p:nvPr/>
            </p:nvSpPr>
            <p:spPr>
              <a:xfrm>
                <a:off x="5661961" y="4373011"/>
                <a:ext cx="60721" cy="292198"/>
              </a:xfrm>
              <a:custGeom>
                <a:avLst/>
                <a:gdLst>
                  <a:gd name="connsiteX0" fmla="*/ 53039 w 60721"/>
                  <a:gd name="connsiteY0" fmla="*/ 22 h 292198"/>
                  <a:gd name="connsiteX1" fmla="*/ 57272 w 60721"/>
                  <a:gd name="connsiteY1" fmla="*/ 203222 h 292198"/>
                  <a:gd name="connsiteX2" fmla="*/ 122 w 60721"/>
                  <a:gd name="connsiteY2" fmla="*/ 292122 h 292198"/>
                  <a:gd name="connsiteX3" fmla="*/ 42456 w 60721"/>
                  <a:gd name="connsiteY3" fmla="*/ 190522 h 292198"/>
                  <a:gd name="connsiteX4" fmla="*/ 53039 w 60721"/>
                  <a:gd name="connsiteY4" fmla="*/ 22 h 29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21" h="292198">
                    <a:moveTo>
                      <a:pt x="53039" y="22"/>
                    </a:moveTo>
                    <a:cubicBezTo>
                      <a:pt x="55508" y="2139"/>
                      <a:pt x="66092" y="154539"/>
                      <a:pt x="57272" y="203222"/>
                    </a:cubicBezTo>
                    <a:cubicBezTo>
                      <a:pt x="48452" y="251905"/>
                      <a:pt x="2591" y="294239"/>
                      <a:pt x="122" y="292122"/>
                    </a:cubicBezTo>
                    <a:cubicBezTo>
                      <a:pt x="-2347" y="290005"/>
                      <a:pt x="33284" y="235325"/>
                      <a:pt x="42456" y="190522"/>
                    </a:cubicBezTo>
                    <a:cubicBezTo>
                      <a:pt x="51628" y="145719"/>
                      <a:pt x="50570" y="-2095"/>
                      <a:pt x="53039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D06BB34B-2B5A-4C27-9CE5-2527B9EAAA36}"/>
                  </a:ext>
                </a:extLst>
              </p:cNvPr>
              <p:cNvSpPr/>
              <p:nvPr/>
            </p:nvSpPr>
            <p:spPr>
              <a:xfrm>
                <a:off x="5541942" y="4536298"/>
                <a:ext cx="158796" cy="145705"/>
              </a:xfrm>
              <a:custGeom>
                <a:avLst/>
                <a:gdLst>
                  <a:gd name="connsiteX0" fmla="*/ 158771 w 158796"/>
                  <a:gd name="connsiteY0" fmla="*/ 777 h 145705"/>
                  <a:gd name="connsiteX1" fmla="*/ 98446 w 158796"/>
                  <a:gd name="connsiteY1" fmla="*/ 37290 h 145705"/>
                  <a:gd name="connsiteX2" fmla="*/ 93683 w 158796"/>
                  <a:gd name="connsiteY2" fmla="*/ 76977 h 145705"/>
                  <a:gd name="connsiteX3" fmla="*/ 74633 w 158796"/>
                  <a:gd name="connsiteY3" fmla="*/ 105552 h 145705"/>
                  <a:gd name="connsiteX4" fmla="*/ 21 w 158796"/>
                  <a:gd name="connsiteY4" fmla="*/ 145240 h 145705"/>
                  <a:gd name="connsiteX5" fmla="*/ 82571 w 158796"/>
                  <a:gd name="connsiteY5" fmla="*/ 76977 h 145705"/>
                  <a:gd name="connsiteX6" fmla="*/ 82571 w 158796"/>
                  <a:gd name="connsiteY6" fmla="*/ 38877 h 145705"/>
                  <a:gd name="connsiteX7" fmla="*/ 90508 w 158796"/>
                  <a:gd name="connsiteY7" fmla="*/ 15065 h 145705"/>
                  <a:gd name="connsiteX8" fmla="*/ 158771 w 158796"/>
                  <a:gd name="connsiteY8" fmla="*/ 777 h 14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796" h="145705">
                    <a:moveTo>
                      <a:pt x="158771" y="777"/>
                    </a:moveTo>
                    <a:cubicBezTo>
                      <a:pt x="160094" y="4481"/>
                      <a:pt x="109294" y="24590"/>
                      <a:pt x="98446" y="37290"/>
                    </a:cubicBezTo>
                    <a:cubicBezTo>
                      <a:pt x="87598" y="49990"/>
                      <a:pt x="97652" y="65600"/>
                      <a:pt x="93683" y="76977"/>
                    </a:cubicBezTo>
                    <a:cubicBezTo>
                      <a:pt x="89714" y="88354"/>
                      <a:pt x="90243" y="94175"/>
                      <a:pt x="74633" y="105552"/>
                    </a:cubicBezTo>
                    <a:cubicBezTo>
                      <a:pt x="59023" y="116929"/>
                      <a:pt x="-1302" y="150002"/>
                      <a:pt x="21" y="145240"/>
                    </a:cubicBezTo>
                    <a:cubicBezTo>
                      <a:pt x="1344" y="140478"/>
                      <a:pt x="68813" y="94704"/>
                      <a:pt x="82571" y="76977"/>
                    </a:cubicBezTo>
                    <a:cubicBezTo>
                      <a:pt x="96329" y="59250"/>
                      <a:pt x="81248" y="49196"/>
                      <a:pt x="82571" y="38877"/>
                    </a:cubicBezTo>
                    <a:cubicBezTo>
                      <a:pt x="83894" y="28558"/>
                      <a:pt x="79396" y="22738"/>
                      <a:pt x="90508" y="15065"/>
                    </a:cubicBezTo>
                    <a:cubicBezTo>
                      <a:pt x="101620" y="7392"/>
                      <a:pt x="157448" y="-2927"/>
                      <a:pt x="158771" y="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F733FD7-E2B9-416E-A0EE-B99DBE3D102C}"/>
                  </a:ext>
                </a:extLst>
              </p:cNvPr>
              <p:cNvSpPr/>
              <p:nvPr/>
            </p:nvSpPr>
            <p:spPr>
              <a:xfrm>
                <a:off x="5522622" y="4552638"/>
                <a:ext cx="25724" cy="197828"/>
              </a:xfrm>
              <a:custGeom>
                <a:avLst/>
                <a:gdLst>
                  <a:gd name="connsiteX0" fmla="*/ 291 w 25724"/>
                  <a:gd name="connsiteY0" fmla="*/ 312 h 197828"/>
                  <a:gd name="connsiteX1" fmla="*/ 11403 w 25724"/>
                  <a:gd name="connsiteY1" fmla="*/ 136837 h 197828"/>
                  <a:gd name="connsiteX2" fmla="*/ 3466 w 25724"/>
                  <a:gd name="connsiteY2" fmla="*/ 197162 h 197828"/>
                  <a:gd name="connsiteX3" fmla="*/ 25691 w 25724"/>
                  <a:gd name="connsiteY3" fmla="*/ 101912 h 197828"/>
                  <a:gd name="connsiteX4" fmla="*/ 291 w 25724"/>
                  <a:gd name="connsiteY4" fmla="*/ 312 h 1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24" h="197828">
                    <a:moveTo>
                      <a:pt x="291" y="312"/>
                    </a:moveTo>
                    <a:cubicBezTo>
                      <a:pt x="-2090" y="6133"/>
                      <a:pt x="10874" y="104029"/>
                      <a:pt x="11403" y="136837"/>
                    </a:cubicBezTo>
                    <a:cubicBezTo>
                      <a:pt x="11932" y="169645"/>
                      <a:pt x="1085" y="202983"/>
                      <a:pt x="3466" y="197162"/>
                    </a:cubicBezTo>
                    <a:cubicBezTo>
                      <a:pt x="5847" y="191341"/>
                      <a:pt x="24633" y="132339"/>
                      <a:pt x="25691" y="101912"/>
                    </a:cubicBezTo>
                    <a:cubicBezTo>
                      <a:pt x="26749" y="71485"/>
                      <a:pt x="2672" y="-5509"/>
                      <a:pt x="291" y="3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D2818E38-8E12-4B33-9BD4-50B3427F1B8B}"/>
                  </a:ext>
                </a:extLst>
              </p:cNvPr>
              <p:cNvSpPr/>
              <p:nvPr/>
            </p:nvSpPr>
            <p:spPr>
              <a:xfrm>
                <a:off x="5612904" y="4447796"/>
                <a:ext cx="44312" cy="86506"/>
              </a:xfrm>
              <a:custGeom>
                <a:avLst/>
                <a:gdLst>
                  <a:gd name="connsiteX0" fmla="*/ 38596 w 44312"/>
                  <a:gd name="connsiteY0" fmla="*/ 379 h 86506"/>
                  <a:gd name="connsiteX1" fmla="*/ 40184 w 44312"/>
                  <a:gd name="connsiteY1" fmla="*/ 55942 h 86506"/>
                  <a:gd name="connsiteX2" fmla="*/ 496 w 44312"/>
                  <a:gd name="connsiteY2" fmla="*/ 86104 h 86506"/>
                  <a:gd name="connsiteX3" fmla="*/ 38596 w 44312"/>
                  <a:gd name="connsiteY3" fmla="*/ 379 h 8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2" h="86506">
                    <a:moveTo>
                      <a:pt x="38596" y="379"/>
                    </a:moveTo>
                    <a:cubicBezTo>
                      <a:pt x="45211" y="-4648"/>
                      <a:pt x="46534" y="41654"/>
                      <a:pt x="40184" y="55942"/>
                    </a:cubicBezTo>
                    <a:cubicBezTo>
                      <a:pt x="33834" y="70230"/>
                      <a:pt x="-4796" y="89544"/>
                      <a:pt x="496" y="86104"/>
                    </a:cubicBezTo>
                    <a:cubicBezTo>
                      <a:pt x="5788" y="82664"/>
                      <a:pt x="31981" y="5406"/>
                      <a:pt x="38596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2573FEB7-01BC-41BF-A37D-0B21F896D758}"/>
                  </a:ext>
                </a:extLst>
              </p:cNvPr>
              <p:cNvSpPr/>
              <p:nvPr/>
            </p:nvSpPr>
            <p:spPr>
              <a:xfrm>
                <a:off x="5567288" y="2117648"/>
                <a:ext cx="59283" cy="238679"/>
              </a:xfrm>
              <a:custGeom>
                <a:avLst/>
                <a:gdLst>
                  <a:gd name="connsiteX0" fmla="*/ 75 w 59283"/>
                  <a:gd name="connsiteY0" fmla="*/ 77 h 238679"/>
                  <a:gd name="connsiteX1" fmla="*/ 58812 w 59283"/>
                  <a:gd name="connsiteY1" fmla="*/ 90565 h 238679"/>
                  <a:gd name="connsiteX2" fmla="*/ 28650 w 59283"/>
                  <a:gd name="connsiteY2" fmla="*/ 238202 h 238679"/>
                  <a:gd name="connsiteX3" fmla="*/ 46112 w 59283"/>
                  <a:gd name="connsiteY3" fmla="*/ 136602 h 238679"/>
                  <a:gd name="connsiteX4" fmla="*/ 46112 w 59283"/>
                  <a:gd name="connsiteY4" fmla="*/ 104852 h 238679"/>
                  <a:gd name="connsiteX5" fmla="*/ 75 w 59283"/>
                  <a:gd name="connsiteY5" fmla="*/ 77 h 23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83" h="238679">
                    <a:moveTo>
                      <a:pt x="75" y="77"/>
                    </a:moveTo>
                    <a:cubicBezTo>
                      <a:pt x="2192" y="-2304"/>
                      <a:pt x="54050" y="50878"/>
                      <a:pt x="58812" y="90565"/>
                    </a:cubicBezTo>
                    <a:cubicBezTo>
                      <a:pt x="63575" y="130253"/>
                      <a:pt x="30767" y="230529"/>
                      <a:pt x="28650" y="238202"/>
                    </a:cubicBezTo>
                    <a:cubicBezTo>
                      <a:pt x="26533" y="245875"/>
                      <a:pt x="43202" y="158827"/>
                      <a:pt x="46112" y="136602"/>
                    </a:cubicBezTo>
                    <a:cubicBezTo>
                      <a:pt x="49022" y="114377"/>
                      <a:pt x="51404" y="122844"/>
                      <a:pt x="46112" y="104852"/>
                    </a:cubicBezTo>
                    <a:cubicBezTo>
                      <a:pt x="40820" y="86860"/>
                      <a:pt x="-2042" y="2458"/>
                      <a:pt x="75" y="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AE053448-13B3-4304-AD40-DA2DA2CFC905}"/>
                  </a:ext>
                </a:extLst>
              </p:cNvPr>
              <p:cNvSpPr/>
              <p:nvPr/>
            </p:nvSpPr>
            <p:spPr>
              <a:xfrm>
                <a:off x="5258712" y="2045882"/>
                <a:ext cx="164930" cy="327486"/>
              </a:xfrm>
              <a:custGeom>
                <a:avLst/>
                <a:gdLst>
                  <a:gd name="connsiteX0" fmla="*/ 676 w 164930"/>
                  <a:gd name="connsiteY0" fmla="*/ 406 h 327486"/>
                  <a:gd name="connsiteX1" fmla="*/ 148313 w 164930"/>
                  <a:gd name="connsiteY1" fmla="*/ 159156 h 327486"/>
                  <a:gd name="connsiteX2" fmla="*/ 153076 w 164930"/>
                  <a:gd name="connsiteY2" fmla="*/ 194081 h 327486"/>
                  <a:gd name="connsiteX3" fmla="*/ 156251 w 164930"/>
                  <a:gd name="connsiteY3" fmla="*/ 327431 h 327486"/>
                  <a:gd name="connsiteX4" fmla="*/ 164188 w 164930"/>
                  <a:gd name="connsiteY4" fmla="*/ 209956 h 327486"/>
                  <a:gd name="connsiteX5" fmla="*/ 135613 w 164930"/>
                  <a:gd name="connsiteY5" fmla="*/ 167093 h 327486"/>
                  <a:gd name="connsiteX6" fmla="*/ 94338 w 164930"/>
                  <a:gd name="connsiteY6" fmla="*/ 114706 h 327486"/>
                  <a:gd name="connsiteX7" fmla="*/ 676 w 164930"/>
                  <a:gd name="connsiteY7" fmla="*/ 406 h 32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930" h="327486">
                    <a:moveTo>
                      <a:pt x="676" y="406"/>
                    </a:moveTo>
                    <a:cubicBezTo>
                      <a:pt x="9672" y="7814"/>
                      <a:pt x="122913" y="126877"/>
                      <a:pt x="148313" y="159156"/>
                    </a:cubicBezTo>
                    <a:cubicBezTo>
                      <a:pt x="173713" y="191435"/>
                      <a:pt x="151753" y="166035"/>
                      <a:pt x="153076" y="194081"/>
                    </a:cubicBezTo>
                    <a:cubicBezTo>
                      <a:pt x="154399" y="222127"/>
                      <a:pt x="154399" y="324785"/>
                      <a:pt x="156251" y="327431"/>
                    </a:cubicBezTo>
                    <a:cubicBezTo>
                      <a:pt x="158103" y="330077"/>
                      <a:pt x="167628" y="236679"/>
                      <a:pt x="164188" y="209956"/>
                    </a:cubicBezTo>
                    <a:cubicBezTo>
                      <a:pt x="160748" y="183233"/>
                      <a:pt x="147255" y="182968"/>
                      <a:pt x="135613" y="167093"/>
                    </a:cubicBezTo>
                    <a:cubicBezTo>
                      <a:pt x="123971" y="151218"/>
                      <a:pt x="113652" y="140370"/>
                      <a:pt x="94338" y="114706"/>
                    </a:cubicBezTo>
                    <a:cubicBezTo>
                      <a:pt x="75024" y="89042"/>
                      <a:pt x="-8320" y="-7002"/>
                      <a:pt x="676" y="4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F396B30A-5936-4C2D-85B0-6B8DE62C57B4}"/>
                  </a:ext>
                </a:extLst>
              </p:cNvPr>
              <p:cNvSpPr/>
              <p:nvPr/>
            </p:nvSpPr>
            <p:spPr>
              <a:xfrm>
                <a:off x="5326067" y="2013860"/>
                <a:ext cx="212760" cy="163675"/>
              </a:xfrm>
              <a:custGeom>
                <a:avLst/>
                <a:gdLst>
                  <a:gd name="connsiteX0" fmla="*/ 1583 w 212760"/>
                  <a:gd name="connsiteY0" fmla="*/ 678 h 163675"/>
                  <a:gd name="connsiteX1" fmla="*/ 93658 w 212760"/>
                  <a:gd name="connsiteY1" fmla="*/ 153078 h 163675"/>
                  <a:gd name="connsiteX2" fmla="*/ 130171 w 212760"/>
                  <a:gd name="connsiteY2" fmla="*/ 146728 h 163675"/>
                  <a:gd name="connsiteX3" fmla="*/ 212721 w 212760"/>
                  <a:gd name="connsiteY3" fmla="*/ 114978 h 163675"/>
                  <a:gd name="connsiteX4" fmla="*/ 119058 w 212760"/>
                  <a:gd name="connsiteY4" fmla="*/ 140378 h 163675"/>
                  <a:gd name="connsiteX5" fmla="*/ 73021 w 212760"/>
                  <a:gd name="connsiteY5" fmla="*/ 132440 h 163675"/>
                  <a:gd name="connsiteX6" fmla="*/ 38096 w 212760"/>
                  <a:gd name="connsiteY6" fmla="*/ 97515 h 163675"/>
                  <a:gd name="connsiteX7" fmla="*/ 1583 w 212760"/>
                  <a:gd name="connsiteY7" fmla="*/ 678 h 16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760" h="163675">
                    <a:moveTo>
                      <a:pt x="1583" y="678"/>
                    </a:moveTo>
                    <a:cubicBezTo>
                      <a:pt x="10843" y="9939"/>
                      <a:pt x="72227" y="128736"/>
                      <a:pt x="93658" y="153078"/>
                    </a:cubicBezTo>
                    <a:cubicBezTo>
                      <a:pt x="115089" y="177420"/>
                      <a:pt x="110327" y="153078"/>
                      <a:pt x="130171" y="146728"/>
                    </a:cubicBezTo>
                    <a:cubicBezTo>
                      <a:pt x="150015" y="140378"/>
                      <a:pt x="214573" y="116036"/>
                      <a:pt x="212721" y="114978"/>
                    </a:cubicBezTo>
                    <a:cubicBezTo>
                      <a:pt x="210869" y="113920"/>
                      <a:pt x="142341" y="137468"/>
                      <a:pt x="119058" y="140378"/>
                    </a:cubicBezTo>
                    <a:cubicBezTo>
                      <a:pt x="95775" y="143288"/>
                      <a:pt x="86515" y="139584"/>
                      <a:pt x="73021" y="132440"/>
                    </a:cubicBezTo>
                    <a:cubicBezTo>
                      <a:pt x="59527" y="125296"/>
                      <a:pt x="50002" y="115242"/>
                      <a:pt x="38096" y="97515"/>
                    </a:cubicBezTo>
                    <a:cubicBezTo>
                      <a:pt x="26190" y="79788"/>
                      <a:pt x="-7677" y="-8583"/>
                      <a:pt x="1583" y="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4A0B320B-B326-4C97-8269-B8AF15275B99}"/>
                  </a:ext>
                </a:extLst>
              </p:cNvPr>
              <p:cNvSpPr/>
              <p:nvPr/>
            </p:nvSpPr>
            <p:spPr>
              <a:xfrm>
                <a:off x="5386272" y="2382371"/>
                <a:ext cx="73573" cy="108472"/>
              </a:xfrm>
              <a:custGeom>
                <a:avLst/>
                <a:gdLst>
                  <a:gd name="connsiteX0" fmla="*/ 116 w 73573"/>
                  <a:gd name="connsiteY0" fmla="*/ 467 h 108472"/>
                  <a:gd name="connsiteX1" fmla="*/ 55678 w 73573"/>
                  <a:gd name="connsiteY1" fmla="*/ 21104 h 108472"/>
                  <a:gd name="connsiteX2" fmla="*/ 73141 w 73573"/>
                  <a:gd name="connsiteY2" fmla="*/ 108417 h 108472"/>
                  <a:gd name="connsiteX3" fmla="*/ 41391 w 73573"/>
                  <a:gd name="connsiteY3" fmla="*/ 33804 h 108472"/>
                  <a:gd name="connsiteX4" fmla="*/ 116 w 73573"/>
                  <a:gd name="connsiteY4" fmla="*/ 467 h 10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73" h="108472">
                    <a:moveTo>
                      <a:pt x="116" y="467"/>
                    </a:moveTo>
                    <a:cubicBezTo>
                      <a:pt x="2497" y="-1650"/>
                      <a:pt x="43507" y="3112"/>
                      <a:pt x="55678" y="21104"/>
                    </a:cubicBezTo>
                    <a:cubicBezTo>
                      <a:pt x="67849" y="39096"/>
                      <a:pt x="75522" y="106300"/>
                      <a:pt x="73141" y="108417"/>
                    </a:cubicBezTo>
                    <a:cubicBezTo>
                      <a:pt x="70760" y="110534"/>
                      <a:pt x="50122" y="51002"/>
                      <a:pt x="41391" y="33804"/>
                    </a:cubicBezTo>
                    <a:cubicBezTo>
                      <a:pt x="32660" y="16606"/>
                      <a:pt x="-2265" y="2584"/>
                      <a:pt x="116" y="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2C07C844-D965-44E1-A0A6-05ED28166337}"/>
                  </a:ext>
                </a:extLst>
              </p:cNvPr>
              <p:cNvSpPr/>
              <p:nvPr/>
            </p:nvSpPr>
            <p:spPr>
              <a:xfrm>
                <a:off x="5437130" y="2179636"/>
                <a:ext cx="68488" cy="296869"/>
              </a:xfrm>
              <a:custGeom>
                <a:avLst/>
                <a:gdLst>
                  <a:gd name="connsiteX0" fmla="*/ 58 w 68488"/>
                  <a:gd name="connsiteY0" fmla="*/ 2 h 296869"/>
                  <a:gd name="connsiteX1" fmla="*/ 42920 w 68488"/>
                  <a:gd name="connsiteY1" fmla="*/ 112714 h 296869"/>
                  <a:gd name="connsiteX2" fmla="*/ 39745 w 68488"/>
                  <a:gd name="connsiteY2" fmla="*/ 142877 h 296869"/>
                  <a:gd name="connsiteX3" fmla="*/ 33395 w 68488"/>
                  <a:gd name="connsiteY3" fmla="*/ 215902 h 296869"/>
                  <a:gd name="connsiteX4" fmla="*/ 41333 w 68488"/>
                  <a:gd name="connsiteY4" fmla="*/ 246064 h 296869"/>
                  <a:gd name="connsiteX5" fmla="*/ 68320 w 68488"/>
                  <a:gd name="connsiteY5" fmla="*/ 296864 h 296869"/>
                  <a:gd name="connsiteX6" fmla="*/ 27045 w 68488"/>
                  <a:gd name="connsiteY6" fmla="*/ 242889 h 296869"/>
                  <a:gd name="connsiteX7" fmla="*/ 33395 w 68488"/>
                  <a:gd name="connsiteY7" fmla="*/ 115889 h 296869"/>
                  <a:gd name="connsiteX8" fmla="*/ 58 w 68488"/>
                  <a:gd name="connsiteY8" fmla="*/ 2 h 2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88" h="296869">
                    <a:moveTo>
                      <a:pt x="58" y="2"/>
                    </a:moveTo>
                    <a:cubicBezTo>
                      <a:pt x="1645" y="-527"/>
                      <a:pt x="36306" y="88902"/>
                      <a:pt x="42920" y="112714"/>
                    </a:cubicBezTo>
                    <a:cubicBezTo>
                      <a:pt x="49535" y="136527"/>
                      <a:pt x="41333" y="125679"/>
                      <a:pt x="39745" y="142877"/>
                    </a:cubicBezTo>
                    <a:cubicBezTo>
                      <a:pt x="38158" y="160075"/>
                      <a:pt x="33130" y="198704"/>
                      <a:pt x="33395" y="215902"/>
                    </a:cubicBezTo>
                    <a:cubicBezTo>
                      <a:pt x="33660" y="233100"/>
                      <a:pt x="35512" y="232570"/>
                      <a:pt x="41333" y="246064"/>
                    </a:cubicBezTo>
                    <a:cubicBezTo>
                      <a:pt x="47154" y="259558"/>
                      <a:pt x="70701" y="297393"/>
                      <a:pt x="68320" y="296864"/>
                    </a:cubicBezTo>
                    <a:cubicBezTo>
                      <a:pt x="65939" y="296335"/>
                      <a:pt x="32866" y="273052"/>
                      <a:pt x="27045" y="242889"/>
                    </a:cubicBezTo>
                    <a:cubicBezTo>
                      <a:pt x="21224" y="212726"/>
                      <a:pt x="37099" y="152931"/>
                      <a:pt x="33395" y="115889"/>
                    </a:cubicBezTo>
                    <a:cubicBezTo>
                      <a:pt x="29691" y="78847"/>
                      <a:pt x="-1529" y="531"/>
                      <a:pt x="58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E6B5D37E-91BC-4814-9920-6566CD940F75}"/>
                  </a:ext>
                </a:extLst>
              </p:cNvPr>
              <p:cNvSpPr/>
              <p:nvPr/>
            </p:nvSpPr>
            <p:spPr>
              <a:xfrm>
                <a:off x="5481614" y="2165318"/>
                <a:ext cx="81904" cy="133649"/>
              </a:xfrm>
              <a:custGeom>
                <a:avLst/>
                <a:gdLst>
                  <a:gd name="connsiteX0" fmla="*/ 53999 w 81904"/>
                  <a:gd name="connsiteY0" fmla="*/ 32 h 133649"/>
                  <a:gd name="connsiteX1" fmla="*/ 80986 w 81904"/>
                  <a:gd name="connsiteY1" fmla="*/ 103220 h 133649"/>
                  <a:gd name="connsiteX2" fmla="*/ 68286 w 81904"/>
                  <a:gd name="connsiteY2" fmla="*/ 109570 h 133649"/>
                  <a:gd name="connsiteX3" fmla="*/ 24 w 81904"/>
                  <a:gd name="connsiteY3" fmla="*/ 133382 h 133649"/>
                  <a:gd name="connsiteX4" fmla="*/ 60349 w 81904"/>
                  <a:gd name="connsiteY4" fmla="*/ 92107 h 133649"/>
                  <a:gd name="connsiteX5" fmla="*/ 53999 w 81904"/>
                  <a:gd name="connsiteY5" fmla="*/ 32 h 13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04" h="133649">
                    <a:moveTo>
                      <a:pt x="53999" y="32"/>
                    </a:moveTo>
                    <a:cubicBezTo>
                      <a:pt x="57438" y="1884"/>
                      <a:pt x="78605" y="84964"/>
                      <a:pt x="80986" y="103220"/>
                    </a:cubicBezTo>
                    <a:cubicBezTo>
                      <a:pt x="83367" y="121476"/>
                      <a:pt x="81780" y="104543"/>
                      <a:pt x="68286" y="109570"/>
                    </a:cubicBezTo>
                    <a:cubicBezTo>
                      <a:pt x="54792" y="114597"/>
                      <a:pt x="1347" y="136293"/>
                      <a:pt x="24" y="133382"/>
                    </a:cubicBezTo>
                    <a:cubicBezTo>
                      <a:pt x="-1299" y="130471"/>
                      <a:pt x="50295" y="109305"/>
                      <a:pt x="60349" y="92107"/>
                    </a:cubicBezTo>
                    <a:cubicBezTo>
                      <a:pt x="70403" y="74909"/>
                      <a:pt x="50560" y="-1820"/>
                      <a:pt x="53999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6CD5D854-5060-4A79-A987-0A7F6E02CCCA}"/>
                  </a:ext>
                </a:extLst>
              </p:cNvPr>
              <p:cNvSpPr/>
              <p:nvPr/>
            </p:nvSpPr>
            <p:spPr>
              <a:xfrm>
                <a:off x="5456033" y="2269489"/>
                <a:ext cx="134068" cy="240891"/>
              </a:xfrm>
              <a:custGeom>
                <a:avLst/>
                <a:gdLst>
                  <a:gd name="connsiteX0" fmla="*/ 205 w 134068"/>
                  <a:gd name="connsiteY0" fmla="*/ 240349 h 240891"/>
                  <a:gd name="connsiteX1" fmla="*/ 71642 w 134068"/>
                  <a:gd name="connsiteY1" fmla="*/ 233999 h 240891"/>
                  <a:gd name="connsiteX2" fmla="*/ 63705 w 134068"/>
                  <a:gd name="connsiteY2" fmla="*/ 216536 h 240891"/>
                  <a:gd name="connsiteX3" fmla="*/ 130380 w 134068"/>
                  <a:gd name="connsiteY3" fmla="*/ 143511 h 240891"/>
                  <a:gd name="connsiteX4" fmla="*/ 125617 w 134068"/>
                  <a:gd name="connsiteY4" fmla="*/ 130811 h 240891"/>
                  <a:gd name="connsiteX5" fmla="*/ 127205 w 134068"/>
                  <a:gd name="connsiteY5" fmla="*/ 636 h 240891"/>
                  <a:gd name="connsiteX6" fmla="*/ 114505 w 134068"/>
                  <a:gd name="connsiteY6" fmla="*/ 83186 h 240891"/>
                  <a:gd name="connsiteX7" fmla="*/ 112917 w 134068"/>
                  <a:gd name="connsiteY7" fmla="*/ 132399 h 240891"/>
                  <a:gd name="connsiteX8" fmla="*/ 92280 w 134068"/>
                  <a:gd name="connsiteY8" fmla="*/ 162561 h 240891"/>
                  <a:gd name="connsiteX9" fmla="*/ 51005 w 134068"/>
                  <a:gd name="connsiteY9" fmla="*/ 221299 h 240891"/>
                  <a:gd name="connsiteX10" fmla="*/ 205 w 134068"/>
                  <a:gd name="connsiteY10" fmla="*/ 240349 h 24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068" h="240891">
                    <a:moveTo>
                      <a:pt x="205" y="240349"/>
                    </a:moveTo>
                    <a:cubicBezTo>
                      <a:pt x="3645" y="242466"/>
                      <a:pt x="61059" y="237968"/>
                      <a:pt x="71642" y="233999"/>
                    </a:cubicBezTo>
                    <a:cubicBezTo>
                      <a:pt x="82225" y="230030"/>
                      <a:pt x="53915" y="231617"/>
                      <a:pt x="63705" y="216536"/>
                    </a:cubicBezTo>
                    <a:cubicBezTo>
                      <a:pt x="73495" y="201455"/>
                      <a:pt x="120061" y="157798"/>
                      <a:pt x="130380" y="143511"/>
                    </a:cubicBezTo>
                    <a:cubicBezTo>
                      <a:pt x="140699" y="129224"/>
                      <a:pt x="126146" y="154623"/>
                      <a:pt x="125617" y="130811"/>
                    </a:cubicBezTo>
                    <a:cubicBezTo>
                      <a:pt x="125088" y="106999"/>
                      <a:pt x="129057" y="8573"/>
                      <a:pt x="127205" y="636"/>
                    </a:cubicBezTo>
                    <a:cubicBezTo>
                      <a:pt x="125353" y="-7302"/>
                      <a:pt x="116886" y="61225"/>
                      <a:pt x="114505" y="83186"/>
                    </a:cubicBezTo>
                    <a:cubicBezTo>
                      <a:pt x="112124" y="105146"/>
                      <a:pt x="116621" y="119170"/>
                      <a:pt x="112917" y="132399"/>
                    </a:cubicBezTo>
                    <a:cubicBezTo>
                      <a:pt x="109213" y="145628"/>
                      <a:pt x="102599" y="147744"/>
                      <a:pt x="92280" y="162561"/>
                    </a:cubicBezTo>
                    <a:cubicBezTo>
                      <a:pt x="81961" y="177378"/>
                      <a:pt x="64499" y="210980"/>
                      <a:pt x="51005" y="221299"/>
                    </a:cubicBezTo>
                    <a:cubicBezTo>
                      <a:pt x="37511" y="231618"/>
                      <a:pt x="-3235" y="238232"/>
                      <a:pt x="205" y="2403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5949CE90-A53F-436E-A1A7-0BCFF32F0996}"/>
                  </a:ext>
                </a:extLst>
              </p:cNvPr>
              <p:cNvSpPr/>
              <p:nvPr/>
            </p:nvSpPr>
            <p:spPr>
              <a:xfrm>
                <a:off x="5319709" y="1931783"/>
                <a:ext cx="182988" cy="108189"/>
              </a:xfrm>
              <a:custGeom>
                <a:avLst/>
                <a:gdLst>
                  <a:gd name="connsiteX0" fmla="*/ 4 w 182988"/>
                  <a:gd name="connsiteY0" fmla="*/ 79580 h 108189"/>
                  <a:gd name="connsiteX1" fmla="*/ 39691 w 182988"/>
                  <a:gd name="connsiteY1" fmla="*/ 8142 h 108189"/>
                  <a:gd name="connsiteX2" fmla="*/ 163516 w 182988"/>
                  <a:gd name="connsiteY2" fmla="*/ 4967 h 108189"/>
                  <a:gd name="connsiteX3" fmla="*/ 177804 w 182988"/>
                  <a:gd name="connsiteY3" fmla="*/ 38305 h 108189"/>
                  <a:gd name="connsiteX4" fmla="*/ 182566 w 182988"/>
                  <a:gd name="connsiteY4" fmla="*/ 108155 h 108189"/>
                  <a:gd name="connsiteX5" fmla="*/ 168279 w 182988"/>
                  <a:gd name="connsiteY5" fmla="*/ 28780 h 108189"/>
                  <a:gd name="connsiteX6" fmla="*/ 150816 w 182988"/>
                  <a:gd name="connsiteY6" fmla="*/ 11317 h 108189"/>
                  <a:gd name="connsiteX7" fmla="*/ 74616 w 182988"/>
                  <a:gd name="connsiteY7" fmla="*/ 9730 h 108189"/>
                  <a:gd name="connsiteX8" fmla="*/ 41279 w 182988"/>
                  <a:gd name="connsiteY8" fmla="*/ 25605 h 108189"/>
                  <a:gd name="connsiteX9" fmla="*/ 4 w 182988"/>
                  <a:gd name="connsiteY9" fmla="*/ 79580 h 10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988" h="108189">
                    <a:moveTo>
                      <a:pt x="4" y="79580"/>
                    </a:moveTo>
                    <a:cubicBezTo>
                      <a:pt x="-261" y="76670"/>
                      <a:pt x="12439" y="20577"/>
                      <a:pt x="39691" y="8142"/>
                    </a:cubicBezTo>
                    <a:cubicBezTo>
                      <a:pt x="66943" y="-4294"/>
                      <a:pt x="140497" y="-60"/>
                      <a:pt x="163516" y="4967"/>
                    </a:cubicBezTo>
                    <a:cubicBezTo>
                      <a:pt x="186535" y="9994"/>
                      <a:pt x="174629" y="21107"/>
                      <a:pt x="177804" y="38305"/>
                    </a:cubicBezTo>
                    <a:cubicBezTo>
                      <a:pt x="180979" y="55503"/>
                      <a:pt x="184153" y="109742"/>
                      <a:pt x="182566" y="108155"/>
                    </a:cubicBezTo>
                    <a:cubicBezTo>
                      <a:pt x="180979" y="106568"/>
                      <a:pt x="173571" y="44920"/>
                      <a:pt x="168279" y="28780"/>
                    </a:cubicBezTo>
                    <a:cubicBezTo>
                      <a:pt x="162987" y="12640"/>
                      <a:pt x="166426" y="14492"/>
                      <a:pt x="150816" y="11317"/>
                    </a:cubicBezTo>
                    <a:cubicBezTo>
                      <a:pt x="135206" y="8142"/>
                      <a:pt x="92872" y="7349"/>
                      <a:pt x="74616" y="9730"/>
                    </a:cubicBezTo>
                    <a:cubicBezTo>
                      <a:pt x="56360" y="12111"/>
                      <a:pt x="51862" y="16080"/>
                      <a:pt x="41279" y="25605"/>
                    </a:cubicBezTo>
                    <a:cubicBezTo>
                      <a:pt x="30696" y="35130"/>
                      <a:pt x="269" y="82490"/>
                      <a:pt x="4" y="79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1D58ED6-FC60-4EC9-9C23-9E04CD1EA469}"/>
                  </a:ext>
                </a:extLst>
              </p:cNvPr>
              <p:cNvSpPr/>
              <p:nvPr/>
            </p:nvSpPr>
            <p:spPr>
              <a:xfrm>
                <a:off x="5421775" y="2006471"/>
                <a:ext cx="61460" cy="62465"/>
              </a:xfrm>
              <a:custGeom>
                <a:avLst/>
                <a:gdLst>
                  <a:gd name="connsiteX0" fmla="*/ 61450 w 61460"/>
                  <a:gd name="connsiteY0" fmla="*/ 129 h 62465"/>
                  <a:gd name="connsiteX1" fmla="*/ 4300 w 61460"/>
                  <a:gd name="connsiteY1" fmla="*/ 60454 h 62465"/>
                  <a:gd name="connsiteX2" fmla="*/ 9063 w 61460"/>
                  <a:gd name="connsiteY2" fmla="*/ 44579 h 62465"/>
                  <a:gd name="connsiteX3" fmla="*/ 61450 w 61460"/>
                  <a:gd name="connsiteY3" fmla="*/ 129 h 6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60" h="62465">
                    <a:moveTo>
                      <a:pt x="61450" y="129"/>
                    </a:moveTo>
                    <a:cubicBezTo>
                      <a:pt x="60656" y="2775"/>
                      <a:pt x="13031" y="53046"/>
                      <a:pt x="4300" y="60454"/>
                    </a:cubicBezTo>
                    <a:cubicBezTo>
                      <a:pt x="-4431" y="67862"/>
                      <a:pt x="1655" y="53046"/>
                      <a:pt x="9063" y="44579"/>
                    </a:cubicBezTo>
                    <a:cubicBezTo>
                      <a:pt x="16471" y="36112"/>
                      <a:pt x="62244" y="-2517"/>
                      <a:pt x="61450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C09144AD-0917-4781-9335-19B5AE0D6DCF}"/>
                  </a:ext>
                </a:extLst>
              </p:cNvPr>
              <p:cNvSpPr/>
              <p:nvPr/>
            </p:nvSpPr>
            <p:spPr>
              <a:xfrm>
                <a:off x="5386745" y="2001825"/>
                <a:ext cx="117227" cy="111325"/>
              </a:xfrm>
              <a:custGeom>
                <a:avLst/>
                <a:gdLst>
                  <a:gd name="connsiteX0" fmla="*/ 61555 w 117227"/>
                  <a:gd name="connsiteY0" fmla="*/ 13 h 111325"/>
                  <a:gd name="connsiteX1" fmla="*/ 5993 w 117227"/>
                  <a:gd name="connsiteY1" fmla="*/ 77800 h 111325"/>
                  <a:gd name="connsiteX2" fmla="*/ 5993 w 117227"/>
                  <a:gd name="connsiteY2" fmla="*/ 98438 h 111325"/>
                  <a:gd name="connsiteX3" fmla="*/ 45680 w 117227"/>
                  <a:gd name="connsiteY3" fmla="*/ 98438 h 111325"/>
                  <a:gd name="connsiteX4" fmla="*/ 117118 w 117227"/>
                  <a:gd name="connsiteY4" fmla="*/ 111138 h 111325"/>
                  <a:gd name="connsiteX5" fmla="*/ 28218 w 117227"/>
                  <a:gd name="connsiteY5" fmla="*/ 87325 h 111325"/>
                  <a:gd name="connsiteX6" fmla="*/ 20280 w 117227"/>
                  <a:gd name="connsiteY6" fmla="*/ 71450 h 111325"/>
                  <a:gd name="connsiteX7" fmla="*/ 61555 w 117227"/>
                  <a:gd name="connsiteY7" fmla="*/ 13 h 11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227" h="111325">
                    <a:moveTo>
                      <a:pt x="61555" y="13"/>
                    </a:moveTo>
                    <a:cubicBezTo>
                      <a:pt x="59174" y="1071"/>
                      <a:pt x="15253" y="61396"/>
                      <a:pt x="5993" y="77800"/>
                    </a:cubicBezTo>
                    <a:cubicBezTo>
                      <a:pt x="-3267" y="94204"/>
                      <a:pt x="-621" y="94998"/>
                      <a:pt x="5993" y="98438"/>
                    </a:cubicBezTo>
                    <a:cubicBezTo>
                      <a:pt x="12607" y="101878"/>
                      <a:pt x="27159" y="96321"/>
                      <a:pt x="45680" y="98438"/>
                    </a:cubicBezTo>
                    <a:cubicBezTo>
                      <a:pt x="64201" y="100555"/>
                      <a:pt x="120028" y="112990"/>
                      <a:pt x="117118" y="111138"/>
                    </a:cubicBezTo>
                    <a:cubicBezTo>
                      <a:pt x="114208" y="109286"/>
                      <a:pt x="44358" y="93940"/>
                      <a:pt x="28218" y="87325"/>
                    </a:cubicBezTo>
                    <a:cubicBezTo>
                      <a:pt x="12078" y="80710"/>
                      <a:pt x="15517" y="84150"/>
                      <a:pt x="20280" y="71450"/>
                    </a:cubicBezTo>
                    <a:cubicBezTo>
                      <a:pt x="25043" y="58750"/>
                      <a:pt x="63936" y="-1045"/>
                      <a:pt x="61555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A9242B41-3A39-4236-984A-AD570AB362F4}"/>
                  </a:ext>
                </a:extLst>
              </p:cNvPr>
              <p:cNvSpPr/>
              <p:nvPr/>
            </p:nvSpPr>
            <p:spPr>
              <a:xfrm>
                <a:off x="5459644" y="2054747"/>
                <a:ext cx="128035" cy="20190"/>
              </a:xfrm>
              <a:custGeom>
                <a:avLst/>
                <a:gdLst>
                  <a:gd name="connsiteX0" fmla="*/ 1356 w 128035"/>
                  <a:gd name="connsiteY0" fmla="*/ 7416 h 20190"/>
                  <a:gd name="connsiteX1" fmla="*/ 126769 w 128035"/>
                  <a:gd name="connsiteY1" fmla="*/ 20116 h 20190"/>
                  <a:gd name="connsiteX2" fmla="*/ 63269 w 128035"/>
                  <a:gd name="connsiteY2" fmla="*/ 1066 h 20190"/>
                  <a:gd name="connsiteX3" fmla="*/ 1356 w 128035"/>
                  <a:gd name="connsiteY3" fmla="*/ 7416 h 2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035" h="20190">
                    <a:moveTo>
                      <a:pt x="1356" y="7416"/>
                    </a:moveTo>
                    <a:cubicBezTo>
                      <a:pt x="11939" y="10591"/>
                      <a:pt x="116450" y="21174"/>
                      <a:pt x="126769" y="20116"/>
                    </a:cubicBezTo>
                    <a:cubicBezTo>
                      <a:pt x="137088" y="19058"/>
                      <a:pt x="81525" y="4770"/>
                      <a:pt x="63269" y="1066"/>
                    </a:cubicBezTo>
                    <a:cubicBezTo>
                      <a:pt x="45013" y="-2638"/>
                      <a:pt x="-9227" y="4241"/>
                      <a:pt x="1356" y="74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3A2FC448-72B7-482B-815C-AEAD06EBCF8B}"/>
                  </a:ext>
                </a:extLst>
              </p:cNvPr>
              <p:cNvSpPr/>
              <p:nvPr/>
            </p:nvSpPr>
            <p:spPr>
              <a:xfrm>
                <a:off x="5509944" y="1823911"/>
                <a:ext cx="65395" cy="247852"/>
              </a:xfrm>
              <a:custGeom>
                <a:avLst/>
                <a:gdLst>
                  <a:gd name="connsiteX0" fmla="*/ 24081 w 65395"/>
                  <a:gd name="connsiteY0" fmla="*/ 127 h 247852"/>
                  <a:gd name="connsiteX1" fmla="*/ 11381 w 65395"/>
                  <a:gd name="connsiteY1" fmla="*/ 125539 h 247852"/>
                  <a:gd name="connsiteX2" fmla="*/ 11381 w 65395"/>
                  <a:gd name="connsiteY2" fmla="*/ 165227 h 247852"/>
                  <a:gd name="connsiteX3" fmla="*/ 65356 w 65395"/>
                  <a:gd name="connsiteY3" fmla="*/ 247777 h 247852"/>
                  <a:gd name="connsiteX4" fmla="*/ 1856 w 65395"/>
                  <a:gd name="connsiteY4" fmla="*/ 179514 h 247852"/>
                  <a:gd name="connsiteX5" fmla="*/ 17731 w 65395"/>
                  <a:gd name="connsiteY5" fmla="*/ 150939 h 247852"/>
                  <a:gd name="connsiteX6" fmla="*/ 24081 w 65395"/>
                  <a:gd name="connsiteY6" fmla="*/ 127 h 2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95" h="247852">
                    <a:moveTo>
                      <a:pt x="24081" y="127"/>
                    </a:moveTo>
                    <a:cubicBezTo>
                      <a:pt x="23023" y="-4106"/>
                      <a:pt x="13498" y="98022"/>
                      <a:pt x="11381" y="125539"/>
                    </a:cubicBezTo>
                    <a:cubicBezTo>
                      <a:pt x="9264" y="153056"/>
                      <a:pt x="2385" y="144854"/>
                      <a:pt x="11381" y="165227"/>
                    </a:cubicBezTo>
                    <a:cubicBezTo>
                      <a:pt x="20377" y="185600"/>
                      <a:pt x="66944" y="245396"/>
                      <a:pt x="65356" y="247777"/>
                    </a:cubicBezTo>
                    <a:cubicBezTo>
                      <a:pt x="63769" y="250158"/>
                      <a:pt x="9793" y="195654"/>
                      <a:pt x="1856" y="179514"/>
                    </a:cubicBezTo>
                    <a:cubicBezTo>
                      <a:pt x="-6081" y="163374"/>
                      <a:pt x="13762" y="179778"/>
                      <a:pt x="17731" y="150939"/>
                    </a:cubicBezTo>
                    <a:cubicBezTo>
                      <a:pt x="21700" y="122100"/>
                      <a:pt x="25139" y="4360"/>
                      <a:pt x="24081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D2CD7361-2E98-4264-BA33-B22FFAD20682}"/>
                  </a:ext>
                </a:extLst>
              </p:cNvPr>
              <p:cNvSpPr/>
              <p:nvPr/>
            </p:nvSpPr>
            <p:spPr>
              <a:xfrm>
                <a:off x="5487853" y="1576361"/>
                <a:ext cx="50850" cy="270862"/>
              </a:xfrm>
              <a:custGeom>
                <a:avLst/>
                <a:gdLst>
                  <a:gd name="connsiteX0" fmla="*/ 135 w 50850"/>
                  <a:gd name="connsiteY0" fmla="*/ 3202 h 270862"/>
                  <a:gd name="connsiteX1" fmla="*/ 49347 w 50850"/>
                  <a:gd name="connsiteY1" fmla="*/ 268314 h 270862"/>
                  <a:gd name="connsiteX2" fmla="*/ 35060 w 50850"/>
                  <a:gd name="connsiteY2" fmla="*/ 130202 h 270862"/>
                  <a:gd name="connsiteX3" fmla="*/ 135 w 50850"/>
                  <a:gd name="connsiteY3" fmla="*/ 3202 h 2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50" h="270862">
                    <a:moveTo>
                      <a:pt x="135" y="3202"/>
                    </a:moveTo>
                    <a:cubicBezTo>
                      <a:pt x="2516" y="26221"/>
                      <a:pt x="43526" y="247147"/>
                      <a:pt x="49347" y="268314"/>
                    </a:cubicBezTo>
                    <a:cubicBezTo>
                      <a:pt x="55168" y="289481"/>
                      <a:pt x="42733" y="173064"/>
                      <a:pt x="35060" y="130202"/>
                    </a:cubicBezTo>
                    <a:cubicBezTo>
                      <a:pt x="27387" y="87340"/>
                      <a:pt x="-2246" y="-19817"/>
                      <a:pt x="135" y="3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AEAD1C91-E78D-423D-920B-05EEAC9ED78E}"/>
                  </a:ext>
                </a:extLst>
              </p:cNvPr>
              <p:cNvSpPr/>
              <p:nvPr/>
            </p:nvSpPr>
            <p:spPr>
              <a:xfrm>
                <a:off x="5417744" y="1712763"/>
                <a:ext cx="110519" cy="194522"/>
              </a:xfrm>
              <a:custGeom>
                <a:avLst/>
                <a:gdLst>
                  <a:gd name="connsiteX0" fmla="*/ 394 w 110519"/>
                  <a:gd name="connsiteY0" fmla="*/ 150 h 194522"/>
                  <a:gd name="connsiteX1" fmla="*/ 106756 w 110519"/>
                  <a:gd name="connsiteY1" fmla="*/ 95400 h 194522"/>
                  <a:gd name="connsiteX2" fmla="*/ 86119 w 110519"/>
                  <a:gd name="connsiteY2" fmla="*/ 93812 h 194522"/>
                  <a:gd name="connsiteX3" fmla="*/ 81356 w 110519"/>
                  <a:gd name="connsiteY3" fmla="*/ 193825 h 194522"/>
                  <a:gd name="connsiteX4" fmla="*/ 68656 w 110519"/>
                  <a:gd name="connsiteY4" fmla="*/ 135087 h 194522"/>
                  <a:gd name="connsiteX5" fmla="*/ 70244 w 110519"/>
                  <a:gd name="connsiteY5" fmla="*/ 74762 h 194522"/>
                  <a:gd name="connsiteX6" fmla="*/ 394 w 110519"/>
                  <a:gd name="connsiteY6" fmla="*/ 150 h 1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519" h="194522">
                    <a:moveTo>
                      <a:pt x="394" y="150"/>
                    </a:moveTo>
                    <a:cubicBezTo>
                      <a:pt x="6479" y="3590"/>
                      <a:pt x="92469" y="79790"/>
                      <a:pt x="106756" y="95400"/>
                    </a:cubicBezTo>
                    <a:cubicBezTo>
                      <a:pt x="121043" y="111010"/>
                      <a:pt x="90352" y="77408"/>
                      <a:pt x="86119" y="93812"/>
                    </a:cubicBezTo>
                    <a:cubicBezTo>
                      <a:pt x="81886" y="110216"/>
                      <a:pt x="84267" y="186946"/>
                      <a:pt x="81356" y="193825"/>
                    </a:cubicBezTo>
                    <a:cubicBezTo>
                      <a:pt x="78446" y="200704"/>
                      <a:pt x="70508" y="154931"/>
                      <a:pt x="68656" y="135087"/>
                    </a:cubicBezTo>
                    <a:cubicBezTo>
                      <a:pt x="66804" y="115243"/>
                      <a:pt x="80034" y="96193"/>
                      <a:pt x="70244" y="74762"/>
                    </a:cubicBezTo>
                    <a:cubicBezTo>
                      <a:pt x="60455" y="53331"/>
                      <a:pt x="-5691" y="-3290"/>
                      <a:pt x="394" y="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3B45B43-B952-44C8-B0F8-97453EF2E973}"/>
                  </a:ext>
                </a:extLst>
              </p:cNvPr>
              <p:cNvSpPr/>
              <p:nvPr/>
            </p:nvSpPr>
            <p:spPr>
              <a:xfrm>
                <a:off x="5386339" y="1709624"/>
                <a:ext cx="111357" cy="190627"/>
              </a:xfrm>
              <a:custGeom>
                <a:avLst/>
                <a:gdLst>
                  <a:gd name="connsiteX0" fmla="*/ 49 w 111357"/>
                  <a:gd name="connsiteY0" fmla="*/ 114 h 190627"/>
                  <a:gd name="connsiteX1" fmla="*/ 28624 w 111357"/>
                  <a:gd name="connsiteY1" fmla="*/ 65201 h 190627"/>
                  <a:gd name="connsiteX2" fmla="*/ 27036 w 111357"/>
                  <a:gd name="connsiteY2" fmla="*/ 155689 h 190627"/>
                  <a:gd name="connsiteX3" fmla="*/ 111174 w 111357"/>
                  <a:gd name="connsiteY3" fmla="*/ 190614 h 190627"/>
                  <a:gd name="connsiteX4" fmla="*/ 49261 w 111357"/>
                  <a:gd name="connsiteY4" fmla="*/ 152514 h 190627"/>
                  <a:gd name="connsiteX5" fmla="*/ 38149 w 111357"/>
                  <a:gd name="connsiteY5" fmla="*/ 120764 h 190627"/>
                  <a:gd name="connsiteX6" fmla="*/ 36561 w 111357"/>
                  <a:gd name="connsiteY6" fmla="*/ 50914 h 190627"/>
                  <a:gd name="connsiteX7" fmla="*/ 49 w 111357"/>
                  <a:gd name="connsiteY7" fmla="*/ 114 h 19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357" h="190627">
                    <a:moveTo>
                      <a:pt x="49" y="114"/>
                    </a:moveTo>
                    <a:cubicBezTo>
                      <a:pt x="-1274" y="2495"/>
                      <a:pt x="24126" y="39272"/>
                      <a:pt x="28624" y="65201"/>
                    </a:cubicBezTo>
                    <a:cubicBezTo>
                      <a:pt x="33122" y="91130"/>
                      <a:pt x="13278" y="134787"/>
                      <a:pt x="27036" y="155689"/>
                    </a:cubicBezTo>
                    <a:cubicBezTo>
                      <a:pt x="40794" y="176591"/>
                      <a:pt x="107470" y="191143"/>
                      <a:pt x="111174" y="190614"/>
                    </a:cubicBezTo>
                    <a:cubicBezTo>
                      <a:pt x="114878" y="190085"/>
                      <a:pt x="61432" y="164156"/>
                      <a:pt x="49261" y="152514"/>
                    </a:cubicBezTo>
                    <a:cubicBezTo>
                      <a:pt x="37090" y="140872"/>
                      <a:pt x="40266" y="137697"/>
                      <a:pt x="38149" y="120764"/>
                    </a:cubicBezTo>
                    <a:cubicBezTo>
                      <a:pt x="36032" y="103831"/>
                      <a:pt x="41588" y="68641"/>
                      <a:pt x="36561" y="50914"/>
                    </a:cubicBezTo>
                    <a:cubicBezTo>
                      <a:pt x="31534" y="33187"/>
                      <a:pt x="1372" y="-2267"/>
                      <a:pt x="49" y="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0ACA8E9C-54DD-4DFB-9450-68F380701EE0}"/>
                  </a:ext>
                </a:extLst>
              </p:cNvPr>
              <p:cNvSpPr/>
              <p:nvPr/>
            </p:nvSpPr>
            <p:spPr>
              <a:xfrm>
                <a:off x="5264149" y="1519017"/>
                <a:ext cx="144467" cy="350359"/>
              </a:xfrm>
              <a:custGeom>
                <a:avLst/>
                <a:gdLst>
                  <a:gd name="connsiteX0" fmla="*/ 1 w 144467"/>
                  <a:gd name="connsiteY0" fmla="*/ 221 h 350359"/>
                  <a:gd name="connsiteX1" fmla="*/ 52389 w 144467"/>
                  <a:gd name="connsiteY1" fmla="*/ 325658 h 350359"/>
                  <a:gd name="connsiteX2" fmla="*/ 68264 w 144467"/>
                  <a:gd name="connsiteY2" fmla="*/ 328833 h 350359"/>
                  <a:gd name="connsiteX3" fmla="*/ 144464 w 144467"/>
                  <a:gd name="connsiteY3" fmla="*/ 338358 h 350359"/>
                  <a:gd name="connsiteX4" fmla="*/ 65089 w 144467"/>
                  <a:gd name="connsiteY4" fmla="*/ 314546 h 350359"/>
                  <a:gd name="connsiteX5" fmla="*/ 53976 w 144467"/>
                  <a:gd name="connsiteY5" fmla="*/ 274858 h 350359"/>
                  <a:gd name="connsiteX6" fmla="*/ 1 w 144467"/>
                  <a:gd name="connsiteY6" fmla="*/ 221 h 3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7" h="350359">
                    <a:moveTo>
                      <a:pt x="1" y="221"/>
                    </a:moveTo>
                    <a:cubicBezTo>
                      <a:pt x="-264" y="8688"/>
                      <a:pt x="41012" y="270889"/>
                      <a:pt x="52389" y="325658"/>
                    </a:cubicBezTo>
                    <a:cubicBezTo>
                      <a:pt x="63766" y="380427"/>
                      <a:pt x="52918" y="326716"/>
                      <a:pt x="68264" y="328833"/>
                    </a:cubicBezTo>
                    <a:cubicBezTo>
                      <a:pt x="83610" y="330950"/>
                      <a:pt x="144993" y="340739"/>
                      <a:pt x="144464" y="338358"/>
                    </a:cubicBezTo>
                    <a:cubicBezTo>
                      <a:pt x="143935" y="335977"/>
                      <a:pt x="80170" y="325129"/>
                      <a:pt x="65089" y="314546"/>
                    </a:cubicBezTo>
                    <a:cubicBezTo>
                      <a:pt x="50008" y="303963"/>
                      <a:pt x="61913" y="320895"/>
                      <a:pt x="53976" y="274858"/>
                    </a:cubicBezTo>
                    <a:cubicBezTo>
                      <a:pt x="46039" y="228821"/>
                      <a:pt x="266" y="-8246"/>
                      <a:pt x="1" y="2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3F9D93F8-529B-489B-9ECE-2657D90169F8}"/>
                  </a:ext>
                </a:extLst>
              </p:cNvPr>
              <p:cNvSpPr/>
              <p:nvPr/>
            </p:nvSpPr>
            <p:spPr>
              <a:xfrm>
                <a:off x="5276356" y="1868392"/>
                <a:ext cx="235581" cy="55812"/>
              </a:xfrm>
              <a:custGeom>
                <a:avLst/>
                <a:gdLst>
                  <a:gd name="connsiteX0" fmla="*/ 494 w 235581"/>
                  <a:gd name="connsiteY0" fmla="*/ 9621 h 55812"/>
                  <a:gd name="connsiteX1" fmla="*/ 103682 w 235581"/>
                  <a:gd name="connsiteY1" fmla="*/ 15971 h 55812"/>
                  <a:gd name="connsiteX2" fmla="*/ 105269 w 235581"/>
                  <a:gd name="connsiteY2" fmla="*/ 42958 h 55812"/>
                  <a:gd name="connsiteX3" fmla="*/ 235444 w 235581"/>
                  <a:gd name="connsiteY3" fmla="*/ 55658 h 55812"/>
                  <a:gd name="connsiteX4" fmla="*/ 132257 w 235581"/>
                  <a:gd name="connsiteY4" fmla="*/ 35021 h 55812"/>
                  <a:gd name="connsiteX5" fmla="*/ 116382 w 235581"/>
                  <a:gd name="connsiteY5" fmla="*/ 31846 h 55812"/>
                  <a:gd name="connsiteX6" fmla="*/ 113207 w 235581"/>
                  <a:gd name="connsiteY6" fmla="*/ 6446 h 55812"/>
                  <a:gd name="connsiteX7" fmla="*/ 65582 w 235581"/>
                  <a:gd name="connsiteY7" fmla="*/ 96 h 55812"/>
                  <a:gd name="connsiteX8" fmla="*/ 494 w 235581"/>
                  <a:gd name="connsiteY8" fmla="*/ 9621 h 5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81" h="55812">
                    <a:moveTo>
                      <a:pt x="494" y="9621"/>
                    </a:moveTo>
                    <a:cubicBezTo>
                      <a:pt x="6844" y="12267"/>
                      <a:pt x="86220" y="10415"/>
                      <a:pt x="103682" y="15971"/>
                    </a:cubicBezTo>
                    <a:cubicBezTo>
                      <a:pt x="121144" y="21527"/>
                      <a:pt x="83309" y="36344"/>
                      <a:pt x="105269" y="42958"/>
                    </a:cubicBezTo>
                    <a:cubicBezTo>
                      <a:pt x="127229" y="49572"/>
                      <a:pt x="230946" y="56981"/>
                      <a:pt x="235444" y="55658"/>
                    </a:cubicBezTo>
                    <a:cubicBezTo>
                      <a:pt x="239942" y="54335"/>
                      <a:pt x="132257" y="35021"/>
                      <a:pt x="132257" y="35021"/>
                    </a:cubicBezTo>
                    <a:cubicBezTo>
                      <a:pt x="112413" y="31052"/>
                      <a:pt x="119557" y="36608"/>
                      <a:pt x="116382" y="31846"/>
                    </a:cubicBezTo>
                    <a:cubicBezTo>
                      <a:pt x="113207" y="27084"/>
                      <a:pt x="121674" y="11738"/>
                      <a:pt x="113207" y="6446"/>
                    </a:cubicBezTo>
                    <a:cubicBezTo>
                      <a:pt x="104740" y="1154"/>
                      <a:pt x="80399" y="1154"/>
                      <a:pt x="65582" y="96"/>
                    </a:cubicBezTo>
                    <a:cubicBezTo>
                      <a:pt x="50765" y="-962"/>
                      <a:pt x="-5856" y="6975"/>
                      <a:pt x="494" y="96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EAD21C83-74C6-471F-80F8-C9777EA3C16B}"/>
                  </a:ext>
                </a:extLst>
              </p:cNvPr>
              <p:cNvSpPr/>
              <p:nvPr/>
            </p:nvSpPr>
            <p:spPr>
              <a:xfrm>
                <a:off x="5241921" y="1528292"/>
                <a:ext cx="55883" cy="362885"/>
              </a:xfrm>
              <a:custGeom>
                <a:avLst/>
                <a:gdLst>
                  <a:gd name="connsiteX0" fmla="*/ 4 w 55883"/>
                  <a:gd name="connsiteY0" fmla="*/ 471 h 362885"/>
                  <a:gd name="connsiteX1" fmla="*/ 52392 w 55883"/>
                  <a:gd name="connsiteY1" fmla="*/ 340196 h 362885"/>
                  <a:gd name="connsiteX2" fmla="*/ 50804 w 55883"/>
                  <a:gd name="connsiteY2" fmla="*/ 324321 h 362885"/>
                  <a:gd name="connsiteX3" fmla="*/ 49217 w 55883"/>
                  <a:gd name="connsiteY3" fmla="*/ 267171 h 362885"/>
                  <a:gd name="connsiteX4" fmla="*/ 4 w 55883"/>
                  <a:gd name="connsiteY4" fmla="*/ 471 h 36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83" h="362885">
                    <a:moveTo>
                      <a:pt x="4" y="471"/>
                    </a:moveTo>
                    <a:cubicBezTo>
                      <a:pt x="533" y="12642"/>
                      <a:pt x="43925" y="286221"/>
                      <a:pt x="52392" y="340196"/>
                    </a:cubicBezTo>
                    <a:cubicBezTo>
                      <a:pt x="60859" y="394171"/>
                      <a:pt x="51333" y="336492"/>
                      <a:pt x="50804" y="324321"/>
                    </a:cubicBezTo>
                    <a:cubicBezTo>
                      <a:pt x="50275" y="312150"/>
                      <a:pt x="55302" y="318765"/>
                      <a:pt x="49217" y="267171"/>
                    </a:cubicBezTo>
                    <a:cubicBezTo>
                      <a:pt x="43132" y="215577"/>
                      <a:pt x="-525" y="-11700"/>
                      <a:pt x="4" y="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E0CB698A-DA79-40C3-A96C-482E714AFAEF}"/>
                  </a:ext>
                </a:extLst>
              </p:cNvPr>
              <p:cNvSpPr/>
              <p:nvPr/>
            </p:nvSpPr>
            <p:spPr>
              <a:xfrm>
                <a:off x="5219697" y="1481131"/>
                <a:ext cx="284193" cy="96898"/>
              </a:xfrm>
              <a:custGeom>
                <a:avLst/>
                <a:gdLst>
                  <a:gd name="connsiteX0" fmla="*/ 3 w 284193"/>
                  <a:gd name="connsiteY0" fmla="*/ 7 h 96898"/>
                  <a:gd name="connsiteX1" fmla="*/ 165103 w 284193"/>
                  <a:gd name="connsiteY1" fmla="*/ 34932 h 96898"/>
                  <a:gd name="connsiteX2" fmla="*/ 190503 w 284193"/>
                  <a:gd name="connsiteY2" fmla="*/ 47632 h 96898"/>
                  <a:gd name="connsiteX3" fmla="*/ 201616 w 284193"/>
                  <a:gd name="connsiteY3" fmla="*/ 66682 h 96898"/>
                  <a:gd name="connsiteX4" fmla="*/ 284166 w 284193"/>
                  <a:gd name="connsiteY4" fmla="*/ 96844 h 96898"/>
                  <a:gd name="connsiteX5" fmla="*/ 192091 w 284193"/>
                  <a:gd name="connsiteY5" fmla="*/ 58744 h 96898"/>
                  <a:gd name="connsiteX6" fmla="*/ 169866 w 284193"/>
                  <a:gd name="connsiteY6" fmla="*/ 38107 h 96898"/>
                  <a:gd name="connsiteX7" fmla="*/ 3 w 284193"/>
                  <a:gd name="connsiteY7" fmla="*/ 7 h 9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93" h="96898">
                    <a:moveTo>
                      <a:pt x="3" y="7"/>
                    </a:moveTo>
                    <a:cubicBezTo>
                      <a:pt x="-791" y="-522"/>
                      <a:pt x="133353" y="26995"/>
                      <a:pt x="165103" y="34932"/>
                    </a:cubicBezTo>
                    <a:cubicBezTo>
                      <a:pt x="196853" y="42869"/>
                      <a:pt x="184418" y="42340"/>
                      <a:pt x="190503" y="47632"/>
                    </a:cubicBezTo>
                    <a:cubicBezTo>
                      <a:pt x="196588" y="52924"/>
                      <a:pt x="186005" y="58480"/>
                      <a:pt x="201616" y="66682"/>
                    </a:cubicBezTo>
                    <a:cubicBezTo>
                      <a:pt x="217227" y="74884"/>
                      <a:pt x="285753" y="98167"/>
                      <a:pt x="284166" y="96844"/>
                    </a:cubicBezTo>
                    <a:cubicBezTo>
                      <a:pt x="282579" y="95521"/>
                      <a:pt x="211141" y="68533"/>
                      <a:pt x="192091" y="58744"/>
                    </a:cubicBezTo>
                    <a:cubicBezTo>
                      <a:pt x="173041" y="48955"/>
                      <a:pt x="199764" y="47367"/>
                      <a:pt x="169866" y="38107"/>
                    </a:cubicBezTo>
                    <a:cubicBezTo>
                      <a:pt x="139968" y="28847"/>
                      <a:pt x="797" y="536"/>
                      <a:pt x="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AFAE41F8-F165-48B2-BCAD-33D4A84DCB46}"/>
                  </a:ext>
                </a:extLst>
              </p:cNvPr>
              <p:cNvSpPr/>
              <p:nvPr/>
            </p:nvSpPr>
            <p:spPr>
              <a:xfrm>
                <a:off x="5275263" y="1545603"/>
                <a:ext cx="197190" cy="31245"/>
              </a:xfrm>
              <a:custGeom>
                <a:avLst/>
                <a:gdLst>
                  <a:gd name="connsiteX0" fmla="*/ 0 w 197190"/>
                  <a:gd name="connsiteY0" fmla="*/ 13322 h 31245"/>
                  <a:gd name="connsiteX1" fmla="*/ 88900 w 197190"/>
                  <a:gd name="connsiteY1" fmla="*/ 622 h 31245"/>
                  <a:gd name="connsiteX2" fmla="*/ 196850 w 197190"/>
                  <a:gd name="connsiteY2" fmla="*/ 30785 h 31245"/>
                  <a:gd name="connsiteX3" fmla="*/ 125412 w 197190"/>
                  <a:gd name="connsiteY3" fmla="*/ 19672 h 31245"/>
                  <a:gd name="connsiteX4" fmla="*/ 0 w 197190"/>
                  <a:gd name="connsiteY4" fmla="*/ 13322 h 3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90" h="31245">
                    <a:moveTo>
                      <a:pt x="0" y="13322"/>
                    </a:moveTo>
                    <a:cubicBezTo>
                      <a:pt x="28046" y="5517"/>
                      <a:pt x="56092" y="-2288"/>
                      <a:pt x="88900" y="622"/>
                    </a:cubicBezTo>
                    <a:cubicBezTo>
                      <a:pt x="121708" y="3532"/>
                      <a:pt x="190765" y="27610"/>
                      <a:pt x="196850" y="30785"/>
                    </a:cubicBezTo>
                    <a:cubicBezTo>
                      <a:pt x="202935" y="33960"/>
                      <a:pt x="125412" y="19672"/>
                      <a:pt x="125412" y="19672"/>
                    </a:cubicBezTo>
                    <a:lnTo>
                      <a:pt x="0" y="1332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21CE3FA0-74B1-48DA-AEC2-424B3A4ED8F3}"/>
                  </a:ext>
                </a:extLst>
              </p:cNvPr>
              <p:cNvSpPr/>
              <p:nvPr/>
            </p:nvSpPr>
            <p:spPr>
              <a:xfrm>
                <a:off x="5144937" y="1508926"/>
                <a:ext cx="114578" cy="30971"/>
              </a:xfrm>
              <a:custGeom>
                <a:avLst/>
                <a:gdLst>
                  <a:gd name="connsiteX0" fmla="*/ 151 w 114578"/>
                  <a:gd name="connsiteY0" fmla="*/ 3962 h 30971"/>
                  <a:gd name="connsiteX1" fmla="*/ 87463 w 114578"/>
                  <a:gd name="connsiteY1" fmla="*/ 7137 h 30971"/>
                  <a:gd name="connsiteX2" fmla="*/ 95401 w 114578"/>
                  <a:gd name="connsiteY2" fmla="*/ 30949 h 30971"/>
                  <a:gd name="connsiteX3" fmla="*/ 111276 w 114578"/>
                  <a:gd name="connsiteY3" fmla="*/ 2374 h 30971"/>
                  <a:gd name="connsiteX4" fmla="*/ 151 w 114578"/>
                  <a:gd name="connsiteY4" fmla="*/ 3962 h 3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78" h="30971">
                    <a:moveTo>
                      <a:pt x="151" y="3962"/>
                    </a:moveTo>
                    <a:cubicBezTo>
                      <a:pt x="-3818" y="4756"/>
                      <a:pt x="71588" y="2639"/>
                      <a:pt x="87463" y="7137"/>
                    </a:cubicBezTo>
                    <a:cubicBezTo>
                      <a:pt x="103338" y="11635"/>
                      <a:pt x="91432" y="31743"/>
                      <a:pt x="95401" y="30949"/>
                    </a:cubicBezTo>
                    <a:cubicBezTo>
                      <a:pt x="99370" y="30155"/>
                      <a:pt x="123182" y="8195"/>
                      <a:pt x="111276" y="2374"/>
                    </a:cubicBezTo>
                    <a:cubicBezTo>
                      <a:pt x="99370" y="-3447"/>
                      <a:pt x="4120" y="3168"/>
                      <a:pt x="151" y="39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3BA76ED1-AC7F-42D5-BB2C-39C5B3D6CC7D}"/>
                  </a:ext>
                </a:extLst>
              </p:cNvPr>
              <p:cNvSpPr/>
              <p:nvPr/>
            </p:nvSpPr>
            <p:spPr>
              <a:xfrm>
                <a:off x="5280018" y="1328664"/>
                <a:ext cx="212737" cy="235173"/>
              </a:xfrm>
              <a:custGeom>
                <a:avLst/>
                <a:gdLst>
                  <a:gd name="connsiteX0" fmla="*/ 7 w 212737"/>
                  <a:gd name="connsiteY0" fmla="*/ 74 h 235173"/>
                  <a:gd name="connsiteX1" fmla="*/ 96845 w 212737"/>
                  <a:gd name="connsiteY1" fmla="*/ 150886 h 235173"/>
                  <a:gd name="connsiteX2" fmla="*/ 212732 w 212737"/>
                  <a:gd name="connsiteY2" fmla="*/ 235024 h 235173"/>
                  <a:gd name="connsiteX3" fmla="*/ 92082 w 212737"/>
                  <a:gd name="connsiteY3" fmla="*/ 131836 h 235173"/>
                  <a:gd name="connsiteX4" fmla="*/ 7 w 212737"/>
                  <a:gd name="connsiteY4" fmla="*/ 74 h 23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37" h="235173">
                    <a:moveTo>
                      <a:pt x="7" y="74"/>
                    </a:moveTo>
                    <a:cubicBezTo>
                      <a:pt x="801" y="3249"/>
                      <a:pt x="61391" y="111728"/>
                      <a:pt x="96845" y="150886"/>
                    </a:cubicBezTo>
                    <a:cubicBezTo>
                      <a:pt x="132299" y="190044"/>
                      <a:pt x="213526" y="238199"/>
                      <a:pt x="212732" y="235024"/>
                    </a:cubicBezTo>
                    <a:cubicBezTo>
                      <a:pt x="211938" y="231849"/>
                      <a:pt x="125420" y="167819"/>
                      <a:pt x="92082" y="131836"/>
                    </a:cubicBezTo>
                    <a:cubicBezTo>
                      <a:pt x="58744" y="95853"/>
                      <a:pt x="-787" y="-3101"/>
                      <a:pt x="7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AE7B5A17-8E8D-45CA-AEAD-5C7C714E9DA9}"/>
                  </a:ext>
                </a:extLst>
              </p:cNvPr>
              <p:cNvSpPr/>
              <p:nvPr/>
            </p:nvSpPr>
            <p:spPr>
              <a:xfrm>
                <a:off x="5078367" y="1323916"/>
                <a:ext cx="55150" cy="147785"/>
              </a:xfrm>
              <a:custGeom>
                <a:avLst/>
                <a:gdLst>
                  <a:gd name="connsiteX0" fmla="*/ 46 w 55150"/>
                  <a:gd name="connsiteY0" fmla="*/ 59 h 147785"/>
                  <a:gd name="connsiteX1" fmla="*/ 44496 w 55150"/>
                  <a:gd name="connsiteY1" fmla="*/ 88959 h 147785"/>
                  <a:gd name="connsiteX2" fmla="*/ 41321 w 55150"/>
                  <a:gd name="connsiteY2" fmla="*/ 147697 h 147785"/>
                  <a:gd name="connsiteX3" fmla="*/ 54021 w 55150"/>
                  <a:gd name="connsiteY3" fmla="*/ 76259 h 147785"/>
                  <a:gd name="connsiteX4" fmla="*/ 46 w 55150"/>
                  <a:gd name="connsiteY4" fmla="*/ 59 h 14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50" h="147785">
                    <a:moveTo>
                      <a:pt x="46" y="59"/>
                    </a:moveTo>
                    <a:cubicBezTo>
                      <a:pt x="-1542" y="2176"/>
                      <a:pt x="37617" y="64353"/>
                      <a:pt x="44496" y="88959"/>
                    </a:cubicBezTo>
                    <a:cubicBezTo>
                      <a:pt x="51375" y="113565"/>
                      <a:pt x="39733" y="149814"/>
                      <a:pt x="41321" y="147697"/>
                    </a:cubicBezTo>
                    <a:cubicBezTo>
                      <a:pt x="42909" y="145580"/>
                      <a:pt x="59577" y="99278"/>
                      <a:pt x="54021" y="76259"/>
                    </a:cubicBezTo>
                    <a:cubicBezTo>
                      <a:pt x="48465" y="53240"/>
                      <a:pt x="1634" y="-2058"/>
                      <a:pt x="46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3F83F30-376E-4304-BF55-7B2BD1B47561}"/>
                  </a:ext>
                </a:extLst>
              </p:cNvPr>
              <p:cNvSpPr/>
              <p:nvPr/>
            </p:nvSpPr>
            <p:spPr>
              <a:xfrm>
                <a:off x="5162368" y="1420811"/>
                <a:ext cx="186623" cy="37131"/>
              </a:xfrm>
              <a:custGeom>
                <a:avLst/>
                <a:gdLst>
                  <a:gd name="connsiteX0" fmla="*/ 182 w 186623"/>
                  <a:gd name="connsiteY0" fmla="*/ 1589 h 37131"/>
                  <a:gd name="connsiteX1" fmla="*/ 139882 w 186623"/>
                  <a:gd name="connsiteY1" fmla="*/ 31752 h 37131"/>
                  <a:gd name="connsiteX2" fmla="*/ 185920 w 186623"/>
                  <a:gd name="connsiteY2" fmla="*/ 34927 h 37131"/>
                  <a:gd name="connsiteX3" fmla="*/ 111307 w 186623"/>
                  <a:gd name="connsiteY3" fmla="*/ 7939 h 37131"/>
                  <a:gd name="connsiteX4" fmla="*/ 182 w 186623"/>
                  <a:gd name="connsiteY4" fmla="*/ 1589 h 3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23" h="37131">
                    <a:moveTo>
                      <a:pt x="182" y="1589"/>
                    </a:moveTo>
                    <a:cubicBezTo>
                      <a:pt x="4944" y="5558"/>
                      <a:pt x="108926" y="26196"/>
                      <a:pt x="139882" y="31752"/>
                    </a:cubicBezTo>
                    <a:cubicBezTo>
                      <a:pt x="170838" y="37308"/>
                      <a:pt x="190682" y="38896"/>
                      <a:pt x="185920" y="34927"/>
                    </a:cubicBezTo>
                    <a:cubicBezTo>
                      <a:pt x="181158" y="30958"/>
                      <a:pt x="137501" y="14289"/>
                      <a:pt x="111307" y="7939"/>
                    </a:cubicBezTo>
                    <a:cubicBezTo>
                      <a:pt x="85113" y="1589"/>
                      <a:pt x="-4580" y="-2380"/>
                      <a:pt x="182" y="1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4DB83D83-B25D-4D5E-BB09-A9ADAE55C1B1}"/>
                  </a:ext>
                </a:extLst>
              </p:cNvPr>
              <p:cNvSpPr/>
              <p:nvPr/>
            </p:nvSpPr>
            <p:spPr>
              <a:xfrm>
                <a:off x="4480491" y="1279897"/>
                <a:ext cx="588839" cy="114421"/>
              </a:xfrm>
              <a:custGeom>
                <a:avLst/>
                <a:gdLst>
                  <a:gd name="connsiteX0" fmla="*/ 5784 w 588839"/>
                  <a:gd name="connsiteY0" fmla="*/ 2803 h 114421"/>
                  <a:gd name="connsiteX1" fmla="*/ 572522 w 588839"/>
                  <a:gd name="connsiteY1" fmla="*/ 112341 h 114421"/>
                  <a:gd name="connsiteX2" fmla="*/ 447109 w 588839"/>
                  <a:gd name="connsiteY2" fmla="*/ 77416 h 114421"/>
                  <a:gd name="connsiteX3" fmla="*/ 286772 w 588839"/>
                  <a:gd name="connsiteY3" fmla="*/ 36141 h 114421"/>
                  <a:gd name="connsiteX4" fmla="*/ 5784 w 588839"/>
                  <a:gd name="connsiteY4" fmla="*/ 2803 h 11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839" h="114421">
                    <a:moveTo>
                      <a:pt x="5784" y="2803"/>
                    </a:moveTo>
                    <a:cubicBezTo>
                      <a:pt x="53409" y="15503"/>
                      <a:pt x="498968" y="99906"/>
                      <a:pt x="572522" y="112341"/>
                    </a:cubicBezTo>
                    <a:cubicBezTo>
                      <a:pt x="646076" y="124776"/>
                      <a:pt x="447109" y="77416"/>
                      <a:pt x="447109" y="77416"/>
                    </a:cubicBezTo>
                    <a:cubicBezTo>
                      <a:pt x="399484" y="64716"/>
                      <a:pt x="355299" y="48312"/>
                      <a:pt x="286772" y="36141"/>
                    </a:cubicBezTo>
                    <a:cubicBezTo>
                      <a:pt x="218245" y="23970"/>
                      <a:pt x="-41841" y="-9897"/>
                      <a:pt x="5784" y="28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C689A754-103D-462C-BC4F-475FF89D0A9B}"/>
                  </a:ext>
                </a:extLst>
              </p:cNvPr>
              <p:cNvSpPr/>
              <p:nvPr/>
            </p:nvSpPr>
            <p:spPr>
              <a:xfrm>
                <a:off x="4925984" y="1146042"/>
                <a:ext cx="346421" cy="168913"/>
              </a:xfrm>
              <a:custGeom>
                <a:avLst/>
                <a:gdLst>
                  <a:gd name="connsiteX0" fmla="*/ 29 w 346421"/>
                  <a:gd name="connsiteY0" fmla="*/ 133 h 168913"/>
                  <a:gd name="connsiteX1" fmla="*/ 77816 w 346421"/>
                  <a:gd name="connsiteY1" fmla="*/ 89033 h 168913"/>
                  <a:gd name="connsiteX2" fmla="*/ 117504 w 346421"/>
                  <a:gd name="connsiteY2" fmla="*/ 109671 h 168913"/>
                  <a:gd name="connsiteX3" fmla="*/ 346104 w 346421"/>
                  <a:gd name="connsiteY3" fmla="*/ 168408 h 168913"/>
                  <a:gd name="connsiteX4" fmla="*/ 165129 w 346421"/>
                  <a:gd name="connsiteY4" fmla="*/ 136658 h 168913"/>
                  <a:gd name="connsiteX5" fmla="*/ 69879 w 346421"/>
                  <a:gd name="connsiteY5" fmla="*/ 111258 h 168913"/>
                  <a:gd name="connsiteX6" fmla="*/ 29 w 346421"/>
                  <a:gd name="connsiteY6" fmla="*/ 133 h 16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421" h="168913">
                    <a:moveTo>
                      <a:pt x="29" y="133"/>
                    </a:moveTo>
                    <a:cubicBezTo>
                      <a:pt x="1352" y="-3571"/>
                      <a:pt x="58237" y="70777"/>
                      <a:pt x="77816" y="89033"/>
                    </a:cubicBezTo>
                    <a:cubicBezTo>
                      <a:pt x="97395" y="107289"/>
                      <a:pt x="72789" y="96442"/>
                      <a:pt x="117504" y="109671"/>
                    </a:cubicBezTo>
                    <a:cubicBezTo>
                      <a:pt x="162219" y="122900"/>
                      <a:pt x="338167" y="163910"/>
                      <a:pt x="346104" y="168408"/>
                    </a:cubicBezTo>
                    <a:cubicBezTo>
                      <a:pt x="354041" y="172906"/>
                      <a:pt x="211167" y="146183"/>
                      <a:pt x="165129" y="136658"/>
                    </a:cubicBezTo>
                    <a:cubicBezTo>
                      <a:pt x="119092" y="127133"/>
                      <a:pt x="96867" y="132425"/>
                      <a:pt x="69879" y="111258"/>
                    </a:cubicBezTo>
                    <a:cubicBezTo>
                      <a:pt x="42892" y="90091"/>
                      <a:pt x="-1294" y="3837"/>
                      <a:pt x="29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BEBEACE-3248-4CFC-A0BA-3923B4E308AA}"/>
                  </a:ext>
                </a:extLst>
              </p:cNvPr>
              <p:cNvSpPr/>
              <p:nvPr/>
            </p:nvSpPr>
            <p:spPr>
              <a:xfrm>
                <a:off x="5029116" y="1216923"/>
                <a:ext cx="276813" cy="118165"/>
              </a:xfrm>
              <a:custGeom>
                <a:avLst/>
                <a:gdLst>
                  <a:gd name="connsiteX0" fmla="*/ 84 w 276813"/>
                  <a:gd name="connsiteY0" fmla="*/ 690 h 118165"/>
                  <a:gd name="connsiteX1" fmla="*/ 157247 w 276813"/>
                  <a:gd name="connsiteY1" fmla="*/ 37202 h 118165"/>
                  <a:gd name="connsiteX2" fmla="*/ 188997 w 276813"/>
                  <a:gd name="connsiteY2" fmla="*/ 38790 h 118165"/>
                  <a:gd name="connsiteX3" fmla="*/ 276309 w 276813"/>
                  <a:gd name="connsiteY3" fmla="*/ 118165 h 118165"/>
                  <a:gd name="connsiteX4" fmla="*/ 220747 w 276813"/>
                  <a:gd name="connsiteY4" fmla="*/ 38790 h 118165"/>
                  <a:gd name="connsiteX5" fmla="*/ 136609 w 276813"/>
                  <a:gd name="connsiteY5" fmla="*/ 16565 h 118165"/>
                  <a:gd name="connsiteX6" fmla="*/ 84 w 276813"/>
                  <a:gd name="connsiteY6" fmla="*/ 690 h 1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13" h="118165">
                    <a:moveTo>
                      <a:pt x="84" y="690"/>
                    </a:moveTo>
                    <a:cubicBezTo>
                      <a:pt x="3524" y="4129"/>
                      <a:pt x="125762" y="30852"/>
                      <a:pt x="157247" y="37202"/>
                    </a:cubicBezTo>
                    <a:cubicBezTo>
                      <a:pt x="188732" y="43552"/>
                      <a:pt x="169153" y="25296"/>
                      <a:pt x="188997" y="38790"/>
                    </a:cubicBezTo>
                    <a:cubicBezTo>
                      <a:pt x="208841" y="52284"/>
                      <a:pt x="271017" y="118165"/>
                      <a:pt x="276309" y="118165"/>
                    </a:cubicBezTo>
                    <a:cubicBezTo>
                      <a:pt x="281601" y="118165"/>
                      <a:pt x="244030" y="55723"/>
                      <a:pt x="220747" y="38790"/>
                    </a:cubicBezTo>
                    <a:cubicBezTo>
                      <a:pt x="197464" y="21857"/>
                      <a:pt x="136609" y="16565"/>
                      <a:pt x="136609" y="16565"/>
                    </a:cubicBezTo>
                    <a:cubicBezTo>
                      <a:pt x="98774" y="7305"/>
                      <a:pt x="-3356" y="-2749"/>
                      <a:pt x="84" y="6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99CB7128-FD2E-492F-A8F4-87FAEA049033}"/>
                  </a:ext>
                </a:extLst>
              </p:cNvPr>
              <p:cNvSpPr/>
              <p:nvPr/>
            </p:nvSpPr>
            <p:spPr>
              <a:xfrm>
                <a:off x="5007954" y="1049083"/>
                <a:ext cx="13309" cy="143294"/>
              </a:xfrm>
              <a:custGeom>
                <a:avLst/>
                <a:gdLst>
                  <a:gd name="connsiteX0" fmla="*/ 609 w 13309"/>
                  <a:gd name="connsiteY0" fmla="*/ 255 h 143294"/>
                  <a:gd name="connsiteX1" fmla="*/ 2196 w 13309"/>
                  <a:gd name="connsiteY1" fmla="*/ 52642 h 143294"/>
                  <a:gd name="connsiteX2" fmla="*/ 3784 w 13309"/>
                  <a:gd name="connsiteY2" fmla="*/ 143130 h 143294"/>
                  <a:gd name="connsiteX3" fmla="*/ 13309 w 13309"/>
                  <a:gd name="connsiteY3" fmla="*/ 73280 h 143294"/>
                  <a:gd name="connsiteX4" fmla="*/ 609 w 13309"/>
                  <a:gd name="connsiteY4" fmla="*/ 255 h 14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9" h="143294">
                    <a:moveTo>
                      <a:pt x="609" y="255"/>
                    </a:moveTo>
                    <a:cubicBezTo>
                      <a:pt x="-1243" y="-3185"/>
                      <a:pt x="1667" y="28830"/>
                      <a:pt x="2196" y="52642"/>
                    </a:cubicBezTo>
                    <a:cubicBezTo>
                      <a:pt x="2725" y="76454"/>
                      <a:pt x="1932" y="139690"/>
                      <a:pt x="3784" y="143130"/>
                    </a:cubicBezTo>
                    <a:cubicBezTo>
                      <a:pt x="5636" y="146570"/>
                      <a:pt x="13309" y="95240"/>
                      <a:pt x="13309" y="73280"/>
                    </a:cubicBezTo>
                    <a:cubicBezTo>
                      <a:pt x="13309" y="51320"/>
                      <a:pt x="2461" y="3695"/>
                      <a:pt x="609" y="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D5805FE-AF26-4E72-B57C-39F4AD2971B7}"/>
                  </a:ext>
                </a:extLst>
              </p:cNvPr>
              <p:cNvSpPr/>
              <p:nvPr/>
            </p:nvSpPr>
            <p:spPr>
              <a:xfrm>
                <a:off x="4848141" y="1034888"/>
                <a:ext cx="168553" cy="16855"/>
              </a:xfrm>
              <a:custGeom>
                <a:avLst/>
                <a:gdLst>
                  <a:gd name="connsiteX0" fmla="*/ 84 w 168553"/>
                  <a:gd name="connsiteY0" fmla="*/ 12862 h 16855"/>
                  <a:gd name="connsiteX1" fmla="*/ 98509 w 168553"/>
                  <a:gd name="connsiteY1" fmla="*/ 8100 h 16855"/>
                  <a:gd name="connsiteX2" fmla="*/ 168359 w 168553"/>
                  <a:gd name="connsiteY2" fmla="*/ 162 h 16855"/>
                  <a:gd name="connsiteX3" fmla="*/ 115972 w 168553"/>
                  <a:gd name="connsiteY3" fmla="*/ 16037 h 16855"/>
                  <a:gd name="connsiteX4" fmla="*/ 84 w 168553"/>
                  <a:gd name="connsiteY4" fmla="*/ 12862 h 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53" h="16855">
                    <a:moveTo>
                      <a:pt x="84" y="12862"/>
                    </a:moveTo>
                    <a:cubicBezTo>
                      <a:pt x="-2827" y="11539"/>
                      <a:pt x="70463" y="10217"/>
                      <a:pt x="98509" y="8100"/>
                    </a:cubicBezTo>
                    <a:cubicBezTo>
                      <a:pt x="126555" y="5983"/>
                      <a:pt x="165448" y="-1161"/>
                      <a:pt x="168359" y="162"/>
                    </a:cubicBezTo>
                    <a:cubicBezTo>
                      <a:pt x="171270" y="1485"/>
                      <a:pt x="140843" y="13391"/>
                      <a:pt x="115972" y="16037"/>
                    </a:cubicBezTo>
                    <a:cubicBezTo>
                      <a:pt x="91101" y="18683"/>
                      <a:pt x="2995" y="14185"/>
                      <a:pt x="84" y="128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771EAE95-7ACF-4125-8305-BB88D2DA726A}"/>
                  </a:ext>
                </a:extLst>
              </p:cNvPr>
              <p:cNvSpPr/>
              <p:nvPr/>
            </p:nvSpPr>
            <p:spPr>
              <a:xfrm>
                <a:off x="4854398" y="985186"/>
                <a:ext cx="179700" cy="58104"/>
              </a:xfrm>
              <a:custGeom>
                <a:avLst/>
                <a:gdLst>
                  <a:gd name="connsiteX0" fmla="*/ 177 w 179700"/>
                  <a:gd name="connsiteY0" fmla="*/ 21289 h 58104"/>
                  <a:gd name="connsiteX1" fmla="*/ 114477 w 179700"/>
                  <a:gd name="connsiteY1" fmla="*/ 11764 h 58104"/>
                  <a:gd name="connsiteX2" fmla="*/ 158927 w 179700"/>
                  <a:gd name="connsiteY2" fmla="*/ 652 h 58104"/>
                  <a:gd name="connsiteX3" fmla="*/ 163690 w 179700"/>
                  <a:gd name="connsiteY3" fmla="*/ 32402 h 58104"/>
                  <a:gd name="connsiteX4" fmla="*/ 155752 w 179700"/>
                  <a:gd name="connsiteY4" fmla="*/ 57802 h 58104"/>
                  <a:gd name="connsiteX5" fmla="*/ 179565 w 179700"/>
                  <a:gd name="connsiteY5" fmla="*/ 14939 h 58104"/>
                  <a:gd name="connsiteX6" fmla="*/ 143052 w 179700"/>
                  <a:gd name="connsiteY6" fmla="*/ 16527 h 58104"/>
                  <a:gd name="connsiteX7" fmla="*/ 177 w 179700"/>
                  <a:gd name="connsiteY7" fmla="*/ 21289 h 5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700" h="58104">
                    <a:moveTo>
                      <a:pt x="177" y="21289"/>
                    </a:moveTo>
                    <a:cubicBezTo>
                      <a:pt x="-4585" y="20495"/>
                      <a:pt x="88019" y="15203"/>
                      <a:pt x="114477" y="11764"/>
                    </a:cubicBezTo>
                    <a:cubicBezTo>
                      <a:pt x="140935" y="8325"/>
                      <a:pt x="150725" y="-2788"/>
                      <a:pt x="158927" y="652"/>
                    </a:cubicBezTo>
                    <a:cubicBezTo>
                      <a:pt x="167129" y="4092"/>
                      <a:pt x="164219" y="22877"/>
                      <a:pt x="163690" y="32402"/>
                    </a:cubicBezTo>
                    <a:cubicBezTo>
                      <a:pt x="163161" y="41927"/>
                      <a:pt x="153106" y="60712"/>
                      <a:pt x="155752" y="57802"/>
                    </a:cubicBezTo>
                    <a:cubicBezTo>
                      <a:pt x="158398" y="54892"/>
                      <a:pt x="181682" y="21818"/>
                      <a:pt x="179565" y="14939"/>
                    </a:cubicBezTo>
                    <a:cubicBezTo>
                      <a:pt x="177448" y="8060"/>
                      <a:pt x="171627" y="13352"/>
                      <a:pt x="143052" y="16527"/>
                    </a:cubicBezTo>
                    <a:cubicBezTo>
                      <a:pt x="114477" y="19702"/>
                      <a:pt x="4939" y="22083"/>
                      <a:pt x="177" y="21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1A44ECB4-1572-41A9-99E0-5B3296172A57}"/>
                  </a:ext>
                </a:extLst>
              </p:cNvPr>
              <p:cNvSpPr/>
              <p:nvPr/>
            </p:nvSpPr>
            <p:spPr>
              <a:xfrm>
                <a:off x="4543976" y="1142953"/>
                <a:ext cx="374099" cy="75726"/>
              </a:xfrm>
              <a:custGeom>
                <a:avLst/>
                <a:gdLst>
                  <a:gd name="connsiteX0" fmla="*/ 1037 w 374099"/>
                  <a:gd name="connsiteY0" fmla="*/ 47 h 75726"/>
                  <a:gd name="connsiteX1" fmla="*/ 348699 w 374099"/>
                  <a:gd name="connsiteY1" fmla="*/ 71485 h 75726"/>
                  <a:gd name="connsiteX2" fmla="*/ 335999 w 374099"/>
                  <a:gd name="connsiteY2" fmla="*/ 66722 h 75726"/>
                  <a:gd name="connsiteX3" fmla="*/ 243924 w 374099"/>
                  <a:gd name="connsiteY3" fmla="*/ 60372 h 75726"/>
                  <a:gd name="connsiteX4" fmla="*/ 1037 w 374099"/>
                  <a:gd name="connsiteY4" fmla="*/ 47 h 75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99" h="75726">
                    <a:moveTo>
                      <a:pt x="1037" y="47"/>
                    </a:moveTo>
                    <a:cubicBezTo>
                      <a:pt x="18499" y="1899"/>
                      <a:pt x="292872" y="60373"/>
                      <a:pt x="348699" y="71485"/>
                    </a:cubicBezTo>
                    <a:cubicBezTo>
                      <a:pt x="404526" y="82597"/>
                      <a:pt x="353461" y="68574"/>
                      <a:pt x="335999" y="66722"/>
                    </a:cubicBezTo>
                    <a:cubicBezTo>
                      <a:pt x="318537" y="64870"/>
                      <a:pt x="296311" y="69368"/>
                      <a:pt x="243924" y="60372"/>
                    </a:cubicBezTo>
                    <a:cubicBezTo>
                      <a:pt x="191537" y="51376"/>
                      <a:pt x="-16425" y="-1805"/>
                      <a:pt x="1037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E57857F7-5EAE-4BC8-B6AD-6B6F2113B5CC}"/>
                  </a:ext>
                </a:extLst>
              </p:cNvPr>
              <p:cNvSpPr/>
              <p:nvPr/>
            </p:nvSpPr>
            <p:spPr>
              <a:xfrm>
                <a:off x="4382878" y="990477"/>
                <a:ext cx="122461" cy="160583"/>
              </a:xfrm>
              <a:custGeom>
                <a:avLst/>
                <a:gdLst>
                  <a:gd name="connsiteX0" fmla="*/ 210 w 122461"/>
                  <a:gd name="connsiteY0" fmla="*/ 123 h 160583"/>
                  <a:gd name="connsiteX1" fmla="*/ 84347 w 122461"/>
                  <a:gd name="connsiteY1" fmla="*/ 73148 h 160583"/>
                  <a:gd name="connsiteX2" fmla="*/ 119272 w 122461"/>
                  <a:gd name="connsiteY2" fmla="*/ 160461 h 160583"/>
                  <a:gd name="connsiteX3" fmla="*/ 111335 w 122461"/>
                  <a:gd name="connsiteY3" fmla="*/ 90611 h 160583"/>
                  <a:gd name="connsiteX4" fmla="*/ 210 w 122461"/>
                  <a:gd name="connsiteY4" fmla="*/ 123 h 16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61" h="160583">
                    <a:moveTo>
                      <a:pt x="210" y="123"/>
                    </a:moveTo>
                    <a:cubicBezTo>
                      <a:pt x="-4288" y="-2788"/>
                      <a:pt x="64503" y="46425"/>
                      <a:pt x="84347" y="73148"/>
                    </a:cubicBezTo>
                    <a:cubicBezTo>
                      <a:pt x="104191" y="99871"/>
                      <a:pt x="114774" y="157550"/>
                      <a:pt x="119272" y="160461"/>
                    </a:cubicBezTo>
                    <a:cubicBezTo>
                      <a:pt x="123770" y="163372"/>
                      <a:pt x="125358" y="113630"/>
                      <a:pt x="111335" y="90611"/>
                    </a:cubicBezTo>
                    <a:cubicBezTo>
                      <a:pt x="97312" y="67592"/>
                      <a:pt x="4708" y="3034"/>
                      <a:pt x="210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B5943F19-0F36-494A-ADEB-5698DDD6BAC1}"/>
                  </a:ext>
                </a:extLst>
              </p:cNvPr>
              <p:cNvSpPr/>
              <p:nvPr/>
            </p:nvSpPr>
            <p:spPr>
              <a:xfrm>
                <a:off x="4458025" y="1021620"/>
                <a:ext cx="475945" cy="122203"/>
              </a:xfrm>
              <a:custGeom>
                <a:avLst/>
                <a:gdLst>
                  <a:gd name="connsiteX0" fmla="*/ 2850 w 475945"/>
                  <a:gd name="connsiteY0" fmla="*/ 730 h 122203"/>
                  <a:gd name="connsiteX1" fmla="*/ 126675 w 475945"/>
                  <a:gd name="connsiteY1" fmla="*/ 45180 h 122203"/>
                  <a:gd name="connsiteX2" fmla="*/ 194938 w 475945"/>
                  <a:gd name="connsiteY2" fmla="*/ 65818 h 122203"/>
                  <a:gd name="connsiteX3" fmla="*/ 367975 w 475945"/>
                  <a:gd name="connsiteY3" fmla="*/ 92805 h 122203"/>
                  <a:gd name="connsiteX4" fmla="*/ 475925 w 475945"/>
                  <a:gd name="connsiteY4" fmla="*/ 121380 h 122203"/>
                  <a:gd name="connsiteX5" fmla="*/ 360038 w 475945"/>
                  <a:gd name="connsiteY5" fmla="*/ 111855 h 122203"/>
                  <a:gd name="connsiteX6" fmla="*/ 260025 w 475945"/>
                  <a:gd name="connsiteY6" fmla="*/ 84868 h 122203"/>
                  <a:gd name="connsiteX7" fmla="*/ 2850 w 475945"/>
                  <a:gd name="connsiteY7" fmla="*/ 730 h 12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945" h="122203">
                    <a:moveTo>
                      <a:pt x="2850" y="730"/>
                    </a:moveTo>
                    <a:cubicBezTo>
                      <a:pt x="-19375" y="-5885"/>
                      <a:pt x="94660" y="34332"/>
                      <a:pt x="126675" y="45180"/>
                    </a:cubicBezTo>
                    <a:cubicBezTo>
                      <a:pt x="158690" y="56028"/>
                      <a:pt x="154721" y="57880"/>
                      <a:pt x="194938" y="65818"/>
                    </a:cubicBezTo>
                    <a:cubicBezTo>
                      <a:pt x="235155" y="73756"/>
                      <a:pt x="321144" y="83545"/>
                      <a:pt x="367975" y="92805"/>
                    </a:cubicBezTo>
                    <a:cubicBezTo>
                      <a:pt x="414806" y="102065"/>
                      <a:pt x="477248" y="118205"/>
                      <a:pt x="475925" y="121380"/>
                    </a:cubicBezTo>
                    <a:cubicBezTo>
                      <a:pt x="474602" y="124555"/>
                      <a:pt x="396021" y="117940"/>
                      <a:pt x="360038" y="111855"/>
                    </a:cubicBezTo>
                    <a:cubicBezTo>
                      <a:pt x="324055" y="105770"/>
                      <a:pt x="319292" y="102860"/>
                      <a:pt x="260025" y="84868"/>
                    </a:cubicBezTo>
                    <a:cubicBezTo>
                      <a:pt x="200758" y="66876"/>
                      <a:pt x="25075" y="7345"/>
                      <a:pt x="2850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0389A9B-B33E-4526-8976-9D76070ED164}"/>
                  </a:ext>
                </a:extLst>
              </p:cNvPr>
              <p:cNvSpPr/>
              <p:nvPr/>
            </p:nvSpPr>
            <p:spPr>
              <a:xfrm>
                <a:off x="3916768" y="947301"/>
                <a:ext cx="360013" cy="41267"/>
              </a:xfrm>
              <a:custGeom>
                <a:avLst/>
                <a:gdLst>
                  <a:gd name="connsiteX0" fmla="*/ 3299 w 360013"/>
                  <a:gd name="connsiteY0" fmla="*/ 41182 h 41267"/>
                  <a:gd name="connsiteX1" fmla="*/ 348315 w 360013"/>
                  <a:gd name="connsiteY1" fmla="*/ 11549 h 41267"/>
                  <a:gd name="connsiteX2" fmla="*/ 269999 w 360013"/>
                  <a:gd name="connsiteY2" fmla="*/ 9432 h 41267"/>
                  <a:gd name="connsiteX3" fmla="*/ 178982 w 360013"/>
                  <a:gd name="connsiteY3" fmla="*/ 966 h 41267"/>
                  <a:gd name="connsiteX4" fmla="*/ 3299 w 360013"/>
                  <a:gd name="connsiteY4" fmla="*/ 41182 h 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13" h="41267">
                    <a:moveTo>
                      <a:pt x="3299" y="41182"/>
                    </a:moveTo>
                    <a:cubicBezTo>
                      <a:pt x="31521" y="42946"/>
                      <a:pt x="303865" y="16841"/>
                      <a:pt x="348315" y="11549"/>
                    </a:cubicBezTo>
                    <a:cubicBezTo>
                      <a:pt x="392765" y="6257"/>
                      <a:pt x="298221" y="11196"/>
                      <a:pt x="269999" y="9432"/>
                    </a:cubicBezTo>
                    <a:cubicBezTo>
                      <a:pt x="241777" y="7668"/>
                      <a:pt x="222021" y="-3267"/>
                      <a:pt x="178982" y="966"/>
                    </a:cubicBezTo>
                    <a:cubicBezTo>
                      <a:pt x="135943" y="5199"/>
                      <a:pt x="-24923" y="39418"/>
                      <a:pt x="3299" y="41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D7AB3A2E-9613-4CB6-8F7A-06286FDC61C8}"/>
                  </a:ext>
                </a:extLst>
              </p:cNvPr>
              <p:cNvSpPr/>
              <p:nvPr/>
            </p:nvSpPr>
            <p:spPr>
              <a:xfrm>
                <a:off x="4254200" y="971081"/>
                <a:ext cx="200913" cy="281775"/>
              </a:xfrm>
              <a:custGeom>
                <a:avLst/>
                <a:gdLst>
                  <a:gd name="connsiteX0" fmla="*/ 300 w 200913"/>
                  <a:gd name="connsiteY0" fmla="*/ 469 h 281775"/>
                  <a:gd name="connsiteX1" fmla="*/ 112483 w 200913"/>
                  <a:gd name="connsiteY1" fmla="*/ 93602 h 281775"/>
                  <a:gd name="connsiteX2" fmla="*/ 197150 w 200913"/>
                  <a:gd name="connsiteY2" fmla="*/ 279869 h 281775"/>
                  <a:gd name="connsiteX3" fmla="*/ 182333 w 200913"/>
                  <a:gd name="connsiteY3" fmla="*/ 186736 h 281775"/>
                  <a:gd name="connsiteX4" fmla="*/ 148467 w 200913"/>
                  <a:gd name="connsiteY4" fmla="*/ 129586 h 281775"/>
                  <a:gd name="connsiteX5" fmla="*/ 300 w 200913"/>
                  <a:gd name="connsiteY5" fmla="*/ 469 h 28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13" h="281775">
                    <a:moveTo>
                      <a:pt x="300" y="469"/>
                    </a:moveTo>
                    <a:cubicBezTo>
                      <a:pt x="-5697" y="-5528"/>
                      <a:pt x="79675" y="47035"/>
                      <a:pt x="112483" y="93602"/>
                    </a:cubicBezTo>
                    <a:cubicBezTo>
                      <a:pt x="145291" y="140169"/>
                      <a:pt x="185508" y="264347"/>
                      <a:pt x="197150" y="279869"/>
                    </a:cubicBezTo>
                    <a:cubicBezTo>
                      <a:pt x="208792" y="295391"/>
                      <a:pt x="190447" y="211783"/>
                      <a:pt x="182333" y="186736"/>
                    </a:cubicBezTo>
                    <a:cubicBezTo>
                      <a:pt x="174219" y="161689"/>
                      <a:pt x="173514" y="158514"/>
                      <a:pt x="148467" y="129586"/>
                    </a:cubicBezTo>
                    <a:cubicBezTo>
                      <a:pt x="123420" y="100658"/>
                      <a:pt x="6297" y="6466"/>
                      <a:pt x="300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05E20492-1298-4E76-96B5-17A3AF2658CD}"/>
                  </a:ext>
                </a:extLst>
              </p:cNvPr>
              <p:cNvSpPr/>
              <p:nvPr/>
            </p:nvSpPr>
            <p:spPr>
              <a:xfrm>
                <a:off x="4237333" y="971550"/>
                <a:ext cx="258404" cy="49616"/>
              </a:xfrm>
              <a:custGeom>
                <a:avLst/>
                <a:gdLst>
                  <a:gd name="connsiteX0" fmla="*/ 234 w 258404"/>
                  <a:gd name="connsiteY0" fmla="*/ 0 h 49616"/>
                  <a:gd name="connsiteX1" fmla="*/ 245767 w 258404"/>
                  <a:gd name="connsiteY1" fmla="*/ 44450 h 49616"/>
                  <a:gd name="connsiteX2" fmla="*/ 201317 w 258404"/>
                  <a:gd name="connsiteY2" fmla="*/ 44450 h 49616"/>
                  <a:gd name="connsiteX3" fmla="*/ 234 w 258404"/>
                  <a:gd name="connsiteY3" fmla="*/ 0 h 49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404" h="49616">
                    <a:moveTo>
                      <a:pt x="234" y="0"/>
                    </a:moveTo>
                    <a:cubicBezTo>
                      <a:pt x="7642" y="0"/>
                      <a:pt x="212253" y="37042"/>
                      <a:pt x="245767" y="44450"/>
                    </a:cubicBezTo>
                    <a:cubicBezTo>
                      <a:pt x="279281" y="51858"/>
                      <a:pt x="239770" y="50800"/>
                      <a:pt x="201317" y="44450"/>
                    </a:cubicBezTo>
                    <a:cubicBezTo>
                      <a:pt x="162864" y="38100"/>
                      <a:pt x="-7174" y="0"/>
                      <a:pt x="23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A05E3D0F-2F2E-4015-BD02-491DE740D409}"/>
                  </a:ext>
                </a:extLst>
              </p:cNvPr>
              <p:cNvSpPr/>
              <p:nvPr/>
            </p:nvSpPr>
            <p:spPr>
              <a:xfrm>
                <a:off x="3460749" y="927057"/>
                <a:ext cx="667702" cy="144489"/>
              </a:xfrm>
              <a:custGeom>
                <a:avLst/>
                <a:gdLst>
                  <a:gd name="connsiteX0" fmla="*/ 1 w 667702"/>
                  <a:gd name="connsiteY0" fmla="*/ 43 h 144489"/>
                  <a:gd name="connsiteX1" fmla="*/ 448734 w 667702"/>
                  <a:gd name="connsiteY1" fmla="*/ 97410 h 144489"/>
                  <a:gd name="connsiteX2" fmla="*/ 656168 w 667702"/>
                  <a:gd name="connsiteY2" fmla="*/ 137626 h 144489"/>
                  <a:gd name="connsiteX3" fmla="*/ 620184 w 667702"/>
                  <a:gd name="connsiteY3" fmla="*/ 141860 h 144489"/>
                  <a:gd name="connsiteX4" fmla="*/ 444501 w 667702"/>
                  <a:gd name="connsiteY4" fmla="*/ 110110 h 144489"/>
                  <a:gd name="connsiteX5" fmla="*/ 1 w 667702"/>
                  <a:gd name="connsiteY5" fmla="*/ 43 h 14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702" h="144489">
                    <a:moveTo>
                      <a:pt x="1" y="43"/>
                    </a:moveTo>
                    <a:cubicBezTo>
                      <a:pt x="707" y="-2074"/>
                      <a:pt x="339373" y="74479"/>
                      <a:pt x="448734" y="97410"/>
                    </a:cubicBezTo>
                    <a:cubicBezTo>
                      <a:pt x="558095" y="120341"/>
                      <a:pt x="627593" y="130218"/>
                      <a:pt x="656168" y="137626"/>
                    </a:cubicBezTo>
                    <a:cubicBezTo>
                      <a:pt x="684743" y="145034"/>
                      <a:pt x="655462" y="146446"/>
                      <a:pt x="620184" y="141860"/>
                    </a:cubicBezTo>
                    <a:cubicBezTo>
                      <a:pt x="584906" y="137274"/>
                      <a:pt x="543279" y="131277"/>
                      <a:pt x="444501" y="110110"/>
                    </a:cubicBezTo>
                    <a:cubicBezTo>
                      <a:pt x="345723" y="88943"/>
                      <a:pt x="-705" y="2160"/>
                      <a:pt x="1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E1225C13-D3CC-460B-B52F-0B3ED28630EB}"/>
                  </a:ext>
                </a:extLst>
              </p:cNvPr>
              <p:cNvSpPr/>
              <p:nvPr/>
            </p:nvSpPr>
            <p:spPr>
              <a:xfrm>
                <a:off x="3888330" y="945638"/>
                <a:ext cx="247969" cy="77620"/>
              </a:xfrm>
              <a:custGeom>
                <a:avLst/>
                <a:gdLst>
                  <a:gd name="connsiteX0" fmla="*/ 247637 w 247969"/>
                  <a:gd name="connsiteY0" fmla="*/ 512 h 77620"/>
                  <a:gd name="connsiteX1" fmla="*/ 14803 w 247969"/>
                  <a:gd name="connsiteY1" fmla="*/ 19562 h 77620"/>
                  <a:gd name="connsiteX2" fmla="*/ 23270 w 247969"/>
                  <a:gd name="connsiteY2" fmla="*/ 76712 h 77620"/>
                  <a:gd name="connsiteX3" fmla="*/ 19037 w 247969"/>
                  <a:gd name="connsiteY3" fmla="*/ 53429 h 77620"/>
                  <a:gd name="connsiteX4" fmla="*/ 65603 w 247969"/>
                  <a:gd name="connsiteY4" fmla="*/ 36495 h 77620"/>
                  <a:gd name="connsiteX5" fmla="*/ 247637 w 247969"/>
                  <a:gd name="connsiteY5" fmla="*/ 512 h 7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969" h="77620">
                    <a:moveTo>
                      <a:pt x="247637" y="512"/>
                    </a:moveTo>
                    <a:cubicBezTo>
                      <a:pt x="239170" y="-2310"/>
                      <a:pt x="52197" y="6862"/>
                      <a:pt x="14803" y="19562"/>
                    </a:cubicBezTo>
                    <a:cubicBezTo>
                      <a:pt x="-22591" y="32262"/>
                      <a:pt x="22564" y="71068"/>
                      <a:pt x="23270" y="76712"/>
                    </a:cubicBezTo>
                    <a:cubicBezTo>
                      <a:pt x="23976" y="82357"/>
                      <a:pt x="11982" y="60132"/>
                      <a:pt x="19037" y="53429"/>
                    </a:cubicBezTo>
                    <a:cubicBezTo>
                      <a:pt x="26092" y="46726"/>
                      <a:pt x="30678" y="44962"/>
                      <a:pt x="65603" y="36495"/>
                    </a:cubicBezTo>
                    <a:cubicBezTo>
                      <a:pt x="100528" y="28028"/>
                      <a:pt x="256104" y="3334"/>
                      <a:pt x="247637" y="5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235ADE7B-3CB5-461C-8AC6-45B3FD0413A5}"/>
                  </a:ext>
                </a:extLst>
              </p:cNvPr>
              <p:cNvSpPr/>
              <p:nvPr/>
            </p:nvSpPr>
            <p:spPr>
              <a:xfrm>
                <a:off x="3346912" y="952467"/>
                <a:ext cx="781364" cy="161355"/>
              </a:xfrm>
              <a:custGeom>
                <a:avLst/>
                <a:gdLst>
                  <a:gd name="connsiteX0" fmla="*/ 1655 w 781364"/>
                  <a:gd name="connsiteY0" fmla="*/ 33 h 161355"/>
                  <a:gd name="connsiteX1" fmla="*/ 600671 w 781364"/>
                  <a:gd name="connsiteY1" fmla="*/ 133383 h 161355"/>
                  <a:gd name="connsiteX2" fmla="*/ 772121 w 781364"/>
                  <a:gd name="connsiteY2" fmla="*/ 141850 h 161355"/>
                  <a:gd name="connsiteX3" fmla="*/ 723438 w 781364"/>
                  <a:gd name="connsiteY3" fmla="*/ 160900 h 161355"/>
                  <a:gd name="connsiteX4" fmla="*/ 431338 w 781364"/>
                  <a:gd name="connsiteY4" fmla="*/ 120683 h 161355"/>
                  <a:gd name="connsiteX5" fmla="*/ 1655 w 781364"/>
                  <a:gd name="connsiteY5" fmla="*/ 33 h 16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64" h="161355">
                    <a:moveTo>
                      <a:pt x="1655" y="33"/>
                    </a:moveTo>
                    <a:cubicBezTo>
                      <a:pt x="29877" y="2150"/>
                      <a:pt x="472260" y="109747"/>
                      <a:pt x="600671" y="133383"/>
                    </a:cubicBezTo>
                    <a:cubicBezTo>
                      <a:pt x="729082" y="157019"/>
                      <a:pt x="751660" y="137264"/>
                      <a:pt x="772121" y="141850"/>
                    </a:cubicBezTo>
                    <a:cubicBezTo>
                      <a:pt x="792582" y="146436"/>
                      <a:pt x="780235" y="164428"/>
                      <a:pt x="723438" y="160900"/>
                    </a:cubicBezTo>
                    <a:cubicBezTo>
                      <a:pt x="666641" y="157372"/>
                      <a:pt x="548813" y="145025"/>
                      <a:pt x="431338" y="120683"/>
                    </a:cubicBezTo>
                    <a:cubicBezTo>
                      <a:pt x="313863" y="96341"/>
                      <a:pt x="-26567" y="-2084"/>
                      <a:pt x="1655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B860CFA2-73D3-4E48-BC1F-C6142B482683}"/>
                  </a:ext>
                </a:extLst>
              </p:cNvPr>
              <p:cNvSpPr/>
              <p:nvPr/>
            </p:nvSpPr>
            <p:spPr>
              <a:xfrm>
                <a:off x="4118890" y="1098544"/>
                <a:ext cx="340927" cy="158897"/>
              </a:xfrm>
              <a:custGeom>
                <a:avLst/>
                <a:gdLst>
                  <a:gd name="connsiteX0" fmla="*/ 143 w 340927"/>
                  <a:gd name="connsiteY0" fmla="*/ 6 h 158897"/>
                  <a:gd name="connsiteX1" fmla="*/ 86927 w 340927"/>
                  <a:gd name="connsiteY1" fmla="*/ 124889 h 158897"/>
                  <a:gd name="connsiteX2" fmla="*/ 93277 w 340927"/>
                  <a:gd name="connsiteY2" fmla="*/ 133356 h 158897"/>
                  <a:gd name="connsiteX3" fmla="*/ 150427 w 340927"/>
                  <a:gd name="connsiteY3" fmla="*/ 137589 h 158897"/>
                  <a:gd name="connsiteX4" fmla="*/ 340927 w 340927"/>
                  <a:gd name="connsiteY4" fmla="*/ 158756 h 158897"/>
                  <a:gd name="connsiteX5" fmla="*/ 133493 w 340927"/>
                  <a:gd name="connsiteY5" fmla="*/ 146056 h 158897"/>
                  <a:gd name="connsiteX6" fmla="*/ 112327 w 340927"/>
                  <a:gd name="connsiteY6" fmla="*/ 131239 h 158897"/>
                  <a:gd name="connsiteX7" fmla="*/ 143 w 340927"/>
                  <a:gd name="connsiteY7" fmla="*/ 6 h 15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927" h="158897">
                    <a:moveTo>
                      <a:pt x="143" y="6"/>
                    </a:moveTo>
                    <a:cubicBezTo>
                      <a:pt x="-4090" y="-1052"/>
                      <a:pt x="86927" y="124889"/>
                      <a:pt x="86927" y="124889"/>
                    </a:cubicBezTo>
                    <a:cubicBezTo>
                      <a:pt x="102449" y="147114"/>
                      <a:pt x="82694" y="131239"/>
                      <a:pt x="93277" y="133356"/>
                    </a:cubicBezTo>
                    <a:cubicBezTo>
                      <a:pt x="103860" y="135473"/>
                      <a:pt x="150427" y="137589"/>
                      <a:pt x="150427" y="137589"/>
                    </a:cubicBezTo>
                    <a:lnTo>
                      <a:pt x="340927" y="158756"/>
                    </a:lnTo>
                    <a:cubicBezTo>
                      <a:pt x="338105" y="160167"/>
                      <a:pt x="171593" y="150642"/>
                      <a:pt x="133493" y="146056"/>
                    </a:cubicBezTo>
                    <a:cubicBezTo>
                      <a:pt x="95393" y="141470"/>
                      <a:pt x="130671" y="151347"/>
                      <a:pt x="112327" y="131239"/>
                    </a:cubicBezTo>
                    <a:cubicBezTo>
                      <a:pt x="93983" y="111131"/>
                      <a:pt x="4376" y="1064"/>
                      <a:pt x="143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1F99D70-5507-4E6B-98C0-D50CE2FBE566}"/>
                  </a:ext>
                </a:extLst>
              </p:cNvPr>
              <p:cNvSpPr/>
              <p:nvPr/>
            </p:nvSpPr>
            <p:spPr>
              <a:xfrm>
                <a:off x="2508250" y="746125"/>
                <a:ext cx="1034214" cy="195923"/>
              </a:xfrm>
              <a:custGeom>
                <a:avLst/>
                <a:gdLst>
                  <a:gd name="connsiteX0" fmla="*/ 0 w 1034214"/>
                  <a:gd name="connsiteY0" fmla="*/ 0 h 195923"/>
                  <a:gd name="connsiteX1" fmla="*/ 974725 w 1034214"/>
                  <a:gd name="connsiteY1" fmla="*/ 180975 h 195923"/>
                  <a:gd name="connsiteX2" fmla="*/ 884238 w 1034214"/>
                  <a:gd name="connsiteY2" fmla="*/ 177800 h 195923"/>
                  <a:gd name="connsiteX3" fmla="*/ 530225 w 1034214"/>
                  <a:gd name="connsiteY3" fmla="*/ 114300 h 195923"/>
                  <a:gd name="connsiteX4" fmla="*/ 0 w 1034214"/>
                  <a:gd name="connsiteY4" fmla="*/ 0 h 19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214" h="195923">
                    <a:moveTo>
                      <a:pt x="0" y="0"/>
                    </a:moveTo>
                    <a:lnTo>
                      <a:pt x="974725" y="180975"/>
                    </a:lnTo>
                    <a:cubicBezTo>
                      <a:pt x="1122098" y="210608"/>
                      <a:pt x="958321" y="188913"/>
                      <a:pt x="884238" y="177800"/>
                    </a:cubicBezTo>
                    <a:cubicBezTo>
                      <a:pt x="810155" y="166687"/>
                      <a:pt x="530225" y="114300"/>
                      <a:pt x="530225" y="1143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533298E7-A3D4-4C18-AECA-A696B0C8DFD7}"/>
                  </a:ext>
                </a:extLst>
              </p:cNvPr>
              <p:cNvSpPr/>
              <p:nvPr/>
            </p:nvSpPr>
            <p:spPr>
              <a:xfrm>
                <a:off x="756810" y="485671"/>
                <a:ext cx="1837165" cy="266860"/>
              </a:xfrm>
              <a:custGeom>
                <a:avLst/>
                <a:gdLst>
                  <a:gd name="connsiteX0" fmla="*/ 71865 w 1837165"/>
                  <a:gd name="connsiteY0" fmla="*/ 22329 h 266860"/>
                  <a:gd name="connsiteX1" fmla="*/ 167115 w 1837165"/>
                  <a:gd name="connsiteY1" fmla="*/ 19154 h 266860"/>
                  <a:gd name="connsiteX2" fmla="*/ 1535540 w 1837165"/>
                  <a:gd name="connsiteY2" fmla="*/ 228704 h 266860"/>
                  <a:gd name="connsiteX3" fmla="*/ 1837165 w 1837165"/>
                  <a:gd name="connsiteY3" fmla="*/ 266804 h 266860"/>
                  <a:gd name="connsiteX4" fmla="*/ 1173590 w 1837165"/>
                  <a:gd name="connsiteY4" fmla="*/ 184254 h 266860"/>
                  <a:gd name="connsiteX5" fmla="*/ 563990 w 1837165"/>
                  <a:gd name="connsiteY5" fmla="*/ 98529 h 266860"/>
                  <a:gd name="connsiteX6" fmla="*/ 71865 w 1837165"/>
                  <a:gd name="connsiteY6" fmla="*/ 22329 h 26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7165" h="266860">
                    <a:moveTo>
                      <a:pt x="71865" y="22329"/>
                    </a:moveTo>
                    <a:cubicBezTo>
                      <a:pt x="-2483" y="3543"/>
                      <a:pt x="-76831" y="-15242"/>
                      <a:pt x="167115" y="19154"/>
                    </a:cubicBezTo>
                    <a:cubicBezTo>
                      <a:pt x="411061" y="53550"/>
                      <a:pt x="1257198" y="187429"/>
                      <a:pt x="1535540" y="228704"/>
                    </a:cubicBezTo>
                    <a:cubicBezTo>
                      <a:pt x="1813882" y="269979"/>
                      <a:pt x="1837165" y="266804"/>
                      <a:pt x="1837165" y="266804"/>
                    </a:cubicBezTo>
                    <a:lnTo>
                      <a:pt x="1173590" y="184254"/>
                    </a:lnTo>
                    <a:lnTo>
                      <a:pt x="563990" y="98529"/>
                    </a:lnTo>
                    <a:lnTo>
                      <a:pt x="71865" y="223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56668295-5D4F-4210-A92A-093FD5BD928F}"/>
                  </a:ext>
                </a:extLst>
              </p:cNvPr>
              <p:cNvSpPr/>
              <p:nvPr/>
            </p:nvSpPr>
            <p:spPr>
              <a:xfrm>
                <a:off x="896938" y="582613"/>
                <a:ext cx="1105087" cy="151446"/>
              </a:xfrm>
              <a:custGeom>
                <a:avLst/>
                <a:gdLst>
                  <a:gd name="connsiteX0" fmla="*/ 0 w 1105087"/>
                  <a:gd name="connsiteY0" fmla="*/ 0 h 151446"/>
                  <a:gd name="connsiteX1" fmla="*/ 1071562 w 1105087"/>
                  <a:gd name="connsiteY1" fmla="*/ 147637 h 151446"/>
                  <a:gd name="connsiteX2" fmla="*/ 855662 w 1105087"/>
                  <a:gd name="connsiteY2" fmla="*/ 111125 h 151446"/>
                  <a:gd name="connsiteX3" fmla="*/ 0 w 1105087"/>
                  <a:gd name="connsiteY3" fmla="*/ 0 h 1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087" h="151446">
                    <a:moveTo>
                      <a:pt x="0" y="0"/>
                    </a:moveTo>
                    <a:lnTo>
                      <a:pt x="1071562" y="147637"/>
                    </a:lnTo>
                    <a:cubicBezTo>
                      <a:pt x="1214172" y="166158"/>
                      <a:pt x="855662" y="111125"/>
                      <a:pt x="855662" y="1111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B3543CC2-36F9-41EF-AB0C-25C443D671FE}"/>
                  </a:ext>
                </a:extLst>
              </p:cNvPr>
              <p:cNvSpPr/>
              <p:nvPr/>
            </p:nvSpPr>
            <p:spPr>
              <a:xfrm>
                <a:off x="1050921" y="622124"/>
                <a:ext cx="1387606" cy="282593"/>
              </a:xfrm>
              <a:custGeom>
                <a:avLst/>
                <a:gdLst>
                  <a:gd name="connsiteX0" fmla="*/ 4 w 1387606"/>
                  <a:gd name="connsiteY0" fmla="*/ 176 h 282593"/>
                  <a:gd name="connsiteX1" fmla="*/ 92079 w 1387606"/>
                  <a:gd name="connsiteY1" fmla="*/ 127176 h 282593"/>
                  <a:gd name="connsiteX2" fmla="*/ 250829 w 1387606"/>
                  <a:gd name="connsiteY2" fmla="*/ 124001 h 282593"/>
                  <a:gd name="connsiteX3" fmla="*/ 1349379 w 1387606"/>
                  <a:gd name="connsiteY3" fmla="*/ 279576 h 282593"/>
                  <a:gd name="connsiteX4" fmla="*/ 1054104 w 1387606"/>
                  <a:gd name="connsiteY4" fmla="*/ 216076 h 282593"/>
                  <a:gd name="connsiteX5" fmla="*/ 254004 w 1387606"/>
                  <a:gd name="connsiteY5" fmla="*/ 85901 h 282593"/>
                  <a:gd name="connsiteX6" fmla="*/ 88904 w 1387606"/>
                  <a:gd name="connsiteY6" fmla="*/ 98601 h 282593"/>
                  <a:gd name="connsiteX7" fmla="*/ 4 w 1387606"/>
                  <a:gd name="connsiteY7" fmla="*/ 176 h 28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606" h="282593">
                    <a:moveTo>
                      <a:pt x="4" y="176"/>
                    </a:moveTo>
                    <a:cubicBezTo>
                      <a:pt x="533" y="4939"/>
                      <a:pt x="50275" y="106539"/>
                      <a:pt x="92079" y="127176"/>
                    </a:cubicBezTo>
                    <a:cubicBezTo>
                      <a:pt x="133883" y="147814"/>
                      <a:pt x="41279" y="98601"/>
                      <a:pt x="250829" y="124001"/>
                    </a:cubicBezTo>
                    <a:cubicBezTo>
                      <a:pt x="460379" y="149401"/>
                      <a:pt x="1215500" y="264230"/>
                      <a:pt x="1349379" y="279576"/>
                    </a:cubicBezTo>
                    <a:cubicBezTo>
                      <a:pt x="1483258" y="294922"/>
                      <a:pt x="1236666" y="248355"/>
                      <a:pt x="1054104" y="216076"/>
                    </a:cubicBezTo>
                    <a:cubicBezTo>
                      <a:pt x="871542" y="183797"/>
                      <a:pt x="414871" y="105480"/>
                      <a:pt x="254004" y="85901"/>
                    </a:cubicBezTo>
                    <a:cubicBezTo>
                      <a:pt x="93137" y="66322"/>
                      <a:pt x="128591" y="108655"/>
                      <a:pt x="88904" y="98601"/>
                    </a:cubicBezTo>
                    <a:cubicBezTo>
                      <a:pt x="49217" y="88547"/>
                      <a:pt x="-525" y="-4587"/>
                      <a:pt x="4" y="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90E907E-D8AC-46DC-AB5F-08AD4BA8906A}"/>
                  </a:ext>
                </a:extLst>
              </p:cNvPr>
              <p:cNvSpPr/>
              <p:nvPr/>
            </p:nvSpPr>
            <p:spPr>
              <a:xfrm>
                <a:off x="1423608" y="1038427"/>
                <a:ext cx="1892819" cy="202074"/>
              </a:xfrm>
              <a:custGeom>
                <a:avLst/>
                <a:gdLst>
                  <a:gd name="connsiteX0" fmla="*/ 17842 w 1892819"/>
                  <a:gd name="connsiteY0" fmla="*/ 6148 h 202074"/>
                  <a:gd name="connsiteX1" fmla="*/ 87692 w 1892819"/>
                  <a:gd name="connsiteY1" fmla="*/ 2973 h 202074"/>
                  <a:gd name="connsiteX2" fmla="*/ 1221167 w 1892819"/>
                  <a:gd name="connsiteY2" fmla="*/ 126798 h 202074"/>
                  <a:gd name="connsiteX3" fmla="*/ 1862517 w 1892819"/>
                  <a:gd name="connsiteY3" fmla="*/ 196648 h 202074"/>
                  <a:gd name="connsiteX4" fmla="*/ 1748217 w 1892819"/>
                  <a:gd name="connsiteY4" fmla="*/ 193473 h 202074"/>
                  <a:gd name="connsiteX5" fmla="*/ 1389442 w 1892819"/>
                  <a:gd name="connsiteY5" fmla="*/ 161723 h 202074"/>
                  <a:gd name="connsiteX6" fmla="*/ 360742 w 1892819"/>
                  <a:gd name="connsiteY6" fmla="*/ 50598 h 202074"/>
                  <a:gd name="connsiteX7" fmla="*/ 17842 w 1892819"/>
                  <a:gd name="connsiteY7" fmla="*/ 6148 h 20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819" h="202074">
                    <a:moveTo>
                      <a:pt x="17842" y="6148"/>
                    </a:moveTo>
                    <a:cubicBezTo>
                      <a:pt x="-47510" y="-5494"/>
                      <a:pt x="87692" y="2973"/>
                      <a:pt x="87692" y="2973"/>
                    </a:cubicBezTo>
                    <a:lnTo>
                      <a:pt x="1221167" y="126798"/>
                    </a:lnTo>
                    <a:lnTo>
                      <a:pt x="1862517" y="196648"/>
                    </a:lnTo>
                    <a:cubicBezTo>
                      <a:pt x="1950359" y="207760"/>
                      <a:pt x="1827063" y="199294"/>
                      <a:pt x="1748217" y="193473"/>
                    </a:cubicBezTo>
                    <a:cubicBezTo>
                      <a:pt x="1669371" y="187652"/>
                      <a:pt x="1389442" y="161723"/>
                      <a:pt x="1389442" y="161723"/>
                    </a:cubicBezTo>
                    <a:lnTo>
                      <a:pt x="360742" y="50598"/>
                    </a:lnTo>
                    <a:cubicBezTo>
                      <a:pt x="134788" y="27315"/>
                      <a:pt x="84252" y="24669"/>
                      <a:pt x="17842" y="61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26F8E645-6787-4351-9070-B13F0A6EBA73}"/>
                  </a:ext>
                </a:extLst>
              </p:cNvPr>
              <p:cNvSpPr/>
              <p:nvPr/>
            </p:nvSpPr>
            <p:spPr>
              <a:xfrm>
                <a:off x="1412875" y="987425"/>
                <a:ext cx="2294169" cy="246121"/>
              </a:xfrm>
              <a:custGeom>
                <a:avLst/>
                <a:gdLst>
                  <a:gd name="connsiteX0" fmla="*/ 0 w 2294169"/>
                  <a:gd name="connsiteY0" fmla="*/ 0 h 246121"/>
                  <a:gd name="connsiteX1" fmla="*/ 1238250 w 2294169"/>
                  <a:gd name="connsiteY1" fmla="*/ 130175 h 246121"/>
                  <a:gd name="connsiteX2" fmla="*/ 2235200 w 2294169"/>
                  <a:gd name="connsiteY2" fmla="*/ 238125 h 246121"/>
                  <a:gd name="connsiteX3" fmla="*/ 2184400 w 2294169"/>
                  <a:gd name="connsiteY3" fmla="*/ 238125 h 246121"/>
                  <a:gd name="connsiteX4" fmla="*/ 1905000 w 2294169"/>
                  <a:gd name="connsiteY4" fmla="*/ 222250 h 246121"/>
                  <a:gd name="connsiteX5" fmla="*/ 1362075 w 2294169"/>
                  <a:gd name="connsiteY5" fmla="*/ 171450 h 246121"/>
                  <a:gd name="connsiteX6" fmla="*/ 781050 w 2294169"/>
                  <a:gd name="connsiteY6" fmla="*/ 107950 h 246121"/>
                  <a:gd name="connsiteX7" fmla="*/ 0 w 2294169"/>
                  <a:gd name="connsiteY7" fmla="*/ 0 h 24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4169" h="246121">
                    <a:moveTo>
                      <a:pt x="0" y="0"/>
                    </a:moveTo>
                    <a:lnTo>
                      <a:pt x="1238250" y="130175"/>
                    </a:lnTo>
                    <a:lnTo>
                      <a:pt x="2235200" y="238125"/>
                    </a:lnTo>
                    <a:cubicBezTo>
                      <a:pt x="2392892" y="256117"/>
                      <a:pt x="2184400" y="238125"/>
                      <a:pt x="2184400" y="238125"/>
                    </a:cubicBezTo>
                    <a:cubicBezTo>
                      <a:pt x="2129367" y="235479"/>
                      <a:pt x="2042054" y="233362"/>
                      <a:pt x="1905000" y="222250"/>
                    </a:cubicBezTo>
                    <a:cubicBezTo>
                      <a:pt x="1767946" y="211138"/>
                      <a:pt x="1362075" y="171450"/>
                      <a:pt x="1362075" y="171450"/>
                    </a:cubicBezTo>
                    <a:lnTo>
                      <a:pt x="781050" y="107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0F58BB3F-0CEE-42A2-B3B9-3DFEC42A3F5D}"/>
                  </a:ext>
                </a:extLst>
              </p:cNvPr>
              <p:cNvSpPr/>
              <p:nvPr/>
            </p:nvSpPr>
            <p:spPr>
              <a:xfrm>
                <a:off x="1153417" y="863248"/>
                <a:ext cx="2226073" cy="286622"/>
              </a:xfrm>
              <a:custGeom>
                <a:avLst/>
                <a:gdLst>
                  <a:gd name="connsiteX0" fmla="*/ 34033 w 2226073"/>
                  <a:gd name="connsiteY0" fmla="*/ 6702 h 286622"/>
                  <a:gd name="connsiteX1" fmla="*/ 84833 w 2226073"/>
                  <a:gd name="connsiteY1" fmla="*/ 6702 h 286622"/>
                  <a:gd name="connsiteX2" fmla="*/ 1532633 w 2226073"/>
                  <a:gd name="connsiteY2" fmla="*/ 187677 h 286622"/>
                  <a:gd name="connsiteX3" fmla="*/ 2186683 w 2226073"/>
                  <a:gd name="connsiteY3" fmla="*/ 282927 h 286622"/>
                  <a:gd name="connsiteX4" fmla="*/ 2072383 w 2226073"/>
                  <a:gd name="connsiteY4" fmla="*/ 260702 h 286622"/>
                  <a:gd name="connsiteX5" fmla="*/ 1411983 w 2226073"/>
                  <a:gd name="connsiteY5" fmla="*/ 200377 h 286622"/>
                  <a:gd name="connsiteX6" fmla="*/ 678558 w 2226073"/>
                  <a:gd name="connsiteY6" fmla="*/ 127352 h 286622"/>
                  <a:gd name="connsiteX7" fmla="*/ 34033 w 2226073"/>
                  <a:gd name="connsiteY7" fmla="*/ 6702 h 2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073" h="286622">
                    <a:moveTo>
                      <a:pt x="34033" y="6702"/>
                    </a:moveTo>
                    <a:cubicBezTo>
                      <a:pt x="-65451" y="-8379"/>
                      <a:pt x="84833" y="6702"/>
                      <a:pt x="84833" y="6702"/>
                    </a:cubicBezTo>
                    <a:lnTo>
                      <a:pt x="1532633" y="187677"/>
                    </a:lnTo>
                    <a:cubicBezTo>
                      <a:pt x="1882941" y="233714"/>
                      <a:pt x="2096725" y="270756"/>
                      <a:pt x="2186683" y="282927"/>
                    </a:cubicBezTo>
                    <a:cubicBezTo>
                      <a:pt x="2276641" y="295098"/>
                      <a:pt x="2201500" y="274460"/>
                      <a:pt x="2072383" y="260702"/>
                    </a:cubicBezTo>
                    <a:cubicBezTo>
                      <a:pt x="1943266" y="246944"/>
                      <a:pt x="1411983" y="200377"/>
                      <a:pt x="1411983" y="200377"/>
                    </a:cubicBezTo>
                    <a:cubicBezTo>
                      <a:pt x="1179679" y="178152"/>
                      <a:pt x="908216" y="155927"/>
                      <a:pt x="678558" y="127352"/>
                    </a:cubicBezTo>
                    <a:cubicBezTo>
                      <a:pt x="448900" y="98777"/>
                      <a:pt x="241466" y="63852"/>
                      <a:pt x="34033" y="6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D733504-F260-4FC8-9914-23C7A7BF3080}"/>
                  </a:ext>
                </a:extLst>
              </p:cNvPr>
              <p:cNvSpPr/>
              <p:nvPr/>
            </p:nvSpPr>
            <p:spPr>
              <a:xfrm>
                <a:off x="527028" y="656910"/>
                <a:ext cx="892404" cy="1150946"/>
              </a:xfrm>
              <a:custGeom>
                <a:avLst/>
                <a:gdLst>
                  <a:gd name="connsiteX0" fmla="*/ 22 w 892404"/>
                  <a:gd name="connsiteY0" fmla="*/ 315 h 1150946"/>
                  <a:gd name="connsiteX1" fmla="*/ 457222 w 892404"/>
                  <a:gd name="connsiteY1" fmla="*/ 187640 h 1150946"/>
                  <a:gd name="connsiteX2" fmla="*/ 796947 w 892404"/>
                  <a:gd name="connsiteY2" fmla="*/ 295590 h 1150946"/>
                  <a:gd name="connsiteX3" fmla="*/ 841397 w 892404"/>
                  <a:gd name="connsiteY3" fmla="*/ 346390 h 1150946"/>
                  <a:gd name="connsiteX4" fmla="*/ 873147 w 892404"/>
                  <a:gd name="connsiteY4" fmla="*/ 470215 h 1150946"/>
                  <a:gd name="connsiteX5" fmla="*/ 882672 w 892404"/>
                  <a:gd name="connsiteY5" fmla="*/ 1133790 h 1150946"/>
                  <a:gd name="connsiteX6" fmla="*/ 892197 w 892404"/>
                  <a:gd name="connsiteY6" fmla="*/ 902015 h 1150946"/>
                  <a:gd name="connsiteX7" fmla="*/ 873147 w 892404"/>
                  <a:gd name="connsiteY7" fmla="*/ 327340 h 1150946"/>
                  <a:gd name="connsiteX8" fmla="*/ 758847 w 892404"/>
                  <a:gd name="connsiteY8" fmla="*/ 257490 h 1150946"/>
                  <a:gd name="connsiteX9" fmla="*/ 476272 w 892404"/>
                  <a:gd name="connsiteY9" fmla="*/ 146365 h 1150946"/>
                  <a:gd name="connsiteX10" fmla="*/ 22 w 892404"/>
                  <a:gd name="connsiteY10" fmla="*/ 315 h 115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404" h="1150946">
                    <a:moveTo>
                      <a:pt x="22" y="315"/>
                    </a:moveTo>
                    <a:cubicBezTo>
                      <a:pt x="-3153" y="7194"/>
                      <a:pt x="324401" y="138428"/>
                      <a:pt x="457222" y="187640"/>
                    </a:cubicBezTo>
                    <a:cubicBezTo>
                      <a:pt x="590043" y="236853"/>
                      <a:pt x="732918" y="269132"/>
                      <a:pt x="796947" y="295590"/>
                    </a:cubicBezTo>
                    <a:cubicBezTo>
                      <a:pt x="860976" y="322048"/>
                      <a:pt x="828697" y="317286"/>
                      <a:pt x="841397" y="346390"/>
                    </a:cubicBezTo>
                    <a:cubicBezTo>
                      <a:pt x="854097" y="375494"/>
                      <a:pt x="866268" y="338982"/>
                      <a:pt x="873147" y="470215"/>
                    </a:cubicBezTo>
                    <a:cubicBezTo>
                      <a:pt x="880026" y="601448"/>
                      <a:pt x="879497" y="1061823"/>
                      <a:pt x="882672" y="1133790"/>
                    </a:cubicBezTo>
                    <a:cubicBezTo>
                      <a:pt x="885847" y="1205757"/>
                      <a:pt x="893785" y="1036423"/>
                      <a:pt x="892197" y="902015"/>
                    </a:cubicBezTo>
                    <a:cubicBezTo>
                      <a:pt x="890610" y="767607"/>
                      <a:pt x="895372" y="434761"/>
                      <a:pt x="873147" y="327340"/>
                    </a:cubicBezTo>
                    <a:cubicBezTo>
                      <a:pt x="850922" y="219919"/>
                      <a:pt x="824993" y="287652"/>
                      <a:pt x="758847" y="257490"/>
                    </a:cubicBezTo>
                    <a:cubicBezTo>
                      <a:pt x="692701" y="227328"/>
                      <a:pt x="598509" y="191873"/>
                      <a:pt x="476272" y="146365"/>
                    </a:cubicBezTo>
                    <a:cubicBezTo>
                      <a:pt x="354035" y="100857"/>
                      <a:pt x="3197" y="-6564"/>
                      <a:pt x="22" y="3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E787D2EE-59CE-4380-9E45-529C0742244F}"/>
                  </a:ext>
                </a:extLst>
              </p:cNvPr>
              <p:cNvSpPr/>
              <p:nvPr/>
            </p:nvSpPr>
            <p:spPr>
              <a:xfrm>
                <a:off x="1431428" y="1219133"/>
                <a:ext cx="162432" cy="667804"/>
              </a:xfrm>
              <a:custGeom>
                <a:avLst/>
                <a:gdLst>
                  <a:gd name="connsiteX0" fmla="*/ 497 w 162432"/>
                  <a:gd name="connsiteY0" fmla="*/ 67 h 667804"/>
                  <a:gd name="connsiteX1" fmla="*/ 57647 w 162432"/>
                  <a:gd name="connsiteY1" fmla="*/ 571567 h 667804"/>
                  <a:gd name="connsiteX2" fmla="*/ 162422 w 162432"/>
                  <a:gd name="connsiteY2" fmla="*/ 666817 h 667804"/>
                  <a:gd name="connsiteX3" fmla="*/ 51297 w 162432"/>
                  <a:gd name="connsiteY3" fmla="*/ 616017 h 667804"/>
                  <a:gd name="connsiteX4" fmla="*/ 32247 w 162432"/>
                  <a:gd name="connsiteY4" fmla="*/ 533467 h 667804"/>
                  <a:gd name="connsiteX5" fmla="*/ 497 w 162432"/>
                  <a:gd name="connsiteY5" fmla="*/ 67 h 66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432" h="667804">
                    <a:moveTo>
                      <a:pt x="497" y="67"/>
                    </a:moveTo>
                    <a:cubicBezTo>
                      <a:pt x="4730" y="6417"/>
                      <a:pt x="30660" y="460442"/>
                      <a:pt x="57647" y="571567"/>
                    </a:cubicBezTo>
                    <a:cubicBezTo>
                      <a:pt x="84634" y="682692"/>
                      <a:pt x="163480" y="659409"/>
                      <a:pt x="162422" y="666817"/>
                    </a:cubicBezTo>
                    <a:cubicBezTo>
                      <a:pt x="161364" y="674225"/>
                      <a:pt x="72993" y="638242"/>
                      <a:pt x="51297" y="616017"/>
                    </a:cubicBezTo>
                    <a:cubicBezTo>
                      <a:pt x="29601" y="593792"/>
                      <a:pt x="44418" y="630834"/>
                      <a:pt x="32247" y="533467"/>
                    </a:cubicBezTo>
                    <a:cubicBezTo>
                      <a:pt x="20076" y="436100"/>
                      <a:pt x="-3736" y="-6283"/>
                      <a:pt x="497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DED7D77D-6913-4F6C-86C4-0806D88A7D1B}"/>
                  </a:ext>
                </a:extLst>
              </p:cNvPr>
              <p:cNvSpPr/>
              <p:nvPr/>
            </p:nvSpPr>
            <p:spPr>
              <a:xfrm>
                <a:off x="98006" y="-26997"/>
                <a:ext cx="666409" cy="510173"/>
              </a:xfrm>
              <a:custGeom>
                <a:avLst/>
                <a:gdLst>
                  <a:gd name="connsiteX0" fmla="*/ 419 w 666409"/>
                  <a:gd name="connsiteY0" fmla="*/ 1597 h 510173"/>
                  <a:gd name="connsiteX1" fmla="*/ 238544 w 666409"/>
                  <a:gd name="connsiteY1" fmla="*/ 160347 h 510173"/>
                  <a:gd name="connsiteX2" fmla="*/ 657644 w 666409"/>
                  <a:gd name="connsiteY2" fmla="*/ 496897 h 510173"/>
                  <a:gd name="connsiteX3" fmla="*/ 505244 w 666409"/>
                  <a:gd name="connsiteY3" fmla="*/ 423872 h 510173"/>
                  <a:gd name="connsiteX4" fmla="*/ 292519 w 666409"/>
                  <a:gd name="connsiteY4" fmla="*/ 249247 h 510173"/>
                  <a:gd name="connsiteX5" fmla="*/ 419 w 666409"/>
                  <a:gd name="connsiteY5" fmla="*/ 1597 h 5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409" h="510173">
                    <a:moveTo>
                      <a:pt x="419" y="1597"/>
                    </a:moveTo>
                    <a:cubicBezTo>
                      <a:pt x="-8577" y="-13220"/>
                      <a:pt x="129007" y="77797"/>
                      <a:pt x="238544" y="160347"/>
                    </a:cubicBezTo>
                    <a:cubicBezTo>
                      <a:pt x="348081" y="242897"/>
                      <a:pt x="613194" y="452976"/>
                      <a:pt x="657644" y="496897"/>
                    </a:cubicBezTo>
                    <a:cubicBezTo>
                      <a:pt x="702094" y="540818"/>
                      <a:pt x="566098" y="465147"/>
                      <a:pt x="505244" y="423872"/>
                    </a:cubicBezTo>
                    <a:cubicBezTo>
                      <a:pt x="444390" y="382597"/>
                      <a:pt x="375069" y="319626"/>
                      <a:pt x="292519" y="249247"/>
                    </a:cubicBezTo>
                    <a:cubicBezTo>
                      <a:pt x="209969" y="178868"/>
                      <a:pt x="9415" y="16414"/>
                      <a:pt x="419" y="15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F6FC8770-6907-4DDD-AEE6-67F6302D2910}"/>
                  </a:ext>
                </a:extLst>
              </p:cNvPr>
              <p:cNvSpPr/>
              <p:nvPr/>
            </p:nvSpPr>
            <p:spPr>
              <a:xfrm>
                <a:off x="-9525" y="1568450"/>
                <a:ext cx="1392001" cy="192771"/>
              </a:xfrm>
              <a:custGeom>
                <a:avLst/>
                <a:gdLst>
                  <a:gd name="connsiteX0" fmla="*/ 0 w 1392001"/>
                  <a:gd name="connsiteY0" fmla="*/ 0 h 192771"/>
                  <a:gd name="connsiteX1" fmla="*/ 676275 w 1392001"/>
                  <a:gd name="connsiteY1" fmla="*/ 95250 h 192771"/>
                  <a:gd name="connsiteX2" fmla="*/ 1368425 w 1392001"/>
                  <a:gd name="connsiteY2" fmla="*/ 190500 h 192771"/>
                  <a:gd name="connsiteX3" fmla="*/ 1209675 w 1392001"/>
                  <a:gd name="connsiteY3" fmla="*/ 158750 h 192771"/>
                  <a:gd name="connsiteX4" fmla="*/ 1003300 w 1392001"/>
                  <a:gd name="connsiteY4" fmla="*/ 111125 h 192771"/>
                  <a:gd name="connsiteX5" fmla="*/ 676275 w 1392001"/>
                  <a:gd name="connsiteY5" fmla="*/ 60325 h 192771"/>
                  <a:gd name="connsiteX6" fmla="*/ 0 w 1392001"/>
                  <a:gd name="connsiteY6" fmla="*/ 0 h 19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001" h="192771">
                    <a:moveTo>
                      <a:pt x="0" y="0"/>
                    </a:moveTo>
                    <a:lnTo>
                      <a:pt x="676275" y="95250"/>
                    </a:lnTo>
                    <a:lnTo>
                      <a:pt x="1368425" y="190500"/>
                    </a:lnTo>
                    <a:cubicBezTo>
                      <a:pt x="1457325" y="201083"/>
                      <a:pt x="1270529" y="171979"/>
                      <a:pt x="1209675" y="158750"/>
                    </a:cubicBezTo>
                    <a:cubicBezTo>
                      <a:pt x="1148821" y="145521"/>
                      <a:pt x="1092200" y="127529"/>
                      <a:pt x="1003300" y="111125"/>
                    </a:cubicBezTo>
                    <a:cubicBezTo>
                      <a:pt x="914400" y="94721"/>
                      <a:pt x="839788" y="81492"/>
                      <a:pt x="676275" y="60325"/>
                    </a:cubicBezTo>
                    <a:cubicBezTo>
                      <a:pt x="512762" y="39158"/>
                      <a:pt x="267493" y="11641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40CDE95-25A8-4C9C-9597-E443A57544FF}"/>
                  </a:ext>
                </a:extLst>
              </p:cNvPr>
              <p:cNvSpPr/>
              <p:nvPr/>
            </p:nvSpPr>
            <p:spPr>
              <a:xfrm>
                <a:off x="73288" y="1679573"/>
                <a:ext cx="1520659" cy="251712"/>
              </a:xfrm>
              <a:custGeom>
                <a:avLst/>
                <a:gdLst>
                  <a:gd name="connsiteX0" fmla="*/ 6087 w 1520659"/>
                  <a:gd name="connsiteY0" fmla="*/ 2 h 251712"/>
                  <a:gd name="connsiteX1" fmla="*/ 653787 w 1520659"/>
                  <a:gd name="connsiteY1" fmla="*/ 101602 h 251712"/>
                  <a:gd name="connsiteX2" fmla="*/ 1253862 w 1520659"/>
                  <a:gd name="connsiteY2" fmla="*/ 152402 h 251712"/>
                  <a:gd name="connsiteX3" fmla="*/ 1345937 w 1520659"/>
                  <a:gd name="connsiteY3" fmla="*/ 206377 h 251712"/>
                  <a:gd name="connsiteX4" fmla="*/ 1520562 w 1520659"/>
                  <a:gd name="connsiteY4" fmla="*/ 250827 h 251712"/>
                  <a:gd name="connsiteX5" fmla="*/ 1320537 w 1520659"/>
                  <a:gd name="connsiteY5" fmla="*/ 165102 h 251712"/>
                  <a:gd name="connsiteX6" fmla="*/ 1057012 w 1520659"/>
                  <a:gd name="connsiteY6" fmla="*/ 104777 h 251712"/>
                  <a:gd name="connsiteX7" fmla="*/ 6087 w 1520659"/>
                  <a:gd name="connsiteY7" fmla="*/ 2 h 25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0659" h="251712">
                    <a:moveTo>
                      <a:pt x="6087" y="2"/>
                    </a:moveTo>
                    <a:cubicBezTo>
                      <a:pt x="-61117" y="-527"/>
                      <a:pt x="445825" y="76202"/>
                      <a:pt x="653787" y="101602"/>
                    </a:cubicBezTo>
                    <a:cubicBezTo>
                      <a:pt x="861750" y="127002"/>
                      <a:pt x="1138504" y="134940"/>
                      <a:pt x="1253862" y="152402"/>
                    </a:cubicBezTo>
                    <a:cubicBezTo>
                      <a:pt x="1369220" y="169864"/>
                      <a:pt x="1301487" y="189973"/>
                      <a:pt x="1345937" y="206377"/>
                    </a:cubicBezTo>
                    <a:cubicBezTo>
                      <a:pt x="1390387" y="222781"/>
                      <a:pt x="1524795" y="257706"/>
                      <a:pt x="1520562" y="250827"/>
                    </a:cubicBezTo>
                    <a:cubicBezTo>
                      <a:pt x="1516329" y="243948"/>
                      <a:pt x="1397795" y="189444"/>
                      <a:pt x="1320537" y="165102"/>
                    </a:cubicBezTo>
                    <a:cubicBezTo>
                      <a:pt x="1243279" y="140760"/>
                      <a:pt x="1275558" y="137056"/>
                      <a:pt x="1057012" y="104777"/>
                    </a:cubicBezTo>
                    <a:cubicBezTo>
                      <a:pt x="838466" y="72498"/>
                      <a:pt x="73291" y="531"/>
                      <a:pt x="6087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E5A8864A-E3D1-4D93-BC72-CA28B989939A}"/>
                  </a:ext>
                </a:extLst>
              </p:cNvPr>
              <p:cNvSpPr/>
              <p:nvPr/>
            </p:nvSpPr>
            <p:spPr>
              <a:xfrm>
                <a:off x="1591733" y="1807543"/>
                <a:ext cx="3022742" cy="63590"/>
              </a:xfrm>
              <a:custGeom>
                <a:avLst/>
                <a:gdLst>
                  <a:gd name="connsiteX0" fmla="*/ 0 w 3022742"/>
                  <a:gd name="connsiteY0" fmla="*/ 63590 h 63590"/>
                  <a:gd name="connsiteX1" fmla="*/ 84667 w 3022742"/>
                  <a:gd name="connsiteY1" fmla="*/ 63590 h 63590"/>
                  <a:gd name="connsiteX2" fmla="*/ 1278467 w 3022742"/>
                  <a:gd name="connsiteY2" fmla="*/ 33957 h 63590"/>
                  <a:gd name="connsiteX3" fmla="*/ 1972734 w 3022742"/>
                  <a:gd name="connsiteY3" fmla="*/ 33957 h 63590"/>
                  <a:gd name="connsiteX4" fmla="*/ 2760134 w 3022742"/>
                  <a:gd name="connsiteY4" fmla="*/ 38190 h 63590"/>
                  <a:gd name="connsiteX5" fmla="*/ 3022600 w 3022742"/>
                  <a:gd name="connsiteY5" fmla="*/ 42424 h 63590"/>
                  <a:gd name="connsiteX6" fmla="*/ 2785534 w 3022742"/>
                  <a:gd name="connsiteY6" fmla="*/ 17024 h 63590"/>
                  <a:gd name="connsiteX7" fmla="*/ 2116667 w 3022742"/>
                  <a:gd name="connsiteY7" fmla="*/ 17024 h 63590"/>
                  <a:gd name="connsiteX8" fmla="*/ 1557867 w 3022742"/>
                  <a:gd name="connsiteY8" fmla="*/ 90 h 63590"/>
                  <a:gd name="connsiteX9" fmla="*/ 491067 w 3022742"/>
                  <a:gd name="connsiteY9" fmla="*/ 25490 h 63590"/>
                  <a:gd name="connsiteX10" fmla="*/ 0 w 3022742"/>
                  <a:gd name="connsiteY10" fmla="*/ 63590 h 6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742" h="63590">
                    <a:moveTo>
                      <a:pt x="0" y="63590"/>
                    </a:moveTo>
                    <a:lnTo>
                      <a:pt x="84667" y="63590"/>
                    </a:lnTo>
                    <a:lnTo>
                      <a:pt x="1278467" y="33957"/>
                    </a:lnTo>
                    <a:cubicBezTo>
                      <a:pt x="1593145" y="29018"/>
                      <a:pt x="1972734" y="33957"/>
                      <a:pt x="1972734" y="33957"/>
                    </a:cubicBezTo>
                    <a:lnTo>
                      <a:pt x="2760134" y="38190"/>
                    </a:lnTo>
                    <a:cubicBezTo>
                      <a:pt x="2935112" y="39601"/>
                      <a:pt x="3018367" y="45952"/>
                      <a:pt x="3022600" y="42424"/>
                    </a:cubicBezTo>
                    <a:cubicBezTo>
                      <a:pt x="3026833" y="38896"/>
                      <a:pt x="2936523" y="21257"/>
                      <a:pt x="2785534" y="17024"/>
                    </a:cubicBezTo>
                    <a:cubicBezTo>
                      <a:pt x="2634545" y="12791"/>
                      <a:pt x="2321278" y="19846"/>
                      <a:pt x="2116667" y="17024"/>
                    </a:cubicBezTo>
                    <a:cubicBezTo>
                      <a:pt x="1912056" y="14202"/>
                      <a:pt x="1828800" y="-1321"/>
                      <a:pt x="1557867" y="90"/>
                    </a:cubicBezTo>
                    <a:cubicBezTo>
                      <a:pt x="1286934" y="1501"/>
                      <a:pt x="746478" y="14907"/>
                      <a:pt x="491067" y="25490"/>
                    </a:cubicBezTo>
                    <a:cubicBezTo>
                      <a:pt x="235656" y="36073"/>
                      <a:pt x="130528" y="49831"/>
                      <a:pt x="0" y="6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82C655A1-0888-49A1-982F-A234CE306C43}"/>
                  </a:ext>
                </a:extLst>
              </p:cNvPr>
              <p:cNvSpPr/>
              <p:nvPr/>
            </p:nvSpPr>
            <p:spPr>
              <a:xfrm>
                <a:off x="1566333" y="1888067"/>
                <a:ext cx="2853267" cy="42333"/>
              </a:xfrm>
              <a:custGeom>
                <a:avLst/>
                <a:gdLst>
                  <a:gd name="connsiteX0" fmla="*/ 0 w 2853267"/>
                  <a:gd name="connsiteY0" fmla="*/ 42333 h 42333"/>
                  <a:gd name="connsiteX1" fmla="*/ 969434 w 2853267"/>
                  <a:gd name="connsiteY1" fmla="*/ 16933 h 42333"/>
                  <a:gd name="connsiteX2" fmla="*/ 1993900 w 2853267"/>
                  <a:gd name="connsiteY2" fmla="*/ 25400 h 42333"/>
                  <a:gd name="connsiteX3" fmla="*/ 2332567 w 2853267"/>
                  <a:gd name="connsiteY3" fmla="*/ 25400 h 42333"/>
                  <a:gd name="connsiteX4" fmla="*/ 2853267 w 2853267"/>
                  <a:gd name="connsiteY4" fmla="*/ 25400 h 42333"/>
                  <a:gd name="connsiteX5" fmla="*/ 2307167 w 2853267"/>
                  <a:gd name="connsiteY5" fmla="*/ 0 h 42333"/>
                  <a:gd name="connsiteX6" fmla="*/ 1811867 w 2853267"/>
                  <a:gd name="connsiteY6" fmla="*/ 8466 h 42333"/>
                  <a:gd name="connsiteX7" fmla="*/ 1333500 w 2853267"/>
                  <a:gd name="connsiteY7" fmla="*/ 4233 h 42333"/>
                  <a:gd name="connsiteX8" fmla="*/ 567267 w 2853267"/>
                  <a:gd name="connsiteY8" fmla="*/ 25400 h 42333"/>
                  <a:gd name="connsiteX9" fmla="*/ 211667 w 2853267"/>
                  <a:gd name="connsiteY9" fmla="*/ 4233 h 42333"/>
                  <a:gd name="connsiteX10" fmla="*/ 0 w 2853267"/>
                  <a:gd name="connsiteY10" fmla="*/ 42333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3267" h="42333">
                    <a:moveTo>
                      <a:pt x="0" y="42333"/>
                    </a:moveTo>
                    <a:lnTo>
                      <a:pt x="969434" y="16933"/>
                    </a:lnTo>
                    <a:lnTo>
                      <a:pt x="1993900" y="25400"/>
                    </a:lnTo>
                    <a:lnTo>
                      <a:pt x="2332567" y="25400"/>
                    </a:lnTo>
                    <a:lnTo>
                      <a:pt x="2853267" y="25400"/>
                    </a:lnTo>
                    <a:cubicBezTo>
                      <a:pt x="2849034" y="21167"/>
                      <a:pt x="2480734" y="2822"/>
                      <a:pt x="2307167" y="0"/>
                    </a:cubicBezTo>
                    <a:lnTo>
                      <a:pt x="1811867" y="8466"/>
                    </a:lnTo>
                    <a:cubicBezTo>
                      <a:pt x="1649589" y="9171"/>
                      <a:pt x="1540933" y="1411"/>
                      <a:pt x="1333500" y="4233"/>
                    </a:cubicBezTo>
                    <a:cubicBezTo>
                      <a:pt x="1126067" y="7055"/>
                      <a:pt x="754239" y="25400"/>
                      <a:pt x="567267" y="25400"/>
                    </a:cubicBezTo>
                    <a:cubicBezTo>
                      <a:pt x="380295" y="25400"/>
                      <a:pt x="301272" y="1411"/>
                      <a:pt x="211667" y="4233"/>
                    </a:cubicBezTo>
                    <a:cubicBezTo>
                      <a:pt x="122062" y="7055"/>
                      <a:pt x="75848" y="24694"/>
                      <a:pt x="0" y="423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EED3EEC0-03FF-4F0A-9621-852DCFFE6E73}"/>
                  </a:ext>
                </a:extLst>
              </p:cNvPr>
              <p:cNvSpPr/>
              <p:nvPr/>
            </p:nvSpPr>
            <p:spPr>
              <a:xfrm>
                <a:off x="3290432" y="1241143"/>
                <a:ext cx="1323916" cy="592602"/>
              </a:xfrm>
              <a:custGeom>
                <a:avLst/>
                <a:gdLst>
                  <a:gd name="connsiteX0" fmla="*/ 117401 w 1323916"/>
                  <a:gd name="connsiteY0" fmla="*/ 16157 h 592602"/>
                  <a:gd name="connsiteX1" fmla="*/ 972535 w 1323916"/>
                  <a:gd name="connsiteY1" fmla="*/ 109290 h 592602"/>
                  <a:gd name="connsiteX2" fmla="*/ 1247701 w 1323916"/>
                  <a:gd name="connsiteY2" fmla="*/ 160090 h 592602"/>
                  <a:gd name="connsiteX3" fmla="*/ 1235001 w 1323916"/>
                  <a:gd name="connsiteY3" fmla="*/ 215124 h 592602"/>
                  <a:gd name="connsiteX4" fmla="*/ 1285801 w 1323916"/>
                  <a:gd name="connsiteY4" fmla="*/ 320957 h 592602"/>
                  <a:gd name="connsiteX5" fmla="*/ 1323901 w 1323916"/>
                  <a:gd name="connsiteY5" fmla="*/ 591890 h 592602"/>
                  <a:gd name="connsiteX6" fmla="*/ 1281568 w 1323916"/>
                  <a:gd name="connsiteY6" fmla="*/ 392924 h 592602"/>
                  <a:gd name="connsiteX7" fmla="*/ 1192668 w 1323916"/>
                  <a:gd name="connsiteY7" fmla="*/ 181257 h 592602"/>
                  <a:gd name="connsiteX8" fmla="*/ 1044501 w 1323916"/>
                  <a:gd name="connsiteY8" fmla="*/ 126224 h 592602"/>
                  <a:gd name="connsiteX9" fmla="*/ 663501 w 1323916"/>
                  <a:gd name="connsiteY9" fmla="*/ 105057 h 592602"/>
                  <a:gd name="connsiteX10" fmla="*/ 66601 w 1323916"/>
                  <a:gd name="connsiteY10" fmla="*/ 7690 h 592602"/>
                  <a:gd name="connsiteX11" fmla="*/ 117401 w 1323916"/>
                  <a:gd name="connsiteY11" fmla="*/ 16157 h 59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3916" h="592602">
                    <a:moveTo>
                      <a:pt x="117401" y="16157"/>
                    </a:moveTo>
                    <a:lnTo>
                      <a:pt x="972535" y="109290"/>
                    </a:lnTo>
                    <a:cubicBezTo>
                      <a:pt x="1160918" y="133279"/>
                      <a:pt x="1203957" y="142451"/>
                      <a:pt x="1247701" y="160090"/>
                    </a:cubicBezTo>
                    <a:cubicBezTo>
                      <a:pt x="1291445" y="177729"/>
                      <a:pt x="1228651" y="188313"/>
                      <a:pt x="1235001" y="215124"/>
                    </a:cubicBezTo>
                    <a:cubicBezTo>
                      <a:pt x="1241351" y="241935"/>
                      <a:pt x="1270984" y="258163"/>
                      <a:pt x="1285801" y="320957"/>
                    </a:cubicBezTo>
                    <a:cubicBezTo>
                      <a:pt x="1300618" y="383751"/>
                      <a:pt x="1324606" y="579896"/>
                      <a:pt x="1323901" y="591890"/>
                    </a:cubicBezTo>
                    <a:cubicBezTo>
                      <a:pt x="1323196" y="603884"/>
                      <a:pt x="1303440" y="461363"/>
                      <a:pt x="1281568" y="392924"/>
                    </a:cubicBezTo>
                    <a:cubicBezTo>
                      <a:pt x="1259696" y="324485"/>
                      <a:pt x="1232179" y="225707"/>
                      <a:pt x="1192668" y="181257"/>
                    </a:cubicBezTo>
                    <a:cubicBezTo>
                      <a:pt x="1153157" y="136807"/>
                      <a:pt x="1132696" y="138924"/>
                      <a:pt x="1044501" y="126224"/>
                    </a:cubicBezTo>
                    <a:cubicBezTo>
                      <a:pt x="956307" y="113524"/>
                      <a:pt x="826484" y="124813"/>
                      <a:pt x="663501" y="105057"/>
                    </a:cubicBezTo>
                    <a:cubicBezTo>
                      <a:pt x="500518" y="85301"/>
                      <a:pt x="159029" y="21096"/>
                      <a:pt x="66601" y="7690"/>
                    </a:cubicBezTo>
                    <a:cubicBezTo>
                      <a:pt x="-25827" y="-5716"/>
                      <a:pt x="-33588" y="-776"/>
                      <a:pt x="117401" y="161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85672A40-6307-4B01-9736-1E57381C53B8}"/>
                  </a:ext>
                </a:extLst>
              </p:cNvPr>
              <p:cNvSpPr/>
              <p:nvPr/>
            </p:nvSpPr>
            <p:spPr>
              <a:xfrm>
                <a:off x="4571485" y="1406512"/>
                <a:ext cx="677904" cy="120473"/>
              </a:xfrm>
              <a:custGeom>
                <a:avLst/>
                <a:gdLst>
                  <a:gd name="connsiteX0" fmla="*/ 515 w 677904"/>
                  <a:gd name="connsiteY0" fmla="*/ 13 h 120473"/>
                  <a:gd name="connsiteX1" fmla="*/ 370403 w 677904"/>
                  <a:gd name="connsiteY1" fmla="*/ 82563 h 120473"/>
                  <a:gd name="connsiteX2" fmla="*/ 670440 w 677904"/>
                  <a:gd name="connsiteY2" fmla="*/ 115901 h 120473"/>
                  <a:gd name="connsiteX3" fmla="*/ 562490 w 677904"/>
                  <a:gd name="connsiteY3" fmla="*/ 115901 h 120473"/>
                  <a:gd name="connsiteX4" fmla="*/ 295790 w 677904"/>
                  <a:gd name="connsiteY4" fmla="*/ 76213 h 120473"/>
                  <a:gd name="connsiteX5" fmla="*/ 515 w 677904"/>
                  <a:gd name="connsiteY5" fmla="*/ 13 h 12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904" h="120473">
                    <a:moveTo>
                      <a:pt x="515" y="13"/>
                    </a:moveTo>
                    <a:cubicBezTo>
                      <a:pt x="12950" y="1071"/>
                      <a:pt x="258749" y="63248"/>
                      <a:pt x="370403" y="82563"/>
                    </a:cubicBezTo>
                    <a:cubicBezTo>
                      <a:pt x="482057" y="101878"/>
                      <a:pt x="638426" y="110345"/>
                      <a:pt x="670440" y="115901"/>
                    </a:cubicBezTo>
                    <a:cubicBezTo>
                      <a:pt x="702454" y="121457"/>
                      <a:pt x="624932" y="122516"/>
                      <a:pt x="562490" y="115901"/>
                    </a:cubicBezTo>
                    <a:cubicBezTo>
                      <a:pt x="500048" y="109286"/>
                      <a:pt x="387600" y="93940"/>
                      <a:pt x="295790" y="76213"/>
                    </a:cubicBezTo>
                    <a:cubicBezTo>
                      <a:pt x="203980" y="58486"/>
                      <a:pt x="-11920" y="-1045"/>
                      <a:pt x="515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0B9AFF79-FBA1-40B4-9E32-87F4544D443B}"/>
                  </a:ext>
                </a:extLst>
              </p:cNvPr>
              <p:cNvSpPr/>
              <p:nvPr/>
            </p:nvSpPr>
            <p:spPr>
              <a:xfrm>
                <a:off x="4641850" y="1857375"/>
                <a:ext cx="704057" cy="27910"/>
              </a:xfrm>
              <a:custGeom>
                <a:avLst/>
                <a:gdLst>
                  <a:gd name="connsiteX0" fmla="*/ 0 w 704057"/>
                  <a:gd name="connsiteY0" fmla="*/ 9525 h 27910"/>
                  <a:gd name="connsiteX1" fmla="*/ 539750 w 704057"/>
                  <a:gd name="connsiteY1" fmla="*/ 23813 h 27910"/>
                  <a:gd name="connsiteX2" fmla="*/ 703263 w 704057"/>
                  <a:gd name="connsiteY2" fmla="*/ 26988 h 27910"/>
                  <a:gd name="connsiteX3" fmla="*/ 595313 w 704057"/>
                  <a:gd name="connsiteY3" fmla="*/ 9525 h 27910"/>
                  <a:gd name="connsiteX4" fmla="*/ 442913 w 704057"/>
                  <a:gd name="connsiteY4" fmla="*/ 0 h 27910"/>
                  <a:gd name="connsiteX5" fmla="*/ 0 w 704057"/>
                  <a:gd name="connsiteY5" fmla="*/ 9525 h 2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057" h="27910">
                    <a:moveTo>
                      <a:pt x="0" y="9525"/>
                    </a:moveTo>
                    <a:cubicBezTo>
                      <a:pt x="16140" y="13494"/>
                      <a:pt x="539750" y="23813"/>
                      <a:pt x="539750" y="23813"/>
                    </a:cubicBezTo>
                    <a:cubicBezTo>
                      <a:pt x="656960" y="26723"/>
                      <a:pt x="694003" y="29369"/>
                      <a:pt x="703263" y="26988"/>
                    </a:cubicBezTo>
                    <a:cubicBezTo>
                      <a:pt x="712523" y="24607"/>
                      <a:pt x="638705" y="14023"/>
                      <a:pt x="595313" y="9525"/>
                    </a:cubicBezTo>
                    <a:cubicBezTo>
                      <a:pt x="551921" y="5027"/>
                      <a:pt x="541338" y="1852"/>
                      <a:pt x="442913" y="0"/>
                    </a:cubicBez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8393092E-2858-42F2-9CEB-0C1B854A002E}"/>
                  </a:ext>
                </a:extLst>
              </p:cNvPr>
              <p:cNvSpPr/>
              <p:nvPr/>
            </p:nvSpPr>
            <p:spPr>
              <a:xfrm>
                <a:off x="5008563" y="1895475"/>
                <a:ext cx="357147" cy="25028"/>
              </a:xfrm>
              <a:custGeom>
                <a:avLst/>
                <a:gdLst>
                  <a:gd name="connsiteX0" fmla="*/ 0 w 357147"/>
                  <a:gd name="connsiteY0" fmla="*/ 0 h 25028"/>
                  <a:gd name="connsiteX1" fmla="*/ 328612 w 357147"/>
                  <a:gd name="connsiteY1" fmla="*/ 23813 h 25028"/>
                  <a:gd name="connsiteX2" fmla="*/ 331787 w 357147"/>
                  <a:gd name="connsiteY2" fmla="*/ 20638 h 25028"/>
                  <a:gd name="connsiteX3" fmla="*/ 255587 w 357147"/>
                  <a:gd name="connsiteY3" fmla="*/ 12700 h 25028"/>
                  <a:gd name="connsiteX4" fmla="*/ 160337 w 357147"/>
                  <a:gd name="connsiteY4" fmla="*/ 6350 h 25028"/>
                  <a:gd name="connsiteX5" fmla="*/ 0 w 357147"/>
                  <a:gd name="connsiteY5" fmla="*/ 0 h 2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47" h="25028">
                    <a:moveTo>
                      <a:pt x="0" y="0"/>
                    </a:moveTo>
                    <a:cubicBezTo>
                      <a:pt x="28046" y="2910"/>
                      <a:pt x="273314" y="20373"/>
                      <a:pt x="328612" y="23813"/>
                    </a:cubicBezTo>
                    <a:cubicBezTo>
                      <a:pt x="383910" y="27253"/>
                      <a:pt x="343958" y="22490"/>
                      <a:pt x="331787" y="20638"/>
                    </a:cubicBezTo>
                    <a:cubicBezTo>
                      <a:pt x="319616" y="18786"/>
                      <a:pt x="255587" y="12700"/>
                      <a:pt x="255587" y="12700"/>
                    </a:cubicBezTo>
                    <a:cubicBezTo>
                      <a:pt x="227012" y="10319"/>
                      <a:pt x="200024" y="7673"/>
                      <a:pt x="160337" y="6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2B4631CD-E48F-4FD6-8132-A9511652DC10}"/>
                  </a:ext>
                </a:extLst>
              </p:cNvPr>
              <p:cNvSpPr/>
              <p:nvPr/>
            </p:nvSpPr>
            <p:spPr>
              <a:xfrm>
                <a:off x="4584380" y="1428484"/>
                <a:ext cx="72278" cy="400819"/>
              </a:xfrm>
              <a:custGeom>
                <a:avLst/>
                <a:gdLst>
                  <a:gd name="connsiteX0" fmla="*/ 320 w 72278"/>
                  <a:gd name="connsiteY0" fmla="*/ 1854 h 400819"/>
                  <a:gd name="connsiteX1" fmla="*/ 51120 w 72278"/>
                  <a:gd name="connsiteY1" fmla="*/ 292366 h 400819"/>
                  <a:gd name="connsiteX2" fmla="*/ 71758 w 72278"/>
                  <a:gd name="connsiteY2" fmla="*/ 397141 h 400819"/>
                  <a:gd name="connsiteX3" fmla="*/ 32070 w 72278"/>
                  <a:gd name="connsiteY3" fmla="*/ 178066 h 400819"/>
                  <a:gd name="connsiteX4" fmla="*/ 320 w 72278"/>
                  <a:gd name="connsiteY4" fmla="*/ 1854 h 40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78" h="400819">
                    <a:moveTo>
                      <a:pt x="320" y="1854"/>
                    </a:moveTo>
                    <a:cubicBezTo>
                      <a:pt x="3495" y="20904"/>
                      <a:pt x="39214" y="226485"/>
                      <a:pt x="51120" y="292366"/>
                    </a:cubicBezTo>
                    <a:cubicBezTo>
                      <a:pt x="63026" y="358247"/>
                      <a:pt x="74933" y="416191"/>
                      <a:pt x="71758" y="397141"/>
                    </a:cubicBezTo>
                    <a:cubicBezTo>
                      <a:pt x="68583" y="378091"/>
                      <a:pt x="45828" y="240772"/>
                      <a:pt x="32070" y="178066"/>
                    </a:cubicBezTo>
                    <a:cubicBezTo>
                      <a:pt x="18312" y="115360"/>
                      <a:pt x="-2855" y="-17196"/>
                      <a:pt x="320" y="18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B95CE04D-3AC6-4F78-81F5-6A54963E7352}"/>
                  </a:ext>
                </a:extLst>
              </p:cNvPr>
              <p:cNvSpPr/>
              <p:nvPr/>
            </p:nvSpPr>
            <p:spPr>
              <a:xfrm>
                <a:off x="4624154" y="1430416"/>
                <a:ext cx="72834" cy="428054"/>
              </a:xfrm>
              <a:custGeom>
                <a:avLst/>
                <a:gdLst>
                  <a:gd name="connsiteX0" fmla="*/ 234 w 72834"/>
                  <a:gd name="connsiteY0" fmla="*/ 3097 h 428054"/>
                  <a:gd name="connsiteX1" fmla="*/ 68496 w 72834"/>
                  <a:gd name="connsiteY1" fmla="*/ 404734 h 428054"/>
                  <a:gd name="connsiteX2" fmla="*/ 63734 w 72834"/>
                  <a:gd name="connsiteY2" fmla="*/ 363459 h 428054"/>
                  <a:gd name="connsiteX3" fmla="*/ 46271 w 72834"/>
                  <a:gd name="connsiteY3" fmla="*/ 225347 h 428054"/>
                  <a:gd name="connsiteX4" fmla="*/ 234 w 72834"/>
                  <a:gd name="connsiteY4" fmla="*/ 3097 h 42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34" h="428054">
                    <a:moveTo>
                      <a:pt x="234" y="3097"/>
                    </a:moveTo>
                    <a:cubicBezTo>
                      <a:pt x="3938" y="32995"/>
                      <a:pt x="57913" y="344674"/>
                      <a:pt x="68496" y="404734"/>
                    </a:cubicBezTo>
                    <a:cubicBezTo>
                      <a:pt x="79079" y="464794"/>
                      <a:pt x="67438" y="393357"/>
                      <a:pt x="63734" y="363459"/>
                    </a:cubicBezTo>
                    <a:cubicBezTo>
                      <a:pt x="60030" y="333561"/>
                      <a:pt x="54738" y="282497"/>
                      <a:pt x="46271" y="225347"/>
                    </a:cubicBezTo>
                    <a:cubicBezTo>
                      <a:pt x="37804" y="168197"/>
                      <a:pt x="-3470" y="-26801"/>
                      <a:pt x="234" y="3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D61E5D9F-0DEC-478D-AB2C-BA2FA4D946E0}"/>
                  </a:ext>
                </a:extLst>
              </p:cNvPr>
              <p:cNvSpPr/>
              <p:nvPr/>
            </p:nvSpPr>
            <p:spPr>
              <a:xfrm>
                <a:off x="4670064" y="1446149"/>
                <a:ext cx="63246" cy="394381"/>
              </a:xfrm>
              <a:custGeom>
                <a:avLst/>
                <a:gdLst>
                  <a:gd name="connsiteX0" fmla="*/ 361 w 63246"/>
                  <a:gd name="connsiteY0" fmla="*/ 3239 h 394381"/>
                  <a:gd name="connsiteX1" fmla="*/ 55924 w 63246"/>
                  <a:gd name="connsiteY1" fmla="*/ 352489 h 394381"/>
                  <a:gd name="connsiteX2" fmla="*/ 62274 w 63246"/>
                  <a:gd name="connsiteY2" fmla="*/ 379476 h 394381"/>
                  <a:gd name="connsiteX3" fmla="*/ 52749 w 63246"/>
                  <a:gd name="connsiteY3" fmla="*/ 274701 h 394381"/>
                  <a:gd name="connsiteX4" fmla="*/ 32111 w 63246"/>
                  <a:gd name="connsiteY4" fmla="*/ 182626 h 394381"/>
                  <a:gd name="connsiteX5" fmla="*/ 361 w 63246"/>
                  <a:gd name="connsiteY5" fmla="*/ 3239 h 39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246" h="394381">
                    <a:moveTo>
                      <a:pt x="361" y="3239"/>
                    </a:moveTo>
                    <a:cubicBezTo>
                      <a:pt x="4330" y="31549"/>
                      <a:pt x="45605" y="289783"/>
                      <a:pt x="55924" y="352489"/>
                    </a:cubicBezTo>
                    <a:cubicBezTo>
                      <a:pt x="66243" y="415195"/>
                      <a:pt x="62803" y="392441"/>
                      <a:pt x="62274" y="379476"/>
                    </a:cubicBezTo>
                    <a:cubicBezTo>
                      <a:pt x="61745" y="366511"/>
                      <a:pt x="57776" y="307509"/>
                      <a:pt x="52749" y="274701"/>
                    </a:cubicBezTo>
                    <a:cubicBezTo>
                      <a:pt x="47722" y="241893"/>
                      <a:pt x="37932" y="224959"/>
                      <a:pt x="32111" y="182626"/>
                    </a:cubicBezTo>
                    <a:cubicBezTo>
                      <a:pt x="26290" y="140293"/>
                      <a:pt x="-3608" y="-25071"/>
                      <a:pt x="361" y="32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21EB7BB9-8648-42CA-9560-C0F5ECD36ECB}"/>
                  </a:ext>
                </a:extLst>
              </p:cNvPr>
              <p:cNvSpPr/>
              <p:nvPr/>
            </p:nvSpPr>
            <p:spPr>
              <a:xfrm>
                <a:off x="4711695" y="1464658"/>
                <a:ext cx="68592" cy="360438"/>
              </a:xfrm>
              <a:custGeom>
                <a:avLst/>
                <a:gdLst>
                  <a:gd name="connsiteX0" fmla="*/ 5 w 68592"/>
                  <a:gd name="connsiteY0" fmla="*/ 605 h 360438"/>
                  <a:gd name="connsiteX1" fmla="*/ 47630 w 68592"/>
                  <a:gd name="connsiteY1" fmla="*/ 240317 h 360438"/>
                  <a:gd name="connsiteX2" fmla="*/ 58743 w 68592"/>
                  <a:gd name="connsiteY2" fmla="*/ 341917 h 360438"/>
                  <a:gd name="connsiteX3" fmla="*/ 61918 w 68592"/>
                  <a:gd name="connsiteY3" fmla="*/ 356205 h 360438"/>
                  <a:gd name="connsiteX4" fmla="*/ 68268 w 68592"/>
                  <a:gd name="connsiteY4" fmla="*/ 292705 h 360438"/>
                  <a:gd name="connsiteX5" fmla="*/ 50805 w 68592"/>
                  <a:gd name="connsiteY5" fmla="*/ 175230 h 360438"/>
                  <a:gd name="connsiteX6" fmla="*/ 5 w 68592"/>
                  <a:gd name="connsiteY6" fmla="*/ 605 h 36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92" h="360438">
                    <a:moveTo>
                      <a:pt x="5" y="605"/>
                    </a:moveTo>
                    <a:cubicBezTo>
                      <a:pt x="-524" y="11453"/>
                      <a:pt x="37840" y="183432"/>
                      <a:pt x="47630" y="240317"/>
                    </a:cubicBezTo>
                    <a:cubicBezTo>
                      <a:pt x="57420" y="297202"/>
                      <a:pt x="56362" y="322602"/>
                      <a:pt x="58743" y="341917"/>
                    </a:cubicBezTo>
                    <a:cubicBezTo>
                      <a:pt x="61124" y="361232"/>
                      <a:pt x="60330" y="364407"/>
                      <a:pt x="61918" y="356205"/>
                    </a:cubicBezTo>
                    <a:cubicBezTo>
                      <a:pt x="63506" y="348003"/>
                      <a:pt x="70120" y="322867"/>
                      <a:pt x="68268" y="292705"/>
                    </a:cubicBezTo>
                    <a:cubicBezTo>
                      <a:pt x="66416" y="262543"/>
                      <a:pt x="61124" y="222855"/>
                      <a:pt x="50805" y="175230"/>
                    </a:cubicBezTo>
                    <a:cubicBezTo>
                      <a:pt x="40486" y="127605"/>
                      <a:pt x="534" y="-10243"/>
                      <a:pt x="5" y="6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5ABFB75A-2D01-49DC-B8F5-4DA0943B4D05}"/>
                  </a:ext>
                </a:extLst>
              </p:cNvPr>
              <p:cNvSpPr/>
              <p:nvPr/>
            </p:nvSpPr>
            <p:spPr>
              <a:xfrm>
                <a:off x="4771752" y="1489104"/>
                <a:ext cx="58613" cy="337928"/>
              </a:xfrm>
              <a:custGeom>
                <a:avLst/>
                <a:gdLst>
                  <a:gd name="connsiteX0" fmla="*/ 273 w 58613"/>
                  <a:gd name="connsiteY0" fmla="*/ 3146 h 337928"/>
                  <a:gd name="connsiteX1" fmla="*/ 47898 w 58613"/>
                  <a:gd name="connsiteY1" fmla="*/ 269846 h 337928"/>
                  <a:gd name="connsiteX2" fmla="*/ 57423 w 58613"/>
                  <a:gd name="connsiteY2" fmla="*/ 330171 h 337928"/>
                  <a:gd name="connsiteX3" fmla="*/ 28848 w 58613"/>
                  <a:gd name="connsiteY3" fmla="*/ 134909 h 337928"/>
                  <a:gd name="connsiteX4" fmla="*/ 273 w 58613"/>
                  <a:gd name="connsiteY4" fmla="*/ 3146 h 33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13" h="337928">
                    <a:moveTo>
                      <a:pt x="273" y="3146"/>
                    </a:moveTo>
                    <a:cubicBezTo>
                      <a:pt x="3448" y="25635"/>
                      <a:pt x="38373" y="215342"/>
                      <a:pt x="47898" y="269846"/>
                    </a:cubicBezTo>
                    <a:cubicBezTo>
                      <a:pt x="57423" y="324350"/>
                      <a:pt x="60598" y="352660"/>
                      <a:pt x="57423" y="330171"/>
                    </a:cubicBezTo>
                    <a:cubicBezTo>
                      <a:pt x="54248" y="307682"/>
                      <a:pt x="35198" y="185444"/>
                      <a:pt x="28848" y="134909"/>
                    </a:cubicBezTo>
                    <a:cubicBezTo>
                      <a:pt x="22498" y="84374"/>
                      <a:pt x="-2902" y="-19343"/>
                      <a:pt x="273" y="3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5C19CF4C-A229-4C3B-895A-06F968D7D870}"/>
                  </a:ext>
                </a:extLst>
              </p:cNvPr>
              <p:cNvSpPr/>
              <p:nvPr/>
            </p:nvSpPr>
            <p:spPr>
              <a:xfrm>
                <a:off x="4835408" y="1504942"/>
                <a:ext cx="70233" cy="330226"/>
              </a:xfrm>
              <a:custGeom>
                <a:avLst/>
                <a:gdLst>
                  <a:gd name="connsiteX0" fmla="*/ 117 w 70233"/>
                  <a:gd name="connsiteY0" fmla="*/ 8 h 330226"/>
                  <a:gd name="connsiteX1" fmla="*/ 36630 w 70233"/>
                  <a:gd name="connsiteY1" fmla="*/ 207971 h 330226"/>
                  <a:gd name="connsiteX2" fmla="*/ 69967 w 70233"/>
                  <a:gd name="connsiteY2" fmla="*/ 330208 h 330226"/>
                  <a:gd name="connsiteX3" fmla="*/ 49330 w 70233"/>
                  <a:gd name="connsiteY3" fmla="*/ 200033 h 330226"/>
                  <a:gd name="connsiteX4" fmla="*/ 117 w 70233"/>
                  <a:gd name="connsiteY4" fmla="*/ 8 h 33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33" h="330226">
                    <a:moveTo>
                      <a:pt x="117" y="8"/>
                    </a:moveTo>
                    <a:cubicBezTo>
                      <a:pt x="-2000" y="1331"/>
                      <a:pt x="24988" y="152938"/>
                      <a:pt x="36630" y="207971"/>
                    </a:cubicBezTo>
                    <a:cubicBezTo>
                      <a:pt x="48272" y="263004"/>
                      <a:pt x="67850" y="331531"/>
                      <a:pt x="69967" y="330208"/>
                    </a:cubicBezTo>
                    <a:cubicBezTo>
                      <a:pt x="72084" y="328885"/>
                      <a:pt x="61236" y="250039"/>
                      <a:pt x="49330" y="200033"/>
                    </a:cubicBezTo>
                    <a:cubicBezTo>
                      <a:pt x="37424" y="150027"/>
                      <a:pt x="2234" y="-1315"/>
                      <a:pt x="117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D85C8F23-4FA1-462C-B5A0-318A53BBF127}"/>
                  </a:ext>
                </a:extLst>
              </p:cNvPr>
              <p:cNvSpPr/>
              <p:nvPr/>
            </p:nvSpPr>
            <p:spPr>
              <a:xfrm>
                <a:off x="4891087" y="1504676"/>
                <a:ext cx="45748" cy="274649"/>
              </a:xfrm>
              <a:custGeom>
                <a:avLst/>
                <a:gdLst>
                  <a:gd name="connsiteX0" fmla="*/ 1 w 45748"/>
                  <a:gd name="connsiteY0" fmla="*/ 274 h 274649"/>
                  <a:gd name="connsiteX1" fmla="*/ 41276 w 45748"/>
                  <a:gd name="connsiteY1" fmla="*/ 212999 h 274649"/>
                  <a:gd name="connsiteX2" fmla="*/ 44451 w 45748"/>
                  <a:gd name="connsiteY2" fmla="*/ 273324 h 274649"/>
                  <a:gd name="connsiteX3" fmla="*/ 39688 w 45748"/>
                  <a:gd name="connsiteY3" fmla="*/ 170137 h 274649"/>
                  <a:gd name="connsiteX4" fmla="*/ 1 w 45748"/>
                  <a:gd name="connsiteY4" fmla="*/ 274 h 27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48" h="274649">
                    <a:moveTo>
                      <a:pt x="1" y="274"/>
                    </a:moveTo>
                    <a:cubicBezTo>
                      <a:pt x="266" y="7418"/>
                      <a:pt x="33868" y="167491"/>
                      <a:pt x="41276" y="212999"/>
                    </a:cubicBezTo>
                    <a:cubicBezTo>
                      <a:pt x="48684" y="258507"/>
                      <a:pt x="44716" y="280468"/>
                      <a:pt x="44451" y="273324"/>
                    </a:cubicBezTo>
                    <a:cubicBezTo>
                      <a:pt x="44186" y="266180"/>
                      <a:pt x="47096" y="212735"/>
                      <a:pt x="39688" y="170137"/>
                    </a:cubicBezTo>
                    <a:cubicBezTo>
                      <a:pt x="32280" y="127539"/>
                      <a:pt x="-264" y="-6870"/>
                      <a:pt x="1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6DEC8C9F-07D3-47E4-836F-6506F0C875E6}"/>
                  </a:ext>
                </a:extLst>
              </p:cNvPr>
              <p:cNvSpPr/>
              <p:nvPr/>
            </p:nvSpPr>
            <p:spPr>
              <a:xfrm>
                <a:off x="4935481" y="1510757"/>
                <a:ext cx="50028" cy="300277"/>
              </a:xfrm>
              <a:custGeom>
                <a:avLst/>
                <a:gdLst>
                  <a:gd name="connsiteX0" fmla="*/ 57 w 50028"/>
                  <a:gd name="connsiteY0" fmla="*/ 2131 h 300277"/>
                  <a:gd name="connsiteX1" fmla="*/ 47682 w 50028"/>
                  <a:gd name="connsiteY1" fmla="*/ 295818 h 300277"/>
                  <a:gd name="connsiteX2" fmla="*/ 38157 w 50028"/>
                  <a:gd name="connsiteY2" fmla="*/ 168818 h 300277"/>
                  <a:gd name="connsiteX3" fmla="*/ 57 w 50028"/>
                  <a:gd name="connsiteY3" fmla="*/ 2131 h 30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28" h="300277">
                    <a:moveTo>
                      <a:pt x="57" y="2131"/>
                    </a:moveTo>
                    <a:cubicBezTo>
                      <a:pt x="1644" y="23298"/>
                      <a:pt x="41332" y="268037"/>
                      <a:pt x="47682" y="295818"/>
                    </a:cubicBezTo>
                    <a:cubicBezTo>
                      <a:pt x="54032" y="323599"/>
                      <a:pt x="46359" y="214326"/>
                      <a:pt x="38157" y="168818"/>
                    </a:cubicBezTo>
                    <a:cubicBezTo>
                      <a:pt x="29955" y="123310"/>
                      <a:pt x="-1530" y="-19036"/>
                      <a:pt x="57" y="21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129C2544-B552-411F-B38E-71213362588B}"/>
                  </a:ext>
                </a:extLst>
              </p:cNvPr>
              <p:cNvSpPr/>
              <p:nvPr/>
            </p:nvSpPr>
            <p:spPr>
              <a:xfrm>
                <a:off x="5000407" y="1529807"/>
                <a:ext cx="50532" cy="220499"/>
              </a:xfrm>
              <a:custGeom>
                <a:avLst/>
                <a:gdLst>
                  <a:gd name="connsiteX0" fmla="*/ 218 w 50532"/>
                  <a:gd name="connsiteY0" fmla="*/ 5306 h 220499"/>
                  <a:gd name="connsiteX1" fmla="*/ 49431 w 50532"/>
                  <a:gd name="connsiteY1" fmla="*/ 219618 h 220499"/>
                  <a:gd name="connsiteX2" fmla="*/ 31968 w 50532"/>
                  <a:gd name="connsiteY2" fmla="*/ 78331 h 220499"/>
                  <a:gd name="connsiteX3" fmla="*/ 218 w 50532"/>
                  <a:gd name="connsiteY3" fmla="*/ 5306 h 22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32" h="220499">
                    <a:moveTo>
                      <a:pt x="218" y="5306"/>
                    </a:moveTo>
                    <a:cubicBezTo>
                      <a:pt x="3128" y="28854"/>
                      <a:pt x="44139" y="207447"/>
                      <a:pt x="49431" y="219618"/>
                    </a:cubicBezTo>
                    <a:cubicBezTo>
                      <a:pt x="54723" y="231789"/>
                      <a:pt x="39641" y="114579"/>
                      <a:pt x="31968" y="78331"/>
                    </a:cubicBezTo>
                    <a:cubicBezTo>
                      <a:pt x="24295" y="42083"/>
                      <a:pt x="-2692" y="-18242"/>
                      <a:pt x="218" y="5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A5109ABA-ED01-4BE4-ABFE-0F99C8083FD9}"/>
                  </a:ext>
                </a:extLst>
              </p:cNvPr>
              <p:cNvSpPr/>
              <p:nvPr/>
            </p:nvSpPr>
            <p:spPr>
              <a:xfrm>
                <a:off x="5080468" y="1933219"/>
                <a:ext cx="287156" cy="11575"/>
              </a:xfrm>
              <a:custGeom>
                <a:avLst/>
                <a:gdLst>
                  <a:gd name="connsiteX0" fmla="*/ 1120 w 287156"/>
                  <a:gd name="connsiteY0" fmla="*/ 3531 h 11575"/>
                  <a:gd name="connsiteX1" fmla="*/ 280520 w 287156"/>
                  <a:gd name="connsiteY1" fmla="*/ 356 h 11575"/>
                  <a:gd name="connsiteX2" fmla="*/ 185270 w 287156"/>
                  <a:gd name="connsiteY2" fmla="*/ 11469 h 11575"/>
                  <a:gd name="connsiteX3" fmla="*/ 1120 w 287156"/>
                  <a:gd name="connsiteY3" fmla="*/ 3531 h 1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156" h="11575">
                    <a:moveTo>
                      <a:pt x="1120" y="3531"/>
                    </a:moveTo>
                    <a:cubicBezTo>
                      <a:pt x="16995" y="1679"/>
                      <a:pt x="249828" y="-967"/>
                      <a:pt x="280520" y="356"/>
                    </a:cubicBezTo>
                    <a:cubicBezTo>
                      <a:pt x="311212" y="1679"/>
                      <a:pt x="227868" y="10411"/>
                      <a:pt x="185270" y="11469"/>
                    </a:cubicBezTo>
                    <a:cubicBezTo>
                      <a:pt x="142672" y="12527"/>
                      <a:pt x="-14755" y="5383"/>
                      <a:pt x="1120" y="35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19AAAAAA-CC97-4696-A40C-34C0043CEBF3}"/>
                  </a:ext>
                </a:extLst>
              </p:cNvPr>
              <p:cNvSpPr/>
              <p:nvPr/>
            </p:nvSpPr>
            <p:spPr>
              <a:xfrm>
                <a:off x="5016301" y="1895361"/>
                <a:ext cx="144747" cy="285404"/>
              </a:xfrm>
              <a:custGeom>
                <a:avLst/>
                <a:gdLst>
                  <a:gd name="connsiteX0" fmla="*/ 199 w 144747"/>
                  <a:gd name="connsiteY0" fmla="*/ 114 h 285404"/>
                  <a:gd name="connsiteX1" fmla="*/ 73224 w 144747"/>
                  <a:gd name="connsiteY1" fmla="*/ 41389 h 285404"/>
                  <a:gd name="connsiteX2" fmla="*/ 81162 w 144747"/>
                  <a:gd name="connsiteY2" fmla="*/ 81077 h 285404"/>
                  <a:gd name="connsiteX3" fmla="*/ 144662 w 144747"/>
                  <a:gd name="connsiteY3" fmla="*/ 284277 h 285404"/>
                  <a:gd name="connsiteX4" fmla="*/ 93862 w 144747"/>
                  <a:gd name="connsiteY4" fmla="*/ 157277 h 285404"/>
                  <a:gd name="connsiteX5" fmla="*/ 52587 w 144747"/>
                  <a:gd name="connsiteY5" fmla="*/ 33452 h 285404"/>
                  <a:gd name="connsiteX6" fmla="*/ 199 w 144747"/>
                  <a:gd name="connsiteY6" fmla="*/ 114 h 28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747" h="285404">
                    <a:moveTo>
                      <a:pt x="199" y="114"/>
                    </a:moveTo>
                    <a:cubicBezTo>
                      <a:pt x="3638" y="1437"/>
                      <a:pt x="59730" y="27895"/>
                      <a:pt x="73224" y="41389"/>
                    </a:cubicBezTo>
                    <a:cubicBezTo>
                      <a:pt x="86718" y="54883"/>
                      <a:pt x="69256" y="40596"/>
                      <a:pt x="81162" y="81077"/>
                    </a:cubicBezTo>
                    <a:cubicBezTo>
                      <a:pt x="93068" y="121558"/>
                      <a:pt x="142545" y="271577"/>
                      <a:pt x="144662" y="284277"/>
                    </a:cubicBezTo>
                    <a:cubicBezTo>
                      <a:pt x="146779" y="296977"/>
                      <a:pt x="109208" y="199081"/>
                      <a:pt x="93862" y="157277"/>
                    </a:cubicBezTo>
                    <a:cubicBezTo>
                      <a:pt x="78516" y="115473"/>
                      <a:pt x="66345" y="58058"/>
                      <a:pt x="52587" y="33452"/>
                    </a:cubicBezTo>
                    <a:cubicBezTo>
                      <a:pt x="38829" y="8846"/>
                      <a:pt x="-3240" y="-1209"/>
                      <a:pt x="199" y="1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FBFC1AD1-8985-47B9-B904-A6604C007835}"/>
                  </a:ext>
                </a:extLst>
              </p:cNvPr>
              <p:cNvSpPr/>
              <p:nvPr/>
            </p:nvSpPr>
            <p:spPr>
              <a:xfrm>
                <a:off x="4962522" y="1900171"/>
                <a:ext cx="160898" cy="257533"/>
              </a:xfrm>
              <a:custGeom>
                <a:avLst/>
                <a:gdLst>
                  <a:gd name="connsiteX0" fmla="*/ 3 w 160898"/>
                  <a:gd name="connsiteY0" fmla="*/ 67 h 257533"/>
                  <a:gd name="connsiteX1" fmla="*/ 85728 w 160898"/>
                  <a:gd name="connsiteY1" fmla="*/ 38167 h 257533"/>
                  <a:gd name="connsiteX2" fmla="*/ 106366 w 160898"/>
                  <a:gd name="connsiteY2" fmla="*/ 88967 h 257533"/>
                  <a:gd name="connsiteX3" fmla="*/ 160341 w 160898"/>
                  <a:gd name="connsiteY3" fmla="*/ 257242 h 257533"/>
                  <a:gd name="connsiteX4" fmla="*/ 131766 w 160898"/>
                  <a:gd name="connsiteY4" fmla="*/ 127067 h 257533"/>
                  <a:gd name="connsiteX5" fmla="*/ 88903 w 160898"/>
                  <a:gd name="connsiteY5" fmla="*/ 31817 h 257533"/>
                  <a:gd name="connsiteX6" fmla="*/ 3 w 160898"/>
                  <a:gd name="connsiteY6" fmla="*/ 67 h 2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898" h="257533">
                    <a:moveTo>
                      <a:pt x="3" y="67"/>
                    </a:moveTo>
                    <a:cubicBezTo>
                      <a:pt x="-526" y="1125"/>
                      <a:pt x="68001" y="23350"/>
                      <a:pt x="85728" y="38167"/>
                    </a:cubicBezTo>
                    <a:cubicBezTo>
                      <a:pt x="103455" y="52984"/>
                      <a:pt x="93931" y="52455"/>
                      <a:pt x="106366" y="88967"/>
                    </a:cubicBezTo>
                    <a:cubicBezTo>
                      <a:pt x="118801" y="125479"/>
                      <a:pt x="156108" y="250892"/>
                      <a:pt x="160341" y="257242"/>
                    </a:cubicBezTo>
                    <a:cubicBezTo>
                      <a:pt x="164574" y="263592"/>
                      <a:pt x="143672" y="164638"/>
                      <a:pt x="131766" y="127067"/>
                    </a:cubicBezTo>
                    <a:cubicBezTo>
                      <a:pt x="119860" y="89496"/>
                      <a:pt x="110334" y="53248"/>
                      <a:pt x="88903" y="31817"/>
                    </a:cubicBezTo>
                    <a:cubicBezTo>
                      <a:pt x="67472" y="10386"/>
                      <a:pt x="532" y="-991"/>
                      <a:pt x="3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A2A81863-C882-4A3B-B73F-BEEE06017A3A}"/>
                  </a:ext>
                </a:extLst>
              </p:cNvPr>
              <p:cNvSpPr/>
              <p:nvPr/>
            </p:nvSpPr>
            <p:spPr>
              <a:xfrm>
                <a:off x="4881484" y="2030321"/>
                <a:ext cx="230358" cy="111387"/>
              </a:xfrm>
              <a:custGeom>
                <a:avLst/>
                <a:gdLst>
                  <a:gd name="connsiteX0" fmla="*/ 79 w 230358"/>
                  <a:gd name="connsiteY0" fmla="*/ 92 h 111387"/>
                  <a:gd name="connsiteX1" fmla="*/ 128666 w 230358"/>
                  <a:gd name="connsiteY1" fmla="*/ 60417 h 111387"/>
                  <a:gd name="connsiteX2" fmla="*/ 230266 w 230358"/>
                  <a:gd name="connsiteY2" fmla="*/ 111217 h 111387"/>
                  <a:gd name="connsiteX3" fmla="*/ 111204 w 230358"/>
                  <a:gd name="connsiteY3" fmla="*/ 74704 h 111387"/>
                  <a:gd name="connsiteX4" fmla="*/ 79 w 230358"/>
                  <a:gd name="connsiteY4" fmla="*/ 92 h 11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58" h="111387">
                    <a:moveTo>
                      <a:pt x="79" y="92"/>
                    </a:moveTo>
                    <a:cubicBezTo>
                      <a:pt x="2989" y="-2289"/>
                      <a:pt x="90302" y="41896"/>
                      <a:pt x="128666" y="60417"/>
                    </a:cubicBezTo>
                    <a:cubicBezTo>
                      <a:pt x="167030" y="78938"/>
                      <a:pt x="233176" y="108836"/>
                      <a:pt x="230266" y="111217"/>
                    </a:cubicBezTo>
                    <a:cubicBezTo>
                      <a:pt x="227356" y="113598"/>
                      <a:pt x="147717" y="90579"/>
                      <a:pt x="111204" y="74704"/>
                    </a:cubicBezTo>
                    <a:cubicBezTo>
                      <a:pt x="74692" y="58829"/>
                      <a:pt x="-2831" y="2473"/>
                      <a:pt x="79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6B9C166D-E8BE-46E5-818A-F1913A386C85}"/>
                  </a:ext>
                </a:extLst>
              </p:cNvPr>
              <p:cNvSpPr/>
              <p:nvPr/>
            </p:nvSpPr>
            <p:spPr>
              <a:xfrm>
                <a:off x="4892311" y="1903331"/>
                <a:ext cx="15490" cy="136532"/>
              </a:xfrm>
              <a:custGeom>
                <a:avLst/>
                <a:gdLst>
                  <a:gd name="connsiteX0" fmla="*/ 364 w 15490"/>
                  <a:gd name="connsiteY0" fmla="*/ 1669 h 136532"/>
                  <a:gd name="connsiteX1" fmla="*/ 5127 w 15490"/>
                  <a:gd name="connsiteY1" fmla="*/ 133432 h 136532"/>
                  <a:gd name="connsiteX2" fmla="*/ 14652 w 15490"/>
                  <a:gd name="connsiteY2" fmla="*/ 92157 h 136532"/>
                  <a:gd name="connsiteX3" fmla="*/ 14652 w 15490"/>
                  <a:gd name="connsiteY3" fmla="*/ 60407 h 136532"/>
                  <a:gd name="connsiteX4" fmla="*/ 364 w 15490"/>
                  <a:gd name="connsiteY4" fmla="*/ 1669 h 13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0" h="136532">
                    <a:moveTo>
                      <a:pt x="364" y="1669"/>
                    </a:moveTo>
                    <a:cubicBezTo>
                      <a:pt x="-1223" y="13840"/>
                      <a:pt x="2746" y="118351"/>
                      <a:pt x="5127" y="133432"/>
                    </a:cubicBezTo>
                    <a:cubicBezTo>
                      <a:pt x="7508" y="148513"/>
                      <a:pt x="13065" y="104328"/>
                      <a:pt x="14652" y="92157"/>
                    </a:cubicBezTo>
                    <a:cubicBezTo>
                      <a:pt x="16239" y="79986"/>
                      <a:pt x="15181" y="73372"/>
                      <a:pt x="14652" y="60407"/>
                    </a:cubicBezTo>
                    <a:cubicBezTo>
                      <a:pt x="14123" y="47442"/>
                      <a:pt x="1951" y="-10502"/>
                      <a:pt x="364" y="16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88500EFF-F54C-474C-B78B-EC25C592CE53}"/>
                  </a:ext>
                </a:extLst>
              </p:cNvPr>
              <p:cNvSpPr/>
              <p:nvPr/>
            </p:nvSpPr>
            <p:spPr>
              <a:xfrm>
                <a:off x="4725026" y="1931436"/>
                <a:ext cx="163070" cy="64878"/>
              </a:xfrm>
              <a:custGeom>
                <a:avLst/>
                <a:gdLst>
                  <a:gd name="connsiteX0" fmla="*/ 162887 w 163070"/>
                  <a:gd name="connsiteY0" fmla="*/ 552 h 64878"/>
                  <a:gd name="connsiteX1" fmla="*/ 61287 w 163070"/>
                  <a:gd name="connsiteY1" fmla="*/ 8489 h 64878"/>
                  <a:gd name="connsiteX2" fmla="*/ 39062 w 163070"/>
                  <a:gd name="connsiteY2" fmla="*/ 27539 h 64878"/>
                  <a:gd name="connsiteX3" fmla="*/ 4137 w 163070"/>
                  <a:gd name="connsiteY3" fmla="*/ 62464 h 64878"/>
                  <a:gd name="connsiteX4" fmla="*/ 143837 w 163070"/>
                  <a:gd name="connsiteY4" fmla="*/ 60877 h 64878"/>
                  <a:gd name="connsiteX5" fmla="*/ 62874 w 163070"/>
                  <a:gd name="connsiteY5" fmla="*/ 52939 h 64878"/>
                  <a:gd name="connsiteX6" fmla="*/ 26362 w 163070"/>
                  <a:gd name="connsiteY6" fmla="*/ 54527 h 64878"/>
                  <a:gd name="connsiteX7" fmla="*/ 85099 w 163070"/>
                  <a:gd name="connsiteY7" fmla="*/ 22777 h 64878"/>
                  <a:gd name="connsiteX8" fmla="*/ 162887 w 163070"/>
                  <a:gd name="connsiteY8" fmla="*/ 552 h 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070" h="64878">
                    <a:moveTo>
                      <a:pt x="162887" y="552"/>
                    </a:moveTo>
                    <a:cubicBezTo>
                      <a:pt x="158918" y="-1829"/>
                      <a:pt x="81924" y="3991"/>
                      <a:pt x="61287" y="8489"/>
                    </a:cubicBezTo>
                    <a:cubicBezTo>
                      <a:pt x="40650" y="12987"/>
                      <a:pt x="48587" y="18543"/>
                      <a:pt x="39062" y="27539"/>
                    </a:cubicBezTo>
                    <a:cubicBezTo>
                      <a:pt x="29537" y="36535"/>
                      <a:pt x="-13325" y="56908"/>
                      <a:pt x="4137" y="62464"/>
                    </a:cubicBezTo>
                    <a:cubicBezTo>
                      <a:pt x="21599" y="68020"/>
                      <a:pt x="134047" y="62465"/>
                      <a:pt x="143837" y="60877"/>
                    </a:cubicBezTo>
                    <a:cubicBezTo>
                      <a:pt x="153626" y="59290"/>
                      <a:pt x="82453" y="53997"/>
                      <a:pt x="62874" y="52939"/>
                    </a:cubicBezTo>
                    <a:cubicBezTo>
                      <a:pt x="43295" y="51881"/>
                      <a:pt x="22658" y="59554"/>
                      <a:pt x="26362" y="54527"/>
                    </a:cubicBezTo>
                    <a:cubicBezTo>
                      <a:pt x="30066" y="49500"/>
                      <a:pt x="64726" y="28862"/>
                      <a:pt x="85099" y="22777"/>
                    </a:cubicBezTo>
                    <a:cubicBezTo>
                      <a:pt x="105472" y="16692"/>
                      <a:pt x="166856" y="2933"/>
                      <a:pt x="162887" y="5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EE8432E1-A223-40F8-A304-FBA952AD0607}"/>
                  </a:ext>
                </a:extLst>
              </p:cNvPr>
              <p:cNvSpPr/>
              <p:nvPr/>
            </p:nvSpPr>
            <p:spPr>
              <a:xfrm>
                <a:off x="4670138" y="1912093"/>
                <a:ext cx="216389" cy="142154"/>
              </a:xfrm>
              <a:custGeom>
                <a:avLst/>
                <a:gdLst>
                  <a:gd name="connsiteX0" fmla="*/ 216187 w 216389"/>
                  <a:gd name="connsiteY0" fmla="*/ 845 h 142154"/>
                  <a:gd name="connsiteX1" fmla="*/ 82837 w 216389"/>
                  <a:gd name="connsiteY1" fmla="*/ 8782 h 142154"/>
                  <a:gd name="connsiteX2" fmla="*/ 43150 w 216389"/>
                  <a:gd name="connsiteY2" fmla="*/ 46882 h 142154"/>
                  <a:gd name="connsiteX3" fmla="*/ 287 w 216389"/>
                  <a:gd name="connsiteY3" fmla="*/ 65932 h 142154"/>
                  <a:gd name="connsiteX4" fmla="*/ 24100 w 216389"/>
                  <a:gd name="connsiteY4" fmla="*/ 126257 h 142154"/>
                  <a:gd name="connsiteX5" fmla="*/ 17750 w 216389"/>
                  <a:gd name="connsiteY5" fmla="*/ 142132 h 142154"/>
                  <a:gd name="connsiteX6" fmla="*/ 78075 w 216389"/>
                  <a:gd name="connsiteY6" fmla="*/ 129432 h 142154"/>
                  <a:gd name="connsiteX7" fmla="*/ 216187 w 216389"/>
                  <a:gd name="connsiteY7" fmla="*/ 115145 h 142154"/>
                  <a:gd name="connsiteX8" fmla="*/ 44737 w 216389"/>
                  <a:gd name="connsiteY8" fmla="*/ 121495 h 142154"/>
                  <a:gd name="connsiteX9" fmla="*/ 27275 w 216389"/>
                  <a:gd name="connsiteY9" fmla="*/ 77045 h 142154"/>
                  <a:gd name="connsiteX10" fmla="*/ 81250 w 216389"/>
                  <a:gd name="connsiteY10" fmla="*/ 23070 h 142154"/>
                  <a:gd name="connsiteX11" fmla="*/ 216187 w 216389"/>
                  <a:gd name="connsiteY11" fmla="*/ 845 h 14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89" h="142154">
                    <a:moveTo>
                      <a:pt x="216187" y="845"/>
                    </a:moveTo>
                    <a:cubicBezTo>
                      <a:pt x="216451" y="-1536"/>
                      <a:pt x="111676" y="1109"/>
                      <a:pt x="82837" y="8782"/>
                    </a:cubicBezTo>
                    <a:cubicBezTo>
                      <a:pt x="53997" y="16455"/>
                      <a:pt x="56908" y="37357"/>
                      <a:pt x="43150" y="46882"/>
                    </a:cubicBezTo>
                    <a:cubicBezTo>
                      <a:pt x="29392" y="56407"/>
                      <a:pt x="3462" y="52703"/>
                      <a:pt x="287" y="65932"/>
                    </a:cubicBezTo>
                    <a:cubicBezTo>
                      <a:pt x="-2888" y="79161"/>
                      <a:pt x="21189" y="113557"/>
                      <a:pt x="24100" y="126257"/>
                    </a:cubicBezTo>
                    <a:cubicBezTo>
                      <a:pt x="27010" y="138957"/>
                      <a:pt x="8754" y="141603"/>
                      <a:pt x="17750" y="142132"/>
                    </a:cubicBezTo>
                    <a:cubicBezTo>
                      <a:pt x="26746" y="142661"/>
                      <a:pt x="45002" y="133930"/>
                      <a:pt x="78075" y="129432"/>
                    </a:cubicBezTo>
                    <a:cubicBezTo>
                      <a:pt x="111148" y="124934"/>
                      <a:pt x="221743" y="116468"/>
                      <a:pt x="216187" y="115145"/>
                    </a:cubicBezTo>
                    <a:cubicBezTo>
                      <a:pt x="210631" y="113822"/>
                      <a:pt x="76222" y="127845"/>
                      <a:pt x="44737" y="121495"/>
                    </a:cubicBezTo>
                    <a:cubicBezTo>
                      <a:pt x="13252" y="115145"/>
                      <a:pt x="21189" y="93449"/>
                      <a:pt x="27275" y="77045"/>
                    </a:cubicBezTo>
                    <a:cubicBezTo>
                      <a:pt x="33360" y="60641"/>
                      <a:pt x="51617" y="34182"/>
                      <a:pt x="81250" y="23070"/>
                    </a:cubicBezTo>
                    <a:cubicBezTo>
                      <a:pt x="110883" y="11958"/>
                      <a:pt x="215923" y="3226"/>
                      <a:pt x="216187" y="8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8F037481-F64C-4CBC-A1B1-39EDA2A75BFD}"/>
                  </a:ext>
                </a:extLst>
              </p:cNvPr>
              <p:cNvSpPr/>
              <p:nvPr/>
            </p:nvSpPr>
            <p:spPr>
              <a:xfrm>
                <a:off x="4710113" y="2068513"/>
                <a:ext cx="389366" cy="143351"/>
              </a:xfrm>
              <a:custGeom>
                <a:avLst/>
                <a:gdLst>
                  <a:gd name="connsiteX0" fmla="*/ 0 w 389366"/>
                  <a:gd name="connsiteY0" fmla="*/ 0 h 143351"/>
                  <a:gd name="connsiteX1" fmla="*/ 360362 w 389366"/>
                  <a:gd name="connsiteY1" fmla="*/ 134937 h 143351"/>
                  <a:gd name="connsiteX2" fmla="*/ 360362 w 389366"/>
                  <a:gd name="connsiteY2" fmla="*/ 125412 h 143351"/>
                  <a:gd name="connsiteX3" fmla="*/ 301625 w 389366"/>
                  <a:gd name="connsiteY3" fmla="*/ 95250 h 143351"/>
                  <a:gd name="connsiteX4" fmla="*/ 196850 w 389366"/>
                  <a:gd name="connsiteY4" fmla="*/ 58737 h 143351"/>
                  <a:gd name="connsiteX5" fmla="*/ 0 w 389366"/>
                  <a:gd name="connsiteY5" fmla="*/ 0 h 14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66" h="143351">
                    <a:moveTo>
                      <a:pt x="0" y="0"/>
                    </a:moveTo>
                    <a:lnTo>
                      <a:pt x="360362" y="134937"/>
                    </a:lnTo>
                    <a:cubicBezTo>
                      <a:pt x="420422" y="155839"/>
                      <a:pt x="370151" y="132026"/>
                      <a:pt x="360362" y="125412"/>
                    </a:cubicBezTo>
                    <a:cubicBezTo>
                      <a:pt x="350573" y="118798"/>
                      <a:pt x="328877" y="106362"/>
                      <a:pt x="301625" y="95250"/>
                    </a:cubicBezTo>
                    <a:cubicBezTo>
                      <a:pt x="274373" y="84138"/>
                      <a:pt x="196850" y="58737"/>
                      <a:pt x="196850" y="587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9FB80593-C233-4444-B590-FA4534442AE6}"/>
                  </a:ext>
                </a:extLst>
              </p:cNvPr>
              <p:cNvSpPr/>
              <p:nvPr/>
            </p:nvSpPr>
            <p:spPr>
              <a:xfrm>
                <a:off x="4705350" y="2090738"/>
                <a:ext cx="353216" cy="206780"/>
              </a:xfrm>
              <a:custGeom>
                <a:avLst/>
                <a:gdLst>
                  <a:gd name="connsiteX0" fmla="*/ 0 w 353216"/>
                  <a:gd name="connsiteY0" fmla="*/ 0 h 206780"/>
                  <a:gd name="connsiteX1" fmla="*/ 323850 w 353216"/>
                  <a:gd name="connsiteY1" fmla="*/ 112712 h 206780"/>
                  <a:gd name="connsiteX2" fmla="*/ 338138 w 353216"/>
                  <a:gd name="connsiteY2" fmla="*/ 120650 h 206780"/>
                  <a:gd name="connsiteX3" fmla="*/ 341313 w 353216"/>
                  <a:gd name="connsiteY3" fmla="*/ 153987 h 206780"/>
                  <a:gd name="connsiteX4" fmla="*/ 349250 w 353216"/>
                  <a:gd name="connsiteY4" fmla="*/ 206375 h 206780"/>
                  <a:gd name="connsiteX5" fmla="*/ 347663 w 353216"/>
                  <a:gd name="connsiteY5" fmla="*/ 123825 h 206780"/>
                  <a:gd name="connsiteX6" fmla="*/ 284163 w 353216"/>
                  <a:gd name="connsiteY6" fmla="*/ 103187 h 206780"/>
                  <a:gd name="connsiteX7" fmla="*/ 0 w 353216"/>
                  <a:gd name="connsiteY7" fmla="*/ 0 h 2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16" h="206780">
                    <a:moveTo>
                      <a:pt x="0" y="0"/>
                    </a:moveTo>
                    <a:cubicBezTo>
                      <a:pt x="6614" y="1587"/>
                      <a:pt x="267494" y="92604"/>
                      <a:pt x="323850" y="112712"/>
                    </a:cubicBezTo>
                    <a:cubicBezTo>
                      <a:pt x="380206" y="132820"/>
                      <a:pt x="335228" y="113771"/>
                      <a:pt x="338138" y="120650"/>
                    </a:cubicBezTo>
                    <a:cubicBezTo>
                      <a:pt x="341049" y="127529"/>
                      <a:pt x="339461" y="139700"/>
                      <a:pt x="341313" y="153987"/>
                    </a:cubicBezTo>
                    <a:cubicBezTo>
                      <a:pt x="343165" y="168275"/>
                      <a:pt x="348192" y="211402"/>
                      <a:pt x="349250" y="206375"/>
                    </a:cubicBezTo>
                    <a:cubicBezTo>
                      <a:pt x="350308" y="201348"/>
                      <a:pt x="358511" y="141023"/>
                      <a:pt x="347663" y="123825"/>
                    </a:cubicBezTo>
                    <a:cubicBezTo>
                      <a:pt x="336815" y="106627"/>
                      <a:pt x="339726" y="123825"/>
                      <a:pt x="284163" y="10318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2DD822F9-4A76-4778-87CD-25548D5A2B24}"/>
                  </a:ext>
                </a:extLst>
              </p:cNvPr>
              <p:cNvSpPr/>
              <p:nvPr/>
            </p:nvSpPr>
            <p:spPr>
              <a:xfrm>
                <a:off x="5081104" y="2209683"/>
                <a:ext cx="95827" cy="90446"/>
              </a:xfrm>
              <a:custGeom>
                <a:avLst/>
                <a:gdLst>
                  <a:gd name="connsiteX0" fmla="*/ 484 w 95827"/>
                  <a:gd name="connsiteY0" fmla="*/ 117 h 90446"/>
                  <a:gd name="connsiteX1" fmla="*/ 5246 w 95827"/>
                  <a:gd name="connsiteY1" fmla="*/ 85842 h 90446"/>
                  <a:gd name="connsiteX2" fmla="*/ 29059 w 95827"/>
                  <a:gd name="connsiteY2" fmla="*/ 77905 h 90446"/>
                  <a:gd name="connsiteX3" fmla="*/ 95734 w 95827"/>
                  <a:gd name="connsiteY3" fmla="*/ 69967 h 90446"/>
                  <a:gd name="connsiteX4" fmla="*/ 13184 w 95827"/>
                  <a:gd name="connsiteY4" fmla="*/ 66792 h 90446"/>
                  <a:gd name="connsiteX5" fmla="*/ 484 w 95827"/>
                  <a:gd name="connsiteY5" fmla="*/ 117 h 9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827" h="90446">
                    <a:moveTo>
                      <a:pt x="484" y="117"/>
                    </a:moveTo>
                    <a:cubicBezTo>
                      <a:pt x="-839" y="3292"/>
                      <a:pt x="483" y="72877"/>
                      <a:pt x="5246" y="85842"/>
                    </a:cubicBezTo>
                    <a:cubicBezTo>
                      <a:pt x="10009" y="98807"/>
                      <a:pt x="13978" y="80551"/>
                      <a:pt x="29059" y="77905"/>
                    </a:cubicBezTo>
                    <a:cubicBezTo>
                      <a:pt x="44140" y="75259"/>
                      <a:pt x="98380" y="71819"/>
                      <a:pt x="95734" y="69967"/>
                    </a:cubicBezTo>
                    <a:cubicBezTo>
                      <a:pt x="93088" y="68115"/>
                      <a:pt x="28794" y="74465"/>
                      <a:pt x="13184" y="66792"/>
                    </a:cubicBezTo>
                    <a:cubicBezTo>
                      <a:pt x="-2426" y="59119"/>
                      <a:pt x="1807" y="-3058"/>
                      <a:pt x="484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AC339BFD-D3E5-41E6-A8B8-47AD3B86139B}"/>
                  </a:ext>
                </a:extLst>
              </p:cNvPr>
              <p:cNvSpPr/>
              <p:nvPr/>
            </p:nvSpPr>
            <p:spPr>
              <a:xfrm>
                <a:off x="4940630" y="2284312"/>
                <a:ext cx="276280" cy="84262"/>
              </a:xfrm>
              <a:custGeom>
                <a:avLst/>
                <a:gdLst>
                  <a:gd name="connsiteX0" fmla="*/ 1258 w 276280"/>
                  <a:gd name="connsiteY0" fmla="*/ 84238 h 84262"/>
                  <a:gd name="connsiteX1" fmla="*/ 244145 w 276280"/>
                  <a:gd name="connsiteY1" fmla="*/ 44551 h 84262"/>
                  <a:gd name="connsiteX2" fmla="*/ 272720 w 276280"/>
                  <a:gd name="connsiteY2" fmla="*/ 39788 h 84262"/>
                  <a:gd name="connsiteX3" fmla="*/ 236208 w 276280"/>
                  <a:gd name="connsiteY3" fmla="*/ 101 h 84262"/>
                  <a:gd name="connsiteX4" fmla="*/ 236208 w 276280"/>
                  <a:gd name="connsiteY4" fmla="*/ 28676 h 84262"/>
                  <a:gd name="connsiteX5" fmla="*/ 152070 w 276280"/>
                  <a:gd name="connsiteY5" fmla="*/ 38201 h 84262"/>
                  <a:gd name="connsiteX6" fmla="*/ 1258 w 276280"/>
                  <a:gd name="connsiteY6" fmla="*/ 84238 h 8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80" h="84262">
                    <a:moveTo>
                      <a:pt x="1258" y="84238"/>
                    </a:moveTo>
                    <a:cubicBezTo>
                      <a:pt x="16604" y="85296"/>
                      <a:pt x="198901" y="51959"/>
                      <a:pt x="244145" y="44551"/>
                    </a:cubicBezTo>
                    <a:cubicBezTo>
                      <a:pt x="289389" y="37143"/>
                      <a:pt x="274043" y="47196"/>
                      <a:pt x="272720" y="39788"/>
                    </a:cubicBezTo>
                    <a:cubicBezTo>
                      <a:pt x="271397" y="32380"/>
                      <a:pt x="242293" y="1953"/>
                      <a:pt x="236208" y="101"/>
                    </a:cubicBezTo>
                    <a:cubicBezTo>
                      <a:pt x="230123" y="-1751"/>
                      <a:pt x="250231" y="22326"/>
                      <a:pt x="236208" y="28676"/>
                    </a:cubicBezTo>
                    <a:cubicBezTo>
                      <a:pt x="222185" y="35026"/>
                      <a:pt x="188847" y="29999"/>
                      <a:pt x="152070" y="38201"/>
                    </a:cubicBezTo>
                    <a:cubicBezTo>
                      <a:pt x="115293" y="46403"/>
                      <a:pt x="-14088" y="83180"/>
                      <a:pt x="1258" y="84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A9F3E151-1986-4D0C-96FD-E7AB599DC410}"/>
                  </a:ext>
                </a:extLst>
              </p:cNvPr>
              <p:cNvSpPr/>
              <p:nvPr/>
            </p:nvSpPr>
            <p:spPr>
              <a:xfrm>
                <a:off x="5222873" y="2409802"/>
                <a:ext cx="166037" cy="160531"/>
              </a:xfrm>
              <a:custGeom>
                <a:avLst/>
                <a:gdLst>
                  <a:gd name="connsiteX0" fmla="*/ 153990 w 166037"/>
                  <a:gd name="connsiteY0" fmla="*/ 23 h 160531"/>
                  <a:gd name="connsiteX1" fmla="*/ 163515 w 166037"/>
                  <a:gd name="connsiteY1" fmla="*/ 106386 h 160531"/>
                  <a:gd name="connsiteX2" fmla="*/ 103190 w 166037"/>
                  <a:gd name="connsiteY2" fmla="*/ 158773 h 160531"/>
                  <a:gd name="connsiteX3" fmla="*/ 2 w 166037"/>
                  <a:gd name="connsiteY3" fmla="*/ 147661 h 160531"/>
                  <a:gd name="connsiteX4" fmla="*/ 100015 w 166037"/>
                  <a:gd name="connsiteY4" fmla="*/ 142898 h 160531"/>
                  <a:gd name="connsiteX5" fmla="*/ 144465 w 166037"/>
                  <a:gd name="connsiteY5" fmla="*/ 119086 h 160531"/>
                  <a:gd name="connsiteX6" fmla="*/ 147640 w 166037"/>
                  <a:gd name="connsiteY6" fmla="*/ 96861 h 160531"/>
                  <a:gd name="connsiteX7" fmla="*/ 153990 w 166037"/>
                  <a:gd name="connsiteY7" fmla="*/ 23 h 16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7" h="160531">
                    <a:moveTo>
                      <a:pt x="153990" y="23"/>
                    </a:moveTo>
                    <a:cubicBezTo>
                      <a:pt x="156636" y="1611"/>
                      <a:pt x="171982" y="79928"/>
                      <a:pt x="163515" y="106386"/>
                    </a:cubicBezTo>
                    <a:cubicBezTo>
                      <a:pt x="155048" y="132844"/>
                      <a:pt x="130442" y="151894"/>
                      <a:pt x="103190" y="158773"/>
                    </a:cubicBezTo>
                    <a:cubicBezTo>
                      <a:pt x="75938" y="165652"/>
                      <a:pt x="531" y="150307"/>
                      <a:pt x="2" y="147661"/>
                    </a:cubicBezTo>
                    <a:cubicBezTo>
                      <a:pt x="-527" y="145015"/>
                      <a:pt x="75938" y="147661"/>
                      <a:pt x="100015" y="142898"/>
                    </a:cubicBezTo>
                    <a:cubicBezTo>
                      <a:pt x="124092" y="138135"/>
                      <a:pt x="136528" y="126759"/>
                      <a:pt x="144465" y="119086"/>
                    </a:cubicBezTo>
                    <a:cubicBezTo>
                      <a:pt x="152402" y="111413"/>
                      <a:pt x="146846" y="114323"/>
                      <a:pt x="147640" y="96861"/>
                    </a:cubicBezTo>
                    <a:cubicBezTo>
                      <a:pt x="148434" y="79399"/>
                      <a:pt x="151344" y="-1565"/>
                      <a:pt x="153990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623EC120-C670-4319-B8F9-10C450CF4846}"/>
                  </a:ext>
                </a:extLst>
              </p:cNvPr>
              <p:cNvSpPr/>
              <p:nvPr/>
            </p:nvSpPr>
            <p:spPr>
              <a:xfrm>
                <a:off x="4932609" y="2392350"/>
                <a:ext cx="124790" cy="582952"/>
              </a:xfrm>
              <a:custGeom>
                <a:avLst/>
                <a:gdLst>
                  <a:gd name="connsiteX0" fmla="*/ 2929 w 124790"/>
                  <a:gd name="connsiteY0" fmla="*/ 13 h 582952"/>
                  <a:gd name="connsiteX1" fmla="*/ 4516 w 124790"/>
                  <a:gd name="connsiteY1" fmla="*/ 150825 h 582952"/>
                  <a:gd name="connsiteX2" fmla="*/ 48966 w 124790"/>
                  <a:gd name="connsiteY2" fmla="*/ 266713 h 582952"/>
                  <a:gd name="connsiteX3" fmla="*/ 96591 w 124790"/>
                  <a:gd name="connsiteY3" fmla="*/ 469913 h 582952"/>
                  <a:gd name="connsiteX4" fmla="*/ 110879 w 124790"/>
                  <a:gd name="connsiteY4" fmla="*/ 582625 h 582952"/>
                  <a:gd name="connsiteX5" fmla="*/ 123579 w 124790"/>
                  <a:gd name="connsiteY5" fmla="*/ 498488 h 582952"/>
                  <a:gd name="connsiteX6" fmla="*/ 79129 w 124790"/>
                  <a:gd name="connsiteY6" fmla="*/ 338150 h 582952"/>
                  <a:gd name="connsiteX7" fmla="*/ 17216 w 124790"/>
                  <a:gd name="connsiteY7" fmla="*/ 142888 h 582952"/>
                  <a:gd name="connsiteX8" fmla="*/ 2929 w 124790"/>
                  <a:gd name="connsiteY8" fmla="*/ 13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90" h="582952">
                    <a:moveTo>
                      <a:pt x="2929" y="13"/>
                    </a:moveTo>
                    <a:cubicBezTo>
                      <a:pt x="812" y="1336"/>
                      <a:pt x="-3157" y="106375"/>
                      <a:pt x="4516" y="150825"/>
                    </a:cubicBezTo>
                    <a:cubicBezTo>
                      <a:pt x="12189" y="195275"/>
                      <a:pt x="33620" y="213532"/>
                      <a:pt x="48966" y="266713"/>
                    </a:cubicBezTo>
                    <a:cubicBezTo>
                      <a:pt x="64312" y="319894"/>
                      <a:pt x="86272" y="417261"/>
                      <a:pt x="96591" y="469913"/>
                    </a:cubicBezTo>
                    <a:cubicBezTo>
                      <a:pt x="106910" y="522565"/>
                      <a:pt x="106381" y="577862"/>
                      <a:pt x="110879" y="582625"/>
                    </a:cubicBezTo>
                    <a:cubicBezTo>
                      <a:pt x="115377" y="587388"/>
                      <a:pt x="128871" y="539234"/>
                      <a:pt x="123579" y="498488"/>
                    </a:cubicBezTo>
                    <a:cubicBezTo>
                      <a:pt x="118287" y="457742"/>
                      <a:pt x="96856" y="397417"/>
                      <a:pt x="79129" y="338150"/>
                    </a:cubicBezTo>
                    <a:cubicBezTo>
                      <a:pt x="61402" y="278883"/>
                      <a:pt x="29387" y="193953"/>
                      <a:pt x="17216" y="142888"/>
                    </a:cubicBezTo>
                    <a:cubicBezTo>
                      <a:pt x="5045" y="91824"/>
                      <a:pt x="5046" y="-1310"/>
                      <a:pt x="2929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F9118629-5162-439F-94E2-36BA4272E58E}"/>
                  </a:ext>
                </a:extLst>
              </p:cNvPr>
              <p:cNvSpPr/>
              <p:nvPr/>
            </p:nvSpPr>
            <p:spPr>
              <a:xfrm>
                <a:off x="4961956" y="2378057"/>
                <a:ext cx="145670" cy="651575"/>
              </a:xfrm>
              <a:custGeom>
                <a:avLst/>
                <a:gdLst>
                  <a:gd name="connsiteX0" fmla="*/ 16444 w 145670"/>
                  <a:gd name="connsiteY0" fmla="*/ 18 h 651575"/>
                  <a:gd name="connsiteX1" fmla="*/ 2157 w 145670"/>
                  <a:gd name="connsiteY1" fmla="*/ 152418 h 651575"/>
                  <a:gd name="connsiteX2" fmla="*/ 70419 w 145670"/>
                  <a:gd name="connsiteY2" fmla="*/ 314343 h 651575"/>
                  <a:gd name="connsiteX3" fmla="*/ 124394 w 145670"/>
                  <a:gd name="connsiteY3" fmla="*/ 442931 h 651575"/>
                  <a:gd name="connsiteX4" fmla="*/ 121219 w 145670"/>
                  <a:gd name="connsiteY4" fmla="*/ 557231 h 651575"/>
                  <a:gd name="connsiteX5" fmla="*/ 84707 w 145670"/>
                  <a:gd name="connsiteY5" fmla="*/ 630256 h 651575"/>
                  <a:gd name="connsiteX6" fmla="*/ 67244 w 145670"/>
                  <a:gd name="connsiteY6" fmla="*/ 647718 h 651575"/>
                  <a:gd name="connsiteX7" fmla="*/ 132332 w 145670"/>
                  <a:gd name="connsiteY7" fmla="*/ 566756 h 651575"/>
                  <a:gd name="connsiteX8" fmla="*/ 145032 w 145670"/>
                  <a:gd name="connsiteY8" fmla="*/ 463568 h 651575"/>
                  <a:gd name="connsiteX9" fmla="*/ 121219 w 145670"/>
                  <a:gd name="connsiteY9" fmla="*/ 392131 h 651575"/>
                  <a:gd name="connsiteX10" fmla="*/ 68832 w 145670"/>
                  <a:gd name="connsiteY10" fmla="*/ 271481 h 651575"/>
                  <a:gd name="connsiteX11" fmla="*/ 10094 w 145670"/>
                  <a:gd name="connsiteY11" fmla="*/ 142893 h 651575"/>
                  <a:gd name="connsiteX12" fmla="*/ 16444 w 145670"/>
                  <a:gd name="connsiteY12" fmla="*/ 18 h 6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670" h="651575">
                    <a:moveTo>
                      <a:pt x="16444" y="18"/>
                    </a:moveTo>
                    <a:cubicBezTo>
                      <a:pt x="15121" y="1605"/>
                      <a:pt x="-6839" y="100031"/>
                      <a:pt x="2157" y="152418"/>
                    </a:cubicBezTo>
                    <a:cubicBezTo>
                      <a:pt x="11153" y="204805"/>
                      <a:pt x="50046" y="265924"/>
                      <a:pt x="70419" y="314343"/>
                    </a:cubicBezTo>
                    <a:cubicBezTo>
                      <a:pt x="90792" y="362762"/>
                      <a:pt x="115927" y="402450"/>
                      <a:pt x="124394" y="442931"/>
                    </a:cubicBezTo>
                    <a:cubicBezTo>
                      <a:pt x="132861" y="483412"/>
                      <a:pt x="127834" y="526010"/>
                      <a:pt x="121219" y="557231"/>
                    </a:cubicBezTo>
                    <a:cubicBezTo>
                      <a:pt x="114604" y="588452"/>
                      <a:pt x="93703" y="615175"/>
                      <a:pt x="84707" y="630256"/>
                    </a:cubicBezTo>
                    <a:cubicBezTo>
                      <a:pt x="75711" y="645337"/>
                      <a:pt x="59307" y="658301"/>
                      <a:pt x="67244" y="647718"/>
                    </a:cubicBezTo>
                    <a:cubicBezTo>
                      <a:pt x="75181" y="637135"/>
                      <a:pt x="119367" y="597448"/>
                      <a:pt x="132332" y="566756"/>
                    </a:cubicBezTo>
                    <a:cubicBezTo>
                      <a:pt x="145297" y="536064"/>
                      <a:pt x="146884" y="492672"/>
                      <a:pt x="145032" y="463568"/>
                    </a:cubicBezTo>
                    <a:cubicBezTo>
                      <a:pt x="143180" y="434464"/>
                      <a:pt x="133919" y="424145"/>
                      <a:pt x="121219" y="392131"/>
                    </a:cubicBezTo>
                    <a:cubicBezTo>
                      <a:pt x="108519" y="360117"/>
                      <a:pt x="87353" y="313021"/>
                      <a:pt x="68832" y="271481"/>
                    </a:cubicBezTo>
                    <a:cubicBezTo>
                      <a:pt x="50311" y="229941"/>
                      <a:pt x="19884" y="183639"/>
                      <a:pt x="10094" y="142893"/>
                    </a:cubicBezTo>
                    <a:cubicBezTo>
                      <a:pt x="304" y="102147"/>
                      <a:pt x="17767" y="-1569"/>
                      <a:pt x="16444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6C9C822F-75B2-477E-B034-FAA3106753C2}"/>
                  </a:ext>
                </a:extLst>
              </p:cNvPr>
              <p:cNvSpPr/>
              <p:nvPr/>
            </p:nvSpPr>
            <p:spPr>
              <a:xfrm>
                <a:off x="5047715" y="2566021"/>
                <a:ext cx="194286" cy="463745"/>
              </a:xfrm>
              <a:custGeom>
                <a:avLst/>
                <a:gdLst>
                  <a:gd name="connsiteX0" fmla="*/ 194210 w 194286"/>
                  <a:gd name="connsiteY0" fmla="*/ 10492 h 463745"/>
                  <a:gd name="connsiteX1" fmla="*/ 149760 w 194286"/>
                  <a:gd name="connsiteY1" fmla="*/ 345454 h 463745"/>
                  <a:gd name="connsiteX2" fmla="*/ 89435 w 194286"/>
                  <a:gd name="connsiteY2" fmla="*/ 408954 h 463745"/>
                  <a:gd name="connsiteX3" fmla="*/ 535 w 194286"/>
                  <a:gd name="connsiteY3" fmla="*/ 462929 h 463745"/>
                  <a:gd name="connsiteX4" fmla="*/ 133885 w 194286"/>
                  <a:gd name="connsiteY4" fmla="*/ 366092 h 463745"/>
                  <a:gd name="connsiteX5" fmla="*/ 159285 w 194286"/>
                  <a:gd name="connsiteY5" fmla="*/ 256554 h 463745"/>
                  <a:gd name="connsiteX6" fmla="*/ 160873 w 194286"/>
                  <a:gd name="connsiteY6" fmla="*/ 99392 h 463745"/>
                  <a:gd name="connsiteX7" fmla="*/ 194210 w 194286"/>
                  <a:gd name="connsiteY7" fmla="*/ 10492 h 46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86" h="463745">
                    <a:moveTo>
                      <a:pt x="194210" y="10492"/>
                    </a:moveTo>
                    <a:cubicBezTo>
                      <a:pt x="192358" y="51502"/>
                      <a:pt x="167222" y="279044"/>
                      <a:pt x="149760" y="345454"/>
                    </a:cubicBezTo>
                    <a:cubicBezTo>
                      <a:pt x="132298" y="411864"/>
                      <a:pt x="114306" y="389375"/>
                      <a:pt x="89435" y="408954"/>
                    </a:cubicBezTo>
                    <a:cubicBezTo>
                      <a:pt x="64564" y="428533"/>
                      <a:pt x="-6873" y="470073"/>
                      <a:pt x="535" y="462929"/>
                    </a:cubicBezTo>
                    <a:cubicBezTo>
                      <a:pt x="7943" y="455785"/>
                      <a:pt x="107427" y="400488"/>
                      <a:pt x="133885" y="366092"/>
                    </a:cubicBezTo>
                    <a:cubicBezTo>
                      <a:pt x="160343" y="331696"/>
                      <a:pt x="154787" y="301004"/>
                      <a:pt x="159285" y="256554"/>
                    </a:cubicBezTo>
                    <a:cubicBezTo>
                      <a:pt x="163783" y="212104"/>
                      <a:pt x="157962" y="139609"/>
                      <a:pt x="160873" y="99392"/>
                    </a:cubicBezTo>
                    <a:cubicBezTo>
                      <a:pt x="163784" y="59175"/>
                      <a:pt x="196062" y="-30518"/>
                      <a:pt x="194210" y="10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C93CA6E9-1E52-4D6B-A4A1-1539B99672F7}"/>
                  </a:ext>
                </a:extLst>
              </p:cNvPr>
              <p:cNvSpPr/>
              <p:nvPr/>
            </p:nvSpPr>
            <p:spPr>
              <a:xfrm>
                <a:off x="4852851" y="2343149"/>
                <a:ext cx="149366" cy="657978"/>
              </a:xfrm>
              <a:custGeom>
                <a:avLst/>
                <a:gdLst>
                  <a:gd name="connsiteX0" fmla="*/ 137 w 149366"/>
                  <a:gd name="connsiteY0" fmla="*/ 1 h 657978"/>
                  <a:gd name="connsiteX1" fmla="*/ 31887 w 149366"/>
                  <a:gd name="connsiteY1" fmla="*/ 204789 h 657978"/>
                  <a:gd name="connsiteX2" fmla="*/ 98562 w 149366"/>
                  <a:gd name="connsiteY2" fmla="*/ 422276 h 657978"/>
                  <a:gd name="connsiteX3" fmla="*/ 139837 w 149366"/>
                  <a:gd name="connsiteY3" fmla="*/ 603251 h 657978"/>
                  <a:gd name="connsiteX4" fmla="*/ 149362 w 149366"/>
                  <a:gd name="connsiteY4" fmla="*/ 654051 h 657978"/>
                  <a:gd name="connsiteX5" fmla="*/ 139837 w 149366"/>
                  <a:gd name="connsiteY5" fmla="*/ 517526 h 657978"/>
                  <a:gd name="connsiteX6" fmla="*/ 89037 w 149366"/>
                  <a:gd name="connsiteY6" fmla="*/ 327026 h 657978"/>
                  <a:gd name="connsiteX7" fmla="*/ 42999 w 149366"/>
                  <a:gd name="connsiteY7" fmla="*/ 201614 h 657978"/>
                  <a:gd name="connsiteX8" fmla="*/ 137 w 149366"/>
                  <a:gd name="connsiteY8" fmla="*/ 1 h 65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66" h="657978">
                    <a:moveTo>
                      <a:pt x="137" y="1"/>
                    </a:moveTo>
                    <a:cubicBezTo>
                      <a:pt x="-1715" y="530"/>
                      <a:pt x="15483" y="134410"/>
                      <a:pt x="31887" y="204789"/>
                    </a:cubicBezTo>
                    <a:cubicBezTo>
                      <a:pt x="48291" y="275168"/>
                      <a:pt x="80570" y="355866"/>
                      <a:pt x="98562" y="422276"/>
                    </a:cubicBezTo>
                    <a:cubicBezTo>
                      <a:pt x="116554" y="488686"/>
                      <a:pt x="131370" y="564622"/>
                      <a:pt x="139837" y="603251"/>
                    </a:cubicBezTo>
                    <a:cubicBezTo>
                      <a:pt x="148304" y="641880"/>
                      <a:pt x="149362" y="668338"/>
                      <a:pt x="149362" y="654051"/>
                    </a:cubicBezTo>
                    <a:cubicBezTo>
                      <a:pt x="149362" y="639764"/>
                      <a:pt x="149891" y="572030"/>
                      <a:pt x="139837" y="517526"/>
                    </a:cubicBezTo>
                    <a:cubicBezTo>
                      <a:pt x="129783" y="463022"/>
                      <a:pt x="105177" y="379678"/>
                      <a:pt x="89037" y="327026"/>
                    </a:cubicBezTo>
                    <a:cubicBezTo>
                      <a:pt x="72897" y="274374"/>
                      <a:pt x="58609" y="253208"/>
                      <a:pt x="42999" y="201614"/>
                    </a:cubicBezTo>
                    <a:cubicBezTo>
                      <a:pt x="27389" y="150020"/>
                      <a:pt x="1989" y="-528"/>
                      <a:pt x="13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9BA375EE-9A2C-41E2-8575-7F4AD1A4D7C8}"/>
                  </a:ext>
                </a:extLst>
              </p:cNvPr>
              <p:cNvSpPr/>
              <p:nvPr/>
            </p:nvSpPr>
            <p:spPr>
              <a:xfrm>
                <a:off x="4843245" y="2361830"/>
                <a:ext cx="149725" cy="619605"/>
              </a:xfrm>
              <a:custGeom>
                <a:avLst/>
                <a:gdLst>
                  <a:gd name="connsiteX0" fmla="*/ 218 w 149725"/>
                  <a:gd name="connsiteY0" fmla="*/ 1958 h 619605"/>
                  <a:gd name="connsiteX1" fmla="*/ 27205 w 149725"/>
                  <a:gd name="connsiteY1" fmla="*/ 294058 h 619605"/>
                  <a:gd name="connsiteX2" fmla="*/ 66893 w 149725"/>
                  <a:gd name="connsiteY2" fmla="*/ 371845 h 619605"/>
                  <a:gd name="connsiteX3" fmla="*/ 149443 w 149725"/>
                  <a:gd name="connsiteY3" fmla="*/ 619495 h 619605"/>
                  <a:gd name="connsiteX4" fmla="*/ 92293 w 149725"/>
                  <a:gd name="connsiteY4" fmla="*/ 402008 h 619605"/>
                  <a:gd name="connsiteX5" fmla="*/ 47843 w 149725"/>
                  <a:gd name="connsiteY5" fmla="*/ 290883 h 619605"/>
                  <a:gd name="connsiteX6" fmla="*/ 16093 w 149725"/>
                  <a:gd name="connsiteY6" fmla="*/ 171820 h 619605"/>
                  <a:gd name="connsiteX7" fmla="*/ 218 w 149725"/>
                  <a:gd name="connsiteY7" fmla="*/ 1958 h 61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725" h="619605">
                    <a:moveTo>
                      <a:pt x="218" y="1958"/>
                    </a:moveTo>
                    <a:cubicBezTo>
                      <a:pt x="2070" y="22331"/>
                      <a:pt x="16093" y="232410"/>
                      <a:pt x="27205" y="294058"/>
                    </a:cubicBezTo>
                    <a:cubicBezTo>
                      <a:pt x="38317" y="355706"/>
                      <a:pt x="46520" y="317606"/>
                      <a:pt x="66893" y="371845"/>
                    </a:cubicBezTo>
                    <a:cubicBezTo>
                      <a:pt x="87266" y="426085"/>
                      <a:pt x="145210" y="614468"/>
                      <a:pt x="149443" y="619495"/>
                    </a:cubicBezTo>
                    <a:cubicBezTo>
                      <a:pt x="153676" y="624522"/>
                      <a:pt x="109226" y="456777"/>
                      <a:pt x="92293" y="402008"/>
                    </a:cubicBezTo>
                    <a:cubicBezTo>
                      <a:pt x="75360" y="347239"/>
                      <a:pt x="60543" y="329248"/>
                      <a:pt x="47843" y="290883"/>
                    </a:cubicBezTo>
                    <a:cubicBezTo>
                      <a:pt x="35143" y="252518"/>
                      <a:pt x="23501" y="217858"/>
                      <a:pt x="16093" y="171820"/>
                    </a:cubicBezTo>
                    <a:cubicBezTo>
                      <a:pt x="8685" y="125783"/>
                      <a:pt x="-1634" y="-18415"/>
                      <a:pt x="218" y="1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3F30D910-6B1F-4BE3-9195-858151E44255}"/>
                  </a:ext>
                </a:extLst>
              </p:cNvPr>
              <p:cNvSpPr/>
              <p:nvPr/>
            </p:nvSpPr>
            <p:spPr>
              <a:xfrm>
                <a:off x="4660371" y="2039585"/>
                <a:ext cx="24078" cy="296832"/>
              </a:xfrm>
              <a:custGeom>
                <a:avLst/>
                <a:gdLst>
                  <a:gd name="connsiteX0" fmla="*/ 2646 w 24078"/>
                  <a:gd name="connsiteY0" fmla="*/ 5115 h 296832"/>
                  <a:gd name="connsiteX1" fmla="*/ 2646 w 24078"/>
                  <a:gd name="connsiteY1" fmla="*/ 295098 h 296832"/>
                  <a:gd name="connsiteX2" fmla="*/ 23812 w 24078"/>
                  <a:gd name="connsiteY2" fmla="*/ 121532 h 296832"/>
                  <a:gd name="connsiteX3" fmla="*/ 2646 w 24078"/>
                  <a:gd name="connsiteY3" fmla="*/ 5115 h 29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8" h="296832">
                    <a:moveTo>
                      <a:pt x="2646" y="5115"/>
                    </a:moveTo>
                    <a:cubicBezTo>
                      <a:pt x="-882" y="34043"/>
                      <a:pt x="-882" y="275695"/>
                      <a:pt x="2646" y="295098"/>
                    </a:cubicBezTo>
                    <a:cubicBezTo>
                      <a:pt x="6174" y="314501"/>
                      <a:pt x="20990" y="165629"/>
                      <a:pt x="23812" y="121532"/>
                    </a:cubicBezTo>
                    <a:cubicBezTo>
                      <a:pt x="26634" y="77435"/>
                      <a:pt x="6174" y="-23813"/>
                      <a:pt x="2646" y="5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9A43F078-28A6-4522-AD7B-05A7082A9210}"/>
                  </a:ext>
                </a:extLst>
              </p:cNvPr>
              <p:cNvSpPr/>
              <p:nvPr/>
            </p:nvSpPr>
            <p:spPr>
              <a:xfrm>
                <a:off x="4610073" y="2053435"/>
                <a:ext cx="44188" cy="266122"/>
              </a:xfrm>
              <a:custGeom>
                <a:avLst/>
                <a:gdLst>
                  <a:gd name="connsiteX0" fmla="*/ 27 w 44188"/>
                  <a:gd name="connsiteY0" fmla="*/ 1848 h 266122"/>
                  <a:gd name="connsiteX1" fmla="*/ 36010 w 44188"/>
                  <a:gd name="connsiteY1" fmla="*/ 262198 h 266122"/>
                  <a:gd name="connsiteX2" fmla="*/ 42360 w 44188"/>
                  <a:gd name="connsiteY2" fmla="*/ 150015 h 266122"/>
                  <a:gd name="connsiteX3" fmla="*/ 27 w 44188"/>
                  <a:gd name="connsiteY3" fmla="*/ 1848 h 26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88" h="266122">
                    <a:moveTo>
                      <a:pt x="27" y="1848"/>
                    </a:moveTo>
                    <a:cubicBezTo>
                      <a:pt x="-1031" y="20545"/>
                      <a:pt x="28955" y="237504"/>
                      <a:pt x="36010" y="262198"/>
                    </a:cubicBezTo>
                    <a:cubicBezTo>
                      <a:pt x="43066" y="286893"/>
                      <a:pt x="46593" y="188468"/>
                      <a:pt x="42360" y="150015"/>
                    </a:cubicBezTo>
                    <a:cubicBezTo>
                      <a:pt x="38127" y="111562"/>
                      <a:pt x="1085" y="-16849"/>
                      <a:pt x="27" y="1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4A6C3922-5642-44DF-B1BC-5D12466504C4}"/>
                  </a:ext>
                </a:extLst>
              </p:cNvPr>
              <p:cNvSpPr/>
              <p:nvPr/>
            </p:nvSpPr>
            <p:spPr>
              <a:xfrm>
                <a:off x="4389230" y="2057579"/>
                <a:ext cx="228294" cy="229978"/>
              </a:xfrm>
              <a:custGeom>
                <a:avLst/>
                <a:gdLst>
                  <a:gd name="connsiteX0" fmla="*/ 227220 w 228294"/>
                  <a:gd name="connsiteY0" fmla="*/ 1938 h 229978"/>
                  <a:gd name="connsiteX1" fmla="*/ 32487 w 228294"/>
                  <a:gd name="connsiteY1" fmla="*/ 209371 h 229978"/>
                  <a:gd name="connsiteX2" fmla="*/ 7087 w 228294"/>
                  <a:gd name="connsiteY2" fmla="*/ 211488 h 229978"/>
                  <a:gd name="connsiteX3" fmla="*/ 106570 w 228294"/>
                  <a:gd name="connsiteY3" fmla="*/ 112004 h 229978"/>
                  <a:gd name="connsiteX4" fmla="*/ 227220 w 228294"/>
                  <a:gd name="connsiteY4" fmla="*/ 1938 h 22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94" h="229978">
                    <a:moveTo>
                      <a:pt x="227220" y="1938"/>
                    </a:moveTo>
                    <a:cubicBezTo>
                      <a:pt x="214873" y="18166"/>
                      <a:pt x="69176" y="174446"/>
                      <a:pt x="32487" y="209371"/>
                    </a:cubicBezTo>
                    <a:cubicBezTo>
                      <a:pt x="-4202" y="244296"/>
                      <a:pt x="-5260" y="227716"/>
                      <a:pt x="7087" y="211488"/>
                    </a:cubicBezTo>
                    <a:cubicBezTo>
                      <a:pt x="19434" y="195260"/>
                      <a:pt x="70940" y="148340"/>
                      <a:pt x="106570" y="112004"/>
                    </a:cubicBezTo>
                    <a:cubicBezTo>
                      <a:pt x="142200" y="75668"/>
                      <a:pt x="239567" y="-14290"/>
                      <a:pt x="227220" y="19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F32B3EE5-CD23-49B5-AEEC-CB7B8370C53A}"/>
                  </a:ext>
                </a:extLst>
              </p:cNvPr>
              <p:cNvSpPr/>
              <p:nvPr/>
            </p:nvSpPr>
            <p:spPr>
              <a:xfrm>
                <a:off x="4604892" y="2336277"/>
                <a:ext cx="91991" cy="411715"/>
              </a:xfrm>
              <a:custGeom>
                <a:avLst/>
                <a:gdLst>
                  <a:gd name="connsiteX0" fmla="*/ 53891 w 91991"/>
                  <a:gd name="connsiteY0" fmla="*/ 523 h 411715"/>
                  <a:gd name="connsiteX1" fmla="*/ 13675 w 91991"/>
                  <a:gd name="connsiteY1" fmla="*/ 70373 h 411715"/>
                  <a:gd name="connsiteX2" fmla="*/ 30608 w 91991"/>
                  <a:gd name="connsiteY2" fmla="*/ 174090 h 411715"/>
                  <a:gd name="connsiteX3" fmla="*/ 49658 w 91991"/>
                  <a:gd name="connsiteY3" fmla="*/ 303206 h 411715"/>
                  <a:gd name="connsiteX4" fmla="*/ 91991 w 91991"/>
                  <a:gd name="connsiteY4" fmla="*/ 411156 h 411715"/>
                  <a:gd name="connsiteX5" fmla="*/ 49658 w 91991"/>
                  <a:gd name="connsiteY5" fmla="*/ 339190 h 411715"/>
                  <a:gd name="connsiteX6" fmla="*/ 26375 w 91991"/>
                  <a:gd name="connsiteY6" fmla="*/ 203723 h 411715"/>
                  <a:gd name="connsiteX7" fmla="*/ 975 w 91991"/>
                  <a:gd name="connsiteY7" fmla="*/ 106356 h 411715"/>
                  <a:gd name="connsiteX8" fmla="*/ 53891 w 91991"/>
                  <a:gd name="connsiteY8" fmla="*/ 523 h 41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991" h="411715">
                    <a:moveTo>
                      <a:pt x="53891" y="523"/>
                    </a:moveTo>
                    <a:cubicBezTo>
                      <a:pt x="56008" y="-5474"/>
                      <a:pt x="17555" y="41445"/>
                      <a:pt x="13675" y="70373"/>
                    </a:cubicBezTo>
                    <a:cubicBezTo>
                      <a:pt x="9795" y="99301"/>
                      <a:pt x="24611" y="135285"/>
                      <a:pt x="30608" y="174090"/>
                    </a:cubicBezTo>
                    <a:cubicBezTo>
                      <a:pt x="36605" y="212895"/>
                      <a:pt x="39428" y="263695"/>
                      <a:pt x="49658" y="303206"/>
                    </a:cubicBezTo>
                    <a:cubicBezTo>
                      <a:pt x="59888" y="342717"/>
                      <a:pt x="91991" y="405159"/>
                      <a:pt x="91991" y="411156"/>
                    </a:cubicBezTo>
                    <a:cubicBezTo>
                      <a:pt x="91991" y="417153"/>
                      <a:pt x="60594" y="373762"/>
                      <a:pt x="49658" y="339190"/>
                    </a:cubicBezTo>
                    <a:cubicBezTo>
                      <a:pt x="38722" y="304618"/>
                      <a:pt x="34489" y="242529"/>
                      <a:pt x="26375" y="203723"/>
                    </a:cubicBezTo>
                    <a:cubicBezTo>
                      <a:pt x="18261" y="164917"/>
                      <a:pt x="-5022" y="140223"/>
                      <a:pt x="975" y="106356"/>
                    </a:cubicBezTo>
                    <a:cubicBezTo>
                      <a:pt x="6972" y="72489"/>
                      <a:pt x="51774" y="6520"/>
                      <a:pt x="53891" y="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7D8FA1D6-76D0-4487-915F-42433AA605F7}"/>
                  </a:ext>
                </a:extLst>
              </p:cNvPr>
              <p:cNvSpPr/>
              <p:nvPr/>
            </p:nvSpPr>
            <p:spPr>
              <a:xfrm>
                <a:off x="4374572" y="2573638"/>
                <a:ext cx="271770" cy="165333"/>
              </a:xfrm>
              <a:custGeom>
                <a:avLst/>
                <a:gdLst>
                  <a:gd name="connsiteX0" fmla="*/ 578 w 271770"/>
                  <a:gd name="connsiteY0" fmla="*/ 2345 h 165333"/>
                  <a:gd name="connsiteX1" fmla="*/ 116995 w 271770"/>
                  <a:gd name="connsiteY1" fmla="*/ 4462 h 165333"/>
                  <a:gd name="connsiteX2" fmla="*/ 184728 w 271770"/>
                  <a:gd name="connsiteY2" fmla="*/ 51029 h 165333"/>
                  <a:gd name="connsiteX3" fmla="*/ 271511 w 271770"/>
                  <a:gd name="connsiteY3" fmla="*/ 165329 h 165333"/>
                  <a:gd name="connsiteX4" fmla="*/ 210128 w 271770"/>
                  <a:gd name="connsiteY4" fmla="*/ 55262 h 165333"/>
                  <a:gd name="connsiteX5" fmla="*/ 169911 w 271770"/>
                  <a:gd name="connsiteY5" fmla="*/ 8695 h 165333"/>
                  <a:gd name="connsiteX6" fmla="*/ 578 w 271770"/>
                  <a:gd name="connsiteY6" fmla="*/ 2345 h 16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770" h="165333">
                    <a:moveTo>
                      <a:pt x="578" y="2345"/>
                    </a:moveTo>
                    <a:cubicBezTo>
                      <a:pt x="-8241" y="1639"/>
                      <a:pt x="86303" y="-3652"/>
                      <a:pt x="116995" y="4462"/>
                    </a:cubicBezTo>
                    <a:cubicBezTo>
                      <a:pt x="147687" y="12576"/>
                      <a:pt x="158975" y="24218"/>
                      <a:pt x="184728" y="51029"/>
                    </a:cubicBezTo>
                    <a:cubicBezTo>
                      <a:pt x="210481" y="77840"/>
                      <a:pt x="267278" y="164624"/>
                      <a:pt x="271511" y="165329"/>
                    </a:cubicBezTo>
                    <a:cubicBezTo>
                      <a:pt x="275744" y="166035"/>
                      <a:pt x="227061" y="81368"/>
                      <a:pt x="210128" y="55262"/>
                    </a:cubicBezTo>
                    <a:cubicBezTo>
                      <a:pt x="193195" y="29156"/>
                      <a:pt x="202014" y="17867"/>
                      <a:pt x="169911" y="8695"/>
                    </a:cubicBezTo>
                    <a:cubicBezTo>
                      <a:pt x="137808" y="-477"/>
                      <a:pt x="9397" y="3051"/>
                      <a:pt x="578" y="23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50AD896A-2D15-4225-A1B8-E4367DA8CB7E}"/>
                  </a:ext>
                </a:extLst>
              </p:cNvPr>
              <p:cNvSpPr/>
              <p:nvPr/>
            </p:nvSpPr>
            <p:spPr>
              <a:xfrm>
                <a:off x="4579741" y="2376158"/>
                <a:ext cx="64285" cy="322615"/>
              </a:xfrm>
              <a:custGeom>
                <a:avLst/>
                <a:gdLst>
                  <a:gd name="connsiteX0" fmla="*/ 47292 w 64285"/>
                  <a:gd name="connsiteY0" fmla="*/ 859 h 322615"/>
                  <a:gd name="connsiteX1" fmla="*/ 726 w 64285"/>
                  <a:gd name="connsiteY1" fmla="*/ 77059 h 322615"/>
                  <a:gd name="connsiteX2" fmla="*/ 17659 w 64285"/>
                  <a:gd name="connsiteY2" fmla="*/ 142675 h 322615"/>
                  <a:gd name="connsiteX3" fmla="*/ 64226 w 64285"/>
                  <a:gd name="connsiteY3" fmla="*/ 322592 h 322615"/>
                  <a:gd name="connsiteX4" fmla="*/ 7076 w 64285"/>
                  <a:gd name="connsiteY4" fmla="*/ 129975 h 322615"/>
                  <a:gd name="connsiteX5" fmla="*/ 47292 w 64285"/>
                  <a:gd name="connsiteY5" fmla="*/ 859 h 32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85" h="322615">
                    <a:moveTo>
                      <a:pt x="47292" y="859"/>
                    </a:moveTo>
                    <a:cubicBezTo>
                      <a:pt x="46234" y="-7960"/>
                      <a:pt x="5665" y="53423"/>
                      <a:pt x="726" y="77059"/>
                    </a:cubicBezTo>
                    <a:cubicBezTo>
                      <a:pt x="-4213" y="100695"/>
                      <a:pt x="17659" y="142675"/>
                      <a:pt x="17659" y="142675"/>
                    </a:cubicBezTo>
                    <a:cubicBezTo>
                      <a:pt x="28242" y="183597"/>
                      <a:pt x="65990" y="324709"/>
                      <a:pt x="64226" y="322592"/>
                    </a:cubicBezTo>
                    <a:cubicBezTo>
                      <a:pt x="62462" y="320475"/>
                      <a:pt x="10604" y="180422"/>
                      <a:pt x="7076" y="129975"/>
                    </a:cubicBezTo>
                    <a:cubicBezTo>
                      <a:pt x="3548" y="79528"/>
                      <a:pt x="48350" y="9678"/>
                      <a:pt x="47292" y="8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090B6DA1-1362-4885-B140-5AE10E5E3B38}"/>
                  </a:ext>
                </a:extLst>
              </p:cNvPr>
              <p:cNvSpPr/>
              <p:nvPr/>
            </p:nvSpPr>
            <p:spPr>
              <a:xfrm>
                <a:off x="4399923" y="2315633"/>
                <a:ext cx="62030" cy="235142"/>
              </a:xfrm>
              <a:custGeom>
                <a:avLst/>
                <a:gdLst>
                  <a:gd name="connsiteX0" fmla="*/ 28144 w 62030"/>
                  <a:gd name="connsiteY0" fmla="*/ 0 h 235142"/>
                  <a:gd name="connsiteX1" fmla="*/ 627 w 62030"/>
                  <a:gd name="connsiteY1" fmla="*/ 127000 h 235142"/>
                  <a:gd name="connsiteX2" fmla="*/ 13327 w 62030"/>
                  <a:gd name="connsiteY2" fmla="*/ 154517 h 235142"/>
                  <a:gd name="connsiteX3" fmla="*/ 62010 w 62030"/>
                  <a:gd name="connsiteY3" fmla="*/ 234950 h 235142"/>
                  <a:gd name="connsiteX4" fmla="*/ 19677 w 62030"/>
                  <a:gd name="connsiteY4" fmla="*/ 129117 h 235142"/>
                  <a:gd name="connsiteX5" fmla="*/ 28144 w 62030"/>
                  <a:gd name="connsiteY5" fmla="*/ 0 h 23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30" h="235142">
                    <a:moveTo>
                      <a:pt x="28144" y="0"/>
                    </a:moveTo>
                    <a:cubicBezTo>
                      <a:pt x="24969" y="-353"/>
                      <a:pt x="3096" y="101247"/>
                      <a:pt x="627" y="127000"/>
                    </a:cubicBezTo>
                    <a:cubicBezTo>
                      <a:pt x="-1842" y="152753"/>
                      <a:pt x="3097" y="136525"/>
                      <a:pt x="13327" y="154517"/>
                    </a:cubicBezTo>
                    <a:cubicBezTo>
                      <a:pt x="23557" y="172509"/>
                      <a:pt x="60952" y="239183"/>
                      <a:pt x="62010" y="234950"/>
                    </a:cubicBezTo>
                    <a:cubicBezTo>
                      <a:pt x="63068" y="230717"/>
                      <a:pt x="22499" y="166159"/>
                      <a:pt x="19677" y="129117"/>
                    </a:cubicBezTo>
                    <a:cubicBezTo>
                      <a:pt x="16855" y="92075"/>
                      <a:pt x="31319" y="353"/>
                      <a:pt x="281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2791080-A0BA-40AB-9A12-27E32BD3B2E6}"/>
                  </a:ext>
                </a:extLst>
              </p:cNvPr>
              <p:cNvSpPr/>
              <p:nvPr/>
            </p:nvSpPr>
            <p:spPr>
              <a:xfrm>
                <a:off x="4351833" y="2308041"/>
                <a:ext cx="44494" cy="225798"/>
              </a:xfrm>
              <a:custGeom>
                <a:avLst/>
                <a:gdLst>
                  <a:gd name="connsiteX0" fmla="*/ 42367 w 44494"/>
                  <a:gd name="connsiteY0" fmla="*/ 1242 h 225798"/>
                  <a:gd name="connsiteX1" fmla="*/ 8500 w 44494"/>
                  <a:gd name="connsiteY1" fmla="*/ 79559 h 225798"/>
                  <a:gd name="connsiteX2" fmla="*/ 4267 w 44494"/>
                  <a:gd name="connsiteY2" fmla="*/ 126126 h 225798"/>
                  <a:gd name="connsiteX3" fmla="*/ 44484 w 44494"/>
                  <a:gd name="connsiteY3" fmla="*/ 225609 h 225798"/>
                  <a:gd name="connsiteX4" fmla="*/ 34 w 44494"/>
                  <a:gd name="connsiteY4" fmla="*/ 147292 h 225798"/>
                  <a:gd name="connsiteX5" fmla="*/ 42367 w 44494"/>
                  <a:gd name="connsiteY5" fmla="*/ 1242 h 22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94" h="225798">
                    <a:moveTo>
                      <a:pt x="42367" y="1242"/>
                    </a:moveTo>
                    <a:cubicBezTo>
                      <a:pt x="43778" y="-10047"/>
                      <a:pt x="14850" y="58745"/>
                      <a:pt x="8500" y="79559"/>
                    </a:cubicBezTo>
                    <a:cubicBezTo>
                      <a:pt x="2150" y="100373"/>
                      <a:pt x="-1730" y="101784"/>
                      <a:pt x="4267" y="126126"/>
                    </a:cubicBezTo>
                    <a:cubicBezTo>
                      <a:pt x="10264" y="150468"/>
                      <a:pt x="45189" y="222081"/>
                      <a:pt x="44484" y="225609"/>
                    </a:cubicBezTo>
                    <a:cubicBezTo>
                      <a:pt x="43779" y="229137"/>
                      <a:pt x="1445" y="182570"/>
                      <a:pt x="34" y="147292"/>
                    </a:cubicBezTo>
                    <a:cubicBezTo>
                      <a:pt x="-1377" y="112014"/>
                      <a:pt x="40956" y="12531"/>
                      <a:pt x="42367" y="1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329C60E8-DCAA-4063-B456-970249A13DB0}"/>
                  </a:ext>
                </a:extLst>
              </p:cNvPr>
              <p:cNvSpPr/>
              <p:nvPr/>
            </p:nvSpPr>
            <p:spPr>
              <a:xfrm>
                <a:off x="4317992" y="2292288"/>
                <a:ext cx="49118" cy="264966"/>
              </a:xfrm>
              <a:custGeom>
                <a:avLst/>
                <a:gdLst>
                  <a:gd name="connsiteX0" fmla="*/ 46575 w 49118"/>
                  <a:gd name="connsiteY0" fmla="*/ 62 h 264966"/>
                  <a:gd name="connsiteX1" fmla="*/ 14825 w 49118"/>
                  <a:gd name="connsiteY1" fmla="*/ 148229 h 264966"/>
                  <a:gd name="connsiteX2" fmla="*/ 23291 w 49118"/>
                  <a:gd name="connsiteY2" fmla="*/ 196912 h 264966"/>
                  <a:gd name="connsiteX3" fmla="*/ 48691 w 49118"/>
                  <a:gd name="connsiteY3" fmla="*/ 264645 h 264966"/>
                  <a:gd name="connsiteX4" fmla="*/ 8 w 49118"/>
                  <a:gd name="connsiteY4" fmla="*/ 167279 h 264966"/>
                  <a:gd name="connsiteX5" fmla="*/ 46575 w 49118"/>
                  <a:gd name="connsiteY5" fmla="*/ 62 h 2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18" h="264966">
                    <a:moveTo>
                      <a:pt x="46575" y="62"/>
                    </a:moveTo>
                    <a:cubicBezTo>
                      <a:pt x="49045" y="-3113"/>
                      <a:pt x="18706" y="115421"/>
                      <a:pt x="14825" y="148229"/>
                    </a:cubicBezTo>
                    <a:cubicBezTo>
                      <a:pt x="10944" y="181037"/>
                      <a:pt x="17647" y="177509"/>
                      <a:pt x="23291" y="196912"/>
                    </a:cubicBezTo>
                    <a:cubicBezTo>
                      <a:pt x="28935" y="216315"/>
                      <a:pt x="52571" y="269584"/>
                      <a:pt x="48691" y="264645"/>
                    </a:cubicBezTo>
                    <a:cubicBezTo>
                      <a:pt x="44811" y="259706"/>
                      <a:pt x="713" y="208201"/>
                      <a:pt x="8" y="167279"/>
                    </a:cubicBezTo>
                    <a:cubicBezTo>
                      <a:pt x="-697" y="126357"/>
                      <a:pt x="44105" y="3237"/>
                      <a:pt x="46575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DF5A2D9E-8FFE-434B-8093-CB110AA585FB}"/>
                  </a:ext>
                </a:extLst>
              </p:cNvPr>
              <p:cNvSpPr/>
              <p:nvPr/>
            </p:nvSpPr>
            <p:spPr>
              <a:xfrm>
                <a:off x="3848954" y="1990771"/>
                <a:ext cx="189121" cy="342043"/>
              </a:xfrm>
              <a:custGeom>
                <a:avLst/>
                <a:gdLst>
                  <a:gd name="connsiteX0" fmla="*/ 734 w 189121"/>
                  <a:gd name="connsiteY0" fmla="*/ 99967 h 342043"/>
                  <a:gd name="connsiteX1" fmla="*/ 91221 w 189121"/>
                  <a:gd name="connsiteY1" fmla="*/ 3129 h 342043"/>
                  <a:gd name="connsiteX2" fmla="*/ 167421 w 189121"/>
                  <a:gd name="connsiteY2" fmla="*/ 44404 h 342043"/>
                  <a:gd name="connsiteX3" fmla="*/ 188059 w 189121"/>
                  <a:gd name="connsiteY3" fmla="*/ 242842 h 342043"/>
                  <a:gd name="connsiteX4" fmla="*/ 142021 w 189121"/>
                  <a:gd name="connsiteY4" fmla="*/ 323804 h 342043"/>
                  <a:gd name="connsiteX5" fmla="*/ 48359 w 189121"/>
                  <a:gd name="connsiteY5" fmla="*/ 341267 h 342043"/>
                  <a:gd name="connsiteX6" fmla="*/ 149959 w 189121"/>
                  <a:gd name="connsiteY6" fmla="*/ 307929 h 342043"/>
                  <a:gd name="connsiteX7" fmla="*/ 169009 w 189121"/>
                  <a:gd name="connsiteY7" fmla="*/ 228554 h 342043"/>
                  <a:gd name="connsiteX8" fmla="*/ 143609 w 189121"/>
                  <a:gd name="connsiteY8" fmla="*/ 22179 h 342043"/>
                  <a:gd name="connsiteX9" fmla="*/ 734 w 189121"/>
                  <a:gd name="connsiteY9" fmla="*/ 99967 h 34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21" h="342043">
                    <a:moveTo>
                      <a:pt x="734" y="99967"/>
                    </a:moveTo>
                    <a:cubicBezTo>
                      <a:pt x="-7997" y="96792"/>
                      <a:pt x="63440" y="12389"/>
                      <a:pt x="91221" y="3129"/>
                    </a:cubicBezTo>
                    <a:cubicBezTo>
                      <a:pt x="119002" y="-6131"/>
                      <a:pt x="151281" y="4452"/>
                      <a:pt x="167421" y="44404"/>
                    </a:cubicBezTo>
                    <a:cubicBezTo>
                      <a:pt x="183561" y="84356"/>
                      <a:pt x="192292" y="196275"/>
                      <a:pt x="188059" y="242842"/>
                    </a:cubicBezTo>
                    <a:cubicBezTo>
                      <a:pt x="183826" y="289409"/>
                      <a:pt x="165304" y="307400"/>
                      <a:pt x="142021" y="323804"/>
                    </a:cubicBezTo>
                    <a:cubicBezTo>
                      <a:pt x="118738" y="340208"/>
                      <a:pt x="47036" y="343913"/>
                      <a:pt x="48359" y="341267"/>
                    </a:cubicBezTo>
                    <a:cubicBezTo>
                      <a:pt x="49682" y="338621"/>
                      <a:pt x="129851" y="326714"/>
                      <a:pt x="149959" y="307929"/>
                    </a:cubicBezTo>
                    <a:cubicBezTo>
                      <a:pt x="170067" y="289144"/>
                      <a:pt x="170067" y="276179"/>
                      <a:pt x="169009" y="228554"/>
                    </a:cubicBezTo>
                    <a:cubicBezTo>
                      <a:pt x="167951" y="180929"/>
                      <a:pt x="170067" y="45727"/>
                      <a:pt x="143609" y="22179"/>
                    </a:cubicBezTo>
                    <a:cubicBezTo>
                      <a:pt x="117151" y="-1369"/>
                      <a:pt x="9465" y="103142"/>
                      <a:pt x="734" y="999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C5DD5890-2C00-4C67-A2ED-4F4C6861B88F}"/>
                  </a:ext>
                </a:extLst>
              </p:cNvPr>
              <p:cNvSpPr/>
              <p:nvPr/>
            </p:nvSpPr>
            <p:spPr>
              <a:xfrm>
                <a:off x="3854447" y="2147673"/>
                <a:ext cx="90690" cy="170369"/>
              </a:xfrm>
              <a:custGeom>
                <a:avLst/>
                <a:gdLst>
                  <a:gd name="connsiteX0" fmla="*/ 3 w 90690"/>
                  <a:gd name="connsiteY0" fmla="*/ 215 h 170369"/>
                  <a:gd name="connsiteX1" fmla="*/ 60328 w 90690"/>
                  <a:gd name="connsiteY1" fmla="*/ 71652 h 170369"/>
                  <a:gd name="connsiteX2" fmla="*/ 50803 w 90690"/>
                  <a:gd name="connsiteY2" fmla="*/ 170077 h 170369"/>
                  <a:gd name="connsiteX3" fmla="*/ 90491 w 90690"/>
                  <a:gd name="connsiteY3" fmla="*/ 100227 h 170369"/>
                  <a:gd name="connsiteX4" fmla="*/ 63503 w 90690"/>
                  <a:gd name="connsiteY4" fmla="*/ 51015 h 170369"/>
                  <a:gd name="connsiteX5" fmla="*/ 3 w 90690"/>
                  <a:gd name="connsiteY5" fmla="*/ 215 h 17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90" h="170369">
                    <a:moveTo>
                      <a:pt x="3" y="215"/>
                    </a:moveTo>
                    <a:cubicBezTo>
                      <a:pt x="-526" y="3654"/>
                      <a:pt x="51861" y="43342"/>
                      <a:pt x="60328" y="71652"/>
                    </a:cubicBezTo>
                    <a:cubicBezTo>
                      <a:pt x="68795" y="99962"/>
                      <a:pt x="45776" y="165315"/>
                      <a:pt x="50803" y="170077"/>
                    </a:cubicBezTo>
                    <a:cubicBezTo>
                      <a:pt x="55830" y="174839"/>
                      <a:pt x="88374" y="120070"/>
                      <a:pt x="90491" y="100227"/>
                    </a:cubicBezTo>
                    <a:cubicBezTo>
                      <a:pt x="92608" y="80384"/>
                      <a:pt x="77526" y="66625"/>
                      <a:pt x="63503" y="51015"/>
                    </a:cubicBezTo>
                    <a:cubicBezTo>
                      <a:pt x="49480" y="35405"/>
                      <a:pt x="532" y="-3224"/>
                      <a:pt x="3" y="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5D271EE1-45E0-4CF8-9277-C0E428900DA1}"/>
                  </a:ext>
                </a:extLst>
              </p:cNvPr>
              <p:cNvSpPr/>
              <p:nvPr/>
            </p:nvSpPr>
            <p:spPr>
              <a:xfrm>
                <a:off x="3839370" y="1924040"/>
                <a:ext cx="255956" cy="585800"/>
              </a:xfrm>
              <a:custGeom>
                <a:avLst/>
                <a:gdLst>
                  <a:gd name="connsiteX0" fmla="*/ 793 w 255956"/>
                  <a:gd name="connsiteY0" fmla="*/ 147648 h 585800"/>
                  <a:gd name="connsiteX1" fmla="*/ 23018 w 255956"/>
                  <a:gd name="connsiteY1" fmla="*/ 69860 h 585800"/>
                  <a:gd name="connsiteX2" fmla="*/ 143668 w 255956"/>
                  <a:gd name="connsiteY2" fmla="*/ 10 h 585800"/>
                  <a:gd name="connsiteX3" fmla="*/ 205580 w 255956"/>
                  <a:gd name="connsiteY3" fmla="*/ 74623 h 585800"/>
                  <a:gd name="connsiteX4" fmla="*/ 254793 w 255956"/>
                  <a:gd name="connsiteY4" fmla="*/ 214323 h 585800"/>
                  <a:gd name="connsiteX5" fmla="*/ 235743 w 255956"/>
                  <a:gd name="connsiteY5" fmla="*/ 347673 h 585800"/>
                  <a:gd name="connsiteX6" fmla="*/ 183355 w 255956"/>
                  <a:gd name="connsiteY6" fmla="*/ 422285 h 585800"/>
                  <a:gd name="connsiteX7" fmla="*/ 129380 w 255956"/>
                  <a:gd name="connsiteY7" fmla="*/ 449273 h 585800"/>
                  <a:gd name="connsiteX8" fmla="*/ 73818 w 255956"/>
                  <a:gd name="connsiteY8" fmla="*/ 585798 h 585800"/>
                  <a:gd name="connsiteX9" fmla="*/ 145255 w 255956"/>
                  <a:gd name="connsiteY9" fmla="*/ 452448 h 585800"/>
                  <a:gd name="connsiteX10" fmla="*/ 221455 w 255956"/>
                  <a:gd name="connsiteY10" fmla="*/ 341323 h 585800"/>
                  <a:gd name="connsiteX11" fmla="*/ 234155 w 255956"/>
                  <a:gd name="connsiteY11" fmla="*/ 176223 h 585800"/>
                  <a:gd name="connsiteX12" fmla="*/ 148430 w 255956"/>
                  <a:gd name="connsiteY12" fmla="*/ 19060 h 585800"/>
                  <a:gd name="connsiteX13" fmla="*/ 35718 w 255956"/>
                  <a:gd name="connsiteY13" fmla="*/ 80973 h 585800"/>
                  <a:gd name="connsiteX14" fmla="*/ 793 w 255956"/>
                  <a:gd name="connsiteY14" fmla="*/ 147648 h 5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5956" h="585800">
                    <a:moveTo>
                      <a:pt x="793" y="147648"/>
                    </a:moveTo>
                    <a:cubicBezTo>
                      <a:pt x="-1324" y="145796"/>
                      <a:pt x="-794" y="94466"/>
                      <a:pt x="23018" y="69860"/>
                    </a:cubicBezTo>
                    <a:cubicBezTo>
                      <a:pt x="46830" y="45254"/>
                      <a:pt x="113241" y="-784"/>
                      <a:pt x="143668" y="10"/>
                    </a:cubicBezTo>
                    <a:cubicBezTo>
                      <a:pt x="174095" y="804"/>
                      <a:pt x="187059" y="38904"/>
                      <a:pt x="205580" y="74623"/>
                    </a:cubicBezTo>
                    <a:cubicBezTo>
                      <a:pt x="224101" y="110342"/>
                      <a:pt x="249766" y="168815"/>
                      <a:pt x="254793" y="214323"/>
                    </a:cubicBezTo>
                    <a:cubicBezTo>
                      <a:pt x="259820" y="259831"/>
                      <a:pt x="247649" y="313013"/>
                      <a:pt x="235743" y="347673"/>
                    </a:cubicBezTo>
                    <a:cubicBezTo>
                      <a:pt x="223837" y="382333"/>
                      <a:pt x="201082" y="405352"/>
                      <a:pt x="183355" y="422285"/>
                    </a:cubicBezTo>
                    <a:cubicBezTo>
                      <a:pt x="165628" y="439218"/>
                      <a:pt x="147636" y="422021"/>
                      <a:pt x="129380" y="449273"/>
                    </a:cubicBezTo>
                    <a:cubicBezTo>
                      <a:pt x="111124" y="476525"/>
                      <a:pt x="71172" y="585269"/>
                      <a:pt x="73818" y="585798"/>
                    </a:cubicBezTo>
                    <a:cubicBezTo>
                      <a:pt x="76464" y="586327"/>
                      <a:pt x="120649" y="493194"/>
                      <a:pt x="145255" y="452448"/>
                    </a:cubicBezTo>
                    <a:cubicBezTo>
                      <a:pt x="169861" y="411702"/>
                      <a:pt x="206638" y="387360"/>
                      <a:pt x="221455" y="341323"/>
                    </a:cubicBezTo>
                    <a:cubicBezTo>
                      <a:pt x="236272" y="295286"/>
                      <a:pt x="246326" y="229933"/>
                      <a:pt x="234155" y="176223"/>
                    </a:cubicBezTo>
                    <a:cubicBezTo>
                      <a:pt x="221984" y="122513"/>
                      <a:pt x="181503" y="34935"/>
                      <a:pt x="148430" y="19060"/>
                    </a:cubicBezTo>
                    <a:cubicBezTo>
                      <a:pt x="115357" y="3185"/>
                      <a:pt x="60853" y="62717"/>
                      <a:pt x="35718" y="80973"/>
                    </a:cubicBezTo>
                    <a:cubicBezTo>
                      <a:pt x="10583" y="99229"/>
                      <a:pt x="2910" y="149500"/>
                      <a:pt x="793" y="1476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A215F2FD-2D0B-4DB5-AECC-55EBDC601490}"/>
                  </a:ext>
                </a:extLst>
              </p:cNvPr>
              <p:cNvSpPr/>
              <p:nvPr/>
            </p:nvSpPr>
            <p:spPr>
              <a:xfrm>
                <a:off x="3805233" y="2111665"/>
                <a:ext cx="55559" cy="121568"/>
              </a:xfrm>
              <a:custGeom>
                <a:avLst/>
                <a:gdLst>
                  <a:gd name="connsiteX0" fmla="*/ 47630 w 55559"/>
                  <a:gd name="connsiteY0" fmla="*/ 1298 h 121568"/>
                  <a:gd name="connsiteX1" fmla="*/ 5 w 55559"/>
                  <a:gd name="connsiteY1" fmla="*/ 120360 h 121568"/>
                  <a:gd name="connsiteX2" fmla="*/ 50805 w 55559"/>
                  <a:gd name="connsiteY2" fmla="*/ 60035 h 121568"/>
                  <a:gd name="connsiteX3" fmla="*/ 47630 w 55559"/>
                  <a:gd name="connsiteY3" fmla="*/ 1298 h 12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59" h="121568">
                    <a:moveTo>
                      <a:pt x="47630" y="1298"/>
                    </a:moveTo>
                    <a:cubicBezTo>
                      <a:pt x="39163" y="11352"/>
                      <a:pt x="-524" y="110571"/>
                      <a:pt x="5" y="120360"/>
                    </a:cubicBezTo>
                    <a:cubicBezTo>
                      <a:pt x="534" y="130150"/>
                      <a:pt x="42868" y="77762"/>
                      <a:pt x="50805" y="60035"/>
                    </a:cubicBezTo>
                    <a:cubicBezTo>
                      <a:pt x="58742" y="42308"/>
                      <a:pt x="56097" y="-8756"/>
                      <a:pt x="47630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2DC36491-C681-4A7E-944E-6B969DD3A39E}"/>
                  </a:ext>
                </a:extLst>
              </p:cNvPr>
              <p:cNvSpPr/>
              <p:nvPr/>
            </p:nvSpPr>
            <p:spPr>
              <a:xfrm>
                <a:off x="3713161" y="2346305"/>
                <a:ext cx="178373" cy="177945"/>
              </a:xfrm>
              <a:custGeom>
                <a:avLst/>
                <a:gdLst>
                  <a:gd name="connsiteX0" fmla="*/ 2 w 178373"/>
                  <a:gd name="connsiteY0" fmla="*/ 42883 h 177945"/>
                  <a:gd name="connsiteX1" fmla="*/ 117477 w 178373"/>
                  <a:gd name="connsiteY1" fmla="*/ 20 h 177945"/>
                  <a:gd name="connsiteX2" fmla="*/ 177802 w 178373"/>
                  <a:gd name="connsiteY2" fmla="*/ 38120 h 177945"/>
                  <a:gd name="connsiteX3" fmla="*/ 147639 w 178373"/>
                  <a:gd name="connsiteY3" fmla="*/ 100033 h 177945"/>
                  <a:gd name="connsiteX4" fmla="*/ 144464 w 178373"/>
                  <a:gd name="connsiteY4" fmla="*/ 177820 h 177945"/>
                  <a:gd name="connsiteX5" fmla="*/ 141289 w 178373"/>
                  <a:gd name="connsiteY5" fmla="*/ 80983 h 177945"/>
                  <a:gd name="connsiteX6" fmla="*/ 157164 w 178373"/>
                  <a:gd name="connsiteY6" fmla="*/ 41295 h 177945"/>
                  <a:gd name="connsiteX7" fmla="*/ 120652 w 178373"/>
                  <a:gd name="connsiteY7" fmla="*/ 17483 h 177945"/>
                  <a:gd name="connsiteX8" fmla="*/ 2 w 178373"/>
                  <a:gd name="connsiteY8" fmla="*/ 42883 h 17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73" h="177945">
                    <a:moveTo>
                      <a:pt x="2" y="42883"/>
                    </a:moveTo>
                    <a:cubicBezTo>
                      <a:pt x="-527" y="39972"/>
                      <a:pt x="87844" y="814"/>
                      <a:pt x="117477" y="20"/>
                    </a:cubicBezTo>
                    <a:cubicBezTo>
                      <a:pt x="147110" y="-774"/>
                      <a:pt x="172775" y="21451"/>
                      <a:pt x="177802" y="38120"/>
                    </a:cubicBezTo>
                    <a:cubicBezTo>
                      <a:pt x="182829" y="54789"/>
                      <a:pt x="153195" y="76750"/>
                      <a:pt x="147639" y="100033"/>
                    </a:cubicBezTo>
                    <a:cubicBezTo>
                      <a:pt x="142083" y="123316"/>
                      <a:pt x="145522" y="180995"/>
                      <a:pt x="144464" y="177820"/>
                    </a:cubicBezTo>
                    <a:cubicBezTo>
                      <a:pt x="143406" y="174645"/>
                      <a:pt x="139172" y="103737"/>
                      <a:pt x="141289" y="80983"/>
                    </a:cubicBezTo>
                    <a:cubicBezTo>
                      <a:pt x="143406" y="58229"/>
                      <a:pt x="160603" y="51878"/>
                      <a:pt x="157164" y="41295"/>
                    </a:cubicBezTo>
                    <a:cubicBezTo>
                      <a:pt x="153725" y="30712"/>
                      <a:pt x="142612" y="18012"/>
                      <a:pt x="120652" y="17483"/>
                    </a:cubicBezTo>
                    <a:cubicBezTo>
                      <a:pt x="98692" y="16954"/>
                      <a:pt x="531" y="45794"/>
                      <a:pt x="2" y="428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F2518290-188E-44E9-8AEB-678A8E6DC6FA}"/>
                  </a:ext>
                </a:extLst>
              </p:cNvPr>
              <p:cNvSpPr/>
              <p:nvPr/>
            </p:nvSpPr>
            <p:spPr>
              <a:xfrm>
                <a:off x="3710082" y="2406521"/>
                <a:ext cx="145956" cy="149132"/>
              </a:xfrm>
              <a:custGeom>
                <a:avLst/>
                <a:gdLst>
                  <a:gd name="connsiteX0" fmla="*/ 12606 w 145956"/>
                  <a:gd name="connsiteY0" fmla="*/ 129 h 149132"/>
                  <a:gd name="connsiteX1" fmla="*/ 1493 w 145956"/>
                  <a:gd name="connsiteY1" fmla="*/ 85854 h 149132"/>
                  <a:gd name="connsiteX2" fmla="*/ 49118 w 145956"/>
                  <a:gd name="connsiteY2" fmla="*/ 138242 h 149132"/>
                  <a:gd name="connsiteX3" fmla="*/ 85631 w 145956"/>
                  <a:gd name="connsiteY3" fmla="*/ 144592 h 149132"/>
                  <a:gd name="connsiteX4" fmla="*/ 145956 w 145956"/>
                  <a:gd name="connsiteY4" fmla="*/ 84267 h 149132"/>
                  <a:gd name="connsiteX5" fmla="*/ 85631 w 145956"/>
                  <a:gd name="connsiteY5" fmla="*/ 128717 h 149132"/>
                  <a:gd name="connsiteX6" fmla="*/ 33243 w 145956"/>
                  <a:gd name="connsiteY6" fmla="*/ 98554 h 149132"/>
                  <a:gd name="connsiteX7" fmla="*/ 18956 w 145956"/>
                  <a:gd name="connsiteY7" fmla="*/ 66804 h 149132"/>
                  <a:gd name="connsiteX8" fmla="*/ 12606 w 145956"/>
                  <a:gd name="connsiteY8" fmla="*/ 129 h 14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56" h="149132">
                    <a:moveTo>
                      <a:pt x="12606" y="129"/>
                    </a:moveTo>
                    <a:cubicBezTo>
                      <a:pt x="9695" y="3304"/>
                      <a:pt x="-4592" y="62835"/>
                      <a:pt x="1493" y="85854"/>
                    </a:cubicBezTo>
                    <a:cubicBezTo>
                      <a:pt x="7578" y="108873"/>
                      <a:pt x="35095" y="128452"/>
                      <a:pt x="49118" y="138242"/>
                    </a:cubicBezTo>
                    <a:cubicBezTo>
                      <a:pt x="63141" y="148032"/>
                      <a:pt x="69491" y="153588"/>
                      <a:pt x="85631" y="144592"/>
                    </a:cubicBezTo>
                    <a:cubicBezTo>
                      <a:pt x="101771" y="135596"/>
                      <a:pt x="145956" y="86913"/>
                      <a:pt x="145956" y="84267"/>
                    </a:cubicBezTo>
                    <a:cubicBezTo>
                      <a:pt x="145956" y="81621"/>
                      <a:pt x="104417" y="126336"/>
                      <a:pt x="85631" y="128717"/>
                    </a:cubicBezTo>
                    <a:cubicBezTo>
                      <a:pt x="66846" y="131098"/>
                      <a:pt x="44355" y="108873"/>
                      <a:pt x="33243" y="98554"/>
                    </a:cubicBezTo>
                    <a:cubicBezTo>
                      <a:pt x="22131" y="88235"/>
                      <a:pt x="21337" y="80562"/>
                      <a:pt x="18956" y="66804"/>
                    </a:cubicBezTo>
                    <a:cubicBezTo>
                      <a:pt x="16575" y="53046"/>
                      <a:pt x="15517" y="-3046"/>
                      <a:pt x="12606" y="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D22878E3-6E9D-46D2-996A-26E656EF4ADF}"/>
                  </a:ext>
                </a:extLst>
              </p:cNvPr>
              <p:cNvSpPr/>
              <p:nvPr/>
            </p:nvSpPr>
            <p:spPr>
              <a:xfrm>
                <a:off x="2954867" y="2595033"/>
                <a:ext cx="1526539" cy="38100"/>
              </a:xfrm>
              <a:custGeom>
                <a:avLst/>
                <a:gdLst>
                  <a:gd name="connsiteX0" fmla="*/ 0 w 1526539"/>
                  <a:gd name="connsiteY0" fmla="*/ 38100 h 38100"/>
                  <a:gd name="connsiteX1" fmla="*/ 1062566 w 1526539"/>
                  <a:gd name="connsiteY1" fmla="*/ 29634 h 38100"/>
                  <a:gd name="connsiteX2" fmla="*/ 1521883 w 1526539"/>
                  <a:gd name="connsiteY2" fmla="*/ 12700 h 38100"/>
                  <a:gd name="connsiteX3" fmla="*/ 1312333 w 1526539"/>
                  <a:gd name="connsiteY3" fmla="*/ 0 h 38100"/>
                  <a:gd name="connsiteX4" fmla="*/ 508000 w 1526539"/>
                  <a:gd name="connsiteY4" fmla="*/ 6350 h 38100"/>
                  <a:gd name="connsiteX5" fmla="*/ 0 w 152653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539" h="38100">
                    <a:moveTo>
                      <a:pt x="0" y="38100"/>
                    </a:moveTo>
                    <a:lnTo>
                      <a:pt x="1062566" y="29634"/>
                    </a:lnTo>
                    <a:cubicBezTo>
                      <a:pt x="1316213" y="25401"/>
                      <a:pt x="1480255" y="17639"/>
                      <a:pt x="1521883" y="12700"/>
                    </a:cubicBezTo>
                    <a:cubicBezTo>
                      <a:pt x="1563511" y="7761"/>
                      <a:pt x="1312333" y="0"/>
                      <a:pt x="1312333" y="0"/>
                    </a:cubicBezTo>
                    <a:lnTo>
                      <a:pt x="508000" y="635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73F7E069-365A-402E-B8FB-00260E56B44F}"/>
                  </a:ext>
                </a:extLst>
              </p:cNvPr>
              <p:cNvSpPr/>
              <p:nvPr/>
            </p:nvSpPr>
            <p:spPr>
              <a:xfrm>
                <a:off x="3920019" y="2609697"/>
                <a:ext cx="274463" cy="155237"/>
              </a:xfrm>
              <a:custGeom>
                <a:avLst/>
                <a:gdLst>
                  <a:gd name="connsiteX0" fmla="*/ 48 w 274463"/>
                  <a:gd name="connsiteY0" fmla="*/ 10736 h 155237"/>
                  <a:gd name="connsiteX1" fmla="*/ 93181 w 274463"/>
                  <a:gd name="connsiteY1" fmla="*/ 150436 h 155237"/>
                  <a:gd name="connsiteX2" fmla="*/ 173614 w 274463"/>
                  <a:gd name="connsiteY2" fmla="*/ 122920 h 155237"/>
                  <a:gd name="connsiteX3" fmla="*/ 270981 w 274463"/>
                  <a:gd name="connsiteY3" fmla="*/ 122920 h 155237"/>
                  <a:gd name="connsiteX4" fmla="*/ 251931 w 274463"/>
                  <a:gd name="connsiteY4" fmla="*/ 153 h 155237"/>
                  <a:gd name="connsiteX5" fmla="*/ 243464 w 274463"/>
                  <a:gd name="connsiteY5" fmla="*/ 97520 h 155237"/>
                  <a:gd name="connsiteX6" fmla="*/ 186314 w 274463"/>
                  <a:gd name="connsiteY6" fmla="*/ 103870 h 155237"/>
                  <a:gd name="connsiteX7" fmla="*/ 120698 w 274463"/>
                  <a:gd name="connsiteY7" fmla="*/ 133503 h 155237"/>
                  <a:gd name="connsiteX8" fmla="*/ 80481 w 274463"/>
                  <a:gd name="connsiteY8" fmla="*/ 101753 h 155237"/>
                  <a:gd name="connsiteX9" fmla="*/ 48 w 274463"/>
                  <a:gd name="connsiteY9" fmla="*/ 10736 h 15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63" h="155237">
                    <a:moveTo>
                      <a:pt x="48" y="10736"/>
                    </a:moveTo>
                    <a:cubicBezTo>
                      <a:pt x="2165" y="18850"/>
                      <a:pt x="64253" y="131739"/>
                      <a:pt x="93181" y="150436"/>
                    </a:cubicBezTo>
                    <a:cubicBezTo>
                      <a:pt x="122109" y="169133"/>
                      <a:pt x="143981" y="127506"/>
                      <a:pt x="173614" y="122920"/>
                    </a:cubicBezTo>
                    <a:cubicBezTo>
                      <a:pt x="203247" y="118334"/>
                      <a:pt x="257928" y="143381"/>
                      <a:pt x="270981" y="122920"/>
                    </a:cubicBezTo>
                    <a:cubicBezTo>
                      <a:pt x="284034" y="102459"/>
                      <a:pt x="256517" y="4386"/>
                      <a:pt x="251931" y="153"/>
                    </a:cubicBezTo>
                    <a:cubicBezTo>
                      <a:pt x="247345" y="-4080"/>
                      <a:pt x="254400" y="80234"/>
                      <a:pt x="243464" y="97520"/>
                    </a:cubicBezTo>
                    <a:cubicBezTo>
                      <a:pt x="232528" y="114806"/>
                      <a:pt x="206775" y="97873"/>
                      <a:pt x="186314" y="103870"/>
                    </a:cubicBezTo>
                    <a:cubicBezTo>
                      <a:pt x="165853" y="109867"/>
                      <a:pt x="138337" y="133856"/>
                      <a:pt x="120698" y="133503"/>
                    </a:cubicBezTo>
                    <a:cubicBezTo>
                      <a:pt x="103059" y="133150"/>
                      <a:pt x="94945" y="120097"/>
                      <a:pt x="80481" y="101753"/>
                    </a:cubicBezTo>
                    <a:cubicBezTo>
                      <a:pt x="66017" y="83409"/>
                      <a:pt x="-2069" y="2622"/>
                      <a:pt x="48" y="10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5C2491EF-8DB1-4D9E-A7BD-EAB16D047EDF}"/>
                  </a:ext>
                </a:extLst>
              </p:cNvPr>
              <p:cNvSpPr/>
              <p:nvPr/>
            </p:nvSpPr>
            <p:spPr>
              <a:xfrm>
                <a:off x="3767522" y="2624143"/>
                <a:ext cx="523942" cy="562350"/>
              </a:xfrm>
              <a:custGeom>
                <a:avLst/>
                <a:gdLst>
                  <a:gd name="connsiteX0" fmla="*/ 145 w 523942"/>
                  <a:gd name="connsiteY0" fmla="*/ 524 h 562350"/>
                  <a:gd name="connsiteX1" fmla="*/ 61528 w 523942"/>
                  <a:gd name="connsiteY1" fmla="*/ 169857 h 562350"/>
                  <a:gd name="connsiteX2" fmla="*/ 118678 w 523942"/>
                  <a:gd name="connsiteY2" fmla="*/ 214307 h 562350"/>
                  <a:gd name="connsiteX3" fmla="*/ 332461 w 523942"/>
                  <a:gd name="connsiteY3" fmla="*/ 375174 h 562350"/>
                  <a:gd name="connsiteX4" fmla="*/ 412895 w 523942"/>
                  <a:gd name="connsiteY4" fmla="*/ 442907 h 562350"/>
                  <a:gd name="connsiteX5" fmla="*/ 522961 w 523942"/>
                  <a:gd name="connsiteY5" fmla="*/ 561440 h 562350"/>
                  <a:gd name="connsiteX6" fmla="*/ 461578 w 523942"/>
                  <a:gd name="connsiteY6" fmla="*/ 491590 h 562350"/>
                  <a:gd name="connsiteX7" fmla="*/ 370561 w 523942"/>
                  <a:gd name="connsiteY7" fmla="*/ 381524 h 562350"/>
                  <a:gd name="connsiteX8" fmla="*/ 362095 w 523942"/>
                  <a:gd name="connsiteY8" fmla="*/ 373057 h 562350"/>
                  <a:gd name="connsiteX9" fmla="*/ 218161 w 523942"/>
                  <a:gd name="connsiteY9" fmla="*/ 252407 h 562350"/>
                  <a:gd name="connsiteX10" fmla="*/ 50945 w 523942"/>
                  <a:gd name="connsiteY10" fmla="*/ 121174 h 562350"/>
                  <a:gd name="connsiteX11" fmla="*/ 145 w 523942"/>
                  <a:gd name="connsiteY11" fmla="*/ 524 h 56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942" h="562350">
                    <a:moveTo>
                      <a:pt x="145" y="524"/>
                    </a:moveTo>
                    <a:cubicBezTo>
                      <a:pt x="1909" y="8638"/>
                      <a:pt x="41773" y="134227"/>
                      <a:pt x="61528" y="169857"/>
                    </a:cubicBezTo>
                    <a:cubicBezTo>
                      <a:pt x="81284" y="205488"/>
                      <a:pt x="118678" y="214307"/>
                      <a:pt x="118678" y="214307"/>
                    </a:cubicBezTo>
                    <a:lnTo>
                      <a:pt x="332461" y="375174"/>
                    </a:lnTo>
                    <a:cubicBezTo>
                      <a:pt x="381497" y="413274"/>
                      <a:pt x="381145" y="411863"/>
                      <a:pt x="412895" y="442907"/>
                    </a:cubicBezTo>
                    <a:cubicBezTo>
                      <a:pt x="444645" y="473951"/>
                      <a:pt x="514847" y="553326"/>
                      <a:pt x="522961" y="561440"/>
                    </a:cubicBezTo>
                    <a:cubicBezTo>
                      <a:pt x="531075" y="569554"/>
                      <a:pt x="486978" y="521576"/>
                      <a:pt x="461578" y="491590"/>
                    </a:cubicBezTo>
                    <a:cubicBezTo>
                      <a:pt x="436178" y="461604"/>
                      <a:pt x="370561" y="381524"/>
                      <a:pt x="370561" y="381524"/>
                    </a:cubicBezTo>
                    <a:cubicBezTo>
                      <a:pt x="353981" y="361769"/>
                      <a:pt x="362095" y="373057"/>
                      <a:pt x="362095" y="373057"/>
                    </a:cubicBezTo>
                    <a:cubicBezTo>
                      <a:pt x="336695" y="351538"/>
                      <a:pt x="270019" y="294387"/>
                      <a:pt x="218161" y="252407"/>
                    </a:cubicBezTo>
                    <a:cubicBezTo>
                      <a:pt x="166303" y="210427"/>
                      <a:pt x="89398" y="161744"/>
                      <a:pt x="50945" y="121174"/>
                    </a:cubicBezTo>
                    <a:cubicBezTo>
                      <a:pt x="12492" y="80605"/>
                      <a:pt x="-1619" y="-7590"/>
                      <a:pt x="145" y="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AD8EBBAF-99D6-45B1-8367-AA1264A85454}"/>
                  </a:ext>
                </a:extLst>
              </p:cNvPr>
              <p:cNvSpPr/>
              <p:nvPr/>
            </p:nvSpPr>
            <p:spPr>
              <a:xfrm>
                <a:off x="4034348" y="2761939"/>
                <a:ext cx="268853" cy="435674"/>
              </a:xfrm>
              <a:custGeom>
                <a:avLst/>
                <a:gdLst>
                  <a:gd name="connsiteX0" fmla="*/ 19 w 268853"/>
                  <a:gd name="connsiteY0" fmla="*/ 311 h 435674"/>
                  <a:gd name="connsiteX1" fmla="*/ 163002 w 268853"/>
                  <a:gd name="connsiteY1" fmla="*/ 110378 h 435674"/>
                  <a:gd name="connsiteX2" fmla="*/ 175702 w 268853"/>
                  <a:gd name="connsiteY2" fmla="*/ 154828 h 435674"/>
                  <a:gd name="connsiteX3" fmla="*/ 266719 w 268853"/>
                  <a:gd name="connsiteY3" fmla="*/ 434228 h 435674"/>
                  <a:gd name="connsiteX4" fmla="*/ 232852 w 268853"/>
                  <a:gd name="connsiteY4" fmla="*/ 256428 h 435674"/>
                  <a:gd name="connsiteX5" fmla="*/ 152419 w 268853"/>
                  <a:gd name="connsiteY5" fmla="*/ 82861 h 435674"/>
                  <a:gd name="connsiteX6" fmla="*/ 19 w 268853"/>
                  <a:gd name="connsiteY6" fmla="*/ 311 h 4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853" h="435674">
                    <a:moveTo>
                      <a:pt x="19" y="311"/>
                    </a:moveTo>
                    <a:cubicBezTo>
                      <a:pt x="1783" y="4897"/>
                      <a:pt x="133722" y="84625"/>
                      <a:pt x="163002" y="110378"/>
                    </a:cubicBezTo>
                    <a:cubicBezTo>
                      <a:pt x="192283" y="136131"/>
                      <a:pt x="158416" y="100853"/>
                      <a:pt x="175702" y="154828"/>
                    </a:cubicBezTo>
                    <a:cubicBezTo>
                      <a:pt x="192988" y="208803"/>
                      <a:pt x="257194" y="417295"/>
                      <a:pt x="266719" y="434228"/>
                    </a:cubicBezTo>
                    <a:cubicBezTo>
                      <a:pt x="276244" y="451161"/>
                      <a:pt x="251902" y="314989"/>
                      <a:pt x="232852" y="256428"/>
                    </a:cubicBezTo>
                    <a:cubicBezTo>
                      <a:pt x="213802" y="197867"/>
                      <a:pt x="188755" y="123078"/>
                      <a:pt x="152419" y="82861"/>
                    </a:cubicBezTo>
                    <a:cubicBezTo>
                      <a:pt x="116083" y="42644"/>
                      <a:pt x="-1745" y="-4275"/>
                      <a:pt x="19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1F74978C-5AF4-4C8E-88D8-EA8A8CFA3174}"/>
                  </a:ext>
                </a:extLst>
              </p:cNvPr>
              <p:cNvSpPr/>
              <p:nvPr/>
            </p:nvSpPr>
            <p:spPr>
              <a:xfrm>
                <a:off x="4038600" y="2749550"/>
                <a:ext cx="294373" cy="494099"/>
              </a:xfrm>
              <a:custGeom>
                <a:avLst/>
                <a:gdLst>
                  <a:gd name="connsiteX0" fmla="*/ 0 w 294373"/>
                  <a:gd name="connsiteY0" fmla="*/ 0 h 494099"/>
                  <a:gd name="connsiteX1" fmla="*/ 205317 w 294373"/>
                  <a:gd name="connsiteY1" fmla="*/ 101600 h 494099"/>
                  <a:gd name="connsiteX2" fmla="*/ 237067 w 294373"/>
                  <a:gd name="connsiteY2" fmla="*/ 135467 h 494099"/>
                  <a:gd name="connsiteX3" fmla="*/ 258233 w 294373"/>
                  <a:gd name="connsiteY3" fmla="*/ 192617 h 494099"/>
                  <a:gd name="connsiteX4" fmla="*/ 292100 w 294373"/>
                  <a:gd name="connsiteY4" fmla="*/ 493183 h 494099"/>
                  <a:gd name="connsiteX5" fmla="*/ 285750 w 294373"/>
                  <a:gd name="connsiteY5" fmla="*/ 281517 h 494099"/>
                  <a:gd name="connsiteX6" fmla="*/ 241300 w 294373"/>
                  <a:gd name="connsiteY6" fmla="*/ 148167 h 494099"/>
                  <a:gd name="connsiteX7" fmla="*/ 192617 w 294373"/>
                  <a:gd name="connsiteY7" fmla="*/ 116417 h 494099"/>
                  <a:gd name="connsiteX8" fmla="*/ 0 w 294373"/>
                  <a:gd name="connsiteY8" fmla="*/ 0 h 49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373" h="494099">
                    <a:moveTo>
                      <a:pt x="0" y="0"/>
                    </a:moveTo>
                    <a:cubicBezTo>
                      <a:pt x="82903" y="39511"/>
                      <a:pt x="165806" y="79022"/>
                      <a:pt x="205317" y="101600"/>
                    </a:cubicBezTo>
                    <a:cubicBezTo>
                      <a:pt x="244828" y="124178"/>
                      <a:pt x="228248" y="120298"/>
                      <a:pt x="237067" y="135467"/>
                    </a:cubicBezTo>
                    <a:cubicBezTo>
                      <a:pt x="245886" y="150636"/>
                      <a:pt x="249061" y="132998"/>
                      <a:pt x="258233" y="192617"/>
                    </a:cubicBezTo>
                    <a:cubicBezTo>
                      <a:pt x="267405" y="252236"/>
                      <a:pt x="287514" y="478366"/>
                      <a:pt x="292100" y="493183"/>
                    </a:cubicBezTo>
                    <a:cubicBezTo>
                      <a:pt x="296686" y="508000"/>
                      <a:pt x="294217" y="339020"/>
                      <a:pt x="285750" y="281517"/>
                    </a:cubicBezTo>
                    <a:cubicBezTo>
                      <a:pt x="277283" y="224014"/>
                      <a:pt x="256822" y="175684"/>
                      <a:pt x="241300" y="148167"/>
                    </a:cubicBezTo>
                    <a:cubicBezTo>
                      <a:pt x="225778" y="120650"/>
                      <a:pt x="192617" y="116417"/>
                      <a:pt x="192617" y="1164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D39378F-8FFB-4BB5-9729-C65BE7EB0CE0}"/>
                  </a:ext>
                </a:extLst>
              </p:cNvPr>
              <p:cNvSpPr/>
              <p:nvPr/>
            </p:nvSpPr>
            <p:spPr>
              <a:xfrm>
                <a:off x="2525644" y="2779705"/>
                <a:ext cx="935387" cy="93673"/>
              </a:xfrm>
              <a:custGeom>
                <a:avLst/>
                <a:gdLst>
                  <a:gd name="connsiteX0" fmla="*/ 1656 w 935387"/>
                  <a:gd name="connsiteY0" fmla="*/ 93670 h 93673"/>
                  <a:gd name="connsiteX1" fmla="*/ 877956 w 935387"/>
                  <a:gd name="connsiteY1" fmla="*/ 11120 h 93673"/>
                  <a:gd name="connsiteX2" fmla="*/ 830331 w 935387"/>
                  <a:gd name="connsiteY2" fmla="*/ 1595 h 93673"/>
                  <a:gd name="connsiteX3" fmla="*/ 662056 w 935387"/>
                  <a:gd name="connsiteY3" fmla="*/ 7945 h 93673"/>
                  <a:gd name="connsiteX4" fmla="*/ 1656 w 935387"/>
                  <a:gd name="connsiteY4" fmla="*/ 93670 h 9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387" h="93673">
                    <a:moveTo>
                      <a:pt x="1656" y="93670"/>
                    </a:moveTo>
                    <a:cubicBezTo>
                      <a:pt x="37639" y="94199"/>
                      <a:pt x="739844" y="26466"/>
                      <a:pt x="877956" y="11120"/>
                    </a:cubicBezTo>
                    <a:cubicBezTo>
                      <a:pt x="1016068" y="-4226"/>
                      <a:pt x="866314" y="2124"/>
                      <a:pt x="830331" y="1595"/>
                    </a:cubicBezTo>
                    <a:cubicBezTo>
                      <a:pt x="794348" y="1066"/>
                      <a:pt x="797523" y="-4226"/>
                      <a:pt x="662056" y="7945"/>
                    </a:cubicBezTo>
                    <a:cubicBezTo>
                      <a:pt x="526589" y="20116"/>
                      <a:pt x="-34327" y="93141"/>
                      <a:pt x="1656" y="93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40F7E35D-FD01-4CA1-97C0-086E06258A9E}"/>
                  </a:ext>
                </a:extLst>
              </p:cNvPr>
              <p:cNvSpPr/>
              <p:nvPr/>
            </p:nvSpPr>
            <p:spPr>
              <a:xfrm>
                <a:off x="2633522" y="2868310"/>
                <a:ext cx="521551" cy="476737"/>
              </a:xfrm>
              <a:custGeom>
                <a:avLst/>
                <a:gdLst>
                  <a:gd name="connsiteX0" fmla="*/ 141 w 521551"/>
                  <a:gd name="connsiteY0" fmla="*/ 303 h 476737"/>
                  <a:gd name="connsiteX1" fmla="*/ 338278 w 521551"/>
                  <a:gd name="connsiteY1" fmla="*/ 122540 h 476737"/>
                  <a:gd name="connsiteX2" fmla="*/ 465278 w 521551"/>
                  <a:gd name="connsiteY2" fmla="*/ 301928 h 476737"/>
                  <a:gd name="connsiteX3" fmla="*/ 520841 w 521551"/>
                  <a:gd name="connsiteY3" fmla="*/ 476553 h 476737"/>
                  <a:gd name="connsiteX4" fmla="*/ 430353 w 521551"/>
                  <a:gd name="connsiteY4" fmla="*/ 268590 h 476737"/>
                  <a:gd name="connsiteX5" fmla="*/ 355741 w 521551"/>
                  <a:gd name="connsiteY5" fmla="*/ 143178 h 476737"/>
                  <a:gd name="connsiteX6" fmla="*/ 297003 w 521551"/>
                  <a:gd name="connsiteY6" fmla="*/ 89203 h 476737"/>
                  <a:gd name="connsiteX7" fmla="*/ 141 w 521551"/>
                  <a:gd name="connsiteY7" fmla="*/ 303 h 47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1551" h="476737">
                    <a:moveTo>
                      <a:pt x="141" y="303"/>
                    </a:moveTo>
                    <a:cubicBezTo>
                      <a:pt x="7020" y="5859"/>
                      <a:pt x="260755" y="72269"/>
                      <a:pt x="338278" y="122540"/>
                    </a:cubicBezTo>
                    <a:cubicBezTo>
                      <a:pt x="415801" y="172811"/>
                      <a:pt x="434851" y="242926"/>
                      <a:pt x="465278" y="301928"/>
                    </a:cubicBezTo>
                    <a:cubicBezTo>
                      <a:pt x="495705" y="360930"/>
                      <a:pt x="526662" y="482109"/>
                      <a:pt x="520841" y="476553"/>
                    </a:cubicBezTo>
                    <a:cubicBezTo>
                      <a:pt x="515020" y="470997"/>
                      <a:pt x="457870" y="324153"/>
                      <a:pt x="430353" y="268590"/>
                    </a:cubicBezTo>
                    <a:cubicBezTo>
                      <a:pt x="402836" y="213027"/>
                      <a:pt x="377966" y="173076"/>
                      <a:pt x="355741" y="143178"/>
                    </a:cubicBezTo>
                    <a:cubicBezTo>
                      <a:pt x="333516" y="113280"/>
                      <a:pt x="355476" y="111428"/>
                      <a:pt x="297003" y="89203"/>
                    </a:cubicBezTo>
                    <a:cubicBezTo>
                      <a:pt x="238530" y="66978"/>
                      <a:pt x="-6738" y="-5253"/>
                      <a:pt x="141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F38EFCA7-E7F0-4FA6-82E1-6ADF476CC443}"/>
                  </a:ext>
                </a:extLst>
              </p:cNvPr>
              <p:cNvSpPr/>
              <p:nvPr/>
            </p:nvSpPr>
            <p:spPr>
              <a:xfrm>
                <a:off x="2522420" y="2919182"/>
                <a:ext cx="597020" cy="330546"/>
              </a:xfrm>
              <a:custGeom>
                <a:avLst/>
                <a:gdLst>
                  <a:gd name="connsiteX0" fmla="*/ 118 w 597020"/>
                  <a:gd name="connsiteY0" fmla="*/ 231 h 330546"/>
                  <a:gd name="connsiteX1" fmla="*/ 408105 w 597020"/>
                  <a:gd name="connsiteY1" fmla="*/ 111356 h 330546"/>
                  <a:gd name="connsiteX2" fmla="*/ 485893 w 597020"/>
                  <a:gd name="connsiteY2" fmla="*/ 170093 h 330546"/>
                  <a:gd name="connsiteX3" fmla="*/ 597018 w 597020"/>
                  <a:gd name="connsiteY3" fmla="*/ 330431 h 330546"/>
                  <a:gd name="connsiteX4" fmla="*/ 489068 w 597020"/>
                  <a:gd name="connsiteY4" fmla="*/ 143106 h 330546"/>
                  <a:gd name="connsiteX5" fmla="*/ 366830 w 597020"/>
                  <a:gd name="connsiteY5" fmla="*/ 84368 h 330546"/>
                  <a:gd name="connsiteX6" fmla="*/ 118 w 597020"/>
                  <a:gd name="connsiteY6" fmla="*/ 231 h 33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020" h="330546">
                    <a:moveTo>
                      <a:pt x="118" y="231"/>
                    </a:moveTo>
                    <a:cubicBezTo>
                      <a:pt x="6997" y="4729"/>
                      <a:pt x="327143" y="83046"/>
                      <a:pt x="408105" y="111356"/>
                    </a:cubicBezTo>
                    <a:cubicBezTo>
                      <a:pt x="489067" y="139666"/>
                      <a:pt x="454407" y="133580"/>
                      <a:pt x="485893" y="170093"/>
                    </a:cubicBezTo>
                    <a:cubicBezTo>
                      <a:pt x="517379" y="206606"/>
                      <a:pt x="596489" y="334929"/>
                      <a:pt x="597018" y="330431"/>
                    </a:cubicBezTo>
                    <a:cubicBezTo>
                      <a:pt x="597547" y="325933"/>
                      <a:pt x="527433" y="184117"/>
                      <a:pt x="489068" y="143106"/>
                    </a:cubicBezTo>
                    <a:cubicBezTo>
                      <a:pt x="450703" y="102096"/>
                      <a:pt x="444882" y="110826"/>
                      <a:pt x="366830" y="84368"/>
                    </a:cubicBezTo>
                    <a:cubicBezTo>
                      <a:pt x="288778" y="57910"/>
                      <a:pt x="-6761" y="-4267"/>
                      <a:pt x="118" y="2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505DA83F-F338-4262-86F8-E4E757F8DA2A}"/>
                  </a:ext>
                </a:extLst>
              </p:cNvPr>
              <p:cNvSpPr/>
              <p:nvPr/>
            </p:nvSpPr>
            <p:spPr>
              <a:xfrm>
                <a:off x="2489161" y="2923661"/>
                <a:ext cx="387412" cy="592703"/>
              </a:xfrm>
              <a:custGeom>
                <a:avLst/>
                <a:gdLst>
                  <a:gd name="connsiteX0" fmla="*/ 39 w 387412"/>
                  <a:gd name="connsiteY0" fmla="*/ 1572 h 592703"/>
                  <a:gd name="connsiteX1" fmla="*/ 167256 w 387412"/>
                  <a:gd name="connsiteY1" fmla="*/ 162439 h 592703"/>
                  <a:gd name="connsiteX2" fmla="*/ 285789 w 387412"/>
                  <a:gd name="connsiteY2" fmla="*/ 526506 h 592703"/>
                  <a:gd name="connsiteX3" fmla="*/ 309072 w 387412"/>
                  <a:gd name="connsiteY3" fmla="*/ 549789 h 592703"/>
                  <a:gd name="connsiteX4" fmla="*/ 387389 w 387412"/>
                  <a:gd name="connsiteY4" fmla="*/ 592122 h 592703"/>
                  <a:gd name="connsiteX5" fmla="*/ 300606 w 387412"/>
                  <a:gd name="connsiteY5" fmla="*/ 515922 h 592703"/>
                  <a:gd name="connsiteX6" fmla="*/ 256156 w 387412"/>
                  <a:gd name="connsiteY6" fmla="*/ 352939 h 592703"/>
                  <a:gd name="connsiteX7" fmla="*/ 152439 w 387412"/>
                  <a:gd name="connsiteY7" fmla="*/ 96822 h 592703"/>
                  <a:gd name="connsiteX8" fmla="*/ 39 w 387412"/>
                  <a:gd name="connsiteY8" fmla="*/ 1572 h 59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412" h="592703">
                    <a:moveTo>
                      <a:pt x="39" y="1572"/>
                    </a:moveTo>
                    <a:cubicBezTo>
                      <a:pt x="2508" y="12508"/>
                      <a:pt x="119631" y="74950"/>
                      <a:pt x="167256" y="162439"/>
                    </a:cubicBezTo>
                    <a:cubicBezTo>
                      <a:pt x="214881" y="249928"/>
                      <a:pt x="262153" y="461948"/>
                      <a:pt x="285789" y="526506"/>
                    </a:cubicBezTo>
                    <a:cubicBezTo>
                      <a:pt x="309425" y="591064"/>
                      <a:pt x="292139" y="538853"/>
                      <a:pt x="309072" y="549789"/>
                    </a:cubicBezTo>
                    <a:cubicBezTo>
                      <a:pt x="326005" y="560725"/>
                      <a:pt x="388800" y="597767"/>
                      <a:pt x="387389" y="592122"/>
                    </a:cubicBezTo>
                    <a:cubicBezTo>
                      <a:pt x="385978" y="586478"/>
                      <a:pt x="322478" y="555786"/>
                      <a:pt x="300606" y="515922"/>
                    </a:cubicBezTo>
                    <a:cubicBezTo>
                      <a:pt x="278734" y="476058"/>
                      <a:pt x="280850" y="422789"/>
                      <a:pt x="256156" y="352939"/>
                    </a:cubicBezTo>
                    <a:cubicBezTo>
                      <a:pt x="231462" y="283089"/>
                      <a:pt x="193009" y="155383"/>
                      <a:pt x="152439" y="96822"/>
                    </a:cubicBezTo>
                    <a:cubicBezTo>
                      <a:pt x="111870" y="38261"/>
                      <a:pt x="-2430" y="-9364"/>
                      <a:pt x="39" y="15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42140696-9BD2-4152-BCC8-2A9409F5DFDD}"/>
                  </a:ext>
                </a:extLst>
              </p:cNvPr>
              <p:cNvSpPr/>
              <p:nvPr/>
            </p:nvSpPr>
            <p:spPr>
              <a:xfrm>
                <a:off x="2814843" y="3507300"/>
                <a:ext cx="463886" cy="597145"/>
              </a:xfrm>
              <a:custGeom>
                <a:avLst/>
                <a:gdLst>
                  <a:gd name="connsiteX0" fmla="*/ 324 w 463886"/>
                  <a:gd name="connsiteY0" fmla="*/ 17 h 597145"/>
                  <a:gd name="connsiteX1" fmla="*/ 68057 w 463886"/>
                  <a:gd name="connsiteY1" fmla="*/ 427583 h 597145"/>
                  <a:gd name="connsiteX2" fmla="*/ 21490 w 463886"/>
                  <a:gd name="connsiteY2" fmla="*/ 503783 h 597145"/>
                  <a:gd name="connsiteX3" fmla="*/ 68057 w 463886"/>
                  <a:gd name="connsiteY3" fmla="*/ 520717 h 597145"/>
                  <a:gd name="connsiteX4" fmla="*/ 218340 w 463886"/>
                  <a:gd name="connsiteY4" fmla="*/ 586333 h 597145"/>
                  <a:gd name="connsiteX5" fmla="*/ 277607 w 463886"/>
                  <a:gd name="connsiteY5" fmla="*/ 596917 h 597145"/>
                  <a:gd name="connsiteX6" fmla="*/ 463874 w 463886"/>
                  <a:gd name="connsiteY6" fmla="*/ 592683 h 597145"/>
                  <a:gd name="connsiteX7" fmla="*/ 286074 w 463886"/>
                  <a:gd name="connsiteY7" fmla="*/ 582100 h 597145"/>
                  <a:gd name="connsiteX8" fmla="*/ 72290 w 463886"/>
                  <a:gd name="connsiteY8" fmla="*/ 499550 h 597145"/>
                  <a:gd name="connsiteX9" fmla="*/ 101924 w 463886"/>
                  <a:gd name="connsiteY9" fmla="*/ 444517 h 597145"/>
                  <a:gd name="connsiteX10" fmla="*/ 324 w 463886"/>
                  <a:gd name="connsiteY10" fmla="*/ 17 h 59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886" h="597145">
                    <a:moveTo>
                      <a:pt x="324" y="17"/>
                    </a:moveTo>
                    <a:cubicBezTo>
                      <a:pt x="-5320" y="-2805"/>
                      <a:pt x="64529" y="343622"/>
                      <a:pt x="68057" y="427583"/>
                    </a:cubicBezTo>
                    <a:cubicBezTo>
                      <a:pt x="71585" y="511544"/>
                      <a:pt x="21490" y="488261"/>
                      <a:pt x="21490" y="503783"/>
                    </a:cubicBezTo>
                    <a:cubicBezTo>
                      <a:pt x="21490" y="519305"/>
                      <a:pt x="35249" y="506959"/>
                      <a:pt x="68057" y="520717"/>
                    </a:cubicBezTo>
                    <a:cubicBezTo>
                      <a:pt x="100865" y="534475"/>
                      <a:pt x="183415" y="573633"/>
                      <a:pt x="218340" y="586333"/>
                    </a:cubicBezTo>
                    <a:cubicBezTo>
                      <a:pt x="253265" y="599033"/>
                      <a:pt x="277607" y="596917"/>
                      <a:pt x="277607" y="596917"/>
                    </a:cubicBezTo>
                    <a:cubicBezTo>
                      <a:pt x="318529" y="597975"/>
                      <a:pt x="462463" y="595153"/>
                      <a:pt x="463874" y="592683"/>
                    </a:cubicBezTo>
                    <a:cubicBezTo>
                      <a:pt x="465285" y="590214"/>
                      <a:pt x="351338" y="597622"/>
                      <a:pt x="286074" y="582100"/>
                    </a:cubicBezTo>
                    <a:cubicBezTo>
                      <a:pt x="220810" y="566578"/>
                      <a:pt x="102982" y="522481"/>
                      <a:pt x="72290" y="499550"/>
                    </a:cubicBezTo>
                    <a:cubicBezTo>
                      <a:pt x="41598" y="476620"/>
                      <a:pt x="112860" y="523892"/>
                      <a:pt x="101924" y="444517"/>
                    </a:cubicBezTo>
                    <a:cubicBezTo>
                      <a:pt x="90988" y="365142"/>
                      <a:pt x="5968" y="2839"/>
                      <a:pt x="324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27559439-4B3B-4851-AA61-C7CA2E6F35DB}"/>
                  </a:ext>
                </a:extLst>
              </p:cNvPr>
              <p:cNvSpPr/>
              <p:nvPr/>
            </p:nvSpPr>
            <p:spPr>
              <a:xfrm>
                <a:off x="3145348" y="3333550"/>
                <a:ext cx="140122" cy="756041"/>
              </a:xfrm>
              <a:custGeom>
                <a:avLst/>
                <a:gdLst>
                  <a:gd name="connsiteX0" fmla="*/ 19 w 140122"/>
                  <a:gd name="connsiteY0" fmla="*/ 200 h 756041"/>
                  <a:gd name="connsiteX1" fmla="*/ 103735 w 140122"/>
                  <a:gd name="connsiteY1" fmla="*/ 319817 h 756041"/>
                  <a:gd name="connsiteX2" fmla="*/ 139719 w 140122"/>
                  <a:gd name="connsiteY2" fmla="*/ 650017 h 756041"/>
                  <a:gd name="connsiteX3" fmla="*/ 84685 w 140122"/>
                  <a:gd name="connsiteY3" fmla="*/ 755850 h 756041"/>
                  <a:gd name="connsiteX4" fmla="*/ 118552 w 140122"/>
                  <a:gd name="connsiteY4" fmla="*/ 630967 h 756041"/>
                  <a:gd name="connsiteX5" fmla="*/ 95269 w 140122"/>
                  <a:gd name="connsiteY5" fmla="*/ 366383 h 756041"/>
                  <a:gd name="connsiteX6" fmla="*/ 19 w 140122"/>
                  <a:gd name="connsiteY6" fmla="*/ 200 h 75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122" h="756041">
                    <a:moveTo>
                      <a:pt x="19" y="200"/>
                    </a:moveTo>
                    <a:cubicBezTo>
                      <a:pt x="1430" y="-7561"/>
                      <a:pt x="80452" y="211514"/>
                      <a:pt x="103735" y="319817"/>
                    </a:cubicBezTo>
                    <a:cubicBezTo>
                      <a:pt x="127018" y="428120"/>
                      <a:pt x="142894" y="577345"/>
                      <a:pt x="139719" y="650017"/>
                    </a:cubicBezTo>
                    <a:cubicBezTo>
                      <a:pt x="136544" y="722689"/>
                      <a:pt x="88213" y="759025"/>
                      <a:pt x="84685" y="755850"/>
                    </a:cubicBezTo>
                    <a:cubicBezTo>
                      <a:pt x="81157" y="752675"/>
                      <a:pt x="116788" y="695878"/>
                      <a:pt x="118552" y="630967"/>
                    </a:cubicBezTo>
                    <a:cubicBezTo>
                      <a:pt x="120316" y="566056"/>
                      <a:pt x="116436" y="468689"/>
                      <a:pt x="95269" y="366383"/>
                    </a:cubicBezTo>
                    <a:cubicBezTo>
                      <a:pt x="74102" y="264077"/>
                      <a:pt x="-1392" y="7961"/>
                      <a:pt x="19" y="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C85DA46A-89EC-410F-888A-7203D0809357}"/>
                  </a:ext>
                </a:extLst>
              </p:cNvPr>
              <p:cNvSpPr/>
              <p:nvPr/>
            </p:nvSpPr>
            <p:spPr>
              <a:xfrm>
                <a:off x="3246606" y="3206750"/>
                <a:ext cx="112544" cy="12758"/>
              </a:xfrm>
              <a:custGeom>
                <a:avLst/>
                <a:gdLst>
                  <a:gd name="connsiteX0" fmla="*/ 112544 w 112544"/>
                  <a:gd name="connsiteY0" fmla="*/ 0 h 12758"/>
                  <a:gd name="connsiteX1" fmla="*/ 361 w 112544"/>
                  <a:gd name="connsiteY1" fmla="*/ 12700 h 12758"/>
                  <a:gd name="connsiteX2" fmla="*/ 112544 w 112544"/>
                  <a:gd name="connsiteY2" fmla="*/ 0 h 1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44" h="12758">
                    <a:moveTo>
                      <a:pt x="112544" y="0"/>
                    </a:moveTo>
                    <a:cubicBezTo>
                      <a:pt x="112544" y="0"/>
                      <a:pt x="8122" y="13758"/>
                      <a:pt x="361" y="12700"/>
                    </a:cubicBezTo>
                    <a:cubicBezTo>
                      <a:pt x="-7400" y="11642"/>
                      <a:pt x="112544" y="0"/>
                      <a:pt x="1125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F94BCEF3-F21D-40C1-B7BD-F754DA1DD711}"/>
                  </a:ext>
                </a:extLst>
              </p:cNvPr>
              <p:cNvSpPr/>
              <p:nvPr/>
            </p:nvSpPr>
            <p:spPr>
              <a:xfrm>
                <a:off x="3259309" y="3223220"/>
                <a:ext cx="815308" cy="693520"/>
              </a:xfrm>
              <a:custGeom>
                <a:avLst/>
                <a:gdLst>
                  <a:gd name="connsiteX0" fmla="*/ 2474 w 815308"/>
                  <a:gd name="connsiteY0" fmla="*/ 463 h 693520"/>
                  <a:gd name="connsiteX1" fmla="*/ 25758 w 815308"/>
                  <a:gd name="connsiteY1" fmla="*/ 269280 h 693520"/>
                  <a:gd name="connsiteX2" fmla="*/ 135824 w 815308"/>
                  <a:gd name="connsiteY2" fmla="*/ 493647 h 693520"/>
                  <a:gd name="connsiteX3" fmla="*/ 391941 w 815308"/>
                  <a:gd name="connsiteY3" fmla="*/ 660863 h 693520"/>
                  <a:gd name="connsiteX4" fmla="*/ 544341 w 815308"/>
                  <a:gd name="connsiteY4" fmla="*/ 690497 h 693520"/>
                  <a:gd name="connsiteX5" fmla="*/ 813158 w 815308"/>
                  <a:gd name="connsiteY5" fmla="*/ 660863 h 693520"/>
                  <a:gd name="connsiteX6" fmla="*/ 385591 w 815308"/>
                  <a:gd name="connsiteY6" fmla="*/ 690497 h 693520"/>
                  <a:gd name="connsiteX7" fmla="*/ 226841 w 815308"/>
                  <a:gd name="connsiteY7" fmla="*/ 571963 h 693520"/>
                  <a:gd name="connsiteX8" fmla="*/ 68091 w 815308"/>
                  <a:gd name="connsiteY8" fmla="*/ 337013 h 693520"/>
                  <a:gd name="connsiteX9" fmla="*/ 2474 w 815308"/>
                  <a:gd name="connsiteY9" fmla="*/ 463 h 69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308" h="693520">
                    <a:moveTo>
                      <a:pt x="2474" y="463"/>
                    </a:moveTo>
                    <a:cubicBezTo>
                      <a:pt x="-4581" y="-10826"/>
                      <a:pt x="3533" y="187083"/>
                      <a:pt x="25758" y="269280"/>
                    </a:cubicBezTo>
                    <a:cubicBezTo>
                      <a:pt x="47983" y="351477"/>
                      <a:pt x="74794" y="428383"/>
                      <a:pt x="135824" y="493647"/>
                    </a:cubicBezTo>
                    <a:cubicBezTo>
                      <a:pt x="196854" y="558911"/>
                      <a:pt x="323855" y="628055"/>
                      <a:pt x="391941" y="660863"/>
                    </a:cubicBezTo>
                    <a:cubicBezTo>
                      <a:pt x="460027" y="693671"/>
                      <a:pt x="474138" y="690497"/>
                      <a:pt x="544341" y="690497"/>
                    </a:cubicBezTo>
                    <a:cubicBezTo>
                      <a:pt x="614544" y="690497"/>
                      <a:pt x="839616" y="660863"/>
                      <a:pt x="813158" y="660863"/>
                    </a:cubicBezTo>
                    <a:cubicBezTo>
                      <a:pt x="786700" y="660863"/>
                      <a:pt x="483311" y="705314"/>
                      <a:pt x="385591" y="690497"/>
                    </a:cubicBezTo>
                    <a:cubicBezTo>
                      <a:pt x="287872" y="675680"/>
                      <a:pt x="279758" y="630877"/>
                      <a:pt x="226841" y="571963"/>
                    </a:cubicBezTo>
                    <a:cubicBezTo>
                      <a:pt x="173924" y="513049"/>
                      <a:pt x="105485" y="431557"/>
                      <a:pt x="68091" y="337013"/>
                    </a:cubicBezTo>
                    <a:cubicBezTo>
                      <a:pt x="30697" y="242469"/>
                      <a:pt x="9529" y="11752"/>
                      <a:pt x="2474" y="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9A6DF9E2-6E61-4277-B2E9-4A743A86C5DB}"/>
                  </a:ext>
                </a:extLst>
              </p:cNvPr>
              <p:cNvSpPr/>
              <p:nvPr/>
            </p:nvSpPr>
            <p:spPr>
              <a:xfrm>
                <a:off x="3238500" y="3934054"/>
                <a:ext cx="895535" cy="165929"/>
              </a:xfrm>
              <a:custGeom>
                <a:avLst/>
                <a:gdLst>
                  <a:gd name="connsiteX0" fmla="*/ 0 w 895535"/>
                  <a:gd name="connsiteY0" fmla="*/ 165929 h 165929"/>
                  <a:gd name="connsiteX1" fmla="*/ 469900 w 895535"/>
                  <a:gd name="connsiteY1" fmla="*/ 106663 h 165929"/>
                  <a:gd name="connsiteX2" fmla="*/ 889000 w 895535"/>
                  <a:gd name="connsiteY2" fmla="*/ 2946 h 165929"/>
                  <a:gd name="connsiteX3" fmla="*/ 736600 w 895535"/>
                  <a:gd name="connsiteY3" fmla="*/ 26229 h 165929"/>
                  <a:gd name="connsiteX4" fmla="*/ 0 w 895535"/>
                  <a:gd name="connsiteY4" fmla="*/ 165929 h 16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535" h="165929">
                    <a:moveTo>
                      <a:pt x="0" y="165929"/>
                    </a:moveTo>
                    <a:cubicBezTo>
                      <a:pt x="160866" y="149878"/>
                      <a:pt x="321733" y="133827"/>
                      <a:pt x="469900" y="106663"/>
                    </a:cubicBezTo>
                    <a:cubicBezTo>
                      <a:pt x="618067" y="79499"/>
                      <a:pt x="844550" y="16352"/>
                      <a:pt x="889000" y="2946"/>
                    </a:cubicBezTo>
                    <a:cubicBezTo>
                      <a:pt x="933450" y="-10460"/>
                      <a:pt x="736600" y="26229"/>
                      <a:pt x="736600" y="26229"/>
                    </a:cubicBezTo>
                    <a:lnTo>
                      <a:pt x="0" y="1659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2C81596C-F3AF-4EE9-BC56-DB8A1D46C1BF}"/>
                  </a:ext>
                </a:extLst>
              </p:cNvPr>
              <p:cNvSpPr/>
              <p:nvPr/>
            </p:nvSpPr>
            <p:spPr>
              <a:xfrm>
                <a:off x="1409553" y="2610577"/>
                <a:ext cx="1768781" cy="95304"/>
              </a:xfrm>
              <a:custGeom>
                <a:avLst/>
                <a:gdLst>
                  <a:gd name="connsiteX0" fmla="*/ 2687 w 1768781"/>
                  <a:gd name="connsiteY0" fmla="*/ 81823 h 95304"/>
                  <a:gd name="connsiteX1" fmla="*/ 266847 w 1768781"/>
                  <a:gd name="connsiteY1" fmla="*/ 91983 h 95304"/>
                  <a:gd name="connsiteX2" fmla="*/ 1684167 w 1768781"/>
                  <a:gd name="connsiteY2" fmla="*/ 31023 h 95304"/>
                  <a:gd name="connsiteX3" fmla="*/ 1562247 w 1768781"/>
                  <a:gd name="connsiteY3" fmla="*/ 543 h 95304"/>
                  <a:gd name="connsiteX4" fmla="*/ 1191407 w 1768781"/>
                  <a:gd name="connsiteY4" fmla="*/ 10703 h 95304"/>
                  <a:gd name="connsiteX5" fmla="*/ 2687 w 1768781"/>
                  <a:gd name="connsiteY5" fmla="*/ 81823 h 9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8781" h="95304">
                    <a:moveTo>
                      <a:pt x="2687" y="81823"/>
                    </a:moveTo>
                    <a:cubicBezTo>
                      <a:pt x="-5357" y="91136"/>
                      <a:pt x="-13400" y="100450"/>
                      <a:pt x="266847" y="91983"/>
                    </a:cubicBezTo>
                    <a:cubicBezTo>
                      <a:pt x="547094" y="83516"/>
                      <a:pt x="1468267" y="46263"/>
                      <a:pt x="1684167" y="31023"/>
                    </a:cubicBezTo>
                    <a:cubicBezTo>
                      <a:pt x="1900067" y="15783"/>
                      <a:pt x="1644373" y="3930"/>
                      <a:pt x="1562247" y="543"/>
                    </a:cubicBezTo>
                    <a:cubicBezTo>
                      <a:pt x="1480121" y="-2844"/>
                      <a:pt x="1191407" y="10703"/>
                      <a:pt x="1191407" y="10703"/>
                    </a:cubicBezTo>
                    <a:lnTo>
                      <a:pt x="2687" y="818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44F82818-55DF-4291-857F-0D672D4C1551}"/>
                  </a:ext>
                </a:extLst>
              </p:cNvPr>
              <p:cNvSpPr/>
              <p:nvPr/>
            </p:nvSpPr>
            <p:spPr>
              <a:xfrm>
                <a:off x="1178560" y="2854763"/>
                <a:ext cx="1595618" cy="223717"/>
              </a:xfrm>
              <a:custGeom>
                <a:avLst/>
                <a:gdLst>
                  <a:gd name="connsiteX0" fmla="*/ 0 w 1595618"/>
                  <a:gd name="connsiteY0" fmla="*/ 223717 h 223717"/>
                  <a:gd name="connsiteX1" fmla="*/ 1193800 w 1595618"/>
                  <a:gd name="connsiteY1" fmla="*/ 86557 h 223717"/>
                  <a:gd name="connsiteX2" fmla="*/ 1595120 w 1595618"/>
                  <a:gd name="connsiteY2" fmla="*/ 197 h 223717"/>
                  <a:gd name="connsiteX3" fmla="*/ 1132840 w 1595618"/>
                  <a:gd name="connsiteY3" fmla="*/ 61157 h 223717"/>
                  <a:gd name="connsiteX4" fmla="*/ 0 w 1595618"/>
                  <a:gd name="connsiteY4" fmla="*/ 223717 h 2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5618" h="223717">
                    <a:moveTo>
                      <a:pt x="0" y="223717"/>
                    </a:moveTo>
                    <a:lnTo>
                      <a:pt x="1193800" y="86557"/>
                    </a:lnTo>
                    <a:cubicBezTo>
                      <a:pt x="1459653" y="49304"/>
                      <a:pt x="1605280" y="4430"/>
                      <a:pt x="1595120" y="197"/>
                    </a:cubicBezTo>
                    <a:cubicBezTo>
                      <a:pt x="1584960" y="-4036"/>
                      <a:pt x="1132840" y="61157"/>
                      <a:pt x="1132840" y="61157"/>
                    </a:cubicBezTo>
                    <a:lnTo>
                      <a:pt x="0" y="2237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A34273A7-9FEB-4B13-9207-FA915C708BB8}"/>
                  </a:ext>
                </a:extLst>
              </p:cNvPr>
              <p:cNvSpPr/>
              <p:nvPr/>
            </p:nvSpPr>
            <p:spPr>
              <a:xfrm>
                <a:off x="1308058" y="2015143"/>
                <a:ext cx="117717" cy="719727"/>
              </a:xfrm>
              <a:custGeom>
                <a:avLst/>
                <a:gdLst>
                  <a:gd name="connsiteX0" fmla="*/ 42 w 117717"/>
                  <a:gd name="connsiteY0" fmla="*/ 982 h 719727"/>
                  <a:gd name="connsiteX1" fmla="*/ 95292 w 117717"/>
                  <a:gd name="connsiteY1" fmla="*/ 680432 h 719727"/>
                  <a:gd name="connsiteX2" fmla="*/ 114342 w 117717"/>
                  <a:gd name="connsiteY2" fmla="*/ 626457 h 719727"/>
                  <a:gd name="connsiteX3" fmla="*/ 107992 w 117717"/>
                  <a:gd name="connsiteY3" fmla="*/ 531207 h 719727"/>
                  <a:gd name="connsiteX4" fmla="*/ 42 w 117717"/>
                  <a:gd name="connsiteY4" fmla="*/ 982 h 7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17" h="719727">
                    <a:moveTo>
                      <a:pt x="42" y="982"/>
                    </a:moveTo>
                    <a:cubicBezTo>
                      <a:pt x="-2075" y="25853"/>
                      <a:pt x="76242" y="576186"/>
                      <a:pt x="95292" y="680432"/>
                    </a:cubicBezTo>
                    <a:cubicBezTo>
                      <a:pt x="114342" y="784678"/>
                      <a:pt x="112225" y="651328"/>
                      <a:pt x="114342" y="626457"/>
                    </a:cubicBezTo>
                    <a:cubicBezTo>
                      <a:pt x="116459" y="601586"/>
                      <a:pt x="123338" y="631749"/>
                      <a:pt x="107992" y="531207"/>
                    </a:cubicBezTo>
                    <a:cubicBezTo>
                      <a:pt x="92646" y="430665"/>
                      <a:pt x="2159" y="-23889"/>
                      <a:pt x="42" y="9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FB6261DF-97DD-43BD-8DDC-43E5CC82C537}"/>
                  </a:ext>
                </a:extLst>
              </p:cNvPr>
              <p:cNvSpPr/>
              <p:nvPr/>
            </p:nvSpPr>
            <p:spPr>
              <a:xfrm>
                <a:off x="798918" y="2711404"/>
                <a:ext cx="620839" cy="359275"/>
              </a:xfrm>
              <a:custGeom>
                <a:avLst/>
                <a:gdLst>
                  <a:gd name="connsiteX0" fmla="*/ 620307 w 620839"/>
                  <a:gd name="connsiteY0" fmla="*/ 46 h 359275"/>
                  <a:gd name="connsiteX1" fmla="*/ 439332 w 620839"/>
                  <a:gd name="connsiteY1" fmla="*/ 285796 h 359275"/>
                  <a:gd name="connsiteX2" fmla="*/ 283757 w 620839"/>
                  <a:gd name="connsiteY2" fmla="*/ 352471 h 359275"/>
                  <a:gd name="connsiteX3" fmla="*/ 134532 w 620839"/>
                  <a:gd name="connsiteY3" fmla="*/ 336596 h 359275"/>
                  <a:gd name="connsiteX4" fmla="*/ 1182 w 620839"/>
                  <a:gd name="connsiteY4" fmla="*/ 171496 h 359275"/>
                  <a:gd name="connsiteX5" fmla="*/ 74207 w 620839"/>
                  <a:gd name="connsiteY5" fmla="*/ 244521 h 359275"/>
                  <a:gd name="connsiteX6" fmla="*/ 159932 w 620839"/>
                  <a:gd name="connsiteY6" fmla="*/ 308021 h 359275"/>
                  <a:gd name="connsiteX7" fmla="*/ 293282 w 620839"/>
                  <a:gd name="connsiteY7" fmla="*/ 323896 h 359275"/>
                  <a:gd name="connsiteX8" fmla="*/ 379007 w 620839"/>
                  <a:gd name="connsiteY8" fmla="*/ 263571 h 359275"/>
                  <a:gd name="connsiteX9" fmla="*/ 620307 w 620839"/>
                  <a:gd name="connsiteY9" fmla="*/ 46 h 35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0839" h="359275">
                    <a:moveTo>
                      <a:pt x="620307" y="46"/>
                    </a:moveTo>
                    <a:cubicBezTo>
                      <a:pt x="630361" y="3750"/>
                      <a:pt x="495424" y="227059"/>
                      <a:pt x="439332" y="285796"/>
                    </a:cubicBezTo>
                    <a:cubicBezTo>
                      <a:pt x="383240" y="344534"/>
                      <a:pt x="334557" y="344004"/>
                      <a:pt x="283757" y="352471"/>
                    </a:cubicBezTo>
                    <a:cubicBezTo>
                      <a:pt x="232957" y="360938"/>
                      <a:pt x="181628" y="366759"/>
                      <a:pt x="134532" y="336596"/>
                    </a:cubicBezTo>
                    <a:cubicBezTo>
                      <a:pt x="87436" y="306434"/>
                      <a:pt x="11236" y="186842"/>
                      <a:pt x="1182" y="171496"/>
                    </a:cubicBezTo>
                    <a:cubicBezTo>
                      <a:pt x="-8872" y="156150"/>
                      <a:pt x="47749" y="221767"/>
                      <a:pt x="74207" y="244521"/>
                    </a:cubicBezTo>
                    <a:cubicBezTo>
                      <a:pt x="100665" y="267275"/>
                      <a:pt x="123419" y="294792"/>
                      <a:pt x="159932" y="308021"/>
                    </a:cubicBezTo>
                    <a:cubicBezTo>
                      <a:pt x="196444" y="321250"/>
                      <a:pt x="256770" y="331304"/>
                      <a:pt x="293282" y="323896"/>
                    </a:cubicBezTo>
                    <a:cubicBezTo>
                      <a:pt x="329794" y="316488"/>
                      <a:pt x="327149" y="312783"/>
                      <a:pt x="379007" y="263571"/>
                    </a:cubicBezTo>
                    <a:cubicBezTo>
                      <a:pt x="430865" y="214359"/>
                      <a:pt x="610253" y="-3658"/>
                      <a:pt x="620307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F9917400-48C3-411D-8952-6C4E8892EC4D}"/>
                  </a:ext>
                </a:extLst>
              </p:cNvPr>
              <p:cNvSpPr/>
              <p:nvPr/>
            </p:nvSpPr>
            <p:spPr>
              <a:xfrm>
                <a:off x="865448" y="1993768"/>
                <a:ext cx="401823" cy="945031"/>
              </a:xfrm>
              <a:custGeom>
                <a:avLst/>
                <a:gdLst>
                  <a:gd name="connsiteX0" fmla="*/ 264852 w 401823"/>
                  <a:gd name="connsiteY0" fmla="*/ 132 h 945031"/>
                  <a:gd name="connsiteX1" fmla="*/ 363277 w 401823"/>
                  <a:gd name="connsiteY1" fmla="*/ 485907 h 945031"/>
                  <a:gd name="connsiteX2" fmla="*/ 322002 w 401823"/>
                  <a:gd name="connsiteY2" fmla="*/ 577982 h 945031"/>
                  <a:gd name="connsiteX3" fmla="*/ 169602 w 401823"/>
                  <a:gd name="connsiteY3" fmla="*/ 838332 h 945031"/>
                  <a:gd name="connsiteX4" fmla="*/ 1327 w 401823"/>
                  <a:gd name="connsiteY4" fmla="*/ 943107 h 945031"/>
                  <a:gd name="connsiteX5" fmla="*/ 264852 w 401823"/>
                  <a:gd name="connsiteY5" fmla="*/ 758957 h 945031"/>
                  <a:gd name="connsiteX6" fmla="*/ 372802 w 401823"/>
                  <a:gd name="connsiteY6" fmla="*/ 581157 h 945031"/>
                  <a:gd name="connsiteX7" fmla="*/ 395027 w 401823"/>
                  <a:gd name="connsiteY7" fmla="*/ 438282 h 945031"/>
                  <a:gd name="connsiteX8" fmla="*/ 264852 w 401823"/>
                  <a:gd name="connsiteY8" fmla="*/ 132 h 94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823" h="945031">
                    <a:moveTo>
                      <a:pt x="264852" y="132"/>
                    </a:moveTo>
                    <a:cubicBezTo>
                      <a:pt x="259560" y="8069"/>
                      <a:pt x="353752" y="389599"/>
                      <a:pt x="363277" y="485907"/>
                    </a:cubicBezTo>
                    <a:cubicBezTo>
                      <a:pt x="372802" y="582215"/>
                      <a:pt x="354281" y="519245"/>
                      <a:pt x="322002" y="577982"/>
                    </a:cubicBezTo>
                    <a:cubicBezTo>
                      <a:pt x="289723" y="636719"/>
                      <a:pt x="223048" y="777478"/>
                      <a:pt x="169602" y="838332"/>
                    </a:cubicBezTo>
                    <a:cubicBezTo>
                      <a:pt x="116156" y="899186"/>
                      <a:pt x="-14548" y="956336"/>
                      <a:pt x="1327" y="943107"/>
                    </a:cubicBezTo>
                    <a:cubicBezTo>
                      <a:pt x="17202" y="929878"/>
                      <a:pt x="202939" y="819282"/>
                      <a:pt x="264852" y="758957"/>
                    </a:cubicBezTo>
                    <a:cubicBezTo>
                      <a:pt x="326765" y="698632"/>
                      <a:pt x="351106" y="634603"/>
                      <a:pt x="372802" y="581157"/>
                    </a:cubicBezTo>
                    <a:cubicBezTo>
                      <a:pt x="394498" y="527711"/>
                      <a:pt x="411960" y="532474"/>
                      <a:pt x="395027" y="438282"/>
                    </a:cubicBezTo>
                    <a:cubicBezTo>
                      <a:pt x="378094" y="344090"/>
                      <a:pt x="270144" y="-7805"/>
                      <a:pt x="264852" y="1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017075FD-7AF0-4C17-A9D2-41D989B5EBB7}"/>
                  </a:ext>
                </a:extLst>
              </p:cNvPr>
              <p:cNvSpPr/>
              <p:nvPr/>
            </p:nvSpPr>
            <p:spPr>
              <a:xfrm>
                <a:off x="-3026" y="1930074"/>
                <a:ext cx="1636669" cy="74522"/>
              </a:xfrm>
              <a:custGeom>
                <a:avLst/>
                <a:gdLst>
                  <a:gd name="connsiteX0" fmla="*/ 8106 w 1636669"/>
                  <a:gd name="connsiteY0" fmla="*/ 46046 h 74522"/>
                  <a:gd name="connsiteX1" fmla="*/ 1603226 w 1636669"/>
                  <a:gd name="connsiteY1" fmla="*/ 326 h 74522"/>
                  <a:gd name="connsiteX2" fmla="*/ 1008866 w 1636669"/>
                  <a:gd name="connsiteY2" fmla="*/ 71446 h 74522"/>
                  <a:gd name="connsiteX3" fmla="*/ 8106 w 1636669"/>
                  <a:gd name="connsiteY3" fmla="*/ 46046 h 7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669" h="74522">
                    <a:moveTo>
                      <a:pt x="8106" y="46046"/>
                    </a:moveTo>
                    <a:cubicBezTo>
                      <a:pt x="107166" y="34193"/>
                      <a:pt x="1436433" y="-3907"/>
                      <a:pt x="1603226" y="326"/>
                    </a:cubicBezTo>
                    <a:cubicBezTo>
                      <a:pt x="1770019" y="4559"/>
                      <a:pt x="1272179" y="59593"/>
                      <a:pt x="1008866" y="71446"/>
                    </a:cubicBezTo>
                    <a:cubicBezTo>
                      <a:pt x="745553" y="83299"/>
                      <a:pt x="-90954" y="57899"/>
                      <a:pt x="8106" y="460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2DE75A89-E8D7-46F9-A9C9-815F663F1593}"/>
                  </a:ext>
                </a:extLst>
              </p:cNvPr>
              <p:cNvSpPr/>
              <p:nvPr/>
            </p:nvSpPr>
            <p:spPr>
              <a:xfrm>
                <a:off x="1081" y="2810204"/>
                <a:ext cx="1064953" cy="266979"/>
              </a:xfrm>
              <a:custGeom>
                <a:avLst/>
                <a:gdLst>
                  <a:gd name="connsiteX0" fmla="*/ 9079 w 1064953"/>
                  <a:gd name="connsiteY0" fmla="*/ 263196 h 266979"/>
                  <a:gd name="connsiteX1" fmla="*/ 95439 w 1064953"/>
                  <a:gd name="connsiteY1" fmla="*/ 247956 h 266979"/>
                  <a:gd name="connsiteX2" fmla="*/ 1055559 w 1064953"/>
                  <a:gd name="connsiteY2" fmla="*/ 4116 h 266979"/>
                  <a:gd name="connsiteX3" fmla="*/ 552639 w 1064953"/>
                  <a:gd name="connsiteY3" fmla="*/ 105716 h 266979"/>
                  <a:gd name="connsiteX4" fmla="*/ 9079 w 1064953"/>
                  <a:gd name="connsiteY4" fmla="*/ 263196 h 26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953" h="266979">
                    <a:moveTo>
                      <a:pt x="9079" y="263196"/>
                    </a:moveTo>
                    <a:cubicBezTo>
                      <a:pt x="-34948" y="277166"/>
                      <a:pt x="95439" y="247956"/>
                      <a:pt x="95439" y="247956"/>
                    </a:cubicBezTo>
                    <a:lnTo>
                      <a:pt x="1055559" y="4116"/>
                    </a:lnTo>
                    <a:cubicBezTo>
                      <a:pt x="1131759" y="-19591"/>
                      <a:pt x="724512" y="65076"/>
                      <a:pt x="552639" y="105716"/>
                    </a:cubicBezTo>
                    <a:cubicBezTo>
                      <a:pt x="380766" y="146356"/>
                      <a:pt x="202542" y="197156"/>
                      <a:pt x="9079" y="2631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45D28ED7-6458-4327-A7B8-EB2C17603B4F}"/>
                  </a:ext>
                </a:extLst>
              </p:cNvPr>
              <p:cNvSpPr/>
              <p:nvPr/>
            </p:nvSpPr>
            <p:spPr>
              <a:xfrm>
                <a:off x="162560" y="2431977"/>
                <a:ext cx="1019578" cy="301607"/>
              </a:xfrm>
              <a:custGeom>
                <a:avLst/>
                <a:gdLst>
                  <a:gd name="connsiteX0" fmla="*/ 0 w 1019578"/>
                  <a:gd name="connsiteY0" fmla="*/ 143583 h 301607"/>
                  <a:gd name="connsiteX1" fmla="*/ 127000 w 1019578"/>
                  <a:gd name="connsiteY1" fmla="*/ 128343 h 301607"/>
                  <a:gd name="connsiteX2" fmla="*/ 944880 w 1019578"/>
                  <a:gd name="connsiteY2" fmla="*/ 1343 h 301607"/>
                  <a:gd name="connsiteX3" fmla="*/ 949960 w 1019578"/>
                  <a:gd name="connsiteY3" fmla="*/ 67383 h 301607"/>
                  <a:gd name="connsiteX4" fmla="*/ 858520 w 1019578"/>
                  <a:gd name="connsiteY4" fmla="*/ 158823 h 301607"/>
                  <a:gd name="connsiteX5" fmla="*/ 35560 w 1019578"/>
                  <a:gd name="connsiteY5" fmla="*/ 301063 h 301607"/>
                  <a:gd name="connsiteX6" fmla="*/ 919480 w 1019578"/>
                  <a:gd name="connsiteY6" fmla="*/ 102943 h 301607"/>
                  <a:gd name="connsiteX7" fmla="*/ 899160 w 1019578"/>
                  <a:gd name="connsiteY7" fmla="*/ 31823 h 301607"/>
                  <a:gd name="connsiteX8" fmla="*/ 0 w 1019578"/>
                  <a:gd name="connsiteY8" fmla="*/ 143583 h 3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578" h="301607">
                    <a:moveTo>
                      <a:pt x="0" y="143583"/>
                    </a:moveTo>
                    <a:lnTo>
                      <a:pt x="127000" y="128343"/>
                    </a:lnTo>
                    <a:cubicBezTo>
                      <a:pt x="284480" y="104636"/>
                      <a:pt x="807720" y="11503"/>
                      <a:pt x="944880" y="1343"/>
                    </a:cubicBezTo>
                    <a:cubicBezTo>
                      <a:pt x="1082040" y="-8817"/>
                      <a:pt x="964353" y="41136"/>
                      <a:pt x="949960" y="67383"/>
                    </a:cubicBezTo>
                    <a:cubicBezTo>
                      <a:pt x="935567" y="93630"/>
                      <a:pt x="1010920" y="119876"/>
                      <a:pt x="858520" y="158823"/>
                    </a:cubicBezTo>
                    <a:cubicBezTo>
                      <a:pt x="706120" y="197770"/>
                      <a:pt x="25400" y="310376"/>
                      <a:pt x="35560" y="301063"/>
                    </a:cubicBezTo>
                    <a:cubicBezTo>
                      <a:pt x="45720" y="291750"/>
                      <a:pt x="775547" y="147816"/>
                      <a:pt x="919480" y="102943"/>
                    </a:cubicBezTo>
                    <a:cubicBezTo>
                      <a:pt x="1063413" y="58070"/>
                      <a:pt x="1048173" y="21663"/>
                      <a:pt x="899160" y="31823"/>
                    </a:cubicBezTo>
                    <a:cubicBezTo>
                      <a:pt x="750147" y="41983"/>
                      <a:pt x="128693" y="127496"/>
                      <a:pt x="0" y="1435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EF8E02AB-59DE-49D7-BE86-61C0A1AB3ABF}"/>
                </a:ext>
              </a:extLst>
            </p:cNvPr>
            <p:cNvSpPr/>
            <p:nvPr/>
          </p:nvSpPr>
          <p:spPr>
            <a:xfrm>
              <a:off x="4101957" y="2370354"/>
              <a:ext cx="1453411" cy="1337889"/>
            </a:xfrm>
            <a:custGeom>
              <a:avLst/>
              <a:gdLst>
                <a:gd name="connsiteX0" fmla="*/ 1441593 w 1453411"/>
                <a:gd name="connsiteY0" fmla="*/ 137896 h 1337889"/>
                <a:gd name="connsiteX1" fmla="*/ 1016143 w 1453411"/>
                <a:gd name="connsiteY1" fmla="*/ 957046 h 1337889"/>
                <a:gd name="connsiteX2" fmla="*/ 987568 w 1453411"/>
                <a:gd name="connsiteY2" fmla="*/ 1071346 h 1337889"/>
                <a:gd name="connsiteX3" fmla="*/ 958993 w 1453411"/>
                <a:gd name="connsiteY3" fmla="*/ 1191996 h 1337889"/>
                <a:gd name="connsiteX4" fmla="*/ 727218 w 1453411"/>
                <a:gd name="connsiteY4" fmla="*/ 1334871 h 1337889"/>
                <a:gd name="connsiteX5" fmla="*/ 670068 w 1453411"/>
                <a:gd name="connsiteY5" fmla="*/ 1290421 h 1337889"/>
                <a:gd name="connsiteX6" fmla="*/ 397018 w 1453411"/>
                <a:gd name="connsiteY6" fmla="*/ 1303121 h 1337889"/>
                <a:gd name="connsiteX7" fmla="*/ 403368 w 1453411"/>
                <a:gd name="connsiteY7" fmla="*/ 1153896 h 1337889"/>
                <a:gd name="connsiteX8" fmla="*/ 238268 w 1453411"/>
                <a:gd name="connsiteY8" fmla="*/ 874496 h 1337889"/>
                <a:gd name="connsiteX9" fmla="*/ 193818 w 1453411"/>
                <a:gd name="connsiteY9" fmla="*/ 541121 h 1337889"/>
                <a:gd name="connsiteX10" fmla="*/ 82693 w 1453411"/>
                <a:gd name="connsiteY10" fmla="*/ 458571 h 1337889"/>
                <a:gd name="connsiteX11" fmla="*/ 143 w 1453411"/>
                <a:gd name="connsiteY11" fmla="*/ 404596 h 1337889"/>
                <a:gd name="connsiteX12" fmla="*/ 63643 w 1453411"/>
                <a:gd name="connsiteY12" fmla="*/ 353796 h 1337889"/>
                <a:gd name="connsiteX13" fmla="*/ 98568 w 1453411"/>
                <a:gd name="connsiteY13" fmla="*/ 283946 h 1337889"/>
                <a:gd name="connsiteX14" fmla="*/ 422418 w 1453411"/>
                <a:gd name="connsiteY14" fmla="*/ 249021 h 1337889"/>
                <a:gd name="connsiteX15" fmla="*/ 590693 w 1453411"/>
                <a:gd name="connsiteY15" fmla="*/ 363321 h 1337889"/>
                <a:gd name="connsiteX16" fmla="*/ 574818 w 1453411"/>
                <a:gd name="connsiteY16" fmla="*/ 312521 h 1337889"/>
                <a:gd name="connsiteX17" fmla="*/ 543068 w 1453411"/>
                <a:gd name="connsiteY17" fmla="*/ 61696 h 1337889"/>
                <a:gd name="connsiteX18" fmla="*/ 603393 w 1453411"/>
                <a:gd name="connsiteY18" fmla="*/ 14071 h 1337889"/>
                <a:gd name="connsiteX19" fmla="*/ 660543 w 1453411"/>
                <a:gd name="connsiteY19" fmla="*/ 264896 h 1337889"/>
                <a:gd name="connsiteX20" fmla="*/ 739918 w 1453411"/>
                <a:gd name="connsiteY20" fmla="*/ 353796 h 1337889"/>
                <a:gd name="connsiteX21" fmla="*/ 838343 w 1453411"/>
                <a:gd name="connsiteY21" fmla="*/ 509371 h 1337889"/>
                <a:gd name="connsiteX22" fmla="*/ 943118 w 1453411"/>
                <a:gd name="connsiteY22" fmla="*/ 642721 h 1337889"/>
                <a:gd name="connsiteX23" fmla="*/ 1089168 w 1453411"/>
                <a:gd name="connsiteY23" fmla="*/ 534771 h 1337889"/>
                <a:gd name="connsiteX24" fmla="*/ 1124093 w 1453411"/>
                <a:gd name="connsiteY24" fmla="*/ 242671 h 1337889"/>
                <a:gd name="connsiteX25" fmla="*/ 1260618 w 1453411"/>
                <a:gd name="connsiteY25" fmla="*/ 156946 h 1337889"/>
                <a:gd name="connsiteX26" fmla="*/ 1301893 w 1453411"/>
                <a:gd name="connsiteY26" fmla="*/ 58521 h 1337889"/>
                <a:gd name="connsiteX27" fmla="*/ 1333643 w 1453411"/>
                <a:gd name="connsiteY27" fmla="*/ 134721 h 1337889"/>
                <a:gd name="connsiteX28" fmla="*/ 1441593 w 1453411"/>
                <a:gd name="connsiteY28" fmla="*/ 137896 h 13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3411" h="1337889">
                  <a:moveTo>
                    <a:pt x="1441593" y="137896"/>
                  </a:moveTo>
                  <a:cubicBezTo>
                    <a:pt x="1388676" y="274950"/>
                    <a:pt x="1091814" y="801471"/>
                    <a:pt x="1016143" y="957046"/>
                  </a:cubicBezTo>
                  <a:cubicBezTo>
                    <a:pt x="940472" y="1112621"/>
                    <a:pt x="997093" y="1032188"/>
                    <a:pt x="987568" y="1071346"/>
                  </a:cubicBezTo>
                  <a:cubicBezTo>
                    <a:pt x="978043" y="1110504"/>
                    <a:pt x="1002385" y="1148075"/>
                    <a:pt x="958993" y="1191996"/>
                  </a:cubicBezTo>
                  <a:cubicBezTo>
                    <a:pt x="915601" y="1235917"/>
                    <a:pt x="775372" y="1318467"/>
                    <a:pt x="727218" y="1334871"/>
                  </a:cubicBezTo>
                  <a:cubicBezTo>
                    <a:pt x="679064" y="1351275"/>
                    <a:pt x="725101" y="1295713"/>
                    <a:pt x="670068" y="1290421"/>
                  </a:cubicBezTo>
                  <a:cubicBezTo>
                    <a:pt x="615035" y="1285129"/>
                    <a:pt x="441468" y="1325875"/>
                    <a:pt x="397018" y="1303121"/>
                  </a:cubicBezTo>
                  <a:cubicBezTo>
                    <a:pt x="352568" y="1280367"/>
                    <a:pt x="429826" y="1225333"/>
                    <a:pt x="403368" y="1153896"/>
                  </a:cubicBezTo>
                  <a:cubicBezTo>
                    <a:pt x="376910" y="1082459"/>
                    <a:pt x="273193" y="976625"/>
                    <a:pt x="238268" y="874496"/>
                  </a:cubicBezTo>
                  <a:cubicBezTo>
                    <a:pt x="203343" y="772367"/>
                    <a:pt x="219747" y="610442"/>
                    <a:pt x="193818" y="541121"/>
                  </a:cubicBezTo>
                  <a:cubicBezTo>
                    <a:pt x="167889" y="471800"/>
                    <a:pt x="114972" y="481325"/>
                    <a:pt x="82693" y="458571"/>
                  </a:cubicBezTo>
                  <a:cubicBezTo>
                    <a:pt x="50414" y="435817"/>
                    <a:pt x="3318" y="422059"/>
                    <a:pt x="143" y="404596"/>
                  </a:cubicBezTo>
                  <a:cubicBezTo>
                    <a:pt x="-3032" y="387134"/>
                    <a:pt x="47239" y="373904"/>
                    <a:pt x="63643" y="353796"/>
                  </a:cubicBezTo>
                  <a:cubicBezTo>
                    <a:pt x="80047" y="333688"/>
                    <a:pt x="38772" y="301408"/>
                    <a:pt x="98568" y="283946"/>
                  </a:cubicBezTo>
                  <a:cubicBezTo>
                    <a:pt x="158364" y="266484"/>
                    <a:pt x="340397" y="235792"/>
                    <a:pt x="422418" y="249021"/>
                  </a:cubicBezTo>
                  <a:cubicBezTo>
                    <a:pt x="504439" y="262250"/>
                    <a:pt x="565293" y="352738"/>
                    <a:pt x="590693" y="363321"/>
                  </a:cubicBezTo>
                  <a:cubicBezTo>
                    <a:pt x="616093" y="373904"/>
                    <a:pt x="582755" y="362792"/>
                    <a:pt x="574818" y="312521"/>
                  </a:cubicBezTo>
                  <a:cubicBezTo>
                    <a:pt x="566881" y="262250"/>
                    <a:pt x="538306" y="111438"/>
                    <a:pt x="543068" y="61696"/>
                  </a:cubicBezTo>
                  <a:cubicBezTo>
                    <a:pt x="547830" y="11954"/>
                    <a:pt x="583814" y="-19796"/>
                    <a:pt x="603393" y="14071"/>
                  </a:cubicBezTo>
                  <a:cubicBezTo>
                    <a:pt x="622972" y="47938"/>
                    <a:pt x="637789" y="208275"/>
                    <a:pt x="660543" y="264896"/>
                  </a:cubicBezTo>
                  <a:cubicBezTo>
                    <a:pt x="683297" y="321517"/>
                    <a:pt x="710285" y="313050"/>
                    <a:pt x="739918" y="353796"/>
                  </a:cubicBezTo>
                  <a:cubicBezTo>
                    <a:pt x="769551" y="394542"/>
                    <a:pt x="804476" y="461217"/>
                    <a:pt x="838343" y="509371"/>
                  </a:cubicBezTo>
                  <a:cubicBezTo>
                    <a:pt x="872210" y="557525"/>
                    <a:pt x="901314" y="638488"/>
                    <a:pt x="943118" y="642721"/>
                  </a:cubicBezTo>
                  <a:cubicBezTo>
                    <a:pt x="984922" y="646954"/>
                    <a:pt x="1059006" y="601446"/>
                    <a:pt x="1089168" y="534771"/>
                  </a:cubicBezTo>
                  <a:cubicBezTo>
                    <a:pt x="1119330" y="468096"/>
                    <a:pt x="1095518" y="305642"/>
                    <a:pt x="1124093" y="242671"/>
                  </a:cubicBezTo>
                  <a:cubicBezTo>
                    <a:pt x="1152668" y="179700"/>
                    <a:pt x="1230985" y="187638"/>
                    <a:pt x="1260618" y="156946"/>
                  </a:cubicBezTo>
                  <a:cubicBezTo>
                    <a:pt x="1290251" y="126254"/>
                    <a:pt x="1289722" y="62225"/>
                    <a:pt x="1301893" y="58521"/>
                  </a:cubicBezTo>
                  <a:cubicBezTo>
                    <a:pt x="1314064" y="54817"/>
                    <a:pt x="1313535" y="119904"/>
                    <a:pt x="1333643" y="134721"/>
                  </a:cubicBezTo>
                  <a:cubicBezTo>
                    <a:pt x="1353751" y="149538"/>
                    <a:pt x="1494510" y="842"/>
                    <a:pt x="1441593" y="137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41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hidden="1">
            <a:extLst>
              <a:ext uri="{FF2B5EF4-FFF2-40B4-BE49-F238E27FC236}">
                <a16:creationId xmlns:a16="http://schemas.microsoft.com/office/drawing/2014/main" id="{253E23A1-F4CB-4299-92E6-E25F221A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9097651-D6F4-443E-BC26-6C46CBD6FEE3}"/>
              </a:ext>
            </a:extLst>
          </p:cNvPr>
          <p:cNvSpPr/>
          <p:nvPr/>
        </p:nvSpPr>
        <p:spPr>
          <a:xfrm>
            <a:off x="5698481" y="3742302"/>
            <a:ext cx="56920" cy="311675"/>
          </a:xfrm>
          <a:custGeom>
            <a:avLst/>
            <a:gdLst>
              <a:gd name="connsiteX0" fmla="*/ 1702 w 56920"/>
              <a:gd name="connsiteY0" fmla="*/ 2081 h 311675"/>
              <a:gd name="connsiteX1" fmla="*/ 56736 w 56920"/>
              <a:gd name="connsiteY1" fmla="*/ 306881 h 311675"/>
              <a:gd name="connsiteX2" fmla="*/ 18636 w 56920"/>
              <a:gd name="connsiteY2" fmla="*/ 177765 h 311675"/>
              <a:gd name="connsiteX3" fmla="*/ 1702 w 56920"/>
              <a:gd name="connsiteY3" fmla="*/ 2081 h 31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20" h="311675">
                <a:moveTo>
                  <a:pt x="1702" y="2081"/>
                </a:moveTo>
                <a:cubicBezTo>
                  <a:pt x="8052" y="23600"/>
                  <a:pt x="53914" y="277600"/>
                  <a:pt x="56736" y="306881"/>
                </a:cubicBezTo>
                <a:cubicBezTo>
                  <a:pt x="59558" y="336162"/>
                  <a:pt x="29219" y="223626"/>
                  <a:pt x="18636" y="177765"/>
                </a:cubicBezTo>
                <a:cubicBezTo>
                  <a:pt x="8053" y="131904"/>
                  <a:pt x="-4648" y="-19438"/>
                  <a:pt x="1702" y="20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D9E362E-06D6-4A04-B862-15FF176D8F06}"/>
              </a:ext>
            </a:extLst>
          </p:cNvPr>
          <p:cNvSpPr/>
          <p:nvPr/>
        </p:nvSpPr>
        <p:spPr>
          <a:xfrm>
            <a:off x="5765487" y="4268854"/>
            <a:ext cx="21525" cy="381674"/>
          </a:xfrm>
          <a:custGeom>
            <a:avLst/>
            <a:gdLst>
              <a:gd name="connsiteX0" fmla="*/ 10896 w 21525"/>
              <a:gd name="connsiteY0" fmla="*/ 6813 h 381674"/>
              <a:gd name="connsiteX1" fmla="*/ 21480 w 21525"/>
              <a:gd name="connsiteY1" fmla="*/ 372996 h 381674"/>
              <a:gd name="connsiteX2" fmla="*/ 6663 w 21525"/>
              <a:gd name="connsiteY2" fmla="*/ 256579 h 381674"/>
              <a:gd name="connsiteX3" fmla="*/ 313 w 21525"/>
              <a:gd name="connsiteY3" fmla="*/ 142279 h 381674"/>
              <a:gd name="connsiteX4" fmla="*/ 10896 w 21525"/>
              <a:gd name="connsiteY4" fmla="*/ 6813 h 38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5" h="381674">
                <a:moveTo>
                  <a:pt x="10896" y="6813"/>
                </a:moveTo>
                <a:cubicBezTo>
                  <a:pt x="14424" y="45266"/>
                  <a:pt x="22186" y="331368"/>
                  <a:pt x="21480" y="372996"/>
                </a:cubicBezTo>
                <a:cubicBezTo>
                  <a:pt x="20774" y="414624"/>
                  <a:pt x="10191" y="295032"/>
                  <a:pt x="6663" y="256579"/>
                </a:cubicBezTo>
                <a:cubicBezTo>
                  <a:pt x="3135" y="218126"/>
                  <a:pt x="2430" y="181085"/>
                  <a:pt x="313" y="142279"/>
                </a:cubicBezTo>
                <a:cubicBezTo>
                  <a:pt x="-1804" y="103473"/>
                  <a:pt x="7368" y="-31640"/>
                  <a:pt x="10896" y="68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01C0182-5F2D-4D74-9D88-2FA0F645BB43}"/>
              </a:ext>
            </a:extLst>
          </p:cNvPr>
          <p:cNvSpPr/>
          <p:nvPr/>
        </p:nvSpPr>
        <p:spPr>
          <a:xfrm>
            <a:off x="4995328" y="5137348"/>
            <a:ext cx="377278" cy="186890"/>
          </a:xfrm>
          <a:custGeom>
            <a:avLst/>
            <a:gdLst>
              <a:gd name="connsiteX0" fmla="*/ 5 w 377278"/>
              <a:gd name="connsiteY0" fmla="*/ 186069 h 186890"/>
              <a:gd name="connsiteX1" fmla="*/ 317505 w 377278"/>
              <a:gd name="connsiteY1" fmla="*/ 122569 h 186890"/>
              <a:gd name="connsiteX2" fmla="*/ 376772 w 377278"/>
              <a:gd name="connsiteY2" fmla="*/ 1919 h 186890"/>
              <a:gd name="connsiteX3" fmla="*/ 345022 w 377278"/>
              <a:gd name="connsiteY3" fmla="*/ 50602 h 186890"/>
              <a:gd name="connsiteX4" fmla="*/ 325972 w 377278"/>
              <a:gd name="connsiteY4" fmla="*/ 80235 h 186890"/>
              <a:gd name="connsiteX5" fmla="*/ 5 w 377278"/>
              <a:gd name="connsiteY5" fmla="*/ 186069 h 18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78" h="186890">
                <a:moveTo>
                  <a:pt x="5" y="186069"/>
                </a:moveTo>
                <a:cubicBezTo>
                  <a:pt x="-1406" y="193125"/>
                  <a:pt x="254711" y="153261"/>
                  <a:pt x="317505" y="122569"/>
                </a:cubicBezTo>
                <a:cubicBezTo>
                  <a:pt x="380299" y="91877"/>
                  <a:pt x="372186" y="13913"/>
                  <a:pt x="376772" y="1919"/>
                </a:cubicBezTo>
                <a:cubicBezTo>
                  <a:pt x="381358" y="-10076"/>
                  <a:pt x="353489" y="37549"/>
                  <a:pt x="345022" y="50602"/>
                </a:cubicBezTo>
                <a:cubicBezTo>
                  <a:pt x="336555" y="63655"/>
                  <a:pt x="383122" y="59774"/>
                  <a:pt x="325972" y="80235"/>
                </a:cubicBezTo>
                <a:cubicBezTo>
                  <a:pt x="268822" y="100696"/>
                  <a:pt x="1416" y="179013"/>
                  <a:pt x="5" y="1860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8C1105A-B2EB-4BD7-A339-B0A426D32B15}"/>
              </a:ext>
            </a:extLst>
          </p:cNvPr>
          <p:cNvSpPr/>
          <p:nvPr/>
        </p:nvSpPr>
        <p:spPr>
          <a:xfrm>
            <a:off x="5312739" y="5024331"/>
            <a:ext cx="22286" cy="205224"/>
          </a:xfrm>
          <a:custGeom>
            <a:avLst/>
            <a:gdLst>
              <a:gd name="connsiteX0" fmla="*/ 17028 w 22286"/>
              <a:gd name="connsiteY0" fmla="*/ 636 h 205224"/>
              <a:gd name="connsiteX1" fmla="*/ 21261 w 22286"/>
              <a:gd name="connsiteY1" fmla="*/ 199602 h 205224"/>
              <a:gd name="connsiteX2" fmla="*/ 94 w 22286"/>
              <a:gd name="connsiteY2" fmla="*/ 138219 h 205224"/>
              <a:gd name="connsiteX3" fmla="*/ 17028 w 22286"/>
              <a:gd name="connsiteY3" fmla="*/ 636 h 20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6" h="205224">
                <a:moveTo>
                  <a:pt x="17028" y="636"/>
                </a:moveTo>
                <a:cubicBezTo>
                  <a:pt x="20556" y="10867"/>
                  <a:pt x="24083" y="176672"/>
                  <a:pt x="21261" y="199602"/>
                </a:cubicBezTo>
                <a:cubicBezTo>
                  <a:pt x="18439" y="222533"/>
                  <a:pt x="1505" y="169969"/>
                  <a:pt x="94" y="138219"/>
                </a:cubicBezTo>
                <a:cubicBezTo>
                  <a:pt x="-1317" y="106469"/>
                  <a:pt x="13500" y="-9595"/>
                  <a:pt x="17028" y="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23B440EB-36CF-460C-978A-BFF2F2FB9465}"/>
              </a:ext>
            </a:extLst>
          </p:cNvPr>
          <p:cNvSpPr/>
          <p:nvPr/>
        </p:nvSpPr>
        <p:spPr>
          <a:xfrm>
            <a:off x="5365644" y="4645801"/>
            <a:ext cx="417094" cy="550618"/>
          </a:xfrm>
          <a:custGeom>
            <a:avLst/>
            <a:gdLst>
              <a:gd name="connsiteX0" fmla="*/ 417089 w 417094"/>
              <a:gd name="connsiteY0" fmla="*/ 282 h 550618"/>
              <a:gd name="connsiteX1" fmla="*/ 207539 w 417094"/>
              <a:gd name="connsiteY1" fmla="*/ 307199 h 550618"/>
              <a:gd name="connsiteX2" fmla="*/ 116523 w 417094"/>
              <a:gd name="connsiteY2" fmla="*/ 366466 h 550618"/>
              <a:gd name="connsiteX3" fmla="*/ 106 w 417094"/>
              <a:gd name="connsiteY3" fmla="*/ 550616 h 550618"/>
              <a:gd name="connsiteX4" fmla="*/ 137689 w 417094"/>
              <a:gd name="connsiteY4" fmla="*/ 370699 h 550618"/>
              <a:gd name="connsiteX5" fmla="*/ 213889 w 417094"/>
              <a:gd name="connsiteY5" fmla="*/ 254282 h 550618"/>
              <a:gd name="connsiteX6" fmla="*/ 417089 w 417094"/>
              <a:gd name="connsiteY6" fmla="*/ 282 h 55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094" h="550618">
                <a:moveTo>
                  <a:pt x="417089" y="282"/>
                </a:moveTo>
                <a:cubicBezTo>
                  <a:pt x="416031" y="9102"/>
                  <a:pt x="257633" y="246168"/>
                  <a:pt x="207539" y="307199"/>
                </a:cubicBezTo>
                <a:cubicBezTo>
                  <a:pt x="157445" y="368230"/>
                  <a:pt x="151095" y="325897"/>
                  <a:pt x="116523" y="366466"/>
                </a:cubicBezTo>
                <a:cubicBezTo>
                  <a:pt x="81951" y="407036"/>
                  <a:pt x="-3422" y="549911"/>
                  <a:pt x="106" y="550616"/>
                </a:cubicBezTo>
                <a:cubicBezTo>
                  <a:pt x="3634" y="551321"/>
                  <a:pt x="102058" y="420088"/>
                  <a:pt x="137689" y="370699"/>
                </a:cubicBezTo>
                <a:cubicBezTo>
                  <a:pt x="173319" y="321310"/>
                  <a:pt x="168733" y="316723"/>
                  <a:pt x="213889" y="254282"/>
                </a:cubicBezTo>
                <a:cubicBezTo>
                  <a:pt x="259045" y="191841"/>
                  <a:pt x="418147" y="-8538"/>
                  <a:pt x="417089" y="2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F1487F58-1A57-4765-B576-A32253FF687C}"/>
              </a:ext>
            </a:extLst>
          </p:cNvPr>
          <p:cNvSpPr/>
          <p:nvPr/>
        </p:nvSpPr>
        <p:spPr>
          <a:xfrm>
            <a:off x="5661961" y="4373011"/>
            <a:ext cx="60721" cy="292198"/>
          </a:xfrm>
          <a:custGeom>
            <a:avLst/>
            <a:gdLst>
              <a:gd name="connsiteX0" fmla="*/ 53039 w 60721"/>
              <a:gd name="connsiteY0" fmla="*/ 22 h 292198"/>
              <a:gd name="connsiteX1" fmla="*/ 57272 w 60721"/>
              <a:gd name="connsiteY1" fmla="*/ 203222 h 292198"/>
              <a:gd name="connsiteX2" fmla="*/ 122 w 60721"/>
              <a:gd name="connsiteY2" fmla="*/ 292122 h 292198"/>
              <a:gd name="connsiteX3" fmla="*/ 42456 w 60721"/>
              <a:gd name="connsiteY3" fmla="*/ 190522 h 292198"/>
              <a:gd name="connsiteX4" fmla="*/ 53039 w 60721"/>
              <a:gd name="connsiteY4" fmla="*/ 22 h 29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1" h="292198">
                <a:moveTo>
                  <a:pt x="53039" y="22"/>
                </a:moveTo>
                <a:cubicBezTo>
                  <a:pt x="55508" y="2139"/>
                  <a:pt x="66092" y="154539"/>
                  <a:pt x="57272" y="203222"/>
                </a:cubicBezTo>
                <a:cubicBezTo>
                  <a:pt x="48452" y="251905"/>
                  <a:pt x="2591" y="294239"/>
                  <a:pt x="122" y="292122"/>
                </a:cubicBezTo>
                <a:cubicBezTo>
                  <a:pt x="-2347" y="290005"/>
                  <a:pt x="33284" y="235325"/>
                  <a:pt x="42456" y="190522"/>
                </a:cubicBezTo>
                <a:cubicBezTo>
                  <a:pt x="51628" y="145719"/>
                  <a:pt x="50570" y="-2095"/>
                  <a:pt x="53039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06BB34B-2B5A-4C27-9CE5-2527B9EAAA36}"/>
              </a:ext>
            </a:extLst>
          </p:cNvPr>
          <p:cNvSpPr/>
          <p:nvPr/>
        </p:nvSpPr>
        <p:spPr>
          <a:xfrm>
            <a:off x="5541942" y="4536298"/>
            <a:ext cx="158796" cy="145705"/>
          </a:xfrm>
          <a:custGeom>
            <a:avLst/>
            <a:gdLst>
              <a:gd name="connsiteX0" fmla="*/ 158771 w 158796"/>
              <a:gd name="connsiteY0" fmla="*/ 777 h 145705"/>
              <a:gd name="connsiteX1" fmla="*/ 98446 w 158796"/>
              <a:gd name="connsiteY1" fmla="*/ 37290 h 145705"/>
              <a:gd name="connsiteX2" fmla="*/ 93683 w 158796"/>
              <a:gd name="connsiteY2" fmla="*/ 76977 h 145705"/>
              <a:gd name="connsiteX3" fmla="*/ 74633 w 158796"/>
              <a:gd name="connsiteY3" fmla="*/ 105552 h 145705"/>
              <a:gd name="connsiteX4" fmla="*/ 21 w 158796"/>
              <a:gd name="connsiteY4" fmla="*/ 145240 h 145705"/>
              <a:gd name="connsiteX5" fmla="*/ 82571 w 158796"/>
              <a:gd name="connsiteY5" fmla="*/ 76977 h 145705"/>
              <a:gd name="connsiteX6" fmla="*/ 82571 w 158796"/>
              <a:gd name="connsiteY6" fmla="*/ 38877 h 145705"/>
              <a:gd name="connsiteX7" fmla="*/ 90508 w 158796"/>
              <a:gd name="connsiteY7" fmla="*/ 15065 h 145705"/>
              <a:gd name="connsiteX8" fmla="*/ 158771 w 158796"/>
              <a:gd name="connsiteY8" fmla="*/ 777 h 14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96" h="145705">
                <a:moveTo>
                  <a:pt x="158771" y="777"/>
                </a:moveTo>
                <a:cubicBezTo>
                  <a:pt x="160094" y="4481"/>
                  <a:pt x="109294" y="24590"/>
                  <a:pt x="98446" y="37290"/>
                </a:cubicBezTo>
                <a:cubicBezTo>
                  <a:pt x="87598" y="49990"/>
                  <a:pt x="97652" y="65600"/>
                  <a:pt x="93683" y="76977"/>
                </a:cubicBezTo>
                <a:cubicBezTo>
                  <a:pt x="89714" y="88354"/>
                  <a:pt x="90243" y="94175"/>
                  <a:pt x="74633" y="105552"/>
                </a:cubicBezTo>
                <a:cubicBezTo>
                  <a:pt x="59023" y="116929"/>
                  <a:pt x="-1302" y="150002"/>
                  <a:pt x="21" y="145240"/>
                </a:cubicBezTo>
                <a:cubicBezTo>
                  <a:pt x="1344" y="140478"/>
                  <a:pt x="68813" y="94704"/>
                  <a:pt x="82571" y="76977"/>
                </a:cubicBezTo>
                <a:cubicBezTo>
                  <a:pt x="96329" y="59250"/>
                  <a:pt x="81248" y="49196"/>
                  <a:pt x="82571" y="38877"/>
                </a:cubicBezTo>
                <a:cubicBezTo>
                  <a:pt x="83894" y="28558"/>
                  <a:pt x="79396" y="22738"/>
                  <a:pt x="90508" y="15065"/>
                </a:cubicBezTo>
                <a:cubicBezTo>
                  <a:pt x="101620" y="7392"/>
                  <a:pt x="157448" y="-2927"/>
                  <a:pt x="158771" y="7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F733FD7-E2B9-416E-A0EE-B99DBE3D102C}"/>
              </a:ext>
            </a:extLst>
          </p:cNvPr>
          <p:cNvSpPr/>
          <p:nvPr/>
        </p:nvSpPr>
        <p:spPr>
          <a:xfrm>
            <a:off x="5522622" y="4552638"/>
            <a:ext cx="25724" cy="197828"/>
          </a:xfrm>
          <a:custGeom>
            <a:avLst/>
            <a:gdLst>
              <a:gd name="connsiteX0" fmla="*/ 291 w 25724"/>
              <a:gd name="connsiteY0" fmla="*/ 312 h 197828"/>
              <a:gd name="connsiteX1" fmla="*/ 11403 w 25724"/>
              <a:gd name="connsiteY1" fmla="*/ 136837 h 197828"/>
              <a:gd name="connsiteX2" fmla="*/ 3466 w 25724"/>
              <a:gd name="connsiteY2" fmla="*/ 197162 h 197828"/>
              <a:gd name="connsiteX3" fmla="*/ 25691 w 25724"/>
              <a:gd name="connsiteY3" fmla="*/ 101912 h 197828"/>
              <a:gd name="connsiteX4" fmla="*/ 291 w 25724"/>
              <a:gd name="connsiteY4" fmla="*/ 312 h 19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4" h="197828">
                <a:moveTo>
                  <a:pt x="291" y="312"/>
                </a:moveTo>
                <a:cubicBezTo>
                  <a:pt x="-2090" y="6133"/>
                  <a:pt x="10874" y="104029"/>
                  <a:pt x="11403" y="136837"/>
                </a:cubicBezTo>
                <a:cubicBezTo>
                  <a:pt x="11932" y="169645"/>
                  <a:pt x="1085" y="202983"/>
                  <a:pt x="3466" y="197162"/>
                </a:cubicBezTo>
                <a:cubicBezTo>
                  <a:pt x="5847" y="191341"/>
                  <a:pt x="24633" y="132339"/>
                  <a:pt x="25691" y="101912"/>
                </a:cubicBezTo>
                <a:cubicBezTo>
                  <a:pt x="26749" y="71485"/>
                  <a:pt x="2672" y="-5509"/>
                  <a:pt x="291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2818E38-8E12-4B33-9BD4-50B3427F1B8B}"/>
              </a:ext>
            </a:extLst>
          </p:cNvPr>
          <p:cNvSpPr/>
          <p:nvPr/>
        </p:nvSpPr>
        <p:spPr>
          <a:xfrm>
            <a:off x="5612904" y="4447796"/>
            <a:ext cx="44312" cy="86506"/>
          </a:xfrm>
          <a:custGeom>
            <a:avLst/>
            <a:gdLst>
              <a:gd name="connsiteX0" fmla="*/ 38596 w 44312"/>
              <a:gd name="connsiteY0" fmla="*/ 379 h 86506"/>
              <a:gd name="connsiteX1" fmla="*/ 40184 w 44312"/>
              <a:gd name="connsiteY1" fmla="*/ 55942 h 86506"/>
              <a:gd name="connsiteX2" fmla="*/ 496 w 44312"/>
              <a:gd name="connsiteY2" fmla="*/ 86104 h 86506"/>
              <a:gd name="connsiteX3" fmla="*/ 38596 w 44312"/>
              <a:gd name="connsiteY3" fmla="*/ 379 h 8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12" h="86506">
                <a:moveTo>
                  <a:pt x="38596" y="379"/>
                </a:moveTo>
                <a:cubicBezTo>
                  <a:pt x="45211" y="-4648"/>
                  <a:pt x="46534" y="41654"/>
                  <a:pt x="40184" y="55942"/>
                </a:cubicBezTo>
                <a:cubicBezTo>
                  <a:pt x="33834" y="70230"/>
                  <a:pt x="-4796" y="89544"/>
                  <a:pt x="496" y="86104"/>
                </a:cubicBezTo>
                <a:cubicBezTo>
                  <a:pt x="5788" y="82664"/>
                  <a:pt x="31981" y="5406"/>
                  <a:pt x="38596" y="3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573FEB7-01BC-41BF-A37D-0B21F896D758}"/>
              </a:ext>
            </a:extLst>
          </p:cNvPr>
          <p:cNvSpPr/>
          <p:nvPr/>
        </p:nvSpPr>
        <p:spPr>
          <a:xfrm>
            <a:off x="5567288" y="2117648"/>
            <a:ext cx="59283" cy="238679"/>
          </a:xfrm>
          <a:custGeom>
            <a:avLst/>
            <a:gdLst>
              <a:gd name="connsiteX0" fmla="*/ 75 w 59283"/>
              <a:gd name="connsiteY0" fmla="*/ 77 h 238679"/>
              <a:gd name="connsiteX1" fmla="*/ 58812 w 59283"/>
              <a:gd name="connsiteY1" fmla="*/ 90565 h 238679"/>
              <a:gd name="connsiteX2" fmla="*/ 28650 w 59283"/>
              <a:gd name="connsiteY2" fmla="*/ 238202 h 238679"/>
              <a:gd name="connsiteX3" fmla="*/ 46112 w 59283"/>
              <a:gd name="connsiteY3" fmla="*/ 136602 h 238679"/>
              <a:gd name="connsiteX4" fmla="*/ 46112 w 59283"/>
              <a:gd name="connsiteY4" fmla="*/ 104852 h 238679"/>
              <a:gd name="connsiteX5" fmla="*/ 75 w 59283"/>
              <a:gd name="connsiteY5" fmla="*/ 77 h 2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83" h="238679">
                <a:moveTo>
                  <a:pt x="75" y="77"/>
                </a:moveTo>
                <a:cubicBezTo>
                  <a:pt x="2192" y="-2304"/>
                  <a:pt x="54050" y="50878"/>
                  <a:pt x="58812" y="90565"/>
                </a:cubicBezTo>
                <a:cubicBezTo>
                  <a:pt x="63575" y="130253"/>
                  <a:pt x="30767" y="230529"/>
                  <a:pt x="28650" y="238202"/>
                </a:cubicBezTo>
                <a:cubicBezTo>
                  <a:pt x="26533" y="245875"/>
                  <a:pt x="43202" y="158827"/>
                  <a:pt x="46112" y="136602"/>
                </a:cubicBezTo>
                <a:cubicBezTo>
                  <a:pt x="49022" y="114377"/>
                  <a:pt x="51404" y="122844"/>
                  <a:pt x="46112" y="104852"/>
                </a:cubicBezTo>
                <a:cubicBezTo>
                  <a:pt x="40820" y="86860"/>
                  <a:pt x="-2042" y="2458"/>
                  <a:pt x="75" y="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AE053448-13B3-4304-AD40-DA2DA2CFC905}"/>
              </a:ext>
            </a:extLst>
          </p:cNvPr>
          <p:cNvSpPr/>
          <p:nvPr/>
        </p:nvSpPr>
        <p:spPr>
          <a:xfrm>
            <a:off x="5258712" y="2045882"/>
            <a:ext cx="164930" cy="327486"/>
          </a:xfrm>
          <a:custGeom>
            <a:avLst/>
            <a:gdLst>
              <a:gd name="connsiteX0" fmla="*/ 676 w 164930"/>
              <a:gd name="connsiteY0" fmla="*/ 406 h 327486"/>
              <a:gd name="connsiteX1" fmla="*/ 148313 w 164930"/>
              <a:gd name="connsiteY1" fmla="*/ 159156 h 327486"/>
              <a:gd name="connsiteX2" fmla="*/ 153076 w 164930"/>
              <a:gd name="connsiteY2" fmla="*/ 194081 h 327486"/>
              <a:gd name="connsiteX3" fmla="*/ 156251 w 164930"/>
              <a:gd name="connsiteY3" fmla="*/ 327431 h 327486"/>
              <a:gd name="connsiteX4" fmla="*/ 164188 w 164930"/>
              <a:gd name="connsiteY4" fmla="*/ 209956 h 327486"/>
              <a:gd name="connsiteX5" fmla="*/ 135613 w 164930"/>
              <a:gd name="connsiteY5" fmla="*/ 167093 h 327486"/>
              <a:gd name="connsiteX6" fmla="*/ 94338 w 164930"/>
              <a:gd name="connsiteY6" fmla="*/ 114706 h 327486"/>
              <a:gd name="connsiteX7" fmla="*/ 676 w 164930"/>
              <a:gd name="connsiteY7" fmla="*/ 406 h 32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30" h="327486">
                <a:moveTo>
                  <a:pt x="676" y="406"/>
                </a:moveTo>
                <a:cubicBezTo>
                  <a:pt x="9672" y="7814"/>
                  <a:pt x="122913" y="126877"/>
                  <a:pt x="148313" y="159156"/>
                </a:cubicBezTo>
                <a:cubicBezTo>
                  <a:pt x="173713" y="191435"/>
                  <a:pt x="151753" y="166035"/>
                  <a:pt x="153076" y="194081"/>
                </a:cubicBezTo>
                <a:cubicBezTo>
                  <a:pt x="154399" y="222127"/>
                  <a:pt x="154399" y="324785"/>
                  <a:pt x="156251" y="327431"/>
                </a:cubicBezTo>
                <a:cubicBezTo>
                  <a:pt x="158103" y="330077"/>
                  <a:pt x="167628" y="236679"/>
                  <a:pt x="164188" y="209956"/>
                </a:cubicBezTo>
                <a:cubicBezTo>
                  <a:pt x="160748" y="183233"/>
                  <a:pt x="147255" y="182968"/>
                  <a:pt x="135613" y="167093"/>
                </a:cubicBezTo>
                <a:cubicBezTo>
                  <a:pt x="123971" y="151218"/>
                  <a:pt x="113652" y="140370"/>
                  <a:pt x="94338" y="114706"/>
                </a:cubicBezTo>
                <a:cubicBezTo>
                  <a:pt x="75024" y="89042"/>
                  <a:pt x="-8320" y="-7002"/>
                  <a:pt x="676" y="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396B30A-5936-4C2D-85B0-6B8DE62C57B4}"/>
              </a:ext>
            </a:extLst>
          </p:cNvPr>
          <p:cNvSpPr/>
          <p:nvPr/>
        </p:nvSpPr>
        <p:spPr>
          <a:xfrm>
            <a:off x="5326067" y="2013860"/>
            <a:ext cx="212760" cy="163675"/>
          </a:xfrm>
          <a:custGeom>
            <a:avLst/>
            <a:gdLst>
              <a:gd name="connsiteX0" fmla="*/ 1583 w 212760"/>
              <a:gd name="connsiteY0" fmla="*/ 678 h 163675"/>
              <a:gd name="connsiteX1" fmla="*/ 93658 w 212760"/>
              <a:gd name="connsiteY1" fmla="*/ 153078 h 163675"/>
              <a:gd name="connsiteX2" fmla="*/ 130171 w 212760"/>
              <a:gd name="connsiteY2" fmla="*/ 146728 h 163675"/>
              <a:gd name="connsiteX3" fmla="*/ 212721 w 212760"/>
              <a:gd name="connsiteY3" fmla="*/ 114978 h 163675"/>
              <a:gd name="connsiteX4" fmla="*/ 119058 w 212760"/>
              <a:gd name="connsiteY4" fmla="*/ 140378 h 163675"/>
              <a:gd name="connsiteX5" fmla="*/ 73021 w 212760"/>
              <a:gd name="connsiteY5" fmla="*/ 132440 h 163675"/>
              <a:gd name="connsiteX6" fmla="*/ 38096 w 212760"/>
              <a:gd name="connsiteY6" fmla="*/ 97515 h 163675"/>
              <a:gd name="connsiteX7" fmla="*/ 1583 w 212760"/>
              <a:gd name="connsiteY7" fmla="*/ 678 h 1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60" h="163675">
                <a:moveTo>
                  <a:pt x="1583" y="678"/>
                </a:moveTo>
                <a:cubicBezTo>
                  <a:pt x="10843" y="9939"/>
                  <a:pt x="72227" y="128736"/>
                  <a:pt x="93658" y="153078"/>
                </a:cubicBezTo>
                <a:cubicBezTo>
                  <a:pt x="115089" y="177420"/>
                  <a:pt x="110327" y="153078"/>
                  <a:pt x="130171" y="146728"/>
                </a:cubicBezTo>
                <a:cubicBezTo>
                  <a:pt x="150015" y="140378"/>
                  <a:pt x="214573" y="116036"/>
                  <a:pt x="212721" y="114978"/>
                </a:cubicBezTo>
                <a:cubicBezTo>
                  <a:pt x="210869" y="113920"/>
                  <a:pt x="142341" y="137468"/>
                  <a:pt x="119058" y="140378"/>
                </a:cubicBezTo>
                <a:cubicBezTo>
                  <a:pt x="95775" y="143288"/>
                  <a:pt x="86515" y="139584"/>
                  <a:pt x="73021" y="132440"/>
                </a:cubicBezTo>
                <a:cubicBezTo>
                  <a:pt x="59527" y="125296"/>
                  <a:pt x="50002" y="115242"/>
                  <a:pt x="38096" y="97515"/>
                </a:cubicBezTo>
                <a:cubicBezTo>
                  <a:pt x="26190" y="79788"/>
                  <a:pt x="-7677" y="-8583"/>
                  <a:pt x="1583" y="6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A0B320B-B326-4C97-8269-B8AF15275B99}"/>
              </a:ext>
            </a:extLst>
          </p:cNvPr>
          <p:cNvSpPr/>
          <p:nvPr/>
        </p:nvSpPr>
        <p:spPr>
          <a:xfrm>
            <a:off x="5386272" y="2382371"/>
            <a:ext cx="73573" cy="108472"/>
          </a:xfrm>
          <a:custGeom>
            <a:avLst/>
            <a:gdLst>
              <a:gd name="connsiteX0" fmla="*/ 116 w 73573"/>
              <a:gd name="connsiteY0" fmla="*/ 467 h 108472"/>
              <a:gd name="connsiteX1" fmla="*/ 55678 w 73573"/>
              <a:gd name="connsiteY1" fmla="*/ 21104 h 108472"/>
              <a:gd name="connsiteX2" fmla="*/ 73141 w 73573"/>
              <a:gd name="connsiteY2" fmla="*/ 108417 h 108472"/>
              <a:gd name="connsiteX3" fmla="*/ 41391 w 73573"/>
              <a:gd name="connsiteY3" fmla="*/ 33804 h 108472"/>
              <a:gd name="connsiteX4" fmla="*/ 116 w 73573"/>
              <a:gd name="connsiteY4" fmla="*/ 467 h 1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3" h="108472">
                <a:moveTo>
                  <a:pt x="116" y="467"/>
                </a:moveTo>
                <a:cubicBezTo>
                  <a:pt x="2497" y="-1650"/>
                  <a:pt x="43507" y="3112"/>
                  <a:pt x="55678" y="21104"/>
                </a:cubicBezTo>
                <a:cubicBezTo>
                  <a:pt x="67849" y="39096"/>
                  <a:pt x="75522" y="106300"/>
                  <a:pt x="73141" y="108417"/>
                </a:cubicBezTo>
                <a:cubicBezTo>
                  <a:pt x="70760" y="110534"/>
                  <a:pt x="50122" y="51002"/>
                  <a:pt x="41391" y="33804"/>
                </a:cubicBezTo>
                <a:cubicBezTo>
                  <a:pt x="32660" y="16606"/>
                  <a:pt x="-2265" y="2584"/>
                  <a:pt x="116" y="4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2C07C844-D965-44E1-A0A6-05ED28166337}"/>
              </a:ext>
            </a:extLst>
          </p:cNvPr>
          <p:cNvSpPr/>
          <p:nvPr/>
        </p:nvSpPr>
        <p:spPr>
          <a:xfrm>
            <a:off x="5437130" y="2179636"/>
            <a:ext cx="68488" cy="296869"/>
          </a:xfrm>
          <a:custGeom>
            <a:avLst/>
            <a:gdLst>
              <a:gd name="connsiteX0" fmla="*/ 58 w 68488"/>
              <a:gd name="connsiteY0" fmla="*/ 2 h 296869"/>
              <a:gd name="connsiteX1" fmla="*/ 42920 w 68488"/>
              <a:gd name="connsiteY1" fmla="*/ 112714 h 296869"/>
              <a:gd name="connsiteX2" fmla="*/ 39745 w 68488"/>
              <a:gd name="connsiteY2" fmla="*/ 142877 h 296869"/>
              <a:gd name="connsiteX3" fmla="*/ 33395 w 68488"/>
              <a:gd name="connsiteY3" fmla="*/ 215902 h 296869"/>
              <a:gd name="connsiteX4" fmla="*/ 41333 w 68488"/>
              <a:gd name="connsiteY4" fmla="*/ 246064 h 296869"/>
              <a:gd name="connsiteX5" fmla="*/ 68320 w 68488"/>
              <a:gd name="connsiteY5" fmla="*/ 296864 h 296869"/>
              <a:gd name="connsiteX6" fmla="*/ 27045 w 68488"/>
              <a:gd name="connsiteY6" fmla="*/ 242889 h 296869"/>
              <a:gd name="connsiteX7" fmla="*/ 33395 w 68488"/>
              <a:gd name="connsiteY7" fmla="*/ 115889 h 296869"/>
              <a:gd name="connsiteX8" fmla="*/ 58 w 68488"/>
              <a:gd name="connsiteY8" fmla="*/ 2 h 29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88" h="296869">
                <a:moveTo>
                  <a:pt x="58" y="2"/>
                </a:moveTo>
                <a:cubicBezTo>
                  <a:pt x="1645" y="-527"/>
                  <a:pt x="36306" y="88902"/>
                  <a:pt x="42920" y="112714"/>
                </a:cubicBezTo>
                <a:cubicBezTo>
                  <a:pt x="49535" y="136527"/>
                  <a:pt x="41333" y="125679"/>
                  <a:pt x="39745" y="142877"/>
                </a:cubicBezTo>
                <a:cubicBezTo>
                  <a:pt x="38158" y="160075"/>
                  <a:pt x="33130" y="198704"/>
                  <a:pt x="33395" y="215902"/>
                </a:cubicBezTo>
                <a:cubicBezTo>
                  <a:pt x="33660" y="233100"/>
                  <a:pt x="35512" y="232570"/>
                  <a:pt x="41333" y="246064"/>
                </a:cubicBezTo>
                <a:cubicBezTo>
                  <a:pt x="47154" y="259558"/>
                  <a:pt x="70701" y="297393"/>
                  <a:pt x="68320" y="296864"/>
                </a:cubicBezTo>
                <a:cubicBezTo>
                  <a:pt x="65939" y="296335"/>
                  <a:pt x="32866" y="273052"/>
                  <a:pt x="27045" y="242889"/>
                </a:cubicBezTo>
                <a:cubicBezTo>
                  <a:pt x="21224" y="212726"/>
                  <a:pt x="37099" y="152931"/>
                  <a:pt x="33395" y="115889"/>
                </a:cubicBezTo>
                <a:cubicBezTo>
                  <a:pt x="29691" y="78847"/>
                  <a:pt x="-1529" y="531"/>
                  <a:pt x="58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6B5D37E-91BC-4814-9920-6566CD940F75}"/>
              </a:ext>
            </a:extLst>
          </p:cNvPr>
          <p:cNvSpPr/>
          <p:nvPr/>
        </p:nvSpPr>
        <p:spPr>
          <a:xfrm>
            <a:off x="5481614" y="2165318"/>
            <a:ext cx="81904" cy="133649"/>
          </a:xfrm>
          <a:custGeom>
            <a:avLst/>
            <a:gdLst>
              <a:gd name="connsiteX0" fmla="*/ 53999 w 81904"/>
              <a:gd name="connsiteY0" fmla="*/ 32 h 133649"/>
              <a:gd name="connsiteX1" fmla="*/ 80986 w 81904"/>
              <a:gd name="connsiteY1" fmla="*/ 103220 h 133649"/>
              <a:gd name="connsiteX2" fmla="*/ 68286 w 81904"/>
              <a:gd name="connsiteY2" fmla="*/ 109570 h 133649"/>
              <a:gd name="connsiteX3" fmla="*/ 24 w 81904"/>
              <a:gd name="connsiteY3" fmla="*/ 133382 h 133649"/>
              <a:gd name="connsiteX4" fmla="*/ 60349 w 81904"/>
              <a:gd name="connsiteY4" fmla="*/ 92107 h 133649"/>
              <a:gd name="connsiteX5" fmla="*/ 53999 w 81904"/>
              <a:gd name="connsiteY5" fmla="*/ 32 h 13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04" h="133649">
                <a:moveTo>
                  <a:pt x="53999" y="32"/>
                </a:moveTo>
                <a:cubicBezTo>
                  <a:pt x="57438" y="1884"/>
                  <a:pt x="78605" y="84964"/>
                  <a:pt x="80986" y="103220"/>
                </a:cubicBezTo>
                <a:cubicBezTo>
                  <a:pt x="83367" y="121476"/>
                  <a:pt x="81780" y="104543"/>
                  <a:pt x="68286" y="109570"/>
                </a:cubicBezTo>
                <a:cubicBezTo>
                  <a:pt x="54792" y="114597"/>
                  <a:pt x="1347" y="136293"/>
                  <a:pt x="24" y="133382"/>
                </a:cubicBezTo>
                <a:cubicBezTo>
                  <a:pt x="-1299" y="130471"/>
                  <a:pt x="50295" y="109305"/>
                  <a:pt x="60349" y="92107"/>
                </a:cubicBezTo>
                <a:cubicBezTo>
                  <a:pt x="70403" y="74909"/>
                  <a:pt x="50560" y="-1820"/>
                  <a:pt x="53999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CD5D854-5060-4A79-A987-0A7F6E02CCCA}"/>
              </a:ext>
            </a:extLst>
          </p:cNvPr>
          <p:cNvSpPr/>
          <p:nvPr/>
        </p:nvSpPr>
        <p:spPr>
          <a:xfrm>
            <a:off x="5456033" y="2269489"/>
            <a:ext cx="134068" cy="240891"/>
          </a:xfrm>
          <a:custGeom>
            <a:avLst/>
            <a:gdLst>
              <a:gd name="connsiteX0" fmla="*/ 205 w 134068"/>
              <a:gd name="connsiteY0" fmla="*/ 240349 h 240891"/>
              <a:gd name="connsiteX1" fmla="*/ 71642 w 134068"/>
              <a:gd name="connsiteY1" fmla="*/ 233999 h 240891"/>
              <a:gd name="connsiteX2" fmla="*/ 63705 w 134068"/>
              <a:gd name="connsiteY2" fmla="*/ 216536 h 240891"/>
              <a:gd name="connsiteX3" fmla="*/ 130380 w 134068"/>
              <a:gd name="connsiteY3" fmla="*/ 143511 h 240891"/>
              <a:gd name="connsiteX4" fmla="*/ 125617 w 134068"/>
              <a:gd name="connsiteY4" fmla="*/ 130811 h 240891"/>
              <a:gd name="connsiteX5" fmla="*/ 127205 w 134068"/>
              <a:gd name="connsiteY5" fmla="*/ 636 h 240891"/>
              <a:gd name="connsiteX6" fmla="*/ 114505 w 134068"/>
              <a:gd name="connsiteY6" fmla="*/ 83186 h 240891"/>
              <a:gd name="connsiteX7" fmla="*/ 112917 w 134068"/>
              <a:gd name="connsiteY7" fmla="*/ 132399 h 240891"/>
              <a:gd name="connsiteX8" fmla="*/ 92280 w 134068"/>
              <a:gd name="connsiteY8" fmla="*/ 162561 h 240891"/>
              <a:gd name="connsiteX9" fmla="*/ 51005 w 134068"/>
              <a:gd name="connsiteY9" fmla="*/ 221299 h 240891"/>
              <a:gd name="connsiteX10" fmla="*/ 205 w 134068"/>
              <a:gd name="connsiteY10" fmla="*/ 240349 h 24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068" h="240891">
                <a:moveTo>
                  <a:pt x="205" y="240349"/>
                </a:moveTo>
                <a:cubicBezTo>
                  <a:pt x="3645" y="242466"/>
                  <a:pt x="61059" y="237968"/>
                  <a:pt x="71642" y="233999"/>
                </a:cubicBezTo>
                <a:cubicBezTo>
                  <a:pt x="82225" y="230030"/>
                  <a:pt x="53915" y="231617"/>
                  <a:pt x="63705" y="216536"/>
                </a:cubicBezTo>
                <a:cubicBezTo>
                  <a:pt x="73495" y="201455"/>
                  <a:pt x="120061" y="157798"/>
                  <a:pt x="130380" y="143511"/>
                </a:cubicBezTo>
                <a:cubicBezTo>
                  <a:pt x="140699" y="129224"/>
                  <a:pt x="126146" y="154623"/>
                  <a:pt x="125617" y="130811"/>
                </a:cubicBezTo>
                <a:cubicBezTo>
                  <a:pt x="125088" y="106999"/>
                  <a:pt x="129057" y="8573"/>
                  <a:pt x="127205" y="636"/>
                </a:cubicBezTo>
                <a:cubicBezTo>
                  <a:pt x="125353" y="-7302"/>
                  <a:pt x="116886" y="61225"/>
                  <a:pt x="114505" y="83186"/>
                </a:cubicBezTo>
                <a:cubicBezTo>
                  <a:pt x="112124" y="105146"/>
                  <a:pt x="116621" y="119170"/>
                  <a:pt x="112917" y="132399"/>
                </a:cubicBezTo>
                <a:cubicBezTo>
                  <a:pt x="109213" y="145628"/>
                  <a:pt x="102599" y="147744"/>
                  <a:pt x="92280" y="162561"/>
                </a:cubicBezTo>
                <a:cubicBezTo>
                  <a:pt x="81961" y="177378"/>
                  <a:pt x="64499" y="210980"/>
                  <a:pt x="51005" y="221299"/>
                </a:cubicBezTo>
                <a:cubicBezTo>
                  <a:pt x="37511" y="231618"/>
                  <a:pt x="-3235" y="238232"/>
                  <a:pt x="205" y="2403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949CE90-A53F-436E-A1A7-0BCFF32F0996}"/>
              </a:ext>
            </a:extLst>
          </p:cNvPr>
          <p:cNvSpPr/>
          <p:nvPr/>
        </p:nvSpPr>
        <p:spPr>
          <a:xfrm>
            <a:off x="5319709" y="1931783"/>
            <a:ext cx="182988" cy="108189"/>
          </a:xfrm>
          <a:custGeom>
            <a:avLst/>
            <a:gdLst>
              <a:gd name="connsiteX0" fmla="*/ 4 w 182988"/>
              <a:gd name="connsiteY0" fmla="*/ 79580 h 108189"/>
              <a:gd name="connsiteX1" fmla="*/ 39691 w 182988"/>
              <a:gd name="connsiteY1" fmla="*/ 8142 h 108189"/>
              <a:gd name="connsiteX2" fmla="*/ 163516 w 182988"/>
              <a:gd name="connsiteY2" fmla="*/ 4967 h 108189"/>
              <a:gd name="connsiteX3" fmla="*/ 177804 w 182988"/>
              <a:gd name="connsiteY3" fmla="*/ 38305 h 108189"/>
              <a:gd name="connsiteX4" fmla="*/ 182566 w 182988"/>
              <a:gd name="connsiteY4" fmla="*/ 108155 h 108189"/>
              <a:gd name="connsiteX5" fmla="*/ 168279 w 182988"/>
              <a:gd name="connsiteY5" fmla="*/ 28780 h 108189"/>
              <a:gd name="connsiteX6" fmla="*/ 150816 w 182988"/>
              <a:gd name="connsiteY6" fmla="*/ 11317 h 108189"/>
              <a:gd name="connsiteX7" fmla="*/ 74616 w 182988"/>
              <a:gd name="connsiteY7" fmla="*/ 9730 h 108189"/>
              <a:gd name="connsiteX8" fmla="*/ 41279 w 182988"/>
              <a:gd name="connsiteY8" fmla="*/ 25605 h 108189"/>
              <a:gd name="connsiteX9" fmla="*/ 4 w 182988"/>
              <a:gd name="connsiteY9" fmla="*/ 79580 h 10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988" h="108189">
                <a:moveTo>
                  <a:pt x="4" y="79580"/>
                </a:moveTo>
                <a:cubicBezTo>
                  <a:pt x="-261" y="76670"/>
                  <a:pt x="12439" y="20577"/>
                  <a:pt x="39691" y="8142"/>
                </a:cubicBezTo>
                <a:cubicBezTo>
                  <a:pt x="66943" y="-4294"/>
                  <a:pt x="140497" y="-60"/>
                  <a:pt x="163516" y="4967"/>
                </a:cubicBezTo>
                <a:cubicBezTo>
                  <a:pt x="186535" y="9994"/>
                  <a:pt x="174629" y="21107"/>
                  <a:pt x="177804" y="38305"/>
                </a:cubicBezTo>
                <a:cubicBezTo>
                  <a:pt x="180979" y="55503"/>
                  <a:pt x="184153" y="109742"/>
                  <a:pt x="182566" y="108155"/>
                </a:cubicBezTo>
                <a:cubicBezTo>
                  <a:pt x="180979" y="106568"/>
                  <a:pt x="173571" y="44920"/>
                  <a:pt x="168279" y="28780"/>
                </a:cubicBezTo>
                <a:cubicBezTo>
                  <a:pt x="162987" y="12640"/>
                  <a:pt x="166426" y="14492"/>
                  <a:pt x="150816" y="11317"/>
                </a:cubicBezTo>
                <a:cubicBezTo>
                  <a:pt x="135206" y="8142"/>
                  <a:pt x="92872" y="7349"/>
                  <a:pt x="74616" y="9730"/>
                </a:cubicBezTo>
                <a:cubicBezTo>
                  <a:pt x="56360" y="12111"/>
                  <a:pt x="51862" y="16080"/>
                  <a:pt x="41279" y="25605"/>
                </a:cubicBezTo>
                <a:cubicBezTo>
                  <a:pt x="30696" y="35130"/>
                  <a:pt x="269" y="82490"/>
                  <a:pt x="4" y="795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E1D58ED6-FC60-4EC9-9C23-9E04CD1EA469}"/>
              </a:ext>
            </a:extLst>
          </p:cNvPr>
          <p:cNvSpPr/>
          <p:nvPr/>
        </p:nvSpPr>
        <p:spPr>
          <a:xfrm>
            <a:off x="5421775" y="2006471"/>
            <a:ext cx="61460" cy="62465"/>
          </a:xfrm>
          <a:custGeom>
            <a:avLst/>
            <a:gdLst>
              <a:gd name="connsiteX0" fmla="*/ 61450 w 61460"/>
              <a:gd name="connsiteY0" fmla="*/ 129 h 62465"/>
              <a:gd name="connsiteX1" fmla="*/ 4300 w 61460"/>
              <a:gd name="connsiteY1" fmla="*/ 60454 h 62465"/>
              <a:gd name="connsiteX2" fmla="*/ 9063 w 61460"/>
              <a:gd name="connsiteY2" fmla="*/ 44579 h 62465"/>
              <a:gd name="connsiteX3" fmla="*/ 61450 w 61460"/>
              <a:gd name="connsiteY3" fmla="*/ 129 h 6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60" h="62465">
                <a:moveTo>
                  <a:pt x="61450" y="129"/>
                </a:moveTo>
                <a:cubicBezTo>
                  <a:pt x="60656" y="2775"/>
                  <a:pt x="13031" y="53046"/>
                  <a:pt x="4300" y="60454"/>
                </a:cubicBezTo>
                <a:cubicBezTo>
                  <a:pt x="-4431" y="67862"/>
                  <a:pt x="1655" y="53046"/>
                  <a:pt x="9063" y="44579"/>
                </a:cubicBezTo>
                <a:cubicBezTo>
                  <a:pt x="16471" y="36112"/>
                  <a:pt x="62244" y="-2517"/>
                  <a:pt x="61450" y="1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09144AD-0917-4781-9335-19B5AE0D6DCF}"/>
              </a:ext>
            </a:extLst>
          </p:cNvPr>
          <p:cNvSpPr/>
          <p:nvPr/>
        </p:nvSpPr>
        <p:spPr>
          <a:xfrm>
            <a:off x="5386745" y="2001825"/>
            <a:ext cx="117227" cy="111325"/>
          </a:xfrm>
          <a:custGeom>
            <a:avLst/>
            <a:gdLst>
              <a:gd name="connsiteX0" fmla="*/ 61555 w 117227"/>
              <a:gd name="connsiteY0" fmla="*/ 13 h 111325"/>
              <a:gd name="connsiteX1" fmla="*/ 5993 w 117227"/>
              <a:gd name="connsiteY1" fmla="*/ 77800 h 111325"/>
              <a:gd name="connsiteX2" fmla="*/ 5993 w 117227"/>
              <a:gd name="connsiteY2" fmla="*/ 98438 h 111325"/>
              <a:gd name="connsiteX3" fmla="*/ 45680 w 117227"/>
              <a:gd name="connsiteY3" fmla="*/ 98438 h 111325"/>
              <a:gd name="connsiteX4" fmla="*/ 117118 w 117227"/>
              <a:gd name="connsiteY4" fmla="*/ 111138 h 111325"/>
              <a:gd name="connsiteX5" fmla="*/ 28218 w 117227"/>
              <a:gd name="connsiteY5" fmla="*/ 87325 h 111325"/>
              <a:gd name="connsiteX6" fmla="*/ 20280 w 117227"/>
              <a:gd name="connsiteY6" fmla="*/ 71450 h 111325"/>
              <a:gd name="connsiteX7" fmla="*/ 61555 w 117227"/>
              <a:gd name="connsiteY7" fmla="*/ 13 h 1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27" h="111325">
                <a:moveTo>
                  <a:pt x="61555" y="13"/>
                </a:moveTo>
                <a:cubicBezTo>
                  <a:pt x="59174" y="1071"/>
                  <a:pt x="15253" y="61396"/>
                  <a:pt x="5993" y="77800"/>
                </a:cubicBezTo>
                <a:cubicBezTo>
                  <a:pt x="-3267" y="94204"/>
                  <a:pt x="-621" y="94998"/>
                  <a:pt x="5993" y="98438"/>
                </a:cubicBezTo>
                <a:cubicBezTo>
                  <a:pt x="12607" y="101878"/>
                  <a:pt x="27159" y="96321"/>
                  <a:pt x="45680" y="98438"/>
                </a:cubicBezTo>
                <a:cubicBezTo>
                  <a:pt x="64201" y="100555"/>
                  <a:pt x="120028" y="112990"/>
                  <a:pt x="117118" y="111138"/>
                </a:cubicBezTo>
                <a:cubicBezTo>
                  <a:pt x="114208" y="109286"/>
                  <a:pt x="44358" y="93940"/>
                  <a:pt x="28218" y="87325"/>
                </a:cubicBezTo>
                <a:cubicBezTo>
                  <a:pt x="12078" y="80710"/>
                  <a:pt x="15517" y="84150"/>
                  <a:pt x="20280" y="71450"/>
                </a:cubicBezTo>
                <a:cubicBezTo>
                  <a:pt x="25043" y="58750"/>
                  <a:pt x="63936" y="-1045"/>
                  <a:pt x="61555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9242B41-3A39-4236-984A-AD570AB362F4}"/>
              </a:ext>
            </a:extLst>
          </p:cNvPr>
          <p:cNvSpPr/>
          <p:nvPr/>
        </p:nvSpPr>
        <p:spPr>
          <a:xfrm>
            <a:off x="5459644" y="2054747"/>
            <a:ext cx="128035" cy="20190"/>
          </a:xfrm>
          <a:custGeom>
            <a:avLst/>
            <a:gdLst>
              <a:gd name="connsiteX0" fmla="*/ 1356 w 128035"/>
              <a:gd name="connsiteY0" fmla="*/ 7416 h 20190"/>
              <a:gd name="connsiteX1" fmla="*/ 126769 w 128035"/>
              <a:gd name="connsiteY1" fmla="*/ 20116 h 20190"/>
              <a:gd name="connsiteX2" fmla="*/ 63269 w 128035"/>
              <a:gd name="connsiteY2" fmla="*/ 1066 h 20190"/>
              <a:gd name="connsiteX3" fmla="*/ 1356 w 128035"/>
              <a:gd name="connsiteY3" fmla="*/ 7416 h 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35" h="20190">
                <a:moveTo>
                  <a:pt x="1356" y="7416"/>
                </a:moveTo>
                <a:cubicBezTo>
                  <a:pt x="11939" y="10591"/>
                  <a:pt x="116450" y="21174"/>
                  <a:pt x="126769" y="20116"/>
                </a:cubicBezTo>
                <a:cubicBezTo>
                  <a:pt x="137088" y="19058"/>
                  <a:pt x="81525" y="4770"/>
                  <a:pt x="63269" y="1066"/>
                </a:cubicBezTo>
                <a:cubicBezTo>
                  <a:pt x="45013" y="-2638"/>
                  <a:pt x="-9227" y="4241"/>
                  <a:pt x="1356" y="74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A2FC448-72B7-482B-815C-AEAD06EBCF8B}"/>
              </a:ext>
            </a:extLst>
          </p:cNvPr>
          <p:cNvSpPr/>
          <p:nvPr/>
        </p:nvSpPr>
        <p:spPr>
          <a:xfrm>
            <a:off x="5509944" y="1823911"/>
            <a:ext cx="65395" cy="247852"/>
          </a:xfrm>
          <a:custGeom>
            <a:avLst/>
            <a:gdLst>
              <a:gd name="connsiteX0" fmla="*/ 24081 w 65395"/>
              <a:gd name="connsiteY0" fmla="*/ 127 h 247852"/>
              <a:gd name="connsiteX1" fmla="*/ 11381 w 65395"/>
              <a:gd name="connsiteY1" fmla="*/ 125539 h 247852"/>
              <a:gd name="connsiteX2" fmla="*/ 11381 w 65395"/>
              <a:gd name="connsiteY2" fmla="*/ 165227 h 247852"/>
              <a:gd name="connsiteX3" fmla="*/ 65356 w 65395"/>
              <a:gd name="connsiteY3" fmla="*/ 247777 h 247852"/>
              <a:gd name="connsiteX4" fmla="*/ 1856 w 65395"/>
              <a:gd name="connsiteY4" fmla="*/ 179514 h 247852"/>
              <a:gd name="connsiteX5" fmla="*/ 17731 w 65395"/>
              <a:gd name="connsiteY5" fmla="*/ 150939 h 247852"/>
              <a:gd name="connsiteX6" fmla="*/ 24081 w 65395"/>
              <a:gd name="connsiteY6" fmla="*/ 127 h 2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5" h="247852">
                <a:moveTo>
                  <a:pt x="24081" y="127"/>
                </a:moveTo>
                <a:cubicBezTo>
                  <a:pt x="23023" y="-4106"/>
                  <a:pt x="13498" y="98022"/>
                  <a:pt x="11381" y="125539"/>
                </a:cubicBezTo>
                <a:cubicBezTo>
                  <a:pt x="9264" y="153056"/>
                  <a:pt x="2385" y="144854"/>
                  <a:pt x="11381" y="165227"/>
                </a:cubicBezTo>
                <a:cubicBezTo>
                  <a:pt x="20377" y="185600"/>
                  <a:pt x="66944" y="245396"/>
                  <a:pt x="65356" y="247777"/>
                </a:cubicBezTo>
                <a:cubicBezTo>
                  <a:pt x="63769" y="250158"/>
                  <a:pt x="9793" y="195654"/>
                  <a:pt x="1856" y="179514"/>
                </a:cubicBezTo>
                <a:cubicBezTo>
                  <a:pt x="-6081" y="163374"/>
                  <a:pt x="13762" y="179778"/>
                  <a:pt x="17731" y="150939"/>
                </a:cubicBezTo>
                <a:cubicBezTo>
                  <a:pt x="21700" y="122100"/>
                  <a:pt x="25139" y="4360"/>
                  <a:pt x="24081" y="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2CD7361-2E98-4264-BA33-B22FFAD20682}"/>
              </a:ext>
            </a:extLst>
          </p:cNvPr>
          <p:cNvSpPr/>
          <p:nvPr/>
        </p:nvSpPr>
        <p:spPr>
          <a:xfrm>
            <a:off x="5487853" y="1576361"/>
            <a:ext cx="50850" cy="270862"/>
          </a:xfrm>
          <a:custGeom>
            <a:avLst/>
            <a:gdLst>
              <a:gd name="connsiteX0" fmla="*/ 135 w 50850"/>
              <a:gd name="connsiteY0" fmla="*/ 3202 h 270862"/>
              <a:gd name="connsiteX1" fmla="*/ 49347 w 50850"/>
              <a:gd name="connsiteY1" fmla="*/ 268314 h 270862"/>
              <a:gd name="connsiteX2" fmla="*/ 35060 w 50850"/>
              <a:gd name="connsiteY2" fmla="*/ 130202 h 270862"/>
              <a:gd name="connsiteX3" fmla="*/ 135 w 50850"/>
              <a:gd name="connsiteY3" fmla="*/ 3202 h 27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50" h="270862">
                <a:moveTo>
                  <a:pt x="135" y="3202"/>
                </a:moveTo>
                <a:cubicBezTo>
                  <a:pt x="2516" y="26221"/>
                  <a:pt x="43526" y="247147"/>
                  <a:pt x="49347" y="268314"/>
                </a:cubicBezTo>
                <a:cubicBezTo>
                  <a:pt x="55168" y="289481"/>
                  <a:pt x="42733" y="173064"/>
                  <a:pt x="35060" y="130202"/>
                </a:cubicBezTo>
                <a:cubicBezTo>
                  <a:pt x="27387" y="87340"/>
                  <a:pt x="-2246" y="-19817"/>
                  <a:pt x="135" y="3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EAD1C91-E78D-423D-920B-05EEAC9ED78E}"/>
              </a:ext>
            </a:extLst>
          </p:cNvPr>
          <p:cNvSpPr/>
          <p:nvPr/>
        </p:nvSpPr>
        <p:spPr>
          <a:xfrm>
            <a:off x="5417744" y="1712763"/>
            <a:ext cx="110519" cy="194522"/>
          </a:xfrm>
          <a:custGeom>
            <a:avLst/>
            <a:gdLst>
              <a:gd name="connsiteX0" fmla="*/ 394 w 110519"/>
              <a:gd name="connsiteY0" fmla="*/ 150 h 194522"/>
              <a:gd name="connsiteX1" fmla="*/ 106756 w 110519"/>
              <a:gd name="connsiteY1" fmla="*/ 95400 h 194522"/>
              <a:gd name="connsiteX2" fmla="*/ 86119 w 110519"/>
              <a:gd name="connsiteY2" fmla="*/ 93812 h 194522"/>
              <a:gd name="connsiteX3" fmla="*/ 81356 w 110519"/>
              <a:gd name="connsiteY3" fmla="*/ 193825 h 194522"/>
              <a:gd name="connsiteX4" fmla="*/ 68656 w 110519"/>
              <a:gd name="connsiteY4" fmla="*/ 135087 h 194522"/>
              <a:gd name="connsiteX5" fmla="*/ 70244 w 110519"/>
              <a:gd name="connsiteY5" fmla="*/ 74762 h 194522"/>
              <a:gd name="connsiteX6" fmla="*/ 394 w 110519"/>
              <a:gd name="connsiteY6" fmla="*/ 150 h 19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19" h="194522">
                <a:moveTo>
                  <a:pt x="394" y="150"/>
                </a:moveTo>
                <a:cubicBezTo>
                  <a:pt x="6479" y="3590"/>
                  <a:pt x="92469" y="79790"/>
                  <a:pt x="106756" y="95400"/>
                </a:cubicBezTo>
                <a:cubicBezTo>
                  <a:pt x="121043" y="111010"/>
                  <a:pt x="90352" y="77408"/>
                  <a:pt x="86119" y="93812"/>
                </a:cubicBezTo>
                <a:cubicBezTo>
                  <a:pt x="81886" y="110216"/>
                  <a:pt x="84267" y="186946"/>
                  <a:pt x="81356" y="193825"/>
                </a:cubicBezTo>
                <a:cubicBezTo>
                  <a:pt x="78446" y="200704"/>
                  <a:pt x="70508" y="154931"/>
                  <a:pt x="68656" y="135087"/>
                </a:cubicBezTo>
                <a:cubicBezTo>
                  <a:pt x="66804" y="115243"/>
                  <a:pt x="80034" y="96193"/>
                  <a:pt x="70244" y="74762"/>
                </a:cubicBezTo>
                <a:cubicBezTo>
                  <a:pt x="60455" y="53331"/>
                  <a:pt x="-5691" y="-3290"/>
                  <a:pt x="394" y="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3B45B43-B952-44C8-B0F8-97453EF2E973}"/>
              </a:ext>
            </a:extLst>
          </p:cNvPr>
          <p:cNvSpPr/>
          <p:nvPr/>
        </p:nvSpPr>
        <p:spPr>
          <a:xfrm>
            <a:off x="5386339" y="1709624"/>
            <a:ext cx="111357" cy="190627"/>
          </a:xfrm>
          <a:custGeom>
            <a:avLst/>
            <a:gdLst>
              <a:gd name="connsiteX0" fmla="*/ 49 w 111357"/>
              <a:gd name="connsiteY0" fmla="*/ 114 h 190627"/>
              <a:gd name="connsiteX1" fmla="*/ 28624 w 111357"/>
              <a:gd name="connsiteY1" fmla="*/ 65201 h 190627"/>
              <a:gd name="connsiteX2" fmla="*/ 27036 w 111357"/>
              <a:gd name="connsiteY2" fmla="*/ 155689 h 190627"/>
              <a:gd name="connsiteX3" fmla="*/ 111174 w 111357"/>
              <a:gd name="connsiteY3" fmla="*/ 190614 h 190627"/>
              <a:gd name="connsiteX4" fmla="*/ 49261 w 111357"/>
              <a:gd name="connsiteY4" fmla="*/ 152514 h 190627"/>
              <a:gd name="connsiteX5" fmla="*/ 38149 w 111357"/>
              <a:gd name="connsiteY5" fmla="*/ 120764 h 190627"/>
              <a:gd name="connsiteX6" fmla="*/ 36561 w 111357"/>
              <a:gd name="connsiteY6" fmla="*/ 50914 h 190627"/>
              <a:gd name="connsiteX7" fmla="*/ 49 w 111357"/>
              <a:gd name="connsiteY7" fmla="*/ 114 h 19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57" h="190627">
                <a:moveTo>
                  <a:pt x="49" y="114"/>
                </a:moveTo>
                <a:cubicBezTo>
                  <a:pt x="-1274" y="2495"/>
                  <a:pt x="24126" y="39272"/>
                  <a:pt x="28624" y="65201"/>
                </a:cubicBezTo>
                <a:cubicBezTo>
                  <a:pt x="33122" y="91130"/>
                  <a:pt x="13278" y="134787"/>
                  <a:pt x="27036" y="155689"/>
                </a:cubicBezTo>
                <a:cubicBezTo>
                  <a:pt x="40794" y="176591"/>
                  <a:pt x="107470" y="191143"/>
                  <a:pt x="111174" y="190614"/>
                </a:cubicBezTo>
                <a:cubicBezTo>
                  <a:pt x="114878" y="190085"/>
                  <a:pt x="61432" y="164156"/>
                  <a:pt x="49261" y="152514"/>
                </a:cubicBezTo>
                <a:cubicBezTo>
                  <a:pt x="37090" y="140872"/>
                  <a:pt x="40266" y="137697"/>
                  <a:pt x="38149" y="120764"/>
                </a:cubicBezTo>
                <a:cubicBezTo>
                  <a:pt x="36032" y="103831"/>
                  <a:pt x="41588" y="68641"/>
                  <a:pt x="36561" y="50914"/>
                </a:cubicBezTo>
                <a:cubicBezTo>
                  <a:pt x="31534" y="33187"/>
                  <a:pt x="1372" y="-2267"/>
                  <a:pt x="49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ACA8E9C-54DD-4DFB-9450-68F380701EE0}"/>
              </a:ext>
            </a:extLst>
          </p:cNvPr>
          <p:cNvSpPr/>
          <p:nvPr/>
        </p:nvSpPr>
        <p:spPr>
          <a:xfrm>
            <a:off x="5264149" y="1519017"/>
            <a:ext cx="144467" cy="350359"/>
          </a:xfrm>
          <a:custGeom>
            <a:avLst/>
            <a:gdLst>
              <a:gd name="connsiteX0" fmla="*/ 1 w 144467"/>
              <a:gd name="connsiteY0" fmla="*/ 221 h 350359"/>
              <a:gd name="connsiteX1" fmla="*/ 52389 w 144467"/>
              <a:gd name="connsiteY1" fmla="*/ 325658 h 350359"/>
              <a:gd name="connsiteX2" fmla="*/ 68264 w 144467"/>
              <a:gd name="connsiteY2" fmla="*/ 328833 h 350359"/>
              <a:gd name="connsiteX3" fmla="*/ 144464 w 144467"/>
              <a:gd name="connsiteY3" fmla="*/ 338358 h 350359"/>
              <a:gd name="connsiteX4" fmla="*/ 65089 w 144467"/>
              <a:gd name="connsiteY4" fmla="*/ 314546 h 350359"/>
              <a:gd name="connsiteX5" fmla="*/ 53976 w 144467"/>
              <a:gd name="connsiteY5" fmla="*/ 274858 h 350359"/>
              <a:gd name="connsiteX6" fmla="*/ 1 w 144467"/>
              <a:gd name="connsiteY6" fmla="*/ 221 h 3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67" h="350359">
                <a:moveTo>
                  <a:pt x="1" y="221"/>
                </a:moveTo>
                <a:cubicBezTo>
                  <a:pt x="-264" y="8688"/>
                  <a:pt x="41012" y="270889"/>
                  <a:pt x="52389" y="325658"/>
                </a:cubicBezTo>
                <a:cubicBezTo>
                  <a:pt x="63766" y="380427"/>
                  <a:pt x="52918" y="326716"/>
                  <a:pt x="68264" y="328833"/>
                </a:cubicBezTo>
                <a:cubicBezTo>
                  <a:pt x="83610" y="330950"/>
                  <a:pt x="144993" y="340739"/>
                  <a:pt x="144464" y="338358"/>
                </a:cubicBezTo>
                <a:cubicBezTo>
                  <a:pt x="143935" y="335977"/>
                  <a:pt x="80170" y="325129"/>
                  <a:pt x="65089" y="314546"/>
                </a:cubicBezTo>
                <a:cubicBezTo>
                  <a:pt x="50008" y="303963"/>
                  <a:pt x="61913" y="320895"/>
                  <a:pt x="53976" y="274858"/>
                </a:cubicBezTo>
                <a:cubicBezTo>
                  <a:pt x="46039" y="228821"/>
                  <a:pt x="266" y="-8246"/>
                  <a:pt x="1" y="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F9D93F8-529B-489B-9ECE-2657D90169F8}"/>
              </a:ext>
            </a:extLst>
          </p:cNvPr>
          <p:cNvSpPr/>
          <p:nvPr/>
        </p:nvSpPr>
        <p:spPr>
          <a:xfrm>
            <a:off x="5276356" y="1868392"/>
            <a:ext cx="235581" cy="55812"/>
          </a:xfrm>
          <a:custGeom>
            <a:avLst/>
            <a:gdLst>
              <a:gd name="connsiteX0" fmla="*/ 494 w 235581"/>
              <a:gd name="connsiteY0" fmla="*/ 9621 h 55812"/>
              <a:gd name="connsiteX1" fmla="*/ 103682 w 235581"/>
              <a:gd name="connsiteY1" fmla="*/ 15971 h 55812"/>
              <a:gd name="connsiteX2" fmla="*/ 105269 w 235581"/>
              <a:gd name="connsiteY2" fmla="*/ 42958 h 55812"/>
              <a:gd name="connsiteX3" fmla="*/ 235444 w 235581"/>
              <a:gd name="connsiteY3" fmla="*/ 55658 h 55812"/>
              <a:gd name="connsiteX4" fmla="*/ 132257 w 235581"/>
              <a:gd name="connsiteY4" fmla="*/ 35021 h 55812"/>
              <a:gd name="connsiteX5" fmla="*/ 116382 w 235581"/>
              <a:gd name="connsiteY5" fmla="*/ 31846 h 55812"/>
              <a:gd name="connsiteX6" fmla="*/ 113207 w 235581"/>
              <a:gd name="connsiteY6" fmla="*/ 6446 h 55812"/>
              <a:gd name="connsiteX7" fmla="*/ 65582 w 235581"/>
              <a:gd name="connsiteY7" fmla="*/ 96 h 55812"/>
              <a:gd name="connsiteX8" fmla="*/ 494 w 235581"/>
              <a:gd name="connsiteY8" fmla="*/ 9621 h 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581" h="55812">
                <a:moveTo>
                  <a:pt x="494" y="9621"/>
                </a:moveTo>
                <a:cubicBezTo>
                  <a:pt x="6844" y="12267"/>
                  <a:pt x="86220" y="10415"/>
                  <a:pt x="103682" y="15971"/>
                </a:cubicBezTo>
                <a:cubicBezTo>
                  <a:pt x="121144" y="21527"/>
                  <a:pt x="83309" y="36344"/>
                  <a:pt x="105269" y="42958"/>
                </a:cubicBezTo>
                <a:cubicBezTo>
                  <a:pt x="127229" y="49572"/>
                  <a:pt x="230946" y="56981"/>
                  <a:pt x="235444" y="55658"/>
                </a:cubicBezTo>
                <a:cubicBezTo>
                  <a:pt x="239942" y="54335"/>
                  <a:pt x="132257" y="35021"/>
                  <a:pt x="132257" y="35021"/>
                </a:cubicBezTo>
                <a:cubicBezTo>
                  <a:pt x="112413" y="31052"/>
                  <a:pt x="119557" y="36608"/>
                  <a:pt x="116382" y="31846"/>
                </a:cubicBezTo>
                <a:cubicBezTo>
                  <a:pt x="113207" y="27084"/>
                  <a:pt x="121674" y="11738"/>
                  <a:pt x="113207" y="6446"/>
                </a:cubicBezTo>
                <a:cubicBezTo>
                  <a:pt x="104740" y="1154"/>
                  <a:pt x="80399" y="1154"/>
                  <a:pt x="65582" y="96"/>
                </a:cubicBezTo>
                <a:cubicBezTo>
                  <a:pt x="50765" y="-962"/>
                  <a:pt x="-5856" y="6975"/>
                  <a:pt x="494" y="96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AD21C83-74C6-471F-80F8-C9777EA3C16B}"/>
              </a:ext>
            </a:extLst>
          </p:cNvPr>
          <p:cNvSpPr/>
          <p:nvPr/>
        </p:nvSpPr>
        <p:spPr>
          <a:xfrm>
            <a:off x="5241921" y="1528292"/>
            <a:ext cx="55883" cy="362885"/>
          </a:xfrm>
          <a:custGeom>
            <a:avLst/>
            <a:gdLst>
              <a:gd name="connsiteX0" fmla="*/ 4 w 55883"/>
              <a:gd name="connsiteY0" fmla="*/ 471 h 362885"/>
              <a:gd name="connsiteX1" fmla="*/ 52392 w 55883"/>
              <a:gd name="connsiteY1" fmla="*/ 340196 h 362885"/>
              <a:gd name="connsiteX2" fmla="*/ 50804 w 55883"/>
              <a:gd name="connsiteY2" fmla="*/ 324321 h 362885"/>
              <a:gd name="connsiteX3" fmla="*/ 49217 w 55883"/>
              <a:gd name="connsiteY3" fmla="*/ 267171 h 362885"/>
              <a:gd name="connsiteX4" fmla="*/ 4 w 55883"/>
              <a:gd name="connsiteY4" fmla="*/ 471 h 36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3" h="362885">
                <a:moveTo>
                  <a:pt x="4" y="471"/>
                </a:moveTo>
                <a:cubicBezTo>
                  <a:pt x="533" y="12642"/>
                  <a:pt x="43925" y="286221"/>
                  <a:pt x="52392" y="340196"/>
                </a:cubicBezTo>
                <a:cubicBezTo>
                  <a:pt x="60859" y="394171"/>
                  <a:pt x="51333" y="336492"/>
                  <a:pt x="50804" y="324321"/>
                </a:cubicBezTo>
                <a:cubicBezTo>
                  <a:pt x="50275" y="312150"/>
                  <a:pt x="55302" y="318765"/>
                  <a:pt x="49217" y="267171"/>
                </a:cubicBezTo>
                <a:cubicBezTo>
                  <a:pt x="43132" y="215577"/>
                  <a:pt x="-525" y="-11700"/>
                  <a:pt x="4" y="4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0CB698A-DA79-40C3-A96C-482E714AFAEF}"/>
              </a:ext>
            </a:extLst>
          </p:cNvPr>
          <p:cNvSpPr/>
          <p:nvPr/>
        </p:nvSpPr>
        <p:spPr>
          <a:xfrm>
            <a:off x="5219697" y="1481131"/>
            <a:ext cx="284193" cy="96898"/>
          </a:xfrm>
          <a:custGeom>
            <a:avLst/>
            <a:gdLst>
              <a:gd name="connsiteX0" fmla="*/ 3 w 284193"/>
              <a:gd name="connsiteY0" fmla="*/ 7 h 96898"/>
              <a:gd name="connsiteX1" fmla="*/ 165103 w 284193"/>
              <a:gd name="connsiteY1" fmla="*/ 34932 h 96898"/>
              <a:gd name="connsiteX2" fmla="*/ 190503 w 284193"/>
              <a:gd name="connsiteY2" fmla="*/ 47632 h 96898"/>
              <a:gd name="connsiteX3" fmla="*/ 201616 w 284193"/>
              <a:gd name="connsiteY3" fmla="*/ 66682 h 96898"/>
              <a:gd name="connsiteX4" fmla="*/ 284166 w 284193"/>
              <a:gd name="connsiteY4" fmla="*/ 96844 h 96898"/>
              <a:gd name="connsiteX5" fmla="*/ 192091 w 284193"/>
              <a:gd name="connsiteY5" fmla="*/ 58744 h 96898"/>
              <a:gd name="connsiteX6" fmla="*/ 169866 w 284193"/>
              <a:gd name="connsiteY6" fmla="*/ 38107 h 96898"/>
              <a:gd name="connsiteX7" fmla="*/ 3 w 284193"/>
              <a:gd name="connsiteY7" fmla="*/ 7 h 9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193" h="96898">
                <a:moveTo>
                  <a:pt x="3" y="7"/>
                </a:moveTo>
                <a:cubicBezTo>
                  <a:pt x="-791" y="-522"/>
                  <a:pt x="133353" y="26995"/>
                  <a:pt x="165103" y="34932"/>
                </a:cubicBezTo>
                <a:cubicBezTo>
                  <a:pt x="196853" y="42869"/>
                  <a:pt x="184418" y="42340"/>
                  <a:pt x="190503" y="47632"/>
                </a:cubicBezTo>
                <a:cubicBezTo>
                  <a:pt x="196588" y="52924"/>
                  <a:pt x="186005" y="58480"/>
                  <a:pt x="201616" y="66682"/>
                </a:cubicBezTo>
                <a:cubicBezTo>
                  <a:pt x="217227" y="74884"/>
                  <a:pt x="285753" y="98167"/>
                  <a:pt x="284166" y="96844"/>
                </a:cubicBezTo>
                <a:cubicBezTo>
                  <a:pt x="282579" y="95521"/>
                  <a:pt x="211141" y="68533"/>
                  <a:pt x="192091" y="58744"/>
                </a:cubicBezTo>
                <a:cubicBezTo>
                  <a:pt x="173041" y="48955"/>
                  <a:pt x="199764" y="47367"/>
                  <a:pt x="169866" y="38107"/>
                </a:cubicBezTo>
                <a:cubicBezTo>
                  <a:pt x="139968" y="28847"/>
                  <a:pt x="797" y="536"/>
                  <a:pt x="3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FAE41F8-F165-48B2-BCAD-33D4A84DCB46}"/>
              </a:ext>
            </a:extLst>
          </p:cNvPr>
          <p:cNvSpPr/>
          <p:nvPr/>
        </p:nvSpPr>
        <p:spPr>
          <a:xfrm>
            <a:off x="5275263" y="1545603"/>
            <a:ext cx="197190" cy="31245"/>
          </a:xfrm>
          <a:custGeom>
            <a:avLst/>
            <a:gdLst>
              <a:gd name="connsiteX0" fmla="*/ 0 w 197190"/>
              <a:gd name="connsiteY0" fmla="*/ 13322 h 31245"/>
              <a:gd name="connsiteX1" fmla="*/ 88900 w 197190"/>
              <a:gd name="connsiteY1" fmla="*/ 622 h 31245"/>
              <a:gd name="connsiteX2" fmla="*/ 196850 w 197190"/>
              <a:gd name="connsiteY2" fmla="*/ 30785 h 31245"/>
              <a:gd name="connsiteX3" fmla="*/ 125412 w 197190"/>
              <a:gd name="connsiteY3" fmla="*/ 19672 h 31245"/>
              <a:gd name="connsiteX4" fmla="*/ 0 w 197190"/>
              <a:gd name="connsiteY4" fmla="*/ 13322 h 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90" h="31245">
                <a:moveTo>
                  <a:pt x="0" y="13322"/>
                </a:moveTo>
                <a:cubicBezTo>
                  <a:pt x="28046" y="5517"/>
                  <a:pt x="56092" y="-2288"/>
                  <a:pt x="88900" y="622"/>
                </a:cubicBezTo>
                <a:cubicBezTo>
                  <a:pt x="121708" y="3532"/>
                  <a:pt x="190765" y="27610"/>
                  <a:pt x="196850" y="30785"/>
                </a:cubicBezTo>
                <a:cubicBezTo>
                  <a:pt x="202935" y="33960"/>
                  <a:pt x="125412" y="19672"/>
                  <a:pt x="125412" y="19672"/>
                </a:cubicBezTo>
                <a:lnTo>
                  <a:pt x="0" y="133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1CE3FA0-74B1-48DA-AEC2-424B3A4ED8F3}"/>
              </a:ext>
            </a:extLst>
          </p:cNvPr>
          <p:cNvSpPr/>
          <p:nvPr/>
        </p:nvSpPr>
        <p:spPr>
          <a:xfrm>
            <a:off x="5144937" y="1508926"/>
            <a:ext cx="114578" cy="30971"/>
          </a:xfrm>
          <a:custGeom>
            <a:avLst/>
            <a:gdLst>
              <a:gd name="connsiteX0" fmla="*/ 151 w 114578"/>
              <a:gd name="connsiteY0" fmla="*/ 3962 h 30971"/>
              <a:gd name="connsiteX1" fmla="*/ 87463 w 114578"/>
              <a:gd name="connsiteY1" fmla="*/ 7137 h 30971"/>
              <a:gd name="connsiteX2" fmla="*/ 95401 w 114578"/>
              <a:gd name="connsiteY2" fmla="*/ 30949 h 30971"/>
              <a:gd name="connsiteX3" fmla="*/ 111276 w 114578"/>
              <a:gd name="connsiteY3" fmla="*/ 2374 h 30971"/>
              <a:gd name="connsiteX4" fmla="*/ 151 w 114578"/>
              <a:gd name="connsiteY4" fmla="*/ 3962 h 3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78" h="30971">
                <a:moveTo>
                  <a:pt x="151" y="3962"/>
                </a:moveTo>
                <a:cubicBezTo>
                  <a:pt x="-3818" y="4756"/>
                  <a:pt x="71588" y="2639"/>
                  <a:pt x="87463" y="7137"/>
                </a:cubicBezTo>
                <a:cubicBezTo>
                  <a:pt x="103338" y="11635"/>
                  <a:pt x="91432" y="31743"/>
                  <a:pt x="95401" y="30949"/>
                </a:cubicBezTo>
                <a:cubicBezTo>
                  <a:pt x="99370" y="30155"/>
                  <a:pt x="123182" y="8195"/>
                  <a:pt x="111276" y="2374"/>
                </a:cubicBezTo>
                <a:cubicBezTo>
                  <a:pt x="99370" y="-3447"/>
                  <a:pt x="4120" y="3168"/>
                  <a:pt x="151" y="39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BA76ED1-AC7F-42D5-BB2C-39C5B3D6CC7D}"/>
              </a:ext>
            </a:extLst>
          </p:cNvPr>
          <p:cNvSpPr/>
          <p:nvPr/>
        </p:nvSpPr>
        <p:spPr>
          <a:xfrm>
            <a:off x="5280018" y="1328664"/>
            <a:ext cx="212737" cy="235173"/>
          </a:xfrm>
          <a:custGeom>
            <a:avLst/>
            <a:gdLst>
              <a:gd name="connsiteX0" fmla="*/ 7 w 212737"/>
              <a:gd name="connsiteY0" fmla="*/ 74 h 235173"/>
              <a:gd name="connsiteX1" fmla="*/ 96845 w 212737"/>
              <a:gd name="connsiteY1" fmla="*/ 150886 h 235173"/>
              <a:gd name="connsiteX2" fmla="*/ 212732 w 212737"/>
              <a:gd name="connsiteY2" fmla="*/ 235024 h 235173"/>
              <a:gd name="connsiteX3" fmla="*/ 92082 w 212737"/>
              <a:gd name="connsiteY3" fmla="*/ 131836 h 235173"/>
              <a:gd name="connsiteX4" fmla="*/ 7 w 212737"/>
              <a:gd name="connsiteY4" fmla="*/ 74 h 2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7" h="235173">
                <a:moveTo>
                  <a:pt x="7" y="74"/>
                </a:moveTo>
                <a:cubicBezTo>
                  <a:pt x="801" y="3249"/>
                  <a:pt x="61391" y="111728"/>
                  <a:pt x="96845" y="150886"/>
                </a:cubicBezTo>
                <a:cubicBezTo>
                  <a:pt x="132299" y="190044"/>
                  <a:pt x="213526" y="238199"/>
                  <a:pt x="212732" y="235024"/>
                </a:cubicBezTo>
                <a:cubicBezTo>
                  <a:pt x="211938" y="231849"/>
                  <a:pt x="125420" y="167819"/>
                  <a:pt x="92082" y="131836"/>
                </a:cubicBezTo>
                <a:cubicBezTo>
                  <a:pt x="58744" y="95853"/>
                  <a:pt x="-787" y="-3101"/>
                  <a:pt x="7" y="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E7B5A17-8E8D-45CA-AEAD-5C7C714E9DA9}"/>
              </a:ext>
            </a:extLst>
          </p:cNvPr>
          <p:cNvSpPr/>
          <p:nvPr/>
        </p:nvSpPr>
        <p:spPr>
          <a:xfrm>
            <a:off x="5078367" y="1323916"/>
            <a:ext cx="55150" cy="147785"/>
          </a:xfrm>
          <a:custGeom>
            <a:avLst/>
            <a:gdLst>
              <a:gd name="connsiteX0" fmla="*/ 46 w 55150"/>
              <a:gd name="connsiteY0" fmla="*/ 59 h 147785"/>
              <a:gd name="connsiteX1" fmla="*/ 44496 w 55150"/>
              <a:gd name="connsiteY1" fmla="*/ 88959 h 147785"/>
              <a:gd name="connsiteX2" fmla="*/ 41321 w 55150"/>
              <a:gd name="connsiteY2" fmla="*/ 147697 h 147785"/>
              <a:gd name="connsiteX3" fmla="*/ 54021 w 55150"/>
              <a:gd name="connsiteY3" fmla="*/ 76259 h 147785"/>
              <a:gd name="connsiteX4" fmla="*/ 46 w 55150"/>
              <a:gd name="connsiteY4" fmla="*/ 59 h 14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147785">
                <a:moveTo>
                  <a:pt x="46" y="59"/>
                </a:moveTo>
                <a:cubicBezTo>
                  <a:pt x="-1542" y="2176"/>
                  <a:pt x="37617" y="64353"/>
                  <a:pt x="44496" y="88959"/>
                </a:cubicBezTo>
                <a:cubicBezTo>
                  <a:pt x="51375" y="113565"/>
                  <a:pt x="39733" y="149814"/>
                  <a:pt x="41321" y="147697"/>
                </a:cubicBezTo>
                <a:cubicBezTo>
                  <a:pt x="42909" y="145580"/>
                  <a:pt x="59577" y="99278"/>
                  <a:pt x="54021" y="76259"/>
                </a:cubicBezTo>
                <a:cubicBezTo>
                  <a:pt x="48465" y="53240"/>
                  <a:pt x="1634" y="-2058"/>
                  <a:pt x="46" y="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3F83F30-376E-4304-BF55-7B2BD1B47561}"/>
              </a:ext>
            </a:extLst>
          </p:cNvPr>
          <p:cNvSpPr/>
          <p:nvPr/>
        </p:nvSpPr>
        <p:spPr>
          <a:xfrm>
            <a:off x="5162368" y="1420811"/>
            <a:ext cx="186623" cy="37131"/>
          </a:xfrm>
          <a:custGeom>
            <a:avLst/>
            <a:gdLst>
              <a:gd name="connsiteX0" fmla="*/ 182 w 186623"/>
              <a:gd name="connsiteY0" fmla="*/ 1589 h 37131"/>
              <a:gd name="connsiteX1" fmla="*/ 139882 w 186623"/>
              <a:gd name="connsiteY1" fmla="*/ 31752 h 37131"/>
              <a:gd name="connsiteX2" fmla="*/ 185920 w 186623"/>
              <a:gd name="connsiteY2" fmla="*/ 34927 h 37131"/>
              <a:gd name="connsiteX3" fmla="*/ 111307 w 186623"/>
              <a:gd name="connsiteY3" fmla="*/ 7939 h 37131"/>
              <a:gd name="connsiteX4" fmla="*/ 182 w 186623"/>
              <a:gd name="connsiteY4" fmla="*/ 1589 h 3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3" h="37131">
                <a:moveTo>
                  <a:pt x="182" y="1589"/>
                </a:moveTo>
                <a:cubicBezTo>
                  <a:pt x="4944" y="5558"/>
                  <a:pt x="108926" y="26196"/>
                  <a:pt x="139882" y="31752"/>
                </a:cubicBezTo>
                <a:cubicBezTo>
                  <a:pt x="170838" y="37308"/>
                  <a:pt x="190682" y="38896"/>
                  <a:pt x="185920" y="34927"/>
                </a:cubicBezTo>
                <a:cubicBezTo>
                  <a:pt x="181158" y="30958"/>
                  <a:pt x="137501" y="14289"/>
                  <a:pt x="111307" y="7939"/>
                </a:cubicBezTo>
                <a:cubicBezTo>
                  <a:pt x="85113" y="1589"/>
                  <a:pt x="-4580" y="-2380"/>
                  <a:pt x="182" y="15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4DB83D83-B25D-4D5E-BB09-A9ADAE55C1B1}"/>
              </a:ext>
            </a:extLst>
          </p:cNvPr>
          <p:cNvSpPr/>
          <p:nvPr/>
        </p:nvSpPr>
        <p:spPr>
          <a:xfrm>
            <a:off x="4480491" y="1279897"/>
            <a:ext cx="588839" cy="114421"/>
          </a:xfrm>
          <a:custGeom>
            <a:avLst/>
            <a:gdLst>
              <a:gd name="connsiteX0" fmla="*/ 5784 w 588839"/>
              <a:gd name="connsiteY0" fmla="*/ 2803 h 114421"/>
              <a:gd name="connsiteX1" fmla="*/ 572522 w 588839"/>
              <a:gd name="connsiteY1" fmla="*/ 112341 h 114421"/>
              <a:gd name="connsiteX2" fmla="*/ 447109 w 588839"/>
              <a:gd name="connsiteY2" fmla="*/ 77416 h 114421"/>
              <a:gd name="connsiteX3" fmla="*/ 286772 w 588839"/>
              <a:gd name="connsiteY3" fmla="*/ 36141 h 114421"/>
              <a:gd name="connsiteX4" fmla="*/ 5784 w 588839"/>
              <a:gd name="connsiteY4" fmla="*/ 2803 h 1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839" h="114421">
                <a:moveTo>
                  <a:pt x="5784" y="2803"/>
                </a:moveTo>
                <a:cubicBezTo>
                  <a:pt x="53409" y="15503"/>
                  <a:pt x="498968" y="99906"/>
                  <a:pt x="572522" y="112341"/>
                </a:cubicBezTo>
                <a:cubicBezTo>
                  <a:pt x="646076" y="124776"/>
                  <a:pt x="447109" y="77416"/>
                  <a:pt x="447109" y="77416"/>
                </a:cubicBezTo>
                <a:cubicBezTo>
                  <a:pt x="399484" y="64716"/>
                  <a:pt x="355299" y="48312"/>
                  <a:pt x="286772" y="36141"/>
                </a:cubicBezTo>
                <a:cubicBezTo>
                  <a:pt x="218245" y="23970"/>
                  <a:pt x="-41841" y="-9897"/>
                  <a:pt x="5784" y="28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689A754-103D-462C-BC4F-475FF89D0A9B}"/>
              </a:ext>
            </a:extLst>
          </p:cNvPr>
          <p:cNvSpPr/>
          <p:nvPr/>
        </p:nvSpPr>
        <p:spPr>
          <a:xfrm>
            <a:off x="4925984" y="1146042"/>
            <a:ext cx="346421" cy="168913"/>
          </a:xfrm>
          <a:custGeom>
            <a:avLst/>
            <a:gdLst>
              <a:gd name="connsiteX0" fmla="*/ 29 w 346421"/>
              <a:gd name="connsiteY0" fmla="*/ 133 h 168913"/>
              <a:gd name="connsiteX1" fmla="*/ 77816 w 346421"/>
              <a:gd name="connsiteY1" fmla="*/ 89033 h 168913"/>
              <a:gd name="connsiteX2" fmla="*/ 117504 w 346421"/>
              <a:gd name="connsiteY2" fmla="*/ 109671 h 168913"/>
              <a:gd name="connsiteX3" fmla="*/ 346104 w 346421"/>
              <a:gd name="connsiteY3" fmla="*/ 168408 h 168913"/>
              <a:gd name="connsiteX4" fmla="*/ 165129 w 346421"/>
              <a:gd name="connsiteY4" fmla="*/ 136658 h 168913"/>
              <a:gd name="connsiteX5" fmla="*/ 69879 w 346421"/>
              <a:gd name="connsiteY5" fmla="*/ 111258 h 168913"/>
              <a:gd name="connsiteX6" fmla="*/ 29 w 346421"/>
              <a:gd name="connsiteY6" fmla="*/ 133 h 16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421" h="168913">
                <a:moveTo>
                  <a:pt x="29" y="133"/>
                </a:moveTo>
                <a:cubicBezTo>
                  <a:pt x="1352" y="-3571"/>
                  <a:pt x="58237" y="70777"/>
                  <a:pt x="77816" y="89033"/>
                </a:cubicBezTo>
                <a:cubicBezTo>
                  <a:pt x="97395" y="107289"/>
                  <a:pt x="72789" y="96442"/>
                  <a:pt x="117504" y="109671"/>
                </a:cubicBezTo>
                <a:cubicBezTo>
                  <a:pt x="162219" y="122900"/>
                  <a:pt x="338167" y="163910"/>
                  <a:pt x="346104" y="168408"/>
                </a:cubicBezTo>
                <a:cubicBezTo>
                  <a:pt x="354041" y="172906"/>
                  <a:pt x="211167" y="146183"/>
                  <a:pt x="165129" y="136658"/>
                </a:cubicBezTo>
                <a:cubicBezTo>
                  <a:pt x="119092" y="127133"/>
                  <a:pt x="96867" y="132425"/>
                  <a:pt x="69879" y="111258"/>
                </a:cubicBezTo>
                <a:cubicBezTo>
                  <a:pt x="42892" y="90091"/>
                  <a:pt x="-1294" y="3837"/>
                  <a:pt x="29" y="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BEBEACE-3248-4CFC-A0BA-3923B4E308AA}"/>
              </a:ext>
            </a:extLst>
          </p:cNvPr>
          <p:cNvSpPr/>
          <p:nvPr/>
        </p:nvSpPr>
        <p:spPr>
          <a:xfrm>
            <a:off x="5029116" y="1216923"/>
            <a:ext cx="276813" cy="118165"/>
          </a:xfrm>
          <a:custGeom>
            <a:avLst/>
            <a:gdLst>
              <a:gd name="connsiteX0" fmla="*/ 84 w 276813"/>
              <a:gd name="connsiteY0" fmla="*/ 690 h 118165"/>
              <a:gd name="connsiteX1" fmla="*/ 157247 w 276813"/>
              <a:gd name="connsiteY1" fmla="*/ 37202 h 118165"/>
              <a:gd name="connsiteX2" fmla="*/ 188997 w 276813"/>
              <a:gd name="connsiteY2" fmla="*/ 38790 h 118165"/>
              <a:gd name="connsiteX3" fmla="*/ 276309 w 276813"/>
              <a:gd name="connsiteY3" fmla="*/ 118165 h 118165"/>
              <a:gd name="connsiteX4" fmla="*/ 220747 w 276813"/>
              <a:gd name="connsiteY4" fmla="*/ 38790 h 118165"/>
              <a:gd name="connsiteX5" fmla="*/ 136609 w 276813"/>
              <a:gd name="connsiteY5" fmla="*/ 16565 h 118165"/>
              <a:gd name="connsiteX6" fmla="*/ 84 w 276813"/>
              <a:gd name="connsiteY6" fmla="*/ 690 h 11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13" h="118165">
                <a:moveTo>
                  <a:pt x="84" y="690"/>
                </a:moveTo>
                <a:cubicBezTo>
                  <a:pt x="3524" y="4129"/>
                  <a:pt x="125762" y="30852"/>
                  <a:pt x="157247" y="37202"/>
                </a:cubicBezTo>
                <a:cubicBezTo>
                  <a:pt x="188732" y="43552"/>
                  <a:pt x="169153" y="25296"/>
                  <a:pt x="188997" y="38790"/>
                </a:cubicBezTo>
                <a:cubicBezTo>
                  <a:pt x="208841" y="52284"/>
                  <a:pt x="271017" y="118165"/>
                  <a:pt x="276309" y="118165"/>
                </a:cubicBezTo>
                <a:cubicBezTo>
                  <a:pt x="281601" y="118165"/>
                  <a:pt x="244030" y="55723"/>
                  <a:pt x="220747" y="38790"/>
                </a:cubicBezTo>
                <a:cubicBezTo>
                  <a:pt x="197464" y="21857"/>
                  <a:pt x="136609" y="16565"/>
                  <a:pt x="136609" y="16565"/>
                </a:cubicBezTo>
                <a:cubicBezTo>
                  <a:pt x="98774" y="7305"/>
                  <a:pt x="-3356" y="-2749"/>
                  <a:pt x="84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9CB7128-FD2E-492F-A8F4-87FAEA049033}"/>
              </a:ext>
            </a:extLst>
          </p:cNvPr>
          <p:cNvSpPr/>
          <p:nvPr/>
        </p:nvSpPr>
        <p:spPr>
          <a:xfrm>
            <a:off x="5007954" y="1049083"/>
            <a:ext cx="13309" cy="143294"/>
          </a:xfrm>
          <a:custGeom>
            <a:avLst/>
            <a:gdLst>
              <a:gd name="connsiteX0" fmla="*/ 609 w 13309"/>
              <a:gd name="connsiteY0" fmla="*/ 255 h 143294"/>
              <a:gd name="connsiteX1" fmla="*/ 2196 w 13309"/>
              <a:gd name="connsiteY1" fmla="*/ 52642 h 143294"/>
              <a:gd name="connsiteX2" fmla="*/ 3784 w 13309"/>
              <a:gd name="connsiteY2" fmla="*/ 143130 h 143294"/>
              <a:gd name="connsiteX3" fmla="*/ 13309 w 13309"/>
              <a:gd name="connsiteY3" fmla="*/ 73280 h 143294"/>
              <a:gd name="connsiteX4" fmla="*/ 609 w 13309"/>
              <a:gd name="connsiteY4" fmla="*/ 255 h 1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9" h="143294">
                <a:moveTo>
                  <a:pt x="609" y="255"/>
                </a:moveTo>
                <a:cubicBezTo>
                  <a:pt x="-1243" y="-3185"/>
                  <a:pt x="1667" y="28830"/>
                  <a:pt x="2196" y="52642"/>
                </a:cubicBezTo>
                <a:cubicBezTo>
                  <a:pt x="2725" y="76454"/>
                  <a:pt x="1932" y="139690"/>
                  <a:pt x="3784" y="143130"/>
                </a:cubicBezTo>
                <a:cubicBezTo>
                  <a:pt x="5636" y="146570"/>
                  <a:pt x="13309" y="95240"/>
                  <a:pt x="13309" y="73280"/>
                </a:cubicBezTo>
                <a:cubicBezTo>
                  <a:pt x="13309" y="51320"/>
                  <a:pt x="2461" y="3695"/>
                  <a:pt x="609" y="2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0D5805FE-AF26-4E72-B57C-39F4AD2971B7}"/>
              </a:ext>
            </a:extLst>
          </p:cNvPr>
          <p:cNvSpPr/>
          <p:nvPr/>
        </p:nvSpPr>
        <p:spPr>
          <a:xfrm>
            <a:off x="4848141" y="1034888"/>
            <a:ext cx="168553" cy="16855"/>
          </a:xfrm>
          <a:custGeom>
            <a:avLst/>
            <a:gdLst>
              <a:gd name="connsiteX0" fmla="*/ 84 w 168553"/>
              <a:gd name="connsiteY0" fmla="*/ 12862 h 16855"/>
              <a:gd name="connsiteX1" fmla="*/ 98509 w 168553"/>
              <a:gd name="connsiteY1" fmla="*/ 8100 h 16855"/>
              <a:gd name="connsiteX2" fmla="*/ 168359 w 168553"/>
              <a:gd name="connsiteY2" fmla="*/ 162 h 16855"/>
              <a:gd name="connsiteX3" fmla="*/ 115972 w 168553"/>
              <a:gd name="connsiteY3" fmla="*/ 16037 h 16855"/>
              <a:gd name="connsiteX4" fmla="*/ 84 w 168553"/>
              <a:gd name="connsiteY4" fmla="*/ 12862 h 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53" h="16855">
                <a:moveTo>
                  <a:pt x="84" y="12862"/>
                </a:moveTo>
                <a:cubicBezTo>
                  <a:pt x="-2827" y="11539"/>
                  <a:pt x="70463" y="10217"/>
                  <a:pt x="98509" y="8100"/>
                </a:cubicBezTo>
                <a:cubicBezTo>
                  <a:pt x="126555" y="5983"/>
                  <a:pt x="165448" y="-1161"/>
                  <a:pt x="168359" y="162"/>
                </a:cubicBezTo>
                <a:cubicBezTo>
                  <a:pt x="171270" y="1485"/>
                  <a:pt x="140843" y="13391"/>
                  <a:pt x="115972" y="16037"/>
                </a:cubicBezTo>
                <a:cubicBezTo>
                  <a:pt x="91101" y="18683"/>
                  <a:pt x="2995" y="14185"/>
                  <a:pt x="84" y="128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771EAE95-7ACF-4125-8305-BB88D2DA726A}"/>
              </a:ext>
            </a:extLst>
          </p:cNvPr>
          <p:cNvSpPr/>
          <p:nvPr/>
        </p:nvSpPr>
        <p:spPr>
          <a:xfrm>
            <a:off x="4854398" y="985186"/>
            <a:ext cx="179700" cy="58104"/>
          </a:xfrm>
          <a:custGeom>
            <a:avLst/>
            <a:gdLst>
              <a:gd name="connsiteX0" fmla="*/ 177 w 179700"/>
              <a:gd name="connsiteY0" fmla="*/ 21289 h 58104"/>
              <a:gd name="connsiteX1" fmla="*/ 114477 w 179700"/>
              <a:gd name="connsiteY1" fmla="*/ 11764 h 58104"/>
              <a:gd name="connsiteX2" fmla="*/ 158927 w 179700"/>
              <a:gd name="connsiteY2" fmla="*/ 652 h 58104"/>
              <a:gd name="connsiteX3" fmla="*/ 163690 w 179700"/>
              <a:gd name="connsiteY3" fmla="*/ 32402 h 58104"/>
              <a:gd name="connsiteX4" fmla="*/ 155752 w 179700"/>
              <a:gd name="connsiteY4" fmla="*/ 57802 h 58104"/>
              <a:gd name="connsiteX5" fmla="*/ 179565 w 179700"/>
              <a:gd name="connsiteY5" fmla="*/ 14939 h 58104"/>
              <a:gd name="connsiteX6" fmla="*/ 143052 w 179700"/>
              <a:gd name="connsiteY6" fmla="*/ 16527 h 58104"/>
              <a:gd name="connsiteX7" fmla="*/ 177 w 179700"/>
              <a:gd name="connsiteY7" fmla="*/ 21289 h 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00" h="58104">
                <a:moveTo>
                  <a:pt x="177" y="21289"/>
                </a:moveTo>
                <a:cubicBezTo>
                  <a:pt x="-4585" y="20495"/>
                  <a:pt x="88019" y="15203"/>
                  <a:pt x="114477" y="11764"/>
                </a:cubicBezTo>
                <a:cubicBezTo>
                  <a:pt x="140935" y="8325"/>
                  <a:pt x="150725" y="-2788"/>
                  <a:pt x="158927" y="652"/>
                </a:cubicBezTo>
                <a:cubicBezTo>
                  <a:pt x="167129" y="4092"/>
                  <a:pt x="164219" y="22877"/>
                  <a:pt x="163690" y="32402"/>
                </a:cubicBezTo>
                <a:cubicBezTo>
                  <a:pt x="163161" y="41927"/>
                  <a:pt x="153106" y="60712"/>
                  <a:pt x="155752" y="57802"/>
                </a:cubicBezTo>
                <a:cubicBezTo>
                  <a:pt x="158398" y="54892"/>
                  <a:pt x="181682" y="21818"/>
                  <a:pt x="179565" y="14939"/>
                </a:cubicBezTo>
                <a:cubicBezTo>
                  <a:pt x="177448" y="8060"/>
                  <a:pt x="171627" y="13352"/>
                  <a:pt x="143052" y="16527"/>
                </a:cubicBezTo>
                <a:cubicBezTo>
                  <a:pt x="114477" y="19702"/>
                  <a:pt x="4939" y="22083"/>
                  <a:pt x="177" y="21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A44ECB4-1572-41A9-99E0-5B3296172A57}"/>
              </a:ext>
            </a:extLst>
          </p:cNvPr>
          <p:cNvSpPr/>
          <p:nvPr/>
        </p:nvSpPr>
        <p:spPr>
          <a:xfrm>
            <a:off x="4543976" y="1142953"/>
            <a:ext cx="374099" cy="75726"/>
          </a:xfrm>
          <a:custGeom>
            <a:avLst/>
            <a:gdLst>
              <a:gd name="connsiteX0" fmla="*/ 1037 w 374099"/>
              <a:gd name="connsiteY0" fmla="*/ 47 h 75726"/>
              <a:gd name="connsiteX1" fmla="*/ 348699 w 374099"/>
              <a:gd name="connsiteY1" fmla="*/ 71485 h 75726"/>
              <a:gd name="connsiteX2" fmla="*/ 335999 w 374099"/>
              <a:gd name="connsiteY2" fmla="*/ 66722 h 75726"/>
              <a:gd name="connsiteX3" fmla="*/ 243924 w 374099"/>
              <a:gd name="connsiteY3" fmla="*/ 60372 h 75726"/>
              <a:gd name="connsiteX4" fmla="*/ 1037 w 374099"/>
              <a:gd name="connsiteY4" fmla="*/ 47 h 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99" h="75726">
                <a:moveTo>
                  <a:pt x="1037" y="47"/>
                </a:moveTo>
                <a:cubicBezTo>
                  <a:pt x="18499" y="1899"/>
                  <a:pt x="292872" y="60373"/>
                  <a:pt x="348699" y="71485"/>
                </a:cubicBezTo>
                <a:cubicBezTo>
                  <a:pt x="404526" y="82597"/>
                  <a:pt x="353461" y="68574"/>
                  <a:pt x="335999" y="66722"/>
                </a:cubicBezTo>
                <a:cubicBezTo>
                  <a:pt x="318537" y="64870"/>
                  <a:pt x="296311" y="69368"/>
                  <a:pt x="243924" y="60372"/>
                </a:cubicBezTo>
                <a:cubicBezTo>
                  <a:pt x="191537" y="51376"/>
                  <a:pt x="-16425" y="-1805"/>
                  <a:pt x="1037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57857F7-5EAE-4BC8-B6AD-6B6F2113B5CC}"/>
              </a:ext>
            </a:extLst>
          </p:cNvPr>
          <p:cNvSpPr/>
          <p:nvPr/>
        </p:nvSpPr>
        <p:spPr>
          <a:xfrm>
            <a:off x="4382878" y="990477"/>
            <a:ext cx="122461" cy="160583"/>
          </a:xfrm>
          <a:custGeom>
            <a:avLst/>
            <a:gdLst>
              <a:gd name="connsiteX0" fmla="*/ 210 w 122461"/>
              <a:gd name="connsiteY0" fmla="*/ 123 h 160583"/>
              <a:gd name="connsiteX1" fmla="*/ 84347 w 122461"/>
              <a:gd name="connsiteY1" fmla="*/ 73148 h 160583"/>
              <a:gd name="connsiteX2" fmla="*/ 119272 w 122461"/>
              <a:gd name="connsiteY2" fmla="*/ 160461 h 160583"/>
              <a:gd name="connsiteX3" fmla="*/ 111335 w 122461"/>
              <a:gd name="connsiteY3" fmla="*/ 90611 h 160583"/>
              <a:gd name="connsiteX4" fmla="*/ 210 w 122461"/>
              <a:gd name="connsiteY4" fmla="*/ 123 h 1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1" h="160583">
                <a:moveTo>
                  <a:pt x="210" y="123"/>
                </a:moveTo>
                <a:cubicBezTo>
                  <a:pt x="-4288" y="-2788"/>
                  <a:pt x="64503" y="46425"/>
                  <a:pt x="84347" y="73148"/>
                </a:cubicBezTo>
                <a:cubicBezTo>
                  <a:pt x="104191" y="99871"/>
                  <a:pt x="114774" y="157550"/>
                  <a:pt x="119272" y="160461"/>
                </a:cubicBezTo>
                <a:cubicBezTo>
                  <a:pt x="123770" y="163372"/>
                  <a:pt x="125358" y="113630"/>
                  <a:pt x="111335" y="90611"/>
                </a:cubicBezTo>
                <a:cubicBezTo>
                  <a:pt x="97312" y="67592"/>
                  <a:pt x="4708" y="3034"/>
                  <a:pt x="210" y="1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B5943F19-0F36-494A-ADEB-5698DDD6BAC1}"/>
              </a:ext>
            </a:extLst>
          </p:cNvPr>
          <p:cNvSpPr/>
          <p:nvPr/>
        </p:nvSpPr>
        <p:spPr>
          <a:xfrm>
            <a:off x="4458025" y="1021620"/>
            <a:ext cx="475945" cy="122203"/>
          </a:xfrm>
          <a:custGeom>
            <a:avLst/>
            <a:gdLst>
              <a:gd name="connsiteX0" fmla="*/ 2850 w 475945"/>
              <a:gd name="connsiteY0" fmla="*/ 730 h 122203"/>
              <a:gd name="connsiteX1" fmla="*/ 126675 w 475945"/>
              <a:gd name="connsiteY1" fmla="*/ 45180 h 122203"/>
              <a:gd name="connsiteX2" fmla="*/ 194938 w 475945"/>
              <a:gd name="connsiteY2" fmla="*/ 65818 h 122203"/>
              <a:gd name="connsiteX3" fmla="*/ 367975 w 475945"/>
              <a:gd name="connsiteY3" fmla="*/ 92805 h 122203"/>
              <a:gd name="connsiteX4" fmla="*/ 475925 w 475945"/>
              <a:gd name="connsiteY4" fmla="*/ 121380 h 122203"/>
              <a:gd name="connsiteX5" fmla="*/ 360038 w 475945"/>
              <a:gd name="connsiteY5" fmla="*/ 111855 h 122203"/>
              <a:gd name="connsiteX6" fmla="*/ 260025 w 475945"/>
              <a:gd name="connsiteY6" fmla="*/ 84868 h 122203"/>
              <a:gd name="connsiteX7" fmla="*/ 2850 w 475945"/>
              <a:gd name="connsiteY7" fmla="*/ 730 h 12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945" h="122203">
                <a:moveTo>
                  <a:pt x="2850" y="730"/>
                </a:moveTo>
                <a:cubicBezTo>
                  <a:pt x="-19375" y="-5885"/>
                  <a:pt x="94660" y="34332"/>
                  <a:pt x="126675" y="45180"/>
                </a:cubicBezTo>
                <a:cubicBezTo>
                  <a:pt x="158690" y="56028"/>
                  <a:pt x="154721" y="57880"/>
                  <a:pt x="194938" y="65818"/>
                </a:cubicBezTo>
                <a:cubicBezTo>
                  <a:pt x="235155" y="73756"/>
                  <a:pt x="321144" y="83545"/>
                  <a:pt x="367975" y="92805"/>
                </a:cubicBezTo>
                <a:cubicBezTo>
                  <a:pt x="414806" y="102065"/>
                  <a:pt x="477248" y="118205"/>
                  <a:pt x="475925" y="121380"/>
                </a:cubicBezTo>
                <a:cubicBezTo>
                  <a:pt x="474602" y="124555"/>
                  <a:pt x="396021" y="117940"/>
                  <a:pt x="360038" y="111855"/>
                </a:cubicBezTo>
                <a:cubicBezTo>
                  <a:pt x="324055" y="105770"/>
                  <a:pt x="319292" y="102860"/>
                  <a:pt x="260025" y="84868"/>
                </a:cubicBezTo>
                <a:cubicBezTo>
                  <a:pt x="200758" y="66876"/>
                  <a:pt x="25075" y="7345"/>
                  <a:pt x="2850" y="7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0389A9B-B33E-4526-8976-9D76070ED164}"/>
              </a:ext>
            </a:extLst>
          </p:cNvPr>
          <p:cNvSpPr/>
          <p:nvPr/>
        </p:nvSpPr>
        <p:spPr>
          <a:xfrm>
            <a:off x="3916768" y="947301"/>
            <a:ext cx="360013" cy="41267"/>
          </a:xfrm>
          <a:custGeom>
            <a:avLst/>
            <a:gdLst>
              <a:gd name="connsiteX0" fmla="*/ 3299 w 360013"/>
              <a:gd name="connsiteY0" fmla="*/ 41182 h 41267"/>
              <a:gd name="connsiteX1" fmla="*/ 348315 w 360013"/>
              <a:gd name="connsiteY1" fmla="*/ 11549 h 41267"/>
              <a:gd name="connsiteX2" fmla="*/ 269999 w 360013"/>
              <a:gd name="connsiteY2" fmla="*/ 9432 h 41267"/>
              <a:gd name="connsiteX3" fmla="*/ 178982 w 360013"/>
              <a:gd name="connsiteY3" fmla="*/ 966 h 41267"/>
              <a:gd name="connsiteX4" fmla="*/ 3299 w 360013"/>
              <a:gd name="connsiteY4" fmla="*/ 41182 h 4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13" h="41267">
                <a:moveTo>
                  <a:pt x="3299" y="41182"/>
                </a:moveTo>
                <a:cubicBezTo>
                  <a:pt x="31521" y="42946"/>
                  <a:pt x="303865" y="16841"/>
                  <a:pt x="348315" y="11549"/>
                </a:cubicBezTo>
                <a:cubicBezTo>
                  <a:pt x="392765" y="6257"/>
                  <a:pt x="298221" y="11196"/>
                  <a:pt x="269999" y="9432"/>
                </a:cubicBezTo>
                <a:cubicBezTo>
                  <a:pt x="241777" y="7668"/>
                  <a:pt x="222021" y="-3267"/>
                  <a:pt x="178982" y="966"/>
                </a:cubicBezTo>
                <a:cubicBezTo>
                  <a:pt x="135943" y="5199"/>
                  <a:pt x="-24923" y="39418"/>
                  <a:pt x="3299" y="41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7AB3A2E-9613-4CB6-8F7A-06286FDC61C8}"/>
              </a:ext>
            </a:extLst>
          </p:cNvPr>
          <p:cNvSpPr/>
          <p:nvPr/>
        </p:nvSpPr>
        <p:spPr>
          <a:xfrm>
            <a:off x="4254200" y="971081"/>
            <a:ext cx="200913" cy="281775"/>
          </a:xfrm>
          <a:custGeom>
            <a:avLst/>
            <a:gdLst>
              <a:gd name="connsiteX0" fmla="*/ 300 w 200913"/>
              <a:gd name="connsiteY0" fmla="*/ 469 h 281775"/>
              <a:gd name="connsiteX1" fmla="*/ 112483 w 200913"/>
              <a:gd name="connsiteY1" fmla="*/ 93602 h 281775"/>
              <a:gd name="connsiteX2" fmla="*/ 197150 w 200913"/>
              <a:gd name="connsiteY2" fmla="*/ 279869 h 281775"/>
              <a:gd name="connsiteX3" fmla="*/ 182333 w 200913"/>
              <a:gd name="connsiteY3" fmla="*/ 186736 h 281775"/>
              <a:gd name="connsiteX4" fmla="*/ 148467 w 200913"/>
              <a:gd name="connsiteY4" fmla="*/ 129586 h 281775"/>
              <a:gd name="connsiteX5" fmla="*/ 300 w 200913"/>
              <a:gd name="connsiteY5" fmla="*/ 469 h 2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13" h="281775">
                <a:moveTo>
                  <a:pt x="300" y="469"/>
                </a:moveTo>
                <a:cubicBezTo>
                  <a:pt x="-5697" y="-5528"/>
                  <a:pt x="79675" y="47035"/>
                  <a:pt x="112483" y="93602"/>
                </a:cubicBezTo>
                <a:cubicBezTo>
                  <a:pt x="145291" y="140169"/>
                  <a:pt x="185508" y="264347"/>
                  <a:pt x="197150" y="279869"/>
                </a:cubicBezTo>
                <a:cubicBezTo>
                  <a:pt x="208792" y="295391"/>
                  <a:pt x="190447" y="211783"/>
                  <a:pt x="182333" y="186736"/>
                </a:cubicBezTo>
                <a:cubicBezTo>
                  <a:pt x="174219" y="161689"/>
                  <a:pt x="173514" y="158514"/>
                  <a:pt x="148467" y="129586"/>
                </a:cubicBezTo>
                <a:cubicBezTo>
                  <a:pt x="123420" y="100658"/>
                  <a:pt x="6297" y="6466"/>
                  <a:pt x="300" y="4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05E20492-1298-4E76-96B5-17A3AF2658CD}"/>
              </a:ext>
            </a:extLst>
          </p:cNvPr>
          <p:cNvSpPr/>
          <p:nvPr/>
        </p:nvSpPr>
        <p:spPr>
          <a:xfrm>
            <a:off x="4237333" y="971550"/>
            <a:ext cx="258404" cy="49616"/>
          </a:xfrm>
          <a:custGeom>
            <a:avLst/>
            <a:gdLst>
              <a:gd name="connsiteX0" fmla="*/ 234 w 258404"/>
              <a:gd name="connsiteY0" fmla="*/ 0 h 49616"/>
              <a:gd name="connsiteX1" fmla="*/ 245767 w 258404"/>
              <a:gd name="connsiteY1" fmla="*/ 44450 h 49616"/>
              <a:gd name="connsiteX2" fmla="*/ 201317 w 258404"/>
              <a:gd name="connsiteY2" fmla="*/ 44450 h 49616"/>
              <a:gd name="connsiteX3" fmla="*/ 234 w 258404"/>
              <a:gd name="connsiteY3" fmla="*/ 0 h 4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04" h="49616">
                <a:moveTo>
                  <a:pt x="234" y="0"/>
                </a:moveTo>
                <a:cubicBezTo>
                  <a:pt x="7642" y="0"/>
                  <a:pt x="212253" y="37042"/>
                  <a:pt x="245767" y="44450"/>
                </a:cubicBezTo>
                <a:cubicBezTo>
                  <a:pt x="279281" y="51858"/>
                  <a:pt x="239770" y="50800"/>
                  <a:pt x="201317" y="44450"/>
                </a:cubicBezTo>
                <a:cubicBezTo>
                  <a:pt x="162864" y="38100"/>
                  <a:pt x="-7174" y="0"/>
                  <a:pt x="2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A05E3D0F-2F2E-4015-BD02-491DE740D409}"/>
              </a:ext>
            </a:extLst>
          </p:cNvPr>
          <p:cNvSpPr/>
          <p:nvPr/>
        </p:nvSpPr>
        <p:spPr>
          <a:xfrm>
            <a:off x="3460749" y="927057"/>
            <a:ext cx="667702" cy="144489"/>
          </a:xfrm>
          <a:custGeom>
            <a:avLst/>
            <a:gdLst>
              <a:gd name="connsiteX0" fmla="*/ 1 w 667702"/>
              <a:gd name="connsiteY0" fmla="*/ 43 h 144489"/>
              <a:gd name="connsiteX1" fmla="*/ 448734 w 667702"/>
              <a:gd name="connsiteY1" fmla="*/ 97410 h 144489"/>
              <a:gd name="connsiteX2" fmla="*/ 656168 w 667702"/>
              <a:gd name="connsiteY2" fmla="*/ 137626 h 144489"/>
              <a:gd name="connsiteX3" fmla="*/ 620184 w 667702"/>
              <a:gd name="connsiteY3" fmla="*/ 141860 h 144489"/>
              <a:gd name="connsiteX4" fmla="*/ 444501 w 667702"/>
              <a:gd name="connsiteY4" fmla="*/ 110110 h 144489"/>
              <a:gd name="connsiteX5" fmla="*/ 1 w 667702"/>
              <a:gd name="connsiteY5" fmla="*/ 43 h 1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702" h="144489">
                <a:moveTo>
                  <a:pt x="1" y="43"/>
                </a:moveTo>
                <a:cubicBezTo>
                  <a:pt x="707" y="-2074"/>
                  <a:pt x="339373" y="74479"/>
                  <a:pt x="448734" y="97410"/>
                </a:cubicBezTo>
                <a:cubicBezTo>
                  <a:pt x="558095" y="120341"/>
                  <a:pt x="627593" y="130218"/>
                  <a:pt x="656168" y="137626"/>
                </a:cubicBezTo>
                <a:cubicBezTo>
                  <a:pt x="684743" y="145034"/>
                  <a:pt x="655462" y="146446"/>
                  <a:pt x="620184" y="141860"/>
                </a:cubicBezTo>
                <a:cubicBezTo>
                  <a:pt x="584906" y="137274"/>
                  <a:pt x="543279" y="131277"/>
                  <a:pt x="444501" y="110110"/>
                </a:cubicBezTo>
                <a:cubicBezTo>
                  <a:pt x="345723" y="88943"/>
                  <a:pt x="-705" y="2160"/>
                  <a:pt x="1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1225C13-D3CC-460B-B52F-0B3ED28630EB}"/>
              </a:ext>
            </a:extLst>
          </p:cNvPr>
          <p:cNvSpPr/>
          <p:nvPr/>
        </p:nvSpPr>
        <p:spPr>
          <a:xfrm>
            <a:off x="3888330" y="945638"/>
            <a:ext cx="247969" cy="77620"/>
          </a:xfrm>
          <a:custGeom>
            <a:avLst/>
            <a:gdLst>
              <a:gd name="connsiteX0" fmla="*/ 247637 w 247969"/>
              <a:gd name="connsiteY0" fmla="*/ 512 h 77620"/>
              <a:gd name="connsiteX1" fmla="*/ 14803 w 247969"/>
              <a:gd name="connsiteY1" fmla="*/ 19562 h 77620"/>
              <a:gd name="connsiteX2" fmla="*/ 23270 w 247969"/>
              <a:gd name="connsiteY2" fmla="*/ 76712 h 77620"/>
              <a:gd name="connsiteX3" fmla="*/ 19037 w 247969"/>
              <a:gd name="connsiteY3" fmla="*/ 53429 h 77620"/>
              <a:gd name="connsiteX4" fmla="*/ 65603 w 247969"/>
              <a:gd name="connsiteY4" fmla="*/ 36495 h 77620"/>
              <a:gd name="connsiteX5" fmla="*/ 247637 w 247969"/>
              <a:gd name="connsiteY5" fmla="*/ 512 h 7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969" h="77620">
                <a:moveTo>
                  <a:pt x="247637" y="512"/>
                </a:moveTo>
                <a:cubicBezTo>
                  <a:pt x="239170" y="-2310"/>
                  <a:pt x="52197" y="6862"/>
                  <a:pt x="14803" y="19562"/>
                </a:cubicBezTo>
                <a:cubicBezTo>
                  <a:pt x="-22591" y="32262"/>
                  <a:pt x="22564" y="71068"/>
                  <a:pt x="23270" y="76712"/>
                </a:cubicBezTo>
                <a:cubicBezTo>
                  <a:pt x="23976" y="82357"/>
                  <a:pt x="11982" y="60132"/>
                  <a:pt x="19037" y="53429"/>
                </a:cubicBezTo>
                <a:cubicBezTo>
                  <a:pt x="26092" y="46726"/>
                  <a:pt x="30678" y="44962"/>
                  <a:pt x="65603" y="36495"/>
                </a:cubicBezTo>
                <a:cubicBezTo>
                  <a:pt x="100528" y="28028"/>
                  <a:pt x="256104" y="3334"/>
                  <a:pt x="247637" y="5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235ADE7B-3CB5-461C-8AC6-45B3FD0413A5}"/>
              </a:ext>
            </a:extLst>
          </p:cNvPr>
          <p:cNvSpPr/>
          <p:nvPr/>
        </p:nvSpPr>
        <p:spPr>
          <a:xfrm>
            <a:off x="3346912" y="952467"/>
            <a:ext cx="781364" cy="161355"/>
          </a:xfrm>
          <a:custGeom>
            <a:avLst/>
            <a:gdLst>
              <a:gd name="connsiteX0" fmla="*/ 1655 w 781364"/>
              <a:gd name="connsiteY0" fmla="*/ 33 h 161355"/>
              <a:gd name="connsiteX1" fmla="*/ 600671 w 781364"/>
              <a:gd name="connsiteY1" fmla="*/ 133383 h 161355"/>
              <a:gd name="connsiteX2" fmla="*/ 772121 w 781364"/>
              <a:gd name="connsiteY2" fmla="*/ 141850 h 161355"/>
              <a:gd name="connsiteX3" fmla="*/ 723438 w 781364"/>
              <a:gd name="connsiteY3" fmla="*/ 160900 h 161355"/>
              <a:gd name="connsiteX4" fmla="*/ 431338 w 781364"/>
              <a:gd name="connsiteY4" fmla="*/ 120683 h 161355"/>
              <a:gd name="connsiteX5" fmla="*/ 1655 w 781364"/>
              <a:gd name="connsiteY5" fmla="*/ 33 h 16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364" h="161355">
                <a:moveTo>
                  <a:pt x="1655" y="33"/>
                </a:moveTo>
                <a:cubicBezTo>
                  <a:pt x="29877" y="2150"/>
                  <a:pt x="472260" y="109747"/>
                  <a:pt x="600671" y="133383"/>
                </a:cubicBezTo>
                <a:cubicBezTo>
                  <a:pt x="729082" y="157019"/>
                  <a:pt x="751660" y="137264"/>
                  <a:pt x="772121" y="141850"/>
                </a:cubicBezTo>
                <a:cubicBezTo>
                  <a:pt x="792582" y="146436"/>
                  <a:pt x="780235" y="164428"/>
                  <a:pt x="723438" y="160900"/>
                </a:cubicBezTo>
                <a:cubicBezTo>
                  <a:pt x="666641" y="157372"/>
                  <a:pt x="548813" y="145025"/>
                  <a:pt x="431338" y="120683"/>
                </a:cubicBezTo>
                <a:cubicBezTo>
                  <a:pt x="313863" y="96341"/>
                  <a:pt x="-26567" y="-2084"/>
                  <a:pt x="1655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860CFA2-73D3-4E48-BC1F-C6142B482683}"/>
              </a:ext>
            </a:extLst>
          </p:cNvPr>
          <p:cNvSpPr/>
          <p:nvPr/>
        </p:nvSpPr>
        <p:spPr>
          <a:xfrm>
            <a:off x="4118890" y="1098544"/>
            <a:ext cx="340927" cy="158897"/>
          </a:xfrm>
          <a:custGeom>
            <a:avLst/>
            <a:gdLst>
              <a:gd name="connsiteX0" fmla="*/ 143 w 340927"/>
              <a:gd name="connsiteY0" fmla="*/ 6 h 158897"/>
              <a:gd name="connsiteX1" fmla="*/ 86927 w 340927"/>
              <a:gd name="connsiteY1" fmla="*/ 124889 h 158897"/>
              <a:gd name="connsiteX2" fmla="*/ 93277 w 340927"/>
              <a:gd name="connsiteY2" fmla="*/ 133356 h 158897"/>
              <a:gd name="connsiteX3" fmla="*/ 150427 w 340927"/>
              <a:gd name="connsiteY3" fmla="*/ 137589 h 158897"/>
              <a:gd name="connsiteX4" fmla="*/ 340927 w 340927"/>
              <a:gd name="connsiteY4" fmla="*/ 158756 h 158897"/>
              <a:gd name="connsiteX5" fmla="*/ 133493 w 340927"/>
              <a:gd name="connsiteY5" fmla="*/ 146056 h 158897"/>
              <a:gd name="connsiteX6" fmla="*/ 112327 w 340927"/>
              <a:gd name="connsiteY6" fmla="*/ 131239 h 158897"/>
              <a:gd name="connsiteX7" fmla="*/ 143 w 340927"/>
              <a:gd name="connsiteY7" fmla="*/ 6 h 15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927" h="158897">
                <a:moveTo>
                  <a:pt x="143" y="6"/>
                </a:moveTo>
                <a:cubicBezTo>
                  <a:pt x="-4090" y="-1052"/>
                  <a:pt x="86927" y="124889"/>
                  <a:pt x="86927" y="124889"/>
                </a:cubicBezTo>
                <a:cubicBezTo>
                  <a:pt x="102449" y="147114"/>
                  <a:pt x="82694" y="131239"/>
                  <a:pt x="93277" y="133356"/>
                </a:cubicBezTo>
                <a:cubicBezTo>
                  <a:pt x="103860" y="135473"/>
                  <a:pt x="150427" y="137589"/>
                  <a:pt x="150427" y="137589"/>
                </a:cubicBezTo>
                <a:lnTo>
                  <a:pt x="340927" y="158756"/>
                </a:lnTo>
                <a:cubicBezTo>
                  <a:pt x="338105" y="160167"/>
                  <a:pt x="171593" y="150642"/>
                  <a:pt x="133493" y="146056"/>
                </a:cubicBezTo>
                <a:cubicBezTo>
                  <a:pt x="95393" y="141470"/>
                  <a:pt x="130671" y="151347"/>
                  <a:pt x="112327" y="131239"/>
                </a:cubicBezTo>
                <a:cubicBezTo>
                  <a:pt x="93983" y="111131"/>
                  <a:pt x="4376" y="1064"/>
                  <a:pt x="143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21F99D70-5507-4E6B-98C0-D50CE2FBE566}"/>
              </a:ext>
            </a:extLst>
          </p:cNvPr>
          <p:cNvSpPr/>
          <p:nvPr/>
        </p:nvSpPr>
        <p:spPr>
          <a:xfrm>
            <a:off x="2508250" y="746125"/>
            <a:ext cx="1034214" cy="195923"/>
          </a:xfrm>
          <a:custGeom>
            <a:avLst/>
            <a:gdLst>
              <a:gd name="connsiteX0" fmla="*/ 0 w 1034214"/>
              <a:gd name="connsiteY0" fmla="*/ 0 h 195923"/>
              <a:gd name="connsiteX1" fmla="*/ 974725 w 1034214"/>
              <a:gd name="connsiteY1" fmla="*/ 180975 h 195923"/>
              <a:gd name="connsiteX2" fmla="*/ 884238 w 1034214"/>
              <a:gd name="connsiteY2" fmla="*/ 177800 h 195923"/>
              <a:gd name="connsiteX3" fmla="*/ 530225 w 1034214"/>
              <a:gd name="connsiteY3" fmla="*/ 114300 h 195923"/>
              <a:gd name="connsiteX4" fmla="*/ 0 w 1034214"/>
              <a:gd name="connsiteY4" fmla="*/ 0 h 19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214" h="195923">
                <a:moveTo>
                  <a:pt x="0" y="0"/>
                </a:moveTo>
                <a:lnTo>
                  <a:pt x="974725" y="180975"/>
                </a:lnTo>
                <a:cubicBezTo>
                  <a:pt x="1122098" y="210608"/>
                  <a:pt x="958321" y="188913"/>
                  <a:pt x="884238" y="177800"/>
                </a:cubicBezTo>
                <a:cubicBezTo>
                  <a:pt x="810155" y="166687"/>
                  <a:pt x="530225" y="114300"/>
                  <a:pt x="530225" y="1143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33298E7-A3D4-4C18-AECA-A696B0C8DFD7}"/>
              </a:ext>
            </a:extLst>
          </p:cNvPr>
          <p:cNvSpPr/>
          <p:nvPr/>
        </p:nvSpPr>
        <p:spPr>
          <a:xfrm>
            <a:off x="756810" y="485671"/>
            <a:ext cx="1837165" cy="266860"/>
          </a:xfrm>
          <a:custGeom>
            <a:avLst/>
            <a:gdLst>
              <a:gd name="connsiteX0" fmla="*/ 71865 w 1837165"/>
              <a:gd name="connsiteY0" fmla="*/ 22329 h 266860"/>
              <a:gd name="connsiteX1" fmla="*/ 167115 w 1837165"/>
              <a:gd name="connsiteY1" fmla="*/ 19154 h 266860"/>
              <a:gd name="connsiteX2" fmla="*/ 1535540 w 1837165"/>
              <a:gd name="connsiteY2" fmla="*/ 228704 h 266860"/>
              <a:gd name="connsiteX3" fmla="*/ 1837165 w 1837165"/>
              <a:gd name="connsiteY3" fmla="*/ 266804 h 266860"/>
              <a:gd name="connsiteX4" fmla="*/ 1173590 w 1837165"/>
              <a:gd name="connsiteY4" fmla="*/ 184254 h 266860"/>
              <a:gd name="connsiteX5" fmla="*/ 563990 w 1837165"/>
              <a:gd name="connsiteY5" fmla="*/ 98529 h 266860"/>
              <a:gd name="connsiteX6" fmla="*/ 71865 w 1837165"/>
              <a:gd name="connsiteY6" fmla="*/ 22329 h 26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165" h="266860">
                <a:moveTo>
                  <a:pt x="71865" y="22329"/>
                </a:moveTo>
                <a:cubicBezTo>
                  <a:pt x="-2483" y="3543"/>
                  <a:pt x="-76831" y="-15242"/>
                  <a:pt x="167115" y="19154"/>
                </a:cubicBezTo>
                <a:cubicBezTo>
                  <a:pt x="411061" y="53550"/>
                  <a:pt x="1257198" y="187429"/>
                  <a:pt x="1535540" y="228704"/>
                </a:cubicBezTo>
                <a:cubicBezTo>
                  <a:pt x="1813882" y="269979"/>
                  <a:pt x="1837165" y="266804"/>
                  <a:pt x="1837165" y="266804"/>
                </a:cubicBezTo>
                <a:lnTo>
                  <a:pt x="1173590" y="184254"/>
                </a:lnTo>
                <a:lnTo>
                  <a:pt x="563990" y="98529"/>
                </a:lnTo>
                <a:lnTo>
                  <a:pt x="71865" y="223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56668295-5D4F-4210-A92A-093FD5BD928F}"/>
              </a:ext>
            </a:extLst>
          </p:cNvPr>
          <p:cNvSpPr/>
          <p:nvPr/>
        </p:nvSpPr>
        <p:spPr>
          <a:xfrm>
            <a:off x="896938" y="582613"/>
            <a:ext cx="1105087" cy="151446"/>
          </a:xfrm>
          <a:custGeom>
            <a:avLst/>
            <a:gdLst>
              <a:gd name="connsiteX0" fmla="*/ 0 w 1105087"/>
              <a:gd name="connsiteY0" fmla="*/ 0 h 151446"/>
              <a:gd name="connsiteX1" fmla="*/ 1071562 w 1105087"/>
              <a:gd name="connsiteY1" fmla="*/ 147637 h 151446"/>
              <a:gd name="connsiteX2" fmla="*/ 855662 w 1105087"/>
              <a:gd name="connsiteY2" fmla="*/ 111125 h 151446"/>
              <a:gd name="connsiteX3" fmla="*/ 0 w 1105087"/>
              <a:gd name="connsiteY3" fmla="*/ 0 h 15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87" h="151446">
                <a:moveTo>
                  <a:pt x="0" y="0"/>
                </a:moveTo>
                <a:lnTo>
                  <a:pt x="1071562" y="147637"/>
                </a:lnTo>
                <a:cubicBezTo>
                  <a:pt x="1214172" y="166158"/>
                  <a:pt x="855662" y="111125"/>
                  <a:pt x="855662" y="1111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3543CC2-36F9-41EF-AB0C-25C443D671FE}"/>
              </a:ext>
            </a:extLst>
          </p:cNvPr>
          <p:cNvSpPr/>
          <p:nvPr/>
        </p:nvSpPr>
        <p:spPr>
          <a:xfrm>
            <a:off x="1050921" y="622124"/>
            <a:ext cx="1387606" cy="282593"/>
          </a:xfrm>
          <a:custGeom>
            <a:avLst/>
            <a:gdLst>
              <a:gd name="connsiteX0" fmla="*/ 4 w 1387606"/>
              <a:gd name="connsiteY0" fmla="*/ 176 h 282593"/>
              <a:gd name="connsiteX1" fmla="*/ 92079 w 1387606"/>
              <a:gd name="connsiteY1" fmla="*/ 127176 h 282593"/>
              <a:gd name="connsiteX2" fmla="*/ 250829 w 1387606"/>
              <a:gd name="connsiteY2" fmla="*/ 124001 h 282593"/>
              <a:gd name="connsiteX3" fmla="*/ 1349379 w 1387606"/>
              <a:gd name="connsiteY3" fmla="*/ 279576 h 282593"/>
              <a:gd name="connsiteX4" fmla="*/ 1054104 w 1387606"/>
              <a:gd name="connsiteY4" fmla="*/ 216076 h 282593"/>
              <a:gd name="connsiteX5" fmla="*/ 254004 w 1387606"/>
              <a:gd name="connsiteY5" fmla="*/ 85901 h 282593"/>
              <a:gd name="connsiteX6" fmla="*/ 88904 w 1387606"/>
              <a:gd name="connsiteY6" fmla="*/ 98601 h 282593"/>
              <a:gd name="connsiteX7" fmla="*/ 4 w 1387606"/>
              <a:gd name="connsiteY7" fmla="*/ 176 h 28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606" h="282593">
                <a:moveTo>
                  <a:pt x="4" y="176"/>
                </a:moveTo>
                <a:cubicBezTo>
                  <a:pt x="533" y="4939"/>
                  <a:pt x="50275" y="106539"/>
                  <a:pt x="92079" y="127176"/>
                </a:cubicBezTo>
                <a:cubicBezTo>
                  <a:pt x="133883" y="147814"/>
                  <a:pt x="41279" y="98601"/>
                  <a:pt x="250829" y="124001"/>
                </a:cubicBezTo>
                <a:cubicBezTo>
                  <a:pt x="460379" y="149401"/>
                  <a:pt x="1215500" y="264230"/>
                  <a:pt x="1349379" y="279576"/>
                </a:cubicBezTo>
                <a:cubicBezTo>
                  <a:pt x="1483258" y="294922"/>
                  <a:pt x="1236666" y="248355"/>
                  <a:pt x="1054104" y="216076"/>
                </a:cubicBezTo>
                <a:cubicBezTo>
                  <a:pt x="871542" y="183797"/>
                  <a:pt x="414871" y="105480"/>
                  <a:pt x="254004" y="85901"/>
                </a:cubicBezTo>
                <a:cubicBezTo>
                  <a:pt x="93137" y="66322"/>
                  <a:pt x="128591" y="108655"/>
                  <a:pt x="88904" y="98601"/>
                </a:cubicBezTo>
                <a:cubicBezTo>
                  <a:pt x="49217" y="88547"/>
                  <a:pt x="-525" y="-4587"/>
                  <a:pt x="4" y="1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90E907E-D8AC-46DC-AB5F-08AD4BA8906A}"/>
              </a:ext>
            </a:extLst>
          </p:cNvPr>
          <p:cNvSpPr/>
          <p:nvPr/>
        </p:nvSpPr>
        <p:spPr>
          <a:xfrm>
            <a:off x="1423608" y="1038427"/>
            <a:ext cx="1892819" cy="202074"/>
          </a:xfrm>
          <a:custGeom>
            <a:avLst/>
            <a:gdLst>
              <a:gd name="connsiteX0" fmla="*/ 17842 w 1892819"/>
              <a:gd name="connsiteY0" fmla="*/ 6148 h 202074"/>
              <a:gd name="connsiteX1" fmla="*/ 87692 w 1892819"/>
              <a:gd name="connsiteY1" fmla="*/ 2973 h 202074"/>
              <a:gd name="connsiteX2" fmla="*/ 1221167 w 1892819"/>
              <a:gd name="connsiteY2" fmla="*/ 126798 h 202074"/>
              <a:gd name="connsiteX3" fmla="*/ 1862517 w 1892819"/>
              <a:gd name="connsiteY3" fmla="*/ 196648 h 202074"/>
              <a:gd name="connsiteX4" fmla="*/ 1748217 w 1892819"/>
              <a:gd name="connsiteY4" fmla="*/ 193473 h 202074"/>
              <a:gd name="connsiteX5" fmla="*/ 1389442 w 1892819"/>
              <a:gd name="connsiteY5" fmla="*/ 161723 h 202074"/>
              <a:gd name="connsiteX6" fmla="*/ 360742 w 1892819"/>
              <a:gd name="connsiteY6" fmla="*/ 50598 h 202074"/>
              <a:gd name="connsiteX7" fmla="*/ 17842 w 1892819"/>
              <a:gd name="connsiteY7" fmla="*/ 6148 h 20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2819" h="202074">
                <a:moveTo>
                  <a:pt x="17842" y="6148"/>
                </a:moveTo>
                <a:cubicBezTo>
                  <a:pt x="-47510" y="-5494"/>
                  <a:pt x="87692" y="2973"/>
                  <a:pt x="87692" y="2973"/>
                </a:cubicBezTo>
                <a:lnTo>
                  <a:pt x="1221167" y="126798"/>
                </a:lnTo>
                <a:lnTo>
                  <a:pt x="1862517" y="196648"/>
                </a:lnTo>
                <a:cubicBezTo>
                  <a:pt x="1950359" y="207760"/>
                  <a:pt x="1827063" y="199294"/>
                  <a:pt x="1748217" y="193473"/>
                </a:cubicBezTo>
                <a:cubicBezTo>
                  <a:pt x="1669371" y="187652"/>
                  <a:pt x="1389442" y="161723"/>
                  <a:pt x="1389442" y="161723"/>
                </a:cubicBezTo>
                <a:lnTo>
                  <a:pt x="360742" y="50598"/>
                </a:lnTo>
                <a:cubicBezTo>
                  <a:pt x="134788" y="27315"/>
                  <a:pt x="84252" y="24669"/>
                  <a:pt x="17842" y="6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6F8E645-6787-4351-9070-B13F0A6EBA73}"/>
              </a:ext>
            </a:extLst>
          </p:cNvPr>
          <p:cNvSpPr/>
          <p:nvPr/>
        </p:nvSpPr>
        <p:spPr>
          <a:xfrm>
            <a:off x="1412875" y="987425"/>
            <a:ext cx="2294169" cy="246121"/>
          </a:xfrm>
          <a:custGeom>
            <a:avLst/>
            <a:gdLst>
              <a:gd name="connsiteX0" fmla="*/ 0 w 2294169"/>
              <a:gd name="connsiteY0" fmla="*/ 0 h 246121"/>
              <a:gd name="connsiteX1" fmla="*/ 1238250 w 2294169"/>
              <a:gd name="connsiteY1" fmla="*/ 130175 h 246121"/>
              <a:gd name="connsiteX2" fmla="*/ 2235200 w 2294169"/>
              <a:gd name="connsiteY2" fmla="*/ 238125 h 246121"/>
              <a:gd name="connsiteX3" fmla="*/ 2184400 w 2294169"/>
              <a:gd name="connsiteY3" fmla="*/ 238125 h 246121"/>
              <a:gd name="connsiteX4" fmla="*/ 1905000 w 2294169"/>
              <a:gd name="connsiteY4" fmla="*/ 222250 h 246121"/>
              <a:gd name="connsiteX5" fmla="*/ 1362075 w 2294169"/>
              <a:gd name="connsiteY5" fmla="*/ 171450 h 246121"/>
              <a:gd name="connsiteX6" fmla="*/ 781050 w 2294169"/>
              <a:gd name="connsiteY6" fmla="*/ 107950 h 246121"/>
              <a:gd name="connsiteX7" fmla="*/ 0 w 2294169"/>
              <a:gd name="connsiteY7" fmla="*/ 0 h 2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169" h="246121">
                <a:moveTo>
                  <a:pt x="0" y="0"/>
                </a:moveTo>
                <a:lnTo>
                  <a:pt x="1238250" y="130175"/>
                </a:lnTo>
                <a:lnTo>
                  <a:pt x="2235200" y="238125"/>
                </a:lnTo>
                <a:cubicBezTo>
                  <a:pt x="2392892" y="256117"/>
                  <a:pt x="2184400" y="238125"/>
                  <a:pt x="2184400" y="238125"/>
                </a:cubicBezTo>
                <a:cubicBezTo>
                  <a:pt x="2129367" y="235479"/>
                  <a:pt x="2042054" y="233362"/>
                  <a:pt x="1905000" y="222250"/>
                </a:cubicBezTo>
                <a:cubicBezTo>
                  <a:pt x="1767946" y="211138"/>
                  <a:pt x="1362075" y="171450"/>
                  <a:pt x="1362075" y="171450"/>
                </a:cubicBezTo>
                <a:lnTo>
                  <a:pt x="781050" y="1079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F58BB3F-0CEE-42A2-B3B9-3DFEC42A3F5D}"/>
              </a:ext>
            </a:extLst>
          </p:cNvPr>
          <p:cNvSpPr/>
          <p:nvPr/>
        </p:nvSpPr>
        <p:spPr>
          <a:xfrm>
            <a:off x="1153417" y="863248"/>
            <a:ext cx="2226073" cy="286622"/>
          </a:xfrm>
          <a:custGeom>
            <a:avLst/>
            <a:gdLst>
              <a:gd name="connsiteX0" fmla="*/ 34033 w 2226073"/>
              <a:gd name="connsiteY0" fmla="*/ 6702 h 286622"/>
              <a:gd name="connsiteX1" fmla="*/ 84833 w 2226073"/>
              <a:gd name="connsiteY1" fmla="*/ 6702 h 286622"/>
              <a:gd name="connsiteX2" fmla="*/ 1532633 w 2226073"/>
              <a:gd name="connsiteY2" fmla="*/ 187677 h 286622"/>
              <a:gd name="connsiteX3" fmla="*/ 2186683 w 2226073"/>
              <a:gd name="connsiteY3" fmla="*/ 282927 h 286622"/>
              <a:gd name="connsiteX4" fmla="*/ 2072383 w 2226073"/>
              <a:gd name="connsiteY4" fmla="*/ 260702 h 286622"/>
              <a:gd name="connsiteX5" fmla="*/ 1411983 w 2226073"/>
              <a:gd name="connsiteY5" fmla="*/ 200377 h 286622"/>
              <a:gd name="connsiteX6" fmla="*/ 678558 w 2226073"/>
              <a:gd name="connsiteY6" fmla="*/ 127352 h 286622"/>
              <a:gd name="connsiteX7" fmla="*/ 34033 w 2226073"/>
              <a:gd name="connsiteY7" fmla="*/ 6702 h 2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073" h="286622">
                <a:moveTo>
                  <a:pt x="34033" y="6702"/>
                </a:moveTo>
                <a:cubicBezTo>
                  <a:pt x="-65451" y="-8379"/>
                  <a:pt x="84833" y="6702"/>
                  <a:pt x="84833" y="6702"/>
                </a:cubicBezTo>
                <a:lnTo>
                  <a:pt x="1532633" y="187677"/>
                </a:lnTo>
                <a:cubicBezTo>
                  <a:pt x="1882941" y="233714"/>
                  <a:pt x="2096725" y="270756"/>
                  <a:pt x="2186683" y="282927"/>
                </a:cubicBezTo>
                <a:cubicBezTo>
                  <a:pt x="2276641" y="295098"/>
                  <a:pt x="2201500" y="274460"/>
                  <a:pt x="2072383" y="260702"/>
                </a:cubicBezTo>
                <a:cubicBezTo>
                  <a:pt x="1943266" y="246944"/>
                  <a:pt x="1411983" y="200377"/>
                  <a:pt x="1411983" y="200377"/>
                </a:cubicBezTo>
                <a:cubicBezTo>
                  <a:pt x="1179679" y="178152"/>
                  <a:pt x="908216" y="155927"/>
                  <a:pt x="678558" y="127352"/>
                </a:cubicBezTo>
                <a:cubicBezTo>
                  <a:pt x="448900" y="98777"/>
                  <a:pt x="241466" y="63852"/>
                  <a:pt x="34033" y="67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D733504-F260-4FC8-9914-23C7A7BF3080}"/>
              </a:ext>
            </a:extLst>
          </p:cNvPr>
          <p:cNvSpPr/>
          <p:nvPr/>
        </p:nvSpPr>
        <p:spPr>
          <a:xfrm>
            <a:off x="527028" y="656910"/>
            <a:ext cx="892404" cy="1150946"/>
          </a:xfrm>
          <a:custGeom>
            <a:avLst/>
            <a:gdLst>
              <a:gd name="connsiteX0" fmla="*/ 22 w 892404"/>
              <a:gd name="connsiteY0" fmla="*/ 315 h 1150946"/>
              <a:gd name="connsiteX1" fmla="*/ 457222 w 892404"/>
              <a:gd name="connsiteY1" fmla="*/ 187640 h 1150946"/>
              <a:gd name="connsiteX2" fmla="*/ 796947 w 892404"/>
              <a:gd name="connsiteY2" fmla="*/ 295590 h 1150946"/>
              <a:gd name="connsiteX3" fmla="*/ 841397 w 892404"/>
              <a:gd name="connsiteY3" fmla="*/ 346390 h 1150946"/>
              <a:gd name="connsiteX4" fmla="*/ 873147 w 892404"/>
              <a:gd name="connsiteY4" fmla="*/ 470215 h 1150946"/>
              <a:gd name="connsiteX5" fmla="*/ 882672 w 892404"/>
              <a:gd name="connsiteY5" fmla="*/ 1133790 h 1150946"/>
              <a:gd name="connsiteX6" fmla="*/ 892197 w 892404"/>
              <a:gd name="connsiteY6" fmla="*/ 902015 h 1150946"/>
              <a:gd name="connsiteX7" fmla="*/ 873147 w 892404"/>
              <a:gd name="connsiteY7" fmla="*/ 327340 h 1150946"/>
              <a:gd name="connsiteX8" fmla="*/ 758847 w 892404"/>
              <a:gd name="connsiteY8" fmla="*/ 257490 h 1150946"/>
              <a:gd name="connsiteX9" fmla="*/ 476272 w 892404"/>
              <a:gd name="connsiteY9" fmla="*/ 146365 h 1150946"/>
              <a:gd name="connsiteX10" fmla="*/ 22 w 892404"/>
              <a:gd name="connsiteY10" fmla="*/ 315 h 115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404" h="1150946">
                <a:moveTo>
                  <a:pt x="22" y="315"/>
                </a:moveTo>
                <a:cubicBezTo>
                  <a:pt x="-3153" y="7194"/>
                  <a:pt x="324401" y="138428"/>
                  <a:pt x="457222" y="187640"/>
                </a:cubicBezTo>
                <a:cubicBezTo>
                  <a:pt x="590043" y="236853"/>
                  <a:pt x="732918" y="269132"/>
                  <a:pt x="796947" y="295590"/>
                </a:cubicBezTo>
                <a:cubicBezTo>
                  <a:pt x="860976" y="322048"/>
                  <a:pt x="828697" y="317286"/>
                  <a:pt x="841397" y="346390"/>
                </a:cubicBezTo>
                <a:cubicBezTo>
                  <a:pt x="854097" y="375494"/>
                  <a:pt x="866268" y="338982"/>
                  <a:pt x="873147" y="470215"/>
                </a:cubicBezTo>
                <a:cubicBezTo>
                  <a:pt x="880026" y="601448"/>
                  <a:pt x="879497" y="1061823"/>
                  <a:pt x="882672" y="1133790"/>
                </a:cubicBezTo>
                <a:cubicBezTo>
                  <a:pt x="885847" y="1205757"/>
                  <a:pt x="893785" y="1036423"/>
                  <a:pt x="892197" y="902015"/>
                </a:cubicBezTo>
                <a:cubicBezTo>
                  <a:pt x="890610" y="767607"/>
                  <a:pt x="895372" y="434761"/>
                  <a:pt x="873147" y="327340"/>
                </a:cubicBezTo>
                <a:cubicBezTo>
                  <a:pt x="850922" y="219919"/>
                  <a:pt x="824993" y="287652"/>
                  <a:pt x="758847" y="257490"/>
                </a:cubicBezTo>
                <a:cubicBezTo>
                  <a:pt x="692701" y="227328"/>
                  <a:pt x="598509" y="191873"/>
                  <a:pt x="476272" y="146365"/>
                </a:cubicBezTo>
                <a:cubicBezTo>
                  <a:pt x="354035" y="100857"/>
                  <a:pt x="3197" y="-6564"/>
                  <a:pt x="22" y="3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E787D2EE-59CE-4380-9E45-529C0742244F}"/>
              </a:ext>
            </a:extLst>
          </p:cNvPr>
          <p:cNvSpPr/>
          <p:nvPr/>
        </p:nvSpPr>
        <p:spPr>
          <a:xfrm>
            <a:off x="1431428" y="1219133"/>
            <a:ext cx="162432" cy="667804"/>
          </a:xfrm>
          <a:custGeom>
            <a:avLst/>
            <a:gdLst>
              <a:gd name="connsiteX0" fmla="*/ 497 w 162432"/>
              <a:gd name="connsiteY0" fmla="*/ 67 h 667804"/>
              <a:gd name="connsiteX1" fmla="*/ 57647 w 162432"/>
              <a:gd name="connsiteY1" fmla="*/ 571567 h 667804"/>
              <a:gd name="connsiteX2" fmla="*/ 162422 w 162432"/>
              <a:gd name="connsiteY2" fmla="*/ 666817 h 667804"/>
              <a:gd name="connsiteX3" fmla="*/ 51297 w 162432"/>
              <a:gd name="connsiteY3" fmla="*/ 616017 h 667804"/>
              <a:gd name="connsiteX4" fmla="*/ 32247 w 162432"/>
              <a:gd name="connsiteY4" fmla="*/ 533467 h 667804"/>
              <a:gd name="connsiteX5" fmla="*/ 497 w 162432"/>
              <a:gd name="connsiteY5" fmla="*/ 67 h 66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32" h="667804">
                <a:moveTo>
                  <a:pt x="497" y="67"/>
                </a:moveTo>
                <a:cubicBezTo>
                  <a:pt x="4730" y="6417"/>
                  <a:pt x="30660" y="460442"/>
                  <a:pt x="57647" y="571567"/>
                </a:cubicBezTo>
                <a:cubicBezTo>
                  <a:pt x="84634" y="682692"/>
                  <a:pt x="163480" y="659409"/>
                  <a:pt x="162422" y="666817"/>
                </a:cubicBezTo>
                <a:cubicBezTo>
                  <a:pt x="161364" y="674225"/>
                  <a:pt x="72993" y="638242"/>
                  <a:pt x="51297" y="616017"/>
                </a:cubicBezTo>
                <a:cubicBezTo>
                  <a:pt x="29601" y="593792"/>
                  <a:pt x="44418" y="630834"/>
                  <a:pt x="32247" y="533467"/>
                </a:cubicBezTo>
                <a:cubicBezTo>
                  <a:pt x="20076" y="436100"/>
                  <a:pt x="-3736" y="-6283"/>
                  <a:pt x="497" y="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ED7D77D-6913-4F6C-86C4-0806D88A7D1B}"/>
              </a:ext>
            </a:extLst>
          </p:cNvPr>
          <p:cNvSpPr/>
          <p:nvPr/>
        </p:nvSpPr>
        <p:spPr>
          <a:xfrm>
            <a:off x="98006" y="-26997"/>
            <a:ext cx="666409" cy="510173"/>
          </a:xfrm>
          <a:custGeom>
            <a:avLst/>
            <a:gdLst>
              <a:gd name="connsiteX0" fmla="*/ 419 w 666409"/>
              <a:gd name="connsiteY0" fmla="*/ 1597 h 510173"/>
              <a:gd name="connsiteX1" fmla="*/ 238544 w 666409"/>
              <a:gd name="connsiteY1" fmla="*/ 160347 h 510173"/>
              <a:gd name="connsiteX2" fmla="*/ 657644 w 666409"/>
              <a:gd name="connsiteY2" fmla="*/ 496897 h 510173"/>
              <a:gd name="connsiteX3" fmla="*/ 505244 w 666409"/>
              <a:gd name="connsiteY3" fmla="*/ 423872 h 510173"/>
              <a:gd name="connsiteX4" fmla="*/ 292519 w 666409"/>
              <a:gd name="connsiteY4" fmla="*/ 249247 h 510173"/>
              <a:gd name="connsiteX5" fmla="*/ 419 w 666409"/>
              <a:gd name="connsiteY5" fmla="*/ 1597 h 51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409" h="510173">
                <a:moveTo>
                  <a:pt x="419" y="1597"/>
                </a:moveTo>
                <a:cubicBezTo>
                  <a:pt x="-8577" y="-13220"/>
                  <a:pt x="129007" y="77797"/>
                  <a:pt x="238544" y="160347"/>
                </a:cubicBezTo>
                <a:cubicBezTo>
                  <a:pt x="348081" y="242897"/>
                  <a:pt x="613194" y="452976"/>
                  <a:pt x="657644" y="496897"/>
                </a:cubicBezTo>
                <a:cubicBezTo>
                  <a:pt x="702094" y="540818"/>
                  <a:pt x="566098" y="465147"/>
                  <a:pt x="505244" y="423872"/>
                </a:cubicBezTo>
                <a:cubicBezTo>
                  <a:pt x="444390" y="382597"/>
                  <a:pt x="375069" y="319626"/>
                  <a:pt x="292519" y="249247"/>
                </a:cubicBezTo>
                <a:cubicBezTo>
                  <a:pt x="209969" y="178868"/>
                  <a:pt x="9415" y="16414"/>
                  <a:pt x="419" y="1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F6FC8770-6907-4DDD-AEE6-67F6302D2910}"/>
              </a:ext>
            </a:extLst>
          </p:cNvPr>
          <p:cNvSpPr/>
          <p:nvPr/>
        </p:nvSpPr>
        <p:spPr>
          <a:xfrm>
            <a:off x="-9525" y="1568450"/>
            <a:ext cx="1392001" cy="192771"/>
          </a:xfrm>
          <a:custGeom>
            <a:avLst/>
            <a:gdLst>
              <a:gd name="connsiteX0" fmla="*/ 0 w 1392001"/>
              <a:gd name="connsiteY0" fmla="*/ 0 h 192771"/>
              <a:gd name="connsiteX1" fmla="*/ 676275 w 1392001"/>
              <a:gd name="connsiteY1" fmla="*/ 95250 h 192771"/>
              <a:gd name="connsiteX2" fmla="*/ 1368425 w 1392001"/>
              <a:gd name="connsiteY2" fmla="*/ 190500 h 192771"/>
              <a:gd name="connsiteX3" fmla="*/ 1209675 w 1392001"/>
              <a:gd name="connsiteY3" fmla="*/ 158750 h 192771"/>
              <a:gd name="connsiteX4" fmla="*/ 1003300 w 1392001"/>
              <a:gd name="connsiteY4" fmla="*/ 111125 h 192771"/>
              <a:gd name="connsiteX5" fmla="*/ 676275 w 1392001"/>
              <a:gd name="connsiteY5" fmla="*/ 60325 h 192771"/>
              <a:gd name="connsiteX6" fmla="*/ 0 w 1392001"/>
              <a:gd name="connsiteY6" fmla="*/ 0 h 19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2001" h="192771">
                <a:moveTo>
                  <a:pt x="0" y="0"/>
                </a:moveTo>
                <a:lnTo>
                  <a:pt x="676275" y="95250"/>
                </a:lnTo>
                <a:lnTo>
                  <a:pt x="1368425" y="190500"/>
                </a:lnTo>
                <a:cubicBezTo>
                  <a:pt x="1457325" y="201083"/>
                  <a:pt x="1270529" y="171979"/>
                  <a:pt x="1209675" y="158750"/>
                </a:cubicBezTo>
                <a:cubicBezTo>
                  <a:pt x="1148821" y="145521"/>
                  <a:pt x="1092200" y="127529"/>
                  <a:pt x="1003300" y="111125"/>
                </a:cubicBezTo>
                <a:cubicBezTo>
                  <a:pt x="914400" y="94721"/>
                  <a:pt x="839788" y="81492"/>
                  <a:pt x="676275" y="60325"/>
                </a:cubicBezTo>
                <a:cubicBezTo>
                  <a:pt x="512762" y="39158"/>
                  <a:pt x="267493" y="11641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40CDE95-25A8-4C9C-9597-E443A57544FF}"/>
              </a:ext>
            </a:extLst>
          </p:cNvPr>
          <p:cNvSpPr/>
          <p:nvPr/>
        </p:nvSpPr>
        <p:spPr>
          <a:xfrm>
            <a:off x="73288" y="1679573"/>
            <a:ext cx="1520659" cy="251712"/>
          </a:xfrm>
          <a:custGeom>
            <a:avLst/>
            <a:gdLst>
              <a:gd name="connsiteX0" fmla="*/ 6087 w 1520659"/>
              <a:gd name="connsiteY0" fmla="*/ 2 h 251712"/>
              <a:gd name="connsiteX1" fmla="*/ 653787 w 1520659"/>
              <a:gd name="connsiteY1" fmla="*/ 101602 h 251712"/>
              <a:gd name="connsiteX2" fmla="*/ 1253862 w 1520659"/>
              <a:gd name="connsiteY2" fmla="*/ 152402 h 251712"/>
              <a:gd name="connsiteX3" fmla="*/ 1345937 w 1520659"/>
              <a:gd name="connsiteY3" fmla="*/ 206377 h 251712"/>
              <a:gd name="connsiteX4" fmla="*/ 1520562 w 1520659"/>
              <a:gd name="connsiteY4" fmla="*/ 250827 h 251712"/>
              <a:gd name="connsiteX5" fmla="*/ 1320537 w 1520659"/>
              <a:gd name="connsiteY5" fmla="*/ 165102 h 251712"/>
              <a:gd name="connsiteX6" fmla="*/ 1057012 w 1520659"/>
              <a:gd name="connsiteY6" fmla="*/ 104777 h 251712"/>
              <a:gd name="connsiteX7" fmla="*/ 6087 w 1520659"/>
              <a:gd name="connsiteY7" fmla="*/ 2 h 25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0659" h="251712">
                <a:moveTo>
                  <a:pt x="6087" y="2"/>
                </a:moveTo>
                <a:cubicBezTo>
                  <a:pt x="-61117" y="-527"/>
                  <a:pt x="445825" y="76202"/>
                  <a:pt x="653787" y="101602"/>
                </a:cubicBezTo>
                <a:cubicBezTo>
                  <a:pt x="861750" y="127002"/>
                  <a:pt x="1138504" y="134940"/>
                  <a:pt x="1253862" y="152402"/>
                </a:cubicBezTo>
                <a:cubicBezTo>
                  <a:pt x="1369220" y="169864"/>
                  <a:pt x="1301487" y="189973"/>
                  <a:pt x="1345937" y="206377"/>
                </a:cubicBezTo>
                <a:cubicBezTo>
                  <a:pt x="1390387" y="222781"/>
                  <a:pt x="1524795" y="257706"/>
                  <a:pt x="1520562" y="250827"/>
                </a:cubicBezTo>
                <a:cubicBezTo>
                  <a:pt x="1516329" y="243948"/>
                  <a:pt x="1397795" y="189444"/>
                  <a:pt x="1320537" y="165102"/>
                </a:cubicBezTo>
                <a:cubicBezTo>
                  <a:pt x="1243279" y="140760"/>
                  <a:pt x="1275558" y="137056"/>
                  <a:pt x="1057012" y="104777"/>
                </a:cubicBezTo>
                <a:cubicBezTo>
                  <a:pt x="838466" y="72498"/>
                  <a:pt x="73291" y="531"/>
                  <a:pt x="608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E5A8864A-E3D1-4D93-BC72-CA28B989939A}"/>
              </a:ext>
            </a:extLst>
          </p:cNvPr>
          <p:cNvSpPr/>
          <p:nvPr/>
        </p:nvSpPr>
        <p:spPr>
          <a:xfrm>
            <a:off x="1591733" y="1807543"/>
            <a:ext cx="3022742" cy="63590"/>
          </a:xfrm>
          <a:custGeom>
            <a:avLst/>
            <a:gdLst>
              <a:gd name="connsiteX0" fmla="*/ 0 w 3022742"/>
              <a:gd name="connsiteY0" fmla="*/ 63590 h 63590"/>
              <a:gd name="connsiteX1" fmla="*/ 84667 w 3022742"/>
              <a:gd name="connsiteY1" fmla="*/ 63590 h 63590"/>
              <a:gd name="connsiteX2" fmla="*/ 1278467 w 3022742"/>
              <a:gd name="connsiteY2" fmla="*/ 33957 h 63590"/>
              <a:gd name="connsiteX3" fmla="*/ 1972734 w 3022742"/>
              <a:gd name="connsiteY3" fmla="*/ 33957 h 63590"/>
              <a:gd name="connsiteX4" fmla="*/ 2760134 w 3022742"/>
              <a:gd name="connsiteY4" fmla="*/ 38190 h 63590"/>
              <a:gd name="connsiteX5" fmla="*/ 3022600 w 3022742"/>
              <a:gd name="connsiteY5" fmla="*/ 42424 h 63590"/>
              <a:gd name="connsiteX6" fmla="*/ 2785534 w 3022742"/>
              <a:gd name="connsiteY6" fmla="*/ 17024 h 63590"/>
              <a:gd name="connsiteX7" fmla="*/ 2116667 w 3022742"/>
              <a:gd name="connsiteY7" fmla="*/ 17024 h 63590"/>
              <a:gd name="connsiteX8" fmla="*/ 1557867 w 3022742"/>
              <a:gd name="connsiteY8" fmla="*/ 90 h 63590"/>
              <a:gd name="connsiteX9" fmla="*/ 491067 w 3022742"/>
              <a:gd name="connsiteY9" fmla="*/ 25490 h 63590"/>
              <a:gd name="connsiteX10" fmla="*/ 0 w 3022742"/>
              <a:gd name="connsiteY10" fmla="*/ 63590 h 6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2742" h="63590">
                <a:moveTo>
                  <a:pt x="0" y="63590"/>
                </a:moveTo>
                <a:lnTo>
                  <a:pt x="84667" y="63590"/>
                </a:lnTo>
                <a:lnTo>
                  <a:pt x="1278467" y="33957"/>
                </a:lnTo>
                <a:cubicBezTo>
                  <a:pt x="1593145" y="29018"/>
                  <a:pt x="1972734" y="33957"/>
                  <a:pt x="1972734" y="33957"/>
                </a:cubicBezTo>
                <a:lnTo>
                  <a:pt x="2760134" y="38190"/>
                </a:lnTo>
                <a:cubicBezTo>
                  <a:pt x="2935112" y="39601"/>
                  <a:pt x="3018367" y="45952"/>
                  <a:pt x="3022600" y="42424"/>
                </a:cubicBezTo>
                <a:cubicBezTo>
                  <a:pt x="3026833" y="38896"/>
                  <a:pt x="2936523" y="21257"/>
                  <a:pt x="2785534" y="17024"/>
                </a:cubicBezTo>
                <a:cubicBezTo>
                  <a:pt x="2634545" y="12791"/>
                  <a:pt x="2321278" y="19846"/>
                  <a:pt x="2116667" y="17024"/>
                </a:cubicBezTo>
                <a:cubicBezTo>
                  <a:pt x="1912056" y="14202"/>
                  <a:pt x="1828800" y="-1321"/>
                  <a:pt x="1557867" y="90"/>
                </a:cubicBezTo>
                <a:cubicBezTo>
                  <a:pt x="1286934" y="1501"/>
                  <a:pt x="746478" y="14907"/>
                  <a:pt x="491067" y="25490"/>
                </a:cubicBezTo>
                <a:cubicBezTo>
                  <a:pt x="235656" y="36073"/>
                  <a:pt x="130528" y="49831"/>
                  <a:pt x="0" y="635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82C655A1-0888-49A1-982F-A234CE306C43}"/>
              </a:ext>
            </a:extLst>
          </p:cNvPr>
          <p:cNvSpPr/>
          <p:nvPr/>
        </p:nvSpPr>
        <p:spPr>
          <a:xfrm>
            <a:off x="1566333" y="1888067"/>
            <a:ext cx="2853267" cy="42333"/>
          </a:xfrm>
          <a:custGeom>
            <a:avLst/>
            <a:gdLst>
              <a:gd name="connsiteX0" fmla="*/ 0 w 2853267"/>
              <a:gd name="connsiteY0" fmla="*/ 42333 h 42333"/>
              <a:gd name="connsiteX1" fmla="*/ 969434 w 2853267"/>
              <a:gd name="connsiteY1" fmla="*/ 16933 h 42333"/>
              <a:gd name="connsiteX2" fmla="*/ 1993900 w 2853267"/>
              <a:gd name="connsiteY2" fmla="*/ 25400 h 42333"/>
              <a:gd name="connsiteX3" fmla="*/ 2332567 w 2853267"/>
              <a:gd name="connsiteY3" fmla="*/ 25400 h 42333"/>
              <a:gd name="connsiteX4" fmla="*/ 2853267 w 2853267"/>
              <a:gd name="connsiteY4" fmla="*/ 25400 h 42333"/>
              <a:gd name="connsiteX5" fmla="*/ 2307167 w 2853267"/>
              <a:gd name="connsiteY5" fmla="*/ 0 h 42333"/>
              <a:gd name="connsiteX6" fmla="*/ 1811867 w 2853267"/>
              <a:gd name="connsiteY6" fmla="*/ 8466 h 42333"/>
              <a:gd name="connsiteX7" fmla="*/ 1333500 w 2853267"/>
              <a:gd name="connsiteY7" fmla="*/ 4233 h 42333"/>
              <a:gd name="connsiteX8" fmla="*/ 567267 w 2853267"/>
              <a:gd name="connsiteY8" fmla="*/ 25400 h 42333"/>
              <a:gd name="connsiteX9" fmla="*/ 211667 w 2853267"/>
              <a:gd name="connsiteY9" fmla="*/ 4233 h 42333"/>
              <a:gd name="connsiteX10" fmla="*/ 0 w 2853267"/>
              <a:gd name="connsiteY10" fmla="*/ 42333 h 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3267" h="42333">
                <a:moveTo>
                  <a:pt x="0" y="42333"/>
                </a:moveTo>
                <a:lnTo>
                  <a:pt x="969434" y="16933"/>
                </a:lnTo>
                <a:lnTo>
                  <a:pt x="1993900" y="25400"/>
                </a:lnTo>
                <a:lnTo>
                  <a:pt x="2332567" y="25400"/>
                </a:lnTo>
                <a:lnTo>
                  <a:pt x="2853267" y="25400"/>
                </a:lnTo>
                <a:cubicBezTo>
                  <a:pt x="2849034" y="21167"/>
                  <a:pt x="2480734" y="2822"/>
                  <a:pt x="2307167" y="0"/>
                </a:cubicBezTo>
                <a:lnTo>
                  <a:pt x="1811867" y="8466"/>
                </a:lnTo>
                <a:cubicBezTo>
                  <a:pt x="1649589" y="9171"/>
                  <a:pt x="1540933" y="1411"/>
                  <a:pt x="1333500" y="4233"/>
                </a:cubicBezTo>
                <a:cubicBezTo>
                  <a:pt x="1126067" y="7055"/>
                  <a:pt x="754239" y="25400"/>
                  <a:pt x="567267" y="25400"/>
                </a:cubicBezTo>
                <a:cubicBezTo>
                  <a:pt x="380295" y="25400"/>
                  <a:pt x="301272" y="1411"/>
                  <a:pt x="211667" y="4233"/>
                </a:cubicBezTo>
                <a:cubicBezTo>
                  <a:pt x="122062" y="7055"/>
                  <a:pt x="75848" y="24694"/>
                  <a:pt x="0" y="42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EED3EEC0-03FF-4F0A-9621-852DCFFE6E73}"/>
              </a:ext>
            </a:extLst>
          </p:cNvPr>
          <p:cNvSpPr/>
          <p:nvPr/>
        </p:nvSpPr>
        <p:spPr>
          <a:xfrm>
            <a:off x="3290432" y="1241143"/>
            <a:ext cx="1323916" cy="592602"/>
          </a:xfrm>
          <a:custGeom>
            <a:avLst/>
            <a:gdLst>
              <a:gd name="connsiteX0" fmla="*/ 117401 w 1323916"/>
              <a:gd name="connsiteY0" fmla="*/ 16157 h 592602"/>
              <a:gd name="connsiteX1" fmla="*/ 972535 w 1323916"/>
              <a:gd name="connsiteY1" fmla="*/ 109290 h 592602"/>
              <a:gd name="connsiteX2" fmla="*/ 1247701 w 1323916"/>
              <a:gd name="connsiteY2" fmla="*/ 160090 h 592602"/>
              <a:gd name="connsiteX3" fmla="*/ 1235001 w 1323916"/>
              <a:gd name="connsiteY3" fmla="*/ 215124 h 592602"/>
              <a:gd name="connsiteX4" fmla="*/ 1285801 w 1323916"/>
              <a:gd name="connsiteY4" fmla="*/ 320957 h 592602"/>
              <a:gd name="connsiteX5" fmla="*/ 1323901 w 1323916"/>
              <a:gd name="connsiteY5" fmla="*/ 591890 h 592602"/>
              <a:gd name="connsiteX6" fmla="*/ 1281568 w 1323916"/>
              <a:gd name="connsiteY6" fmla="*/ 392924 h 592602"/>
              <a:gd name="connsiteX7" fmla="*/ 1192668 w 1323916"/>
              <a:gd name="connsiteY7" fmla="*/ 181257 h 592602"/>
              <a:gd name="connsiteX8" fmla="*/ 1044501 w 1323916"/>
              <a:gd name="connsiteY8" fmla="*/ 126224 h 592602"/>
              <a:gd name="connsiteX9" fmla="*/ 663501 w 1323916"/>
              <a:gd name="connsiteY9" fmla="*/ 105057 h 592602"/>
              <a:gd name="connsiteX10" fmla="*/ 66601 w 1323916"/>
              <a:gd name="connsiteY10" fmla="*/ 7690 h 592602"/>
              <a:gd name="connsiteX11" fmla="*/ 117401 w 1323916"/>
              <a:gd name="connsiteY11" fmla="*/ 16157 h 59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3916" h="592602">
                <a:moveTo>
                  <a:pt x="117401" y="16157"/>
                </a:moveTo>
                <a:lnTo>
                  <a:pt x="972535" y="109290"/>
                </a:lnTo>
                <a:cubicBezTo>
                  <a:pt x="1160918" y="133279"/>
                  <a:pt x="1203957" y="142451"/>
                  <a:pt x="1247701" y="160090"/>
                </a:cubicBezTo>
                <a:cubicBezTo>
                  <a:pt x="1291445" y="177729"/>
                  <a:pt x="1228651" y="188313"/>
                  <a:pt x="1235001" y="215124"/>
                </a:cubicBezTo>
                <a:cubicBezTo>
                  <a:pt x="1241351" y="241935"/>
                  <a:pt x="1270984" y="258163"/>
                  <a:pt x="1285801" y="320957"/>
                </a:cubicBezTo>
                <a:cubicBezTo>
                  <a:pt x="1300618" y="383751"/>
                  <a:pt x="1324606" y="579896"/>
                  <a:pt x="1323901" y="591890"/>
                </a:cubicBezTo>
                <a:cubicBezTo>
                  <a:pt x="1323196" y="603884"/>
                  <a:pt x="1303440" y="461363"/>
                  <a:pt x="1281568" y="392924"/>
                </a:cubicBezTo>
                <a:cubicBezTo>
                  <a:pt x="1259696" y="324485"/>
                  <a:pt x="1232179" y="225707"/>
                  <a:pt x="1192668" y="181257"/>
                </a:cubicBezTo>
                <a:cubicBezTo>
                  <a:pt x="1153157" y="136807"/>
                  <a:pt x="1132696" y="138924"/>
                  <a:pt x="1044501" y="126224"/>
                </a:cubicBezTo>
                <a:cubicBezTo>
                  <a:pt x="956307" y="113524"/>
                  <a:pt x="826484" y="124813"/>
                  <a:pt x="663501" y="105057"/>
                </a:cubicBezTo>
                <a:cubicBezTo>
                  <a:pt x="500518" y="85301"/>
                  <a:pt x="159029" y="21096"/>
                  <a:pt x="66601" y="7690"/>
                </a:cubicBezTo>
                <a:cubicBezTo>
                  <a:pt x="-25827" y="-5716"/>
                  <a:pt x="-33588" y="-776"/>
                  <a:pt x="117401" y="161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5672A40-6307-4B01-9736-1E57381C53B8}"/>
              </a:ext>
            </a:extLst>
          </p:cNvPr>
          <p:cNvSpPr/>
          <p:nvPr/>
        </p:nvSpPr>
        <p:spPr>
          <a:xfrm>
            <a:off x="4571485" y="1406512"/>
            <a:ext cx="677904" cy="120473"/>
          </a:xfrm>
          <a:custGeom>
            <a:avLst/>
            <a:gdLst>
              <a:gd name="connsiteX0" fmla="*/ 515 w 677904"/>
              <a:gd name="connsiteY0" fmla="*/ 13 h 120473"/>
              <a:gd name="connsiteX1" fmla="*/ 370403 w 677904"/>
              <a:gd name="connsiteY1" fmla="*/ 82563 h 120473"/>
              <a:gd name="connsiteX2" fmla="*/ 670440 w 677904"/>
              <a:gd name="connsiteY2" fmla="*/ 115901 h 120473"/>
              <a:gd name="connsiteX3" fmla="*/ 562490 w 677904"/>
              <a:gd name="connsiteY3" fmla="*/ 115901 h 120473"/>
              <a:gd name="connsiteX4" fmla="*/ 295790 w 677904"/>
              <a:gd name="connsiteY4" fmla="*/ 76213 h 120473"/>
              <a:gd name="connsiteX5" fmla="*/ 515 w 677904"/>
              <a:gd name="connsiteY5" fmla="*/ 13 h 12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904" h="120473">
                <a:moveTo>
                  <a:pt x="515" y="13"/>
                </a:moveTo>
                <a:cubicBezTo>
                  <a:pt x="12950" y="1071"/>
                  <a:pt x="258749" y="63248"/>
                  <a:pt x="370403" y="82563"/>
                </a:cubicBezTo>
                <a:cubicBezTo>
                  <a:pt x="482057" y="101878"/>
                  <a:pt x="638426" y="110345"/>
                  <a:pt x="670440" y="115901"/>
                </a:cubicBezTo>
                <a:cubicBezTo>
                  <a:pt x="702454" y="121457"/>
                  <a:pt x="624932" y="122516"/>
                  <a:pt x="562490" y="115901"/>
                </a:cubicBezTo>
                <a:cubicBezTo>
                  <a:pt x="500048" y="109286"/>
                  <a:pt x="387600" y="93940"/>
                  <a:pt x="295790" y="76213"/>
                </a:cubicBezTo>
                <a:cubicBezTo>
                  <a:pt x="203980" y="58486"/>
                  <a:pt x="-11920" y="-1045"/>
                  <a:pt x="515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0B9AFF79-FBA1-40B4-9E32-87F4544D443B}"/>
              </a:ext>
            </a:extLst>
          </p:cNvPr>
          <p:cNvSpPr/>
          <p:nvPr/>
        </p:nvSpPr>
        <p:spPr>
          <a:xfrm>
            <a:off x="4641850" y="1857375"/>
            <a:ext cx="704057" cy="27910"/>
          </a:xfrm>
          <a:custGeom>
            <a:avLst/>
            <a:gdLst>
              <a:gd name="connsiteX0" fmla="*/ 0 w 704057"/>
              <a:gd name="connsiteY0" fmla="*/ 9525 h 27910"/>
              <a:gd name="connsiteX1" fmla="*/ 539750 w 704057"/>
              <a:gd name="connsiteY1" fmla="*/ 23813 h 27910"/>
              <a:gd name="connsiteX2" fmla="*/ 703263 w 704057"/>
              <a:gd name="connsiteY2" fmla="*/ 26988 h 27910"/>
              <a:gd name="connsiteX3" fmla="*/ 595313 w 704057"/>
              <a:gd name="connsiteY3" fmla="*/ 9525 h 27910"/>
              <a:gd name="connsiteX4" fmla="*/ 442913 w 704057"/>
              <a:gd name="connsiteY4" fmla="*/ 0 h 27910"/>
              <a:gd name="connsiteX5" fmla="*/ 0 w 704057"/>
              <a:gd name="connsiteY5" fmla="*/ 9525 h 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057" h="27910">
                <a:moveTo>
                  <a:pt x="0" y="9525"/>
                </a:moveTo>
                <a:cubicBezTo>
                  <a:pt x="16140" y="13494"/>
                  <a:pt x="539750" y="23813"/>
                  <a:pt x="539750" y="23813"/>
                </a:cubicBezTo>
                <a:cubicBezTo>
                  <a:pt x="656960" y="26723"/>
                  <a:pt x="694003" y="29369"/>
                  <a:pt x="703263" y="26988"/>
                </a:cubicBezTo>
                <a:cubicBezTo>
                  <a:pt x="712523" y="24607"/>
                  <a:pt x="638705" y="14023"/>
                  <a:pt x="595313" y="9525"/>
                </a:cubicBezTo>
                <a:cubicBezTo>
                  <a:pt x="551921" y="5027"/>
                  <a:pt x="541338" y="1852"/>
                  <a:pt x="442913" y="0"/>
                </a:cubicBezTo>
                <a:lnTo>
                  <a:pt x="0" y="9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393092E-2858-42F2-9CEB-0C1B854A002E}"/>
              </a:ext>
            </a:extLst>
          </p:cNvPr>
          <p:cNvSpPr/>
          <p:nvPr/>
        </p:nvSpPr>
        <p:spPr>
          <a:xfrm>
            <a:off x="5008563" y="1895475"/>
            <a:ext cx="357147" cy="25028"/>
          </a:xfrm>
          <a:custGeom>
            <a:avLst/>
            <a:gdLst>
              <a:gd name="connsiteX0" fmla="*/ 0 w 357147"/>
              <a:gd name="connsiteY0" fmla="*/ 0 h 25028"/>
              <a:gd name="connsiteX1" fmla="*/ 328612 w 357147"/>
              <a:gd name="connsiteY1" fmla="*/ 23813 h 25028"/>
              <a:gd name="connsiteX2" fmla="*/ 331787 w 357147"/>
              <a:gd name="connsiteY2" fmla="*/ 20638 h 25028"/>
              <a:gd name="connsiteX3" fmla="*/ 255587 w 357147"/>
              <a:gd name="connsiteY3" fmla="*/ 12700 h 25028"/>
              <a:gd name="connsiteX4" fmla="*/ 160337 w 357147"/>
              <a:gd name="connsiteY4" fmla="*/ 6350 h 25028"/>
              <a:gd name="connsiteX5" fmla="*/ 0 w 357147"/>
              <a:gd name="connsiteY5" fmla="*/ 0 h 2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47" h="25028">
                <a:moveTo>
                  <a:pt x="0" y="0"/>
                </a:moveTo>
                <a:cubicBezTo>
                  <a:pt x="28046" y="2910"/>
                  <a:pt x="273314" y="20373"/>
                  <a:pt x="328612" y="23813"/>
                </a:cubicBezTo>
                <a:cubicBezTo>
                  <a:pt x="383910" y="27253"/>
                  <a:pt x="343958" y="22490"/>
                  <a:pt x="331787" y="20638"/>
                </a:cubicBezTo>
                <a:cubicBezTo>
                  <a:pt x="319616" y="18786"/>
                  <a:pt x="255587" y="12700"/>
                  <a:pt x="255587" y="12700"/>
                </a:cubicBezTo>
                <a:cubicBezTo>
                  <a:pt x="227012" y="10319"/>
                  <a:pt x="200024" y="7673"/>
                  <a:pt x="160337" y="6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2B4631CD-E48F-4FD6-8132-A9511652DC10}"/>
              </a:ext>
            </a:extLst>
          </p:cNvPr>
          <p:cNvSpPr/>
          <p:nvPr/>
        </p:nvSpPr>
        <p:spPr>
          <a:xfrm>
            <a:off x="4584380" y="1428484"/>
            <a:ext cx="72278" cy="400819"/>
          </a:xfrm>
          <a:custGeom>
            <a:avLst/>
            <a:gdLst>
              <a:gd name="connsiteX0" fmla="*/ 320 w 72278"/>
              <a:gd name="connsiteY0" fmla="*/ 1854 h 400819"/>
              <a:gd name="connsiteX1" fmla="*/ 51120 w 72278"/>
              <a:gd name="connsiteY1" fmla="*/ 292366 h 400819"/>
              <a:gd name="connsiteX2" fmla="*/ 71758 w 72278"/>
              <a:gd name="connsiteY2" fmla="*/ 397141 h 400819"/>
              <a:gd name="connsiteX3" fmla="*/ 32070 w 72278"/>
              <a:gd name="connsiteY3" fmla="*/ 178066 h 400819"/>
              <a:gd name="connsiteX4" fmla="*/ 320 w 72278"/>
              <a:gd name="connsiteY4" fmla="*/ 1854 h 4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78" h="400819">
                <a:moveTo>
                  <a:pt x="320" y="1854"/>
                </a:moveTo>
                <a:cubicBezTo>
                  <a:pt x="3495" y="20904"/>
                  <a:pt x="39214" y="226485"/>
                  <a:pt x="51120" y="292366"/>
                </a:cubicBezTo>
                <a:cubicBezTo>
                  <a:pt x="63026" y="358247"/>
                  <a:pt x="74933" y="416191"/>
                  <a:pt x="71758" y="397141"/>
                </a:cubicBezTo>
                <a:cubicBezTo>
                  <a:pt x="68583" y="378091"/>
                  <a:pt x="45828" y="240772"/>
                  <a:pt x="32070" y="178066"/>
                </a:cubicBezTo>
                <a:cubicBezTo>
                  <a:pt x="18312" y="115360"/>
                  <a:pt x="-2855" y="-17196"/>
                  <a:pt x="320" y="18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B95CE04D-3AC6-4F78-81F5-6A54963E7352}"/>
              </a:ext>
            </a:extLst>
          </p:cNvPr>
          <p:cNvSpPr/>
          <p:nvPr/>
        </p:nvSpPr>
        <p:spPr>
          <a:xfrm>
            <a:off x="4624154" y="1430416"/>
            <a:ext cx="72834" cy="428054"/>
          </a:xfrm>
          <a:custGeom>
            <a:avLst/>
            <a:gdLst>
              <a:gd name="connsiteX0" fmla="*/ 234 w 72834"/>
              <a:gd name="connsiteY0" fmla="*/ 3097 h 428054"/>
              <a:gd name="connsiteX1" fmla="*/ 68496 w 72834"/>
              <a:gd name="connsiteY1" fmla="*/ 404734 h 428054"/>
              <a:gd name="connsiteX2" fmla="*/ 63734 w 72834"/>
              <a:gd name="connsiteY2" fmla="*/ 363459 h 428054"/>
              <a:gd name="connsiteX3" fmla="*/ 46271 w 72834"/>
              <a:gd name="connsiteY3" fmla="*/ 225347 h 428054"/>
              <a:gd name="connsiteX4" fmla="*/ 234 w 72834"/>
              <a:gd name="connsiteY4" fmla="*/ 3097 h 42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34" h="428054">
                <a:moveTo>
                  <a:pt x="234" y="3097"/>
                </a:moveTo>
                <a:cubicBezTo>
                  <a:pt x="3938" y="32995"/>
                  <a:pt x="57913" y="344674"/>
                  <a:pt x="68496" y="404734"/>
                </a:cubicBezTo>
                <a:cubicBezTo>
                  <a:pt x="79079" y="464794"/>
                  <a:pt x="67438" y="393357"/>
                  <a:pt x="63734" y="363459"/>
                </a:cubicBezTo>
                <a:cubicBezTo>
                  <a:pt x="60030" y="333561"/>
                  <a:pt x="54738" y="282497"/>
                  <a:pt x="46271" y="225347"/>
                </a:cubicBezTo>
                <a:cubicBezTo>
                  <a:pt x="37804" y="168197"/>
                  <a:pt x="-3470" y="-26801"/>
                  <a:pt x="234" y="30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61E5D9F-0DEC-478D-AB2C-BA2FA4D946E0}"/>
              </a:ext>
            </a:extLst>
          </p:cNvPr>
          <p:cNvSpPr/>
          <p:nvPr/>
        </p:nvSpPr>
        <p:spPr>
          <a:xfrm>
            <a:off x="4670064" y="1446149"/>
            <a:ext cx="63246" cy="394381"/>
          </a:xfrm>
          <a:custGeom>
            <a:avLst/>
            <a:gdLst>
              <a:gd name="connsiteX0" fmla="*/ 361 w 63246"/>
              <a:gd name="connsiteY0" fmla="*/ 3239 h 394381"/>
              <a:gd name="connsiteX1" fmla="*/ 55924 w 63246"/>
              <a:gd name="connsiteY1" fmla="*/ 352489 h 394381"/>
              <a:gd name="connsiteX2" fmla="*/ 62274 w 63246"/>
              <a:gd name="connsiteY2" fmla="*/ 379476 h 394381"/>
              <a:gd name="connsiteX3" fmla="*/ 52749 w 63246"/>
              <a:gd name="connsiteY3" fmla="*/ 274701 h 394381"/>
              <a:gd name="connsiteX4" fmla="*/ 32111 w 63246"/>
              <a:gd name="connsiteY4" fmla="*/ 182626 h 394381"/>
              <a:gd name="connsiteX5" fmla="*/ 361 w 63246"/>
              <a:gd name="connsiteY5" fmla="*/ 3239 h 39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" h="394381">
                <a:moveTo>
                  <a:pt x="361" y="3239"/>
                </a:moveTo>
                <a:cubicBezTo>
                  <a:pt x="4330" y="31549"/>
                  <a:pt x="45605" y="289783"/>
                  <a:pt x="55924" y="352489"/>
                </a:cubicBezTo>
                <a:cubicBezTo>
                  <a:pt x="66243" y="415195"/>
                  <a:pt x="62803" y="392441"/>
                  <a:pt x="62274" y="379476"/>
                </a:cubicBezTo>
                <a:cubicBezTo>
                  <a:pt x="61745" y="366511"/>
                  <a:pt x="57776" y="307509"/>
                  <a:pt x="52749" y="274701"/>
                </a:cubicBezTo>
                <a:cubicBezTo>
                  <a:pt x="47722" y="241893"/>
                  <a:pt x="37932" y="224959"/>
                  <a:pt x="32111" y="182626"/>
                </a:cubicBezTo>
                <a:cubicBezTo>
                  <a:pt x="26290" y="140293"/>
                  <a:pt x="-3608" y="-25071"/>
                  <a:pt x="361" y="32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1EB7BB9-8648-42CA-9560-C0F5ECD36ECB}"/>
              </a:ext>
            </a:extLst>
          </p:cNvPr>
          <p:cNvSpPr/>
          <p:nvPr/>
        </p:nvSpPr>
        <p:spPr>
          <a:xfrm>
            <a:off x="4711695" y="1464658"/>
            <a:ext cx="68592" cy="360438"/>
          </a:xfrm>
          <a:custGeom>
            <a:avLst/>
            <a:gdLst>
              <a:gd name="connsiteX0" fmla="*/ 5 w 68592"/>
              <a:gd name="connsiteY0" fmla="*/ 605 h 360438"/>
              <a:gd name="connsiteX1" fmla="*/ 47630 w 68592"/>
              <a:gd name="connsiteY1" fmla="*/ 240317 h 360438"/>
              <a:gd name="connsiteX2" fmla="*/ 58743 w 68592"/>
              <a:gd name="connsiteY2" fmla="*/ 341917 h 360438"/>
              <a:gd name="connsiteX3" fmla="*/ 61918 w 68592"/>
              <a:gd name="connsiteY3" fmla="*/ 356205 h 360438"/>
              <a:gd name="connsiteX4" fmla="*/ 68268 w 68592"/>
              <a:gd name="connsiteY4" fmla="*/ 292705 h 360438"/>
              <a:gd name="connsiteX5" fmla="*/ 50805 w 68592"/>
              <a:gd name="connsiteY5" fmla="*/ 175230 h 360438"/>
              <a:gd name="connsiteX6" fmla="*/ 5 w 68592"/>
              <a:gd name="connsiteY6" fmla="*/ 605 h 3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2" h="360438">
                <a:moveTo>
                  <a:pt x="5" y="605"/>
                </a:moveTo>
                <a:cubicBezTo>
                  <a:pt x="-524" y="11453"/>
                  <a:pt x="37840" y="183432"/>
                  <a:pt x="47630" y="240317"/>
                </a:cubicBezTo>
                <a:cubicBezTo>
                  <a:pt x="57420" y="297202"/>
                  <a:pt x="56362" y="322602"/>
                  <a:pt x="58743" y="341917"/>
                </a:cubicBezTo>
                <a:cubicBezTo>
                  <a:pt x="61124" y="361232"/>
                  <a:pt x="60330" y="364407"/>
                  <a:pt x="61918" y="356205"/>
                </a:cubicBezTo>
                <a:cubicBezTo>
                  <a:pt x="63506" y="348003"/>
                  <a:pt x="70120" y="322867"/>
                  <a:pt x="68268" y="292705"/>
                </a:cubicBezTo>
                <a:cubicBezTo>
                  <a:pt x="66416" y="262543"/>
                  <a:pt x="61124" y="222855"/>
                  <a:pt x="50805" y="175230"/>
                </a:cubicBezTo>
                <a:cubicBezTo>
                  <a:pt x="40486" y="127605"/>
                  <a:pt x="534" y="-10243"/>
                  <a:pt x="5" y="6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5ABFB75A-2D01-49DC-B8F5-4DA0943B4D05}"/>
              </a:ext>
            </a:extLst>
          </p:cNvPr>
          <p:cNvSpPr/>
          <p:nvPr/>
        </p:nvSpPr>
        <p:spPr>
          <a:xfrm>
            <a:off x="4771752" y="1489104"/>
            <a:ext cx="58613" cy="337928"/>
          </a:xfrm>
          <a:custGeom>
            <a:avLst/>
            <a:gdLst>
              <a:gd name="connsiteX0" fmla="*/ 273 w 58613"/>
              <a:gd name="connsiteY0" fmla="*/ 3146 h 337928"/>
              <a:gd name="connsiteX1" fmla="*/ 47898 w 58613"/>
              <a:gd name="connsiteY1" fmla="*/ 269846 h 337928"/>
              <a:gd name="connsiteX2" fmla="*/ 57423 w 58613"/>
              <a:gd name="connsiteY2" fmla="*/ 330171 h 337928"/>
              <a:gd name="connsiteX3" fmla="*/ 28848 w 58613"/>
              <a:gd name="connsiteY3" fmla="*/ 134909 h 337928"/>
              <a:gd name="connsiteX4" fmla="*/ 273 w 58613"/>
              <a:gd name="connsiteY4" fmla="*/ 3146 h 33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3" h="337928">
                <a:moveTo>
                  <a:pt x="273" y="3146"/>
                </a:moveTo>
                <a:cubicBezTo>
                  <a:pt x="3448" y="25635"/>
                  <a:pt x="38373" y="215342"/>
                  <a:pt x="47898" y="269846"/>
                </a:cubicBezTo>
                <a:cubicBezTo>
                  <a:pt x="57423" y="324350"/>
                  <a:pt x="60598" y="352660"/>
                  <a:pt x="57423" y="330171"/>
                </a:cubicBezTo>
                <a:cubicBezTo>
                  <a:pt x="54248" y="307682"/>
                  <a:pt x="35198" y="185444"/>
                  <a:pt x="28848" y="134909"/>
                </a:cubicBezTo>
                <a:cubicBezTo>
                  <a:pt x="22498" y="84374"/>
                  <a:pt x="-2902" y="-19343"/>
                  <a:pt x="273" y="3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5C19CF4C-A229-4C3B-895A-06F968D7D870}"/>
              </a:ext>
            </a:extLst>
          </p:cNvPr>
          <p:cNvSpPr/>
          <p:nvPr/>
        </p:nvSpPr>
        <p:spPr>
          <a:xfrm>
            <a:off x="4835408" y="1504942"/>
            <a:ext cx="70233" cy="330226"/>
          </a:xfrm>
          <a:custGeom>
            <a:avLst/>
            <a:gdLst>
              <a:gd name="connsiteX0" fmla="*/ 117 w 70233"/>
              <a:gd name="connsiteY0" fmla="*/ 8 h 330226"/>
              <a:gd name="connsiteX1" fmla="*/ 36630 w 70233"/>
              <a:gd name="connsiteY1" fmla="*/ 207971 h 330226"/>
              <a:gd name="connsiteX2" fmla="*/ 69967 w 70233"/>
              <a:gd name="connsiteY2" fmla="*/ 330208 h 330226"/>
              <a:gd name="connsiteX3" fmla="*/ 49330 w 70233"/>
              <a:gd name="connsiteY3" fmla="*/ 200033 h 330226"/>
              <a:gd name="connsiteX4" fmla="*/ 117 w 70233"/>
              <a:gd name="connsiteY4" fmla="*/ 8 h 33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3" h="330226">
                <a:moveTo>
                  <a:pt x="117" y="8"/>
                </a:moveTo>
                <a:cubicBezTo>
                  <a:pt x="-2000" y="1331"/>
                  <a:pt x="24988" y="152938"/>
                  <a:pt x="36630" y="207971"/>
                </a:cubicBezTo>
                <a:cubicBezTo>
                  <a:pt x="48272" y="263004"/>
                  <a:pt x="67850" y="331531"/>
                  <a:pt x="69967" y="330208"/>
                </a:cubicBezTo>
                <a:cubicBezTo>
                  <a:pt x="72084" y="328885"/>
                  <a:pt x="61236" y="250039"/>
                  <a:pt x="49330" y="200033"/>
                </a:cubicBezTo>
                <a:cubicBezTo>
                  <a:pt x="37424" y="150027"/>
                  <a:pt x="2234" y="-1315"/>
                  <a:pt x="117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85C8F23-4FA1-462C-B5A0-318A53BBF127}"/>
              </a:ext>
            </a:extLst>
          </p:cNvPr>
          <p:cNvSpPr/>
          <p:nvPr/>
        </p:nvSpPr>
        <p:spPr>
          <a:xfrm>
            <a:off x="4891087" y="1504676"/>
            <a:ext cx="45748" cy="274649"/>
          </a:xfrm>
          <a:custGeom>
            <a:avLst/>
            <a:gdLst>
              <a:gd name="connsiteX0" fmla="*/ 1 w 45748"/>
              <a:gd name="connsiteY0" fmla="*/ 274 h 274649"/>
              <a:gd name="connsiteX1" fmla="*/ 41276 w 45748"/>
              <a:gd name="connsiteY1" fmla="*/ 212999 h 274649"/>
              <a:gd name="connsiteX2" fmla="*/ 44451 w 45748"/>
              <a:gd name="connsiteY2" fmla="*/ 273324 h 274649"/>
              <a:gd name="connsiteX3" fmla="*/ 39688 w 45748"/>
              <a:gd name="connsiteY3" fmla="*/ 170137 h 274649"/>
              <a:gd name="connsiteX4" fmla="*/ 1 w 45748"/>
              <a:gd name="connsiteY4" fmla="*/ 274 h 27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8" h="274649">
                <a:moveTo>
                  <a:pt x="1" y="274"/>
                </a:moveTo>
                <a:cubicBezTo>
                  <a:pt x="266" y="7418"/>
                  <a:pt x="33868" y="167491"/>
                  <a:pt x="41276" y="212999"/>
                </a:cubicBezTo>
                <a:cubicBezTo>
                  <a:pt x="48684" y="258507"/>
                  <a:pt x="44716" y="280468"/>
                  <a:pt x="44451" y="273324"/>
                </a:cubicBezTo>
                <a:cubicBezTo>
                  <a:pt x="44186" y="266180"/>
                  <a:pt x="47096" y="212735"/>
                  <a:pt x="39688" y="170137"/>
                </a:cubicBezTo>
                <a:cubicBezTo>
                  <a:pt x="32280" y="127539"/>
                  <a:pt x="-264" y="-6870"/>
                  <a:pt x="1" y="2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6DEC8C9F-07D3-47E4-836F-6506F0C875E6}"/>
              </a:ext>
            </a:extLst>
          </p:cNvPr>
          <p:cNvSpPr/>
          <p:nvPr/>
        </p:nvSpPr>
        <p:spPr>
          <a:xfrm>
            <a:off x="4935481" y="1510757"/>
            <a:ext cx="50028" cy="300277"/>
          </a:xfrm>
          <a:custGeom>
            <a:avLst/>
            <a:gdLst>
              <a:gd name="connsiteX0" fmla="*/ 57 w 50028"/>
              <a:gd name="connsiteY0" fmla="*/ 2131 h 300277"/>
              <a:gd name="connsiteX1" fmla="*/ 47682 w 50028"/>
              <a:gd name="connsiteY1" fmla="*/ 295818 h 300277"/>
              <a:gd name="connsiteX2" fmla="*/ 38157 w 50028"/>
              <a:gd name="connsiteY2" fmla="*/ 168818 h 300277"/>
              <a:gd name="connsiteX3" fmla="*/ 57 w 50028"/>
              <a:gd name="connsiteY3" fmla="*/ 2131 h 30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28" h="300277">
                <a:moveTo>
                  <a:pt x="57" y="2131"/>
                </a:moveTo>
                <a:cubicBezTo>
                  <a:pt x="1644" y="23298"/>
                  <a:pt x="41332" y="268037"/>
                  <a:pt x="47682" y="295818"/>
                </a:cubicBezTo>
                <a:cubicBezTo>
                  <a:pt x="54032" y="323599"/>
                  <a:pt x="46359" y="214326"/>
                  <a:pt x="38157" y="168818"/>
                </a:cubicBezTo>
                <a:cubicBezTo>
                  <a:pt x="29955" y="123310"/>
                  <a:pt x="-1530" y="-19036"/>
                  <a:pt x="57" y="2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129C2544-B552-411F-B38E-71213362588B}"/>
              </a:ext>
            </a:extLst>
          </p:cNvPr>
          <p:cNvSpPr/>
          <p:nvPr/>
        </p:nvSpPr>
        <p:spPr>
          <a:xfrm>
            <a:off x="5000407" y="1529807"/>
            <a:ext cx="50532" cy="220499"/>
          </a:xfrm>
          <a:custGeom>
            <a:avLst/>
            <a:gdLst>
              <a:gd name="connsiteX0" fmla="*/ 218 w 50532"/>
              <a:gd name="connsiteY0" fmla="*/ 5306 h 220499"/>
              <a:gd name="connsiteX1" fmla="*/ 49431 w 50532"/>
              <a:gd name="connsiteY1" fmla="*/ 219618 h 220499"/>
              <a:gd name="connsiteX2" fmla="*/ 31968 w 50532"/>
              <a:gd name="connsiteY2" fmla="*/ 78331 h 220499"/>
              <a:gd name="connsiteX3" fmla="*/ 218 w 50532"/>
              <a:gd name="connsiteY3" fmla="*/ 5306 h 22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32" h="220499">
                <a:moveTo>
                  <a:pt x="218" y="5306"/>
                </a:moveTo>
                <a:cubicBezTo>
                  <a:pt x="3128" y="28854"/>
                  <a:pt x="44139" y="207447"/>
                  <a:pt x="49431" y="219618"/>
                </a:cubicBezTo>
                <a:cubicBezTo>
                  <a:pt x="54723" y="231789"/>
                  <a:pt x="39641" y="114579"/>
                  <a:pt x="31968" y="78331"/>
                </a:cubicBezTo>
                <a:cubicBezTo>
                  <a:pt x="24295" y="42083"/>
                  <a:pt x="-2692" y="-18242"/>
                  <a:pt x="218" y="53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A5109ABA-ED01-4BE4-ABFE-0F99C8083FD9}"/>
              </a:ext>
            </a:extLst>
          </p:cNvPr>
          <p:cNvSpPr/>
          <p:nvPr/>
        </p:nvSpPr>
        <p:spPr>
          <a:xfrm>
            <a:off x="5080468" y="1933219"/>
            <a:ext cx="287156" cy="11575"/>
          </a:xfrm>
          <a:custGeom>
            <a:avLst/>
            <a:gdLst>
              <a:gd name="connsiteX0" fmla="*/ 1120 w 287156"/>
              <a:gd name="connsiteY0" fmla="*/ 3531 h 11575"/>
              <a:gd name="connsiteX1" fmla="*/ 280520 w 287156"/>
              <a:gd name="connsiteY1" fmla="*/ 356 h 11575"/>
              <a:gd name="connsiteX2" fmla="*/ 185270 w 287156"/>
              <a:gd name="connsiteY2" fmla="*/ 11469 h 11575"/>
              <a:gd name="connsiteX3" fmla="*/ 1120 w 287156"/>
              <a:gd name="connsiteY3" fmla="*/ 3531 h 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156" h="11575">
                <a:moveTo>
                  <a:pt x="1120" y="3531"/>
                </a:moveTo>
                <a:cubicBezTo>
                  <a:pt x="16995" y="1679"/>
                  <a:pt x="249828" y="-967"/>
                  <a:pt x="280520" y="356"/>
                </a:cubicBezTo>
                <a:cubicBezTo>
                  <a:pt x="311212" y="1679"/>
                  <a:pt x="227868" y="10411"/>
                  <a:pt x="185270" y="11469"/>
                </a:cubicBezTo>
                <a:cubicBezTo>
                  <a:pt x="142672" y="12527"/>
                  <a:pt x="-14755" y="5383"/>
                  <a:pt x="1120" y="3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19AAAAAA-CC97-4696-A40C-34C0043CEBF3}"/>
              </a:ext>
            </a:extLst>
          </p:cNvPr>
          <p:cNvSpPr/>
          <p:nvPr/>
        </p:nvSpPr>
        <p:spPr>
          <a:xfrm>
            <a:off x="5016301" y="1895361"/>
            <a:ext cx="144747" cy="285404"/>
          </a:xfrm>
          <a:custGeom>
            <a:avLst/>
            <a:gdLst>
              <a:gd name="connsiteX0" fmla="*/ 199 w 144747"/>
              <a:gd name="connsiteY0" fmla="*/ 114 h 285404"/>
              <a:gd name="connsiteX1" fmla="*/ 73224 w 144747"/>
              <a:gd name="connsiteY1" fmla="*/ 41389 h 285404"/>
              <a:gd name="connsiteX2" fmla="*/ 81162 w 144747"/>
              <a:gd name="connsiteY2" fmla="*/ 81077 h 285404"/>
              <a:gd name="connsiteX3" fmla="*/ 144662 w 144747"/>
              <a:gd name="connsiteY3" fmla="*/ 284277 h 285404"/>
              <a:gd name="connsiteX4" fmla="*/ 93862 w 144747"/>
              <a:gd name="connsiteY4" fmla="*/ 157277 h 285404"/>
              <a:gd name="connsiteX5" fmla="*/ 52587 w 144747"/>
              <a:gd name="connsiteY5" fmla="*/ 33452 h 285404"/>
              <a:gd name="connsiteX6" fmla="*/ 199 w 144747"/>
              <a:gd name="connsiteY6" fmla="*/ 114 h 28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47" h="285404">
                <a:moveTo>
                  <a:pt x="199" y="114"/>
                </a:moveTo>
                <a:cubicBezTo>
                  <a:pt x="3638" y="1437"/>
                  <a:pt x="59730" y="27895"/>
                  <a:pt x="73224" y="41389"/>
                </a:cubicBezTo>
                <a:cubicBezTo>
                  <a:pt x="86718" y="54883"/>
                  <a:pt x="69256" y="40596"/>
                  <a:pt x="81162" y="81077"/>
                </a:cubicBezTo>
                <a:cubicBezTo>
                  <a:pt x="93068" y="121558"/>
                  <a:pt x="142545" y="271577"/>
                  <a:pt x="144662" y="284277"/>
                </a:cubicBezTo>
                <a:cubicBezTo>
                  <a:pt x="146779" y="296977"/>
                  <a:pt x="109208" y="199081"/>
                  <a:pt x="93862" y="157277"/>
                </a:cubicBezTo>
                <a:cubicBezTo>
                  <a:pt x="78516" y="115473"/>
                  <a:pt x="66345" y="58058"/>
                  <a:pt x="52587" y="33452"/>
                </a:cubicBezTo>
                <a:cubicBezTo>
                  <a:pt x="38829" y="8846"/>
                  <a:pt x="-3240" y="-1209"/>
                  <a:pt x="199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BFC1AD1-8985-47B9-B904-A6604C007835}"/>
              </a:ext>
            </a:extLst>
          </p:cNvPr>
          <p:cNvSpPr/>
          <p:nvPr/>
        </p:nvSpPr>
        <p:spPr>
          <a:xfrm>
            <a:off x="4962522" y="1900171"/>
            <a:ext cx="160898" cy="257533"/>
          </a:xfrm>
          <a:custGeom>
            <a:avLst/>
            <a:gdLst>
              <a:gd name="connsiteX0" fmla="*/ 3 w 160898"/>
              <a:gd name="connsiteY0" fmla="*/ 67 h 257533"/>
              <a:gd name="connsiteX1" fmla="*/ 85728 w 160898"/>
              <a:gd name="connsiteY1" fmla="*/ 38167 h 257533"/>
              <a:gd name="connsiteX2" fmla="*/ 106366 w 160898"/>
              <a:gd name="connsiteY2" fmla="*/ 88967 h 257533"/>
              <a:gd name="connsiteX3" fmla="*/ 160341 w 160898"/>
              <a:gd name="connsiteY3" fmla="*/ 257242 h 257533"/>
              <a:gd name="connsiteX4" fmla="*/ 131766 w 160898"/>
              <a:gd name="connsiteY4" fmla="*/ 127067 h 257533"/>
              <a:gd name="connsiteX5" fmla="*/ 88903 w 160898"/>
              <a:gd name="connsiteY5" fmla="*/ 31817 h 257533"/>
              <a:gd name="connsiteX6" fmla="*/ 3 w 160898"/>
              <a:gd name="connsiteY6" fmla="*/ 67 h 2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898" h="257533">
                <a:moveTo>
                  <a:pt x="3" y="67"/>
                </a:moveTo>
                <a:cubicBezTo>
                  <a:pt x="-526" y="1125"/>
                  <a:pt x="68001" y="23350"/>
                  <a:pt x="85728" y="38167"/>
                </a:cubicBezTo>
                <a:cubicBezTo>
                  <a:pt x="103455" y="52984"/>
                  <a:pt x="93931" y="52455"/>
                  <a:pt x="106366" y="88967"/>
                </a:cubicBezTo>
                <a:cubicBezTo>
                  <a:pt x="118801" y="125479"/>
                  <a:pt x="156108" y="250892"/>
                  <a:pt x="160341" y="257242"/>
                </a:cubicBezTo>
                <a:cubicBezTo>
                  <a:pt x="164574" y="263592"/>
                  <a:pt x="143672" y="164638"/>
                  <a:pt x="131766" y="127067"/>
                </a:cubicBezTo>
                <a:cubicBezTo>
                  <a:pt x="119860" y="89496"/>
                  <a:pt x="110334" y="53248"/>
                  <a:pt x="88903" y="31817"/>
                </a:cubicBezTo>
                <a:cubicBezTo>
                  <a:pt x="67472" y="10386"/>
                  <a:pt x="532" y="-991"/>
                  <a:pt x="3" y="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2A81863-C882-4A3B-B73F-BEEE06017A3A}"/>
              </a:ext>
            </a:extLst>
          </p:cNvPr>
          <p:cNvSpPr/>
          <p:nvPr/>
        </p:nvSpPr>
        <p:spPr>
          <a:xfrm>
            <a:off x="4881484" y="2030321"/>
            <a:ext cx="230358" cy="111387"/>
          </a:xfrm>
          <a:custGeom>
            <a:avLst/>
            <a:gdLst>
              <a:gd name="connsiteX0" fmla="*/ 79 w 230358"/>
              <a:gd name="connsiteY0" fmla="*/ 92 h 111387"/>
              <a:gd name="connsiteX1" fmla="*/ 128666 w 230358"/>
              <a:gd name="connsiteY1" fmla="*/ 60417 h 111387"/>
              <a:gd name="connsiteX2" fmla="*/ 230266 w 230358"/>
              <a:gd name="connsiteY2" fmla="*/ 111217 h 111387"/>
              <a:gd name="connsiteX3" fmla="*/ 111204 w 230358"/>
              <a:gd name="connsiteY3" fmla="*/ 74704 h 111387"/>
              <a:gd name="connsiteX4" fmla="*/ 79 w 230358"/>
              <a:gd name="connsiteY4" fmla="*/ 92 h 11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58" h="111387">
                <a:moveTo>
                  <a:pt x="79" y="92"/>
                </a:moveTo>
                <a:cubicBezTo>
                  <a:pt x="2989" y="-2289"/>
                  <a:pt x="90302" y="41896"/>
                  <a:pt x="128666" y="60417"/>
                </a:cubicBezTo>
                <a:cubicBezTo>
                  <a:pt x="167030" y="78938"/>
                  <a:pt x="233176" y="108836"/>
                  <a:pt x="230266" y="111217"/>
                </a:cubicBezTo>
                <a:cubicBezTo>
                  <a:pt x="227356" y="113598"/>
                  <a:pt x="147717" y="90579"/>
                  <a:pt x="111204" y="74704"/>
                </a:cubicBezTo>
                <a:cubicBezTo>
                  <a:pt x="74692" y="58829"/>
                  <a:pt x="-2831" y="2473"/>
                  <a:pt x="79" y="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B9C166D-E8BE-46E5-818A-F1913A386C85}"/>
              </a:ext>
            </a:extLst>
          </p:cNvPr>
          <p:cNvSpPr/>
          <p:nvPr/>
        </p:nvSpPr>
        <p:spPr>
          <a:xfrm>
            <a:off x="4892311" y="1903331"/>
            <a:ext cx="15490" cy="136532"/>
          </a:xfrm>
          <a:custGeom>
            <a:avLst/>
            <a:gdLst>
              <a:gd name="connsiteX0" fmla="*/ 364 w 15490"/>
              <a:gd name="connsiteY0" fmla="*/ 1669 h 136532"/>
              <a:gd name="connsiteX1" fmla="*/ 5127 w 15490"/>
              <a:gd name="connsiteY1" fmla="*/ 133432 h 136532"/>
              <a:gd name="connsiteX2" fmla="*/ 14652 w 15490"/>
              <a:gd name="connsiteY2" fmla="*/ 92157 h 136532"/>
              <a:gd name="connsiteX3" fmla="*/ 14652 w 15490"/>
              <a:gd name="connsiteY3" fmla="*/ 60407 h 136532"/>
              <a:gd name="connsiteX4" fmla="*/ 364 w 15490"/>
              <a:gd name="connsiteY4" fmla="*/ 1669 h 13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0" h="136532">
                <a:moveTo>
                  <a:pt x="364" y="1669"/>
                </a:moveTo>
                <a:cubicBezTo>
                  <a:pt x="-1223" y="13840"/>
                  <a:pt x="2746" y="118351"/>
                  <a:pt x="5127" y="133432"/>
                </a:cubicBezTo>
                <a:cubicBezTo>
                  <a:pt x="7508" y="148513"/>
                  <a:pt x="13065" y="104328"/>
                  <a:pt x="14652" y="92157"/>
                </a:cubicBezTo>
                <a:cubicBezTo>
                  <a:pt x="16239" y="79986"/>
                  <a:pt x="15181" y="73372"/>
                  <a:pt x="14652" y="60407"/>
                </a:cubicBezTo>
                <a:cubicBezTo>
                  <a:pt x="14123" y="47442"/>
                  <a:pt x="1951" y="-10502"/>
                  <a:pt x="364" y="16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88500EFF-F54C-474C-B78B-EC25C592CE53}"/>
              </a:ext>
            </a:extLst>
          </p:cNvPr>
          <p:cNvSpPr/>
          <p:nvPr/>
        </p:nvSpPr>
        <p:spPr>
          <a:xfrm>
            <a:off x="4725026" y="1931436"/>
            <a:ext cx="163070" cy="64878"/>
          </a:xfrm>
          <a:custGeom>
            <a:avLst/>
            <a:gdLst>
              <a:gd name="connsiteX0" fmla="*/ 162887 w 163070"/>
              <a:gd name="connsiteY0" fmla="*/ 552 h 64878"/>
              <a:gd name="connsiteX1" fmla="*/ 61287 w 163070"/>
              <a:gd name="connsiteY1" fmla="*/ 8489 h 64878"/>
              <a:gd name="connsiteX2" fmla="*/ 39062 w 163070"/>
              <a:gd name="connsiteY2" fmla="*/ 27539 h 64878"/>
              <a:gd name="connsiteX3" fmla="*/ 4137 w 163070"/>
              <a:gd name="connsiteY3" fmla="*/ 62464 h 64878"/>
              <a:gd name="connsiteX4" fmla="*/ 143837 w 163070"/>
              <a:gd name="connsiteY4" fmla="*/ 60877 h 64878"/>
              <a:gd name="connsiteX5" fmla="*/ 62874 w 163070"/>
              <a:gd name="connsiteY5" fmla="*/ 52939 h 64878"/>
              <a:gd name="connsiteX6" fmla="*/ 26362 w 163070"/>
              <a:gd name="connsiteY6" fmla="*/ 54527 h 64878"/>
              <a:gd name="connsiteX7" fmla="*/ 85099 w 163070"/>
              <a:gd name="connsiteY7" fmla="*/ 22777 h 64878"/>
              <a:gd name="connsiteX8" fmla="*/ 162887 w 163070"/>
              <a:gd name="connsiteY8" fmla="*/ 552 h 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70" h="64878">
                <a:moveTo>
                  <a:pt x="162887" y="552"/>
                </a:moveTo>
                <a:cubicBezTo>
                  <a:pt x="158918" y="-1829"/>
                  <a:pt x="81924" y="3991"/>
                  <a:pt x="61287" y="8489"/>
                </a:cubicBezTo>
                <a:cubicBezTo>
                  <a:pt x="40650" y="12987"/>
                  <a:pt x="48587" y="18543"/>
                  <a:pt x="39062" y="27539"/>
                </a:cubicBezTo>
                <a:cubicBezTo>
                  <a:pt x="29537" y="36535"/>
                  <a:pt x="-13325" y="56908"/>
                  <a:pt x="4137" y="62464"/>
                </a:cubicBezTo>
                <a:cubicBezTo>
                  <a:pt x="21599" y="68020"/>
                  <a:pt x="134047" y="62465"/>
                  <a:pt x="143837" y="60877"/>
                </a:cubicBezTo>
                <a:cubicBezTo>
                  <a:pt x="153626" y="59290"/>
                  <a:pt x="82453" y="53997"/>
                  <a:pt x="62874" y="52939"/>
                </a:cubicBezTo>
                <a:cubicBezTo>
                  <a:pt x="43295" y="51881"/>
                  <a:pt x="22658" y="59554"/>
                  <a:pt x="26362" y="54527"/>
                </a:cubicBezTo>
                <a:cubicBezTo>
                  <a:pt x="30066" y="49500"/>
                  <a:pt x="64726" y="28862"/>
                  <a:pt x="85099" y="22777"/>
                </a:cubicBezTo>
                <a:cubicBezTo>
                  <a:pt x="105472" y="16692"/>
                  <a:pt x="166856" y="2933"/>
                  <a:pt x="162887" y="5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EE8432E1-A223-40F8-A304-FBA952AD0607}"/>
              </a:ext>
            </a:extLst>
          </p:cNvPr>
          <p:cNvSpPr/>
          <p:nvPr/>
        </p:nvSpPr>
        <p:spPr>
          <a:xfrm>
            <a:off x="4670138" y="1912093"/>
            <a:ext cx="216389" cy="142154"/>
          </a:xfrm>
          <a:custGeom>
            <a:avLst/>
            <a:gdLst>
              <a:gd name="connsiteX0" fmla="*/ 216187 w 216389"/>
              <a:gd name="connsiteY0" fmla="*/ 845 h 142154"/>
              <a:gd name="connsiteX1" fmla="*/ 82837 w 216389"/>
              <a:gd name="connsiteY1" fmla="*/ 8782 h 142154"/>
              <a:gd name="connsiteX2" fmla="*/ 43150 w 216389"/>
              <a:gd name="connsiteY2" fmla="*/ 46882 h 142154"/>
              <a:gd name="connsiteX3" fmla="*/ 287 w 216389"/>
              <a:gd name="connsiteY3" fmla="*/ 65932 h 142154"/>
              <a:gd name="connsiteX4" fmla="*/ 24100 w 216389"/>
              <a:gd name="connsiteY4" fmla="*/ 126257 h 142154"/>
              <a:gd name="connsiteX5" fmla="*/ 17750 w 216389"/>
              <a:gd name="connsiteY5" fmla="*/ 142132 h 142154"/>
              <a:gd name="connsiteX6" fmla="*/ 78075 w 216389"/>
              <a:gd name="connsiteY6" fmla="*/ 129432 h 142154"/>
              <a:gd name="connsiteX7" fmla="*/ 216187 w 216389"/>
              <a:gd name="connsiteY7" fmla="*/ 115145 h 142154"/>
              <a:gd name="connsiteX8" fmla="*/ 44737 w 216389"/>
              <a:gd name="connsiteY8" fmla="*/ 121495 h 142154"/>
              <a:gd name="connsiteX9" fmla="*/ 27275 w 216389"/>
              <a:gd name="connsiteY9" fmla="*/ 77045 h 142154"/>
              <a:gd name="connsiteX10" fmla="*/ 81250 w 216389"/>
              <a:gd name="connsiteY10" fmla="*/ 23070 h 142154"/>
              <a:gd name="connsiteX11" fmla="*/ 216187 w 216389"/>
              <a:gd name="connsiteY11" fmla="*/ 845 h 1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389" h="142154">
                <a:moveTo>
                  <a:pt x="216187" y="845"/>
                </a:moveTo>
                <a:cubicBezTo>
                  <a:pt x="216451" y="-1536"/>
                  <a:pt x="111676" y="1109"/>
                  <a:pt x="82837" y="8782"/>
                </a:cubicBezTo>
                <a:cubicBezTo>
                  <a:pt x="53997" y="16455"/>
                  <a:pt x="56908" y="37357"/>
                  <a:pt x="43150" y="46882"/>
                </a:cubicBezTo>
                <a:cubicBezTo>
                  <a:pt x="29392" y="56407"/>
                  <a:pt x="3462" y="52703"/>
                  <a:pt x="287" y="65932"/>
                </a:cubicBezTo>
                <a:cubicBezTo>
                  <a:pt x="-2888" y="79161"/>
                  <a:pt x="21189" y="113557"/>
                  <a:pt x="24100" y="126257"/>
                </a:cubicBezTo>
                <a:cubicBezTo>
                  <a:pt x="27010" y="138957"/>
                  <a:pt x="8754" y="141603"/>
                  <a:pt x="17750" y="142132"/>
                </a:cubicBezTo>
                <a:cubicBezTo>
                  <a:pt x="26746" y="142661"/>
                  <a:pt x="45002" y="133930"/>
                  <a:pt x="78075" y="129432"/>
                </a:cubicBezTo>
                <a:cubicBezTo>
                  <a:pt x="111148" y="124934"/>
                  <a:pt x="221743" y="116468"/>
                  <a:pt x="216187" y="115145"/>
                </a:cubicBezTo>
                <a:cubicBezTo>
                  <a:pt x="210631" y="113822"/>
                  <a:pt x="76222" y="127845"/>
                  <a:pt x="44737" y="121495"/>
                </a:cubicBezTo>
                <a:cubicBezTo>
                  <a:pt x="13252" y="115145"/>
                  <a:pt x="21189" y="93449"/>
                  <a:pt x="27275" y="77045"/>
                </a:cubicBezTo>
                <a:cubicBezTo>
                  <a:pt x="33360" y="60641"/>
                  <a:pt x="51617" y="34182"/>
                  <a:pt x="81250" y="23070"/>
                </a:cubicBezTo>
                <a:cubicBezTo>
                  <a:pt x="110883" y="11958"/>
                  <a:pt x="215923" y="3226"/>
                  <a:pt x="216187" y="8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8F037481-F64C-4CBC-A1B1-39EDA2A75BFD}"/>
              </a:ext>
            </a:extLst>
          </p:cNvPr>
          <p:cNvSpPr/>
          <p:nvPr/>
        </p:nvSpPr>
        <p:spPr>
          <a:xfrm>
            <a:off x="4710113" y="2068513"/>
            <a:ext cx="389366" cy="143351"/>
          </a:xfrm>
          <a:custGeom>
            <a:avLst/>
            <a:gdLst>
              <a:gd name="connsiteX0" fmla="*/ 0 w 389366"/>
              <a:gd name="connsiteY0" fmla="*/ 0 h 143351"/>
              <a:gd name="connsiteX1" fmla="*/ 360362 w 389366"/>
              <a:gd name="connsiteY1" fmla="*/ 134937 h 143351"/>
              <a:gd name="connsiteX2" fmla="*/ 360362 w 389366"/>
              <a:gd name="connsiteY2" fmla="*/ 125412 h 143351"/>
              <a:gd name="connsiteX3" fmla="*/ 301625 w 389366"/>
              <a:gd name="connsiteY3" fmla="*/ 95250 h 143351"/>
              <a:gd name="connsiteX4" fmla="*/ 196850 w 389366"/>
              <a:gd name="connsiteY4" fmla="*/ 58737 h 143351"/>
              <a:gd name="connsiteX5" fmla="*/ 0 w 389366"/>
              <a:gd name="connsiteY5" fmla="*/ 0 h 1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366" h="143351">
                <a:moveTo>
                  <a:pt x="0" y="0"/>
                </a:moveTo>
                <a:lnTo>
                  <a:pt x="360362" y="134937"/>
                </a:lnTo>
                <a:cubicBezTo>
                  <a:pt x="420422" y="155839"/>
                  <a:pt x="370151" y="132026"/>
                  <a:pt x="360362" y="125412"/>
                </a:cubicBezTo>
                <a:cubicBezTo>
                  <a:pt x="350573" y="118798"/>
                  <a:pt x="328877" y="106362"/>
                  <a:pt x="301625" y="95250"/>
                </a:cubicBezTo>
                <a:cubicBezTo>
                  <a:pt x="274373" y="84138"/>
                  <a:pt x="196850" y="58737"/>
                  <a:pt x="196850" y="587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9FB80593-C233-4444-B590-FA4534442AE6}"/>
              </a:ext>
            </a:extLst>
          </p:cNvPr>
          <p:cNvSpPr/>
          <p:nvPr/>
        </p:nvSpPr>
        <p:spPr>
          <a:xfrm>
            <a:off x="4705350" y="2090738"/>
            <a:ext cx="353216" cy="206780"/>
          </a:xfrm>
          <a:custGeom>
            <a:avLst/>
            <a:gdLst>
              <a:gd name="connsiteX0" fmla="*/ 0 w 353216"/>
              <a:gd name="connsiteY0" fmla="*/ 0 h 206780"/>
              <a:gd name="connsiteX1" fmla="*/ 323850 w 353216"/>
              <a:gd name="connsiteY1" fmla="*/ 112712 h 206780"/>
              <a:gd name="connsiteX2" fmla="*/ 338138 w 353216"/>
              <a:gd name="connsiteY2" fmla="*/ 120650 h 206780"/>
              <a:gd name="connsiteX3" fmla="*/ 341313 w 353216"/>
              <a:gd name="connsiteY3" fmla="*/ 153987 h 206780"/>
              <a:gd name="connsiteX4" fmla="*/ 349250 w 353216"/>
              <a:gd name="connsiteY4" fmla="*/ 206375 h 206780"/>
              <a:gd name="connsiteX5" fmla="*/ 347663 w 353216"/>
              <a:gd name="connsiteY5" fmla="*/ 123825 h 206780"/>
              <a:gd name="connsiteX6" fmla="*/ 284163 w 353216"/>
              <a:gd name="connsiteY6" fmla="*/ 103187 h 206780"/>
              <a:gd name="connsiteX7" fmla="*/ 0 w 353216"/>
              <a:gd name="connsiteY7" fmla="*/ 0 h 2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216" h="206780">
                <a:moveTo>
                  <a:pt x="0" y="0"/>
                </a:moveTo>
                <a:cubicBezTo>
                  <a:pt x="6614" y="1587"/>
                  <a:pt x="267494" y="92604"/>
                  <a:pt x="323850" y="112712"/>
                </a:cubicBezTo>
                <a:cubicBezTo>
                  <a:pt x="380206" y="132820"/>
                  <a:pt x="335228" y="113771"/>
                  <a:pt x="338138" y="120650"/>
                </a:cubicBezTo>
                <a:cubicBezTo>
                  <a:pt x="341049" y="127529"/>
                  <a:pt x="339461" y="139700"/>
                  <a:pt x="341313" y="153987"/>
                </a:cubicBezTo>
                <a:cubicBezTo>
                  <a:pt x="343165" y="168275"/>
                  <a:pt x="348192" y="211402"/>
                  <a:pt x="349250" y="206375"/>
                </a:cubicBezTo>
                <a:cubicBezTo>
                  <a:pt x="350308" y="201348"/>
                  <a:pt x="358511" y="141023"/>
                  <a:pt x="347663" y="123825"/>
                </a:cubicBezTo>
                <a:cubicBezTo>
                  <a:pt x="336815" y="106627"/>
                  <a:pt x="339726" y="123825"/>
                  <a:pt x="284163" y="10318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2DD822F9-4A76-4778-87CD-25548D5A2B24}"/>
              </a:ext>
            </a:extLst>
          </p:cNvPr>
          <p:cNvSpPr/>
          <p:nvPr/>
        </p:nvSpPr>
        <p:spPr>
          <a:xfrm>
            <a:off x="5081104" y="2209683"/>
            <a:ext cx="95827" cy="90446"/>
          </a:xfrm>
          <a:custGeom>
            <a:avLst/>
            <a:gdLst>
              <a:gd name="connsiteX0" fmla="*/ 484 w 95827"/>
              <a:gd name="connsiteY0" fmla="*/ 117 h 90446"/>
              <a:gd name="connsiteX1" fmla="*/ 5246 w 95827"/>
              <a:gd name="connsiteY1" fmla="*/ 85842 h 90446"/>
              <a:gd name="connsiteX2" fmla="*/ 29059 w 95827"/>
              <a:gd name="connsiteY2" fmla="*/ 77905 h 90446"/>
              <a:gd name="connsiteX3" fmla="*/ 95734 w 95827"/>
              <a:gd name="connsiteY3" fmla="*/ 69967 h 90446"/>
              <a:gd name="connsiteX4" fmla="*/ 13184 w 95827"/>
              <a:gd name="connsiteY4" fmla="*/ 66792 h 90446"/>
              <a:gd name="connsiteX5" fmla="*/ 484 w 95827"/>
              <a:gd name="connsiteY5" fmla="*/ 117 h 9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27" h="90446">
                <a:moveTo>
                  <a:pt x="484" y="117"/>
                </a:moveTo>
                <a:cubicBezTo>
                  <a:pt x="-839" y="3292"/>
                  <a:pt x="483" y="72877"/>
                  <a:pt x="5246" y="85842"/>
                </a:cubicBezTo>
                <a:cubicBezTo>
                  <a:pt x="10009" y="98807"/>
                  <a:pt x="13978" y="80551"/>
                  <a:pt x="29059" y="77905"/>
                </a:cubicBezTo>
                <a:cubicBezTo>
                  <a:pt x="44140" y="75259"/>
                  <a:pt x="98380" y="71819"/>
                  <a:pt x="95734" y="69967"/>
                </a:cubicBezTo>
                <a:cubicBezTo>
                  <a:pt x="93088" y="68115"/>
                  <a:pt x="28794" y="74465"/>
                  <a:pt x="13184" y="66792"/>
                </a:cubicBezTo>
                <a:cubicBezTo>
                  <a:pt x="-2426" y="59119"/>
                  <a:pt x="1807" y="-3058"/>
                  <a:pt x="484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AC339BFD-D3E5-41E6-A8B8-47AD3B86139B}"/>
              </a:ext>
            </a:extLst>
          </p:cNvPr>
          <p:cNvSpPr/>
          <p:nvPr/>
        </p:nvSpPr>
        <p:spPr>
          <a:xfrm>
            <a:off x="4940630" y="2284312"/>
            <a:ext cx="276280" cy="84262"/>
          </a:xfrm>
          <a:custGeom>
            <a:avLst/>
            <a:gdLst>
              <a:gd name="connsiteX0" fmla="*/ 1258 w 276280"/>
              <a:gd name="connsiteY0" fmla="*/ 84238 h 84262"/>
              <a:gd name="connsiteX1" fmla="*/ 244145 w 276280"/>
              <a:gd name="connsiteY1" fmla="*/ 44551 h 84262"/>
              <a:gd name="connsiteX2" fmla="*/ 272720 w 276280"/>
              <a:gd name="connsiteY2" fmla="*/ 39788 h 84262"/>
              <a:gd name="connsiteX3" fmla="*/ 236208 w 276280"/>
              <a:gd name="connsiteY3" fmla="*/ 101 h 84262"/>
              <a:gd name="connsiteX4" fmla="*/ 236208 w 276280"/>
              <a:gd name="connsiteY4" fmla="*/ 28676 h 84262"/>
              <a:gd name="connsiteX5" fmla="*/ 152070 w 276280"/>
              <a:gd name="connsiteY5" fmla="*/ 38201 h 84262"/>
              <a:gd name="connsiteX6" fmla="*/ 1258 w 276280"/>
              <a:gd name="connsiteY6" fmla="*/ 84238 h 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80" h="84262">
                <a:moveTo>
                  <a:pt x="1258" y="84238"/>
                </a:moveTo>
                <a:cubicBezTo>
                  <a:pt x="16604" y="85296"/>
                  <a:pt x="198901" y="51959"/>
                  <a:pt x="244145" y="44551"/>
                </a:cubicBezTo>
                <a:cubicBezTo>
                  <a:pt x="289389" y="37143"/>
                  <a:pt x="274043" y="47196"/>
                  <a:pt x="272720" y="39788"/>
                </a:cubicBezTo>
                <a:cubicBezTo>
                  <a:pt x="271397" y="32380"/>
                  <a:pt x="242293" y="1953"/>
                  <a:pt x="236208" y="101"/>
                </a:cubicBezTo>
                <a:cubicBezTo>
                  <a:pt x="230123" y="-1751"/>
                  <a:pt x="250231" y="22326"/>
                  <a:pt x="236208" y="28676"/>
                </a:cubicBezTo>
                <a:cubicBezTo>
                  <a:pt x="222185" y="35026"/>
                  <a:pt x="188847" y="29999"/>
                  <a:pt x="152070" y="38201"/>
                </a:cubicBezTo>
                <a:cubicBezTo>
                  <a:pt x="115293" y="46403"/>
                  <a:pt x="-14088" y="83180"/>
                  <a:pt x="1258" y="842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9F3E151-1986-4D0C-96FD-E7AB599DC410}"/>
              </a:ext>
            </a:extLst>
          </p:cNvPr>
          <p:cNvSpPr/>
          <p:nvPr/>
        </p:nvSpPr>
        <p:spPr>
          <a:xfrm>
            <a:off x="5222873" y="2409802"/>
            <a:ext cx="166037" cy="160531"/>
          </a:xfrm>
          <a:custGeom>
            <a:avLst/>
            <a:gdLst>
              <a:gd name="connsiteX0" fmla="*/ 153990 w 166037"/>
              <a:gd name="connsiteY0" fmla="*/ 23 h 160531"/>
              <a:gd name="connsiteX1" fmla="*/ 163515 w 166037"/>
              <a:gd name="connsiteY1" fmla="*/ 106386 h 160531"/>
              <a:gd name="connsiteX2" fmla="*/ 103190 w 166037"/>
              <a:gd name="connsiteY2" fmla="*/ 158773 h 160531"/>
              <a:gd name="connsiteX3" fmla="*/ 2 w 166037"/>
              <a:gd name="connsiteY3" fmla="*/ 147661 h 160531"/>
              <a:gd name="connsiteX4" fmla="*/ 100015 w 166037"/>
              <a:gd name="connsiteY4" fmla="*/ 142898 h 160531"/>
              <a:gd name="connsiteX5" fmla="*/ 144465 w 166037"/>
              <a:gd name="connsiteY5" fmla="*/ 119086 h 160531"/>
              <a:gd name="connsiteX6" fmla="*/ 147640 w 166037"/>
              <a:gd name="connsiteY6" fmla="*/ 96861 h 160531"/>
              <a:gd name="connsiteX7" fmla="*/ 153990 w 166037"/>
              <a:gd name="connsiteY7" fmla="*/ 23 h 1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037" h="160531">
                <a:moveTo>
                  <a:pt x="153990" y="23"/>
                </a:moveTo>
                <a:cubicBezTo>
                  <a:pt x="156636" y="1611"/>
                  <a:pt x="171982" y="79928"/>
                  <a:pt x="163515" y="106386"/>
                </a:cubicBezTo>
                <a:cubicBezTo>
                  <a:pt x="155048" y="132844"/>
                  <a:pt x="130442" y="151894"/>
                  <a:pt x="103190" y="158773"/>
                </a:cubicBezTo>
                <a:cubicBezTo>
                  <a:pt x="75938" y="165652"/>
                  <a:pt x="531" y="150307"/>
                  <a:pt x="2" y="147661"/>
                </a:cubicBezTo>
                <a:cubicBezTo>
                  <a:pt x="-527" y="145015"/>
                  <a:pt x="75938" y="147661"/>
                  <a:pt x="100015" y="142898"/>
                </a:cubicBezTo>
                <a:cubicBezTo>
                  <a:pt x="124092" y="138135"/>
                  <a:pt x="136528" y="126759"/>
                  <a:pt x="144465" y="119086"/>
                </a:cubicBezTo>
                <a:cubicBezTo>
                  <a:pt x="152402" y="111413"/>
                  <a:pt x="146846" y="114323"/>
                  <a:pt x="147640" y="96861"/>
                </a:cubicBezTo>
                <a:cubicBezTo>
                  <a:pt x="148434" y="79399"/>
                  <a:pt x="151344" y="-1565"/>
                  <a:pt x="15399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623EC120-C670-4319-B8F9-10C450CF4846}"/>
              </a:ext>
            </a:extLst>
          </p:cNvPr>
          <p:cNvSpPr/>
          <p:nvPr/>
        </p:nvSpPr>
        <p:spPr>
          <a:xfrm>
            <a:off x="4932609" y="2392350"/>
            <a:ext cx="124790" cy="582952"/>
          </a:xfrm>
          <a:custGeom>
            <a:avLst/>
            <a:gdLst>
              <a:gd name="connsiteX0" fmla="*/ 2929 w 124790"/>
              <a:gd name="connsiteY0" fmla="*/ 13 h 582952"/>
              <a:gd name="connsiteX1" fmla="*/ 4516 w 124790"/>
              <a:gd name="connsiteY1" fmla="*/ 150825 h 582952"/>
              <a:gd name="connsiteX2" fmla="*/ 48966 w 124790"/>
              <a:gd name="connsiteY2" fmla="*/ 266713 h 582952"/>
              <a:gd name="connsiteX3" fmla="*/ 96591 w 124790"/>
              <a:gd name="connsiteY3" fmla="*/ 469913 h 582952"/>
              <a:gd name="connsiteX4" fmla="*/ 110879 w 124790"/>
              <a:gd name="connsiteY4" fmla="*/ 582625 h 582952"/>
              <a:gd name="connsiteX5" fmla="*/ 123579 w 124790"/>
              <a:gd name="connsiteY5" fmla="*/ 498488 h 582952"/>
              <a:gd name="connsiteX6" fmla="*/ 79129 w 124790"/>
              <a:gd name="connsiteY6" fmla="*/ 338150 h 582952"/>
              <a:gd name="connsiteX7" fmla="*/ 17216 w 124790"/>
              <a:gd name="connsiteY7" fmla="*/ 142888 h 582952"/>
              <a:gd name="connsiteX8" fmla="*/ 2929 w 124790"/>
              <a:gd name="connsiteY8" fmla="*/ 13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90" h="582952">
                <a:moveTo>
                  <a:pt x="2929" y="13"/>
                </a:moveTo>
                <a:cubicBezTo>
                  <a:pt x="812" y="1336"/>
                  <a:pt x="-3157" y="106375"/>
                  <a:pt x="4516" y="150825"/>
                </a:cubicBezTo>
                <a:cubicBezTo>
                  <a:pt x="12189" y="195275"/>
                  <a:pt x="33620" y="213532"/>
                  <a:pt x="48966" y="266713"/>
                </a:cubicBezTo>
                <a:cubicBezTo>
                  <a:pt x="64312" y="319894"/>
                  <a:pt x="86272" y="417261"/>
                  <a:pt x="96591" y="469913"/>
                </a:cubicBezTo>
                <a:cubicBezTo>
                  <a:pt x="106910" y="522565"/>
                  <a:pt x="106381" y="577862"/>
                  <a:pt x="110879" y="582625"/>
                </a:cubicBezTo>
                <a:cubicBezTo>
                  <a:pt x="115377" y="587388"/>
                  <a:pt x="128871" y="539234"/>
                  <a:pt x="123579" y="498488"/>
                </a:cubicBezTo>
                <a:cubicBezTo>
                  <a:pt x="118287" y="457742"/>
                  <a:pt x="96856" y="397417"/>
                  <a:pt x="79129" y="338150"/>
                </a:cubicBezTo>
                <a:cubicBezTo>
                  <a:pt x="61402" y="278883"/>
                  <a:pt x="29387" y="193953"/>
                  <a:pt x="17216" y="142888"/>
                </a:cubicBezTo>
                <a:cubicBezTo>
                  <a:pt x="5045" y="91824"/>
                  <a:pt x="5046" y="-1310"/>
                  <a:pt x="2929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9118629-5162-439F-94E2-36BA4272E58E}"/>
              </a:ext>
            </a:extLst>
          </p:cNvPr>
          <p:cNvSpPr/>
          <p:nvPr/>
        </p:nvSpPr>
        <p:spPr>
          <a:xfrm>
            <a:off x="4961956" y="2378057"/>
            <a:ext cx="145670" cy="651575"/>
          </a:xfrm>
          <a:custGeom>
            <a:avLst/>
            <a:gdLst>
              <a:gd name="connsiteX0" fmla="*/ 16444 w 145670"/>
              <a:gd name="connsiteY0" fmla="*/ 18 h 651575"/>
              <a:gd name="connsiteX1" fmla="*/ 2157 w 145670"/>
              <a:gd name="connsiteY1" fmla="*/ 152418 h 651575"/>
              <a:gd name="connsiteX2" fmla="*/ 70419 w 145670"/>
              <a:gd name="connsiteY2" fmla="*/ 314343 h 651575"/>
              <a:gd name="connsiteX3" fmla="*/ 124394 w 145670"/>
              <a:gd name="connsiteY3" fmla="*/ 442931 h 651575"/>
              <a:gd name="connsiteX4" fmla="*/ 121219 w 145670"/>
              <a:gd name="connsiteY4" fmla="*/ 557231 h 651575"/>
              <a:gd name="connsiteX5" fmla="*/ 84707 w 145670"/>
              <a:gd name="connsiteY5" fmla="*/ 630256 h 651575"/>
              <a:gd name="connsiteX6" fmla="*/ 67244 w 145670"/>
              <a:gd name="connsiteY6" fmla="*/ 647718 h 651575"/>
              <a:gd name="connsiteX7" fmla="*/ 132332 w 145670"/>
              <a:gd name="connsiteY7" fmla="*/ 566756 h 651575"/>
              <a:gd name="connsiteX8" fmla="*/ 145032 w 145670"/>
              <a:gd name="connsiteY8" fmla="*/ 463568 h 651575"/>
              <a:gd name="connsiteX9" fmla="*/ 121219 w 145670"/>
              <a:gd name="connsiteY9" fmla="*/ 392131 h 651575"/>
              <a:gd name="connsiteX10" fmla="*/ 68832 w 145670"/>
              <a:gd name="connsiteY10" fmla="*/ 271481 h 651575"/>
              <a:gd name="connsiteX11" fmla="*/ 10094 w 145670"/>
              <a:gd name="connsiteY11" fmla="*/ 142893 h 651575"/>
              <a:gd name="connsiteX12" fmla="*/ 16444 w 145670"/>
              <a:gd name="connsiteY12" fmla="*/ 18 h 65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0" h="651575">
                <a:moveTo>
                  <a:pt x="16444" y="18"/>
                </a:moveTo>
                <a:cubicBezTo>
                  <a:pt x="15121" y="1605"/>
                  <a:pt x="-6839" y="100031"/>
                  <a:pt x="2157" y="152418"/>
                </a:cubicBezTo>
                <a:cubicBezTo>
                  <a:pt x="11153" y="204805"/>
                  <a:pt x="50046" y="265924"/>
                  <a:pt x="70419" y="314343"/>
                </a:cubicBezTo>
                <a:cubicBezTo>
                  <a:pt x="90792" y="362762"/>
                  <a:pt x="115927" y="402450"/>
                  <a:pt x="124394" y="442931"/>
                </a:cubicBezTo>
                <a:cubicBezTo>
                  <a:pt x="132861" y="483412"/>
                  <a:pt x="127834" y="526010"/>
                  <a:pt x="121219" y="557231"/>
                </a:cubicBezTo>
                <a:cubicBezTo>
                  <a:pt x="114604" y="588452"/>
                  <a:pt x="93703" y="615175"/>
                  <a:pt x="84707" y="630256"/>
                </a:cubicBezTo>
                <a:cubicBezTo>
                  <a:pt x="75711" y="645337"/>
                  <a:pt x="59307" y="658301"/>
                  <a:pt x="67244" y="647718"/>
                </a:cubicBezTo>
                <a:cubicBezTo>
                  <a:pt x="75181" y="637135"/>
                  <a:pt x="119367" y="597448"/>
                  <a:pt x="132332" y="566756"/>
                </a:cubicBezTo>
                <a:cubicBezTo>
                  <a:pt x="145297" y="536064"/>
                  <a:pt x="146884" y="492672"/>
                  <a:pt x="145032" y="463568"/>
                </a:cubicBezTo>
                <a:cubicBezTo>
                  <a:pt x="143180" y="434464"/>
                  <a:pt x="133919" y="424145"/>
                  <a:pt x="121219" y="392131"/>
                </a:cubicBezTo>
                <a:cubicBezTo>
                  <a:pt x="108519" y="360117"/>
                  <a:pt x="87353" y="313021"/>
                  <a:pt x="68832" y="271481"/>
                </a:cubicBezTo>
                <a:cubicBezTo>
                  <a:pt x="50311" y="229941"/>
                  <a:pt x="19884" y="183639"/>
                  <a:pt x="10094" y="142893"/>
                </a:cubicBezTo>
                <a:cubicBezTo>
                  <a:pt x="304" y="102147"/>
                  <a:pt x="17767" y="-1569"/>
                  <a:pt x="16444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6C9C822F-75B2-477E-B034-FAA3106753C2}"/>
              </a:ext>
            </a:extLst>
          </p:cNvPr>
          <p:cNvSpPr/>
          <p:nvPr/>
        </p:nvSpPr>
        <p:spPr>
          <a:xfrm>
            <a:off x="5047715" y="2566021"/>
            <a:ext cx="194286" cy="463745"/>
          </a:xfrm>
          <a:custGeom>
            <a:avLst/>
            <a:gdLst>
              <a:gd name="connsiteX0" fmla="*/ 194210 w 194286"/>
              <a:gd name="connsiteY0" fmla="*/ 10492 h 463745"/>
              <a:gd name="connsiteX1" fmla="*/ 149760 w 194286"/>
              <a:gd name="connsiteY1" fmla="*/ 345454 h 463745"/>
              <a:gd name="connsiteX2" fmla="*/ 89435 w 194286"/>
              <a:gd name="connsiteY2" fmla="*/ 408954 h 463745"/>
              <a:gd name="connsiteX3" fmla="*/ 535 w 194286"/>
              <a:gd name="connsiteY3" fmla="*/ 462929 h 463745"/>
              <a:gd name="connsiteX4" fmla="*/ 133885 w 194286"/>
              <a:gd name="connsiteY4" fmla="*/ 366092 h 463745"/>
              <a:gd name="connsiteX5" fmla="*/ 159285 w 194286"/>
              <a:gd name="connsiteY5" fmla="*/ 256554 h 463745"/>
              <a:gd name="connsiteX6" fmla="*/ 160873 w 194286"/>
              <a:gd name="connsiteY6" fmla="*/ 99392 h 463745"/>
              <a:gd name="connsiteX7" fmla="*/ 194210 w 194286"/>
              <a:gd name="connsiteY7" fmla="*/ 10492 h 46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86" h="463745">
                <a:moveTo>
                  <a:pt x="194210" y="10492"/>
                </a:moveTo>
                <a:cubicBezTo>
                  <a:pt x="192358" y="51502"/>
                  <a:pt x="167222" y="279044"/>
                  <a:pt x="149760" y="345454"/>
                </a:cubicBezTo>
                <a:cubicBezTo>
                  <a:pt x="132298" y="411864"/>
                  <a:pt x="114306" y="389375"/>
                  <a:pt x="89435" y="408954"/>
                </a:cubicBezTo>
                <a:cubicBezTo>
                  <a:pt x="64564" y="428533"/>
                  <a:pt x="-6873" y="470073"/>
                  <a:pt x="535" y="462929"/>
                </a:cubicBezTo>
                <a:cubicBezTo>
                  <a:pt x="7943" y="455785"/>
                  <a:pt x="107427" y="400488"/>
                  <a:pt x="133885" y="366092"/>
                </a:cubicBezTo>
                <a:cubicBezTo>
                  <a:pt x="160343" y="331696"/>
                  <a:pt x="154787" y="301004"/>
                  <a:pt x="159285" y="256554"/>
                </a:cubicBezTo>
                <a:cubicBezTo>
                  <a:pt x="163783" y="212104"/>
                  <a:pt x="157962" y="139609"/>
                  <a:pt x="160873" y="99392"/>
                </a:cubicBezTo>
                <a:cubicBezTo>
                  <a:pt x="163784" y="59175"/>
                  <a:pt x="196062" y="-30518"/>
                  <a:pt x="194210" y="104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C93CA6E9-1E52-4D6B-A4A1-1539B99672F7}"/>
              </a:ext>
            </a:extLst>
          </p:cNvPr>
          <p:cNvSpPr/>
          <p:nvPr/>
        </p:nvSpPr>
        <p:spPr>
          <a:xfrm>
            <a:off x="4852851" y="2343149"/>
            <a:ext cx="149366" cy="657978"/>
          </a:xfrm>
          <a:custGeom>
            <a:avLst/>
            <a:gdLst>
              <a:gd name="connsiteX0" fmla="*/ 137 w 149366"/>
              <a:gd name="connsiteY0" fmla="*/ 1 h 657978"/>
              <a:gd name="connsiteX1" fmla="*/ 31887 w 149366"/>
              <a:gd name="connsiteY1" fmla="*/ 204789 h 657978"/>
              <a:gd name="connsiteX2" fmla="*/ 98562 w 149366"/>
              <a:gd name="connsiteY2" fmla="*/ 422276 h 657978"/>
              <a:gd name="connsiteX3" fmla="*/ 139837 w 149366"/>
              <a:gd name="connsiteY3" fmla="*/ 603251 h 657978"/>
              <a:gd name="connsiteX4" fmla="*/ 149362 w 149366"/>
              <a:gd name="connsiteY4" fmla="*/ 654051 h 657978"/>
              <a:gd name="connsiteX5" fmla="*/ 139837 w 149366"/>
              <a:gd name="connsiteY5" fmla="*/ 517526 h 657978"/>
              <a:gd name="connsiteX6" fmla="*/ 89037 w 149366"/>
              <a:gd name="connsiteY6" fmla="*/ 327026 h 657978"/>
              <a:gd name="connsiteX7" fmla="*/ 42999 w 149366"/>
              <a:gd name="connsiteY7" fmla="*/ 201614 h 657978"/>
              <a:gd name="connsiteX8" fmla="*/ 137 w 149366"/>
              <a:gd name="connsiteY8" fmla="*/ 1 h 65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66" h="657978">
                <a:moveTo>
                  <a:pt x="137" y="1"/>
                </a:moveTo>
                <a:cubicBezTo>
                  <a:pt x="-1715" y="530"/>
                  <a:pt x="15483" y="134410"/>
                  <a:pt x="31887" y="204789"/>
                </a:cubicBezTo>
                <a:cubicBezTo>
                  <a:pt x="48291" y="275168"/>
                  <a:pt x="80570" y="355866"/>
                  <a:pt x="98562" y="422276"/>
                </a:cubicBezTo>
                <a:cubicBezTo>
                  <a:pt x="116554" y="488686"/>
                  <a:pt x="131370" y="564622"/>
                  <a:pt x="139837" y="603251"/>
                </a:cubicBezTo>
                <a:cubicBezTo>
                  <a:pt x="148304" y="641880"/>
                  <a:pt x="149362" y="668338"/>
                  <a:pt x="149362" y="654051"/>
                </a:cubicBezTo>
                <a:cubicBezTo>
                  <a:pt x="149362" y="639764"/>
                  <a:pt x="149891" y="572030"/>
                  <a:pt x="139837" y="517526"/>
                </a:cubicBezTo>
                <a:cubicBezTo>
                  <a:pt x="129783" y="463022"/>
                  <a:pt x="105177" y="379678"/>
                  <a:pt x="89037" y="327026"/>
                </a:cubicBezTo>
                <a:cubicBezTo>
                  <a:pt x="72897" y="274374"/>
                  <a:pt x="58609" y="253208"/>
                  <a:pt x="42999" y="201614"/>
                </a:cubicBezTo>
                <a:cubicBezTo>
                  <a:pt x="27389" y="150020"/>
                  <a:pt x="1989" y="-528"/>
                  <a:pt x="13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9BA375EE-9A2C-41E2-8575-7F4AD1A4D7C8}"/>
              </a:ext>
            </a:extLst>
          </p:cNvPr>
          <p:cNvSpPr/>
          <p:nvPr/>
        </p:nvSpPr>
        <p:spPr>
          <a:xfrm>
            <a:off x="4843245" y="2361830"/>
            <a:ext cx="149725" cy="619605"/>
          </a:xfrm>
          <a:custGeom>
            <a:avLst/>
            <a:gdLst>
              <a:gd name="connsiteX0" fmla="*/ 218 w 149725"/>
              <a:gd name="connsiteY0" fmla="*/ 1958 h 619605"/>
              <a:gd name="connsiteX1" fmla="*/ 27205 w 149725"/>
              <a:gd name="connsiteY1" fmla="*/ 294058 h 619605"/>
              <a:gd name="connsiteX2" fmla="*/ 66893 w 149725"/>
              <a:gd name="connsiteY2" fmla="*/ 371845 h 619605"/>
              <a:gd name="connsiteX3" fmla="*/ 149443 w 149725"/>
              <a:gd name="connsiteY3" fmla="*/ 619495 h 619605"/>
              <a:gd name="connsiteX4" fmla="*/ 92293 w 149725"/>
              <a:gd name="connsiteY4" fmla="*/ 402008 h 619605"/>
              <a:gd name="connsiteX5" fmla="*/ 47843 w 149725"/>
              <a:gd name="connsiteY5" fmla="*/ 290883 h 619605"/>
              <a:gd name="connsiteX6" fmla="*/ 16093 w 149725"/>
              <a:gd name="connsiteY6" fmla="*/ 171820 h 619605"/>
              <a:gd name="connsiteX7" fmla="*/ 218 w 149725"/>
              <a:gd name="connsiteY7" fmla="*/ 1958 h 61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25" h="619605">
                <a:moveTo>
                  <a:pt x="218" y="1958"/>
                </a:moveTo>
                <a:cubicBezTo>
                  <a:pt x="2070" y="22331"/>
                  <a:pt x="16093" y="232410"/>
                  <a:pt x="27205" y="294058"/>
                </a:cubicBezTo>
                <a:cubicBezTo>
                  <a:pt x="38317" y="355706"/>
                  <a:pt x="46520" y="317606"/>
                  <a:pt x="66893" y="371845"/>
                </a:cubicBezTo>
                <a:cubicBezTo>
                  <a:pt x="87266" y="426085"/>
                  <a:pt x="145210" y="614468"/>
                  <a:pt x="149443" y="619495"/>
                </a:cubicBezTo>
                <a:cubicBezTo>
                  <a:pt x="153676" y="624522"/>
                  <a:pt x="109226" y="456777"/>
                  <a:pt x="92293" y="402008"/>
                </a:cubicBezTo>
                <a:cubicBezTo>
                  <a:pt x="75360" y="347239"/>
                  <a:pt x="60543" y="329248"/>
                  <a:pt x="47843" y="290883"/>
                </a:cubicBezTo>
                <a:cubicBezTo>
                  <a:pt x="35143" y="252518"/>
                  <a:pt x="23501" y="217858"/>
                  <a:pt x="16093" y="171820"/>
                </a:cubicBezTo>
                <a:cubicBezTo>
                  <a:pt x="8685" y="125783"/>
                  <a:pt x="-1634" y="-18415"/>
                  <a:pt x="218" y="19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3F30D910-6B1F-4BE3-9195-858151E44255}"/>
              </a:ext>
            </a:extLst>
          </p:cNvPr>
          <p:cNvSpPr/>
          <p:nvPr/>
        </p:nvSpPr>
        <p:spPr>
          <a:xfrm>
            <a:off x="4660371" y="2039585"/>
            <a:ext cx="24078" cy="296832"/>
          </a:xfrm>
          <a:custGeom>
            <a:avLst/>
            <a:gdLst>
              <a:gd name="connsiteX0" fmla="*/ 2646 w 24078"/>
              <a:gd name="connsiteY0" fmla="*/ 5115 h 296832"/>
              <a:gd name="connsiteX1" fmla="*/ 2646 w 24078"/>
              <a:gd name="connsiteY1" fmla="*/ 295098 h 296832"/>
              <a:gd name="connsiteX2" fmla="*/ 23812 w 24078"/>
              <a:gd name="connsiteY2" fmla="*/ 121532 h 296832"/>
              <a:gd name="connsiteX3" fmla="*/ 2646 w 24078"/>
              <a:gd name="connsiteY3" fmla="*/ 5115 h 29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8" h="296832">
                <a:moveTo>
                  <a:pt x="2646" y="5115"/>
                </a:moveTo>
                <a:cubicBezTo>
                  <a:pt x="-882" y="34043"/>
                  <a:pt x="-882" y="275695"/>
                  <a:pt x="2646" y="295098"/>
                </a:cubicBezTo>
                <a:cubicBezTo>
                  <a:pt x="6174" y="314501"/>
                  <a:pt x="20990" y="165629"/>
                  <a:pt x="23812" y="121532"/>
                </a:cubicBezTo>
                <a:cubicBezTo>
                  <a:pt x="26634" y="77435"/>
                  <a:pt x="6174" y="-23813"/>
                  <a:pt x="2646" y="5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9A43F078-28A6-4522-AD7B-05A7082A9210}"/>
              </a:ext>
            </a:extLst>
          </p:cNvPr>
          <p:cNvSpPr/>
          <p:nvPr/>
        </p:nvSpPr>
        <p:spPr>
          <a:xfrm>
            <a:off x="4610073" y="2053435"/>
            <a:ext cx="44188" cy="266122"/>
          </a:xfrm>
          <a:custGeom>
            <a:avLst/>
            <a:gdLst>
              <a:gd name="connsiteX0" fmla="*/ 27 w 44188"/>
              <a:gd name="connsiteY0" fmla="*/ 1848 h 266122"/>
              <a:gd name="connsiteX1" fmla="*/ 36010 w 44188"/>
              <a:gd name="connsiteY1" fmla="*/ 262198 h 266122"/>
              <a:gd name="connsiteX2" fmla="*/ 42360 w 44188"/>
              <a:gd name="connsiteY2" fmla="*/ 150015 h 266122"/>
              <a:gd name="connsiteX3" fmla="*/ 27 w 44188"/>
              <a:gd name="connsiteY3" fmla="*/ 1848 h 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88" h="266122">
                <a:moveTo>
                  <a:pt x="27" y="1848"/>
                </a:moveTo>
                <a:cubicBezTo>
                  <a:pt x="-1031" y="20545"/>
                  <a:pt x="28955" y="237504"/>
                  <a:pt x="36010" y="262198"/>
                </a:cubicBezTo>
                <a:cubicBezTo>
                  <a:pt x="43066" y="286893"/>
                  <a:pt x="46593" y="188468"/>
                  <a:pt x="42360" y="150015"/>
                </a:cubicBezTo>
                <a:cubicBezTo>
                  <a:pt x="38127" y="111562"/>
                  <a:pt x="1085" y="-16849"/>
                  <a:pt x="27" y="18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4A6C3922-5642-44DF-B1BC-5D12466504C4}"/>
              </a:ext>
            </a:extLst>
          </p:cNvPr>
          <p:cNvSpPr/>
          <p:nvPr/>
        </p:nvSpPr>
        <p:spPr>
          <a:xfrm>
            <a:off x="4389230" y="2057579"/>
            <a:ext cx="228294" cy="229978"/>
          </a:xfrm>
          <a:custGeom>
            <a:avLst/>
            <a:gdLst>
              <a:gd name="connsiteX0" fmla="*/ 227220 w 228294"/>
              <a:gd name="connsiteY0" fmla="*/ 1938 h 229978"/>
              <a:gd name="connsiteX1" fmla="*/ 32487 w 228294"/>
              <a:gd name="connsiteY1" fmla="*/ 209371 h 229978"/>
              <a:gd name="connsiteX2" fmla="*/ 7087 w 228294"/>
              <a:gd name="connsiteY2" fmla="*/ 211488 h 229978"/>
              <a:gd name="connsiteX3" fmla="*/ 106570 w 228294"/>
              <a:gd name="connsiteY3" fmla="*/ 112004 h 229978"/>
              <a:gd name="connsiteX4" fmla="*/ 227220 w 228294"/>
              <a:gd name="connsiteY4" fmla="*/ 1938 h 22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4" h="229978">
                <a:moveTo>
                  <a:pt x="227220" y="1938"/>
                </a:moveTo>
                <a:cubicBezTo>
                  <a:pt x="214873" y="18166"/>
                  <a:pt x="69176" y="174446"/>
                  <a:pt x="32487" y="209371"/>
                </a:cubicBezTo>
                <a:cubicBezTo>
                  <a:pt x="-4202" y="244296"/>
                  <a:pt x="-5260" y="227716"/>
                  <a:pt x="7087" y="211488"/>
                </a:cubicBezTo>
                <a:cubicBezTo>
                  <a:pt x="19434" y="195260"/>
                  <a:pt x="70940" y="148340"/>
                  <a:pt x="106570" y="112004"/>
                </a:cubicBezTo>
                <a:cubicBezTo>
                  <a:pt x="142200" y="75668"/>
                  <a:pt x="239567" y="-14290"/>
                  <a:pt x="227220" y="19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32B3EE5-CD23-49B5-AEEC-CB7B8370C53A}"/>
              </a:ext>
            </a:extLst>
          </p:cNvPr>
          <p:cNvSpPr/>
          <p:nvPr/>
        </p:nvSpPr>
        <p:spPr>
          <a:xfrm>
            <a:off x="4604892" y="2336277"/>
            <a:ext cx="91991" cy="411715"/>
          </a:xfrm>
          <a:custGeom>
            <a:avLst/>
            <a:gdLst>
              <a:gd name="connsiteX0" fmla="*/ 53891 w 91991"/>
              <a:gd name="connsiteY0" fmla="*/ 523 h 411715"/>
              <a:gd name="connsiteX1" fmla="*/ 13675 w 91991"/>
              <a:gd name="connsiteY1" fmla="*/ 70373 h 411715"/>
              <a:gd name="connsiteX2" fmla="*/ 30608 w 91991"/>
              <a:gd name="connsiteY2" fmla="*/ 174090 h 411715"/>
              <a:gd name="connsiteX3" fmla="*/ 49658 w 91991"/>
              <a:gd name="connsiteY3" fmla="*/ 303206 h 411715"/>
              <a:gd name="connsiteX4" fmla="*/ 91991 w 91991"/>
              <a:gd name="connsiteY4" fmla="*/ 411156 h 411715"/>
              <a:gd name="connsiteX5" fmla="*/ 49658 w 91991"/>
              <a:gd name="connsiteY5" fmla="*/ 339190 h 411715"/>
              <a:gd name="connsiteX6" fmla="*/ 26375 w 91991"/>
              <a:gd name="connsiteY6" fmla="*/ 203723 h 411715"/>
              <a:gd name="connsiteX7" fmla="*/ 975 w 91991"/>
              <a:gd name="connsiteY7" fmla="*/ 106356 h 411715"/>
              <a:gd name="connsiteX8" fmla="*/ 53891 w 91991"/>
              <a:gd name="connsiteY8" fmla="*/ 523 h 4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91" h="411715">
                <a:moveTo>
                  <a:pt x="53891" y="523"/>
                </a:moveTo>
                <a:cubicBezTo>
                  <a:pt x="56008" y="-5474"/>
                  <a:pt x="17555" y="41445"/>
                  <a:pt x="13675" y="70373"/>
                </a:cubicBezTo>
                <a:cubicBezTo>
                  <a:pt x="9795" y="99301"/>
                  <a:pt x="24611" y="135285"/>
                  <a:pt x="30608" y="174090"/>
                </a:cubicBezTo>
                <a:cubicBezTo>
                  <a:pt x="36605" y="212895"/>
                  <a:pt x="39428" y="263695"/>
                  <a:pt x="49658" y="303206"/>
                </a:cubicBezTo>
                <a:cubicBezTo>
                  <a:pt x="59888" y="342717"/>
                  <a:pt x="91991" y="405159"/>
                  <a:pt x="91991" y="411156"/>
                </a:cubicBezTo>
                <a:cubicBezTo>
                  <a:pt x="91991" y="417153"/>
                  <a:pt x="60594" y="373762"/>
                  <a:pt x="49658" y="339190"/>
                </a:cubicBezTo>
                <a:cubicBezTo>
                  <a:pt x="38722" y="304618"/>
                  <a:pt x="34489" y="242529"/>
                  <a:pt x="26375" y="203723"/>
                </a:cubicBezTo>
                <a:cubicBezTo>
                  <a:pt x="18261" y="164917"/>
                  <a:pt x="-5022" y="140223"/>
                  <a:pt x="975" y="106356"/>
                </a:cubicBezTo>
                <a:cubicBezTo>
                  <a:pt x="6972" y="72489"/>
                  <a:pt x="51774" y="6520"/>
                  <a:pt x="53891" y="5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7D8FA1D6-76D0-4487-915F-42433AA605F7}"/>
              </a:ext>
            </a:extLst>
          </p:cNvPr>
          <p:cNvSpPr/>
          <p:nvPr/>
        </p:nvSpPr>
        <p:spPr>
          <a:xfrm>
            <a:off x="4374572" y="2573638"/>
            <a:ext cx="271770" cy="165333"/>
          </a:xfrm>
          <a:custGeom>
            <a:avLst/>
            <a:gdLst>
              <a:gd name="connsiteX0" fmla="*/ 578 w 271770"/>
              <a:gd name="connsiteY0" fmla="*/ 2345 h 165333"/>
              <a:gd name="connsiteX1" fmla="*/ 116995 w 271770"/>
              <a:gd name="connsiteY1" fmla="*/ 4462 h 165333"/>
              <a:gd name="connsiteX2" fmla="*/ 184728 w 271770"/>
              <a:gd name="connsiteY2" fmla="*/ 51029 h 165333"/>
              <a:gd name="connsiteX3" fmla="*/ 271511 w 271770"/>
              <a:gd name="connsiteY3" fmla="*/ 165329 h 165333"/>
              <a:gd name="connsiteX4" fmla="*/ 210128 w 271770"/>
              <a:gd name="connsiteY4" fmla="*/ 55262 h 165333"/>
              <a:gd name="connsiteX5" fmla="*/ 169911 w 271770"/>
              <a:gd name="connsiteY5" fmla="*/ 8695 h 165333"/>
              <a:gd name="connsiteX6" fmla="*/ 578 w 271770"/>
              <a:gd name="connsiteY6" fmla="*/ 2345 h 16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770" h="165333">
                <a:moveTo>
                  <a:pt x="578" y="2345"/>
                </a:moveTo>
                <a:cubicBezTo>
                  <a:pt x="-8241" y="1639"/>
                  <a:pt x="86303" y="-3652"/>
                  <a:pt x="116995" y="4462"/>
                </a:cubicBezTo>
                <a:cubicBezTo>
                  <a:pt x="147687" y="12576"/>
                  <a:pt x="158975" y="24218"/>
                  <a:pt x="184728" y="51029"/>
                </a:cubicBezTo>
                <a:cubicBezTo>
                  <a:pt x="210481" y="77840"/>
                  <a:pt x="267278" y="164624"/>
                  <a:pt x="271511" y="165329"/>
                </a:cubicBezTo>
                <a:cubicBezTo>
                  <a:pt x="275744" y="166035"/>
                  <a:pt x="227061" y="81368"/>
                  <a:pt x="210128" y="55262"/>
                </a:cubicBezTo>
                <a:cubicBezTo>
                  <a:pt x="193195" y="29156"/>
                  <a:pt x="202014" y="17867"/>
                  <a:pt x="169911" y="8695"/>
                </a:cubicBezTo>
                <a:cubicBezTo>
                  <a:pt x="137808" y="-477"/>
                  <a:pt x="9397" y="3051"/>
                  <a:pt x="578" y="23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0AD896A-2D15-4225-A1B8-E4367DA8CB7E}"/>
              </a:ext>
            </a:extLst>
          </p:cNvPr>
          <p:cNvSpPr/>
          <p:nvPr/>
        </p:nvSpPr>
        <p:spPr>
          <a:xfrm>
            <a:off x="4579741" y="2376158"/>
            <a:ext cx="64285" cy="322615"/>
          </a:xfrm>
          <a:custGeom>
            <a:avLst/>
            <a:gdLst>
              <a:gd name="connsiteX0" fmla="*/ 47292 w 64285"/>
              <a:gd name="connsiteY0" fmla="*/ 859 h 322615"/>
              <a:gd name="connsiteX1" fmla="*/ 726 w 64285"/>
              <a:gd name="connsiteY1" fmla="*/ 77059 h 322615"/>
              <a:gd name="connsiteX2" fmla="*/ 17659 w 64285"/>
              <a:gd name="connsiteY2" fmla="*/ 142675 h 322615"/>
              <a:gd name="connsiteX3" fmla="*/ 64226 w 64285"/>
              <a:gd name="connsiteY3" fmla="*/ 322592 h 322615"/>
              <a:gd name="connsiteX4" fmla="*/ 7076 w 64285"/>
              <a:gd name="connsiteY4" fmla="*/ 129975 h 322615"/>
              <a:gd name="connsiteX5" fmla="*/ 47292 w 64285"/>
              <a:gd name="connsiteY5" fmla="*/ 859 h 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85" h="322615">
                <a:moveTo>
                  <a:pt x="47292" y="859"/>
                </a:moveTo>
                <a:cubicBezTo>
                  <a:pt x="46234" y="-7960"/>
                  <a:pt x="5665" y="53423"/>
                  <a:pt x="726" y="77059"/>
                </a:cubicBezTo>
                <a:cubicBezTo>
                  <a:pt x="-4213" y="100695"/>
                  <a:pt x="17659" y="142675"/>
                  <a:pt x="17659" y="142675"/>
                </a:cubicBezTo>
                <a:cubicBezTo>
                  <a:pt x="28242" y="183597"/>
                  <a:pt x="65990" y="324709"/>
                  <a:pt x="64226" y="322592"/>
                </a:cubicBezTo>
                <a:cubicBezTo>
                  <a:pt x="62462" y="320475"/>
                  <a:pt x="10604" y="180422"/>
                  <a:pt x="7076" y="129975"/>
                </a:cubicBezTo>
                <a:cubicBezTo>
                  <a:pt x="3548" y="79528"/>
                  <a:pt x="48350" y="9678"/>
                  <a:pt x="47292" y="8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090B6DA1-1362-4885-B140-5AE10E5E3B38}"/>
              </a:ext>
            </a:extLst>
          </p:cNvPr>
          <p:cNvSpPr/>
          <p:nvPr/>
        </p:nvSpPr>
        <p:spPr>
          <a:xfrm>
            <a:off x="4399923" y="2315633"/>
            <a:ext cx="62030" cy="235142"/>
          </a:xfrm>
          <a:custGeom>
            <a:avLst/>
            <a:gdLst>
              <a:gd name="connsiteX0" fmla="*/ 28144 w 62030"/>
              <a:gd name="connsiteY0" fmla="*/ 0 h 235142"/>
              <a:gd name="connsiteX1" fmla="*/ 627 w 62030"/>
              <a:gd name="connsiteY1" fmla="*/ 127000 h 235142"/>
              <a:gd name="connsiteX2" fmla="*/ 13327 w 62030"/>
              <a:gd name="connsiteY2" fmla="*/ 154517 h 235142"/>
              <a:gd name="connsiteX3" fmla="*/ 62010 w 62030"/>
              <a:gd name="connsiteY3" fmla="*/ 234950 h 235142"/>
              <a:gd name="connsiteX4" fmla="*/ 19677 w 62030"/>
              <a:gd name="connsiteY4" fmla="*/ 129117 h 235142"/>
              <a:gd name="connsiteX5" fmla="*/ 28144 w 62030"/>
              <a:gd name="connsiteY5" fmla="*/ 0 h 23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30" h="235142">
                <a:moveTo>
                  <a:pt x="28144" y="0"/>
                </a:moveTo>
                <a:cubicBezTo>
                  <a:pt x="24969" y="-353"/>
                  <a:pt x="3096" y="101247"/>
                  <a:pt x="627" y="127000"/>
                </a:cubicBezTo>
                <a:cubicBezTo>
                  <a:pt x="-1842" y="152753"/>
                  <a:pt x="3097" y="136525"/>
                  <a:pt x="13327" y="154517"/>
                </a:cubicBezTo>
                <a:cubicBezTo>
                  <a:pt x="23557" y="172509"/>
                  <a:pt x="60952" y="239183"/>
                  <a:pt x="62010" y="234950"/>
                </a:cubicBezTo>
                <a:cubicBezTo>
                  <a:pt x="63068" y="230717"/>
                  <a:pt x="22499" y="166159"/>
                  <a:pt x="19677" y="129117"/>
                </a:cubicBezTo>
                <a:cubicBezTo>
                  <a:pt x="16855" y="92075"/>
                  <a:pt x="31319" y="353"/>
                  <a:pt x="2814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62791080-A0BA-40AB-9A12-27E32BD3B2E6}"/>
              </a:ext>
            </a:extLst>
          </p:cNvPr>
          <p:cNvSpPr/>
          <p:nvPr/>
        </p:nvSpPr>
        <p:spPr>
          <a:xfrm>
            <a:off x="4351833" y="2308041"/>
            <a:ext cx="44494" cy="225798"/>
          </a:xfrm>
          <a:custGeom>
            <a:avLst/>
            <a:gdLst>
              <a:gd name="connsiteX0" fmla="*/ 42367 w 44494"/>
              <a:gd name="connsiteY0" fmla="*/ 1242 h 225798"/>
              <a:gd name="connsiteX1" fmla="*/ 8500 w 44494"/>
              <a:gd name="connsiteY1" fmla="*/ 79559 h 225798"/>
              <a:gd name="connsiteX2" fmla="*/ 4267 w 44494"/>
              <a:gd name="connsiteY2" fmla="*/ 126126 h 225798"/>
              <a:gd name="connsiteX3" fmla="*/ 44484 w 44494"/>
              <a:gd name="connsiteY3" fmla="*/ 225609 h 225798"/>
              <a:gd name="connsiteX4" fmla="*/ 34 w 44494"/>
              <a:gd name="connsiteY4" fmla="*/ 147292 h 225798"/>
              <a:gd name="connsiteX5" fmla="*/ 42367 w 44494"/>
              <a:gd name="connsiteY5" fmla="*/ 1242 h 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94" h="225798">
                <a:moveTo>
                  <a:pt x="42367" y="1242"/>
                </a:moveTo>
                <a:cubicBezTo>
                  <a:pt x="43778" y="-10047"/>
                  <a:pt x="14850" y="58745"/>
                  <a:pt x="8500" y="79559"/>
                </a:cubicBezTo>
                <a:cubicBezTo>
                  <a:pt x="2150" y="100373"/>
                  <a:pt x="-1730" y="101784"/>
                  <a:pt x="4267" y="126126"/>
                </a:cubicBezTo>
                <a:cubicBezTo>
                  <a:pt x="10264" y="150468"/>
                  <a:pt x="45189" y="222081"/>
                  <a:pt x="44484" y="225609"/>
                </a:cubicBezTo>
                <a:cubicBezTo>
                  <a:pt x="43779" y="229137"/>
                  <a:pt x="1445" y="182570"/>
                  <a:pt x="34" y="147292"/>
                </a:cubicBezTo>
                <a:cubicBezTo>
                  <a:pt x="-1377" y="112014"/>
                  <a:pt x="40956" y="12531"/>
                  <a:pt x="42367" y="1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329C60E8-DCAA-4063-B456-970249A13DB0}"/>
              </a:ext>
            </a:extLst>
          </p:cNvPr>
          <p:cNvSpPr/>
          <p:nvPr/>
        </p:nvSpPr>
        <p:spPr>
          <a:xfrm>
            <a:off x="4317992" y="2292288"/>
            <a:ext cx="49118" cy="264966"/>
          </a:xfrm>
          <a:custGeom>
            <a:avLst/>
            <a:gdLst>
              <a:gd name="connsiteX0" fmla="*/ 46575 w 49118"/>
              <a:gd name="connsiteY0" fmla="*/ 62 h 264966"/>
              <a:gd name="connsiteX1" fmla="*/ 14825 w 49118"/>
              <a:gd name="connsiteY1" fmla="*/ 148229 h 264966"/>
              <a:gd name="connsiteX2" fmla="*/ 23291 w 49118"/>
              <a:gd name="connsiteY2" fmla="*/ 196912 h 264966"/>
              <a:gd name="connsiteX3" fmla="*/ 48691 w 49118"/>
              <a:gd name="connsiteY3" fmla="*/ 264645 h 264966"/>
              <a:gd name="connsiteX4" fmla="*/ 8 w 49118"/>
              <a:gd name="connsiteY4" fmla="*/ 167279 h 264966"/>
              <a:gd name="connsiteX5" fmla="*/ 46575 w 49118"/>
              <a:gd name="connsiteY5" fmla="*/ 62 h 26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18" h="264966">
                <a:moveTo>
                  <a:pt x="46575" y="62"/>
                </a:moveTo>
                <a:cubicBezTo>
                  <a:pt x="49045" y="-3113"/>
                  <a:pt x="18706" y="115421"/>
                  <a:pt x="14825" y="148229"/>
                </a:cubicBezTo>
                <a:cubicBezTo>
                  <a:pt x="10944" y="181037"/>
                  <a:pt x="17647" y="177509"/>
                  <a:pt x="23291" y="196912"/>
                </a:cubicBezTo>
                <a:cubicBezTo>
                  <a:pt x="28935" y="216315"/>
                  <a:pt x="52571" y="269584"/>
                  <a:pt x="48691" y="264645"/>
                </a:cubicBezTo>
                <a:cubicBezTo>
                  <a:pt x="44811" y="259706"/>
                  <a:pt x="713" y="208201"/>
                  <a:pt x="8" y="167279"/>
                </a:cubicBezTo>
                <a:cubicBezTo>
                  <a:pt x="-697" y="126357"/>
                  <a:pt x="44105" y="3237"/>
                  <a:pt x="46575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DF5A2D9E-8FFE-434B-8093-CB110AA585FB}"/>
              </a:ext>
            </a:extLst>
          </p:cNvPr>
          <p:cNvSpPr/>
          <p:nvPr/>
        </p:nvSpPr>
        <p:spPr>
          <a:xfrm>
            <a:off x="3848954" y="1990771"/>
            <a:ext cx="189121" cy="342043"/>
          </a:xfrm>
          <a:custGeom>
            <a:avLst/>
            <a:gdLst>
              <a:gd name="connsiteX0" fmla="*/ 734 w 189121"/>
              <a:gd name="connsiteY0" fmla="*/ 99967 h 342043"/>
              <a:gd name="connsiteX1" fmla="*/ 91221 w 189121"/>
              <a:gd name="connsiteY1" fmla="*/ 3129 h 342043"/>
              <a:gd name="connsiteX2" fmla="*/ 167421 w 189121"/>
              <a:gd name="connsiteY2" fmla="*/ 44404 h 342043"/>
              <a:gd name="connsiteX3" fmla="*/ 188059 w 189121"/>
              <a:gd name="connsiteY3" fmla="*/ 242842 h 342043"/>
              <a:gd name="connsiteX4" fmla="*/ 142021 w 189121"/>
              <a:gd name="connsiteY4" fmla="*/ 323804 h 342043"/>
              <a:gd name="connsiteX5" fmla="*/ 48359 w 189121"/>
              <a:gd name="connsiteY5" fmla="*/ 341267 h 342043"/>
              <a:gd name="connsiteX6" fmla="*/ 149959 w 189121"/>
              <a:gd name="connsiteY6" fmla="*/ 307929 h 342043"/>
              <a:gd name="connsiteX7" fmla="*/ 169009 w 189121"/>
              <a:gd name="connsiteY7" fmla="*/ 228554 h 342043"/>
              <a:gd name="connsiteX8" fmla="*/ 143609 w 189121"/>
              <a:gd name="connsiteY8" fmla="*/ 22179 h 342043"/>
              <a:gd name="connsiteX9" fmla="*/ 734 w 189121"/>
              <a:gd name="connsiteY9" fmla="*/ 99967 h 34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121" h="342043">
                <a:moveTo>
                  <a:pt x="734" y="99967"/>
                </a:moveTo>
                <a:cubicBezTo>
                  <a:pt x="-7997" y="96792"/>
                  <a:pt x="63440" y="12389"/>
                  <a:pt x="91221" y="3129"/>
                </a:cubicBezTo>
                <a:cubicBezTo>
                  <a:pt x="119002" y="-6131"/>
                  <a:pt x="151281" y="4452"/>
                  <a:pt x="167421" y="44404"/>
                </a:cubicBezTo>
                <a:cubicBezTo>
                  <a:pt x="183561" y="84356"/>
                  <a:pt x="192292" y="196275"/>
                  <a:pt x="188059" y="242842"/>
                </a:cubicBezTo>
                <a:cubicBezTo>
                  <a:pt x="183826" y="289409"/>
                  <a:pt x="165304" y="307400"/>
                  <a:pt x="142021" y="323804"/>
                </a:cubicBezTo>
                <a:cubicBezTo>
                  <a:pt x="118738" y="340208"/>
                  <a:pt x="47036" y="343913"/>
                  <a:pt x="48359" y="341267"/>
                </a:cubicBezTo>
                <a:cubicBezTo>
                  <a:pt x="49682" y="338621"/>
                  <a:pt x="129851" y="326714"/>
                  <a:pt x="149959" y="307929"/>
                </a:cubicBezTo>
                <a:cubicBezTo>
                  <a:pt x="170067" y="289144"/>
                  <a:pt x="170067" y="276179"/>
                  <a:pt x="169009" y="228554"/>
                </a:cubicBezTo>
                <a:cubicBezTo>
                  <a:pt x="167951" y="180929"/>
                  <a:pt x="170067" y="45727"/>
                  <a:pt x="143609" y="22179"/>
                </a:cubicBezTo>
                <a:cubicBezTo>
                  <a:pt x="117151" y="-1369"/>
                  <a:pt x="9465" y="103142"/>
                  <a:pt x="734" y="99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C5DD5890-2C00-4C67-A2ED-4F4C6861B88F}"/>
              </a:ext>
            </a:extLst>
          </p:cNvPr>
          <p:cNvSpPr/>
          <p:nvPr/>
        </p:nvSpPr>
        <p:spPr>
          <a:xfrm>
            <a:off x="3854447" y="2147673"/>
            <a:ext cx="90690" cy="170369"/>
          </a:xfrm>
          <a:custGeom>
            <a:avLst/>
            <a:gdLst>
              <a:gd name="connsiteX0" fmla="*/ 3 w 90690"/>
              <a:gd name="connsiteY0" fmla="*/ 215 h 170369"/>
              <a:gd name="connsiteX1" fmla="*/ 60328 w 90690"/>
              <a:gd name="connsiteY1" fmla="*/ 71652 h 170369"/>
              <a:gd name="connsiteX2" fmla="*/ 50803 w 90690"/>
              <a:gd name="connsiteY2" fmla="*/ 170077 h 170369"/>
              <a:gd name="connsiteX3" fmla="*/ 90491 w 90690"/>
              <a:gd name="connsiteY3" fmla="*/ 100227 h 170369"/>
              <a:gd name="connsiteX4" fmla="*/ 63503 w 90690"/>
              <a:gd name="connsiteY4" fmla="*/ 51015 h 170369"/>
              <a:gd name="connsiteX5" fmla="*/ 3 w 90690"/>
              <a:gd name="connsiteY5" fmla="*/ 215 h 17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90" h="170369">
                <a:moveTo>
                  <a:pt x="3" y="215"/>
                </a:moveTo>
                <a:cubicBezTo>
                  <a:pt x="-526" y="3654"/>
                  <a:pt x="51861" y="43342"/>
                  <a:pt x="60328" y="71652"/>
                </a:cubicBezTo>
                <a:cubicBezTo>
                  <a:pt x="68795" y="99962"/>
                  <a:pt x="45776" y="165315"/>
                  <a:pt x="50803" y="170077"/>
                </a:cubicBezTo>
                <a:cubicBezTo>
                  <a:pt x="55830" y="174839"/>
                  <a:pt x="88374" y="120070"/>
                  <a:pt x="90491" y="100227"/>
                </a:cubicBezTo>
                <a:cubicBezTo>
                  <a:pt x="92608" y="80384"/>
                  <a:pt x="77526" y="66625"/>
                  <a:pt x="63503" y="51015"/>
                </a:cubicBezTo>
                <a:cubicBezTo>
                  <a:pt x="49480" y="35405"/>
                  <a:pt x="532" y="-3224"/>
                  <a:pt x="3" y="2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5D271EE1-45E0-4CF8-9277-C0E428900DA1}"/>
              </a:ext>
            </a:extLst>
          </p:cNvPr>
          <p:cNvSpPr/>
          <p:nvPr/>
        </p:nvSpPr>
        <p:spPr>
          <a:xfrm>
            <a:off x="3839370" y="1924040"/>
            <a:ext cx="255956" cy="585800"/>
          </a:xfrm>
          <a:custGeom>
            <a:avLst/>
            <a:gdLst>
              <a:gd name="connsiteX0" fmla="*/ 793 w 255956"/>
              <a:gd name="connsiteY0" fmla="*/ 147648 h 585800"/>
              <a:gd name="connsiteX1" fmla="*/ 23018 w 255956"/>
              <a:gd name="connsiteY1" fmla="*/ 69860 h 585800"/>
              <a:gd name="connsiteX2" fmla="*/ 143668 w 255956"/>
              <a:gd name="connsiteY2" fmla="*/ 10 h 585800"/>
              <a:gd name="connsiteX3" fmla="*/ 205580 w 255956"/>
              <a:gd name="connsiteY3" fmla="*/ 74623 h 585800"/>
              <a:gd name="connsiteX4" fmla="*/ 254793 w 255956"/>
              <a:gd name="connsiteY4" fmla="*/ 214323 h 585800"/>
              <a:gd name="connsiteX5" fmla="*/ 235743 w 255956"/>
              <a:gd name="connsiteY5" fmla="*/ 347673 h 585800"/>
              <a:gd name="connsiteX6" fmla="*/ 183355 w 255956"/>
              <a:gd name="connsiteY6" fmla="*/ 422285 h 585800"/>
              <a:gd name="connsiteX7" fmla="*/ 129380 w 255956"/>
              <a:gd name="connsiteY7" fmla="*/ 449273 h 585800"/>
              <a:gd name="connsiteX8" fmla="*/ 73818 w 255956"/>
              <a:gd name="connsiteY8" fmla="*/ 585798 h 585800"/>
              <a:gd name="connsiteX9" fmla="*/ 145255 w 255956"/>
              <a:gd name="connsiteY9" fmla="*/ 452448 h 585800"/>
              <a:gd name="connsiteX10" fmla="*/ 221455 w 255956"/>
              <a:gd name="connsiteY10" fmla="*/ 341323 h 585800"/>
              <a:gd name="connsiteX11" fmla="*/ 234155 w 255956"/>
              <a:gd name="connsiteY11" fmla="*/ 176223 h 585800"/>
              <a:gd name="connsiteX12" fmla="*/ 148430 w 255956"/>
              <a:gd name="connsiteY12" fmla="*/ 19060 h 585800"/>
              <a:gd name="connsiteX13" fmla="*/ 35718 w 255956"/>
              <a:gd name="connsiteY13" fmla="*/ 80973 h 585800"/>
              <a:gd name="connsiteX14" fmla="*/ 793 w 255956"/>
              <a:gd name="connsiteY14" fmla="*/ 147648 h 5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56" h="585800">
                <a:moveTo>
                  <a:pt x="793" y="147648"/>
                </a:moveTo>
                <a:cubicBezTo>
                  <a:pt x="-1324" y="145796"/>
                  <a:pt x="-794" y="94466"/>
                  <a:pt x="23018" y="69860"/>
                </a:cubicBezTo>
                <a:cubicBezTo>
                  <a:pt x="46830" y="45254"/>
                  <a:pt x="113241" y="-784"/>
                  <a:pt x="143668" y="10"/>
                </a:cubicBezTo>
                <a:cubicBezTo>
                  <a:pt x="174095" y="804"/>
                  <a:pt x="187059" y="38904"/>
                  <a:pt x="205580" y="74623"/>
                </a:cubicBezTo>
                <a:cubicBezTo>
                  <a:pt x="224101" y="110342"/>
                  <a:pt x="249766" y="168815"/>
                  <a:pt x="254793" y="214323"/>
                </a:cubicBezTo>
                <a:cubicBezTo>
                  <a:pt x="259820" y="259831"/>
                  <a:pt x="247649" y="313013"/>
                  <a:pt x="235743" y="347673"/>
                </a:cubicBezTo>
                <a:cubicBezTo>
                  <a:pt x="223837" y="382333"/>
                  <a:pt x="201082" y="405352"/>
                  <a:pt x="183355" y="422285"/>
                </a:cubicBezTo>
                <a:cubicBezTo>
                  <a:pt x="165628" y="439218"/>
                  <a:pt x="147636" y="422021"/>
                  <a:pt x="129380" y="449273"/>
                </a:cubicBezTo>
                <a:cubicBezTo>
                  <a:pt x="111124" y="476525"/>
                  <a:pt x="71172" y="585269"/>
                  <a:pt x="73818" y="585798"/>
                </a:cubicBezTo>
                <a:cubicBezTo>
                  <a:pt x="76464" y="586327"/>
                  <a:pt x="120649" y="493194"/>
                  <a:pt x="145255" y="452448"/>
                </a:cubicBezTo>
                <a:cubicBezTo>
                  <a:pt x="169861" y="411702"/>
                  <a:pt x="206638" y="387360"/>
                  <a:pt x="221455" y="341323"/>
                </a:cubicBezTo>
                <a:cubicBezTo>
                  <a:pt x="236272" y="295286"/>
                  <a:pt x="246326" y="229933"/>
                  <a:pt x="234155" y="176223"/>
                </a:cubicBezTo>
                <a:cubicBezTo>
                  <a:pt x="221984" y="122513"/>
                  <a:pt x="181503" y="34935"/>
                  <a:pt x="148430" y="19060"/>
                </a:cubicBezTo>
                <a:cubicBezTo>
                  <a:pt x="115357" y="3185"/>
                  <a:pt x="60853" y="62717"/>
                  <a:pt x="35718" y="80973"/>
                </a:cubicBezTo>
                <a:cubicBezTo>
                  <a:pt x="10583" y="99229"/>
                  <a:pt x="2910" y="149500"/>
                  <a:pt x="793" y="1476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A215F2FD-2D0B-4DB5-AECC-55EBDC601490}"/>
              </a:ext>
            </a:extLst>
          </p:cNvPr>
          <p:cNvSpPr/>
          <p:nvPr/>
        </p:nvSpPr>
        <p:spPr>
          <a:xfrm>
            <a:off x="3805233" y="2111665"/>
            <a:ext cx="55559" cy="121568"/>
          </a:xfrm>
          <a:custGeom>
            <a:avLst/>
            <a:gdLst>
              <a:gd name="connsiteX0" fmla="*/ 47630 w 55559"/>
              <a:gd name="connsiteY0" fmla="*/ 1298 h 121568"/>
              <a:gd name="connsiteX1" fmla="*/ 5 w 55559"/>
              <a:gd name="connsiteY1" fmla="*/ 120360 h 121568"/>
              <a:gd name="connsiteX2" fmla="*/ 50805 w 55559"/>
              <a:gd name="connsiteY2" fmla="*/ 60035 h 121568"/>
              <a:gd name="connsiteX3" fmla="*/ 47630 w 55559"/>
              <a:gd name="connsiteY3" fmla="*/ 1298 h 12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9" h="121568">
                <a:moveTo>
                  <a:pt x="47630" y="1298"/>
                </a:moveTo>
                <a:cubicBezTo>
                  <a:pt x="39163" y="11352"/>
                  <a:pt x="-524" y="110571"/>
                  <a:pt x="5" y="120360"/>
                </a:cubicBezTo>
                <a:cubicBezTo>
                  <a:pt x="534" y="130150"/>
                  <a:pt x="42868" y="77762"/>
                  <a:pt x="50805" y="60035"/>
                </a:cubicBezTo>
                <a:cubicBezTo>
                  <a:pt x="58742" y="42308"/>
                  <a:pt x="56097" y="-8756"/>
                  <a:pt x="47630" y="12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DC36491-C681-4A7E-944E-6B969DD3A39E}"/>
              </a:ext>
            </a:extLst>
          </p:cNvPr>
          <p:cNvSpPr/>
          <p:nvPr/>
        </p:nvSpPr>
        <p:spPr>
          <a:xfrm>
            <a:off x="3713161" y="2346305"/>
            <a:ext cx="178373" cy="177945"/>
          </a:xfrm>
          <a:custGeom>
            <a:avLst/>
            <a:gdLst>
              <a:gd name="connsiteX0" fmla="*/ 2 w 178373"/>
              <a:gd name="connsiteY0" fmla="*/ 42883 h 177945"/>
              <a:gd name="connsiteX1" fmla="*/ 117477 w 178373"/>
              <a:gd name="connsiteY1" fmla="*/ 20 h 177945"/>
              <a:gd name="connsiteX2" fmla="*/ 177802 w 178373"/>
              <a:gd name="connsiteY2" fmla="*/ 38120 h 177945"/>
              <a:gd name="connsiteX3" fmla="*/ 147639 w 178373"/>
              <a:gd name="connsiteY3" fmla="*/ 100033 h 177945"/>
              <a:gd name="connsiteX4" fmla="*/ 144464 w 178373"/>
              <a:gd name="connsiteY4" fmla="*/ 177820 h 177945"/>
              <a:gd name="connsiteX5" fmla="*/ 141289 w 178373"/>
              <a:gd name="connsiteY5" fmla="*/ 80983 h 177945"/>
              <a:gd name="connsiteX6" fmla="*/ 157164 w 178373"/>
              <a:gd name="connsiteY6" fmla="*/ 41295 h 177945"/>
              <a:gd name="connsiteX7" fmla="*/ 120652 w 178373"/>
              <a:gd name="connsiteY7" fmla="*/ 17483 h 177945"/>
              <a:gd name="connsiteX8" fmla="*/ 2 w 178373"/>
              <a:gd name="connsiteY8" fmla="*/ 42883 h 17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73" h="177945">
                <a:moveTo>
                  <a:pt x="2" y="42883"/>
                </a:moveTo>
                <a:cubicBezTo>
                  <a:pt x="-527" y="39972"/>
                  <a:pt x="87844" y="814"/>
                  <a:pt x="117477" y="20"/>
                </a:cubicBezTo>
                <a:cubicBezTo>
                  <a:pt x="147110" y="-774"/>
                  <a:pt x="172775" y="21451"/>
                  <a:pt x="177802" y="38120"/>
                </a:cubicBezTo>
                <a:cubicBezTo>
                  <a:pt x="182829" y="54789"/>
                  <a:pt x="153195" y="76750"/>
                  <a:pt x="147639" y="100033"/>
                </a:cubicBezTo>
                <a:cubicBezTo>
                  <a:pt x="142083" y="123316"/>
                  <a:pt x="145522" y="180995"/>
                  <a:pt x="144464" y="177820"/>
                </a:cubicBezTo>
                <a:cubicBezTo>
                  <a:pt x="143406" y="174645"/>
                  <a:pt x="139172" y="103737"/>
                  <a:pt x="141289" y="80983"/>
                </a:cubicBezTo>
                <a:cubicBezTo>
                  <a:pt x="143406" y="58229"/>
                  <a:pt x="160603" y="51878"/>
                  <a:pt x="157164" y="41295"/>
                </a:cubicBezTo>
                <a:cubicBezTo>
                  <a:pt x="153725" y="30712"/>
                  <a:pt x="142612" y="18012"/>
                  <a:pt x="120652" y="17483"/>
                </a:cubicBezTo>
                <a:cubicBezTo>
                  <a:pt x="98692" y="16954"/>
                  <a:pt x="531" y="45794"/>
                  <a:pt x="2" y="428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F2518290-188E-44E9-8AEB-678A8E6DC6FA}"/>
              </a:ext>
            </a:extLst>
          </p:cNvPr>
          <p:cNvSpPr/>
          <p:nvPr/>
        </p:nvSpPr>
        <p:spPr>
          <a:xfrm>
            <a:off x="3710082" y="2406521"/>
            <a:ext cx="145956" cy="149132"/>
          </a:xfrm>
          <a:custGeom>
            <a:avLst/>
            <a:gdLst>
              <a:gd name="connsiteX0" fmla="*/ 12606 w 145956"/>
              <a:gd name="connsiteY0" fmla="*/ 129 h 149132"/>
              <a:gd name="connsiteX1" fmla="*/ 1493 w 145956"/>
              <a:gd name="connsiteY1" fmla="*/ 85854 h 149132"/>
              <a:gd name="connsiteX2" fmla="*/ 49118 w 145956"/>
              <a:gd name="connsiteY2" fmla="*/ 138242 h 149132"/>
              <a:gd name="connsiteX3" fmla="*/ 85631 w 145956"/>
              <a:gd name="connsiteY3" fmla="*/ 144592 h 149132"/>
              <a:gd name="connsiteX4" fmla="*/ 145956 w 145956"/>
              <a:gd name="connsiteY4" fmla="*/ 84267 h 149132"/>
              <a:gd name="connsiteX5" fmla="*/ 85631 w 145956"/>
              <a:gd name="connsiteY5" fmla="*/ 128717 h 149132"/>
              <a:gd name="connsiteX6" fmla="*/ 33243 w 145956"/>
              <a:gd name="connsiteY6" fmla="*/ 98554 h 149132"/>
              <a:gd name="connsiteX7" fmla="*/ 18956 w 145956"/>
              <a:gd name="connsiteY7" fmla="*/ 66804 h 149132"/>
              <a:gd name="connsiteX8" fmla="*/ 12606 w 145956"/>
              <a:gd name="connsiteY8" fmla="*/ 129 h 14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56" h="149132">
                <a:moveTo>
                  <a:pt x="12606" y="129"/>
                </a:moveTo>
                <a:cubicBezTo>
                  <a:pt x="9695" y="3304"/>
                  <a:pt x="-4592" y="62835"/>
                  <a:pt x="1493" y="85854"/>
                </a:cubicBezTo>
                <a:cubicBezTo>
                  <a:pt x="7578" y="108873"/>
                  <a:pt x="35095" y="128452"/>
                  <a:pt x="49118" y="138242"/>
                </a:cubicBezTo>
                <a:cubicBezTo>
                  <a:pt x="63141" y="148032"/>
                  <a:pt x="69491" y="153588"/>
                  <a:pt x="85631" y="144592"/>
                </a:cubicBezTo>
                <a:cubicBezTo>
                  <a:pt x="101771" y="135596"/>
                  <a:pt x="145956" y="86913"/>
                  <a:pt x="145956" y="84267"/>
                </a:cubicBezTo>
                <a:cubicBezTo>
                  <a:pt x="145956" y="81621"/>
                  <a:pt x="104417" y="126336"/>
                  <a:pt x="85631" y="128717"/>
                </a:cubicBezTo>
                <a:cubicBezTo>
                  <a:pt x="66846" y="131098"/>
                  <a:pt x="44355" y="108873"/>
                  <a:pt x="33243" y="98554"/>
                </a:cubicBezTo>
                <a:cubicBezTo>
                  <a:pt x="22131" y="88235"/>
                  <a:pt x="21337" y="80562"/>
                  <a:pt x="18956" y="66804"/>
                </a:cubicBezTo>
                <a:cubicBezTo>
                  <a:pt x="16575" y="53046"/>
                  <a:pt x="15517" y="-3046"/>
                  <a:pt x="12606" y="1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D22878E3-6E9D-46D2-996A-26E656EF4ADF}"/>
              </a:ext>
            </a:extLst>
          </p:cNvPr>
          <p:cNvSpPr/>
          <p:nvPr/>
        </p:nvSpPr>
        <p:spPr>
          <a:xfrm>
            <a:off x="2954867" y="2595033"/>
            <a:ext cx="1526539" cy="38100"/>
          </a:xfrm>
          <a:custGeom>
            <a:avLst/>
            <a:gdLst>
              <a:gd name="connsiteX0" fmla="*/ 0 w 1526539"/>
              <a:gd name="connsiteY0" fmla="*/ 38100 h 38100"/>
              <a:gd name="connsiteX1" fmla="*/ 1062566 w 1526539"/>
              <a:gd name="connsiteY1" fmla="*/ 29634 h 38100"/>
              <a:gd name="connsiteX2" fmla="*/ 1521883 w 1526539"/>
              <a:gd name="connsiteY2" fmla="*/ 12700 h 38100"/>
              <a:gd name="connsiteX3" fmla="*/ 1312333 w 1526539"/>
              <a:gd name="connsiteY3" fmla="*/ 0 h 38100"/>
              <a:gd name="connsiteX4" fmla="*/ 508000 w 1526539"/>
              <a:gd name="connsiteY4" fmla="*/ 6350 h 38100"/>
              <a:gd name="connsiteX5" fmla="*/ 0 w 1526539"/>
              <a:gd name="connsiteY5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539" h="38100">
                <a:moveTo>
                  <a:pt x="0" y="38100"/>
                </a:moveTo>
                <a:lnTo>
                  <a:pt x="1062566" y="29634"/>
                </a:lnTo>
                <a:cubicBezTo>
                  <a:pt x="1316213" y="25401"/>
                  <a:pt x="1480255" y="17639"/>
                  <a:pt x="1521883" y="12700"/>
                </a:cubicBezTo>
                <a:cubicBezTo>
                  <a:pt x="1563511" y="7761"/>
                  <a:pt x="1312333" y="0"/>
                  <a:pt x="1312333" y="0"/>
                </a:cubicBezTo>
                <a:lnTo>
                  <a:pt x="508000" y="6350"/>
                </a:lnTo>
                <a:lnTo>
                  <a:pt x="0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73F7E069-365A-402E-B8FB-00260E56B44F}"/>
              </a:ext>
            </a:extLst>
          </p:cNvPr>
          <p:cNvSpPr/>
          <p:nvPr/>
        </p:nvSpPr>
        <p:spPr>
          <a:xfrm>
            <a:off x="3920019" y="2609697"/>
            <a:ext cx="274463" cy="155237"/>
          </a:xfrm>
          <a:custGeom>
            <a:avLst/>
            <a:gdLst>
              <a:gd name="connsiteX0" fmla="*/ 48 w 274463"/>
              <a:gd name="connsiteY0" fmla="*/ 10736 h 155237"/>
              <a:gd name="connsiteX1" fmla="*/ 93181 w 274463"/>
              <a:gd name="connsiteY1" fmla="*/ 150436 h 155237"/>
              <a:gd name="connsiteX2" fmla="*/ 173614 w 274463"/>
              <a:gd name="connsiteY2" fmla="*/ 122920 h 155237"/>
              <a:gd name="connsiteX3" fmla="*/ 270981 w 274463"/>
              <a:gd name="connsiteY3" fmla="*/ 122920 h 155237"/>
              <a:gd name="connsiteX4" fmla="*/ 251931 w 274463"/>
              <a:gd name="connsiteY4" fmla="*/ 153 h 155237"/>
              <a:gd name="connsiteX5" fmla="*/ 243464 w 274463"/>
              <a:gd name="connsiteY5" fmla="*/ 97520 h 155237"/>
              <a:gd name="connsiteX6" fmla="*/ 186314 w 274463"/>
              <a:gd name="connsiteY6" fmla="*/ 103870 h 155237"/>
              <a:gd name="connsiteX7" fmla="*/ 120698 w 274463"/>
              <a:gd name="connsiteY7" fmla="*/ 133503 h 155237"/>
              <a:gd name="connsiteX8" fmla="*/ 80481 w 274463"/>
              <a:gd name="connsiteY8" fmla="*/ 101753 h 155237"/>
              <a:gd name="connsiteX9" fmla="*/ 48 w 274463"/>
              <a:gd name="connsiteY9" fmla="*/ 10736 h 1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463" h="155237">
                <a:moveTo>
                  <a:pt x="48" y="10736"/>
                </a:moveTo>
                <a:cubicBezTo>
                  <a:pt x="2165" y="18850"/>
                  <a:pt x="64253" y="131739"/>
                  <a:pt x="93181" y="150436"/>
                </a:cubicBezTo>
                <a:cubicBezTo>
                  <a:pt x="122109" y="169133"/>
                  <a:pt x="143981" y="127506"/>
                  <a:pt x="173614" y="122920"/>
                </a:cubicBezTo>
                <a:cubicBezTo>
                  <a:pt x="203247" y="118334"/>
                  <a:pt x="257928" y="143381"/>
                  <a:pt x="270981" y="122920"/>
                </a:cubicBezTo>
                <a:cubicBezTo>
                  <a:pt x="284034" y="102459"/>
                  <a:pt x="256517" y="4386"/>
                  <a:pt x="251931" y="153"/>
                </a:cubicBezTo>
                <a:cubicBezTo>
                  <a:pt x="247345" y="-4080"/>
                  <a:pt x="254400" y="80234"/>
                  <a:pt x="243464" y="97520"/>
                </a:cubicBezTo>
                <a:cubicBezTo>
                  <a:pt x="232528" y="114806"/>
                  <a:pt x="206775" y="97873"/>
                  <a:pt x="186314" y="103870"/>
                </a:cubicBezTo>
                <a:cubicBezTo>
                  <a:pt x="165853" y="109867"/>
                  <a:pt x="138337" y="133856"/>
                  <a:pt x="120698" y="133503"/>
                </a:cubicBezTo>
                <a:cubicBezTo>
                  <a:pt x="103059" y="133150"/>
                  <a:pt x="94945" y="120097"/>
                  <a:pt x="80481" y="101753"/>
                </a:cubicBezTo>
                <a:cubicBezTo>
                  <a:pt x="66017" y="83409"/>
                  <a:pt x="-2069" y="2622"/>
                  <a:pt x="48" y="10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5C2491EF-8DB1-4D9E-A7BD-EAB16D047EDF}"/>
              </a:ext>
            </a:extLst>
          </p:cNvPr>
          <p:cNvSpPr/>
          <p:nvPr/>
        </p:nvSpPr>
        <p:spPr>
          <a:xfrm>
            <a:off x="3767522" y="2624143"/>
            <a:ext cx="523942" cy="562350"/>
          </a:xfrm>
          <a:custGeom>
            <a:avLst/>
            <a:gdLst>
              <a:gd name="connsiteX0" fmla="*/ 145 w 523942"/>
              <a:gd name="connsiteY0" fmla="*/ 524 h 562350"/>
              <a:gd name="connsiteX1" fmla="*/ 61528 w 523942"/>
              <a:gd name="connsiteY1" fmla="*/ 169857 h 562350"/>
              <a:gd name="connsiteX2" fmla="*/ 118678 w 523942"/>
              <a:gd name="connsiteY2" fmla="*/ 214307 h 562350"/>
              <a:gd name="connsiteX3" fmla="*/ 332461 w 523942"/>
              <a:gd name="connsiteY3" fmla="*/ 375174 h 562350"/>
              <a:gd name="connsiteX4" fmla="*/ 412895 w 523942"/>
              <a:gd name="connsiteY4" fmla="*/ 442907 h 562350"/>
              <a:gd name="connsiteX5" fmla="*/ 522961 w 523942"/>
              <a:gd name="connsiteY5" fmla="*/ 561440 h 562350"/>
              <a:gd name="connsiteX6" fmla="*/ 461578 w 523942"/>
              <a:gd name="connsiteY6" fmla="*/ 491590 h 562350"/>
              <a:gd name="connsiteX7" fmla="*/ 370561 w 523942"/>
              <a:gd name="connsiteY7" fmla="*/ 381524 h 562350"/>
              <a:gd name="connsiteX8" fmla="*/ 362095 w 523942"/>
              <a:gd name="connsiteY8" fmla="*/ 373057 h 562350"/>
              <a:gd name="connsiteX9" fmla="*/ 218161 w 523942"/>
              <a:gd name="connsiteY9" fmla="*/ 252407 h 562350"/>
              <a:gd name="connsiteX10" fmla="*/ 50945 w 523942"/>
              <a:gd name="connsiteY10" fmla="*/ 121174 h 562350"/>
              <a:gd name="connsiteX11" fmla="*/ 145 w 523942"/>
              <a:gd name="connsiteY11" fmla="*/ 524 h 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942" h="562350">
                <a:moveTo>
                  <a:pt x="145" y="524"/>
                </a:moveTo>
                <a:cubicBezTo>
                  <a:pt x="1909" y="8638"/>
                  <a:pt x="41773" y="134227"/>
                  <a:pt x="61528" y="169857"/>
                </a:cubicBezTo>
                <a:cubicBezTo>
                  <a:pt x="81284" y="205488"/>
                  <a:pt x="118678" y="214307"/>
                  <a:pt x="118678" y="214307"/>
                </a:cubicBezTo>
                <a:lnTo>
                  <a:pt x="332461" y="375174"/>
                </a:lnTo>
                <a:cubicBezTo>
                  <a:pt x="381497" y="413274"/>
                  <a:pt x="381145" y="411863"/>
                  <a:pt x="412895" y="442907"/>
                </a:cubicBezTo>
                <a:cubicBezTo>
                  <a:pt x="444645" y="473951"/>
                  <a:pt x="514847" y="553326"/>
                  <a:pt x="522961" y="561440"/>
                </a:cubicBezTo>
                <a:cubicBezTo>
                  <a:pt x="531075" y="569554"/>
                  <a:pt x="486978" y="521576"/>
                  <a:pt x="461578" y="491590"/>
                </a:cubicBezTo>
                <a:cubicBezTo>
                  <a:pt x="436178" y="461604"/>
                  <a:pt x="370561" y="381524"/>
                  <a:pt x="370561" y="381524"/>
                </a:cubicBezTo>
                <a:cubicBezTo>
                  <a:pt x="353981" y="361769"/>
                  <a:pt x="362095" y="373057"/>
                  <a:pt x="362095" y="373057"/>
                </a:cubicBezTo>
                <a:cubicBezTo>
                  <a:pt x="336695" y="351538"/>
                  <a:pt x="270019" y="294387"/>
                  <a:pt x="218161" y="252407"/>
                </a:cubicBezTo>
                <a:cubicBezTo>
                  <a:pt x="166303" y="210427"/>
                  <a:pt x="89398" y="161744"/>
                  <a:pt x="50945" y="121174"/>
                </a:cubicBezTo>
                <a:cubicBezTo>
                  <a:pt x="12492" y="80605"/>
                  <a:pt x="-1619" y="-7590"/>
                  <a:pt x="145" y="5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AD8EBBAF-99D6-45B1-8367-AA1264A85454}"/>
              </a:ext>
            </a:extLst>
          </p:cNvPr>
          <p:cNvSpPr/>
          <p:nvPr/>
        </p:nvSpPr>
        <p:spPr>
          <a:xfrm>
            <a:off x="4034348" y="2761939"/>
            <a:ext cx="268853" cy="435674"/>
          </a:xfrm>
          <a:custGeom>
            <a:avLst/>
            <a:gdLst>
              <a:gd name="connsiteX0" fmla="*/ 19 w 268853"/>
              <a:gd name="connsiteY0" fmla="*/ 311 h 435674"/>
              <a:gd name="connsiteX1" fmla="*/ 163002 w 268853"/>
              <a:gd name="connsiteY1" fmla="*/ 110378 h 435674"/>
              <a:gd name="connsiteX2" fmla="*/ 175702 w 268853"/>
              <a:gd name="connsiteY2" fmla="*/ 154828 h 435674"/>
              <a:gd name="connsiteX3" fmla="*/ 266719 w 268853"/>
              <a:gd name="connsiteY3" fmla="*/ 434228 h 435674"/>
              <a:gd name="connsiteX4" fmla="*/ 232852 w 268853"/>
              <a:gd name="connsiteY4" fmla="*/ 256428 h 435674"/>
              <a:gd name="connsiteX5" fmla="*/ 152419 w 268853"/>
              <a:gd name="connsiteY5" fmla="*/ 82861 h 435674"/>
              <a:gd name="connsiteX6" fmla="*/ 19 w 268853"/>
              <a:gd name="connsiteY6" fmla="*/ 311 h 43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53" h="435674">
                <a:moveTo>
                  <a:pt x="19" y="311"/>
                </a:moveTo>
                <a:cubicBezTo>
                  <a:pt x="1783" y="4897"/>
                  <a:pt x="133722" y="84625"/>
                  <a:pt x="163002" y="110378"/>
                </a:cubicBezTo>
                <a:cubicBezTo>
                  <a:pt x="192283" y="136131"/>
                  <a:pt x="158416" y="100853"/>
                  <a:pt x="175702" y="154828"/>
                </a:cubicBezTo>
                <a:cubicBezTo>
                  <a:pt x="192988" y="208803"/>
                  <a:pt x="257194" y="417295"/>
                  <a:pt x="266719" y="434228"/>
                </a:cubicBezTo>
                <a:cubicBezTo>
                  <a:pt x="276244" y="451161"/>
                  <a:pt x="251902" y="314989"/>
                  <a:pt x="232852" y="256428"/>
                </a:cubicBezTo>
                <a:cubicBezTo>
                  <a:pt x="213802" y="197867"/>
                  <a:pt x="188755" y="123078"/>
                  <a:pt x="152419" y="82861"/>
                </a:cubicBezTo>
                <a:cubicBezTo>
                  <a:pt x="116083" y="42644"/>
                  <a:pt x="-1745" y="-4275"/>
                  <a:pt x="19" y="3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1F74978C-5AF4-4C8E-88D8-EA8A8CFA3174}"/>
              </a:ext>
            </a:extLst>
          </p:cNvPr>
          <p:cNvSpPr/>
          <p:nvPr/>
        </p:nvSpPr>
        <p:spPr>
          <a:xfrm>
            <a:off x="4038600" y="2749550"/>
            <a:ext cx="294373" cy="494099"/>
          </a:xfrm>
          <a:custGeom>
            <a:avLst/>
            <a:gdLst>
              <a:gd name="connsiteX0" fmla="*/ 0 w 294373"/>
              <a:gd name="connsiteY0" fmla="*/ 0 h 494099"/>
              <a:gd name="connsiteX1" fmla="*/ 205317 w 294373"/>
              <a:gd name="connsiteY1" fmla="*/ 101600 h 494099"/>
              <a:gd name="connsiteX2" fmla="*/ 237067 w 294373"/>
              <a:gd name="connsiteY2" fmla="*/ 135467 h 494099"/>
              <a:gd name="connsiteX3" fmla="*/ 258233 w 294373"/>
              <a:gd name="connsiteY3" fmla="*/ 192617 h 494099"/>
              <a:gd name="connsiteX4" fmla="*/ 292100 w 294373"/>
              <a:gd name="connsiteY4" fmla="*/ 493183 h 494099"/>
              <a:gd name="connsiteX5" fmla="*/ 285750 w 294373"/>
              <a:gd name="connsiteY5" fmla="*/ 281517 h 494099"/>
              <a:gd name="connsiteX6" fmla="*/ 241300 w 294373"/>
              <a:gd name="connsiteY6" fmla="*/ 148167 h 494099"/>
              <a:gd name="connsiteX7" fmla="*/ 192617 w 294373"/>
              <a:gd name="connsiteY7" fmla="*/ 116417 h 494099"/>
              <a:gd name="connsiteX8" fmla="*/ 0 w 294373"/>
              <a:gd name="connsiteY8" fmla="*/ 0 h 4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373" h="494099">
                <a:moveTo>
                  <a:pt x="0" y="0"/>
                </a:moveTo>
                <a:cubicBezTo>
                  <a:pt x="82903" y="39511"/>
                  <a:pt x="165806" y="79022"/>
                  <a:pt x="205317" y="101600"/>
                </a:cubicBezTo>
                <a:cubicBezTo>
                  <a:pt x="244828" y="124178"/>
                  <a:pt x="228248" y="120298"/>
                  <a:pt x="237067" y="135467"/>
                </a:cubicBezTo>
                <a:cubicBezTo>
                  <a:pt x="245886" y="150636"/>
                  <a:pt x="249061" y="132998"/>
                  <a:pt x="258233" y="192617"/>
                </a:cubicBezTo>
                <a:cubicBezTo>
                  <a:pt x="267405" y="252236"/>
                  <a:pt x="287514" y="478366"/>
                  <a:pt x="292100" y="493183"/>
                </a:cubicBezTo>
                <a:cubicBezTo>
                  <a:pt x="296686" y="508000"/>
                  <a:pt x="294217" y="339020"/>
                  <a:pt x="285750" y="281517"/>
                </a:cubicBezTo>
                <a:cubicBezTo>
                  <a:pt x="277283" y="224014"/>
                  <a:pt x="256822" y="175684"/>
                  <a:pt x="241300" y="148167"/>
                </a:cubicBezTo>
                <a:cubicBezTo>
                  <a:pt x="225778" y="120650"/>
                  <a:pt x="192617" y="116417"/>
                  <a:pt x="192617" y="11641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1D39378F-8FFB-4BB5-9729-C65BE7EB0CE0}"/>
              </a:ext>
            </a:extLst>
          </p:cNvPr>
          <p:cNvSpPr/>
          <p:nvPr/>
        </p:nvSpPr>
        <p:spPr>
          <a:xfrm>
            <a:off x="2525644" y="2779705"/>
            <a:ext cx="935387" cy="93673"/>
          </a:xfrm>
          <a:custGeom>
            <a:avLst/>
            <a:gdLst>
              <a:gd name="connsiteX0" fmla="*/ 1656 w 935387"/>
              <a:gd name="connsiteY0" fmla="*/ 93670 h 93673"/>
              <a:gd name="connsiteX1" fmla="*/ 877956 w 935387"/>
              <a:gd name="connsiteY1" fmla="*/ 11120 h 93673"/>
              <a:gd name="connsiteX2" fmla="*/ 830331 w 935387"/>
              <a:gd name="connsiteY2" fmla="*/ 1595 h 93673"/>
              <a:gd name="connsiteX3" fmla="*/ 662056 w 935387"/>
              <a:gd name="connsiteY3" fmla="*/ 7945 h 93673"/>
              <a:gd name="connsiteX4" fmla="*/ 1656 w 935387"/>
              <a:gd name="connsiteY4" fmla="*/ 93670 h 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387" h="93673">
                <a:moveTo>
                  <a:pt x="1656" y="93670"/>
                </a:moveTo>
                <a:cubicBezTo>
                  <a:pt x="37639" y="94199"/>
                  <a:pt x="739844" y="26466"/>
                  <a:pt x="877956" y="11120"/>
                </a:cubicBezTo>
                <a:cubicBezTo>
                  <a:pt x="1016068" y="-4226"/>
                  <a:pt x="866314" y="2124"/>
                  <a:pt x="830331" y="1595"/>
                </a:cubicBezTo>
                <a:cubicBezTo>
                  <a:pt x="794348" y="1066"/>
                  <a:pt x="797523" y="-4226"/>
                  <a:pt x="662056" y="7945"/>
                </a:cubicBezTo>
                <a:cubicBezTo>
                  <a:pt x="526589" y="20116"/>
                  <a:pt x="-34327" y="93141"/>
                  <a:pt x="1656" y="936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40F7E35D-FD01-4CA1-97C0-086E06258A9E}"/>
              </a:ext>
            </a:extLst>
          </p:cNvPr>
          <p:cNvSpPr/>
          <p:nvPr/>
        </p:nvSpPr>
        <p:spPr>
          <a:xfrm>
            <a:off x="2633522" y="2868310"/>
            <a:ext cx="521551" cy="476737"/>
          </a:xfrm>
          <a:custGeom>
            <a:avLst/>
            <a:gdLst>
              <a:gd name="connsiteX0" fmla="*/ 141 w 521551"/>
              <a:gd name="connsiteY0" fmla="*/ 303 h 476737"/>
              <a:gd name="connsiteX1" fmla="*/ 338278 w 521551"/>
              <a:gd name="connsiteY1" fmla="*/ 122540 h 476737"/>
              <a:gd name="connsiteX2" fmla="*/ 465278 w 521551"/>
              <a:gd name="connsiteY2" fmla="*/ 301928 h 476737"/>
              <a:gd name="connsiteX3" fmla="*/ 520841 w 521551"/>
              <a:gd name="connsiteY3" fmla="*/ 476553 h 476737"/>
              <a:gd name="connsiteX4" fmla="*/ 430353 w 521551"/>
              <a:gd name="connsiteY4" fmla="*/ 268590 h 476737"/>
              <a:gd name="connsiteX5" fmla="*/ 355741 w 521551"/>
              <a:gd name="connsiteY5" fmla="*/ 143178 h 476737"/>
              <a:gd name="connsiteX6" fmla="*/ 297003 w 521551"/>
              <a:gd name="connsiteY6" fmla="*/ 89203 h 476737"/>
              <a:gd name="connsiteX7" fmla="*/ 141 w 521551"/>
              <a:gd name="connsiteY7" fmla="*/ 303 h 4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551" h="476737">
                <a:moveTo>
                  <a:pt x="141" y="303"/>
                </a:moveTo>
                <a:cubicBezTo>
                  <a:pt x="7020" y="5859"/>
                  <a:pt x="260755" y="72269"/>
                  <a:pt x="338278" y="122540"/>
                </a:cubicBezTo>
                <a:cubicBezTo>
                  <a:pt x="415801" y="172811"/>
                  <a:pt x="434851" y="242926"/>
                  <a:pt x="465278" y="301928"/>
                </a:cubicBezTo>
                <a:cubicBezTo>
                  <a:pt x="495705" y="360930"/>
                  <a:pt x="526662" y="482109"/>
                  <a:pt x="520841" y="476553"/>
                </a:cubicBezTo>
                <a:cubicBezTo>
                  <a:pt x="515020" y="470997"/>
                  <a:pt x="457870" y="324153"/>
                  <a:pt x="430353" y="268590"/>
                </a:cubicBezTo>
                <a:cubicBezTo>
                  <a:pt x="402836" y="213027"/>
                  <a:pt x="377966" y="173076"/>
                  <a:pt x="355741" y="143178"/>
                </a:cubicBezTo>
                <a:cubicBezTo>
                  <a:pt x="333516" y="113280"/>
                  <a:pt x="355476" y="111428"/>
                  <a:pt x="297003" y="89203"/>
                </a:cubicBezTo>
                <a:cubicBezTo>
                  <a:pt x="238530" y="66978"/>
                  <a:pt x="-6738" y="-5253"/>
                  <a:pt x="141" y="3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F38EFCA7-E7F0-4FA6-82E1-6ADF476CC443}"/>
              </a:ext>
            </a:extLst>
          </p:cNvPr>
          <p:cNvSpPr/>
          <p:nvPr/>
        </p:nvSpPr>
        <p:spPr>
          <a:xfrm>
            <a:off x="2522420" y="2919182"/>
            <a:ext cx="597020" cy="330546"/>
          </a:xfrm>
          <a:custGeom>
            <a:avLst/>
            <a:gdLst>
              <a:gd name="connsiteX0" fmla="*/ 118 w 597020"/>
              <a:gd name="connsiteY0" fmla="*/ 231 h 330546"/>
              <a:gd name="connsiteX1" fmla="*/ 408105 w 597020"/>
              <a:gd name="connsiteY1" fmla="*/ 111356 h 330546"/>
              <a:gd name="connsiteX2" fmla="*/ 485893 w 597020"/>
              <a:gd name="connsiteY2" fmla="*/ 170093 h 330546"/>
              <a:gd name="connsiteX3" fmla="*/ 597018 w 597020"/>
              <a:gd name="connsiteY3" fmla="*/ 330431 h 330546"/>
              <a:gd name="connsiteX4" fmla="*/ 489068 w 597020"/>
              <a:gd name="connsiteY4" fmla="*/ 143106 h 330546"/>
              <a:gd name="connsiteX5" fmla="*/ 366830 w 597020"/>
              <a:gd name="connsiteY5" fmla="*/ 84368 h 330546"/>
              <a:gd name="connsiteX6" fmla="*/ 118 w 597020"/>
              <a:gd name="connsiteY6" fmla="*/ 231 h 33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020" h="330546">
                <a:moveTo>
                  <a:pt x="118" y="231"/>
                </a:moveTo>
                <a:cubicBezTo>
                  <a:pt x="6997" y="4729"/>
                  <a:pt x="327143" y="83046"/>
                  <a:pt x="408105" y="111356"/>
                </a:cubicBezTo>
                <a:cubicBezTo>
                  <a:pt x="489067" y="139666"/>
                  <a:pt x="454407" y="133580"/>
                  <a:pt x="485893" y="170093"/>
                </a:cubicBezTo>
                <a:cubicBezTo>
                  <a:pt x="517379" y="206606"/>
                  <a:pt x="596489" y="334929"/>
                  <a:pt x="597018" y="330431"/>
                </a:cubicBezTo>
                <a:cubicBezTo>
                  <a:pt x="597547" y="325933"/>
                  <a:pt x="527433" y="184117"/>
                  <a:pt x="489068" y="143106"/>
                </a:cubicBezTo>
                <a:cubicBezTo>
                  <a:pt x="450703" y="102096"/>
                  <a:pt x="444882" y="110826"/>
                  <a:pt x="366830" y="84368"/>
                </a:cubicBezTo>
                <a:cubicBezTo>
                  <a:pt x="288778" y="57910"/>
                  <a:pt x="-6761" y="-4267"/>
                  <a:pt x="118" y="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505DA83F-F338-4262-86F8-E4E757F8DA2A}"/>
              </a:ext>
            </a:extLst>
          </p:cNvPr>
          <p:cNvSpPr/>
          <p:nvPr/>
        </p:nvSpPr>
        <p:spPr>
          <a:xfrm>
            <a:off x="2489161" y="2923661"/>
            <a:ext cx="387412" cy="592703"/>
          </a:xfrm>
          <a:custGeom>
            <a:avLst/>
            <a:gdLst>
              <a:gd name="connsiteX0" fmla="*/ 39 w 387412"/>
              <a:gd name="connsiteY0" fmla="*/ 1572 h 592703"/>
              <a:gd name="connsiteX1" fmla="*/ 167256 w 387412"/>
              <a:gd name="connsiteY1" fmla="*/ 162439 h 592703"/>
              <a:gd name="connsiteX2" fmla="*/ 285789 w 387412"/>
              <a:gd name="connsiteY2" fmla="*/ 526506 h 592703"/>
              <a:gd name="connsiteX3" fmla="*/ 309072 w 387412"/>
              <a:gd name="connsiteY3" fmla="*/ 549789 h 592703"/>
              <a:gd name="connsiteX4" fmla="*/ 387389 w 387412"/>
              <a:gd name="connsiteY4" fmla="*/ 592122 h 592703"/>
              <a:gd name="connsiteX5" fmla="*/ 300606 w 387412"/>
              <a:gd name="connsiteY5" fmla="*/ 515922 h 592703"/>
              <a:gd name="connsiteX6" fmla="*/ 256156 w 387412"/>
              <a:gd name="connsiteY6" fmla="*/ 352939 h 592703"/>
              <a:gd name="connsiteX7" fmla="*/ 152439 w 387412"/>
              <a:gd name="connsiteY7" fmla="*/ 96822 h 592703"/>
              <a:gd name="connsiteX8" fmla="*/ 39 w 387412"/>
              <a:gd name="connsiteY8" fmla="*/ 1572 h 59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12" h="592703">
                <a:moveTo>
                  <a:pt x="39" y="1572"/>
                </a:moveTo>
                <a:cubicBezTo>
                  <a:pt x="2508" y="12508"/>
                  <a:pt x="119631" y="74950"/>
                  <a:pt x="167256" y="162439"/>
                </a:cubicBezTo>
                <a:cubicBezTo>
                  <a:pt x="214881" y="249928"/>
                  <a:pt x="262153" y="461948"/>
                  <a:pt x="285789" y="526506"/>
                </a:cubicBezTo>
                <a:cubicBezTo>
                  <a:pt x="309425" y="591064"/>
                  <a:pt x="292139" y="538853"/>
                  <a:pt x="309072" y="549789"/>
                </a:cubicBezTo>
                <a:cubicBezTo>
                  <a:pt x="326005" y="560725"/>
                  <a:pt x="388800" y="597767"/>
                  <a:pt x="387389" y="592122"/>
                </a:cubicBezTo>
                <a:cubicBezTo>
                  <a:pt x="385978" y="586478"/>
                  <a:pt x="322478" y="555786"/>
                  <a:pt x="300606" y="515922"/>
                </a:cubicBezTo>
                <a:cubicBezTo>
                  <a:pt x="278734" y="476058"/>
                  <a:pt x="280850" y="422789"/>
                  <a:pt x="256156" y="352939"/>
                </a:cubicBezTo>
                <a:cubicBezTo>
                  <a:pt x="231462" y="283089"/>
                  <a:pt x="193009" y="155383"/>
                  <a:pt x="152439" y="96822"/>
                </a:cubicBezTo>
                <a:cubicBezTo>
                  <a:pt x="111870" y="38261"/>
                  <a:pt x="-2430" y="-9364"/>
                  <a:pt x="39" y="15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42140696-9BD2-4152-BCC8-2A9409F5DFDD}"/>
              </a:ext>
            </a:extLst>
          </p:cNvPr>
          <p:cNvSpPr/>
          <p:nvPr/>
        </p:nvSpPr>
        <p:spPr>
          <a:xfrm>
            <a:off x="2814843" y="3507300"/>
            <a:ext cx="463886" cy="597145"/>
          </a:xfrm>
          <a:custGeom>
            <a:avLst/>
            <a:gdLst>
              <a:gd name="connsiteX0" fmla="*/ 324 w 463886"/>
              <a:gd name="connsiteY0" fmla="*/ 17 h 597145"/>
              <a:gd name="connsiteX1" fmla="*/ 68057 w 463886"/>
              <a:gd name="connsiteY1" fmla="*/ 427583 h 597145"/>
              <a:gd name="connsiteX2" fmla="*/ 21490 w 463886"/>
              <a:gd name="connsiteY2" fmla="*/ 503783 h 597145"/>
              <a:gd name="connsiteX3" fmla="*/ 68057 w 463886"/>
              <a:gd name="connsiteY3" fmla="*/ 520717 h 597145"/>
              <a:gd name="connsiteX4" fmla="*/ 218340 w 463886"/>
              <a:gd name="connsiteY4" fmla="*/ 586333 h 597145"/>
              <a:gd name="connsiteX5" fmla="*/ 277607 w 463886"/>
              <a:gd name="connsiteY5" fmla="*/ 596917 h 597145"/>
              <a:gd name="connsiteX6" fmla="*/ 463874 w 463886"/>
              <a:gd name="connsiteY6" fmla="*/ 592683 h 597145"/>
              <a:gd name="connsiteX7" fmla="*/ 286074 w 463886"/>
              <a:gd name="connsiteY7" fmla="*/ 582100 h 597145"/>
              <a:gd name="connsiteX8" fmla="*/ 72290 w 463886"/>
              <a:gd name="connsiteY8" fmla="*/ 499550 h 597145"/>
              <a:gd name="connsiteX9" fmla="*/ 101924 w 463886"/>
              <a:gd name="connsiteY9" fmla="*/ 444517 h 597145"/>
              <a:gd name="connsiteX10" fmla="*/ 324 w 463886"/>
              <a:gd name="connsiteY10" fmla="*/ 17 h 59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886" h="597145">
                <a:moveTo>
                  <a:pt x="324" y="17"/>
                </a:moveTo>
                <a:cubicBezTo>
                  <a:pt x="-5320" y="-2805"/>
                  <a:pt x="64529" y="343622"/>
                  <a:pt x="68057" y="427583"/>
                </a:cubicBezTo>
                <a:cubicBezTo>
                  <a:pt x="71585" y="511544"/>
                  <a:pt x="21490" y="488261"/>
                  <a:pt x="21490" y="503783"/>
                </a:cubicBezTo>
                <a:cubicBezTo>
                  <a:pt x="21490" y="519305"/>
                  <a:pt x="35249" y="506959"/>
                  <a:pt x="68057" y="520717"/>
                </a:cubicBezTo>
                <a:cubicBezTo>
                  <a:pt x="100865" y="534475"/>
                  <a:pt x="183415" y="573633"/>
                  <a:pt x="218340" y="586333"/>
                </a:cubicBezTo>
                <a:cubicBezTo>
                  <a:pt x="253265" y="599033"/>
                  <a:pt x="277607" y="596917"/>
                  <a:pt x="277607" y="596917"/>
                </a:cubicBezTo>
                <a:cubicBezTo>
                  <a:pt x="318529" y="597975"/>
                  <a:pt x="462463" y="595153"/>
                  <a:pt x="463874" y="592683"/>
                </a:cubicBezTo>
                <a:cubicBezTo>
                  <a:pt x="465285" y="590214"/>
                  <a:pt x="351338" y="597622"/>
                  <a:pt x="286074" y="582100"/>
                </a:cubicBezTo>
                <a:cubicBezTo>
                  <a:pt x="220810" y="566578"/>
                  <a:pt x="102982" y="522481"/>
                  <a:pt x="72290" y="499550"/>
                </a:cubicBezTo>
                <a:cubicBezTo>
                  <a:pt x="41598" y="476620"/>
                  <a:pt x="112860" y="523892"/>
                  <a:pt x="101924" y="444517"/>
                </a:cubicBezTo>
                <a:cubicBezTo>
                  <a:pt x="90988" y="365142"/>
                  <a:pt x="5968" y="2839"/>
                  <a:pt x="324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7559439-4B3B-4851-AA61-C7CA2E6F35DB}"/>
              </a:ext>
            </a:extLst>
          </p:cNvPr>
          <p:cNvSpPr/>
          <p:nvPr/>
        </p:nvSpPr>
        <p:spPr>
          <a:xfrm>
            <a:off x="3145348" y="3333550"/>
            <a:ext cx="140122" cy="756041"/>
          </a:xfrm>
          <a:custGeom>
            <a:avLst/>
            <a:gdLst>
              <a:gd name="connsiteX0" fmla="*/ 19 w 140122"/>
              <a:gd name="connsiteY0" fmla="*/ 200 h 756041"/>
              <a:gd name="connsiteX1" fmla="*/ 103735 w 140122"/>
              <a:gd name="connsiteY1" fmla="*/ 319817 h 756041"/>
              <a:gd name="connsiteX2" fmla="*/ 139719 w 140122"/>
              <a:gd name="connsiteY2" fmla="*/ 650017 h 756041"/>
              <a:gd name="connsiteX3" fmla="*/ 84685 w 140122"/>
              <a:gd name="connsiteY3" fmla="*/ 755850 h 756041"/>
              <a:gd name="connsiteX4" fmla="*/ 118552 w 140122"/>
              <a:gd name="connsiteY4" fmla="*/ 630967 h 756041"/>
              <a:gd name="connsiteX5" fmla="*/ 95269 w 140122"/>
              <a:gd name="connsiteY5" fmla="*/ 366383 h 756041"/>
              <a:gd name="connsiteX6" fmla="*/ 19 w 140122"/>
              <a:gd name="connsiteY6" fmla="*/ 200 h 7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22" h="756041">
                <a:moveTo>
                  <a:pt x="19" y="200"/>
                </a:moveTo>
                <a:cubicBezTo>
                  <a:pt x="1430" y="-7561"/>
                  <a:pt x="80452" y="211514"/>
                  <a:pt x="103735" y="319817"/>
                </a:cubicBezTo>
                <a:cubicBezTo>
                  <a:pt x="127018" y="428120"/>
                  <a:pt x="142894" y="577345"/>
                  <a:pt x="139719" y="650017"/>
                </a:cubicBezTo>
                <a:cubicBezTo>
                  <a:pt x="136544" y="722689"/>
                  <a:pt x="88213" y="759025"/>
                  <a:pt x="84685" y="755850"/>
                </a:cubicBezTo>
                <a:cubicBezTo>
                  <a:pt x="81157" y="752675"/>
                  <a:pt x="116788" y="695878"/>
                  <a:pt x="118552" y="630967"/>
                </a:cubicBezTo>
                <a:cubicBezTo>
                  <a:pt x="120316" y="566056"/>
                  <a:pt x="116436" y="468689"/>
                  <a:pt x="95269" y="366383"/>
                </a:cubicBezTo>
                <a:cubicBezTo>
                  <a:pt x="74102" y="264077"/>
                  <a:pt x="-1392" y="7961"/>
                  <a:pt x="19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C85DA46A-89EC-410F-888A-7203D0809357}"/>
              </a:ext>
            </a:extLst>
          </p:cNvPr>
          <p:cNvSpPr/>
          <p:nvPr/>
        </p:nvSpPr>
        <p:spPr>
          <a:xfrm>
            <a:off x="3246606" y="3206750"/>
            <a:ext cx="112544" cy="12758"/>
          </a:xfrm>
          <a:custGeom>
            <a:avLst/>
            <a:gdLst>
              <a:gd name="connsiteX0" fmla="*/ 112544 w 112544"/>
              <a:gd name="connsiteY0" fmla="*/ 0 h 12758"/>
              <a:gd name="connsiteX1" fmla="*/ 361 w 112544"/>
              <a:gd name="connsiteY1" fmla="*/ 12700 h 12758"/>
              <a:gd name="connsiteX2" fmla="*/ 112544 w 112544"/>
              <a:gd name="connsiteY2" fmla="*/ 0 h 1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544" h="12758">
                <a:moveTo>
                  <a:pt x="112544" y="0"/>
                </a:moveTo>
                <a:cubicBezTo>
                  <a:pt x="112544" y="0"/>
                  <a:pt x="8122" y="13758"/>
                  <a:pt x="361" y="12700"/>
                </a:cubicBezTo>
                <a:cubicBezTo>
                  <a:pt x="-7400" y="11642"/>
                  <a:pt x="112544" y="0"/>
                  <a:pt x="11254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F94BCEF3-F21D-40C1-B7BD-F754DA1DD711}"/>
              </a:ext>
            </a:extLst>
          </p:cNvPr>
          <p:cNvSpPr/>
          <p:nvPr/>
        </p:nvSpPr>
        <p:spPr>
          <a:xfrm>
            <a:off x="3259309" y="3223220"/>
            <a:ext cx="815308" cy="693520"/>
          </a:xfrm>
          <a:custGeom>
            <a:avLst/>
            <a:gdLst>
              <a:gd name="connsiteX0" fmla="*/ 2474 w 815308"/>
              <a:gd name="connsiteY0" fmla="*/ 463 h 693520"/>
              <a:gd name="connsiteX1" fmla="*/ 25758 w 815308"/>
              <a:gd name="connsiteY1" fmla="*/ 269280 h 693520"/>
              <a:gd name="connsiteX2" fmla="*/ 135824 w 815308"/>
              <a:gd name="connsiteY2" fmla="*/ 493647 h 693520"/>
              <a:gd name="connsiteX3" fmla="*/ 391941 w 815308"/>
              <a:gd name="connsiteY3" fmla="*/ 660863 h 693520"/>
              <a:gd name="connsiteX4" fmla="*/ 544341 w 815308"/>
              <a:gd name="connsiteY4" fmla="*/ 690497 h 693520"/>
              <a:gd name="connsiteX5" fmla="*/ 813158 w 815308"/>
              <a:gd name="connsiteY5" fmla="*/ 660863 h 693520"/>
              <a:gd name="connsiteX6" fmla="*/ 385591 w 815308"/>
              <a:gd name="connsiteY6" fmla="*/ 690497 h 693520"/>
              <a:gd name="connsiteX7" fmla="*/ 226841 w 815308"/>
              <a:gd name="connsiteY7" fmla="*/ 571963 h 693520"/>
              <a:gd name="connsiteX8" fmla="*/ 68091 w 815308"/>
              <a:gd name="connsiteY8" fmla="*/ 337013 h 693520"/>
              <a:gd name="connsiteX9" fmla="*/ 2474 w 815308"/>
              <a:gd name="connsiteY9" fmla="*/ 463 h 6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08" h="693520">
                <a:moveTo>
                  <a:pt x="2474" y="463"/>
                </a:moveTo>
                <a:cubicBezTo>
                  <a:pt x="-4581" y="-10826"/>
                  <a:pt x="3533" y="187083"/>
                  <a:pt x="25758" y="269280"/>
                </a:cubicBezTo>
                <a:cubicBezTo>
                  <a:pt x="47983" y="351477"/>
                  <a:pt x="74794" y="428383"/>
                  <a:pt x="135824" y="493647"/>
                </a:cubicBezTo>
                <a:cubicBezTo>
                  <a:pt x="196854" y="558911"/>
                  <a:pt x="323855" y="628055"/>
                  <a:pt x="391941" y="660863"/>
                </a:cubicBezTo>
                <a:cubicBezTo>
                  <a:pt x="460027" y="693671"/>
                  <a:pt x="474138" y="690497"/>
                  <a:pt x="544341" y="690497"/>
                </a:cubicBezTo>
                <a:cubicBezTo>
                  <a:pt x="614544" y="690497"/>
                  <a:pt x="839616" y="660863"/>
                  <a:pt x="813158" y="660863"/>
                </a:cubicBezTo>
                <a:cubicBezTo>
                  <a:pt x="786700" y="660863"/>
                  <a:pt x="483311" y="705314"/>
                  <a:pt x="385591" y="690497"/>
                </a:cubicBezTo>
                <a:cubicBezTo>
                  <a:pt x="287872" y="675680"/>
                  <a:pt x="279758" y="630877"/>
                  <a:pt x="226841" y="571963"/>
                </a:cubicBezTo>
                <a:cubicBezTo>
                  <a:pt x="173924" y="513049"/>
                  <a:pt x="105485" y="431557"/>
                  <a:pt x="68091" y="337013"/>
                </a:cubicBezTo>
                <a:cubicBezTo>
                  <a:pt x="30697" y="242469"/>
                  <a:pt x="9529" y="11752"/>
                  <a:pt x="2474" y="4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9A6DF9E2-6E61-4277-B2E9-4A743A86C5DB}"/>
              </a:ext>
            </a:extLst>
          </p:cNvPr>
          <p:cNvSpPr/>
          <p:nvPr/>
        </p:nvSpPr>
        <p:spPr>
          <a:xfrm>
            <a:off x="3238500" y="3934054"/>
            <a:ext cx="895535" cy="165929"/>
          </a:xfrm>
          <a:custGeom>
            <a:avLst/>
            <a:gdLst>
              <a:gd name="connsiteX0" fmla="*/ 0 w 895535"/>
              <a:gd name="connsiteY0" fmla="*/ 165929 h 165929"/>
              <a:gd name="connsiteX1" fmla="*/ 469900 w 895535"/>
              <a:gd name="connsiteY1" fmla="*/ 106663 h 165929"/>
              <a:gd name="connsiteX2" fmla="*/ 889000 w 895535"/>
              <a:gd name="connsiteY2" fmla="*/ 2946 h 165929"/>
              <a:gd name="connsiteX3" fmla="*/ 736600 w 895535"/>
              <a:gd name="connsiteY3" fmla="*/ 26229 h 165929"/>
              <a:gd name="connsiteX4" fmla="*/ 0 w 895535"/>
              <a:gd name="connsiteY4" fmla="*/ 165929 h 16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535" h="165929">
                <a:moveTo>
                  <a:pt x="0" y="165929"/>
                </a:moveTo>
                <a:cubicBezTo>
                  <a:pt x="160866" y="149878"/>
                  <a:pt x="321733" y="133827"/>
                  <a:pt x="469900" y="106663"/>
                </a:cubicBezTo>
                <a:cubicBezTo>
                  <a:pt x="618067" y="79499"/>
                  <a:pt x="844550" y="16352"/>
                  <a:pt x="889000" y="2946"/>
                </a:cubicBezTo>
                <a:cubicBezTo>
                  <a:pt x="933450" y="-10460"/>
                  <a:pt x="736600" y="26229"/>
                  <a:pt x="736600" y="26229"/>
                </a:cubicBezTo>
                <a:lnTo>
                  <a:pt x="0" y="1659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C81596C-F3AF-4EE9-BC56-DB8A1D46C1BF}"/>
              </a:ext>
            </a:extLst>
          </p:cNvPr>
          <p:cNvSpPr/>
          <p:nvPr/>
        </p:nvSpPr>
        <p:spPr>
          <a:xfrm>
            <a:off x="1409553" y="2610577"/>
            <a:ext cx="1768781" cy="95304"/>
          </a:xfrm>
          <a:custGeom>
            <a:avLst/>
            <a:gdLst>
              <a:gd name="connsiteX0" fmla="*/ 2687 w 1768781"/>
              <a:gd name="connsiteY0" fmla="*/ 81823 h 95304"/>
              <a:gd name="connsiteX1" fmla="*/ 266847 w 1768781"/>
              <a:gd name="connsiteY1" fmla="*/ 91983 h 95304"/>
              <a:gd name="connsiteX2" fmla="*/ 1684167 w 1768781"/>
              <a:gd name="connsiteY2" fmla="*/ 31023 h 95304"/>
              <a:gd name="connsiteX3" fmla="*/ 1562247 w 1768781"/>
              <a:gd name="connsiteY3" fmla="*/ 543 h 95304"/>
              <a:gd name="connsiteX4" fmla="*/ 1191407 w 1768781"/>
              <a:gd name="connsiteY4" fmla="*/ 10703 h 95304"/>
              <a:gd name="connsiteX5" fmla="*/ 2687 w 1768781"/>
              <a:gd name="connsiteY5" fmla="*/ 81823 h 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8781" h="95304">
                <a:moveTo>
                  <a:pt x="2687" y="81823"/>
                </a:moveTo>
                <a:cubicBezTo>
                  <a:pt x="-5357" y="91136"/>
                  <a:pt x="-13400" y="100450"/>
                  <a:pt x="266847" y="91983"/>
                </a:cubicBezTo>
                <a:cubicBezTo>
                  <a:pt x="547094" y="83516"/>
                  <a:pt x="1468267" y="46263"/>
                  <a:pt x="1684167" y="31023"/>
                </a:cubicBezTo>
                <a:cubicBezTo>
                  <a:pt x="1900067" y="15783"/>
                  <a:pt x="1644373" y="3930"/>
                  <a:pt x="1562247" y="543"/>
                </a:cubicBezTo>
                <a:cubicBezTo>
                  <a:pt x="1480121" y="-2844"/>
                  <a:pt x="1191407" y="10703"/>
                  <a:pt x="1191407" y="10703"/>
                </a:cubicBezTo>
                <a:lnTo>
                  <a:pt x="2687" y="818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44F82818-55DF-4291-857F-0D672D4C1551}"/>
              </a:ext>
            </a:extLst>
          </p:cNvPr>
          <p:cNvSpPr/>
          <p:nvPr/>
        </p:nvSpPr>
        <p:spPr>
          <a:xfrm>
            <a:off x="1178560" y="2854763"/>
            <a:ext cx="1595618" cy="223717"/>
          </a:xfrm>
          <a:custGeom>
            <a:avLst/>
            <a:gdLst>
              <a:gd name="connsiteX0" fmla="*/ 0 w 1595618"/>
              <a:gd name="connsiteY0" fmla="*/ 223717 h 223717"/>
              <a:gd name="connsiteX1" fmla="*/ 1193800 w 1595618"/>
              <a:gd name="connsiteY1" fmla="*/ 86557 h 223717"/>
              <a:gd name="connsiteX2" fmla="*/ 1595120 w 1595618"/>
              <a:gd name="connsiteY2" fmla="*/ 197 h 223717"/>
              <a:gd name="connsiteX3" fmla="*/ 1132840 w 1595618"/>
              <a:gd name="connsiteY3" fmla="*/ 61157 h 223717"/>
              <a:gd name="connsiteX4" fmla="*/ 0 w 1595618"/>
              <a:gd name="connsiteY4" fmla="*/ 223717 h 22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618" h="223717">
                <a:moveTo>
                  <a:pt x="0" y="223717"/>
                </a:moveTo>
                <a:lnTo>
                  <a:pt x="1193800" y="86557"/>
                </a:lnTo>
                <a:cubicBezTo>
                  <a:pt x="1459653" y="49304"/>
                  <a:pt x="1605280" y="4430"/>
                  <a:pt x="1595120" y="197"/>
                </a:cubicBezTo>
                <a:cubicBezTo>
                  <a:pt x="1584960" y="-4036"/>
                  <a:pt x="1132840" y="61157"/>
                  <a:pt x="1132840" y="61157"/>
                </a:cubicBezTo>
                <a:lnTo>
                  <a:pt x="0" y="2237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34273A7-9FEB-4B13-9207-FA915C708BB8}"/>
              </a:ext>
            </a:extLst>
          </p:cNvPr>
          <p:cNvSpPr/>
          <p:nvPr/>
        </p:nvSpPr>
        <p:spPr>
          <a:xfrm>
            <a:off x="1308058" y="2015143"/>
            <a:ext cx="117717" cy="719727"/>
          </a:xfrm>
          <a:custGeom>
            <a:avLst/>
            <a:gdLst>
              <a:gd name="connsiteX0" fmla="*/ 42 w 117717"/>
              <a:gd name="connsiteY0" fmla="*/ 982 h 719727"/>
              <a:gd name="connsiteX1" fmla="*/ 95292 w 117717"/>
              <a:gd name="connsiteY1" fmla="*/ 680432 h 719727"/>
              <a:gd name="connsiteX2" fmla="*/ 114342 w 117717"/>
              <a:gd name="connsiteY2" fmla="*/ 626457 h 719727"/>
              <a:gd name="connsiteX3" fmla="*/ 107992 w 117717"/>
              <a:gd name="connsiteY3" fmla="*/ 531207 h 719727"/>
              <a:gd name="connsiteX4" fmla="*/ 42 w 117717"/>
              <a:gd name="connsiteY4" fmla="*/ 982 h 7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17" h="719727">
                <a:moveTo>
                  <a:pt x="42" y="982"/>
                </a:moveTo>
                <a:cubicBezTo>
                  <a:pt x="-2075" y="25853"/>
                  <a:pt x="76242" y="576186"/>
                  <a:pt x="95292" y="680432"/>
                </a:cubicBezTo>
                <a:cubicBezTo>
                  <a:pt x="114342" y="784678"/>
                  <a:pt x="112225" y="651328"/>
                  <a:pt x="114342" y="626457"/>
                </a:cubicBezTo>
                <a:cubicBezTo>
                  <a:pt x="116459" y="601586"/>
                  <a:pt x="123338" y="631749"/>
                  <a:pt x="107992" y="531207"/>
                </a:cubicBezTo>
                <a:cubicBezTo>
                  <a:pt x="92646" y="430665"/>
                  <a:pt x="2159" y="-23889"/>
                  <a:pt x="42" y="9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FB6261DF-97DD-43BD-8DDC-43E5CC82C537}"/>
              </a:ext>
            </a:extLst>
          </p:cNvPr>
          <p:cNvSpPr/>
          <p:nvPr/>
        </p:nvSpPr>
        <p:spPr>
          <a:xfrm>
            <a:off x="798918" y="2711404"/>
            <a:ext cx="620839" cy="359275"/>
          </a:xfrm>
          <a:custGeom>
            <a:avLst/>
            <a:gdLst>
              <a:gd name="connsiteX0" fmla="*/ 620307 w 620839"/>
              <a:gd name="connsiteY0" fmla="*/ 46 h 359275"/>
              <a:gd name="connsiteX1" fmla="*/ 439332 w 620839"/>
              <a:gd name="connsiteY1" fmla="*/ 285796 h 359275"/>
              <a:gd name="connsiteX2" fmla="*/ 283757 w 620839"/>
              <a:gd name="connsiteY2" fmla="*/ 352471 h 359275"/>
              <a:gd name="connsiteX3" fmla="*/ 134532 w 620839"/>
              <a:gd name="connsiteY3" fmla="*/ 336596 h 359275"/>
              <a:gd name="connsiteX4" fmla="*/ 1182 w 620839"/>
              <a:gd name="connsiteY4" fmla="*/ 171496 h 359275"/>
              <a:gd name="connsiteX5" fmla="*/ 74207 w 620839"/>
              <a:gd name="connsiteY5" fmla="*/ 244521 h 359275"/>
              <a:gd name="connsiteX6" fmla="*/ 159932 w 620839"/>
              <a:gd name="connsiteY6" fmla="*/ 308021 h 359275"/>
              <a:gd name="connsiteX7" fmla="*/ 293282 w 620839"/>
              <a:gd name="connsiteY7" fmla="*/ 323896 h 359275"/>
              <a:gd name="connsiteX8" fmla="*/ 379007 w 620839"/>
              <a:gd name="connsiteY8" fmla="*/ 263571 h 359275"/>
              <a:gd name="connsiteX9" fmla="*/ 620307 w 620839"/>
              <a:gd name="connsiteY9" fmla="*/ 46 h 3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839" h="359275">
                <a:moveTo>
                  <a:pt x="620307" y="46"/>
                </a:moveTo>
                <a:cubicBezTo>
                  <a:pt x="630361" y="3750"/>
                  <a:pt x="495424" y="227059"/>
                  <a:pt x="439332" y="285796"/>
                </a:cubicBezTo>
                <a:cubicBezTo>
                  <a:pt x="383240" y="344534"/>
                  <a:pt x="334557" y="344004"/>
                  <a:pt x="283757" y="352471"/>
                </a:cubicBezTo>
                <a:cubicBezTo>
                  <a:pt x="232957" y="360938"/>
                  <a:pt x="181628" y="366759"/>
                  <a:pt x="134532" y="336596"/>
                </a:cubicBezTo>
                <a:cubicBezTo>
                  <a:pt x="87436" y="306434"/>
                  <a:pt x="11236" y="186842"/>
                  <a:pt x="1182" y="171496"/>
                </a:cubicBezTo>
                <a:cubicBezTo>
                  <a:pt x="-8872" y="156150"/>
                  <a:pt x="47749" y="221767"/>
                  <a:pt x="74207" y="244521"/>
                </a:cubicBezTo>
                <a:cubicBezTo>
                  <a:pt x="100665" y="267275"/>
                  <a:pt x="123419" y="294792"/>
                  <a:pt x="159932" y="308021"/>
                </a:cubicBezTo>
                <a:cubicBezTo>
                  <a:pt x="196444" y="321250"/>
                  <a:pt x="256770" y="331304"/>
                  <a:pt x="293282" y="323896"/>
                </a:cubicBezTo>
                <a:cubicBezTo>
                  <a:pt x="329794" y="316488"/>
                  <a:pt x="327149" y="312783"/>
                  <a:pt x="379007" y="263571"/>
                </a:cubicBezTo>
                <a:cubicBezTo>
                  <a:pt x="430865" y="214359"/>
                  <a:pt x="610253" y="-3658"/>
                  <a:pt x="620307" y="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F9917400-48C3-411D-8952-6C4E8892EC4D}"/>
              </a:ext>
            </a:extLst>
          </p:cNvPr>
          <p:cNvSpPr/>
          <p:nvPr/>
        </p:nvSpPr>
        <p:spPr>
          <a:xfrm>
            <a:off x="865448" y="1993768"/>
            <a:ext cx="401823" cy="945031"/>
          </a:xfrm>
          <a:custGeom>
            <a:avLst/>
            <a:gdLst>
              <a:gd name="connsiteX0" fmla="*/ 264852 w 401823"/>
              <a:gd name="connsiteY0" fmla="*/ 132 h 945031"/>
              <a:gd name="connsiteX1" fmla="*/ 363277 w 401823"/>
              <a:gd name="connsiteY1" fmla="*/ 485907 h 945031"/>
              <a:gd name="connsiteX2" fmla="*/ 322002 w 401823"/>
              <a:gd name="connsiteY2" fmla="*/ 577982 h 945031"/>
              <a:gd name="connsiteX3" fmla="*/ 169602 w 401823"/>
              <a:gd name="connsiteY3" fmla="*/ 838332 h 945031"/>
              <a:gd name="connsiteX4" fmla="*/ 1327 w 401823"/>
              <a:gd name="connsiteY4" fmla="*/ 943107 h 945031"/>
              <a:gd name="connsiteX5" fmla="*/ 264852 w 401823"/>
              <a:gd name="connsiteY5" fmla="*/ 758957 h 945031"/>
              <a:gd name="connsiteX6" fmla="*/ 372802 w 401823"/>
              <a:gd name="connsiteY6" fmla="*/ 581157 h 945031"/>
              <a:gd name="connsiteX7" fmla="*/ 395027 w 401823"/>
              <a:gd name="connsiteY7" fmla="*/ 438282 h 945031"/>
              <a:gd name="connsiteX8" fmla="*/ 264852 w 401823"/>
              <a:gd name="connsiteY8" fmla="*/ 132 h 9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823" h="945031">
                <a:moveTo>
                  <a:pt x="264852" y="132"/>
                </a:moveTo>
                <a:cubicBezTo>
                  <a:pt x="259560" y="8069"/>
                  <a:pt x="353752" y="389599"/>
                  <a:pt x="363277" y="485907"/>
                </a:cubicBezTo>
                <a:cubicBezTo>
                  <a:pt x="372802" y="582215"/>
                  <a:pt x="354281" y="519245"/>
                  <a:pt x="322002" y="577982"/>
                </a:cubicBezTo>
                <a:cubicBezTo>
                  <a:pt x="289723" y="636719"/>
                  <a:pt x="223048" y="777478"/>
                  <a:pt x="169602" y="838332"/>
                </a:cubicBezTo>
                <a:cubicBezTo>
                  <a:pt x="116156" y="899186"/>
                  <a:pt x="-14548" y="956336"/>
                  <a:pt x="1327" y="943107"/>
                </a:cubicBezTo>
                <a:cubicBezTo>
                  <a:pt x="17202" y="929878"/>
                  <a:pt x="202939" y="819282"/>
                  <a:pt x="264852" y="758957"/>
                </a:cubicBezTo>
                <a:cubicBezTo>
                  <a:pt x="326765" y="698632"/>
                  <a:pt x="351106" y="634603"/>
                  <a:pt x="372802" y="581157"/>
                </a:cubicBezTo>
                <a:cubicBezTo>
                  <a:pt x="394498" y="527711"/>
                  <a:pt x="411960" y="532474"/>
                  <a:pt x="395027" y="438282"/>
                </a:cubicBezTo>
                <a:cubicBezTo>
                  <a:pt x="378094" y="344090"/>
                  <a:pt x="270144" y="-7805"/>
                  <a:pt x="264852" y="1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017075FD-7AF0-4C17-A9D2-41D989B5EBB7}"/>
              </a:ext>
            </a:extLst>
          </p:cNvPr>
          <p:cNvSpPr/>
          <p:nvPr/>
        </p:nvSpPr>
        <p:spPr>
          <a:xfrm>
            <a:off x="-3026" y="1930074"/>
            <a:ext cx="1636669" cy="74522"/>
          </a:xfrm>
          <a:custGeom>
            <a:avLst/>
            <a:gdLst>
              <a:gd name="connsiteX0" fmla="*/ 8106 w 1636669"/>
              <a:gd name="connsiteY0" fmla="*/ 46046 h 74522"/>
              <a:gd name="connsiteX1" fmla="*/ 1603226 w 1636669"/>
              <a:gd name="connsiteY1" fmla="*/ 326 h 74522"/>
              <a:gd name="connsiteX2" fmla="*/ 1008866 w 1636669"/>
              <a:gd name="connsiteY2" fmla="*/ 71446 h 74522"/>
              <a:gd name="connsiteX3" fmla="*/ 8106 w 1636669"/>
              <a:gd name="connsiteY3" fmla="*/ 46046 h 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669" h="74522">
                <a:moveTo>
                  <a:pt x="8106" y="46046"/>
                </a:moveTo>
                <a:cubicBezTo>
                  <a:pt x="107166" y="34193"/>
                  <a:pt x="1436433" y="-3907"/>
                  <a:pt x="1603226" y="326"/>
                </a:cubicBezTo>
                <a:cubicBezTo>
                  <a:pt x="1770019" y="4559"/>
                  <a:pt x="1272179" y="59593"/>
                  <a:pt x="1008866" y="71446"/>
                </a:cubicBezTo>
                <a:cubicBezTo>
                  <a:pt x="745553" y="83299"/>
                  <a:pt x="-90954" y="57899"/>
                  <a:pt x="8106" y="460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DE75A89-E8D7-46F9-A9C9-815F663F1593}"/>
              </a:ext>
            </a:extLst>
          </p:cNvPr>
          <p:cNvSpPr/>
          <p:nvPr/>
        </p:nvSpPr>
        <p:spPr>
          <a:xfrm>
            <a:off x="1081" y="2810204"/>
            <a:ext cx="1064953" cy="266979"/>
          </a:xfrm>
          <a:custGeom>
            <a:avLst/>
            <a:gdLst>
              <a:gd name="connsiteX0" fmla="*/ 9079 w 1064953"/>
              <a:gd name="connsiteY0" fmla="*/ 263196 h 266979"/>
              <a:gd name="connsiteX1" fmla="*/ 95439 w 1064953"/>
              <a:gd name="connsiteY1" fmla="*/ 247956 h 266979"/>
              <a:gd name="connsiteX2" fmla="*/ 1055559 w 1064953"/>
              <a:gd name="connsiteY2" fmla="*/ 4116 h 266979"/>
              <a:gd name="connsiteX3" fmla="*/ 552639 w 1064953"/>
              <a:gd name="connsiteY3" fmla="*/ 105716 h 266979"/>
              <a:gd name="connsiteX4" fmla="*/ 9079 w 1064953"/>
              <a:gd name="connsiteY4" fmla="*/ 263196 h 2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953" h="266979">
                <a:moveTo>
                  <a:pt x="9079" y="263196"/>
                </a:moveTo>
                <a:cubicBezTo>
                  <a:pt x="-34948" y="277166"/>
                  <a:pt x="95439" y="247956"/>
                  <a:pt x="95439" y="247956"/>
                </a:cubicBezTo>
                <a:lnTo>
                  <a:pt x="1055559" y="4116"/>
                </a:lnTo>
                <a:cubicBezTo>
                  <a:pt x="1131759" y="-19591"/>
                  <a:pt x="724512" y="65076"/>
                  <a:pt x="552639" y="105716"/>
                </a:cubicBezTo>
                <a:cubicBezTo>
                  <a:pt x="380766" y="146356"/>
                  <a:pt x="202542" y="197156"/>
                  <a:pt x="9079" y="2631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45D28ED7-6458-4327-A7B8-EB2C17603B4F}"/>
              </a:ext>
            </a:extLst>
          </p:cNvPr>
          <p:cNvSpPr/>
          <p:nvPr/>
        </p:nvSpPr>
        <p:spPr>
          <a:xfrm>
            <a:off x="162560" y="2431977"/>
            <a:ext cx="1019578" cy="301607"/>
          </a:xfrm>
          <a:custGeom>
            <a:avLst/>
            <a:gdLst>
              <a:gd name="connsiteX0" fmla="*/ 0 w 1019578"/>
              <a:gd name="connsiteY0" fmla="*/ 143583 h 301607"/>
              <a:gd name="connsiteX1" fmla="*/ 127000 w 1019578"/>
              <a:gd name="connsiteY1" fmla="*/ 128343 h 301607"/>
              <a:gd name="connsiteX2" fmla="*/ 944880 w 1019578"/>
              <a:gd name="connsiteY2" fmla="*/ 1343 h 301607"/>
              <a:gd name="connsiteX3" fmla="*/ 949960 w 1019578"/>
              <a:gd name="connsiteY3" fmla="*/ 67383 h 301607"/>
              <a:gd name="connsiteX4" fmla="*/ 858520 w 1019578"/>
              <a:gd name="connsiteY4" fmla="*/ 158823 h 301607"/>
              <a:gd name="connsiteX5" fmla="*/ 35560 w 1019578"/>
              <a:gd name="connsiteY5" fmla="*/ 301063 h 301607"/>
              <a:gd name="connsiteX6" fmla="*/ 919480 w 1019578"/>
              <a:gd name="connsiteY6" fmla="*/ 102943 h 301607"/>
              <a:gd name="connsiteX7" fmla="*/ 899160 w 1019578"/>
              <a:gd name="connsiteY7" fmla="*/ 31823 h 301607"/>
              <a:gd name="connsiteX8" fmla="*/ 0 w 1019578"/>
              <a:gd name="connsiteY8" fmla="*/ 143583 h 3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578" h="301607">
                <a:moveTo>
                  <a:pt x="0" y="143583"/>
                </a:moveTo>
                <a:lnTo>
                  <a:pt x="127000" y="128343"/>
                </a:lnTo>
                <a:cubicBezTo>
                  <a:pt x="284480" y="104636"/>
                  <a:pt x="807720" y="11503"/>
                  <a:pt x="944880" y="1343"/>
                </a:cubicBezTo>
                <a:cubicBezTo>
                  <a:pt x="1082040" y="-8817"/>
                  <a:pt x="964353" y="41136"/>
                  <a:pt x="949960" y="67383"/>
                </a:cubicBezTo>
                <a:cubicBezTo>
                  <a:pt x="935567" y="93630"/>
                  <a:pt x="1010920" y="119876"/>
                  <a:pt x="858520" y="158823"/>
                </a:cubicBezTo>
                <a:cubicBezTo>
                  <a:pt x="706120" y="197770"/>
                  <a:pt x="25400" y="310376"/>
                  <a:pt x="35560" y="301063"/>
                </a:cubicBezTo>
                <a:cubicBezTo>
                  <a:pt x="45720" y="291750"/>
                  <a:pt x="775547" y="147816"/>
                  <a:pt x="919480" y="102943"/>
                </a:cubicBezTo>
                <a:cubicBezTo>
                  <a:pt x="1063413" y="58070"/>
                  <a:pt x="1048173" y="21663"/>
                  <a:pt x="899160" y="31823"/>
                </a:cubicBezTo>
                <a:cubicBezTo>
                  <a:pt x="750147" y="41983"/>
                  <a:pt x="128693" y="127496"/>
                  <a:pt x="0" y="1435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9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そこにシビれる憧れるDIOの名言10選（第1部より） | JOJO The World" hidden="1">
            <a:extLst>
              <a:ext uri="{FF2B5EF4-FFF2-40B4-BE49-F238E27FC236}">
                <a16:creationId xmlns:a16="http://schemas.microsoft.com/office/drawing/2014/main" id="{AA89128E-6295-43A8-8701-E1C1924B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14338"/>
            <a:ext cx="51054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A456A5A-4D4F-4DA2-A49F-AB45700A6C75}"/>
              </a:ext>
            </a:extLst>
          </p:cNvPr>
          <p:cNvGrpSpPr/>
          <p:nvPr/>
        </p:nvGrpSpPr>
        <p:grpSpPr>
          <a:xfrm>
            <a:off x="3616821" y="369857"/>
            <a:ext cx="5114975" cy="3012876"/>
            <a:chOff x="3616821" y="369857"/>
            <a:chExt cx="5114975" cy="3012876"/>
          </a:xfrm>
          <a:solidFill>
            <a:srgbClr val="FF0000"/>
          </a:solidFill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A420ABF8-1E47-4418-A695-9F9DCCB86435}"/>
                </a:ext>
              </a:extLst>
            </p:cNvPr>
            <p:cNvSpPr/>
            <p:nvPr/>
          </p:nvSpPr>
          <p:spPr>
            <a:xfrm>
              <a:off x="3616821" y="766233"/>
              <a:ext cx="964413" cy="2616500"/>
            </a:xfrm>
            <a:custGeom>
              <a:avLst/>
              <a:gdLst>
                <a:gd name="connsiteX0" fmla="*/ 23846 w 964413"/>
                <a:gd name="connsiteY0" fmla="*/ 584200 h 2616500"/>
                <a:gd name="connsiteX1" fmla="*/ 36546 w 964413"/>
                <a:gd name="connsiteY1" fmla="*/ 1087967 h 2616500"/>
                <a:gd name="connsiteX2" fmla="*/ 138146 w 964413"/>
                <a:gd name="connsiteY2" fmla="*/ 872067 h 2616500"/>
                <a:gd name="connsiteX3" fmla="*/ 349812 w 964413"/>
                <a:gd name="connsiteY3" fmla="*/ 563034 h 2616500"/>
                <a:gd name="connsiteX4" fmla="*/ 121212 w 964413"/>
                <a:gd name="connsiteY4" fmla="*/ 1536700 h 2616500"/>
                <a:gd name="connsiteX5" fmla="*/ 45012 w 964413"/>
                <a:gd name="connsiteY5" fmla="*/ 2442634 h 2616500"/>
                <a:gd name="connsiteX6" fmla="*/ 184712 w 964413"/>
                <a:gd name="connsiteY6" fmla="*/ 2573867 h 2616500"/>
                <a:gd name="connsiteX7" fmla="*/ 243979 w 964413"/>
                <a:gd name="connsiteY7" fmla="*/ 2032000 h 2616500"/>
                <a:gd name="connsiteX8" fmla="*/ 345579 w 964413"/>
                <a:gd name="connsiteY8" fmla="*/ 1553634 h 2616500"/>
                <a:gd name="connsiteX9" fmla="*/ 591112 w 964413"/>
                <a:gd name="connsiteY9" fmla="*/ 2120900 h 2616500"/>
                <a:gd name="connsiteX10" fmla="*/ 684246 w 964413"/>
                <a:gd name="connsiteY10" fmla="*/ 2307167 h 2616500"/>
                <a:gd name="connsiteX11" fmla="*/ 950946 w 964413"/>
                <a:gd name="connsiteY11" fmla="*/ 2616200 h 2616500"/>
                <a:gd name="connsiteX12" fmla="*/ 874746 w 964413"/>
                <a:gd name="connsiteY12" fmla="*/ 2247900 h 2616500"/>
                <a:gd name="connsiteX13" fmla="*/ 447179 w 964413"/>
                <a:gd name="connsiteY13" fmla="*/ 1210734 h 2616500"/>
                <a:gd name="connsiteX14" fmla="*/ 561479 w 964413"/>
                <a:gd name="connsiteY14" fmla="*/ 0 h 2616500"/>
                <a:gd name="connsiteX15" fmla="*/ 561479 w 964413"/>
                <a:gd name="connsiteY15" fmla="*/ 0 h 2616500"/>
                <a:gd name="connsiteX16" fmla="*/ 303246 w 964413"/>
                <a:gd name="connsiteY16" fmla="*/ 397934 h 2616500"/>
                <a:gd name="connsiteX17" fmla="*/ 19612 w 964413"/>
                <a:gd name="connsiteY17" fmla="*/ 681567 h 2616500"/>
                <a:gd name="connsiteX18" fmla="*/ 23846 w 964413"/>
                <a:gd name="connsiteY18" fmla="*/ 584200 h 261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4413" h="2616500">
                  <a:moveTo>
                    <a:pt x="23846" y="584200"/>
                  </a:moveTo>
                  <a:cubicBezTo>
                    <a:pt x="26668" y="651933"/>
                    <a:pt x="17496" y="1039989"/>
                    <a:pt x="36546" y="1087967"/>
                  </a:cubicBezTo>
                  <a:cubicBezTo>
                    <a:pt x="55596" y="1135945"/>
                    <a:pt x="85935" y="959556"/>
                    <a:pt x="138146" y="872067"/>
                  </a:cubicBezTo>
                  <a:cubicBezTo>
                    <a:pt x="190357" y="784578"/>
                    <a:pt x="352634" y="452262"/>
                    <a:pt x="349812" y="563034"/>
                  </a:cubicBezTo>
                  <a:cubicBezTo>
                    <a:pt x="346990" y="673806"/>
                    <a:pt x="172012" y="1223433"/>
                    <a:pt x="121212" y="1536700"/>
                  </a:cubicBezTo>
                  <a:cubicBezTo>
                    <a:pt x="70412" y="1849967"/>
                    <a:pt x="34429" y="2269773"/>
                    <a:pt x="45012" y="2442634"/>
                  </a:cubicBezTo>
                  <a:cubicBezTo>
                    <a:pt x="55595" y="2615495"/>
                    <a:pt x="151551" y="2642306"/>
                    <a:pt x="184712" y="2573867"/>
                  </a:cubicBezTo>
                  <a:cubicBezTo>
                    <a:pt x="217873" y="2505428"/>
                    <a:pt x="217168" y="2202039"/>
                    <a:pt x="243979" y="2032000"/>
                  </a:cubicBezTo>
                  <a:cubicBezTo>
                    <a:pt x="270790" y="1861961"/>
                    <a:pt x="287724" y="1538817"/>
                    <a:pt x="345579" y="1553634"/>
                  </a:cubicBezTo>
                  <a:cubicBezTo>
                    <a:pt x="403434" y="1568451"/>
                    <a:pt x="534668" y="1995311"/>
                    <a:pt x="591112" y="2120900"/>
                  </a:cubicBezTo>
                  <a:cubicBezTo>
                    <a:pt x="647557" y="2246489"/>
                    <a:pt x="624274" y="2224617"/>
                    <a:pt x="684246" y="2307167"/>
                  </a:cubicBezTo>
                  <a:cubicBezTo>
                    <a:pt x="744218" y="2389717"/>
                    <a:pt x="919196" y="2626078"/>
                    <a:pt x="950946" y="2616200"/>
                  </a:cubicBezTo>
                  <a:cubicBezTo>
                    <a:pt x="982696" y="2606322"/>
                    <a:pt x="958707" y="2482144"/>
                    <a:pt x="874746" y="2247900"/>
                  </a:cubicBezTo>
                  <a:cubicBezTo>
                    <a:pt x="790785" y="2013656"/>
                    <a:pt x="499390" y="1585384"/>
                    <a:pt x="447179" y="1210734"/>
                  </a:cubicBezTo>
                  <a:cubicBezTo>
                    <a:pt x="394968" y="836084"/>
                    <a:pt x="561479" y="0"/>
                    <a:pt x="561479" y="0"/>
                  </a:cubicBezTo>
                  <a:lnTo>
                    <a:pt x="561479" y="0"/>
                  </a:lnTo>
                  <a:cubicBezTo>
                    <a:pt x="518440" y="66322"/>
                    <a:pt x="393557" y="284339"/>
                    <a:pt x="303246" y="397934"/>
                  </a:cubicBezTo>
                  <a:cubicBezTo>
                    <a:pt x="212935" y="511529"/>
                    <a:pt x="64768" y="650523"/>
                    <a:pt x="19612" y="681567"/>
                  </a:cubicBezTo>
                  <a:cubicBezTo>
                    <a:pt x="-25544" y="712611"/>
                    <a:pt x="21024" y="516467"/>
                    <a:pt x="23846" y="584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A1D6C1C-D986-4D0F-9086-A0BA9F7CA57B}"/>
                </a:ext>
              </a:extLst>
            </p:cNvPr>
            <p:cNvSpPr/>
            <p:nvPr/>
          </p:nvSpPr>
          <p:spPr>
            <a:xfrm>
              <a:off x="4207005" y="640665"/>
              <a:ext cx="187195" cy="1314185"/>
            </a:xfrm>
            <a:custGeom>
              <a:avLst/>
              <a:gdLst>
                <a:gd name="connsiteX0" fmla="*/ 39028 w 187195"/>
                <a:gd name="connsiteY0" fmla="*/ 15502 h 1314185"/>
                <a:gd name="connsiteX1" fmla="*/ 39028 w 187195"/>
                <a:gd name="connsiteY1" fmla="*/ 66302 h 1314185"/>
                <a:gd name="connsiteX2" fmla="*/ 928 w 187195"/>
                <a:gd name="connsiteY2" fmla="*/ 472702 h 1314185"/>
                <a:gd name="connsiteX3" fmla="*/ 13628 w 187195"/>
                <a:gd name="connsiteY3" fmla="*/ 798668 h 1314185"/>
                <a:gd name="connsiteX4" fmla="*/ 34795 w 187195"/>
                <a:gd name="connsiteY4" fmla="*/ 908735 h 1314185"/>
                <a:gd name="connsiteX5" fmla="*/ 94062 w 187195"/>
                <a:gd name="connsiteY5" fmla="*/ 1120402 h 1314185"/>
                <a:gd name="connsiteX6" fmla="*/ 123695 w 187195"/>
                <a:gd name="connsiteY6" fmla="*/ 1306668 h 1314185"/>
                <a:gd name="connsiteX7" fmla="*/ 144862 w 187195"/>
                <a:gd name="connsiteY7" fmla="*/ 853702 h 1314185"/>
                <a:gd name="connsiteX8" fmla="*/ 187195 w 187195"/>
                <a:gd name="connsiteY8" fmla="*/ 290668 h 1314185"/>
                <a:gd name="connsiteX9" fmla="*/ 144862 w 187195"/>
                <a:gd name="connsiteY9" fmla="*/ 222935 h 1314185"/>
                <a:gd name="connsiteX10" fmla="*/ 39028 w 187195"/>
                <a:gd name="connsiteY10" fmla="*/ 15502 h 13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195" h="1314185">
                  <a:moveTo>
                    <a:pt x="39028" y="15502"/>
                  </a:moveTo>
                  <a:cubicBezTo>
                    <a:pt x="21389" y="-10603"/>
                    <a:pt x="45378" y="-9898"/>
                    <a:pt x="39028" y="66302"/>
                  </a:cubicBezTo>
                  <a:cubicBezTo>
                    <a:pt x="32678" y="142502"/>
                    <a:pt x="5161" y="350641"/>
                    <a:pt x="928" y="472702"/>
                  </a:cubicBezTo>
                  <a:cubicBezTo>
                    <a:pt x="-3305" y="594763"/>
                    <a:pt x="7984" y="725996"/>
                    <a:pt x="13628" y="798668"/>
                  </a:cubicBezTo>
                  <a:cubicBezTo>
                    <a:pt x="19272" y="871340"/>
                    <a:pt x="21389" y="855113"/>
                    <a:pt x="34795" y="908735"/>
                  </a:cubicBezTo>
                  <a:cubicBezTo>
                    <a:pt x="48201" y="962357"/>
                    <a:pt x="79245" y="1054080"/>
                    <a:pt x="94062" y="1120402"/>
                  </a:cubicBezTo>
                  <a:cubicBezTo>
                    <a:pt x="108879" y="1186724"/>
                    <a:pt x="115228" y="1351118"/>
                    <a:pt x="123695" y="1306668"/>
                  </a:cubicBezTo>
                  <a:cubicBezTo>
                    <a:pt x="132162" y="1262218"/>
                    <a:pt x="134279" y="1023035"/>
                    <a:pt x="144862" y="853702"/>
                  </a:cubicBezTo>
                  <a:cubicBezTo>
                    <a:pt x="155445" y="684369"/>
                    <a:pt x="187195" y="395796"/>
                    <a:pt x="187195" y="290668"/>
                  </a:cubicBezTo>
                  <a:cubicBezTo>
                    <a:pt x="187195" y="185540"/>
                    <a:pt x="165323" y="267385"/>
                    <a:pt x="144862" y="222935"/>
                  </a:cubicBezTo>
                  <a:cubicBezTo>
                    <a:pt x="124401" y="178485"/>
                    <a:pt x="56667" y="41607"/>
                    <a:pt x="39028" y="155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9441B719-B6F6-4D28-842A-77E0106B886D}"/>
                </a:ext>
              </a:extLst>
            </p:cNvPr>
            <p:cNvSpPr/>
            <p:nvPr/>
          </p:nvSpPr>
          <p:spPr>
            <a:xfrm>
              <a:off x="4425088" y="662847"/>
              <a:ext cx="147084" cy="1276060"/>
            </a:xfrm>
            <a:custGeom>
              <a:avLst/>
              <a:gdLst>
                <a:gd name="connsiteX0" fmla="*/ 45312 w 147084"/>
                <a:gd name="connsiteY0" fmla="*/ 18720 h 1276060"/>
                <a:gd name="connsiteX1" fmla="*/ 2979 w 147084"/>
                <a:gd name="connsiteY1" fmla="*/ 615620 h 1276060"/>
                <a:gd name="connsiteX2" fmla="*/ 7212 w 147084"/>
                <a:gd name="connsiteY2" fmla="*/ 801886 h 1276060"/>
                <a:gd name="connsiteX3" fmla="*/ 36845 w 147084"/>
                <a:gd name="connsiteY3" fmla="*/ 988153 h 1276060"/>
                <a:gd name="connsiteX4" fmla="*/ 74945 w 147084"/>
                <a:gd name="connsiteY4" fmla="*/ 1085520 h 1276060"/>
                <a:gd name="connsiteX5" fmla="*/ 32612 w 147084"/>
                <a:gd name="connsiteY5" fmla="*/ 1276020 h 1276060"/>
                <a:gd name="connsiteX6" fmla="*/ 125745 w 147084"/>
                <a:gd name="connsiteY6" fmla="*/ 1068586 h 1276060"/>
                <a:gd name="connsiteX7" fmla="*/ 146912 w 147084"/>
                <a:gd name="connsiteY7" fmla="*/ 852686 h 1276060"/>
                <a:gd name="connsiteX8" fmla="*/ 129979 w 147084"/>
                <a:gd name="connsiteY8" fmla="*/ 213453 h 1276060"/>
                <a:gd name="connsiteX9" fmla="*/ 45312 w 147084"/>
                <a:gd name="connsiteY9" fmla="*/ 18720 h 12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84" h="1276060">
                  <a:moveTo>
                    <a:pt x="45312" y="18720"/>
                  </a:moveTo>
                  <a:cubicBezTo>
                    <a:pt x="24145" y="85748"/>
                    <a:pt x="9329" y="485092"/>
                    <a:pt x="2979" y="615620"/>
                  </a:cubicBezTo>
                  <a:cubicBezTo>
                    <a:pt x="-3371" y="746148"/>
                    <a:pt x="1568" y="739797"/>
                    <a:pt x="7212" y="801886"/>
                  </a:cubicBezTo>
                  <a:cubicBezTo>
                    <a:pt x="12856" y="863975"/>
                    <a:pt x="25556" y="940881"/>
                    <a:pt x="36845" y="988153"/>
                  </a:cubicBezTo>
                  <a:cubicBezTo>
                    <a:pt x="48134" y="1035425"/>
                    <a:pt x="75650" y="1037542"/>
                    <a:pt x="74945" y="1085520"/>
                  </a:cubicBezTo>
                  <a:cubicBezTo>
                    <a:pt x="74240" y="1133498"/>
                    <a:pt x="24145" y="1278842"/>
                    <a:pt x="32612" y="1276020"/>
                  </a:cubicBezTo>
                  <a:cubicBezTo>
                    <a:pt x="41079" y="1273198"/>
                    <a:pt x="106695" y="1139142"/>
                    <a:pt x="125745" y="1068586"/>
                  </a:cubicBezTo>
                  <a:cubicBezTo>
                    <a:pt x="144795" y="998030"/>
                    <a:pt x="146206" y="995208"/>
                    <a:pt x="146912" y="852686"/>
                  </a:cubicBezTo>
                  <a:cubicBezTo>
                    <a:pt x="147618" y="710164"/>
                    <a:pt x="146912" y="351036"/>
                    <a:pt x="129979" y="213453"/>
                  </a:cubicBezTo>
                  <a:cubicBezTo>
                    <a:pt x="113046" y="75870"/>
                    <a:pt x="66479" y="-48308"/>
                    <a:pt x="45312" y="187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07A110C-5DD9-495B-A2CD-8465B5C15A57}"/>
                </a:ext>
              </a:extLst>
            </p:cNvPr>
            <p:cNvSpPr/>
            <p:nvPr/>
          </p:nvSpPr>
          <p:spPr>
            <a:xfrm>
              <a:off x="4600686" y="964277"/>
              <a:ext cx="1196434" cy="438762"/>
            </a:xfrm>
            <a:custGeom>
              <a:avLst/>
              <a:gdLst>
                <a:gd name="connsiteX0" fmla="*/ 85614 w 1196434"/>
                <a:gd name="connsiteY0" fmla="*/ 199890 h 438762"/>
                <a:gd name="connsiteX1" fmla="*/ 81381 w 1196434"/>
                <a:gd name="connsiteY1" fmla="*/ 364990 h 438762"/>
                <a:gd name="connsiteX2" fmla="*/ 39047 w 1196434"/>
                <a:gd name="connsiteY2" fmla="*/ 436956 h 438762"/>
                <a:gd name="connsiteX3" fmla="*/ 631714 w 1196434"/>
                <a:gd name="connsiteY3" fmla="*/ 297256 h 438762"/>
                <a:gd name="connsiteX4" fmla="*/ 936514 w 1196434"/>
                <a:gd name="connsiteY4" fmla="*/ 229523 h 438762"/>
                <a:gd name="connsiteX5" fmla="*/ 1029647 w 1196434"/>
                <a:gd name="connsiteY5" fmla="*/ 153323 h 438762"/>
                <a:gd name="connsiteX6" fmla="*/ 1190514 w 1196434"/>
                <a:gd name="connsiteY6" fmla="*/ 923 h 438762"/>
                <a:gd name="connsiteX7" fmla="*/ 801047 w 1196434"/>
                <a:gd name="connsiteY7" fmla="*/ 85590 h 438762"/>
                <a:gd name="connsiteX8" fmla="*/ 47514 w 1196434"/>
                <a:gd name="connsiteY8" fmla="*/ 237990 h 438762"/>
                <a:gd name="connsiteX9" fmla="*/ 77147 w 1196434"/>
                <a:gd name="connsiteY9" fmla="*/ 250690 h 438762"/>
                <a:gd name="connsiteX10" fmla="*/ 85614 w 1196434"/>
                <a:gd name="connsiteY10" fmla="*/ 199890 h 43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434" h="438762">
                  <a:moveTo>
                    <a:pt x="85614" y="199890"/>
                  </a:moveTo>
                  <a:cubicBezTo>
                    <a:pt x="86320" y="218940"/>
                    <a:pt x="89142" y="325479"/>
                    <a:pt x="81381" y="364990"/>
                  </a:cubicBezTo>
                  <a:cubicBezTo>
                    <a:pt x="73620" y="404501"/>
                    <a:pt x="-52675" y="448245"/>
                    <a:pt x="39047" y="436956"/>
                  </a:cubicBezTo>
                  <a:cubicBezTo>
                    <a:pt x="130769" y="425667"/>
                    <a:pt x="631714" y="297256"/>
                    <a:pt x="631714" y="297256"/>
                  </a:cubicBezTo>
                  <a:cubicBezTo>
                    <a:pt x="781292" y="262684"/>
                    <a:pt x="870192" y="253512"/>
                    <a:pt x="936514" y="229523"/>
                  </a:cubicBezTo>
                  <a:cubicBezTo>
                    <a:pt x="1002836" y="205534"/>
                    <a:pt x="987314" y="191423"/>
                    <a:pt x="1029647" y="153323"/>
                  </a:cubicBezTo>
                  <a:cubicBezTo>
                    <a:pt x="1071980" y="115223"/>
                    <a:pt x="1228614" y="12212"/>
                    <a:pt x="1190514" y="923"/>
                  </a:cubicBezTo>
                  <a:cubicBezTo>
                    <a:pt x="1152414" y="-10366"/>
                    <a:pt x="801047" y="85590"/>
                    <a:pt x="801047" y="85590"/>
                  </a:cubicBezTo>
                  <a:lnTo>
                    <a:pt x="47514" y="237990"/>
                  </a:lnTo>
                  <a:cubicBezTo>
                    <a:pt x="-73136" y="265507"/>
                    <a:pt x="73619" y="255629"/>
                    <a:pt x="77147" y="250690"/>
                  </a:cubicBezTo>
                  <a:cubicBezTo>
                    <a:pt x="80675" y="245751"/>
                    <a:pt x="84908" y="180840"/>
                    <a:pt x="85614" y="1998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DCBECB6-BDEF-44BB-A9C5-96A7B28D0980}"/>
                </a:ext>
              </a:extLst>
            </p:cNvPr>
            <p:cNvSpPr/>
            <p:nvPr/>
          </p:nvSpPr>
          <p:spPr>
            <a:xfrm>
              <a:off x="4467457" y="1481484"/>
              <a:ext cx="1286368" cy="500516"/>
            </a:xfrm>
            <a:custGeom>
              <a:avLst/>
              <a:gdLst>
                <a:gd name="connsiteX0" fmla="*/ 11410 w 1286368"/>
                <a:gd name="connsiteY0" fmla="*/ 499716 h 500516"/>
                <a:gd name="connsiteX1" fmla="*/ 172276 w 1286368"/>
                <a:gd name="connsiteY1" fmla="*/ 410816 h 500516"/>
                <a:gd name="connsiteX2" fmla="*/ 223076 w 1286368"/>
                <a:gd name="connsiteY2" fmla="*/ 279583 h 500516"/>
                <a:gd name="connsiteX3" fmla="*/ 430510 w 1286368"/>
                <a:gd name="connsiteY3" fmla="*/ 233016 h 500516"/>
                <a:gd name="connsiteX4" fmla="*/ 570210 w 1286368"/>
                <a:gd name="connsiteY4" fmla="*/ 216083 h 500516"/>
                <a:gd name="connsiteX5" fmla="*/ 798810 w 1286368"/>
                <a:gd name="connsiteY5" fmla="*/ 144116 h 500516"/>
                <a:gd name="connsiteX6" fmla="*/ 1023176 w 1286368"/>
                <a:gd name="connsiteY6" fmla="*/ 63683 h 500516"/>
                <a:gd name="connsiteX7" fmla="*/ 1285643 w 1286368"/>
                <a:gd name="connsiteY7" fmla="*/ 8649 h 500516"/>
                <a:gd name="connsiteX8" fmla="*/ 938510 w 1286368"/>
                <a:gd name="connsiteY8" fmla="*/ 254183 h 500516"/>
                <a:gd name="connsiteX9" fmla="*/ 794576 w 1286368"/>
                <a:gd name="connsiteY9" fmla="*/ 258416 h 500516"/>
                <a:gd name="connsiteX10" fmla="*/ 663343 w 1286368"/>
                <a:gd name="connsiteY10" fmla="*/ 300749 h 500516"/>
                <a:gd name="connsiteX11" fmla="*/ 523643 w 1286368"/>
                <a:gd name="connsiteY11" fmla="*/ 360016 h 500516"/>
                <a:gd name="connsiteX12" fmla="*/ 11410 w 1286368"/>
                <a:gd name="connsiteY12" fmla="*/ 499716 h 5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6368" h="500516">
                  <a:moveTo>
                    <a:pt x="11410" y="499716"/>
                  </a:moveTo>
                  <a:cubicBezTo>
                    <a:pt x="-47151" y="508183"/>
                    <a:pt x="136998" y="447505"/>
                    <a:pt x="172276" y="410816"/>
                  </a:cubicBezTo>
                  <a:cubicBezTo>
                    <a:pt x="207554" y="374127"/>
                    <a:pt x="180037" y="309216"/>
                    <a:pt x="223076" y="279583"/>
                  </a:cubicBezTo>
                  <a:cubicBezTo>
                    <a:pt x="266115" y="249950"/>
                    <a:pt x="372654" y="243599"/>
                    <a:pt x="430510" y="233016"/>
                  </a:cubicBezTo>
                  <a:cubicBezTo>
                    <a:pt x="488366" y="222433"/>
                    <a:pt x="508827" y="230900"/>
                    <a:pt x="570210" y="216083"/>
                  </a:cubicBezTo>
                  <a:cubicBezTo>
                    <a:pt x="631593" y="201266"/>
                    <a:pt x="723316" y="169516"/>
                    <a:pt x="798810" y="144116"/>
                  </a:cubicBezTo>
                  <a:cubicBezTo>
                    <a:pt x="874304" y="118716"/>
                    <a:pt x="942037" y="86261"/>
                    <a:pt x="1023176" y="63683"/>
                  </a:cubicBezTo>
                  <a:cubicBezTo>
                    <a:pt x="1104315" y="41105"/>
                    <a:pt x="1299754" y="-23101"/>
                    <a:pt x="1285643" y="8649"/>
                  </a:cubicBezTo>
                  <a:cubicBezTo>
                    <a:pt x="1271532" y="40399"/>
                    <a:pt x="1020354" y="212555"/>
                    <a:pt x="938510" y="254183"/>
                  </a:cubicBezTo>
                  <a:cubicBezTo>
                    <a:pt x="856666" y="295811"/>
                    <a:pt x="840437" y="250655"/>
                    <a:pt x="794576" y="258416"/>
                  </a:cubicBezTo>
                  <a:cubicBezTo>
                    <a:pt x="748715" y="266177"/>
                    <a:pt x="708498" y="283816"/>
                    <a:pt x="663343" y="300749"/>
                  </a:cubicBezTo>
                  <a:cubicBezTo>
                    <a:pt x="618188" y="317682"/>
                    <a:pt x="627360" y="325444"/>
                    <a:pt x="523643" y="360016"/>
                  </a:cubicBezTo>
                  <a:cubicBezTo>
                    <a:pt x="419926" y="394588"/>
                    <a:pt x="69971" y="491249"/>
                    <a:pt x="11410" y="4997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3682F531-F648-4854-8120-3541410D1AD0}"/>
                </a:ext>
              </a:extLst>
            </p:cNvPr>
            <p:cNvSpPr/>
            <p:nvPr/>
          </p:nvSpPr>
          <p:spPr>
            <a:xfrm>
              <a:off x="5053114" y="469001"/>
              <a:ext cx="290672" cy="2453805"/>
            </a:xfrm>
            <a:custGeom>
              <a:avLst/>
              <a:gdLst>
                <a:gd name="connsiteX0" fmla="*/ 5719 w 290672"/>
                <a:gd name="connsiteY0" fmla="*/ 899 h 2453805"/>
                <a:gd name="connsiteX1" fmla="*/ 35353 w 290672"/>
                <a:gd name="connsiteY1" fmla="*/ 394599 h 2453805"/>
                <a:gd name="connsiteX2" fmla="*/ 9953 w 290672"/>
                <a:gd name="connsiteY2" fmla="*/ 932232 h 2453805"/>
                <a:gd name="connsiteX3" fmla="*/ 48053 w 290672"/>
                <a:gd name="connsiteY3" fmla="*/ 1524899 h 2453805"/>
                <a:gd name="connsiteX4" fmla="*/ 90386 w 290672"/>
                <a:gd name="connsiteY4" fmla="*/ 1884732 h 2453805"/>
                <a:gd name="connsiteX5" fmla="*/ 94619 w 290672"/>
                <a:gd name="connsiteY5" fmla="*/ 2096399 h 2453805"/>
                <a:gd name="connsiteX6" fmla="*/ 115786 w 290672"/>
                <a:gd name="connsiteY6" fmla="*/ 2176832 h 2453805"/>
                <a:gd name="connsiteX7" fmla="*/ 187753 w 290672"/>
                <a:gd name="connsiteY7" fmla="*/ 2316532 h 2453805"/>
                <a:gd name="connsiteX8" fmla="*/ 285119 w 290672"/>
                <a:gd name="connsiteY8" fmla="*/ 2451999 h 2453805"/>
                <a:gd name="connsiteX9" fmla="*/ 276653 w 290672"/>
                <a:gd name="connsiteY9" fmla="*/ 2214932 h 2453805"/>
                <a:gd name="connsiteX10" fmla="*/ 259719 w 290672"/>
                <a:gd name="connsiteY10" fmla="*/ 1880499 h 2453805"/>
                <a:gd name="connsiteX11" fmla="*/ 217386 w 290672"/>
                <a:gd name="connsiteY11" fmla="*/ 1093099 h 2453805"/>
                <a:gd name="connsiteX12" fmla="*/ 225853 w 290672"/>
                <a:gd name="connsiteY12" fmla="*/ 381899 h 2453805"/>
                <a:gd name="connsiteX13" fmla="*/ 170819 w 290672"/>
                <a:gd name="connsiteY13" fmla="*/ 288766 h 2453805"/>
                <a:gd name="connsiteX14" fmla="*/ 5719 w 290672"/>
                <a:gd name="connsiteY14" fmla="*/ 899 h 245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72" h="2453805">
                  <a:moveTo>
                    <a:pt x="5719" y="899"/>
                  </a:moveTo>
                  <a:cubicBezTo>
                    <a:pt x="-16858" y="18538"/>
                    <a:pt x="34647" y="239377"/>
                    <a:pt x="35353" y="394599"/>
                  </a:cubicBezTo>
                  <a:cubicBezTo>
                    <a:pt x="36059" y="549821"/>
                    <a:pt x="7836" y="743849"/>
                    <a:pt x="9953" y="932232"/>
                  </a:cubicBezTo>
                  <a:cubicBezTo>
                    <a:pt x="12070" y="1120615"/>
                    <a:pt x="48053" y="1524899"/>
                    <a:pt x="48053" y="1524899"/>
                  </a:cubicBezTo>
                  <a:cubicBezTo>
                    <a:pt x="61459" y="1683649"/>
                    <a:pt x="82625" y="1789482"/>
                    <a:pt x="90386" y="1884732"/>
                  </a:cubicBezTo>
                  <a:cubicBezTo>
                    <a:pt x="98147" y="1979982"/>
                    <a:pt x="90386" y="2047716"/>
                    <a:pt x="94619" y="2096399"/>
                  </a:cubicBezTo>
                  <a:cubicBezTo>
                    <a:pt x="98852" y="2145082"/>
                    <a:pt x="100264" y="2140143"/>
                    <a:pt x="115786" y="2176832"/>
                  </a:cubicBezTo>
                  <a:cubicBezTo>
                    <a:pt x="131308" y="2213521"/>
                    <a:pt x="159531" y="2270671"/>
                    <a:pt x="187753" y="2316532"/>
                  </a:cubicBezTo>
                  <a:cubicBezTo>
                    <a:pt x="215975" y="2362393"/>
                    <a:pt x="270302" y="2468932"/>
                    <a:pt x="285119" y="2451999"/>
                  </a:cubicBezTo>
                  <a:cubicBezTo>
                    <a:pt x="299936" y="2435066"/>
                    <a:pt x="280886" y="2310182"/>
                    <a:pt x="276653" y="2214932"/>
                  </a:cubicBezTo>
                  <a:cubicBezTo>
                    <a:pt x="272420" y="2119682"/>
                    <a:pt x="269597" y="2067471"/>
                    <a:pt x="259719" y="1880499"/>
                  </a:cubicBezTo>
                  <a:cubicBezTo>
                    <a:pt x="249841" y="1693527"/>
                    <a:pt x="223030" y="1342866"/>
                    <a:pt x="217386" y="1093099"/>
                  </a:cubicBezTo>
                  <a:cubicBezTo>
                    <a:pt x="211742" y="843332"/>
                    <a:pt x="233614" y="515954"/>
                    <a:pt x="225853" y="381899"/>
                  </a:cubicBezTo>
                  <a:cubicBezTo>
                    <a:pt x="218092" y="247844"/>
                    <a:pt x="170819" y="288766"/>
                    <a:pt x="170819" y="288766"/>
                  </a:cubicBezTo>
                  <a:cubicBezTo>
                    <a:pt x="135541" y="230205"/>
                    <a:pt x="28296" y="-16740"/>
                    <a:pt x="5719" y="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E26BDE1-6B84-410E-ABB5-799C1A34822F}"/>
                </a:ext>
              </a:extLst>
            </p:cNvPr>
            <p:cNvSpPr/>
            <p:nvPr/>
          </p:nvSpPr>
          <p:spPr>
            <a:xfrm>
              <a:off x="5490633" y="1684867"/>
              <a:ext cx="660400" cy="340632"/>
            </a:xfrm>
            <a:custGeom>
              <a:avLst/>
              <a:gdLst>
                <a:gd name="connsiteX0" fmla="*/ 0 w 660400"/>
                <a:gd name="connsiteY0" fmla="*/ 279400 h 340632"/>
                <a:gd name="connsiteX1" fmla="*/ 88900 w 660400"/>
                <a:gd name="connsiteY1" fmla="*/ 203200 h 340632"/>
                <a:gd name="connsiteX2" fmla="*/ 190500 w 660400"/>
                <a:gd name="connsiteY2" fmla="*/ 156633 h 340632"/>
                <a:gd name="connsiteX3" fmla="*/ 520700 w 660400"/>
                <a:gd name="connsiteY3" fmla="*/ 59266 h 340632"/>
                <a:gd name="connsiteX4" fmla="*/ 660400 w 660400"/>
                <a:gd name="connsiteY4" fmla="*/ 0 h 340632"/>
                <a:gd name="connsiteX5" fmla="*/ 660400 w 660400"/>
                <a:gd name="connsiteY5" fmla="*/ 0 h 340632"/>
                <a:gd name="connsiteX6" fmla="*/ 647700 w 660400"/>
                <a:gd name="connsiteY6" fmla="*/ 114300 h 340632"/>
                <a:gd name="connsiteX7" fmla="*/ 626534 w 660400"/>
                <a:gd name="connsiteY7" fmla="*/ 279400 h 340632"/>
                <a:gd name="connsiteX8" fmla="*/ 474134 w 660400"/>
                <a:gd name="connsiteY8" fmla="*/ 334433 h 340632"/>
                <a:gd name="connsiteX9" fmla="*/ 529167 w 660400"/>
                <a:gd name="connsiteY9" fmla="*/ 148166 h 340632"/>
                <a:gd name="connsiteX10" fmla="*/ 334434 w 660400"/>
                <a:gd name="connsiteY10" fmla="*/ 211666 h 340632"/>
                <a:gd name="connsiteX11" fmla="*/ 0 w 660400"/>
                <a:gd name="connsiteY11" fmla="*/ 279400 h 3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400" h="340632">
                  <a:moveTo>
                    <a:pt x="0" y="279400"/>
                  </a:moveTo>
                  <a:cubicBezTo>
                    <a:pt x="28575" y="251530"/>
                    <a:pt x="57150" y="223661"/>
                    <a:pt x="88900" y="203200"/>
                  </a:cubicBezTo>
                  <a:cubicBezTo>
                    <a:pt x="120650" y="182739"/>
                    <a:pt x="118533" y="180622"/>
                    <a:pt x="190500" y="156633"/>
                  </a:cubicBezTo>
                  <a:cubicBezTo>
                    <a:pt x="262467" y="132644"/>
                    <a:pt x="442383" y="85371"/>
                    <a:pt x="520700" y="59266"/>
                  </a:cubicBezTo>
                  <a:cubicBezTo>
                    <a:pt x="599017" y="33161"/>
                    <a:pt x="660400" y="0"/>
                    <a:pt x="660400" y="0"/>
                  </a:cubicBezTo>
                  <a:lnTo>
                    <a:pt x="660400" y="0"/>
                  </a:lnTo>
                  <a:cubicBezTo>
                    <a:pt x="658283" y="19050"/>
                    <a:pt x="653344" y="67733"/>
                    <a:pt x="647700" y="114300"/>
                  </a:cubicBezTo>
                  <a:cubicBezTo>
                    <a:pt x="642056" y="160867"/>
                    <a:pt x="655462" y="242711"/>
                    <a:pt x="626534" y="279400"/>
                  </a:cubicBezTo>
                  <a:cubicBezTo>
                    <a:pt x="597606" y="316089"/>
                    <a:pt x="490362" y="356305"/>
                    <a:pt x="474134" y="334433"/>
                  </a:cubicBezTo>
                  <a:cubicBezTo>
                    <a:pt x="457906" y="312561"/>
                    <a:pt x="552450" y="168627"/>
                    <a:pt x="529167" y="148166"/>
                  </a:cubicBezTo>
                  <a:cubicBezTo>
                    <a:pt x="505884" y="127705"/>
                    <a:pt x="334434" y="211666"/>
                    <a:pt x="334434" y="211666"/>
                  </a:cubicBezTo>
                  <a:lnTo>
                    <a:pt x="0" y="279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C646DD2F-E698-4727-ADFA-3D3AA873761D}"/>
                </a:ext>
              </a:extLst>
            </p:cNvPr>
            <p:cNvSpPr/>
            <p:nvPr/>
          </p:nvSpPr>
          <p:spPr>
            <a:xfrm>
              <a:off x="5460974" y="1823202"/>
              <a:ext cx="929258" cy="450285"/>
            </a:xfrm>
            <a:custGeom>
              <a:avLst/>
              <a:gdLst>
                <a:gd name="connsiteX0" fmla="*/ 4259 w 929258"/>
                <a:gd name="connsiteY0" fmla="*/ 450098 h 450285"/>
                <a:gd name="connsiteX1" fmla="*/ 182059 w 929258"/>
                <a:gd name="connsiteY1" fmla="*/ 255365 h 450285"/>
                <a:gd name="connsiteX2" fmla="*/ 376793 w 929258"/>
                <a:gd name="connsiteY2" fmla="*/ 204565 h 450285"/>
                <a:gd name="connsiteX3" fmla="*/ 711226 w 929258"/>
                <a:gd name="connsiteY3" fmla="*/ 64865 h 450285"/>
                <a:gd name="connsiteX4" fmla="*/ 927126 w 929258"/>
                <a:gd name="connsiteY4" fmla="*/ 1365 h 450285"/>
                <a:gd name="connsiteX5" fmla="*/ 817059 w 929258"/>
                <a:gd name="connsiteY5" fmla="*/ 119898 h 450285"/>
                <a:gd name="connsiteX6" fmla="*/ 740859 w 929258"/>
                <a:gd name="connsiteY6" fmla="*/ 179165 h 450285"/>
                <a:gd name="connsiteX7" fmla="*/ 368326 w 929258"/>
                <a:gd name="connsiteY7" fmla="*/ 289231 h 450285"/>
                <a:gd name="connsiteX8" fmla="*/ 4259 w 929258"/>
                <a:gd name="connsiteY8" fmla="*/ 450098 h 45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258" h="450285">
                  <a:moveTo>
                    <a:pt x="4259" y="450098"/>
                  </a:moveTo>
                  <a:cubicBezTo>
                    <a:pt x="-26786" y="444454"/>
                    <a:pt x="119970" y="296287"/>
                    <a:pt x="182059" y="255365"/>
                  </a:cubicBezTo>
                  <a:cubicBezTo>
                    <a:pt x="244148" y="214443"/>
                    <a:pt x="288599" y="236315"/>
                    <a:pt x="376793" y="204565"/>
                  </a:cubicBezTo>
                  <a:cubicBezTo>
                    <a:pt x="464987" y="172815"/>
                    <a:pt x="619504" y="98732"/>
                    <a:pt x="711226" y="64865"/>
                  </a:cubicBezTo>
                  <a:cubicBezTo>
                    <a:pt x="802948" y="30998"/>
                    <a:pt x="909487" y="-7807"/>
                    <a:pt x="927126" y="1365"/>
                  </a:cubicBezTo>
                  <a:cubicBezTo>
                    <a:pt x="944765" y="10537"/>
                    <a:pt x="848103" y="90265"/>
                    <a:pt x="817059" y="119898"/>
                  </a:cubicBezTo>
                  <a:cubicBezTo>
                    <a:pt x="786015" y="149531"/>
                    <a:pt x="815648" y="150943"/>
                    <a:pt x="740859" y="179165"/>
                  </a:cubicBezTo>
                  <a:cubicBezTo>
                    <a:pt x="666070" y="207387"/>
                    <a:pt x="487565" y="246192"/>
                    <a:pt x="368326" y="289231"/>
                  </a:cubicBezTo>
                  <a:cubicBezTo>
                    <a:pt x="249087" y="332270"/>
                    <a:pt x="35304" y="455742"/>
                    <a:pt x="4259" y="4500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6BAC1CB-024B-4B5E-AA0A-D9780C749002}"/>
                </a:ext>
              </a:extLst>
            </p:cNvPr>
            <p:cNvSpPr/>
            <p:nvPr/>
          </p:nvSpPr>
          <p:spPr>
            <a:xfrm>
              <a:off x="6259135" y="712728"/>
              <a:ext cx="173161" cy="1084551"/>
            </a:xfrm>
            <a:custGeom>
              <a:avLst/>
              <a:gdLst>
                <a:gd name="connsiteX0" fmla="*/ 6198 w 173161"/>
                <a:gd name="connsiteY0" fmla="*/ 2705 h 1084551"/>
                <a:gd name="connsiteX1" fmla="*/ 23132 w 173161"/>
                <a:gd name="connsiteY1" fmla="*/ 459905 h 1084551"/>
                <a:gd name="connsiteX2" fmla="*/ 10432 w 173161"/>
                <a:gd name="connsiteY2" fmla="*/ 680039 h 1084551"/>
                <a:gd name="connsiteX3" fmla="*/ 167065 w 173161"/>
                <a:gd name="connsiteY3" fmla="*/ 1082205 h 1084551"/>
                <a:gd name="connsiteX4" fmla="*/ 141665 w 173161"/>
                <a:gd name="connsiteY4" fmla="*/ 819739 h 1084551"/>
                <a:gd name="connsiteX5" fmla="*/ 145898 w 173161"/>
                <a:gd name="connsiteY5" fmla="*/ 294805 h 1084551"/>
                <a:gd name="connsiteX6" fmla="*/ 6198 w 173161"/>
                <a:gd name="connsiteY6" fmla="*/ 2705 h 108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61" h="1084551">
                  <a:moveTo>
                    <a:pt x="6198" y="2705"/>
                  </a:moveTo>
                  <a:cubicBezTo>
                    <a:pt x="-14263" y="30222"/>
                    <a:pt x="22426" y="347016"/>
                    <a:pt x="23132" y="459905"/>
                  </a:cubicBezTo>
                  <a:cubicBezTo>
                    <a:pt x="23838" y="572794"/>
                    <a:pt x="-13557" y="576322"/>
                    <a:pt x="10432" y="680039"/>
                  </a:cubicBezTo>
                  <a:cubicBezTo>
                    <a:pt x="34421" y="783756"/>
                    <a:pt x="145193" y="1058922"/>
                    <a:pt x="167065" y="1082205"/>
                  </a:cubicBezTo>
                  <a:cubicBezTo>
                    <a:pt x="188937" y="1105488"/>
                    <a:pt x="145193" y="950972"/>
                    <a:pt x="141665" y="819739"/>
                  </a:cubicBezTo>
                  <a:cubicBezTo>
                    <a:pt x="138137" y="688506"/>
                    <a:pt x="170593" y="426038"/>
                    <a:pt x="145898" y="294805"/>
                  </a:cubicBezTo>
                  <a:cubicBezTo>
                    <a:pt x="121204" y="163572"/>
                    <a:pt x="26659" y="-24812"/>
                    <a:pt x="6198" y="2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788AE723-E089-47FE-B122-E649CA9AE853}"/>
                </a:ext>
              </a:extLst>
            </p:cNvPr>
            <p:cNvSpPr/>
            <p:nvPr/>
          </p:nvSpPr>
          <p:spPr>
            <a:xfrm>
              <a:off x="6497841" y="485672"/>
              <a:ext cx="166306" cy="827964"/>
            </a:xfrm>
            <a:custGeom>
              <a:avLst/>
              <a:gdLst>
                <a:gd name="connsiteX0" fmla="*/ 42659 w 166306"/>
                <a:gd name="connsiteY0" fmla="*/ 5395 h 827964"/>
                <a:gd name="connsiteX1" fmla="*/ 29959 w 166306"/>
                <a:gd name="connsiteY1" fmla="*/ 339828 h 827964"/>
                <a:gd name="connsiteX2" fmla="*/ 326 w 166306"/>
                <a:gd name="connsiteY2" fmla="*/ 619228 h 827964"/>
                <a:gd name="connsiteX3" fmla="*/ 51126 w 166306"/>
                <a:gd name="connsiteY3" fmla="*/ 720828 h 827964"/>
                <a:gd name="connsiteX4" fmla="*/ 144259 w 166306"/>
                <a:gd name="connsiteY4" fmla="*/ 822428 h 827964"/>
                <a:gd name="connsiteX5" fmla="*/ 140026 w 166306"/>
                <a:gd name="connsiteY5" fmla="*/ 543028 h 827964"/>
                <a:gd name="connsiteX6" fmla="*/ 161192 w 166306"/>
                <a:gd name="connsiteY6" fmla="*/ 162028 h 827964"/>
                <a:gd name="connsiteX7" fmla="*/ 42659 w 166306"/>
                <a:gd name="connsiteY7" fmla="*/ 5395 h 8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06" h="827964">
                  <a:moveTo>
                    <a:pt x="42659" y="5395"/>
                  </a:moveTo>
                  <a:cubicBezTo>
                    <a:pt x="20787" y="35028"/>
                    <a:pt x="37014" y="237523"/>
                    <a:pt x="29959" y="339828"/>
                  </a:cubicBezTo>
                  <a:cubicBezTo>
                    <a:pt x="22904" y="442133"/>
                    <a:pt x="-3202" y="555728"/>
                    <a:pt x="326" y="619228"/>
                  </a:cubicBezTo>
                  <a:cubicBezTo>
                    <a:pt x="3854" y="682728"/>
                    <a:pt x="27137" y="686961"/>
                    <a:pt x="51126" y="720828"/>
                  </a:cubicBezTo>
                  <a:cubicBezTo>
                    <a:pt x="75115" y="754695"/>
                    <a:pt x="129442" y="852061"/>
                    <a:pt x="144259" y="822428"/>
                  </a:cubicBezTo>
                  <a:cubicBezTo>
                    <a:pt x="159076" y="792795"/>
                    <a:pt x="137204" y="653095"/>
                    <a:pt x="140026" y="543028"/>
                  </a:cubicBezTo>
                  <a:cubicBezTo>
                    <a:pt x="142848" y="432961"/>
                    <a:pt x="179536" y="250222"/>
                    <a:pt x="161192" y="162028"/>
                  </a:cubicBezTo>
                  <a:cubicBezTo>
                    <a:pt x="142848" y="73834"/>
                    <a:pt x="64531" y="-24238"/>
                    <a:pt x="42659" y="5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16640BA-A45D-43D2-9A76-C695D73DBDB6}"/>
                </a:ext>
              </a:extLst>
            </p:cNvPr>
            <p:cNvSpPr/>
            <p:nvPr/>
          </p:nvSpPr>
          <p:spPr>
            <a:xfrm>
              <a:off x="6305853" y="1361999"/>
              <a:ext cx="601674" cy="127385"/>
            </a:xfrm>
            <a:custGeom>
              <a:avLst/>
              <a:gdLst>
                <a:gd name="connsiteX0" fmla="*/ 65314 w 601674"/>
                <a:gd name="connsiteY0" fmla="*/ 1134 h 127385"/>
                <a:gd name="connsiteX1" fmla="*/ 556380 w 601674"/>
                <a:gd name="connsiteY1" fmla="*/ 47701 h 127385"/>
                <a:gd name="connsiteX2" fmla="*/ 560614 w 601674"/>
                <a:gd name="connsiteY2" fmla="*/ 123901 h 127385"/>
                <a:gd name="connsiteX3" fmla="*/ 387047 w 601674"/>
                <a:gd name="connsiteY3" fmla="*/ 115434 h 127385"/>
                <a:gd name="connsiteX4" fmla="*/ 39914 w 601674"/>
                <a:gd name="connsiteY4" fmla="*/ 94268 h 127385"/>
                <a:gd name="connsiteX5" fmla="*/ 65314 w 601674"/>
                <a:gd name="connsiteY5" fmla="*/ 1134 h 12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674" h="127385">
                  <a:moveTo>
                    <a:pt x="65314" y="1134"/>
                  </a:moveTo>
                  <a:cubicBezTo>
                    <a:pt x="151392" y="-6627"/>
                    <a:pt x="473830" y="27240"/>
                    <a:pt x="556380" y="47701"/>
                  </a:cubicBezTo>
                  <a:cubicBezTo>
                    <a:pt x="638930" y="68162"/>
                    <a:pt x="588836" y="112612"/>
                    <a:pt x="560614" y="123901"/>
                  </a:cubicBezTo>
                  <a:cubicBezTo>
                    <a:pt x="532392" y="135190"/>
                    <a:pt x="387047" y="115434"/>
                    <a:pt x="387047" y="115434"/>
                  </a:cubicBezTo>
                  <a:cubicBezTo>
                    <a:pt x="300264" y="110495"/>
                    <a:pt x="93536" y="109790"/>
                    <a:pt x="39914" y="94268"/>
                  </a:cubicBezTo>
                  <a:cubicBezTo>
                    <a:pt x="-13708" y="78746"/>
                    <a:pt x="-20764" y="8895"/>
                    <a:pt x="65314" y="11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5BF681E-A9D8-4228-9927-C104E6BC944D}"/>
                </a:ext>
              </a:extLst>
            </p:cNvPr>
            <p:cNvSpPr/>
            <p:nvPr/>
          </p:nvSpPr>
          <p:spPr>
            <a:xfrm>
              <a:off x="6653379" y="1039136"/>
              <a:ext cx="347929" cy="1193689"/>
            </a:xfrm>
            <a:custGeom>
              <a:avLst/>
              <a:gdLst>
                <a:gd name="connsiteX0" fmla="*/ 246954 w 347929"/>
                <a:gd name="connsiteY0" fmla="*/ 2264 h 1193689"/>
                <a:gd name="connsiteX1" fmla="*/ 132654 w 347929"/>
                <a:gd name="connsiteY1" fmla="*/ 455231 h 1193689"/>
                <a:gd name="connsiteX2" fmla="*/ 1421 w 347929"/>
                <a:gd name="connsiteY2" fmla="*/ 802364 h 1193689"/>
                <a:gd name="connsiteX3" fmla="*/ 60688 w 347929"/>
                <a:gd name="connsiteY3" fmla="*/ 971697 h 1193689"/>
                <a:gd name="connsiteX4" fmla="*/ 22588 w 347929"/>
                <a:gd name="connsiteY4" fmla="*/ 1191831 h 1193689"/>
                <a:gd name="connsiteX5" fmla="*/ 132654 w 347929"/>
                <a:gd name="connsiteY5" fmla="*/ 840464 h 1193689"/>
                <a:gd name="connsiteX6" fmla="*/ 344321 w 347929"/>
                <a:gd name="connsiteY6" fmla="*/ 323997 h 1193689"/>
                <a:gd name="connsiteX7" fmla="*/ 263888 w 347929"/>
                <a:gd name="connsiteY7" fmla="*/ 281664 h 1193689"/>
                <a:gd name="connsiteX8" fmla="*/ 246954 w 347929"/>
                <a:gd name="connsiteY8" fmla="*/ 2264 h 11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29" h="1193689">
                  <a:moveTo>
                    <a:pt x="246954" y="2264"/>
                  </a:moveTo>
                  <a:cubicBezTo>
                    <a:pt x="225082" y="31192"/>
                    <a:pt x="173576" y="321881"/>
                    <a:pt x="132654" y="455231"/>
                  </a:cubicBezTo>
                  <a:cubicBezTo>
                    <a:pt x="91732" y="588581"/>
                    <a:pt x="13415" y="716286"/>
                    <a:pt x="1421" y="802364"/>
                  </a:cubicBezTo>
                  <a:cubicBezTo>
                    <a:pt x="-10573" y="888442"/>
                    <a:pt x="57160" y="906786"/>
                    <a:pt x="60688" y="971697"/>
                  </a:cubicBezTo>
                  <a:cubicBezTo>
                    <a:pt x="64216" y="1036608"/>
                    <a:pt x="10594" y="1213703"/>
                    <a:pt x="22588" y="1191831"/>
                  </a:cubicBezTo>
                  <a:cubicBezTo>
                    <a:pt x="34582" y="1169959"/>
                    <a:pt x="79032" y="985103"/>
                    <a:pt x="132654" y="840464"/>
                  </a:cubicBezTo>
                  <a:cubicBezTo>
                    <a:pt x="186276" y="695825"/>
                    <a:pt x="322449" y="417130"/>
                    <a:pt x="344321" y="323997"/>
                  </a:cubicBezTo>
                  <a:cubicBezTo>
                    <a:pt x="366193" y="230864"/>
                    <a:pt x="282232" y="333169"/>
                    <a:pt x="263888" y="281664"/>
                  </a:cubicBezTo>
                  <a:cubicBezTo>
                    <a:pt x="245544" y="230159"/>
                    <a:pt x="268826" y="-26664"/>
                    <a:pt x="246954" y="22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0A1D4AC-C587-4B96-B983-D0B68BA2ED2B}"/>
                </a:ext>
              </a:extLst>
            </p:cNvPr>
            <p:cNvSpPr/>
            <p:nvPr/>
          </p:nvSpPr>
          <p:spPr>
            <a:xfrm>
              <a:off x="7160688" y="369857"/>
              <a:ext cx="174755" cy="764764"/>
            </a:xfrm>
            <a:custGeom>
              <a:avLst/>
              <a:gdLst>
                <a:gd name="connsiteX0" fmla="*/ 129112 w 174755"/>
                <a:gd name="connsiteY0" fmla="*/ 6910 h 764764"/>
                <a:gd name="connsiteX1" fmla="*/ 40212 w 174755"/>
                <a:gd name="connsiteY1" fmla="*/ 404843 h 764764"/>
                <a:gd name="connsiteX2" fmla="*/ 2112 w 174755"/>
                <a:gd name="connsiteY2" fmla="*/ 506443 h 764764"/>
                <a:gd name="connsiteX3" fmla="*/ 99479 w 174755"/>
                <a:gd name="connsiteY3" fmla="*/ 764676 h 764764"/>
                <a:gd name="connsiteX4" fmla="*/ 120645 w 174755"/>
                <a:gd name="connsiteY4" fmla="*/ 476810 h 764764"/>
                <a:gd name="connsiteX5" fmla="*/ 171445 w 174755"/>
                <a:gd name="connsiteY5" fmla="*/ 222810 h 764764"/>
                <a:gd name="connsiteX6" fmla="*/ 167212 w 174755"/>
                <a:gd name="connsiteY6" fmla="*/ 155076 h 764764"/>
                <a:gd name="connsiteX7" fmla="*/ 129112 w 174755"/>
                <a:gd name="connsiteY7" fmla="*/ 6910 h 76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55" h="764764">
                  <a:moveTo>
                    <a:pt x="129112" y="6910"/>
                  </a:moveTo>
                  <a:cubicBezTo>
                    <a:pt x="107945" y="48538"/>
                    <a:pt x="61379" y="321588"/>
                    <a:pt x="40212" y="404843"/>
                  </a:cubicBezTo>
                  <a:cubicBezTo>
                    <a:pt x="19045" y="488098"/>
                    <a:pt x="-7766" y="446471"/>
                    <a:pt x="2112" y="506443"/>
                  </a:cubicBezTo>
                  <a:cubicBezTo>
                    <a:pt x="11990" y="566415"/>
                    <a:pt x="79723" y="769615"/>
                    <a:pt x="99479" y="764676"/>
                  </a:cubicBezTo>
                  <a:cubicBezTo>
                    <a:pt x="119235" y="759737"/>
                    <a:pt x="108651" y="567121"/>
                    <a:pt x="120645" y="476810"/>
                  </a:cubicBezTo>
                  <a:cubicBezTo>
                    <a:pt x="132639" y="386499"/>
                    <a:pt x="163684" y="276432"/>
                    <a:pt x="171445" y="222810"/>
                  </a:cubicBezTo>
                  <a:cubicBezTo>
                    <a:pt x="179206" y="169188"/>
                    <a:pt x="171445" y="186121"/>
                    <a:pt x="167212" y="155076"/>
                  </a:cubicBezTo>
                  <a:cubicBezTo>
                    <a:pt x="162979" y="124031"/>
                    <a:pt x="150279" y="-34718"/>
                    <a:pt x="129112" y="69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5AD42CE-B06B-4A4E-8187-9431290A6FB4}"/>
                </a:ext>
              </a:extLst>
            </p:cNvPr>
            <p:cNvSpPr/>
            <p:nvPr/>
          </p:nvSpPr>
          <p:spPr>
            <a:xfrm>
              <a:off x="7007069" y="1053439"/>
              <a:ext cx="166718" cy="635964"/>
            </a:xfrm>
            <a:custGeom>
              <a:avLst/>
              <a:gdLst>
                <a:gd name="connsiteX0" fmla="*/ 11798 w 166718"/>
                <a:gd name="connsiteY0" fmla="*/ 661 h 635964"/>
                <a:gd name="connsiteX1" fmla="*/ 20264 w 166718"/>
                <a:gd name="connsiteY1" fmla="*/ 271594 h 635964"/>
                <a:gd name="connsiteX2" fmla="*/ 100698 w 166718"/>
                <a:gd name="connsiteY2" fmla="*/ 635661 h 635964"/>
                <a:gd name="connsiteX3" fmla="*/ 164198 w 166718"/>
                <a:gd name="connsiteY3" fmla="*/ 208094 h 635964"/>
                <a:gd name="connsiteX4" fmla="*/ 11798 w 166718"/>
                <a:gd name="connsiteY4" fmla="*/ 661 h 63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18" h="635964">
                  <a:moveTo>
                    <a:pt x="11798" y="661"/>
                  </a:moveTo>
                  <a:cubicBezTo>
                    <a:pt x="-12191" y="11244"/>
                    <a:pt x="5447" y="165761"/>
                    <a:pt x="20264" y="271594"/>
                  </a:cubicBezTo>
                  <a:cubicBezTo>
                    <a:pt x="35081" y="377427"/>
                    <a:pt x="76709" y="646244"/>
                    <a:pt x="100698" y="635661"/>
                  </a:cubicBezTo>
                  <a:cubicBezTo>
                    <a:pt x="124687" y="625078"/>
                    <a:pt x="179015" y="307577"/>
                    <a:pt x="164198" y="208094"/>
                  </a:cubicBezTo>
                  <a:cubicBezTo>
                    <a:pt x="149381" y="108611"/>
                    <a:pt x="35787" y="-9922"/>
                    <a:pt x="11798" y="6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415EA13D-773B-418D-883F-2DC936BE0543}"/>
                </a:ext>
              </a:extLst>
            </p:cNvPr>
            <p:cNvSpPr/>
            <p:nvPr/>
          </p:nvSpPr>
          <p:spPr>
            <a:xfrm>
              <a:off x="7091868" y="1244592"/>
              <a:ext cx="353787" cy="162637"/>
            </a:xfrm>
            <a:custGeom>
              <a:avLst/>
              <a:gdLst>
                <a:gd name="connsiteX0" fmla="*/ 24365 w 353787"/>
                <a:gd name="connsiteY0" fmla="*/ 8 h 162637"/>
                <a:gd name="connsiteX1" fmla="*/ 337632 w 353787"/>
                <a:gd name="connsiteY1" fmla="*/ 71975 h 162637"/>
                <a:gd name="connsiteX2" fmla="*/ 291065 w 353787"/>
                <a:gd name="connsiteY2" fmla="*/ 160875 h 162637"/>
                <a:gd name="connsiteX3" fmla="*/ 138665 w 353787"/>
                <a:gd name="connsiteY3" fmla="*/ 127008 h 162637"/>
                <a:gd name="connsiteX4" fmla="*/ 32832 w 353787"/>
                <a:gd name="connsiteY4" fmla="*/ 76208 h 162637"/>
                <a:gd name="connsiteX5" fmla="*/ 24365 w 353787"/>
                <a:gd name="connsiteY5" fmla="*/ 8 h 16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87" h="162637">
                  <a:moveTo>
                    <a:pt x="24365" y="8"/>
                  </a:moveTo>
                  <a:cubicBezTo>
                    <a:pt x="75165" y="-697"/>
                    <a:pt x="293182" y="45164"/>
                    <a:pt x="337632" y="71975"/>
                  </a:cubicBezTo>
                  <a:cubicBezTo>
                    <a:pt x="382082" y="98786"/>
                    <a:pt x="324226" y="151703"/>
                    <a:pt x="291065" y="160875"/>
                  </a:cubicBezTo>
                  <a:cubicBezTo>
                    <a:pt x="257904" y="170047"/>
                    <a:pt x="181704" y="141119"/>
                    <a:pt x="138665" y="127008"/>
                  </a:cubicBezTo>
                  <a:cubicBezTo>
                    <a:pt x="95626" y="112897"/>
                    <a:pt x="50471" y="92436"/>
                    <a:pt x="32832" y="76208"/>
                  </a:cubicBezTo>
                  <a:cubicBezTo>
                    <a:pt x="15193" y="59980"/>
                    <a:pt x="-26435" y="713"/>
                    <a:pt x="2436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C89CFC8-38E5-4CC0-A5D1-AA927544113D}"/>
                </a:ext>
              </a:extLst>
            </p:cNvPr>
            <p:cNvSpPr/>
            <p:nvPr/>
          </p:nvSpPr>
          <p:spPr>
            <a:xfrm>
              <a:off x="7133042" y="1123455"/>
              <a:ext cx="322242" cy="991598"/>
            </a:xfrm>
            <a:custGeom>
              <a:avLst/>
              <a:gdLst>
                <a:gd name="connsiteX0" fmla="*/ 241425 w 322242"/>
                <a:gd name="connsiteY0" fmla="*/ 2612 h 991598"/>
                <a:gd name="connsiteX1" fmla="*/ 148291 w 322242"/>
                <a:gd name="connsiteY1" fmla="*/ 328578 h 991598"/>
                <a:gd name="connsiteX2" fmla="*/ 29758 w 322242"/>
                <a:gd name="connsiteY2" fmla="*/ 654545 h 991598"/>
                <a:gd name="connsiteX3" fmla="*/ 8591 w 322242"/>
                <a:gd name="connsiteY3" fmla="*/ 984745 h 991598"/>
                <a:gd name="connsiteX4" fmla="*/ 29758 w 322242"/>
                <a:gd name="connsiteY4" fmla="*/ 823878 h 991598"/>
                <a:gd name="connsiteX5" fmla="*/ 313391 w 322242"/>
                <a:gd name="connsiteY5" fmla="*/ 210045 h 991598"/>
                <a:gd name="connsiteX6" fmla="*/ 241425 w 322242"/>
                <a:gd name="connsiteY6" fmla="*/ 2612 h 9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42" h="991598">
                  <a:moveTo>
                    <a:pt x="241425" y="2612"/>
                  </a:moveTo>
                  <a:cubicBezTo>
                    <a:pt x="213908" y="22367"/>
                    <a:pt x="183569" y="219923"/>
                    <a:pt x="148291" y="328578"/>
                  </a:cubicBezTo>
                  <a:cubicBezTo>
                    <a:pt x="113013" y="437233"/>
                    <a:pt x="53041" y="545184"/>
                    <a:pt x="29758" y="654545"/>
                  </a:cubicBezTo>
                  <a:cubicBezTo>
                    <a:pt x="6475" y="763906"/>
                    <a:pt x="8591" y="956523"/>
                    <a:pt x="8591" y="984745"/>
                  </a:cubicBezTo>
                  <a:cubicBezTo>
                    <a:pt x="8591" y="1012967"/>
                    <a:pt x="-21042" y="952995"/>
                    <a:pt x="29758" y="823878"/>
                  </a:cubicBezTo>
                  <a:cubicBezTo>
                    <a:pt x="80558" y="694761"/>
                    <a:pt x="278113" y="342689"/>
                    <a:pt x="313391" y="210045"/>
                  </a:cubicBezTo>
                  <a:cubicBezTo>
                    <a:pt x="348669" y="77401"/>
                    <a:pt x="268942" y="-17143"/>
                    <a:pt x="241425" y="26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5E8D82B2-CEA5-4067-8882-FF8DE6EE7F17}"/>
                </a:ext>
              </a:extLst>
            </p:cNvPr>
            <p:cNvSpPr/>
            <p:nvPr/>
          </p:nvSpPr>
          <p:spPr>
            <a:xfrm>
              <a:off x="7656080" y="500424"/>
              <a:ext cx="100017" cy="443703"/>
            </a:xfrm>
            <a:custGeom>
              <a:avLst/>
              <a:gdLst>
                <a:gd name="connsiteX0" fmla="*/ 18953 w 100017"/>
                <a:gd name="connsiteY0" fmla="*/ 3343 h 443703"/>
                <a:gd name="connsiteX1" fmla="*/ 2020 w 100017"/>
                <a:gd name="connsiteY1" fmla="*/ 278509 h 443703"/>
                <a:gd name="connsiteX2" fmla="*/ 52820 w 100017"/>
                <a:gd name="connsiteY2" fmla="*/ 443609 h 443703"/>
                <a:gd name="connsiteX3" fmla="*/ 44353 w 100017"/>
                <a:gd name="connsiteY3" fmla="*/ 299676 h 443703"/>
                <a:gd name="connsiteX4" fmla="*/ 99387 w 100017"/>
                <a:gd name="connsiteY4" fmla="*/ 134576 h 443703"/>
                <a:gd name="connsiteX5" fmla="*/ 18953 w 100017"/>
                <a:gd name="connsiteY5" fmla="*/ 3343 h 44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7" h="443703">
                  <a:moveTo>
                    <a:pt x="18953" y="3343"/>
                  </a:moveTo>
                  <a:cubicBezTo>
                    <a:pt x="2725" y="27332"/>
                    <a:pt x="-3625" y="205131"/>
                    <a:pt x="2020" y="278509"/>
                  </a:cubicBezTo>
                  <a:cubicBezTo>
                    <a:pt x="7665" y="351887"/>
                    <a:pt x="45764" y="440081"/>
                    <a:pt x="52820" y="443609"/>
                  </a:cubicBezTo>
                  <a:cubicBezTo>
                    <a:pt x="59876" y="447137"/>
                    <a:pt x="36592" y="351181"/>
                    <a:pt x="44353" y="299676"/>
                  </a:cubicBezTo>
                  <a:cubicBezTo>
                    <a:pt x="52114" y="248171"/>
                    <a:pt x="106443" y="178321"/>
                    <a:pt x="99387" y="134576"/>
                  </a:cubicBezTo>
                  <a:cubicBezTo>
                    <a:pt x="92332" y="90832"/>
                    <a:pt x="35181" y="-20646"/>
                    <a:pt x="18953" y="33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8F465676-C5C8-4C6F-8D7C-F4652CA29790}"/>
                </a:ext>
              </a:extLst>
            </p:cNvPr>
            <p:cNvSpPr/>
            <p:nvPr/>
          </p:nvSpPr>
          <p:spPr>
            <a:xfrm>
              <a:off x="7509367" y="705862"/>
              <a:ext cx="107262" cy="529820"/>
            </a:xfrm>
            <a:custGeom>
              <a:avLst/>
              <a:gdLst>
                <a:gd name="connsiteX0" fmla="*/ 4800 w 107262"/>
                <a:gd name="connsiteY0" fmla="*/ 13805 h 529820"/>
                <a:gd name="connsiteX1" fmla="*/ 21733 w 107262"/>
                <a:gd name="connsiteY1" fmla="*/ 517571 h 529820"/>
                <a:gd name="connsiteX2" fmla="*/ 68300 w 107262"/>
                <a:gd name="connsiteY2" fmla="*/ 356705 h 529820"/>
                <a:gd name="connsiteX3" fmla="*/ 106400 w 107262"/>
                <a:gd name="connsiteY3" fmla="*/ 157738 h 529820"/>
                <a:gd name="connsiteX4" fmla="*/ 4800 w 107262"/>
                <a:gd name="connsiteY4" fmla="*/ 13805 h 5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2" h="529820">
                  <a:moveTo>
                    <a:pt x="4800" y="13805"/>
                  </a:moveTo>
                  <a:cubicBezTo>
                    <a:pt x="-9311" y="73777"/>
                    <a:pt x="11150" y="460421"/>
                    <a:pt x="21733" y="517571"/>
                  </a:cubicBezTo>
                  <a:cubicBezTo>
                    <a:pt x="32316" y="574721"/>
                    <a:pt x="54189" y="416677"/>
                    <a:pt x="68300" y="356705"/>
                  </a:cubicBezTo>
                  <a:cubicBezTo>
                    <a:pt x="82411" y="296733"/>
                    <a:pt x="112750" y="209949"/>
                    <a:pt x="106400" y="157738"/>
                  </a:cubicBezTo>
                  <a:cubicBezTo>
                    <a:pt x="100050" y="105527"/>
                    <a:pt x="18911" y="-46167"/>
                    <a:pt x="4800" y="13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15B81D9-BF6B-4EB4-BA87-161E6C3A5DDD}"/>
                </a:ext>
              </a:extLst>
            </p:cNvPr>
            <p:cNvSpPr/>
            <p:nvPr/>
          </p:nvSpPr>
          <p:spPr>
            <a:xfrm>
              <a:off x="7545476" y="905444"/>
              <a:ext cx="257969" cy="168513"/>
            </a:xfrm>
            <a:custGeom>
              <a:avLst/>
              <a:gdLst>
                <a:gd name="connsiteX0" fmla="*/ 2557 w 257969"/>
                <a:gd name="connsiteY0" fmla="*/ 489 h 168513"/>
                <a:gd name="connsiteX1" fmla="*/ 248091 w 257969"/>
                <a:gd name="connsiteY1" fmla="*/ 106323 h 168513"/>
                <a:gd name="connsiteX2" fmla="*/ 201524 w 257969"/>
                <a:gd name="connsiteY2" fmla="*/ 161356 h 168513"/>
                <a:gd name="connsiteX3" fmla="*/ 125324 w 257969"/>
                <a:gd name="connsiteY3" fmla="*/ 152889 h 168513"/>
                <a:gd name="connsiteX4" fmla="*/ 2557 w 257969"/>
                <a:gd name="connsiteY4" fmla="*/ 489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69" h="168513">
                  <a:moveTo>
                    <a:pt x="2557" y="489"/>
                  </a:moveTo>
                  <a:cubicBezTo>
                    <a:pt x="23018" y="-7272"/>
                    <a:pt x="214930" y="79512"/>
                    <a:pt x="248091" y="106323"/>
                  </a:cubicBezTo>
                  <a:cubicBezTo>
                    <a:pt x="281252" y="133134"/>
                    <a:pt x="221985" y="153595"/>
                    <a:pt x="201524" y="161356"/>
                  </a:cubicBezTo>
                  <a:cubicBezTo>
                    <a:pt x="181063" y="169117"/>
                    <a:pt x="160602" y="175467"/>
                    <a:pt x="125324" y="152889"/>
                  </a:cubicBezTo>
                  <a:cubicBezTo>
                    <a:pt x="90046" y="130311"/>
                    <a:pt x="-17904" y="8250"/>
                    <a:pt x="2557" y="4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1F4B0DDD-E3BF-45ED-9A86-43972F539D1F}"/>
                </a:ext>
              </a:extLst>
            </p:cNvPr>
            <p:cNvSpPr/>
            <p:nvPr/>
          </p:nvSpPr>
          <p:spPr>
            <a:xfrm>
              <a:off x="7582500" y="839125"/>
              <a:ext cx="304391" cy="670384"/>
            </a:xfrm>
            <a:custGeom>
              <a:avLst/>
              <a:gdLst>
                <a:gd name="connsiteX0" fmla="*/ 304200 w 304391"/>
                <a:gd name="connsiteY0" fmla="*/ 62575 h 670384"/>
                <a:gd name="connsiteX1" fmla="*/ 151800 w 304391"/>
                <a:gd name="connsiteY1" fmla="*/ 350442 h 670384"/>
                <a:gd name="connsiteX2" fmla="*/ 12100 w 304391"/>
                <a:gd name="connsiteY2" fmla="*/ 667942 h 670384"/>
                <a:gd name="connsiteX3" fmla="*/ 12100 w 304391"/>
                <a:gd name="connsiteY3" fmla="*/ 490142 h 670384"/>
                <a:gd name="connsiteX4" fmla="*/ 54433 w 304391"/>
                <a:gd name="connsiteY4" fmla="*/ 358908 h 670384"/>
                <a:gd name="connsiteX5" fmla="*/ 181433 w 304391"/>
                <a:gd name="connsiteY5" fmla="*/ 24475 h 670384"/>
                <a:gd name="connsiteX6" fmla="*/ 304200 w 304391"/>
                <a:gd name="connsiteY6" fmla="*/ 62575 h 67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391" h="670384">
                  <a:moveTo>
                    <a:pt x="304200" y="62575"/>
                  </a:moveTo>
                  <a:cubicBezTo>
                    <a:pt x="299261" y="116903"/>
                    <a:pt x="200483" y="249548"/>
                    <a:pt x="151800" y="350442"/>
                  </a:cubicBezTo>
                  <a:cubicBezTo>
                    <a:pt x="103117" y="451336"/>
                    <a:pt x="35383" y="644659"/>
                    <a:pt x="12100" y="667942"/>
                  </a:cubicBezTo>
                  <a:cubicBezTo>
                    <a:pt x="-11183" y="691225"/>
                    <a:pt x="5045" y="541648"/>
                    <a:pt x="12100" y="490142"/>
                  </a:cubicBezTo>
                  <a:cubicBezTo>
                    <a:pt x="19155" y="438636"/>
                    <a:pt x="26211" y="436519"/>
                    <a:pt x="54433" y="358908"/>
                  </a:cubicBezTo>
                  <a:cubicBezTo>
                    <a:pt x="82655" y="281297"/>
                    <a:pt x="145450" y="74569"/>
                    <a:pt x="181433" y="24475"/>
                  </a:cubicBezTo>
                  <a:cubicBezTo>
                    <a:pt x="217416" y="-25619"/>
                    <a:pt x="309139" y="8247"/>
                    <a:pt x="304200" y="625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36A5BED9-31EE-400B-A006-ED79C55CEDA6}"/>
                </a:ext>
              </a:extLst>
            </p:cNvPr>
            <p:cNvSpPr/>
            <p:nvPr/>
          </p:nvSpPr>
          <p:spPr>
            <a:xfrm>
              <a:off x="7925541" y="454421"/>
              <a:ext cx="312830" cy="1159579"/>
            </a:xfrm>
            <a:custGeom>
              <a:avLst/>
              <a:gdLst>
                <a:gd name="connsiteX0" fmla="*/ 28892 w 312830"/>
                <a:gd name="connsiteY0" fmla="*/ 2779 h 1159579"/>
                <a:gd name="connsiteX1" fmla="*/ 189759 w 312830"/>
                <a:gd name="connsiteY1" fmla="*/ 218679 h 1159579"/>
                <a:gd name="connsiteX2" fmla="*/ 240559 w 312830"/>
                <a:gd name="connsiteY2" fmla="*/ 468446 h 1159579"/>
                <a:gd name="connsiteX3" fmla="*/ 312526 w 312830"/>
                <a:gd name="connsiteY3" fmla="*/ 637779 h 1159579"/>
                <a:gd name="connsiteX4" fmla="*/ 210926 w 312830"/>
                <a:gd name="connsiteY4" fmla="*/ 874846 h 1159579"/>
                <a:gd name="connsiteX5" fmla="*/ 143192 w 312830"/>
                <a:gd name="connsiteY5" fmla="*/ 1158479 h 1159579"/>
                <a:gd name="connsiteX6" fmla="*/ 160126 w 312830"/>
                <a:gd name="connsiteY6" fmla="*/ 955279 h 1159579"/>
                <a:gd name="connsiteX7" fmla="*/ 83926 w 312830"/>
                <a:gd name="connsiteY7" fmla="*/ 527712 h 1159579"/>
                <a:gd name="connsiteX8" fmla="*/ 3492 w 312830"/>
                <a:gd name="connsiteY8" fmla="*/ 375312 h 1159579"/>
                <a:gd name="connsiteX9" fmla="*/ 28892 w 312830"/>
                <a:gd name="connsiteY9" fmla="*/ 2779 h 115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30" h="1159579">
                  <a:moveTo>
                    <a:pt x="28892" y="2779"/>
                  </a:moveTo>
                  <a:cubicBezTo>
                    <a:pt x="59936" y="-23326"/>
                    <a:pt x="154481" y="141068"/>
                    <a:pt x="189759" y="218679"/>
                  </a:cubicBezTo>
                  <a:cubicBezTo>
                    <a:pt x="225037" y="296290"/>
                    <a:pt x="220098" y="398596"/>
                    <a:pt x="240559" y="468446"/>
                  </a:cubicBezTo>
                  <a:cubicBezTo>
                    <a:pt x="261020" y="538296"/>
                    <a:pt x="317465" y="570046"/>
                    <a:pt x="312526" y="637779"/>
                  </a:cubicBezTo>
                  <a:cubicBezTo>
                    <a:pt x="307587" y="705512"/>
                    <a:pt x="239148" y="788063"/>
                    <a:pt x="210926" y="874846"/>
                  </a:cubicBezTo>
                  <a:cubicBezTo>
                    <a:pt x="182704" y="961629"/>
                    <a:pt x="151659" y="1145074"/>
                    <a:pt x="143192" y="1158479"/>
                  </a:cubicBezTo>
                  <a:cubicBezTo>
                    <a:pt x="134725" y="1171885"/>
                    <a:pt x="170004" y="1060407"/>
                    <a:pt x="160126" y="955279"/>
                  </a:cubicBezTo>
                  <a:cubicBezTo>
                    <a:pt x="150248" y="850151"/>
                    <a:pt x="110032" y="624373"/>
                    <a:pt x="83926" y="527712"/>
                  </a:cubicBezTo>
                  <a:cubicBezTo>
                    <a:pt x="57820" y="431051"/>
                    <a:pt x="10548" y="457156"/>
                    <a:pt x="3492" y="375312"/>
                  </a:cubicBezTo>
                  <a:cubicBezTo>
                    <a:pt x="-3564" y="293468"/>
                    <a:pt x="-2152" y="28884"/>
                    <a:pt x="28892" y="2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FB84827-2B3B-4B82-9DDD-2009CDCA442E}"/>
                </a:ext>
              </a:extLst>
            </p:cNvPr>
            <p:cNvSpPr/>
            <p:nvPr/>
          </p:nvSpPr>
          <p:spPr>
            <a:xfrm>
              <a:off x="7202881" y="1446432"/>
              <a:ext cx="1528915" cy="1149728"/>
            </a:xfrm>
            <a:custGeom>
              <a:avLst/>
              <a:gdLst>
                <a:gd name="connsiteX0" fmla="*/ 48819 w 1528915"/>
                <a:gd name="connsiteY0" fmla="*/ 657535 h 1149728"/>
                <a:gd name="connsiteX1" fmla="*/ 91152 w 1528915"/>
                <a:gd name="connsiteY1" fmla="*/ 962335 h 1149728"/>
                <a:gd name="connsiteX2" fmla="*/ 2252 w 1528915"/>
                <a:gd name="connsiteY2" fmla="*/ 1148601 h 1149728"/>
                <a:gd name="connsiteX3" fmla="*/ 201219 w 1528915"/>
                <a:gd name="connsiteY3" fmla="*/ 979268 h 1149728"/>
                <a:gd name="connsiteX4" fmla="*/ 1483919 w 1528915"/>
                <a:gd name="connsiteY4" fmla="*/ 52168 h 1149728"/>
                <a:gd name="connsiteX5" fmla="*/ 1234152 w 1528915"/>
                <a:gd name="connsiteY5" fmla="*/ 119901 h 1149728"/>
                <a:gd name="connsiteX6" fmla="*/ 1196052 w 1528915"/>
                <a:gd name="connsiteY6" fmla="*/ 145301 h 1149728"/>
                <a:gd name="connsiteX7" fmla="*/ 1014019 w 1528915"/>
                <a:gd name="connsiteY7" fmla="*/ 263835 h 1149728"/>
                <a:gd name="connsiteX8" fmla="*/ 192752 w 1528915"/>
                <a:gd name="connsiteY8" fmla="*/ 797235 h 1149728"/>
                <a:gd name="connsiteX9" fmla="*/ 48819 w 1528915"/>
                <a:gd name="connsiteY9" fmla="*/ 657535 h 114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915" h="1149728">
                  <a:moveTo>
                    <a:pt x="48819" y="657535"/>
                  </a:moveTo>
                  <a:cubicBezTo>
                    <a:pt x="31886" y="685052"/>
                    <a:pt x="98913" y="880491"/>
                    <a:pt x="91152" y="962335"/>
                  </a:cubicBezTo>
                  <a:cubicBezTo>
                    <a:pt x="83391" y="1044179"/>
                    <a:pt x="-16093" y="1145779"/>
                    <a:pt x="2252" y="1148601"/>
                  </a:cubicBezTo>
                  <a:cubicBezTo>
                    <a:pt x="20596" y="1151423"/>
                    <a:pt x="-45725" y="1162007"/>
                    <a:pt x="201219" y="979268"/>
                  </a:cubicBezTo>
                  <a:cubicBezTo>
                    <a:pt x="448163" y="796529"/>
                    <a:pt x="1311764" y="195396"/>
                    <a:pt x="1483919" y="52168"/>
                  </a:cubicBezTo>
                  <a:cubicBezTo>
                    <a:pt x="1656074" y="-91060"/>
                    <a:pt x="1282130" y="104379"/>
                    <a:pt x="1234152" y="119901"/>
                  </a:cubicBezTo>
                  <a:cubicBezTo>
                    <a:pt x="1186174" y="135423"/>
                    <a:pt x="1232741" y="121312"/>
                    <a:pt x="1196052" y="145301"/>
                  </a:cubicBezTo>
                  <a:lnTo>
                    <a:pt x="1014019" y="263835"/>
                  </a:lnTo>
                  <a:cubicBezTo>
                    <a:pt x="846802" y="372491"/>
                    <a:pt x="356441" y="728796"/>
                    <a:pt x="192752" y="797235"/>
                  </a:cubicBezTo>
                  <a:cubicBezTo>
                    <a:pt x="29063" y="865674"/>
                    <a:pt x="65752" y="630018"/>
                    <a:pt x="48819" y="6575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22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</Words>
  <Application>Microsoft Office PowerPoint</Application>
  <PresentationFormat>ワイド画面</PresentationFormat>
  <Paragraphs>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HGS行書体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2021-11-15T05:16:25Z</dcterms:created>
  <dcterms:modified xsi:type="dcterms:W3CDTF">2021-11-15T08:23:10Z</dcterms:modified>
</cp:coreProperties>
</file>